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notesSlides/notesSlide2.xml" ContentType="application/vnd.openxmlformats-officedocument.presentationml.notesSlide+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notesSlides/notesSlide3.xml" ContentType="application/vnd.openxmlformats-officedocument.presentationml.notesSlide+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notesSlides/notesSlide4.xml" ContentType="application/vnd.openxmlformats-officedocument.presentationml.notesSlide+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notesSlides/notesSlide5.xml" ContentType="application/vnd.openxmlformats-officedocument.presentationml.notesSlide+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notesSlides/notesSlide6.xml" ContentType="application/vnd.openxmlformats-officedocument.presentationml.notesSlide+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notesSlides/notesSlide7.xml" ContentType="application/vnd.openxmlformats-officedocument.presentationml.notesSlide+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notesSlides/notesSlide8.xml" ContentType="application/vnd.openxmlformats-officedocument.presentationml.notesSlide+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notesSlides/notesSlide9.xml" ContentType="application/vnd.openxmlformats-officedocument.presentationml.notesSlide+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405" r:id="rId2"/>
    <p:sldId id="1402" r:id="rId3"/>
    <p:sldId id="1026" r:id="rId4"/>
    <p:sldId id="1373" r:id="rId5"/>
    <p:sldId id="261" r:id="rId6"/>
    <p:sldId id="488" r:id="rId7"/>
    <p:sldId id="1027" r:id="rId8"/>
    <p:sldId id="526" r:id="rId9"/>
    <p:sldId id="1406" r:id="rId10"/>
    <p:sldId id="1407" r:id="rId11"/>
    <p:sldId id="1408" r:id="rId12"/>
    <p:sldId id="544" r:id="rId13"/>
    <p:sldId id="546" r:id="rId14"/>
    <p:sldId id="534" r:id="rId15"/>
    <p:sldId id="535" r:id="rId16"/>
    <p:sldId id="537" r:id="rId17"/>
    <p:sldId id="539" r:id="rId18"/>
    <p:sldId id="540" r:id="rId19"/>
    <p:sldId id="542" r:id="rId20"/>
    <p:sldId id="543" r:id="rId21"/>
    <p:sldId id="528" r:id="rId22"/>
    <p:sldId id="1388" r:id="rId23"/>
    <p:sldId id="1389" r:id="rId24"/>
    <p:sldId id="1032" r:id="rId25"/>
    <p:sldId id="1036" r:id="rId26"/>
    <p:sldId id="1039" r:id="rId27"/>
    <p:sldId id="1040" r:id="rId28"/>
    <p:sldId id="1042" r:id="rId29"/>
    <p:sldId id="1045" r:id="rId30"/>
    <p:sldId id="1046" r:id="rId31"/>
    <p:sldId id="1047" r:id="rId32"/>
    <p:sldId id="574"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4660"/>
  </p:normalViewPr>
  <p:slideViewPr>
    <p:cSldViewPr snapToGrid="0">
      <p:cViewPr varScale="1">
        <p:scale>
          <a:sx n="113" d="100"/>
          <a:sy n="113" d="100"/>
        </p:scale>
        <p:origin x="22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1:36:25.525"/>
    </inkml:context>
    <inkml:brush xml:id="br0">
      <inkml:brushProperty name="width" value="0.025" units="cm"/>
      <inkml:brushProperty name="height" value="0.025" units="cm"/>
    </inkml:brush>
  </inkml:definitions>
  <inkml:trace contextRef="#ctx0" brushRef="#br0">1 1 22293,'0'0'2659,"55"62"-3012,-26-4 449,7 9-32,4 10-32,2 5-512,0 4-993,-7-1-481,-6-3-481,-10-8-1440,-13-12-2467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1.556"/>
    </inkml:context>
    <inkml:brush xml:id="br0">
      <inkml:brushProperty name="width" value="0.025" units="cm"/>
      <inkml:brushProperty name="height" value="0.025" units="cm"/>
    </inkml:brush>
  </inkml:definitions>
  <inkml:trace contextRef="#ctx0" brushRef="#br0">1 56 14734,'0'0'2381,"11"-8"-27,-2 2-1877,0 0-1,0 1 0,1 0 1,0 0-1,0 1 1,0 1-1,0-1 1,1 2-1,-1-1 1,1 1-1,21 0 0,-15 2-241,-1 0-1,1 1 1,0 1-1,-1 1 1,1 1-1,-1 0 1,0 1-1,23 10 1,-33-12-224,0 0 0,-1 0 0,1 0 0,-1 1 0,0 0 0,0 0 0,0 1 0,0-1 0,-1 1 0,0 0 0,0 0 0,0 0 0,0 1 0,-1 0 0,0-1 0,0 1 0,-1 0 0,0 0 0,0 1 0,0-1 0,-1 0 0,1 1 0,-2-1 0,1 1 0,-1 6 0,-1-4 126,0 0-1,-1 1 0,0-1 0,-1 0 0,0 0 1,0 0-1,-1-1 0,0 1 0,-1-1 0,0 0 1,0 0-1,0 0 0,-1-1 0,-1 0 0,1 0 1,-1 0-1,0-1 0,0 0 0,-16 9 0,8-5 88,1-1 0,-1-1-1,-1 0 1,1-1-1,-1-1 1,-1 0 0,1-2-1,-1 1 1,0-2-1,-21 2 1,33-5-222,-54-2 60,57 2-77,0-1 1,-1 1-1,1-1 0,0 0 1,-1 0-1,1 0 1,0 0-1,0 0 1,0 0-1,0 0 1,0-1-1,0 1 1,0-1-1,0 1 1,0-1-1,1 0 0,-1 0 1,1 0-1,-1 0 1,1 0-1,-1-2 1,2 3-92,-1 1 0,1 0 1,0-1-1,0 1 0,0 0 0,0-1 1,0 1-1,0-1 0,0 1 0,0 0 1,0-1-1,0 1 0,0 0 1,0-1-1,0 1 0,0 0 0,0-1 1,1 1-1,-1 0 0,0-1 0,0 1 1,0 0-1,0-1 0,1 1 0,-1 0 1,0 0-1,0-1 0,1 1 1,-1 0-1,0 0 0,0-1 0,1 1 1,-1 0-1,0 0 0,1 0 0,-1-1 1,0 1-1,1 0 0,-1 0 1,0 0-1,1 0 0,18-3-3249,-15 3 2604,75-8-8805,-29 3 1650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7.425"/>
    </inkml:context>
    <inkml:brush xml:id="br0">
      <inkml:brushProperty name="width" value="0.025" units="cm"/>
      <inkml:brushProperty name="height" value="0.025" units="cm"/>
    </inkml:brush>
  </inkml:definitions>
  <inkml:trace contextRef="#ctx0" brushRef="#br0">218 1 23382,'0'0'6929,"-11"1"-5178,-5 1-1647,1 2 1,0-1-1,0 2 0,0 0 0,-16 9 0,23-11-98,1 0-1,-1 1 1,1 0 0,1 1 0,-1-1-1,0 1 1,1 1 0,0-1-1,1 1 1,-1 0 0,1 1 0,0-1-1,-7 13 1,11-17-27,1-1 0,-1 0 1,1 0-1,-1 1 0,1-1 0,-1 0 0,1 1 1,0-1-1,0 0 0,0 1 0,0-1 1,0 0-1,0 1 0,0-1 0,0 0 0,1 1 1,-1-1-1,0 0 0,1 0 0,-1 1 0,1-1 1,0 0-1,1 2 0,-1-1-81,1 0 0,0 0 0,0-1 0,0 1 0,1 0 0,-1-1 0,0 0 0,0 0 0,1 1 0,-1-1 0,5 1 0,8 1-646,-1 0 0,1-1 0,23 1 1,-28-3 299,59 1-3409,21 0 1025,-36 11 4711,-54-12-1786,1 0 0,0 1 0,-1-1 0,1 0 0,-1 0 0,1 0 0,-1 1 0,1-1 0,-1 0 0,1 1 0,-1-1 0,1 0 0,-1 1 0,1-1 0,-1 1 0,0-1-1,1 1 1,-1-1 0,0 1 0,1-1 0,-1 1 0,0-1 0,0 1 0,0-1 0,1 1 0,-1 0 0,0-1 0,0 1 0,0-1 0,0 1 0,0-1 0,0 1 0,0 0 0,0-1 0,0 1 0,0-1 0,0 1 0,-1 0 0,1-1 0,0 1 0,0-1 0,0 1 0,-1-1 0,1 1 0,0-1 0,-1 1 0,1-1 0,-1 1 0,1-1 0,0 0 0,-1 1 0,1-1 0,-1 1 0,1-1 0,-1 0 0,0 1 0,-28 20 2374,14-13-2259,-106 53 1169,105-54-1273,-1 0-1,1-1 0,-1-1 0,0-1 1,-26 3-1,42-7-128,1 0 0,-1 0 1,1 0-1,-1 0 0,1-1 0,0 1 1,-1 0-1,1 0 0,-1 0 0,1-1 1,0 1-1,-1 0 0,1 0 0,0-1 1,-1 1-1,1 0 0,0-1 0,-1 1 1,1 0-1,0-1 0,0 1 0,-1 0 0,1-1 1,0 1-1,0-1 0,0 1 0,-1 0 1,1-1-1,0 1 0,0-1 0,0 1 1,0-1-1,0 1 0,0-1 0,0 1 1,0 0-1,0-1 0,0 1 0,0-1 1,1 1-1,-1-1 0,0 1 0,0 0 1,0-1-1,0 1 0,1-1 0,8-24-3637,12-12-2568,7-8-2541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9.242"/>
    </inkml:context>
    <inkml:brush xml:id="br0">
      <inkml:brushProperty name="width" value="0.025" units="cm"/>
      <inkml:brushProperty name="height" value="0.025" units="cm"/>
    </inkml:brush>
  </inkml:definitions>
  <inkml:trace contextRef="#ctx0" brushRef="#br0">23 1 16912,'0'0'5888,"3"14"-4473,1 23-71,-1 0 0,-1 0 1,-2 1-1,-6 40 0,0-41-957,-4 29 183,-2 97 0,13-171-535,0-1 0,1 0 0,0 1 0,1 0-1,-1 0 1,6-11 0,5-13 25,0-10-84,43-128-343,-44 141 274,0 1 0,2 0 0,28-42 0,-40 67 70,0 0 1,0 0 0,1 1 0,-1-1 0,1 1 0,0-1 0,0 1-1,-1 0 1,1 0 0,1 0 0,-1 0 0,0 1 0,0-1-1,1 1 1,-1 0 0,1 0 0,-1 0 0,1 0 0,5 0 0,-8 1 17,1 1 0,0-1 1,0 0-1,0 1 0,0 0 1,0-1-1,-1 1 1,1 0-1,0 0 0,-1 0 1,1 0-1,-1 0 1,1 0-1,-1 0 0,1 1 1,-1-1-1,0 0 0,1 1 1,-1-1-1,0 1 1,0 0-1,0-1 0,0 1 1,-1 0-1,1 0 0,0-1 1,-1 1-1,1 0 1,-1 0-1,0 0 0,1 0 1,-1 0-1,0 0 1,0-1-1,0 1 0,-1 3 1,0 2 39,0-1 0,0 1 1,-1-1-1,0 1 0,0-1 1,-1 0-1,0 0 0,0 0 1,0 0-1,-1-1 1,1 1-1,-1-1 0,-1 0 1,1 0-1,-1 0 0,0 0 1,-10 6-1,-12 10 209,-1-1-1,-34 17 1,52-31-234,6-3-8,1-1-6,1 0 1,-1-1 0,0 1 0,1-1 0,-1 1 0,0-1 0,0 0 0,0 0 0,0 0 0,0 0-1,0 0 1,0-1 0,0 0 0,0 1 0,-5-1 0,8-1-97,-1 0 0,1 0 0,0 0 0,0 1-1,-1-1 1,1 0 0,0 0 0,0 0 0,0 0 0,0 1 0,0-1 0,0 0 0,0 0 0,1 0 0,-1 0-1,0 0 1,0 1 0,1-1 0,-1 0 0,0 0 0,1 1 0,-1-1 0,1 0 0,-1 0 0,1 1-1,-1-1 1,1 1 0,-1-1 0,2-1 0,18-20-2977,0 4-1260,1 0 0,43-27 1,-22 20-3976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9.789"/>
    </inkml:context>
    <inkml:brush xml:id="br0">
      <inkml:brushProperty name="width" value="0.025" units="cm"/>
      <inkml:brushProperty name="height" value="0.025" units="cm"/>
    </inkml:brush>
  </inkml:definitions>
  <inkml:trace contextRef="#ctx0" brushRef="#br0">42 0 9513,'0'0'10757,"-1"12"-8483,-2 12-915,-1 0-1,-2 0 1,-8 25-1,11-43-1148,1 0 0,0 0 0,0 1 0,0-1-1,1 1 1,0-1 0,1 1 0,-1-1 0,2 14-1,-1-19-193,1-1 0,-1 1-1,0-1 1,1 0 0,-1 1-1,0-1 1,1 1-1,-1-1 1,1 0 0,-1 1-1,1-1 1,-1 0 0,1 1-1,-1-1 1,1 0-1,-1 0 1,1 1 0,0-1-1,-1 0 1,1 0 0,-1 0-1,1 0 1,-1 0-1,1 0 1,0 0 0,-1 0-1,1 0 1,-1 0 0,1 0-1,-1 0 1,1-1 0,0 1-1,-1 0 1,1 0-1,-1-1 1,1 1 0,21-12 863,-17 6-875,0-2 1,-1 1-1,0 0 1,0-1-1,-1 1 1,0-1-1,-1 0 0,1 0 1,-1-1-1,-1 1 1,0 0-1,0-1 1,0 1-1,-1 0 1,0-1-1,-1 1 0,-2-11 1,3 19-31,0 0 1,0 1-1,0-1 1,0 0-1,0 0 1,-1 0-1,1 0 1,0 0-1,0 0 1,0 0-1,0 1 1,-1-1-1,1 0 1,0 0-1,0 0 1,0 0-1,0 0 0,-1 0 1,1 0-1,0 0 1,0 0-1,0 0 1,0 0-1,-1 0 1,1 0-1,0 0 1,0 0-1,0 0 1,-1 0-1,1 0 1,0 0-1,0-1 1,0 1-1,0 0 1,0 0-1,-1 0 0,1 0 1,0 0-1,0 0 1,0 0-1,0-1 1,0 1-1,-1 0 1,1 0-1,0 0 1,0 0-1,0 0 1,0-1-1,0 1 1,0 0-1,0 0 1,0 0-1,0 0 1,0-1-1,0 1 1,0 0-1,0 0 0,0 0 1,0-1-1,0 1 1,0 0-1,0 0 1,0 0-1,0 0 1,0-1-1,0 1 1,0 0-1,0 0-47,0 1-1,-1 0 0,1-1 1,0 1-1,0-1 0,0 1 1,0 0-1,0-1 0,0 1 1,0 0-1,0-1 1,0 1-1,0 0 0,0-1 1,0 1-1,0-1 0,0 1 1,1 0-1,-1-1 0,0 1 1,0-1-1,1 1 0,-1 0 1,1 0-1,2 2-416,1-1 0,-1 0-1,1 0 1,0 0 0,-1 0 0,1 0-1,0-1 1,0 1 0,0-1 0,0 0-1,0-1 1,0 1 0,0-1 0,1 0-1,7 0 1,3 0-1216,0-1-1,0 0 1,16-5-1,-25 5 1355,0-1 0,0-1 0,0 1 1,0-1-1,9-5 0,2-10 1685,-17 17-1082,0 0 0,1 0-1,-1 0 1,0 0-1,1 0 1,-1 0-1,0 0 1,0 0 0,0 0-1,0 0 1,0 0-1,0 0 1,0 0 0,0 0-1,0 0 1,0 0-1,-1 0 1,1 0-1,0 0 1,-1-1 0,0 1-121,0 1 1,0-1-1,1 0 1,-1 1-1,0-1 1,0 1-1,0 0 1,0-1-1,0 1 1,0-1-1,0 1 1,1 0-1,-1 0 1,0 0-1,0 0 1,0-1-1,0 1 1,0 0-1,0 1 1,0-1-1,0 0 1,0 0-1,0 0 1,0 1-1,0-1 1,0 0-1,0 1 1,-1 0-1,-26 13 1584,23-9-1489,1 0 0,0 0 0,0 0 1,0 1-1,0-1 0,1 1 0,0 0 0,0 0 0,1 0 0,-1 0 0,1 1 0,1-1 0,-1 1 1,1-1-1,0 1 0,1-1 0,0 10 0,0-15-205,0 0 0,0 1 0,0-1 0,0 0 1,0 0-1,1 0 0,-1 0 0,0 0 0,1 0 0,-1 1 0,1-1 1,-1 0-1,1 0 0,0 0 0,0 0 0,-1-1 0,1 1 0,0 0 0,0 0 1,0 0-1,0-1 0,0 1 0,0 0 0,0-1 0,1 1 0,1 1 54,1-1 0,-1 0 0,1 0 0,-1 0 0,1 0-1,0-1 1,0 0 0,4 0 0,1 0 131,0 0 1,0-1-1,0-1 1,0 0-1,0 0 1,12-5-1,-11 2-50,0 0 1,0-1-1,-1 0 0,0 0 0,0-1 0,11-12 0,-17 15-309,0 1 1,0-1-1,0 0 0,0 0 1,-1-1-1,1 1 1,1-8-1,-3 9-388,0 0 0,0 0 0,-1 0 0,1 0-1,-1 0 1,0-1 0,0 1 0,0 0 0,0 0 0,-1 0 0,1-1 0,-2-4 0,-4 3-4820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0.442"/>
    </inkml:context>
    <inkml:brush xml:id="br0">
      <inkml:brushProperty name="width" value="0.025" units="cm"/>
      <inkml:brushProperty name="height" value="0.025" units="cm"/>
    </inkml:brush>
  </inkml:definitions>
  <inkml:trace contextRef="#ctx0" brushRef="#br0">15 231 4420,'0'0'166,"12"1"-177,2 1 299,-8-1-124,0 0 0,0-1 0,0 1 1,-1-1-1,1 0 0,0-1 0,9-1 1,-15 2-16,1 0 0,0 0 0,0 0 0,0 0 0,0-1 0,0 1 0,-1 0 0,1 0 0,0-1 0,0 1 0,0 0 0,-1-1 0,1 1 0,0-1 0,-1 1 0,1-1 0,0 0 0,-1 1 0,1-1 0,-1 1 0,1-1 0,-1 0 0,1 0 0,-1 1 0,1-1 0,-1 0 0,0 0 0,1 1 0,-1-1 0,0 0 0,0 0 0,0 0 0,1 0 0,-1 1 0,0-1 0,0 0 0,0 0 0,0 0 0,-1 0 0,1 0 0,0 1 0,0-1 0,0 0 0,-1 0 0,1 0 0,0 0 0,-1 1 0,1-1 0,-1 0 0,1 1 0,-1-1 0,1 0 0,-1 1 0,1-1 0,-1 0 0,0 1 0,1-1 0,-1 1 0,0-1 0,0 1 0,1 0 0,-1-1 0,0 1 0,0 0 0,0-1 0,1 1 0,-2 0 0,-3 0 138,0 1 1,0 0 0,1 0 0,-1 1-1,0-1 1,1 1 0,-1 0 0,1 1-1,0-1 1,0 1 0,0-1-1,0 1 1,0 0 0,1 1 0,-1-1-1,1 1 1,0-1 0,0 1-1,0 0 1,0 0 0,1 0 0,0 1-1,0-1 1,0 1 0,0-1-1,1 1 1,-1-1 0,0 10 0,2-14-262,0 1 0,0 0 0,0 0 1,0-1-1,0 1 0,0 0 1,0-1-1,0 1 0,0 0 0,1-1 1,-1 1-1,0 0 0,0-1 1,1 1-1,-1-1 0,0 1 0,1 0 1,-1-1-1,1 1 0,-1-1 1,1 1-1,-1-1 0,1 0 0,-1 1 1,1-1-1,-1 1 0,1-1 1,0 0-1,-1 1 0,1-1 0,1 0 1,28 3 414,31-17 561,-37 4-629,0-2 0,-1 0-1,0-1 1,-1-2 0,30-23-1,-41 28-311,0 0 1,0 0-1,-1-1 0,0-1 0,-1 0 1,0 0-1,-1 0 0,0-1 0,-1-1 1,11-27-1,-18 39-69,1-1 0,0 1 1,0-1-1,-1 0 0,0 1 0,1-1 1,-1 0-1,0 1 0,0-1 0,-1-4 0,1 7 3,0 0-1,-1-1 0,1 1 0,0-1 0,0 1 0,0-1 0,-1 1 0,1 0 0,0-1 0,0 1 0,-1 0 0,1-1 1,0 1-1,-1 0 0,1-1 0,0 1 0,-1 0 0,1 0 0,-1 0 0,1-1 0,0 1 0,-1 0 0,1 0 0,-1 0 1,1 0-1,-1 0 0,1 0 0,-1-1 0,1 1 0,-1 0 0,1 0 0,0 1 0,-1-1 0,0 0 0,-2 1 16,-1 0-1,1 1 1,0 0-1,-1 0 1,1 0-1,0 0 1,0 0-1,1 0 0,-1 1 1,0-1-1,1 1 1,-1 0-1,-1 3 1,-10 12 299,1 2 1,-18 33 0,28-46-180,0 0 0,0 0 0,0 1 0,1-1 1,0 0-1,1 1 0,0-1 0,0 1 0,0-1 0,1 1 1,0 0-1,1 8 0,0-14-121,0 1-1,0-1 1,1 1 0,-1-1-1,0 0 1,1 0 0,0 1 0,-1-1-1,1 0 1,0 0 0,0 0 0,0-1-1,0 1 1,1 0 0,-1-1-1,0 0 1,1 1 0,-1-1 0,1 0-1,-1 0 1,1 0 0,-1-1-1,1 1 1,0-1 0,-1 1 0,1-1-1,0 0 1,0 0 0,3 0-1,3 0 14,-1 0 0,1-1 0,-1 1 0,1-2 0,0 1 0,-1-1 0,0-1 0,10-3 0,-9 2-24,0-1 1,-1 0-1,0-1 1,0 0-1,0 0 1,-1 0-1,1-1 0,-2 0 1,1-1-1,-1 0 1,0 0-1,-1 0 1,0 0-1,0-1 0,0 0 1,3-11-1,-21 36-581,-8 23 873,19-34-268,0 0 1,1-1-1,-1 1 0,1 1 1,1-1-1,-1 0 1,1 0-1,-1 0 0,2 9 1,-1-13-20,1 1 0,-1-1 0,1 1 0,0-1-1,-1 1 1,1-1 0,0 1 0,0-1 0,0 1 0,0-1 0,0 0 0,0 0 0,0 1 0,0-1 0,0 0 0,1 0-1,-1 0 1,1 0 0,-1 0 0,0-1 0,1 1 0,-1 0 0,1-1 0,0 1 0,-1-1 0,1 0 0,-1 1-1,1-1 1,0 0 0,-1 0 0,1 0 0,2 0 0,4 0-3,1-1 0,-1 0 0,1 0 0,-1-1 0,0 0 0,1 0 0,-1-1 0,0 0 0,0-1 0,-1 0 0,1 0 0,-1 0 0,0-1 0,0 0 0,0 0 0,-1-1 0,0 0 0,0 0 0,0-1 0,-1 1 0,0-1 0,0-1 0,0 1 0,3-8 0,-17 28 0,7-10 0,0-1 0,0 1 0,0 0 0,1 0 0,-1 0 0,1 0 0,-1 0 0,1 0 0,0 0 0,0 3 0,0-3-218,1-1 0,-1 0 0,1 0-1,0 0 1,0 0 0,0 1 0,0-1 0,0 0 0,0 0 0,1 0 0,-1 1-1,1-1 1,0 0 0,-1 0 0,1 0 0,0 0 0,0 0 0,0 0 0,0 0-1,1-1 1,-1 1 0,0 0 0,1-1 0,2 4 0,1-3-509,-1 0-1,0-1 1,1 1 0,0-1 0,-1 0-1,1 0 1,-1 0 0,1-1 0,0 1 0,9-2-1,17 1-5005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0.786"/>
    </inkml:context>
    <inkml:brush xml:id="br0">
      <inkml:brushProperty name="width" value="0.025" units="cm"/>
      <inkml:brushProperty name="height" value="0.025" units="cm"/>
    </inkml:brush>
  </inkml:definitions>
  <inkml:trace contextRef="#ctx0" brushRef="#br0">98 1 10922,'0'0'7752,"-53"18"-5414,33 0-1762,7 5 898,5-2 352,5-1-801,3-2-673,0-2-288,12-5-288,8 1-737,-1-6-929,1-3-801,3-2-1408,0-1-610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1.156"/>
    </inkml:context>
    <inkml:brush xml:id="br0">
      <inkml:brushProperty name="width" value="0.025" units="cm"/>
      <inkml:brushProperty name="height" value="0.025" units="cm"/>
    </inkml:brush>
  </inkml:definitions>
  <inkml:trace contextRef="#ctx0" brushRef="#br0">0 101 14478,'0'0'10869,"11"2"-9807,1-1-891,0 0 1,0 0-1,-1-1 0,1-1 1,0 0-1,0 0 0,0-1 0,-1-1 1,1 0-1,16-7 0,-17 5 28,46-22 1056,-55 25-1190,1 1 1,-1-1-1,1 1 1,-1-1-1,0 0 0,1 0 1,-1 0-1,0 0 1,0 0-1,-1-1 1,1 1-1,0 0 1,-1-1-1,1 0 1,-1 1-1,0-1 1,1-3-1,-2 6-62,0-1-1,-1 0 0,1 1 0,0-1 1,-1 1-1,1-1 0,0 1 0,-1-1 1,1 1-1,-1-1 0,1 1 0,0-1 0,-1 1 1,1 0-1,-1-1 0,0 1 0,1 0 1,-1-1-1,1 1 0,-1 0 0,0-1 1,1 1-1,-1 0 0,1 0 0,-1 0 1,0 0-1,1 0 0,-1 0 0,0 0 1,1 0-1,-1 0 0,-1 0 0,-29 0 53,24 0-50,1 1 53,-1-1 0,1 1 0,-1 0 0,1 1 0,-1 0 1,1 0-1,0 0 0,0 1 0,0 0 0,0 0 0,0 0 1,1 1-1,-6 4 0,7-5-19,1-1 0,0 1 0,0 0 1,0 0-1,0 0 0,1 1 0,-1-1 0,1 1 1,0 0-1,0-1 0,0 1 0,0 0 0,1 0 0,-1 0 1,1 0-1,0 0 0,1 1 0,-1-1 0,1 0 1,-1 0-1,2 6 0,0-7-31,0 0-1,0 0 1,0-1 0,0 1-1,1-1 1,0 1 0,-1-1-1,1 0 1,0 1 0,0-1-1,0 0 1,0 0 0,1-1-1,-1 1 1,0 0 0,1-1 0,-1 1-1,1-1 1,0 0 0,-1 0-1,1 0 1,5 1 0,32 8-1535,-7-7-3945,-15-3-1255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2.168"/>
    </inkml:context>
    <inkml:brush xml:id="br0">
      <inkml:brushProperty name="width" value="0.025" units="cm"/>
      <inkml:brushProperty name="height" value="0.025" units="cm"/>
    </inkml:brush>
  </inkml:definitions>
  <inkml:trace contextRef="#ctx0" brushRef="#br0">0 530 11691,'4'8'9918,"6"-8"-6834,14-11-1235,7-9 475,51-41-1,73-83-1139,-144 133-1041,104-109 59,-99 100-193,0-1 1,-2 0 0,0-1 0,15-33 0,-21 31-10,-7 16 0,-3 9 0,-4 8 0,-9 24-75,1 0 0,2 0-1,1 2 1,1-1 0,3 1 0,0 0-1,3 1 1,0 0 0,3-1 0,3 54 0,-1-84-173,0-1 1,0 0-1,0 0 1,0 0-1,1 0 1,-1 0-1,1 0 1,0 0-1,0-1 1,1 1-1,-1 0 1,1-1-1,-1 0 1,1 0-1,4 4 1,-4-5-465,-1 0-1,1-1 1,0 1 0,0 0 0,0-1 0,0 0 0,0 0 0,1 1-1,-1-2 1,0 1 0,0 0 0,5-1 0,13 1-8081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2.524"/>
    </inkml:context>
    <inkml:brush xml:id="br0">
      <inkml:brushProperty name="width" value="0.025" units="cm"/>
      <inkml:brushProperty name="height" value="0.025" units="cm"/>
    </inkml:brush>
  </inkml:definitions>
  <inkml:trace contextRef="#ctx0" brushRef="#br0">149 0 19923,'0'0'7538,"0"11"-6556,-4 18-562,-2 1 1,0-1-1,-2 0 1,-1 0-1,-2-1 0,-22 43 1,12-25 269,-25 80 1,41-93-691,6-32 0,-1 0 0,0 0 0,0-1 0,0 1 0,1 0 0,-1 0 0,0-1 0,1 1 0,-1 0 0,1 0 0,-1-1 0,1 1 0,-1-1 0,1 1 0,-1 0 0,1-1 0,-1 1 0,1-1 0,0 1 0,0-1 0,-1 0 0,1 1 0,0-1 0,-1 0 0,1 1 0,0-1 0,0 0 0,0 0 0,-1 0 0,1 0 0,0 1 0,0-1 0,0 0 0,1-1 0,168 3-1965,-60-3-1910,-69 2-4186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3.587"/>
    </inkml:context>
    <inkml:brush xml:id="br0">
      <inkml:brushProperty name="width" value="0.025" units="cm"/>
      <inkml:brushProperty name="height" value="0.025" units="cm"/>
    </inkml:brush>
  </inkml:definitions>
  <inkml:trace contextRef="#ctx0" brushRef="#br0">106 2 11050,'0'0'12295,"-9"7"-11334,0 1-807,0 0 1,1 0 0,0 1 0,1 0 0,0 1 0,1 0-1,-1 0 1,2 0 0,0 1 0,0-1 0,1 1-1,0 1 1,1-1 0,-3 14 0,5-20-78,0 0 1,0 1-1,1-1 1,0 0-1,0 0 1,0 0-1,0 1 1,1-1-1,1 5 1,-1-8-43,-1 0 1,1-1-1,0 1 1,0-1-1,0 1 0,0-1 1,0 1-1,1-1 1,-1 0-1,0 1 1,1-1-1,-1 0 0,1 0 1,-1 0-1,1 0 1,-1-1-1,1 1 1,0 0-1,-1 0 0,1-1 1,0 1-1,0-1 1,-1 0-1,1 0 1,0 1-1,0-1 0,3-1 1,7 1 149,0-1 0,-1-1-1,1 0 1,0-1 0,-1 0 0,1-1 0,-1 0 0,0 0 0,0-2 0,-1 1-1,0-1 1,0-1 0,18-14 0,-14 10-54,-1-2 0,0 1 1,0-2-1,-1 0 0,-1 0 0,0-1 0,-1 0 1,12-25-1,-12 7-168,-11 28-333,-7 23 3,-1 1 359,1 0 1,0 1 0,2 1 0,0-1-1,2 1 1,0 0 0,1 0-1,2 0 1,0 0 0,2 28 0,0-46 28,-1-1 0,1 1 1,0 0-1,0-1 1,0 0-1,0 1 0,0-1 1,0 1-1,1-1 1,-1 0-1,1 0 0,0 0 1,-1 0-1,1 0 1,0 0-1,0-1 0,0 1 1,1-1-1,-1 1 0,0-1 1,0 0-1,1 1 1,-1-1-1,1-1 0,-1 1 1,1 0-1,0-1 1,-1 1-1,1-1 0,-1 1 1,1-1-1,0 0 1,-1-1-1,6 1 0,0-1 44,0 0-1,0-1 1,0 0-1,0 0 0,-1 0 1,1-1-1,0 0 1,-1-1-1,0 1 1,9-7-1,-2-1-64,-1-1 0,0 0 0,-1 0 0,0-2 0,-1 1 0,17-27 0,-22 29 0,1 0 0,-2-1 0,0 1 0,0-1 0,-1 0 0,-1 0 0,0 0 0,0-1 0,-1 1 0,0-16 0,-4 17 0,-4 14 0,-3 9 0,8-12 0,-2 5 0,1 0 0,-1-1 0,1 1 0,-1 0 0,1 0 0,1 1 0,-1-1 0,1 0 0,0 1 0,0-1 0,0 1 0,1-1 0,0 0 0,0 8 0,1-12 0,0 0 0,0 0 0,0-1 0,0 1 0,0-1 0,0 1 0,-1 0 0,1-1 0,1 1 0,-1-1 0,0 0 0,0 1 0,0-1 0,0 0 0,0 0 0,0 0 0,0 1 0,0-1 0,0 0 0,1 0 0,-1-1 0,0 1 0,0 0 0,0 0 0,0-1 0,0 1 0,1-1 0,31-10 0,-26 7 0,-1 0 0,-1-1 0,1 0 0,-1 0 0,0 0 0,0-1 0,5-7 0,-8 10 0,0 0 0,0 0 0,0 0 0,-1 0 0,1 0 0,-1-1 0,0 1 0,0 0 0,0-1 0,0 1 0,0-1 0,-1 1 0,0-1 0,1 0 0,-1 1 0,-1-7 0,-17 27 0,13-9 0,0 0 0,1 0 0,-1 0 0,2 1 0,-1-1 0,1 1 0,1 0 0,0 0 0,-2 14 0,5-22-153,0-1 0,0 1 0,0-1 0,0 1 0,0 0 1,0-1-1,0 1 0,0-1 0,0 0 0,0 1 0,0-1 0,0 0 0,1 0 0,-1 0 0,0 0 1,0 0-1,0 0 0,0 0 0,0 0 0,2-1 0,28-3-6373,-17-6-745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3.916"/>
    </inkml:context>
    <inkml:brush xml:id="br0">
      <inkml:brushProperty name="width" value="0.025" units="cm"/>
      <inkml:brushProperty name="height" value="0.025" units="cm"/>
    </inkml:brush>
  </inkml:definitions>
  <inkml:trace contextRef="#ctx0" brushRef="#br0">106 1 18417,'0'0'10880,"-4"11"-9812,-24 51-348,-23 56 423,46-104-1066,1 0 0,0 0 0,1 0 0,0 0 0,1 0 0,1 25 0,1-38-97,-1-1 0,1 0 0,0 1 0,0-1 0,0 0 0,0 1 0,0-1 0,0 0 0,1 1 0,-1-1 0,0 0 0,0 1 0,0-1 0,0 0 0,0 1 0,0-1 0,0 0 0,1 1 0,-1-1 0,0 0 0,0 0 0,0 1 0,1-1 0,-1 0 0,0 0 0,0 0 0,1 1 0,-1-1 0,0 0 0,1 0 0,-1 0 0,0 0 0,0 1 0,1-1 1,-1 0-1,0 0 0,1 0 0,-1 0 0,1 0 0,14-8-1977,10-19-3177,-13 1-453,-3-4-1724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4.287"/>
    </inkml:context>
    <inkml:brush xml:id="br0">
      <inkml:brushProperty name="width" value="0.025" units="cm"/>
      <inkml:brushProperty name="height" value="0.025" units="cm"/>
    </inkml:brush>
  </inkml:definitions>
  <inkml:trace contextRef="#ctx0" brushRef="#br0">1 119 13677,'0'0'10687,"9"4"-8578,-3-2-1840,1 1 0,-1-1-1,0 0 1,1 0 0,0-1 0,-1 0 0,1 0-1,0-1 1,0 1 0,-1-1 0,1-1 0,0 1 0,-1-1-1,1-1 1,0 1 0,10-5 0,-2 0-43,60-30 353,-68 32-558,-1 1 1,0-2-1,0 1 1,-1-1-1,1 1 1,-1-2-1,0 1 0,9-12 1,-14 16-14,1 0 0,0 1 0,-1-1 0,1 0 0,-1 0 0,1 0 0,-1 0 0,0 0 0,1 0 0,-1 0 0,0 0 0,1 0 0,-1 0 0,0 0 1,0 0-1,0 0 0,0 0 0,0 0 0,0 0 0,0 0 0,-1 0 0,1 0 0,0-1 0,-1 1-4,0 0 0,1 1 0,-1-1 0,0 1 0,0-1 1,1 1-1,-1-1 0,0 1 0,0-1 0,0 1 0,0 0 0,0-1 0,1 1 1,-1 0-1,0 0 0,0 0 0,0 0 0,0 0 0,0 0 0,-1 0 0,-3 0 4,0 1-1,0-1 1,0 1-1,0 0 1,1 1-1,-1-1 1,0 1-1,-7 4 1,2 1 14,1 0 1,-1 0-1,2 1 0,-1 0 0,1 1 1,0-1-1,1 2 0,0-1 1,0 1-1,1 0 0,0 1 1,1-1-1,0 1 0,1 0 0,0 0 1,-4 24-1,8-33-22,0 0 0,-1 1 0,1-1 0,1 0 0,-1 1 0,0-1 0,0 0 0,1 1 0,0-1 0,-1 0 0,1 0 0,0 0 0,0 1 0,0-1 0,0 0 0,0 0 0,1 0 0,-1 0 0,1-1 0,2 3 0,-1-1 0,1 0 0,0-1 0,-1 1 0,1-1 0,0 0 0,1 0 0,-1-1 0,0 1 0,1-1 0,3 1 0,11 0 0,-1 0 0,1-1 0,-1 0 0,21-3 0,-35 1-282,1 1 0,-1-1 0,1 0 0,-1 0-1,1 0 1,-1-1 0,8-3 0,-9 3-164,0 0 0,0 0-1,-1 0 1,1 0 0,-1 0 0,1-1-1,-1 1 1,0-1 0,0 0 0,0 1-1,0-1 1,0 0 0,-1 0 0,1 0 0,-1 0-1,0-1 1,0 1 0,1-4 0,2-25-8710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8.492"/>
    </inkml:context>
    <inkml:brush xml:id="br0">
      <inkml:brushProperty name="width" value="0.025" units="cm"/>
      <inkml:brushProperty name="height" value="0.025" units="cm"/>
    </inkml:brush>
  </inkml:definitions>
  <inkml:trace contextRef="#ctx0" brushRef="#br0">19 27 11659,'9'-4'4773,"-1"-2"-3478,-5 4-895,0 0 0,0 0 0,0 1 0,0-1 0,0 1 1,0-1-1,1 1 0,-1 0 0,0 0 0,1 1 0,-1-1 0,0 1 1,6-1-1,-2 11 3504,-7 20-2256,0-22-1077,-3 78 92,-3-1 0,-5 0 0,-3 0 0,-30 102 0,32-134-663,12-53 0,1 0 0,-1 0 0,0 0 0,0 0 0,0 0 0,0 0 0,0 0 0,1 0 0,-1-1 0,0 1 0,0 0 0,0 0 0,0 0 0,0 1 0,1-1 0,-1 0 0,0 0 0,0 0 0,0 0 0,0 0 0,0 0 0,1 0 0,-1 0 0,0 0 0,0 0 0,0 0 0,0 0 0,0 0 0,0 0 0,0 1 0,1-1 0,-1 0 0,0 0 0,0 0 0,0 0 0,0 0 0,0 0 0,0 1 0,0-1 0,0 0 0,0 0 0,0 0 0,0 0 0,0 1 0,8-14 0,-2-9 0,-1 0 0,-1-1 0,0 0 0,-2 1 0,-1-1 0,-1 0 0,-1 0 0,-5-34 0,5 50 0,1 0 0,-1-1 0,-1 1 0,1 0 0,-1 0 0,-1 0 0,1 0 0,-8-12 0,4 17 0,3 14 0,3 13 0,1-22 0,0 1 0,0 0 0,1-1 0,-1 0 0,1 1 0,0-1 0,0 0 0,0 0 0,0 0 0,0 0 0,1 0 0,-1 0 0,1-1 0,0 1 0,-1-1 0,1 1 0,1-1 0,-1 0 0,0-1 0,0 1 0,1 0 0,-1-1 0,1 0 0,-1 0 0,1 0 0,6 1 0,3 1 0,0-1 0,1-1 0,-1 0 0,0 0 0,1-1 0,17-3 0,-17 0 0,0-1 0,-1 0 0,1-1 0,-1 0 0,0-1 0,0-1 0,-1 0 0,0 0 0,14-12 0,-11 7 0,0-1 0,-1-1 0,0 0 0,-1 0 0,0-2 0,11-18 0,-23 33 0,0-1 0,0 1 0,0-1 0,0 1 0,-1-1 0,1 1 0,0-1 0,-1 0 0,1 1 0,-1-1 0,0 0 0,1 1 0,-1-1 0,0-2 0,0 3 0,-1 0 0,1 1 0,0-1 0,0 1 0,-1-1 0,1 1 0,0-1 0,-1 1 0,1 0 0,0-1 0,-1 1 0,1-1 0,-1 1 0,1 0 0,-1-1 0,1 1 0,0 0 0,-1-1 0,0 1 0,1 0 0,-1 0 0,1-1 0,-1 1 0,1 0 0,-1 0 0,1 0 0,-2 0 0,-2 0 0,0 0 0,0 0 0,0 1 0,0 0 0,1 0 0,-1 0 0,0 0 0,0 0 0,1 1 0,-1-1 0,-4 4 0,-11 7 0,1 1 0,0 1 0,1 0 0,-24 27 0,33-34 0,1 1 0,1 0 0,0 1 0,0 0 0,0 0 0,1 0 0,0 1 0,1-1 0,0 1 0,1 0 0,-5 19 0,8-27 0,0 0 0,0 0 0,0 0 0,0 0 0,0 0 0,0 0 0,0-1 0,1 1 0,-1 0 0,1 0 0,-1 0 0,1-1 0,0 1 0,0 0 0,0-1 0,0 1 0,0 0 0,0-1 0,0 1 0,0-1 0,0 0 0,2 2 0,0-1 0,0 0 0,1 0 0,-1-1 0,0 1 0,1-1 0,-1 1 0,1-1 0,-1-1 0,1 1 0,6 1 0,2-2 0,1 0 0,-1 0 0,1-1 0,-1 0 0,0-1 0,13-4 0,4-5 0,1-2 0,-2-1 0,0-1 0,0-2 0,-2-1 0,42-35 0,-11 10 0,-39 31 0,-18 12 0,1 0 0,-1 0 0,0 0 0,1 0 0,-1 0 0,0 0 0,1 0 0,-1 0 0,1 0 0,-1 0 0,0 0 0,1 0 0,-1 0 0,0 0 0,1 1 0,-1-1 0,0 0 0,1 0 0,-1 0 0,0 1 0,1-1 0,-1 0 0,0 0 0,0 1 0,1-1 0,-1 0 0,0 0 0,0 1 0,0-1 0,1 0 0,-1 1 0,0-1 0,0 0 0,0 1 0,0-1 0,0 0 0,0 1 0,1-1 0,-1 1 0,0-1 0,0 0 0,0 1 0,0-1 0,0 0 0,0 1 0,-1-1 0,1 1 0,0-1 0,0 0 0,0 1 0,0-1 0,0 0 0,0 1 0,-1-1 0,1 0 0,0 1 0,-15 37 0,-3 12 0,17-47 0,0 0 0,1 0 0,-1 0 0,1 0 0,0 0 0,0 0 0,0 0 0,0 0 0,0 0 0,1 0 0,-1 0 0,1 0 0,0 0 0,1 2 0,0-3 0,0 0 0,0-1 0,0 1 0,0-1 0,0 1 0,1-1 0,-1 0 0,0 0 0,1 0 0,-1-1 0,1 1 0,-1 0 0,1-1 0,-1 1 0,1-1 0,-1 0 0,1 0 0,-1 0 0,6-1 0,52-6 0,-34 0 0,-1-2 0,0 0 0,0-2 0,26-15 0,-23 11 0,1 1 0,38-12 0,-67 26 0,0-1 0,0 1 0,0 0 0,1 0 0,-1 0 0,0 0 0,0 0 0,1 0 0,-1 0 0,0-1 0,0 1 0,1 0 0,-1 0 0,0 0 0,0 0 0,1 0 0,-1 0 0,0 0 0,1 0 0,-1 1 0,0-1 0,0 0 0,1 0 0,-1 0 0,0 0 0,0 0 0,0 0 0,1 0 0,-1 0 0,0 1 0,0-1 0,1 0 0,-1 0 0,0 0 0,0 1 0,0-1 0,0 0 0,1 0 0,-1 0 0,0 1 0,0-1 0,-3 14 0,-13 12 0,15-26 0,-30 46 0,29-44 0,0 1 0,1 0 0,-1-1 0,1 1 0,0 0 0,0 0 0,0 0 0,1-1 0,-1 1 0,0 0 0,1 0 0,0 0 0,0 0 0,0 0 0,0 0 0,1 3 0,0-4 0,0-1 0,1 0 0,-1 0 0,0 0 0,1 0 0,-1 0 0,1 0 0,0 0 0,-1-1 0,1 1 0,0-1 0,-1 1 0,1-1 0,0 1 0,0-1 0,-1 0 0,1 0 0,0 0 0,0 0 0,3-1 0,38-2 0,-25-2 0,0-1 0,-1-1 0,0 0 0,0-1 0,18-13 0,-17 11 0,0 0 0,0 1 0,37-12 0,-54 21 0,0 0 0,-1 0 0,1 0 0,0 0 0,-1 0 0,1 0 0,-1 0 0,1 0 0,0 0 0,-1 1 0,1-1 0,0 0 0,-1 0 0,1 1 0,-1-1 0,1 0 0,-1 1 0,1-1 0,-1 1 0,1-1 0,-1 1 0,0-1 0,1 1 0,-1-1 0,1 1 0,-1-1 0,0 1 0,1-1 0,-1 1 0,0-1 0,0 1 0,0 0 0,0-1 0,1 1 0,-1 0 0,0-1 0,0 1 0,0-1 0,0 1 0,0 0 0,0-1 0,0 1 0,-1 0 0,1 0 0,-3 47 0,1-14 0,2-33 0,1 1 0,0-1 0,0 1 0,0 0 0,1-1 0,-1 0 0,0 1 0,0-1 0,1 0 0,-1 1 0,1-1 0,-1 0 0,1 0 0,0 0 0,-1 0 0,1-1 0,0 1 0,0 0 0,-1-1 0,1 1 0,0-1 0,0 0 0,0 1 0,0-1 0,-1 0 0,1 0 0,4-1 0,54-3 0,-43-1-205,1 0 0,27-13 0,-34 13-23,1-1-1,0 2 0,1 0 0,-1 0 0,1 1 1,0 1-1,13-1 0,-26 3 184,0 0 0,1 0 0,-1 0 1,0 0-1,1 0 0,-1 0 0,0 0 0,1 0 0,-1 0 0,0 0 1,0 0-1,1 0 0,-1 0 0,0 0 0,1 0 0,-1 1 0,0-1 1,0 0-1,1 0 0,-1 0 0,0 0 0,0 1 0,1-1 0,-1 0 0,0 0 1,0 1-1,0-1 0,1 0 0,-1 0 0,0 1 0,0-1 0,0 0 1,0 0-1,0 1 0,0-1 0,0 0 0,1 1 0,-1-1 0,0 0 1,0 1-1,0-1 0,0 0 0,0 1 0,-8 17-1131,-16 12-5267,12-17-3588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4.643"/>
    </inkml:context>
    <inkml:brush xml:id="br0">
      <inkml:brushProperty name="width" value="0.025" units="cm"/>
      <inkml:brushProperty name="height" value="0.025" units="cm"/>
    </inkml:brush>
  </inkml:definitions>
  <inkml:trace contextRef="#ctx0" brushRef="#br0">0 0 18353,'0'0'5413,"61"56"-11819,-40-44-2274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5.379"/>
    </inkml:context>
    <inkml:brush xml:id="br0">
      <inkml:brushProperty name="width" value="0.025" units="cm"/>
      <inkml:brushProperty name="height" value="0.025" units="cm"/>
    </inkml:brush>
  </inkml:definitions>
  <inkml:trace contextRef="#ctx0" brushRef="#br0">46 1 11691,'0'0'17398,"2"12"-15925,-2 11-1158,0 0 0,-2 0 0,0 0 0,-2 0 0,0-1 0,-13 39 0,11-44-315,4-10 0,-1 0 0,1 0 0,0 1 0,1-1 0,-1 11 0,3-17 0,-1-1 0,1 0 0,0 1 0,0-1 0,0 0 0,0 0 0,0 1 0,0-1 0,-1 0 0,1 0 0,0 0 0,0 0 0,0 0 0,0 0 0,0 0 0,0-1 0,0 1 0,0 0 0,0 0 0,-1-1 0,1 1 0,1-1 0,23-7 0,1-6 0,-1-1 0,0-2 0,-1 0 0,-1-2 0,-1 0 0,-1-1 0,22-27 0,5-3 0,-54 81 0,-18 12 0,16-30 0,0 0 0,1 0 0,1 1 0,-8 23 0,14-37 0,0 0 0,0 1 0,0-1 0,0 0 0,0 1 0,0-1 0,0 0 0,0 1 0,0-1 0,0 0 0,0 1 0,0-1 0,1 0 0,-1 1 0,0-1 0,0 0 0,0 1 0,0-1 0,0 0 0,1 0 0,-1 1 0,0-1 0,0 0 0,0 0 0,1 1 0,-1-1 0,0 0 0,0 0 0,1 0 0,-1 1 0,0-1 0,1 0 0,-1 0 0,0 0 0,1 0 0,-1 0 0,0 0 0,1 0 0,-1 1 0,21-1 0,19-10 0,-26 5-815,-9 3-414,-1 1 1,0-1 0,1 1-1,-1-1 1,0-1 0,0 1-1,0 0 1,-1-1 0,1 0-1,-1 0 1,1 0-1,4-6 1,-1-2-13025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5.734"/>
    </inkml:context>
    <inkml:brush xml:id="br0">
      <inkml:brushProperty name="width" value="0.025" units="cm"/>
      <inkml:brushProperty name="height" value="0.025" units="cm"/>
    </inkml:brush>
  </inkml:definitions>
  <inkml:trace contextRef="#ctx0" brushRef="#br0">0 75 18642,'0'0'7100,"12"8"-6017,-5-2-925,0 0 0,0-1-1,1 0 1,0 0 0,0-1 0,0 0-1,1-1 1,-1 0 0,1 0-1,0 0 1,0-1 0,18 1-1,-14-2-44,1-1 1,0-1-1,0 0 0,-1-1 0,1 0 0,21-7 0,-32 8-22,0 0 1,1-1-1,-1 1 0,-1-1 1,1 0-1,0 1 0,0-1 1,0 0-1,-1-1 1,1 1-1,-1 0 0,0-1 1,0 0-1,0 1 0,0-1 1,0 0-1,-1 0 0,1 0 1,-1 0-1,1 0 0,-1 0 1,0-1-1,-1 1 0,1 0 1,0 0-1,-1-1 0,0 1 1,0-1-1,0 1 1,0 0-1,0-1 0,-2-5 1,2 8-89,0 0 0,-1-1 0,1 1 1,0 0-1,-1 0 0,1-1 1,-1 1-1,0 0 0,1 0 0,-1 0 1,0 0-1,1 0 0,-1 0 1,0 0-1,0 0 0,0 0 0,0 0 1,0 0-1,0 1 0,0-1 1,0 0-1,0 1 0,-1-1 0,1 1 1,-1-1-1,-2 0-1,1 0 0,-1 1 0,0-1 1,1 1-1,-1 0 0,1 0 0,-1 0 0,1 1 0,-5 0 0,-1 1-5,0 1 0,1-1 0,0 2 0,-1-1 0,1 1 0,-14 9 0,7-1 3,1 0 0,0 1 0,1 1 0,-13 17 0,22-26 0,0-1 0,1 1 0,0 0 0,0 1 0,0-1 0,1 1 0,-1-1 0,1 1 0,1 0 0,-1-1 0,1 1 0,0 0 0,0 0 0,1 0 0,0 0 0,0 0 0,1 8 0,1-10 5,-1 0-1,1 0 1,0 0 0,1-1-1,-1 1 1,1-1-1,0 1 1,-1-1 0,1 0-1,1 0 1,-1 0 0,0-1-1,1 1 1,0-1 0,-1 0-1,1 1 1,0-2 0,0 1-1,0 0 1,8 1-1,7 3-125,0-1-1,0-1 0,23 2 0,13-4-2867,2-1-4554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6.186"/>
    </inkml:context>
    <inkml:brush xml:id="br0">
      <inkml:brushProperty name="width" value="0.025" units="cm"/>
      <inkml:brushProperty name="height" value="0.025" units="cm"/>
    </inkml:brush>
  </inkml:definitions>
  <inkml:trace contextRef="#ctx0" brushRef="#br0">1 132 16400,'0'0'10441,"58"-1"-8423,-7 0-160,14-7-737,7-1-576,5-4-417,1 0-96,0-1-417,-3 1-1280,-9-3-2115,-2-5-1761,-12-1-3395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6.529"/>
    </inkml:context>
    <inkml:brush xml:id="br0">
      <inkml:brushProperty name="width" value="0.025" units="cm"/>
      <inkml:brushProperty name="height" value="0.025" units="cm"/>
    </inkml:brush>
  </inkml:definitions>
  <inkml:trace contextRef="#ctx0" brushRef="#br0">1 0 18578,'0'0'5306,"9"0"-3763,89 5 56,-1 4 1,144 32 0,-233-40-1577,7 2-2,0 1 0,0 0 0,-1 1 0,18 8 0,-29-12-23,-1 0 0,0 0 0,0 0 0,0 0 0,0 0 0,0 0 0,0 1 0,-1-1 0,1 1 0,0 0 0,-1-1 0,1 1 0,-1 0 0,1 0 0,-1 0 0,0 0 0,0 0 0,0 0 0,0 0 0,0 0 0,-1 0 0,1 1 0,0-1 0,-1 0 0,0 0-1,1 1 1,-1-1 0,0 0 0,0 1 0,-1-1 0,1 0 0,0 1 0,-1-1 0,1 0 0,-1 0 0,-1 4 0,-5 4 67,0 1 0,-1-2-1,0 1 1,0-1 0,-1 0-1,0-1 1,-1 0 0,1 0-1,-20 10 1,9-4-12,-199 134-171,110-77-5167,59-38-2162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7.589"/>
    </inkml:context>
    <inkml:brush xml:id="br0">
      <inkml:brushProperty name="width" value="0.025" units="cm"/>
      <inkml:brushProperty name="height" value="0.025" units="cm"/>
    </inkml:brush>
  </inkml:definitions>
  <inkml:trace contextRef="#ctx0" brushRef="#br0">124 0 15118,'0'0'7410,"-9"13"-6300,-7 11-788,2 2 0,0 0 0,2 1 0,0 0 0,2 0-1,-11 49 1,16-55-243,1 1 1,1-1-1,1 1 0,1 0 1,0 0-1,5 30 0,-4-50-37,0-1-1,1 0 0,-1 0 1,1 0-1,0 1 0,-1-1 1,1 0-1,0 0 1,0 0-1,-1 0 0,1 0 1,0 0-1,0 0 0,0 0 1,0-1-1,0 1 0,0 0 1,1 0-1,-1-1 0,0 1 1,0-1-1,0 1 1,1-1-1,-1 0 0,0 1 1,1-1-1,-1 0 0,0 0 1,1 0-1,-1 0 0,0 0 1,0 0-1,1 0 0,-1 0 1,0-1-1,1 1 1,-1 0-1,0-1 0,0 1 1,1-1-1,-1 1 0,1-2 1,6-1 228,0-1 0,0 1 1,-1-1-1,0-1 1,9-6-1,16-17-37,-2-2 0,-1 0 1,-1-2-1,-2-1 0,-1-2 1,-2 0-1,-1-1 0,-2-1 1,25-63-1,-66 156-760,-35 110 413,48-137-139,2-1-1,0 1 1,-2 55-1,8-82 156,-1 0-1,1-1 1,0 1 0,0-1 0,0 1-1,0 0 1,0-1 0,0 1 0,1-1-1,-1 1 1,0-1 0,1 1 0,-1-1-1,1 1 1,-1-1 0,1 1 0,0-1 0,0 1-1,0-1 1,0 0 0,0 0 0,0 1-1,0-1 1,0 0 0,0 0 0,0 0-1,1 0 1,-1 0 0,0 0 0,1-1-1,-1 1 1,1 0 0,-1-1 0,1 1-1,-1-1 1,1 1 0,-1-1 0,1 0-1,0 0 1,-1 0 0,1 0 0,-1 0-1,1 0 1,0 0 0,-1 0 0,3-1-1,2-1-243,1 1-1,0-2 0,-1 1 0,0-1 1,1 0-1,-1 0 0,0-1 0,-1 0 1,10-7-1,21-27-2684,-3-7-1820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7.916"/>
    </inkml:context>
    <inkml:brush xml:id="br0">
      <inkml:brushProperty name="width" value="0.025" units="cm"/>
      <inkml:brushProperty name="height" value="0.025" units="cm"/>
    </inkml:brush>
  </inkml:definitions>
  <inkml:trace contextRef="#ctx0" brushRef="#br0">138 0 18898,'0'0'2669,"-4"9"-619,-88 311 3305,72-240-4907,14-58-221,1 2 0,0-1-1,-1 46 1,6-68-200,0-1 0,0 1 0,0 0-1,0 0 1,0 0 0,1 0-1,-1-1 1,0 1 0,0 0 0,0 0-1,1 0 1,-1-1 0,0 1-1,1 0 1,-1 0 0,1-1-1,-1 1 1,1 0 0,-1-1 0,1 1-1,0-1 1,-1 1 0,1-1-1,-1 1 1,1-1 0,0 1 0,0-1-1,-1 0 1,1 1 0,0-1-1,0 0 1,0 1 0,-1-1 0,1 0-1,0 0 1,0 0 0,0 0-1,-1 0 1,1 0 0,0 0 0,0 0-1,0 0 1,0 0 0,-1 0-1,1-1 1,0 1 0,0 0 0,0-1-1,-1 1 1,1 0 0,0-1-1,-1 1 1,2-2 0,5-1 123,-1 0 0,1-1 0,-1 0 1,0 0-1,7-6 0,14-17-108,0-1 0,-2-1 0,35-54 0,51-106-505,-75 123-347,-29 57-1118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8.246"/>
    </inkml:context>
    <inkml:brush xml:id="br0">
      <inkml:brushProperty name="width" value="0.025" units="cm"/>
      <inkml:brushProperty name="height" value="0.025" units="cm"/>
    </inkml:brush>
  </inkml:definitions>
  <inkml:trace contextRef="#ctx0" brushRef="#br0">1 1 11082,'0'0'7047,"0"50"-4933,0-22 833,6 2-1121,6-2-994,4 0-223,1-4-385,7-6-320,1-7-1313,3-7-2082,-5-4-6407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8.774"/>
    </inkml:context>
    <inkml:brush xml:id="br0">
      <inkml:brushProperty name="width" value="0.025" units="cm"/>
      <inkml:brushProperty name="height" value="0.025" units="cm"/>
    </inkml:brush>
  </inkml:definitions>
  <inkml:trace contextRef="#ctx0" brushRef="#br0">158 0 18033,'0'0'3214,"-7"9"-1949,-14 24-639,2 1 0,1 1 0,1 0 0,2 1 0,2 1 0,1 0 0,2 1 0,1 0 0,2 1 0,-2 61 0,8-98-623,1-1-1,0 1 0,0 0 0,0-1 0,0 1 0,1 0 0,-1-1 0,0 1 0,1 0 0,-1-1 0,1 1 0,0 0 0,-1-1 0,1 1 0,0-1 1,0 0-1,0 1 0,0-1 0,0 1 0,0-1 0,0 0 0,1 0 0,-1 0 0,3 2 0,-2-2 13,1 0 0,0-1 0,-1 1 0,1-1 0,0 1 0,0-1 0,-1 0 0,1 0 1,0 0-1,0 0 0,-1-1 0,1 1 0,5-2 0,4-3 107,1 1-1,-1-2 1,0 1 0,0-2 0,15-10-1,15-16 113,38-39 0,-20 18-104,-60 54-135,0 0-1,0-1 0,0 1 0,1 0 0,-1 0 0,0-1 1,0 1-1,1 0 0,-1 0 0,0-1 0,0 1 1,1 0-1,-1 0 0,0 0 0,1 0 0,-1-1 0,0 1 1,1 0-1,-1 0 0,0 0 0,1 0 0,-1 0 1,0 0-1,1 0 0,-1 0 0,0 0 0,1 0 1,-1 0-1,0 0 0,1 0 0,-1 0 0,0 0 0,1 0 1,-1 1-1,0-1 0,1 0 0,-1 0 0,0 0 1,1 0-1,-1 1 0,0-1 0,0 0 0,1 0 0,-1 1 1,0-1-1,0 0 0,1 1 0,-1-1 0,0 0 1,0 0-1,0 1 0,0-1 0,1 1 0,2 30-98,-11 38 133,-2-28-270,4-17-799,1-1 1,1 1-1,-1 26 1,4-49 900,1-1 1,0 1 0,0-1-1,1 0 1,-1 1 0,0-1-1,0 0 1,0 1 0,0-1-1,0 0 1,0 1-1,0-1 1,0 0 0,1 0-1,-1 1 1,0-1 0,0 0-1,0 1 1,1-1-1,-1 0 1,0 0 0,0 0-1,1 1 1,-1-1 0,0 0-1,1 0 1,-1 0 0,0 0-1,1 1 1,-1-1-1,0 0 1,1 0 0,-1 0-1,0 0 1,1 0 0,-1 0-1,0 0 1,1 0 0,-1 0-1,0 0 1,1 0-1,-1 0 1,0 0 0,1 0-1,-1 0 1,0 0 0,1-1-1,17-7-4953,6-12-4090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9.114"/>
    </inkml:context>
    <inkml:brush xml:id="br0">
      <inkml:brushProperty name="width" value="0.025" units="cm"/>
      <inkml:brushProperty name="height" value="0.025" units="cm"/>
    </inkml:brush>
  </inkml:definitions>
  <inkml:trace contextRef="#ctx0" brushRef="#br0">157 23 16784,'0'0'2594,"-12"6"182,0-1-2301,0 2 0,1 0 0,-1 0-1,1 1 1,-18 17 0,23-20-281,1 1-1,0-1 0,0 1 1,0 0-1,1 1 1,0-1-1,0 1 1,0 0-1,1 0 1,0 0-1,1 0 1,-1 0-1,-1 15 1,4-21-188,-1-1 1,1 1 0,0 0-1,1 0 1,-1-1 0,0 1-1,0 0 1,0-1-1,0 1 1,0 0 0,1 0-1,-1-1 1,0 1 0,1-1-1,-1 1 1,0 0 0,1-1-1,-1 1 1,1-1 0,-1 1-1,1-1 1,-1 1 0,1-1-1,-1 1 1,1-1 0,0 1-1,-1-1 1,1 0 0,0 1-1,-1-1 1,1 0 0,0 0-1,-1 0 1,1 1 0,0-1-1,-1 0 1,1 0 0,0 0-1,0 0 1,-1 0 0,1 0-1,0 0 1,-1 0 0,1-1-1,0 1 1,-1 0 0,1 0-1,1-1 1,36-13 243,-19 2-170,-1-1 0,0 0 0,-1-1 0,-1-1 0,0-1 1,-1 0-1,-1-1 0,-1 0 0,0-1 0,14-27 0,-33 56-67,-4 5-116,1 2 1,1-1 0,1 1-1,0 0 1,1 1 0,1-1-1,-5 36 1,10-52-57,0-1-1,0 0 1,0 0 0,0 1-1,0-1 1,1 0 0,-1 0 0,0 0-1,1 1 1,-1-1 0,1 0-1,-1 0 1,1 0 0,-1 0 0,1 0-1,0 0 1,0 0 0,-1 0-1,1 0 1,0 0 0,0 0 0,0-1-1,0 1 1,0 0 0,0-1-1,0 1 1,0 0 0,1-1 0,-1 1-1,0-1 1,2 1 0,2-1-536,-1 1 0,0-1 1,0 0-1,1 0 0,-1 0 1,0 0-1,0-1 0,8-2 0,21-11-5075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27.553"/>
    </inkml:context>
    <inkml:brush xml:id="br0">
      <inkml:brushProperty name="width" value="0.025" units="cm"/>
      <inkml:brushProperty name="height" value="0.025" units="cm"/>
    </inkml:brush>
  </inkml:definitions>
  <inkml:trace contextRef="#ctx0" brushRef="#br0">65 0 17905,'0'0'12364,"0"13"-11147,-3 33-923,-1-1 0,-21 87 0,15-89-214,2 0-1,1 1 1,3 0 0,0 65 0,5-107-83,-1 0 0,0 0 1,0 0-1,1 0 0,-1 0 0,1-1 0,0 1 1,-1 0-1,1 0 0,0-1 0,0 1 0,0-1 1,0 1-1,0-1 0,1 1 0,-1-1 0,0 1 1,1-1-1,-1 0 0,1 0 0,-1 0 0,1 0 1,0 0-1,-1 0 0,1 0 0,0-1 0,-1 1 1,1 0-1,0-1 0,0 0 0,0 1 1,0-1-1,0 0 0,-1 0 0,1 0 0,0 0 1,0 0-1,0-1 0,0 1 0,0 0 0,3-2 1,5 0-189,0-1 0,-1 0 1,1 0-1,-1-1 0,0 0 1,15-10-1,-5 0-2566,1-1-1,-2-1 1,17-18 0,6-12-7247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19.474"/>
    </inkml:context>
    <inkml:brush xml:id="br0">
      <inkml:brushProperty name="width" value="0.025" units="cm"/>
      <inkml:brushProperty name="height" value="0.025" units="cm"/>
    </inkml:brush>
  </inkml:definitions>
  <inkml:trace contextRef="#ctx0" brushRef="#br0">186 1 4773,'0'0'13655,"-10"2"-10964,-1 2-2337,0 1-1,-1 0 1,1 1 0,1 0 0,-1 0 0,1 1 0,1 1 0,-1 0-1,1 0 1,0 1 0,1 0 0,0 0 0,-10 18 0,16-25-184,-1 1 34,1 0-1,0 0 1,0 0 0,1 0 0,-1 0-1,1 0 1,-1 1 0,1-1-1,0 0 1,0 1 0,0-1 0,0 7-1,3-9-172,-1 0 0,1 0-1,-1 0 1,1 0 0,-1 0 0,1-1-1,0 1 1,-1-1 0,1 1-1,0-1 1,0 0 0,-1 0 0,1 0-1,0 1 1,0-2 0,0 1-1,-1 0 1,1 0 0,2-1 0,2 1 70,71-8 178,-60 5-295,0 1 1,0 0 0,1 2 0,16 0 0,-32 1 0,0-1 1,0 0 0,0 0-1,0 0 1,-1 1 0,1-1-1,0 1 1,0 0 0,-1-1-1,1 1 1,0 0 0,-1 0-1,1 0 1,-1 0 0,1 0-1,-1 1 1,1-1 0,-1 0-1,0 1 1,0-1 0,0 1-1,1-1 1,-2 1 0,1-1-1,0 1 1,0 0 0,0-1-1,-1 1 1,1 0 0,-1 0 0,1 0-1,-1-1 1,0 1 0,0 0-1,0 2 1,0 1 28,0-1 0,-1 0 0,0 0-1,0 0 1,0 0 0,-1 0 0,1 0 0,-1 0 0,0 0 0,0-1 0,0 1-1,0-1 1,-1 1 0,1-1 0,-4 4 0,-9 6 208,1-1-1,-1 0 1,-1-1 0,-26 14-1,-19-1-2249,53-22 501,1-1-1,0 1 1,-1-2 0,1 1 0,-1-1-1,-8-1 1,-4-3-13207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0.253"/>
    </inkml:context>
    <inkml:brush xml:id="br0">
      <inkml:brushProperty name="width" value="0.025" units="cm"/>
      <inkml:brushProperty name="height" value="0.025" units="cm"/>
    </inkml:brush>
  </inkml:definitions>
  <inkml:trace contextRef="#ctx0" brushRef="#br0">250 74 10634,'0'0'4137,"3"-9"-528,6-30-401,-9 38-3096,0 0 0,0 0 0,0 1 0,0-1 0,0 0-1,0 0 1,0 0 0,0 0 0,0 0 0,-1 0-1,1 1 1,0-1 0,-1 0 0,1 0 0,0 0-1,-1 1 1,1-1 0,-1 0 0,1 0 0,-1 1 0,0-1-1,1 0 1,-1 1 0,0-1 0,1 1 0,-1-1-1,0 1 1,0-1 0,1 1 0,-1-1 0,0 1 0,0 0-1,0 0 1,-1-1 0,-31-1 1688,26 2-1305,-2 1-377,0 0 0,0 1-1,-1-1 1,2 2 0,-1-1 0,0 1 0,1 1-1,-1-1 1,1 2 0,0-1 0,0 1 0,0 0-1,1 0 1,-13 13 0,14-12-119,0 0-1,0 0 1,1 0 0,0 1 0,0 0-1,0 0 1,1 1 0,0-1 0,0 1-1,1 0 1,0 0 0,1 0 0,0 0-1,0 1 1,0-1 0,0 11 0,3-18-16,-1 0 0,0 0 0,1 0 0,-1 0 1,0 0-1,1-1 0,-1 1 0,1 0 0,0 0 0,-1 0 1,1-1-1,0 1 0,-1 0 0,1-1 0,0 1 0,0-1 1,-1 1-1,1-1 0,0 1 0,0-1 0,0 0 1,0 1-1,0-1 0,-1 0 0,1 0 0,0 1 0,0-1 1,0 0-1,0 0 0,0 0 0,0 0 0,0 0 0,0-1 1,0 1-1,0 0 0,0 0 0,0 0 0,0-1 1,1 0-1,42-13 12,-21 0 36,-1-1 0,0-2 1,-1 0-1,-1-1 0,-1-1 1,-1 0-1,18-25 1,-36 44-36,0 0 0,0 0 0,0 0 1,0 0-1,0 0 0,0 0 0,0 0 1,0 0-1,0 0 0,0 1 0,0-1 1,0 0-1,0 0 0,0 0 0,0 0 1,0 0-1,0 0 0,0 0 0,0 0 1,0 1-1,0-1 0,0 0 0,0 0 1,0 0-1,0 0 0,0 0 0,0 0 1,0 0-1,0 0 0,0 0 0,0 0 1,0 1-1,1-1 0,-1 0 0,0 0 1,0 0-1,0 0 0,0 0 0,0 0 1,0 0-1,0 0 0,0 0 0,0 0 1,1 0-1,-1 0 0,0 0 0,0 0 1,0 0-1,0 0 0,0 0 0,0 0 1,0 0-1,0 0 0,1 0 0,-1 0 1,0 0-1,0 0 0,0 0 0,0 0 1,0 0-1,0 0 0,0 0 0,0 0 1,0 0-1,1 0 0,-1-1 0,0 19-138,-4 19 98,0-17 76,1-10-16,1 1-1,0-1 0,0 1 0,1 0 0,1 0 0,0 13 1,1-23-1,-1 1 1,1-1 0,0 0-1,-1 1 1,1-1 0,0 0-1,0 0 1,0 0 0,0 0-1,0 0 1,0 0-1,0 0 1,0 0 0,0 0-1,1 0 1,-1-1 0,0 1-1,0-1 1,1 1 0,-1-1-1,0 1 1,1-1 0,-1 1-1,1-1 1,-1 0 0,1 0-1,-1 0 1,0 0 0,1 0-1,-1 0 1,1 0 0,1-1-1,50-10 819,-25-1-508,-1-1 0,-1-2 0,43-30 0,-1 1-242,-68 43-92,1 1 0,-1 0 0,0-1 0,1 1 0,-1 0 0,1-1 0,-1 1 0,1 0 0,-1 0 0,1 0 0,-1-1 0,1 1 0,-1 0 0,1 0 0,-1 0 0,1 0 0,-1 0 0,1 0 0,-1 0 0,1 0 0,-1 0 0,1 0 0,-1 0 0,1 0 0,-1 0 0,1 0-1,-1 1 1,0-1 0,1 0 0,-1 0 0,1 0 0,-1 1 0,1-1 0,0 1 0,1 20-2,-16 44 272,8-41-265,6-23 10,0 0-1,-1 0 1,1 0 0,0 0-1,-1 0 1,1 0 0,0 0-1,0 0 1,0 0 0,0 0-1,0 0 1,0 0 0,0 0-1,0 0 1,0 0-1,1 0 1,-1 0 0,0 0-1,1 0 1,-1 0 0,0 0-1,1 0 1,-1 0 0,1-1-1,0 1 1,-1 0 0,1 0-1,0 0 1,-1-1-1,1 1 1,0 0 0,0-1-1,0 1 1,0-1 0,0 1-1,-1-1 1,1 1 0,2 0-1,0-2 50,0 1 0,0 0 0,0-1 0,0 0 0,0 1 1,0-1-1,0 0 0,0-1 0,0 1 0,0-1 0,-1 1 0,4-3 0,13-10 46,-15 11-216,1-1 1,-1 1-1,1 0 1,0 0-1,0 0 1,0 1-1,0-1 1,0 1-1,0 0 1,1 1-1,10-3 1,-16 4-65,1 0 1,-1 0-1,1 0 1,-1 0-1,0 0 1,1 0-1,-1 0 0,1 1 1,-1-1-1,0 0 1,1 0-1,-1 0 1,0 0-1,1 0 0,-1 1 1,1-1-1,-1 0 1,0 0-1,0 1 1,1-1-1,-1 0 0,0 0 1,1 1-1,-1-1 1,0 0-1,0 1 1,0-1-1,1 0 1,-1 1-1,0-1 0,0 1 1,0-1-1,0 0 1,0 1-1,0-1 1,0 1-1,1-1 0,-1 0 1,0 1-1,0-1 1,-1 1-1,2 12-7151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1.112"/>
    </inkml:context>
    <inkml:brush xml:id="br0">
      <inkml:brushProperty name="width" value="0.025" units="cm"/>
      <inkml:brushProperty name="height" value="0.025" units="cm"/>
    </inkml:brush>
  </inkml:definitions>
  <inkml:trace contextRef="#ctx0" brushRef="#br0">234 102 7399,'0'0'10106,"6"-9"-7357,18-29-299,-24 37-2378,0 1 0,0-1 0,0 1 0,0-1 0,0 1 0,0-1 0,1 1 0,-1-1 0,0 1 0,-1-1 0,1 1 0,0-1 1,0 1-1,0-1 0,0 1 0,0-1 0,0 1 0,-1-1 0,1 1 0,0-1 0,0 1 0,-1 0 0,1-1 0,0 1 0,0-1 0,-1 1 0,1 0 0,-1-1 0,1 1 0,0 0 0,-1 0 0,1-1 0,-1 1 0,1 0 0,-1 0 0,1-1 0,-1 1 0,1 0 0,0 0 0,-1 0 0,1 0 0,-1 0 0,1 0 0,-1 0 0,1 0 0,-1 0 0,1 0 0,-2 0 0,-29 0 1246,25 0-960,-3 1-271,-1 1 1,1-1-1,0 1 0,0 1 0,0 0 0,0 0 1,0 1-1,0 0 0,1 1 0,0 0 1,0 0-1,-9 8 0,8-6-59,0 0 0,1 1 0,-1 0 0,2 0 0,-1 1 0,1 0 1,1 1-1,-1-1 0,-8 20 0,14-28-32,1 0 1,-1 0 0,1 0-1,-1 0 1,1 0-1,0 0 1,-1 0 0,1 0-1,0 1 1,0-1-1,0 0 1,0 0 0,0 0-1,0 0 1,0 0-1,0 0 1,0 0 0,1 1-1,-1-1 1,0 0-1,1 0 1,-1 0 0,1 0-1,-1 0 1,1 0-1,-1 0 1,2 1 0,0-1 1,-1 0 1,1 0-1,0-1 1,0 1 0,-1-1-1,1 1 1,0-1-1,0 1 1,0-1-1,-1 0 1,1 0 0,0 0-1,0 0 1,0 0-1,2-1 1,8-1 21,0-1 1,0 0-1,0 0 0,13-7 1,12-7 19,0-2 0,-1-1 0,0-1 0,-2-3 0,-1 0 0,-1-2 0,30-32 0,-84 86-301,-33 53 1,44-64 169,2 1 1,-1 0 0,2 0 0,1 1-1,0 0 1,-6 30 0,12-47-52,1-1 0,0 1 1,-1 0-1,1 0 0,0 0 0,0-1 0,0 1 1,0 0-1,1 0 0,-1-1 0,0 1 1,1 0-1,-1 0 0,1-1 0,0 1 0,-1-1 1,1 1-1,0 0 0,0-1 0,0 1 0,2 1 1,-1-2-8,-1 0 0,1 0 0,-1 0 0,1-1 0,0 1 0,-1-1 0,1 1 0,0-1 0,0 0 0,-1 0 0,1 1 0,0-1 0,0 0 0,0-1 1,-1 1-1,1 0 0,3-1 0,5-2-522,-1 0 0,1-1 1,-1 0-1,1 0 0,-1-1 0,11-8 1,6-7-3508,47-45 1,-20 12-1732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1.466"/>
    </inkml:context>
    <inkml:brush xml:id="br0">
      <inkml:brushProperty name="width" value="0.025" units="cm"/>
      <inkml:brushProperty name="height" value="0.025" units="cm"/>
    </inkml:brush>
  </inkml:definitions>
  <inkml:trace contextRef="#ctx0" brushRef="#br0">42 287 4100,'20'-39'2071,"37"-80"1185,-51 105-2350,-1 0 0,-1 0 0,0 0 0,-1-1 0,-1 0 1,2-22-1,-4 37-860,0 0 1,0 0-1,0-1 1,0 1-1,0 0 1,-1 0-1,1-1 1,0 1-1,0 0 1,0 0 0,0-1-1,0 1 1,0 0-1,-1 0 1,1 0-1,0-1 1,0 1-1,0 0 1,-1 0-1,1 0 1,0 0-1,0 0 1,-1-1 0,1 1-1,0 0 1,0 0-1,0 0 1,-1 0-1,1 0 1,0 0-1,-1 0 1,1 0-1,0 0 1,0 0 0,-1 0-1,1 0 1,0 0-1,0 0 1,-1 0-1,1 0 1,0 0-1,0 0 1,-1 0-1,1 0 1,0 1-1,0-1 1,-1 0 0,1 0-1,0 0 1,0 0-1,0 1 1,-1-1-1,1 0 1,0 0-1,0 0 1,0 1-1,0-1 1,0 0 0,-1 0-1,1 0 1,0 1-1,0-1 1,0 0-1,0 1 1,-15 14 387,-9 17 1144,-30 55 0,47-76-1105,1 1 0,1 0 1,0 0-1,1 0 0,0 1 0,1-1 0,0 1 1,-1 24-1,4-35-460,0-1 1,1 1 0,-1-1-1,1 1 1,0-1-1,-1 1 1,1-1-1,0 1 1,0-1 0,0 1-1,0-1 1,0 0-1,0 0 1,0 1-1,0-1 1,0 0 0,1 0-1,-1 0 1,1 0-1,-1-1 1,0 1 0,1 0-1,-1 0 1,1-1-1,0 1 1,-1-1-1,1 0 1,-1 1 0,1-1-1,0 0 1,-1 0-1,1 0 1,0 0-1,-1 0 1,1 0 0,1-1-1,8 1 80,-1-1 0,0 0 0,1-1-1,16-4 1,24-17 80,-42 18-167,0 1 1,0-1-1,1 2 1,-1-1 0,1 1-1,19-3 1,-28 6-15,0 0-1,0 0 1,0 0-1,-1 0 1,1 0 0,0 1-1,0-1 1,0 0 0,-1 0-1,1 0 1,0 1-1,-1-1 1,1 0 0,0 1-1,0-1 1,-1 1-1,1-1 1,-1 1 0,1-1-1,0 1 1,-1 0-1,1-1 1,-1 1 0,1-1-1,-1 1 1,1 1 0,4 26 169,-5-20-30,-1-1 0,0 0 0,0 1 0,0-1 0,-6 14 0,4-13 52,-1-1 0,-1 1 1,1-1-1,-1 1 0,0-1 1,-1-1-1,0 1 1,0-1-1,0 0 0,-1 0 1,0-1-1,0 0 0,0 0 1,0-1-1,-1 0 0,0 0 1,0-1-1,0 1 1,0-2-1,-1 1 0,1-1 1,-16 1-1,21-3-379,2-1 0,-1 1 0,0-1 1,0 0-1,0 0 0,0 0 0,0 0 0,0 0 0,1 0 0,-1 0 1,0 0-1,1-1 0,-1 1 0,1-1 0,0 1 0,-1-1 0,1 0 0,0 1 1,0-1-1,0 0 0,0 0 0,0 0 0,1 0 0,-1 0 0,0 1 1,1-1-1,0-1 0,-1 1 0,1 0 0,0 0 0,0 0 0,0-2 1,0 1-136,0 1 0,-1-1 1,1 1-1,0-1 0,0 1 1,1-1-1,-1 1 0,1-1 1,-1 1-1,1-1 0,0 1 1,0 0-1,0-1 1,0 1-1,0 0 0,0 0 1,0 0-1,1 0 0,0 0 1,-1 0-1,1 0 0,0 0 1,0 1-1,-1-1 0,2 1 1,-1-1-1,4-1 0,18-4-5888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1.842"/>
    </inkml:context>
    <inkml:brush xml:id="br0">
      <inkml:brushProperty name="width" value="0.025" units="cm"/>
      <inkml:brushProperty name="height" value="0.025" units="cm"/>
    </inkml:brush>
  </inkml:definitions>
  <inkml:trace contextRef="#ctx0" brushRef="#br0">270 9 18321,'-10'-1'2739,"-9"-2"-1645,1 0-1,0 2 1,-1 1 0,-35 3 0,46-2-985,-1 0 1,1 1-1,-1 0 0,1 1 1,0-1-1,0 2 1,0-1-1,1 1 1,-1 0-1,1 1 1,0 0-1,0 0 1,0 0-1,-7 9 1,13-14-125,1 1 1,-1-1 0,1 0 0,-1 1-1,1-1 1,-1 0 0,1 1 0,0-1 0,-1 1-1,1-1 1,-1 1 0,1-1 0,0 1-1,-1-1 1,1 1 0,0-1 0,0 1-1,0-1 1,-1 1 0,1 0 0,0-1 0,0 1-1,0-1 1,0 1 0,0 0 0,0-1-1,0 1 1,0-1 0,0 1 0,0 0-1,0-1 1,0 1 0,1-1 0,-1 1-1,0-1 1,0 1 0,1-1 0,-1 1 0,0 0-1,1-1 1,-1 0 0,0 1 0,1-1-1,-1 1 1,1-1 0,-1 1 0,0-1-1,1 0 1,-1 1 0,1-1 0,0 0-1,-1 0 1,1 1 0,-1-1 0,1 0 0,-1 0-1,1 0 1,0 0 0,-1 1 0,2-1-1,49 3-652,-32-3 265,2 1-316,1 2 1,-1 0 0,0 2-1,0 0 1,0 1 0,0 2-1,28 13 1,-47-20 713,-1-1 0,1 1 1,-1 0-1,1-1 0,-1 1 0,0 0 0,1 0 1,-1 0-1,0 0 0,0 0 0,1 1 0,-1-1 1,0 0-1,0 0 0,0 1 0,-1-1 0,1 1 1,0-1-1,0 1 0,-1-1 0,1 1 0,-1-1 0,1 1 1,-1-1-1,0 1 0,0 0 0,0-1 0,0 1 1,0-1-1,0 1 0,0 0 0,0-1 0,0 1 1,-1-1-1,1 1 0,-1 0 0,1-1 0,-1 1 1,0-1-1,0 0 0,1 1 0,-1-1 0,0 1 0,0-1 1,0 0-1,-1 0 0,1 0 0,0 0 0,0 0 1,-1 0-1,1 0 0,-3 2 0,-8 5 378,0 0-1,0 0 1,-1-2-1,-19 9 1,18-9-380,9-3-119,1-1-1,-1 1 1,1-1 0,-1 0 0,0-1 0,0 1-1,0-1 1,0 0 0,0 0 0,0-1 0,0 1-1,-9-2 1,11-6-2678,3-10-2845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3.085"/>
    </inkml:context>
    <inkml:brush xml:id="br0">
      <inkml:brushProperty name="width" value="0.025" units="cm"/>
      <inkml:brushProperty name="height" value="0.025" units="cm"/>
    </inkml:brush>
  </inkml:definitions>
  <inkml:trace contextRef="#ctx0" brushRef="#br0">197 303 15118,'-9'4'3118,"-8"4"-2326,0 0 1,1 1 0,1 0-1,0 2 1,-17 14-1,25-19-560,0-1 0,1 2 0,0-1-1,0 1 1,0 0 0,1 0 0,0 0-1,1 1 1,-1 0 0,1 0 0,1 0-1,0 0 1,0 1 0,-2 10 0,5-18-216,0 0 0,-1 0 0,1 0 0,0 1 0,0-1 1,0 0-1,0 0 0,0 0 0,1 1 0,-1-1 0,0 0 0,0 0 0,1 0 1,-1 1-1,1-1 0,-1 0 0,1 0 0,-1 0 0,1 0 0,0 0 0,0 0 1,-1 0-1,1 0 0,0 0 0,2 1 0,-1-1 49,0 0-1,0-1 1,0 1-1,0 0 1,0-1-1,1 1 1,-1-1 0,0 0-1,0 0 1,1 0-1,-1 0 1,0 0-1,3-1 1,4 0 169,0-1 0,0-1 0,0 0 0,-1 0 0,17-8 1,-9 1-145,-1-1 0,0 0 0,0 0 1,-1-2-1,18-20 0,-26 27-141,-1-1 0,0 0 1,0 0-1,0 0 0,-1-1 0,0 1 0,0-1 0,-1 0 0,0 0 0,-1 0 0,0-1 1,0 1-1,1-17 0,-19 42-723,11-8 806,1-1 0,0 1 0,1 0-1,0 0 1,-3 16 0,5-23-8,1-1 0,0 1-1,0-1 1,0 1-1,0-1 1,0 1 0,0 0-1,0-1 1,0 1-1,1-1 1,-1 1 0,0-1-1,1 1 1,-1-1-1,1 0 1,0 1 0,-1-1-1,1 0 1,0 1-1,0-1 1,0 0 0,0 0-1,0 0 1,0 0-1,0 0 1,1 0 0,-1 0-1,0 0 1,0 0-1,1 0 1,-1-1 0,1 1-1,-1 0 1,0-1-1,1 0 1,-1 1 0,1-1-1,-1 0 1,1 0-1,0 1 1,-1-1 0,3-1-1,9 0 49,0 0-1,-1-1 1,0 0-1,1-1 1,-1-1 0,0 0-1,-1 0 1,1-2-1,-1 1 1,0-1-1,0-1 1,-1 0 0,0 0-1,0-1 1,0 0-1,14-17 1,-11 10-44,0 1-1,-1-2 1,0 0 0,-1 0-1,-1-1 1,-1 0 0,0 0 0,-1-1-1,-1-1 1,5-21 0,-11 35-60,0 1 1,0 0-1,-1 0 1,0-1-1,0 1 1,0 0-1,0-1 1,0 1-1,-1 0 1,0-1-1,0 1 1,-2-5-1,3 8 15,-1 1 0,1-1-1,-1 0 1,1 0-1,-1 0 1,0 1 0,1-1-1,-1 0 1,0 1 0,1-1-1,-1 0 1,0 1-1,0-1 1,0 1 0,0-1-1,1 1 1,-1 0 0,0-1-1,0 1 1,0 0 0,0 0-1,-1-1 1,-1 1 3,1 1 1,-1-1 0,1 0-1,-1 1 1,1-1 0,0 1-1,-1 0 1,1 0 0,0 0-1,-1 0 1,1 0 0,-3 3-1,-8 6 13,0 0-1,1 1 0,0 1 1,1 0-1,1 0 1,0 1-1,-12 19 0,9-10 135,1 0 0,0 1 0,2 1 0,-8 24 0,15-40-104,1 0 0,0 0 0,1 0 1,0 0-1,0 0 0,0 0 0,1 1 0,1 9 1,0-16-29,-1 1 1,1-1 0,0 1-1,0 0 1,0-1-1,0 1 1,0-1 0,0 0-1,1 1 1,-1-1-1,1 0 1,-1 0 0,1 0-1,0 0 1,0 0-1,0 0 1,0 0 0,0-1-1,1 1 1,-1-1-1,0 0 1,1 0 0,-1 1-1,1-2 1,-1 1-1,1 0 1,0 0 0,2 0-1,6 0 37,0 1 0,0-2 0,1 1 0,-1-2 0,0 1 0,0-2 0,0 1-1,0-1 1,0-1 0,-1 0 0,1-1 0,16-7 0,-18 6-15,-1 1 1,0-1 0,0 0-1,-1 0 1,0-1-1,0 0 1,0-1 0,0 1-1,-1-1 1,0 0-1,-1-1 1,1 0 0,-2 1-1,1-2 1,5-13-1,-9 22-28,-1-1 0,0 1-1,0 0 1,1 0 0,-1 0-1,0-1 1,0 1 0,1 0-1,-1 0 1,0-1-1,0 1 1,0 0 0,0-1-1,1 1 1,-1 0 0,0-1-1,0 1 1,0 0 0,0-1-1,0 1 1,0 0-1,0-1 1,0 1 0,0 0-1,0-1 1,0 1 0,0 0-1,0-1 1,0 1 0,0 0-1,0-1 1,-1 1 0,1 0-1,0-1 1,0 1-1,0 0 1,0 0 0,-1-1-1,1 1 1,0 0 0,0 0-1,-1-1 1,-12 14-107,-15 26 81,27-38 28,-3 5 20,0-1 0,0 1 1,1 0-1,0 0 0,0 0 0,0 0 1,1 1-1,0-1 0,0 1 1,1 0-1,0-1 0,0 1 0,0 0 1,1 10-1,1-16-13,0 1 0,0-1 0,0 0-1,0 0 1,0 0 0,0-1 0,0 1 0,0 0 0,0 0 0,1 0-1,-1-1 1,0 1 0,1-1 0,-1 1 0,0-1 0,1 0 0,-1 1 0,1-1-1,-1 0 1,0 0 0,1 0 0,-1 0 0,1 0 0,-1 0 0,2-1-1,40-4 303,-30 0-301,0-1 0,-1 0 1,1-1-1,-1 0 0,0-1 1,-1 0-1,0-1 0,0 0 1,-1-1-1,0 0 0,-1-1 1,14-19-1,-23 29-266,-18 31-213,10-19 451,2-2 25,0-2 16,1 1 0,0 1 1,0-1-1,1 1 0,0 0 0,1 0 1,-1 0-1,2 0 0,-1 0 1,-1 16-1,4-24-12,0-1 0,0 1 0,0 0 0,1 0 0,-1-1 0,0 1 0,0 0 0,1-1 0,-1 1 0,0-1 0,1 1 0,-1 0 0,0-1 0,1 1 0,-1-1-1,1 1 1,-1-1 0,1 1 0,-1-1 0,1 1 0,-1-1 0,1 0 0,-1 1 0,1-1 0,0 0 0,-1 1 0,1-1 0,0 0 0,-1 0 0,2 1 0,30 0 201,28-15 100,-39 5-430,-1-1-1,-1-1 0,1 0 1,-2-1-1,33-28 0,-39 28-424,-1 0 0,0-1 0,0 0 0,-1 0 0,-1-1 0,0-1 0,-1 0 0,9-23 0,15-56-3448,1-5 649,-3 37 4086,-30 62-679,0 0 1,0 0-1,0 0 0,0 0 1,0 0-1,0 1 1,0-1-1,1 0 0,-1 0 1,0 0-1,0 0 1,0 0-1,0 0 0,0 0 1,0 0-1,1 0 0,-1 0 1,0 0-1,0 0 1,0 0-1,0 0 0,0 0 1,0 0-1,1 0 0,-1 0 1,0 0-1,0 0 1,0 0-1,0 0 0,0 0 1,0 0-1,1 0 0,-1 0 1,0 0-1,0 0 1,0 0-1,0 0 0,0 0 1,0-1-1,0 1 0,1 0 1,-1 0-1,0 0 1,0 0-1,0 0 0,0 0 1,0 0-1,0 0 0,0-1 1,0 1-1,0 0 1,0 0-1,0 0 0,0 0 1,0 0-1,0-1 0,0 1 1,0 0-1,0 0 1,0 0-1,0 0 0,-1 17 1032,-7 26-370,-29 57 1457,-23 79 386,54-153-2396,0 1 0,1 0 0,2 0 0,1 53 1,2-78-158,0 0 1,0 0-1,0 0 1,1 0 0,-1 0-1,0-1 1,1 1 0,0 0-1,-1 0 1,1 0 0,0-1-1,2 4 1,3-6 252,-3-14-97,-3-5-306,-2 1-1,0 0 1,0 0-1,-2 0 0,-1 1 1,0-1-1,-10-24 1,-11-37 526,26 79-376,-1 0 0,1 0 1,0 0-1,0 0 1,0 1-1,0-1 0,0 0 1,0 0-1,0 0 1,0 0-1,0 0 0,0 0 1,0 1-1,1-1 0,-1 0 1,0 0-1,1 0 1,-1 1-1,0-1 0,1 0 1,-1 0-1,1 1 0,0-1 1,-1 0-1,2 0 1,25-9 448,45 9 351,-53 2-715,48 4-2317,-50-1 338,-1 0 0,0 1 0,29 13 0,-35-14-5218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3.437"/>
    </inkml:context>
    <inkml:brush xml:id="br0">
      <inkml:brushProperty name="width" value="0.025" units="cm"/>
      <inkml:brushProperty name="height" value="0.025" units="cm"/>
    </inkml:brush>
  </inkml:definitions>
  <inkml:trace contextRef="#ctx0" brushRef="#br0">7 86 12268,'-1'0'346,"1"0"0,-1 1 0,1-1 1,0 0-1,-1 1 0,1-1 0,-1 0 1,1 1-1,0-1 0,0 1 0,-1-1 1,1 1-1,0-1 0,0 1 0,-1-1 1,1 1-1,0-1 0,0 1 0,0-1 1,0 1-1,0-1 0,0 1 0,0 0 1,0-1-1,0 1 0,0-1 0,0 1 1,0-1-1,0 2 0,15 6 2987,25-4-1545,3-4-692,-1-2 1,48-7 0,-74 7-989,0-2 1,0 0-1,0-1 0,-1 0 1,1-1-1,-1-1 0,-1 0 1,24-16-1,-37 23-103,0-1 0,0 0 1,0 1-1,0-1 0,0 0 0,0 0 1,0 1-1,0-1 0,0 0 0,0 0 1,0 0-1,0 0 0,-1-1 0,1 1 1,0 0-1,-1 0 0,1 0 0,-1-1 1,1 1-1,-1 0 0,0 0 0,1-2 1,-2 2-7,1 0 1,-1 0 0,1 0-1,-1 1 1,0-1 0,1 0-1,-1 1 1,0-1 0,0 0-1,1 1 1,-1-1 0,0 1-1,0-1 1,0 1 0,0 0-1,0-1 1,0 1 0,0 0-1,0-1 1,0 1-1,-1 0 1,-9-1-23,0 0 0,-1 0 0,-20 3 0,21 0 18,-1 1 0,1 0 0,0 1 0,0 0 0,0 0 0,0 1 0,1 1 0,0 0 0,0 0 0,-11 10 0,14-11 11,0 1 0,1-1 0,0 1-1,1 0 1,-1 0 0,1 1 0,0 0 0,0 0-1,1 0 1,0 0 0,1 1 0,-1 0-1,1-1 1,1 1 0,-3 11 0,5-16-60,0 0 0,0 0 0,0 0 0,0 0 1,1 1-1,0-1 0,-1 0 0,1 0 0,0 0 1,0 0-1,1 0 0,-1 0 0,1-1 0,-1 1 0,1 0 1,0-1-1,0 1 0,0-1 0,0 1 0,1-1 0,-1 0 1,0 0-1,1 0 0,0-1 0,-1 1 0,1 0 1,0-1-1,3 2 0,5 1-1123,1 0-1,-1 0 1,1-1 0,0 0 0,-1-1 0,17 1-1,32-2-8436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4.042"/>
    </inkml:context>
    <inkml:brush xml:id="br0">
      <inkml:brushProperty name="width" value="0.025" units="cm"/>
      <inkml:brushProperty name="height" value="0.025" units="cm"/>
    </inkml:brush>
  </inkml:definitions>
  <inkml:trace contextRef="#ctx0" brushRef="#br0">287 131 18546,'0'0'2146,"2"-10"-80,2-30-43,-4 38-1933,-1 1 0,1-1 0,0 1 0,-1 0 0,1-1 0,-1 1 0,1-1 0,-1 1 0,0 0 0,0 0 1,1-1-1,-1 1 0,0 0 0,0 0 0,0 0 0,0 0 0,-1 0 0,1 0 0,0 0 0,0 0 0,0 0 0,-1 1 0,1-1 0,0 1 1,-1-1-1,1 1 0,-1-1 0,1 1 0,-1 0 0,1-1 0,-1 1 0,1 0 0,-1 0 0,1 0 0,0 0 0,-4 1 0,-3-1 66,0 1 0,0 0-1,-1 0 1,-14 5-1,7 0-98,1 2 0,0 0 0,0 1 0,1 0 0,0 1 0,1 1 0,0 0 0,1 1 0,0 0 0,0 1 0,-18 27 0,28-37-48,1-1 0,-1 0 1,1 1-1,0-1 0,0 1 1,0 0-1,0-1 1,0 1-1,0 0 0,1-1 1,-1 1-1,1 5 0,0-7-5,1 0-1,-1 0 1,1 0-1,-1 0 1,1 0 0,-1 0-1,1 0 1,0-1-1,0 1 1,-1 0-1,1 0 1,0-1-1,0 1 1,0 0-1,0-1 1,0 1-1,0-1 1,0 1 0,0-1-1,0 0 1,0 1-1,0-1 1,0 0-1,0 0 1,0 0-1,0 0 1,0 0-1,0 0 1,0 0-1,0 0 1,0 0 0,0 0-1,0 0 1,2-1-1,9-1 61,1 0 1,0-1-1,-1-1 0,0 0 0,1-1 1,-2 0-1,1-1 0,-1 0 0,1 0 1,10-10-1,-1 1 144,0-2-1,-2 0 1,36-40 0,-50 51-160,1 0 1,-1 0-1,-1 0 0,1 0 1,-1-1-1,0 0 1,0 0-1,-1 0 1,0 0-1,-1-1 1,1 1-1,1-10 1,-5 17-86,1 0 1,-1 0-1,0 0 1,1 0-1,-1 0 1,1 0-1,-1 0 0,1 0 1,-1 0-1,1 0 1,-1 0-1,0 0 1,1 0-1,-1 1 1,1-1-1,-1 0 1,1 0-1,-1 1 1,1-1-1,-1 0 1,1 1-1,0-1 1,-1 0-1,0 1 1,-7 8-238,1 0 1,-1 0-1,1 0 1,1 1-1,0 0 1,1 1 0,-6 11-1,-26 81-4895,35-93 3539,-1 1 0,2-1-1,-1 1 1,1 14 0,1-4-4616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4.448"/>
    </inkml:context>
    <inkml:brush xml:id="br0">
      <inkml:brushProperty name="width" value="0.025" units="cm"/>
      <inkml:brushProperty name="height" value="0.025" units="cm"/>
    </inkml:brush>
  </inkml:definitions>
  <inkml:trace contextRef="#ctx0" brushRef="#br0">242 223 6118,'0'0'5552,"-10"6"-2766,-9 7-2145,0 1 0,1 1-1,0 1 1,1 1-1,1 0 1,-26 37 0,34-44-426,-2 2 244,1 0-1,0 1 1,1-1 0,0 2 0,1-1 0,0 1 0,-9 28 0,16-41-441,0 0 1,0-1-1,0 1 1,0 0-1,0-1 1,0 1-1,0 0 1,0-1-1,0 1 1,0-1-1,0 1 1,0 0-1,1-1 1,-1 1-1,0-1 1,0 1-1,1 0 1,-1-1-1,0 1 1,1-1-1,-1 1 1,1-1-1,-1 1 1,1-1-1,-1 0 1,0 1-1,1-1 1,0 1-1,-1-1 1,1 0-1,-1 1 1,1-1-1,-1 0 1,1 0-1,0 0 1,-1 1-1,1-1 1,-1 0-1,1 0 1,0 0-1,-1 0 1,2 0-1,29-4 1098,-16-1-671,-1 0 0,1-2 0,-1 0 0,-1 0 0,1-1 0,-1-1 0,-1 0 0,15-14-1,7-8 514,46-55 0,-54 55-694,-1-1 0,-1-1-1,-2-1 1,-1-2-1,-2 0 1,-2 0-1,16-46 1,-31 69-334,-4 11-110,-5 9-322,7-6 464,-45 60 25,3 2 1,-51 104 0,85-154-23,2 0 0,-1 0 0,2 1 1,-1 0-1,2 1 0,0-1 1,1 1-1,0 0 0,0 25 1,3-38-94,0 0 0,1 0 0,-1 0 1,1-1-1,-1 1 0,1 0 1,0 0-1,0-1 0,0 1 0,0 0 1,0-1-1,0 1 0,1-1 1,-1 0-1,0 1 0,1-1 0,-1 0 1,1 0-1,-1 0 0,1 0 1,0 0-1,-1 0 0,1 0 0,0-1 1,0 1-1,-1 0 0,1-1 1,0 0-1,0 1 0,3-1 0,1 1-1003,0 0 0,1-1-1,-1 0 1,1 0 0,-1-1 0,1 1-1,11-4 1,13-11-4960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5.006"/>
    </inkml:context>
    <inkml:brush xml:id="br0">
      <inkml:brushProperty name="width" value="0.025" units="cm"/>
      <inkml:brushProperty name="height" value="0.025" units="cm"/>
    </inkml:brush>
  </inkml:definitions>
  <inkml:trace contextRef="#ctx0" brushRef="#br0">80 17 10922,'0'0'17350,"-6"10"-17040,-11 20 2,-17 44 0,30-64-122,0 0 1,1 0-1,0 0 0,0 0 0,1 1 1,1-1-1,-1 1 0,2-1 0,0 1 1,1 15-1,0-25-162,-1 0-1,1-1 1,-1 1 0,1 0 0,0 0-1,-1-1 1,1 1 0,0 0 0,0-1-1,-1 1 1,1-1 0,0 1-1,0-1 1,0 1 0,0-1 0,0 0-1,0 1 1,-1-1 0,1 0 0,0 0-1,0 0 1,0 1 0,0-1-1,0 0 1,0 0 0,0-1 0,0 1-1,0 0 1,0 0 0,0 0 0,0-1-1,0 1 1,2-1 0,33-13 449,-25 7-474,-1-1 0,1-1 0,-1 0 0,-1-1 0,0 0 0,0 0 0,-1-1 0,0 0 0,-1 0 0,0-1 0,-1 0 0,0 0 0,-1-1 0,-1 1 0,6-22 0,-23 48-229,-4 12 9,13-19 234,2-4-6,0 0 0,0 0 0,0 1 0,0-1 0,1 1 0,-1-1 0,1 1 0,0 0 0,0-1 0,1 1 0,-1 0-1,1 0 1,-1 0 0,2 5 0,-1-9-7,0 0 1,1 1-1,-1-1 0,1 0 0,-1 0 0,1 0 0,-1 1 0,1-1 0,-1 0 0,1 0 0,-1 0 0,1 0 0,-1 0 1,1 0-1,-1 0 0,1 0 0,-1 0 0,1 0 0,-1 0 0,1 0 0,-1 0 0,1 0 0,-1-1 0,1 1 0,-1 0 0,1 0 1,-1 0-1,1-1 0,-1 1 0,1 0 0,-1-1 0,0 1 0,1 0 0,0-1 0,15-11 115,-8 5-757,-1 0 0,1-1 1,-1 1-1,-1-2 0,0 1 0,0-1 1,0 1-1,-1-2 0,0 1 0,-1 0 1,0-1-1,-1 0 0,0 0 0,3-18 1,-6 26-620,1-2-1831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27.894"/>
    </inkml:context>
    <inkml:brush xml:id="br0">
      <inkml:brushProperty name="width" value="0.025" units="cm"/>
      <inkml:brushProperty name="height" value="0.025" units="cm"/>
    </inkml:brush>
  </inkml:definitions>
  <inkml:trace contextRef="#ctx0" brushRef="#br0">104 0 19442,'0'0'3759,"-11"11"-455,2-2-2886,0 1-1,0 1 0,1 0 1,0 0-1,1 1 1,1-1-1,0 2 1,0-1-1,1 1 1,0-1-1,1 1 1,1 0-1,0 1 1,-1 20-1,4-32-417,0 0 0,0-1 0,0 1 0,0 0 0,0-1 0,0 1 0,1 0 0,-1-1 0,1 1 0,-1-1 0,1 1 0,0-1 0,-1 1 0,1-1 0,0 0 0,0 1 0,0-1 0,0 0 0,0 1 0,0-1 0,1 0 0,-1 0 0,0 0 0,1 0 0,-1 0 0,0-1 0,1 1 0,-1 0 0,1-1 0,0 1 0,-1-1 0,1 1 0,-1-1 0,1 1 0,0-1 0,-1 0 0,1 0 0,-1 0 0,1 0 0,0 0 0,-1-1 0,4 0 0,1 0 0,1 0 0,-1 0 0,1-1 0,-1 0 0,0-1 0,1 1 0,-1-1 0,-1-1 0,11-6 0,-3-1 0,0-1 0,-1 0 0,0-1 0,-1 0 0,15-23 0,-21 27 0,1 0 0,-2 0 0,1-1 0,-1 1 0,0-1 0,-1 0 0,0 0 0,-1 0 0,0 0 0,1-17 0,-23 66 0,13-23 0,1 1 0,1 1 0,1-1 0,0 1 0,1-1 0,1 1 0,1 0 0,1 19 0,0-35-27,0-1 0,1 0 0,-1 0 0,1 1 0,-1-1-1,1 0 1,-1 0 0,1 0 0,0 1 0,-1-1 0,1 0 0,0 0 0,0 0 0,0 0 0,0-1 0,0 1 0,0 0-1,0 0 1,0 0 0,0-1 0,0 1 0,1-1 0,-1 1 0,0-1 0,0 1 0,1-1 0,-1 0 0,0 1-1,0-1 1,1 0 0,-1 0 0,0 0 0,1 0 0,-1 0 0,0 0 0,1-1 0,-1 1 0,0 0 0,0-1 0,1 1-1,-1-1 1,0 1 0,1-2 0,4 1-297,0-1 1,-1 0-1,0-1 0,1 0 1,-1 0-1,0 0 0,-1 0 1,8-6-1,-2-3-2891,-1 0 0,0-1 0,7-15 0,3-8-12042</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5.844"/>
    </inkml:context>
    <inkml:brush xml:id="br0">
      <inkml:brushProperty name="width" value="0.025" units="cm"/>
      <inkml:brushProperty name="height" value="0.025" units="cm"/>
    </inkml:brush>
  </inkml:definitions>
  <inkml:trace contextRef="#ctx0" brushRef="#br0">32 202 2498,'0'0'25625,"0"0"-25612,0 0 1,1 0-1,-1 0 1,0 0-1,1 0 1,-1 0-1,0 0 1,1 0-1,-1 0 1,0 0 0,1 0-1,-1 0 1,0 0-1,1 0 1,-1 1-1,0-1 1,1 0-1,-1 0 1,0 0-1,1 0 1,-1 1 0,0-1-1,0 0 1,1 0-1,-1 1 1,0-1-1,0 0 1,0 0-1,1 1 1,-1-1-1,0 0 1,0 1-1,0-1 1,0 0 0,0 1-1,0-1 1,1 0-1,-1 1 1,0-1-1,0 1 1,-2 5 56,1 0 0,-1 0 1,0-1-1,0 1 0,-1-1 1,-3 8-1,-15 37 970,20-49-1011,1 0 0,-1 0-1,1 1 1,0-1 0,0 0 0,-1 0 0,1 0 0,0 1 0,0-1 0,0 0-1,0 0 1,0 1 0,0-1 0,1 0 0,-1 0 0,0 0 0,1 1-1,-1-1 1,1 0 0,-1 0 0,1 0 0,-1 0 0,1 0 0,0 0-1,-1 0 1,1 0 0,0 0 0,0 0 0,0 0 0,0-1 0,0 1-1,0 0 1,1 0 0,3 0 64,-1 0-1,1 0 1,0-1-1,-1 0 1,1 0 0,0 0-1,7-1 1,-7 0-11,15-2 44,0-2-1,-1 0 1,0-1-1,0-1 0,33-17 1,24-9-1573,-75 33 1403,-1 0 0,0-1 0,0 1-1,1 0 1,-1 0 0,0-1 0,1 1 0,-1 0-1,1 0 1,-1 0 0,0 0 0,1 0 0,-1 0-1,0 0 1,1-1 0,-1 1 0,1 0 0,-1 0-1,0 0 1,1 1 0,-1-1 0,1 0-1,-1 0 1,0 0 0,1 0 0,-1 0 0,1 0-1,-1 0 1,0 1 0,1-1 0,-1 0 0,0 0-1,1 1 1,-1-1 0,0 0 0,0 0 0,1 1-1,-1-1 1,0 0 0,1 1 0,-4 17-900,0 7 247,3-25 667,1 1-1,-1 0 0,1-1 0,-1 1 0,1-1 1,0 1-1,-1-1 0,1 1 0,0-1 0,-1 1 1,1-1-1,0 0 0,0 1 0,0-1 0,-1 0 0,1 0 1,0 1-1,0-1 0,0 0 0,-1 0 0,1 0 1,0 0-1,0 0 0,0 0 0,-1 0 0,1 0 1,0-1-1,0 1 0,0 0 0,-1 0 0,1-1 1,0 1-1,1-1 0,15-6 12,-1-1 1,0 0-1,0-1 1,-1 0-1,0-1 1,-1-1-1,16-15 1,-7 7-21,4-3 71,-1-1 0,-1-2 0,-1-1 0,-1 0 0,37-57 0,-90 129 21,9-13 650,-24 48 0,39-69-544,1 1 0,1 0-1,-1 0 1,2 1 0,0-1 0,1 1 0,0 0 0,0 13-1,2-25-151,0 0 0,0-1 0,0 1-1,0-1 1,0 1 0,0 0-1,0-1 1,0 1 0,1-1-1,-1 1 1,1 0 0,-1-1-1,1 1 1,0-1 0,-1 0 0,1 1-1,0-1 1,0 0 0,0 1-1,0-1 1,0 0 0,0 0-1,1 0 1,-1 0 0,0 0-1,1 0 1,-1 0 0,0 0-1,1-1 1,-1 1 0,1 0 0,-1-1-1,1 1 1,-1-1 0,1 0-1,0 1 1,-1-1 0,1 0-1,-1 0 1,3 0 0,-1 0 10,0-1 1,0 0 0,0 1 0,0-1-1,0 0 1,0 0 0,0-1-1,0 1 1,-1-1 0,1 1-1,0-1 1,-1 0 0,1 0 0,-1 0-1,0 0 1,1 0 0,-1-1-1,0 1 1,0-1 0,1-2-1,1-2-55,-1 0-1,0 0 1,-1 0-1,1-1 1,-2 1-1,1-1 1,-1 1-1,0-1 1,0 0-1,-1 0 1,0 1-1,0-1 1,-2-8-1,2 15 33,0 0 1,-1 1-1,1-1 0,0 0 0,-1 0 0,1 1 0,-1-1 1,1 0-1,0 1 0,-1-1 0,0 0 0,1 1 1,-1-1-1,1 1 0,-1-1 0,0 1 0,1-1 0,-1 1 1,0-1-1,1 1 0,-1 0 0,0 0 0,0-1 0,0 1 1,1 0-1,-1 0 0,0 0 0,0 0 0,0-1 0,1 1 1,-1 0-1,0 1 0,0-1 0,0 0 0,1 0 1,-1 0-1,0 0 0,0 1 0,0-1 0,1 0 0,-1 1 1,0-1-1,1 0 0,-1 1 0,0-1 0,1 1 0,-1-1 1,0 1-1,1 0 0,-1-1 0,1 1 0,-1 0 1,1-1-1,-1 1 0,1 0 0,0-1 0,-1 1 0,1 0 1,0 0-1,0-1 0,-1 1 0,1 0 0,0 0 0,0 0 1,0 1-1,0 0 30,-1 1 0,1-1 0,-1 1 0,1-1 0,0 0 0,0 1 0,0-1 0,1 1 0,-1-1 0,0 0 0,1 1 0,0-1 0,-1 0 0,1 0 0,0 1 0,0-1 0,0 0 1,1 0-1,-1 0 0,0 0 0,1 0 0,-1 0 0,1-1 0,0 1 0,-1 0 0,1-1 0,0 1 0,0-1 0,3 2 0,3-1 64,0 1 0,0-1 0,0-1 0,0 0 0,0 0 0,0 0 0,13-1 0,-9-1-59,0 0 0,-1 0-1,1-1 1,-1 0 0,1-1-1,-1-1 1,0 1 0,0-2-1,0 0 1,-1 0 0,0-1 0,0 0-1,0 0 1,-1-1 0,13-12-1,-20 15-17,-4 8-11,0 1 1,-1 0-1,0-1 1,0 1-1,0-1 1,-7 7-1,-7 10 120,11-12-136,0 0 0,0 1 0,1-1 0,1 1 0,-1 0 0,2 0 0,-1 0 0,1 1 0,1-1 0,0 1 0,-1 13 0,3-24-93,0 1 1,0-1-1,0 1 1,0-1 0,0 1-1,1-1 1,-1 1-1,0-1 1,0 1 0,0-1-1,0 1 1,1-1 0,-1 0-1,0 1 1,0-1-1,1 1 1,-1-1 0,0 0-1,1 1 1,-1-1-1,0 0 1,1 1 0,-1-1-1,1 0 1,-1 0 0,1 1-1,-1-1 1,0 0-1,1 0 1,-1 0 0,1 0-1,-1 1 1,1-1-1,-1 0 1,1 0 0,-1 0-1,2 0 1,19-8-7966,-6-7 23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6.204"/>
    </inkml:context>
    <inkml:brush xml:id="br0">
      <inkml:brushProperty name="width" value="0.025" units="cm"/>
      <inkml:brushProperty name="height" value="0.025" units="cm"/>
    </inkml:brush>
  </inkml:definitions>
  <inkml:trace contextRef="#ctx0" brushRef="#br0">0 0 12940,'0'0'15343,"21"49"-20660,-14-36 1729,1-3-1857,2-3-4164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6.573"/>
    </inkml:context>
    <inkml:brush xml:id="br0">
      <inkml:brushProperty name="width" value="0.025" units="cm"/>
      <inkml:brushProperty name="height" value="0.025" units="cm"/>
    </inkml:brush>
  </inkml:definitions>
  <inkml:trace contextRef="#ctx0" brushRef="#br0">221 1 7847,'0'0'13523,"-7"11"-11751,-2 3-1125,1 0-1,1 1 1,0-1-1,1 2 1,0-1 0,1 1-1,-4 26 1,6 73 240,3-70-852,-8 69 0,6-102 29,0 0 1,-1 0-1,0 0 1,-1 0-1,0-1 0,-1 0 1,0 1-1,-1-2 1,0 1-1,-10 13 0,14-22 19,0 0 0,0 1 0,0-1 0,0 0 0,0 0 1,0 0-1,-1 0 0,1 0 0,0-1 0,-1 1 0,0-1 0,1 0 0,-1 1 0,0-1 0,0-1 0,0 1 0,1 0 0,-7 0 0,7-1-44,0-1 0,0 1 0,1-1 0,-1 0 0,0 0 0,1 1 0,-1-1 0,1 0 0,-1 0 0,1-1 0,-1 1 0,1 0 0,0 0 0,0-1 0,-1 1 0,1-1 0,0 1 0,0-1 0,0 1 0,1-1 0,-1 0 0,0 1 0,1-1 0,-1 0 0,1 0 0,-1 1 0,1-1 0,0 0 0,0 0 0,0-2 0,-2-7-37,1 0 0,0 0 0,1 1 0,0-1 0,0 0 0,2 0 0,-1 0 0,1 1 0,1-1 0,0 1 1,0 0-1,1-1 0,0 2 0,8-13 0,-5 11-15,0 1 0,1 0 0,1 1 1,-1 0-1,2 0 0,-1 1 0,1 0 0,0 0 1,1 2-1,0-1 0,23-9 0,21-8-1193,35-16-7960,-43 16-2280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7.473"/>
    </inkml:context>
    <inkml:brush xml:id="br0">
      <inkml:brushProperty name="width" value="0.025" units="cm"/>
      <inkml:brushProperty name="height" value="0.025" units="cm"/>
    </inkml:brush>
  </inkml:definitions>
  <inkml:trace contextRef="#ctx0" brushRef="#br0">76 0 11563,'-12'10'7958,"-3"18"-7806,13-25 557,-6 16-378,0 0 0,1 0 0,1 1 0,1 0 0,1 0 0,1 1 0,0-1 0,2 1 0,0-1 0,3 29 0,-2-47-302,0 0 0,1 0 0,-1 0 0,1-1 0,-1 1 0,1 0 0,-1-1 0,1 1 0,0 0 0,0-1 0,0 1 0,0-1 0,0 1 1,0-1-1,0 1 0,1-1 0,-1 0 0,0 0 0,1 0 0,-1 1 0,1-1 0,0-1 0,-1 1 0,3 1 0,0-1 137,0 0 1,-1-1-1,1 1 0,0-1 0,0 0 1,0 0-1,0 0 0,0 0 1,0-1-1,7-1 0,0-1 226,-1 0 0,1-1 0,-1-1 0,0 0 0,0 0 0,0 0 0,10-9-1,-7 2-159,0-1-1,-1 1 1,0-2-1,-1 0 1,13-22-1,-20 30-209,0-1-1,-1 0 0,1 0 1,-1 0-1,-1 0 0,1 0 0,-1-1 1,-1 1-1,1-1 0,-1 0 1,-1 1-1,1-1 0,-1 0 0,-2-14 1,-13 38-930,3 12 910,0 1-1,2 0 0,1 1 1,2-1-1,0 2 0,2-1 1,-1 56-1,5-81 40,1 0 0,0 0 0,0 1 1,1-1-1,0 0 0,0 0 0,0 1 0,0-1 0,1 0 1,0 0-1,0 0 0,5 7 0,-6-10 17,1 0 1,0 0-1,1 0 0,-1 0 0,0-1 1,0 1-1,1-1 0,-1 0 1,1 0-1,-1 1 0,1-2 0,0 1 1,-1 0-1,1 0 0,0-1 0,0 0 1,-1 1-1,1-1 0,0 0 1,0 0-1,-1-1 0,1 1 0,0 0 1,0-1-1,-1 0 0,4-1 1,4-1-48,0-1 0,-1-1 0,0 1 0,0-1 0,0-1 0,0 0 0,-1 0 1,0-1-1,0 0 0,-1 0 0,1-1 0,-2 1 0,1-2 0,5-9 0,1-1-16,-1-1-1,-1-1 1,0 0-1,-2-1 1,9-26-1,-14 29 6,0 1 0,-1-1 0,0 1 0,-2-1 0,-1-36 0,0 54-13,0 0 0,1 0 0,-1 0 0,0 0 0,0 1 0,0-1 0,0 0 0,-1 0 0,1 0-1,0 0 1,0 0 0,0 0 0,-1 0 0,1 1 0,0-1 0,-1 0 0,1 0 0,-1 0 0,1 1 0,-1-1 0,0 0 0,1 0 0,-1 1 0,1-1 0,-1 1 0,0-1 0,0 1 0,1-1 0,-1 1-1,0-1 1,0 1 0,0-1 0,0 1 0,1 0 0,-1 0 0,0-1 0,0 1 0,0 0 0,0 0 0,0 0 0,0 0 0,0 0 0,0 0 0,-1 1 0,0-1-82,-1 1 0,1 0 1,0 0-1,-1 1 0,1-1 1,0 0-1,0 1 0,0-1 1,0 1-1,0 0 0,0-1 1,0 1-1,1 0 0,-3 4 1,-2 4-1339,1-1 0,0 1 0,1 0 0,0 1 0,1-1 0,-4 19 0,3 1-5459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8.002"/>
    </inkml:context>
    <inkml:brush xml:id="br0">
      <inkml:brushProperty name="width" value="0.025" units="cm"/>
      <inkml:brushProperty name="height" value="0.025" units="cm"/>
    </inkml:brush>
  </inkml:definitions>
  <inkml:trace contextRef="#ctx0" brushRef="#br0">52 1 21717,'0'0'7970,"-6"9"-7399,-28 50 275,32-55-754,0 1 0,1-1 0,-1 1 0,1-1 0,0 1 0,0-1 0,0 1-1,1 0 1,0-1 0,-1 1 0,2 0 0,-1-1 0,0 1 0,1 0 0,2 7 0,-2-10-86,1-1 0,-1 0 1,0 0-1,0 0 0,1 1 0,-1-1 1,1 0-1,-1-1 0,1 1 0,-1 0 1,1 0-1,0-1 0,-1 1 1,1-1-1,0 1 0,-1-1 0,1 0 1,0 1-1,0-1 0,-1 0 0,1 0 1,3-1-1,42-6 42,-30 1-48,0-1 0,-1-1 0,0-1 0,-1 0 0,26-21 0,21-11 0,-62 41 0,0 0 0,0 0 0,1 0 0,-1 0 0,0 0 0,0 0 0,1 0 0,-1 0 0,0 0 0,0 0 0,1 0 0,-1 0 0,0 0 0,0 1 0,0-1 0,1 0 0,-1 0 0,0 0 0,0 0 0,0 1 0,0-1 0,1 0 0,-1 0 0,0 0 0,0 1 0,0-1 0,0 0 0,0 0 0,0 0 0,1 1 0,-1-1 0,0 0 0,0 0 0,0 1 0,0-1 0,0 0 0,0 0 0,0 1 0,0-1 0,0 0 0,0 0 0,0 1 0,0-1 0,-1 0 0,1 0 0,0 1 0,0 11 0,0-12 0,-18 92 0,18-92 0,0 1 0,0-1 0,0 1 0,0-1 0,0 1 0,0-1 0,0 1 0,0-1 0,0 0 0,1 1 0,-1-1 0,0 1 0,0-1 0,1 1 0,-1-1 0,0 0 0,1 1 0,-1-1 0,0 0 0,1 1 0,-1-1 0,0 0 0,1 1 0,-1-1 0,1 0 0,-1 0 0,0 1 0,1-1 0,-1 0 0,1 0 0,-1 0 0,1 0 0,0 0 0,23-1 0,21-15 0,8-15 0,-39 21 0,0 2 0,1 0 0,27-11 0,-42 20 0,1 0 0,-1 0 0,1 0 0,-1 1 0,1-1 0,-1 0 0,1 0 0,-1 0 0,0 0 0,0 1 0,0-1 0,0 0 0,0 0 0,0 1 0,0-1 0,0 0 0,0 0 0,-1 2 0,-3 12 0,0-1 0,-1 0 0,-12 24 0,7-14 0,8-31-3181,-1-12-6947,1 0 1304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8.345"/>
    </inkml:context>
    <inkml:brush xml:id="br0">
      <inkml:brushProperty name="width" value="0.025" units="cm"/>
      <inkml:brushProperty name="height" value="0.025" units="cm"/>
    </inkml:brush>
  </inkml:definitions>
  <inkml:trace contextRef="#ctx0" brushRef="#br0">1 36 14478,'0'0'8199,"50"-35"-8199,-31 46-480,-1 3-1474,1 1-1121,-1 1-3075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28.687"/>
    </inkml:context>
    <inkml:brush xml:id="br0">
      <inkml:brushProperty name="width" value="0.025" units="cm"/>
      <inkml:brushProperty name="height" value="0.025" units="cm"/>
    </inkml:brush>
  </inkml:definitions>
  <inkml:trace contextRef="#ctx0" brushRef="#br0">194 70 19410,'0'0'11152,"-6"1"-10906,-14 7-14,15-5 148,16-6 620,-8 1-1001,-1 0 0,0 0 0,0 0 0,1 0 1,-2-1-1,1 1 0,0-1 0,0 0 0,-1 1 0,0-1 0,1 0 0,-1 0 0,0 0 1,-1 0-1,1 0 0,0 0 0,-1 0 0,1 0 0,-1 0 0,0 0 0,0 0 0,-1 0 1,0-6-1,0 8-10,-1 0 0,1 0 1,0 0-1,-1 1 0,1-1 0,-1 0 1,1 1-1,-1-1 0,1 1 1,-1 0-1,0 0 0,1-1 1,-1 1-1,1 0 0,-1 0 0,0 0 1,-2 1-1,-31 1 241,31-2-219,-1 1-1,1 0 1,0-1 0,-1 2-1,1-1 1,0 0 0,-1 1-1,1 0 1,0 0 0,0 0-1,0 0 1,1 1 0,-1 0 0,0-1-1,1 1 1,0 1 0,0-1-1,0 0 1,0 1 0,0 0-1,1-1 1,-1 1 0,1 0-1,0 0 1,0 0 0,1 1-1,-1-1 1,1 0 0,0 1-1,-1 4 1,2 1-11,-2-1 0,1 1 0,-2-1 0,1 0 0,-1 1 0,-4 8 0,4-11 0,0-1 0,0 1 0,1 0 0,0 0 0,0-1 0,1 2 0,0-1 0,0 0 0,1 0 0,0 0 0,0 0 0,2 11 0,-1-16 0,0-1 0,0 1 0,0 0 0,1-1 0,-1 1 0,0 0 0,1-1 0,-1 0 0,1 1 0,0-1 0,-1 0 0,1 0 0,0 0 0,0 0 0,0 0 0,0 0 0,0 0 0,0-1 0,0 1 0,0-1 0,0 0 0,0 1 0,0-1 0,4 0 0,55-2 0,-59 2 0,6-1-353,0 0 1,0 0-1,0-1 1,0 0-1,-1-1 1,10-4-1,-14 6-20,-1 0 0,0 0-1,0-1 1,0 1-1,0 0 1,0-1-1,0 1 1,0-1 0,0 0-1,0 0 1,-1 0-1,1 0 1,-1 0 0,0 0-1,1 0 1,-1 0-1,0 0 1,0-1 0,0 1-1,0 0 1,-1-1-1,1 1 1,0-6 0,-1-8-15744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39.103"/>
    </inkml:context>
    <inkml:brush xml:id="br0">
      <inkml:brushProperty name="width" value="0.025" units="cm"/>
      <inkml:brushProperty name="height" value="0.025" units="cm"/>
    </inkml:brush>
  </inkml:definitions>
  <inkml:trace contextRef="#ctx0" brushRef="#br0">462 111 10570,'0'0'5050,"5"-11"-2781,-1 4-1691,17-39 742,-20 44-978,0-1-1,-1 1 0,1-1 1,-1 1-1,0-1 1,0 0-1,0 1 1,0-1-1,0 1 0,0-1 1,-1 1-1,0-4 1,0 5-193,0 0 0,0 0 0,0 0 0,0 0 0,-1 1 0,1-1 0,0 0 0,0 1 0,0-1 0,-1 1 0,1-1 0,0 1 0,-1-1 0,1 1 0,0 0 0,-1 0 0,1-1 0,-1 1 0,1 0 1,0 0-1,-1 1 0,-1-1 0,-34 5 47,17 1-165,0 1-1,0 1 0,1 1 1,0 1-1,-27 17 0,11-2 248,-57 51-1,73-59-198,1 2 1,1 1-1,0 0 0,-26 44 1,37-54-80,1 0 1,0 0 0,1 0-1,-1 1 1,2-1 0,0 1-1,0 0 1,1 0 0,0 1-1,1-1 1,1 0-1,-1 0 1,4 21 0,-3-28-4,1-1 1,0 0 0,0 0 0,0-1-1,1 1 1,-1 0 0,1 0 0,0-1-1,-1 1 1,1-1 0,0 1 0,0-1-1,1 0 1,-1 0 0,1 0 0,-1 0-1,1 0 1,-1 0 0,1-1-1,0 1 1,0-1 0,0 0 0,0 0-1,0 0 1,0 0 0,5 0 0,7 2-25,1-1 0,0-1 0,31-2 1,-41 1 2,20-2-590,0-1 0,0-2 0,0 0 0,33-11 0,44-27-6769,-52 15-171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39.554"/>
    </inkml:context>
    <inkml:brush xml:id="br0">
      <inkml:brushProperty name="width" value="0.025" units="cm"/>
      <inkml:brushProperty name="height" value="0.025" units="cm"/>
    </inkml:brush>
  </inkml:definitions>
  <inkml:trace contextRef="#ctx0" brushRef="#br0">104 1 20243,'0'0'892,"-8"12"-129,-7 15 16,2 0 1,0 0-1,2 1 1,1 1-1,1-1 0,-6 42 1,14-63-683,-3 15 83,2-1-1,0 1 1,1 0-1,1 0 1,6 36-1,-6-56-170,1 0 0,-1 0 0,1 0-1,-1 0 1,1 0 0,0-1 0,0 1 0,0 0-1,0-1 1,0 1 0,0 0 0,0-1 0,1 1-1,-1-1 1,1 0 0,-1 1 0,1-1-1,-1 0 1,1 0 0,0 0 0,-1 0 0,5 1-1,-3-1 23,1-1 0,-1 1 0,1-1 0,-1 0 0,1 0 0,0 0 0,-1-1-1,1 1 1,-1-1 0,1 0 0,5-2 0,5-2 64,0-1-1,-1-1 1,1-1 0,21-15 0,8-16-60,-35 30-29,1 0 1,0 1-1,0 0 1,1 1-1,0 0 0,12-6 1,-22 13-12,1 0 0,-1 1 0,0-1 0,1 0 0,-1 0 0,1 0 0,-1 0 0,0 1 0,1-1 0,-1 0 0,1 0 0,-1 1 0,0-1 0,1 0 0,-1 0 0,0 1 0,0-1 1,1 0-1,-1 1 0,0-1 0,0 1 0,1-1 0,-1 0 0,0 1 0,0-1 0,0 1 0,0-1 0,0 1 0,0-1 0,0 0 0,1 1 0,-1-1 0,0 1 0,-1-1 0,1 1 0,0-1 0,0 1 0,0-1 0,0 0 1,0 1-1,0-1 0,0 1 0,-1 0 0,-2 24 111,-16 32 187,15-47-338,0 0 0,1 0 0,-1 0 0,2 0 1,0 1-1,0-1 0,1 1 0,0-1 1,1 22-1,1-31-240,0 0 0,0 0 0,-1-1 1,1 1-1,0 0 0,0 0 0,0-1 0,0 1 0,0 0 1,0-1-1,0 1 0,0-1 0,0 0 0,0 1 1,0-1-1,0 0 0,0 1 0,0-1 0,1 0 0,-1 0 1,0 0-1,0 0 0,0 0 0,0 0 0,0 0 1,0-1-1,1 1 0,-1 0 0,0 0 0,0-1 0,0 1 1,0-1-1,1 0 0,16-11-7312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39.898"/>
    </inkml:context>
    <inkml:brush xml:id="br0">
      <inkml:brushProperty name="width" value="0.025" units="cm"/>
      <inkml:brushProperty name="height" value="0.025" units="cm"/>
    </inkml:brush>
  </inkml:definitions>
  <inkml:trace contextRef="#ctx0" brushRef="#br0">112 1 21140,'0'0'3267,"-28"61"-576,10-25-802,0 6-511,0 2-353,3 2-641,7-3-320,2-2-32,6-5 0,0-5-96,3-6-512,10-7-449,7-5-673,4-6-1153,4-7-576,1 0-1313,3-11-2756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28.720"/>
    </inkml:context>
    <inkml:brush xml:id="br0">
      <inkml:brushProperty name="width" value="0.025" units="cm"/>
      <inkml:brushProperty name="height" value="0.025" units="cm"/>
    </inkml:brush>
  </inkml:definitions>
  <inkml:trace contextRef="#ctx0" brushRef="#br0">189 65 6246,'0'0'18092,"0"-9"-14831,2-27-762,-2 35-2448,0 0 0,0 0 0,0 0-1,0 1 1,-1-1 0,1 0 0,0 0 0,-1 0 0,1 1 0,0-1 0,-1 0 0,1 0 0,-1 1 0,1-1 0,-1 0-1,1 1 1,-1-1 0,0 1 0,1-1 0,-1 1 0,0-1 0,1 1 0,-1-1 0,0 1 0,0-1 0,1 1 0,-1 0-1,0 0 1,0-1 0,0 1 0,1 0 0,-1 0 0,0 0 0,0 0 0,0 0 0,-1 0 0,-27 3 734,29-3-785,-7 2 0,0 1 0,0 0 0,0 1 0,0 0 0,1 0 0,0 0 0,0 1 0,0-1 0,0 1 0,-7 10 0,3-6 0,2 2 0,-1-1 0,2 1 0,-1 0 0,-6 15 0,13-25 0,1 0 0,-1 0 0,1 0 0,-1 0 0,1 1 0,-1-1 0,1 0 0,-1 0 0,1 1 0,0-1 0,0 0 0,0 1 0,0-1 0,0 0 0,0 1 0,0-1 0,0 0 0,0 1 0,1-1 0,-1 0 0,1 2 0,0-2 0,-1-1 0,1 1 0,0-1 0,0 1 0,0-1 0,-1 0 0,1 1 0,0-1 0,0 0 0,0 1 0,0-1 0,0 0 0,0 0 0,0 0 0,0 0 0,0 0 0,-1 0 0,1 0 0,0 0 0,0 0 0,2-1 0,6-1 0,-1-1 0,1 1 0,-1-2 0,14-7 0,-5 1 4,-9 5-11,1 0 0,-1 0 1,1 0-1,0 1 0,0 1 1,1-1-1,-1 2 1,1-1-1,-1 1 0,13-1 1,-20 3-8,-1 1 0,0-1 0,1 1 0,-1-1 1,0 0-1,0 1 0,0 0 0,1-1 0,-1 1 1,0 0-1,0 0 0,0 0 0,0-1 0,0 1 1,0 0-1,-1 0 0,1 0 0,0 0 0,0 1 1,-1-1-1,1 0 0,-1 0 0,1 0 0,-1 1 1,1-1-1,-1 0 0,0 0 0,1 1 0,-1 1 1,4 46-377,-4-42 377,1 60 234,-15 128 1,8-159-148,-1 1 0,-2-1-1,-2-1 1,-1 0 0,-19 37 0,30-70-74,0 1 0,0-1 0,0 0 0,-1 0 0,1 0 0,-1 0 0,1 0 0,-1-1 0,0 1 0,-3 3 0,4-5 0,1 0 0,-1 1 0,0-1 0,0 0 0,1 1 0,-1-1 0,0 0 0,0 0 0,1 0 0,-1 0 0,0 0 0,0 0 0,0 0 0,1 0 0,-1 0 0,0 0 0,0 0 0,0 0 0,1 0 0,-1-1 0,0 1 0,-1-1 0,0 0 0,0-1 0,0 0 0,1 0 0,-1 0 0,0 0 0,1 0 0,-1 0 0,1-1 0,-1 1 0,1 0 0,0-1 0,0 1 0,0-1 0,1 1 0,-1-1 0,0 1 0,1-6 0,-2-6 0,2-1 0,0 0 0,0 0 0,2 1 0,-1-1 0,2 0 0,0 1 0,1 0 0,1 0 0,7-18 0,11-17 0,43-69 0,-19 38 0,-23 39 0,-16 29 0,0-1 0,-1 1 0,-1-2 0,0 1 0,8-25 0,-22 48 7,7-8-10,-1 0 0,1-1 0,-1 1 0,1 0 0,0 0 0,-1 0 0,1 0 0,0 0 0,0 0 0,0 0 1,1 1-1,-1-1 0,1 0 0,-1 4 0,3-14-2702,0 2-2854,0-1-1226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40.272"/>
    </inkml:context>
    <inkml:brush xml:id="br0">
      <inkml:brushProperty name="width" value="0.025" units="cm"/>
      <inkml:brushProperty name="height" value="0.025" units="cm"/>
    </inkml:brush>
  </inkml:definitions>
  <inkml:trace contextRef="#ctx0" brushRef="#br0">153 2 16239,'0'0'3833,"-12"3"-800,2 0-2629,1 0 0,-1 0 0,1 1 0,0 0 0,1 1 0,-1 0 0,-8 7 1,12-8-162,0 0 0,0 0 1,1 0-1,0 1 0,0 0 1,0 0-1,0 0 0,1 0 1,0 0-1,0 1 0,0 0 1,1-1-1,-1 1 1,2 0-1,-3 7 0,4-10-208,-1-1 0,0 1-1,1 0 1,-1-1 0,1 1 0,0 0-1,0-1 1,0 1 0,0 0 0,1-1-1,-1 1 1,1-1 0,-1 1-1,1 0 1,0-1 0,0 1 0,0-1-1,0 0 1,1 1 0,-1-1 0,1 0-1,-1 0 1,1 0 0,0 0-1,0 0 1,0 0 0,0 0 0,3 1-1,0 0 13,0-1 0,1-1 0,0 1 0,-1-1 0,1 0 0,-1 0 0,1 0 0,0-1 0,0 0 0,-1 0 0,1-1 0,8-1 0,-9 1-4,0 0 0,-1 0 0,1-1 0,0 0 0,-1 0 0,0 0 0,1 0 1,-1-1-1,0 0 0,0 0 0,0 0 0,0 0 0,-1 0 0,1-1 0,-1 0 0,0 0 0,0 0 0,-1 0 1,1 0-1,-1 0 0,1-1 0,-1 1 0,-1-1 0,1 1 0,-1-1 0,0 0 0,0 0 0,0 0 0,0 0 1,-1-5-1,0 6-290,0 0 1,0-1-1,0 1 1,-1-1-1,0 1 1,0 0-1,0-1 1,0 1-1,-1 0 1,1 0-1,-1 0 1,0 0 0,-1 0-1,-3-5 1,3 6-398,1 0 0,-1 1 0,1 0 0,-1-1 0,0 1 0,0 0 0,0 0 0,-5-2 1,4 3-547,0-1 1,-1 1 0,1 0 0,-1 0-1,1 0 1,-1 0 0,-7 1 0,4 0-5591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41.284"/>
    </inkml:context>
    <inkml:brush xml:id="br0">
      <inkml:brushProperty name="width" value="0.025" units="cm"/>
      <inkml:brushProperty name="height" value="0.025" units="cm"/>
    </inkml:brush>
  </inkml:definitions>
  <inkml:trace contextRef="#ctx0" brushRef="#br0">257 166 5733,'0'0'8115,"7"-9"-5708,-5 7-2286,37-46 3613,-38 47-3387,1-1 0,-1 0-1,0 1 1,1-1-1,-1 0 1,0 0 0,0 0-1,-1 0 1,1 0-1,0 0 1,0 0 0,-1-1-1,0 1 1,1 0-1,-1 0 1,0 0 0,0-1-1,0 1 1,0 0-1,-1 0 1,1 0 0,0 0-1,-1-1 1,0 1-1,1 0 1,-1 0 0,0 0-1,-2-2 1,1 2-246,0 1-1,-1-1 1,0 1-1,1 0 1,-1 0 0,0 0-1,1 1 1,-1-1 0,0 1-1,0-1 1,0 1 0,1 0-1,-1 0 1,0 0 0,0 1-1,-4 0 1,-2 0 78,1 1-1,0-1 1,1 2 0,-16 5 0,8 1-179,0 0 0,0 1 0,1 1 0,0 0 0,1 1 0,0 0 0,1 1 0,-17 24 0,21-26 0,0 0 0,1 1 0,0-1 0,1 1 0,1 1 0,0-1 0,0 1 0,2 0 0,-1 0 0,2 0 0,-3 27 0,5-39 0,0 1 0,0-1 0,0 1 0,1-1 0,-1 1 0,0-1 0,1 1 0,-1-1 0,1 1 0,-1-1 0,1 0 0,0 1 0,0-1 0,-1 0 0,1 1 0,0-1 0,0 0 0,0 0 0,1 0 0,-1 0 0,0 0 0,0 0 0,0 0 0,1 0 0,-1-1 0,1 1 0,-1-1 0,0 1 0,1-1 0,-1 1 0,1-1 0,-1 1 0,1-1 0,-1 0 0,1 0 0,-1 0 0,1 0 0,-1 0 0,1 0 0,-1-1 0,3 1 0,3-1 0,0 0 0,0-1 0,0 0 0,0 0 0,0 0 0,0-1 0,12-7 0,-1-2 0,-1 0 0,0-2 0,-1 0 0,0-1 0,-1-1 0,-1 0 0,15-22 0,-21 26 0,0 0 0,0-1 0,-2 0 0,1 0 0,-2-1 0,0 0 0,0 0 0,-1 0 0,-1 0 0,0-1 0,0-22 0,-2 36-1,-1-1 0,0 1-1,0-1 1,0 1 0,0-1 0,0 1 0,0 0 0,0-1-1,-1 1 1,1-1 0,-1 1 0,1 0 0,-1-1 0,1 1-1,-1 0 1,1 0 0,-1-1 0,0 1 0,0 0 0,0 0-1,0 0 1,0 0 0,0 0 0,0 0 0,0 0 0,0 0-1,0 1 1,0-1 0,-1 0 0,1 1 0,0-1 0,-1 0-1,1 1 1,0 0 0,-1-1 0,1 1 0,-1 0-1,1 0 1,0 0 0,-1 0 0,1 0 0,-1 0 0,1 0-1,0 0 1,-1 0 0,1 1 0,-1-1 0,-1 1 0,-2 1-22,0-1 1,1 1 0,-1 0 0,0 1-1,1-1 1,-1 1 0,1 0-1,0 0 1,0 0 0,0 1 0,0-1-1,-4 6 1,-10 32-1550,16-17-1303,2-23 2499,0 0 0,1 0-1,-1 0 1,0 0 0,1 0 0,-1 0 0,0 0-1,1 0 1,-1 0 0,1 0 0,0 0 0,-1 0 0,1 0-1,0 0 1,0-1 0,1 2 0,16 7-6404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42.299"/>
    </inkml:context>
    <inkml:brush xml:id="br0">
      <inkml:brushProperty name="width" value="0.025" units="cm"/>
      <inkml:brushProperty name="height" value="0.025" units="cm"/>
    </inkml:brush>
  </inkml:definitions>
  <inkml:trace contextRef="#ctx0" brushRef="#br0">46 1 16111,'0'0'7421,"0"12"-6242,-23 248 4424,1-2-3604,23-469-2880,-1 211 863,0-1-1,0 1 1,0 0-1,0-1 1,1 1-1,-1-1 1,0 1 0,0 0-1,1-1 1,-1 1-1,0 0 1,1-1-1,-1 1 1,0 0-1,1-1 1,-1 1-1,0 0 1,1 0-1,-1-1 1,1 1-1,-1 0 1,1 0-1,-1 0 1,0 0-1,1 0 1,-1 0-1,1 0 1,-1-1-1,1 1 1,-1 0-1,1 1 1,-1-1-1,1 0 1,-1 0-1,0 0 1,1 0-1,-1 0 1,1 0-1,0 1 1,25 5-188,-17-3 217,1-1 38,-1-1 0,1 0-1,-1 0 1,1-1 0,-1 0-1,1 0 1,-1-1 0,1-1-1,-1 1 1,0-1 0,1-1-1,-1 0 1,0 0 0,0-1-1,-1 0 1,1-1 0,-1 0-1,0 0 1,0 0 0,11-12-1,-11 9 13,0 0 0,0-1 0,-1 0-1,0-1 1,-1 1 0,0-1 0,-1 0-1,0-1 1,0 1 0,-1-1 0,0 0 0,-1 0-1,-1-1 1,1 1 0,-2 0 0,1-21-1,-2 30-59,0 1-1,0 0 0,0-1 0,0 1 0,0 0 1,0-1-1,0 1 0,0 0 0,-1-1 0,1 1 1,-1 0-1,1 0 0,-1-1 0,1 1 0,-1 0 0,0 0 1,0 0-1,1 0 0,-1 0 0,0 0 0,0 0 1,0 0-1,0 0 0,0 0 0,0 0 0,-1 0 1,1 1-1,0-1 0,0 1 0,0-1 0,-1 1 1,1-1-1,0 1 0,-1-1 0,-1 1 0,0 0-16,0 0 1,0 0-1,1 1 0,-1-1 0,0 1 0,0-1 1,1 1-1,-1 0 0,1 0 0,-1 0 0,0 1 1,1-1-1,0 1 0,-1-1 0,1 1 0,0 0 1,-3 2-1,-13 18 45,1 0 1,0 1-1,2 1 0,0 0 1,2 1-1,1 1 0,-17 51 1,27-74-21,1 1 1,0 0-1,-1 0 1,2 0-1,-1 0 1,0 0-1,1 0 1,0 0-1,0 1 1,0-1-1,0 0 1,1 0-1,-1 0 1,1 0-1,2 7 1,-1-9-6,0 0 0,0 0 0,1 0 0,-1-1 0,0 1 0,1 0 0,-1-1 0,1 1 0,-1-1 0,1 0 0,0 0 0,-1 0 0,1 0 0,0-1 0,0 1 0,0-1 0,0 1 0,0-1 0,0 0 0,-1 0 0,7-1 0,45-2 18,-32 2-115,0 0 0,35 3 1,-55-1 84,0 0 1,0 0 0,1 0-1,-1 0 1,0 0-1,0 0 1,0 1-1,-1-1 1,1 1 0,0-1-1,-1 1 1,1 0-1,0-1 1,-1 1 0,0 0-1,1 0 1,-1 0-1,0 0 1,0 0 0,0 1-1,-1-1 1,1 0-1,0 0 1,-1 1-1,1-1 1,-1 0 0,0 1-1,0 3 1,1 11 124,0 0 1,-4 30 0,2-36-107,3 12-400,-2-23 310,0 0 0,0 0 0,0 0 0,0 0 0,1 0 1,-1 0-1,0 1 0,0-1 0,0 0 0,0 0 0,1 0 0,-1 0 0,0 0 0,0 0 0,0 0 0,1 0 0,-1 0 0,0 0 0,0 0 1,0 0-1,1 0 0,-1 0 0,0 0 0,0 0 0,0 0 0,1 0 0,-1 0 0,0 0 0,0 0 0,0-1 0,0 1 0,1 0 0,-1 0 0,0 0 1,0 0-1,0 0 0,0 0 0,0-1 0,1 1 0,-1 0 0,0 0 0,0 0 0,0 0 0,0-1 0,0 1 0,0 0 0,0-1 0,20-37-11833,-10 11-574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42.672"/>
    </inkml:context>
    <inkml:brush xml:id="br0">
      <inkml:brushProperty name="width" value="0.025" units="cm"/>
      <inkml:brushProperty name="height" value="0.025" units="cm"/>
    </inkml:brush>
  </inkml:definitions>
  <inkml:trace contextRef="#ctx0" brushRef="#br0">0 121 11307,'0'0'8829,"12"1"-5690,-1 0-2537,-1-1-1,1 0 0,-1 0 0,0-1 0,1-1 0,-1 1 1,0-2-1,0 1 0,0-1 0,0-1 0,-1 0 1,11-6-1,-15 8-508,0-1 0,-1 0 0,1 0 0,-1 0 0,0-1 1,0 1-1,0-1 0,0 0 0,-1 0 0,0-1 0,0 1 0,0-1 0,0 1 1,0-1-1,-1 0 0,0 0 0,2-9 0,-4 14-93,0-1 0,0 0 0,0 1 0,0-1 0,-1 0 0,1 1 0,0-1 0,-1 1 0,1-1 0,0 1 0,-1-1 0,1 0 0,-1 1 0,1 0 0,-1-1 0,1 1 0,-1-1 0,1 1 0,-1-1 0,1 1 0,-1 0 0,0 0 0,1-1 0,-1 1 0,1 0 0,-1 0 0,0 0 0,1-1 0,-1 1 0,0 0 0,1 0 0,-1 0 0,0 0 0,1 0 0,-1 0 0,0 0 0,1 1 0,-2-1 0,-29 6 0,18 2 0,1 0 0,-1 1 0,1 0 0,1 1 0,0 0 0,0 1 0,1 1 0,0-1 0,1 1 0,0 1 0,1 0 0,1 0 0,-8 19 0,13-29-50,1-1 0,0 0 0,0 1 0,1-1 1,-1 1-1,0-1 0,1 1 0,-1-1 0,1 1 0,0 0 0,0-1 0,0 1 0,0-1 1,1 1-1,-1 0 0,1-1 0,-1 1 0,1-1 0,0 1 0,1 2 0,0-3-102,0 0 0,-1 0 0,1 0 0,0-1 0,0 1 0,0-1 0,1 1 0,-1-1 0,0 1 0,0-1 0,1 0 0,-1 0-1,1 0 1,-1-1 0,1 1 0,3 0 0,7 0-652,0 0-1,-1-1 1,1 0 0,0-1-1,0 0 1,-1-1-1,15-5 1,26-13-4668,1-4 833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43.015"/>
    </inkml:context>
    <inkml:brush xml:id="br0">
      <inkml:brushProperty name="width" value="0.025" units="cm"/>
      <inkml:brushProperty name="height" value="0.025" units="cm"/>
    </inkml:brush>
  </inkml:definitions>
  <inkml:trace contextRef="#ctx0" brushRef="#br0">138 0 14478,'0'0'5909,"-11"6"-2476,-5 1-2625,1 1-1,0 1 1,-14 11 0,25-17-631,0 0 1,0 0-1,1 0 0,-1 0 0,1 1 0,0 0 1,-1-1-1,2 1 0,-1 0 0,0 1 0,1-1 1,0 0-1,0 1 0,0 0 0,0-1 0,1 1 1,0 0-1,-1 7 0,2-11-219,0 1 0,1-1 0,-1 1-1,1-1 1,0 0 0,-1 0 0,1 1 0,0-1 0,0 0-1,-1 0 1,1 0 0,0 1 0,0-1 0,0 0-1,1 0 1,-1-1 0,0 1 0,0 0 0,0 0 0,1-1-1,-1 1 1,0 0 0,1-1 0,-1 1 0,0-1-1,1 0 1,-1 1 0,1-1 0,2 0 0,54 5-1726,-39-4 1716,-17-1 79,1 0 1,-1 0-1,0 0 1,1 1-1,-1-1 1,0 1-1,0 0 1,1-1 0,-1 1-1,0 0 1,0 0-1,0 0 1,0 1-1,0-1 1,0 0 0,0 1-1,0-1 1,2 4-1,-3-3 64,0 0 0,-1-1 1,1 1-1,0 0 0,-1 0 0,0-1 0,1 1 0,-1 0 0,0 0 0,0 0 0,0 0 1,0-1-1,0 1 0,0 0 0,-1 0 0,1 0 0,-1 0 0,0 2 0,-3 5 148,-1 0 1,0 0-1,0 0 0,0 0 0,-1-1 0,-13 14 1,-22 16-795,9-23-5729,9-12-6320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44.102"/>
    </inkml:context>
    <inkml:brush xml:id="br0">
      <inkml:brushProperty name="width" value="0.025" units="cm"/>
      <inkml:brushProperty name="height" value="0.025" units="cm"/>
    </inkml:brush>
  </inkml:definitions>
  <inkml:trace contextRef="#ctx0" brushRef="#br0">1 0 256,'0'0'13309,"4"9"-10966,1 4-1426,-1 0 0,0 1 0,0 0-1,-2 0 1,1 0 0,-2 0-1,0 21 1,-11 108 3293,-1-7-3075,12-135-1185,-1 0 0,0 0-1,0 1 1,0-1 0,0 0-1,1 0 1,-1 0 0,1 0 0,-1 0-1,1 0 1,-1 0 0,1 0 0,-1 0-1,1 0 1,0 0 0,0 0-1,-1 0 1,1 0 0,0-1 0,0 1-1,0 0 1,0-1 0,0 1 0,0 0-1,0-1 1,0 1 0,0-1-1,0 0 1,0 1 0,1-1 0,-1 0-1,0 0 1,0 0 0,0 1 0,2-1-1,-1 0-385,0 0 0,0 0 0,0 0 0,0-1 0,0 1-1,0 0 1,0-1 0,0 1 0,0-1 0,0 0 0,0 0 0,0 1-1,0-1 1,0-1 0,-1 1 0,1 0 0,0 0 0,-1-1 0,3-2-1,7-16-7720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44.458"/>
    </inkml:context>
    <inkml:brush xml:id="br0">
      <inkml:brushProperty name="width" value="0.025" units="cm"/>
      <inkml:brushProperty name="height" value="0.025" units="cm"/>
    </inkml:brush>
  </inkml:definitions>
  <inkml:trace contextRef="#ctx0" brushRef="#br0">12 129 18161,'0'0'1383,"-3"-9"581,3 9-1937,-1-2 52,0 0 1,-1 0 0,2 0-1,-1 0 1,0-1-1,0 1 1,1 0-1,-1 0 1,1 0-1,-1-1 1,1 1-1,0 0 1,0-1 0,0 1-1,0 0 1,1 0-1,-1-1 1,1 1-1,-1 0 1,1 0-1,0 0 1,0 0-1,0-1 1,0 1 0,0 0-1,0 0 1,0 1-1,1-1 1,-1 0-1,1 0 1,-1 1-1,1-1 1,0 1-1,0-1 1,-1 1 0,1 0-1,0 0 1,0 0-1,4-2 1,12-4 181,0 0-1,1 1 1,0 1 0,0 0 0,0 2 0,33-3 0,-11 5-62,0 1 0,46 6 0,-71-4-175,0 1-1,-1 1 1,0 0-1,1 1 1,-2 0-1,17 9 1,-26-11-23,0 0 0,0 0 0,-1 0 1,1 1-1,-1 0 0,1-1 0,-1 2 1,-1-1-1,5 6 0,-6-8 6,-1 1-1,0-1 0,1 1 1,-1 0-1,0-1 0,0 1 1,-1 0-1,1 0 1,-1-1-1,1 1 0,-1 0 1,0 0-1,0 0 0,0 0 1,0 0-1,-1-1 1,1 1-1,-1 0 0,-1 3 1,0-1 91,-1 0 1,0 0 0,0 0 0,-1 0 0,1-1-1,-1 0 1,0 1 0,0-1 0,0-1 0,-1 1-1,1-1 1,-1 1 0,0-1 0,-8 3 0,-7 4 296,-2 0 1,-25 7 0,28-11-403,0-1 0,-1 0-1,0-2 1,1 0 0,-25-1 0,70-11-9896,-6 2 5419,10-4-3096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50.248"/>
    </inkml:context>
    <inkml:brush xml:id="br0">
      <inkml:brushProperty name="width" value="0.025" units="cm"/>
      <inkml:brushProperty name="height" value="0.025" units="cm"/>
    </inkml:brush>
  </inkml:definitions>
  <inkml:trace contextRef="#ctx0" brushRef="#br0">23 0 21332,'0'0'1410,"-10"74"-802,2-45 33,5 2-193,1-3-31,2-2-321,2-7-96,9-3-225,2-6-768,0-2-320,-2-6-641,-4-2-1249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50.622"/>
    </inkml:context>
    <inkml:brush xml:id="br0">
      <inkml:brushProperty name="width" value="0.025" units="cm"/>
      <inkml:brushProperty name="height" value="0.025" units="cm"/>
    </inkml:brush>
  </inkml:definitions>
  <inkml:trace contextRef="#ctx0" brushRef="#br0">54 1 19955,'0'0'3139,"-30"49"-2178,22-23-128,1 5-97,1 3-608,3 1-64,3-4-896,0-2-2211,0-8-3876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52.472"/>
    </inkml:context>
    <inkml:brush xml:id="br0">
      <inkml:brushProperty name="width" value="0.025" units="cm"/>
      <inkml:brushProperty name="height" value="0.025" units="cm"/>
    </inkml:brush>
  </inkml:definitions>
  <inkml:trace contextRef="#ctx0" brushRef="#br0">19 418 18129,'-18'16'3180,"18"-16"-3099,0 0 1,0 0-1,0 0 1,0 0-1,0 0 1,0 0-1,0 0 1,0 0-1,0 0 0,0 0 1,0 0-1,1 0 1,-1 0-1,0 0 1,0 0-1,0 0 1,0 0-1,0 0 1,0 0-1,0 0 1,0 0-1,0 0 1,0 0-1,0 1 1,0-1-1,0 0 0,0 0 1,0 0-1,0 0 1,0 0-1,0 0 1,0 0-1,0 0 1,0 0-1,0 0 1,0 0-1,0 0 1,0 1-1,0-1 1,0 0-1,0 0 1,0 0-1,0 0 0,0 0 1,39-21 3167,27-20-2221,84-67 0,-125 86-792,0 0 1,-1-1 0,-2-2-1,0 0 1,34-54-1,-52 73-159,0-1 0,0 0 0,-1 0-1,0 0 1,0 0 0,-1 0-1,3-12 1,-5 19-75,-1 0 1,1 0-1,0-1 0,0 1 0,0 0 0,0 0 0,0 0 0,0 0 1,-1 0-1,1 0 0,0 0 0,0-1 0,0 1 0,0 0 0,0 0 1,-1 0-1,1 0 0,0 0 0,0 0 0,0 0 0,0 0 1,-1 0-1,1 0 0,0 0 0,0 0 0,0 0 0,0 0 0,-1 0 1,1 0-1,0 0 0,0 0 0,0 0 0,0 0 0,-1 0 0,1 0 1,0 1-1,0-1 0,0 0 0,0 0 0,0 0 0,0 0 0,-1 0 1,1 0-1,0 0 0,0 1 0,0-1 0,0 0 0,0 0 1,0 0-1,0 0 0,0 0 0,0 1 0,0-1 0,-1 0 0,1 0 1,0 0-1,0 0 0,0 1 0,0-1 0,0 0 0,0 0 0,0 0 1,0 1-1,-10 13 47,-13 26-11,3 1 0,1 1 0,2 1 1,2 0-1,2 1 0,-10 58 0,22-93-93,-1 1-661,0 1 1,1-1-1,0 1 1,2 19-1,-1-28 519,0 0 0,1 0-1,-1 0 1,1 0 0,-1 0 0,1 0-1,0-1 1,0 1 0,-1 0 0,1 0-1,0-1 1,1 1 0,-1-1-1,0 1 1,0-1 0,1 1 0,-1-1-1,1 0 1,-1 1 0,1-1 0,0 0-1,-1 0 1,1 0 0,0 0-1,0-1 1,-1 1 0,1 0 0,0-1-1,0 1 1,0-1 0,3 0 0,16 1-7539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29.578"/>
    </inkml:context>
    <inkml:brush xml:id="br0">
      <inkml:brushProperty name="width" value="0.025" units="cm"/>
      <inkml:brushProperty name="height" value="0.025" units="cm"/>
    </inkml:brush>
  </inkml:definitions>
  <inkml:trace contextRef="#ctx0" brushRef="#br0">1 211 6854,'0'0'25299,"11"3"-24765,-5-2-530,0 1-1,0-1 1,0-1-1,0 1 1,0-1 0,0 0-1,1 0 1,-1-1 0,0 0-1,0 0 1,0 0 0,0-1-1,0 0 1,-1 0 0,1 0-1,0-1 1,-1 0-1,0 0 1,0 0 0,1-1-1,3-4 1,8-5-4,-1 0 0,20-23 0,-32 32 0,0 0 0,0-1 0,-1 1 0,0-1 0,0 0 0,0 0 0,0 0 0,-1 0 0,0 0 0,0 0 0,0-1 0,-1 1 0,1-1 0,-1-5 0,-1 10 0,0 1 0,0 0 0,0 0 0,0-1 0,0 1 0,0 0 0,0-1 0,0 1 0,0 0 0,0 0 0,0-1 0,0 1 0,0 0 0,0 0 0,0-1 0,0 1 0,0 0 0,0 0 0,-1-1 0,1 1 0,0 0 0,0 0 0,0 0 0,-1-1 0,1 1 0,0 0 0,0 0 0,0 0 0,-1 0 0,1-1 0,0 1 0,0 0 0,-1 0 0,1 0 0,0 0 0,0 0 0,-1 0 0,1 0 0,0 0 0,-1 0 0,-13 5 0,-10 16 0,16-10 0,1 0 0,0 0 0,0 1 0,2 0 0,-1 0 0,2 0 0,-1 1 0,2-1 0,-1 1 0,2 0 0,-2 24 0,4-36 0,0 0 0,0 0 0,1 0 0,-1 0 0,0 0 0,1 0 0,-1 0 0,0 0 0,1-1 0,-1 1 0,1 0 0,0 0 0,-1 0 0,1-1 0,0 1 0,-1 0 0,1-1 0,0 1 0,0-1 0,-1 1 0,1-1 0,0 1 0,0-1 0,0 1 0,0-1 0,0 0 0,0 1 0,0-1 0,0 0 0,0 0 0,0 0 0,0 0 0,1 0 0,42-1 0,-37 0 0,15-2 0,0-1 0,31-10 0,-36 8 0,1 1 0,1 1 0,-1 1 0,28-2 0,-44 6 0,-33-70 0,21 50 0,2 0 0,-11-31 0,21 49 0,0 0 0,0 0 0,0 0 0,0 0 0,0 1 0,0-1 0,1 1 0,-1-1 0,0 1 0,0 0 0,0 0 0,1 0 0,-1 0 0,3 1 0,-3-1 0,62-7-2439,-21-6-5441,1-7-11301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53.019"/>
    </inkml:context>
    <inkml:brush xml:id="br0">
      <inkml:brushProperty name="width" value="0.025" units="cm"/>
      <inkml:brushProperty name="height" value="0.025" units="cm"/>
    </inkml:brush>
  </inkml:definitions>
  <inkml:trace contextRef="#ctx0" brushRef="#br0">379 14 17296,'0'0'4362,"10"-2"-2008,2-2-1683,-7 3-255,0-1 0,0 1 0,0 0-1,0 0 1,0 0 0,9 1 0,-14 0-328,0 1-1,0-1 1,1 1-1,-1 0 1,0-1-1,0 1 1,0-1-1,0 1 1,0-1-1,0 1 1,0-1-1,0 1 1,0 0-1,0-1 1,0 1-1,0-1 1,0 1-1,0-1 1,-1 1-1,1-1 1,0 1-1,0-1 1,-1 1-1,1-1 1,0 1-1,0-1 1,-1 1-1,-10 11 192,-1 0-1,-1-1 0,1 0 0,-1-1 0,-1-1 0,0 0 1,-23 11-1,-2 2-11,-54 33-108,-70 45-88,142-80-71,21-20 0,0 0 0,0 1 0,0-1 0,0 0 0,0 1 0,0-1 0,0 0 0,0 1 0,0-1 0,0 0 0,0 1 0,0-1 0,0 0 0,0 1 0,0-1 0,0 0 0,0 1 0,0-1 0,0 0 0,1 0 0,-1 1 0,0-1 0,0 0 0,0 1 0,0-1 0,1 0 0,-1 0 0,0 1 0,0-1 0,1 0 0,-1 0 0,0 0 0,0 0 0,1 1 0,-1-1 0,0 0 0,1 0 0,-1 0 0,50 6 0,-44-6 0,400 1-10490,-354-1 3684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53.457"/>
    </inkml:context>
    <inkml:brush xml:id="br0">
      <inkml:brushProperty name="width" value="0.025" units="cm"/>
      <inkml:brushProperty name="height" value="0.025" units="cm"/>
    </inkml:brush>
  </inkml:definitions>
  <inkml:trace contextRef="#ctx0" brushRef="#br0">28 64 11691,'0'0'9636,"-5"-8"-7106,-16-25-880,21 32-1629,-1 1-1,1 0 1,0-1 0,0 1-1,0-1 1,0 1 0,0 0 0,0-1-1,0 1 1,0-1 0,0 1 0,0 0-1,0-1 1,0 1 0,0-1-1,0 1 1,1 0 0,-1-1 0,0 1-1,0 0 1,0-1 0,0 1 0,1 0-1,-1-1 1,0 1 0,0 0-1,1-1 1,-1 1 0,0 0 0,1 0-1,-1-1 1,0 1 0,1 0 0,-1 0-1,0 0 1,1-1 0,-1 1-1,1 0 1,-1 0 0,1 0 0,19-3 598,-15 2-391,24-2 325,0 1 0,0 2 0,43 4-1,-63-4-445,-1 2-1,0-1 0,1 1 1,-1 0-1,0 0 1,0 1-1,0 1 1,-1-1-1,1 1 0,-1 0 1,0 1-1,0-1 1,0 2-1,-1-1 0,1 1 1,9 11-1,-14-13-80,0 0 0,0 0 0,0 0 1,-1 0-1,1 0 0,-1 0 0,0 0 0,0 0 0,0 0 0,-1 1 0,0-1 0,0 0 0,0 1 1,0-1-1,-1 0 0,1 0 0,-1 1 0,0-1 0,0 0 0,-1 0 0,1 0 0,-1 0 0,0 0 1,0-1-1,0 1 0,-1 0 0,1-1 0,-4 4 0,-9 11 151,0-1 0,-1 0 0,-34 26 0,41-35-142,-47 34 17,37-29-55,0 1 0,-31 31 0,50-45 3,-1 0 0,1 1 0,-1-1 0,1 1 0,-1-1 0,1 1 0,0-1 0,-1 1 0,1 0 0,-1-1 0,1 1 0,0-1 0,0 1 0,-1 0 0,1-1 0,0 1 0,0 0 0,0-1 0,0 1 0,0 0 0,0-1 0,0 1 0,0 0 0,0-1 0,0 1 0,0 0 0,0-1 0,0 1 0,0 0 0,1-1 0,-1 2 0,2-1 0,-1 0 0,0 0 0,1 0 0,-1 0 0,1 0 0,-1 0 0,1 0 0,-1-1 0,1 1 0,-1-1 0,1 1 0,3 0 0,63 4 0,-57-5 0,0 0-51,30 2-3164,0-2 1,59-7-1,-30-9-4803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0.323"/>
    </inkml:context>
    <inkml:brush xml:id="br0">
      <inkml:brushProperty name="width" value="0.025" units="cm"/>
      <inkml:brushProperty name="height" value="0.025" units="cm"/>
    </inkml:brush>
  </inkml:definitions>
  <inkml:trace contextRef="#ctx0" brushRef="#br0">16 1 15471,'0'0'4804,"-12"49"-3907,8-33-160,4-1-1,0 0 321,0-3-576,16-5-353,7-6-64,5-1-192,8-1-929,2-17-577,3-3-1248,-5-3-898,-6 0-992,-5-1-1763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0.667"/>
    </inkml:context>
    <inkml:brush xml:id="br0">
      <inkml:brushProperty name="width" value="0.025" units="cm"/>
      <inkml:brushProperty name="height" value="0.025" units="cm"/>
    </inkml:brush>
  </inkml:definitions>
  <inkml:trace contextRef="#ctx0" brushRef="#br0">45 0 7527,'0'0'13293,"-29"56"-11660,21-33-384,2 2-352,4-3-128,2-2-192,3-2-97,18-5-320,4-6-64,3-7-1281,4-1-4580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1.586"/>
    </inkml:context>
    <inkml:brush xml:id="br0">
      <inkml:brushProperty name="width" value="0.025" units="cm"/>
      <inkml:brushProperty name="height" value="0.025" units="cm"/>
    </inkml:brush>
  </inkml:definitions>
  <inkml:trace contextRef="#ctx0" brushRef="#br0">1 453 7527,'0'0'20339,"12"-8"-19073,43-37-706,-2-3 0,-2-1 0,46-59 0,-25 29-238,22-27-55,-94 105-255,1 0 0,-1 1 0,1-1 0,-1 1 0,1-1 0,-1 0 0,1 1 0,-1-1 0,1 1 0,0-1 0,-1 1 0,1 0 0,0-1 1,-1 1-1,1 0 0,0-1 0,-1 1 0,1 0 0,0 0 0,0 0 0,0-1 0,-1 1 0,1 0 0,0 0 0,1 1 0,4 15 20,-11 34-2,5-48 11,-8 37 128,-16 48 0,16-64-172,1 1 1,0-1 0,2 1-1,1 0 1,1 0-1,1 41 1,2-64-92,0 1 0,0-1 1,1 0-1,-1 1 1,1-1-1,-1 0 0,1 0 1,0 1-1,-1-1 0,1 0 1,0 0-1,0 0 1,0 0-1,0 0 0,0 0 1,0 0-1,0 0 1,0 0-1,0-1 0,2 2 1,-2-1-244,0-1 0,-1 0 0,1 0-1,0 0 1,-1 1 0,1-1 0,0 0 0,0 0 0,-1 0 0,1 0 0,0 0 0,0 0 0,-1 0 0,1 0-1,0-1 1,0 1 0,-1 0 0,1 0 0,0-1 0,-1 1 0,1 0 0,0-1 0,-1 1 0,1 0 0,0-2-1,6-9-9650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2.549"/>
    </inkml:context>
    <inkml:brush xml:id="br0">
      <inkml:brushProperty name="width" value="0.025" units="cm"/>
      <inkml:brushProperty name="height" value="0.025" units="cm"/>
    </inkml:brush>
  </inkml:definitions>
  <inkml:trace contextRef="#ctx0" brushRef="#br0">306 88 9225,'0'0'3379,"9"-7"-5,-6 6-2836,40-26 2199,-40 26-2338,-1-1 0,0 1 0,0-1 0,-1 1 0,1-1 0,0 0 0,0 1 0,-1-1 0,1 0 0,-1 0 0,0-1 0,1 1 0,-1 0 0,0 0 0,0 0 0,-1-1 0,1 1 0,0-1 0,-1 1-1,1-4 1,-2 6-296,1-1-1,-1 0 1,0 1-1,0-1 1,0 0-1,0 1 1,0-1-1,0 1 1,0-1-1,0 1 1,0 0-1,0-1 1,0 1-1,0 0 1,0 0-1,0 0 1,0 0-1,0 0 1,-1 0-1,1 0 1,0 0-1,0 0 1,-1 1-1,-30 2 385,16 1-396,0 1-1,0 0 1,1 2-1,-1 0 1,1 0-1,1 1 0,-17 13 1,4-1 148,0 1 0,-36 38 1,53-49-177,1 1 1,0 0 0,1 0-1,0 0 1,1 1 0,-9 20-1,15-29-54,0 0 0,-1 0 0,1 0 0,0 0 0,0 0 0,1 0-1,-1 0 1,0 1 0,1-1 0,0 0 0,0 0 0,0 1 0,0-1 0,1 0-1,-1 0 1,1 0 0,0 1 0,0-1 0,0 0 0,0 0 0,0 0 0,1 0-1,-1-1 1,1 1 0,0 0 0,0-1 0,0 1 0,0-1 0,0 1-1,0-1 1,1 0 0,-1 0 0,5 2 0,5 2-25,1 0 0,0-1 0,0 0-1,0-1 1,0 0 0,1-1 0,0-1 0,16 1 0,120-2-557,-86-2 106,-53 1 215,15 0-1965,0 0 0,38-7 0,-18-7-6767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4.786"/>
    </inkml:context>
    <inkml:brush xml:id="br0">
      <inkml:brushProperty name="width" value="0.025" units="cm"/>
      <inkml:brushProperty name="height" value="0.025" units="cm"/>
    </inkml:brush>
  </inkml:definitions>
  <inkml:trace contextRef="#ctx0" brushRef="#br0">1 52 16752,'0'0'5765,"74"14"-4676,-8-14-448,14-4-545,9-6-64,0 0-1345,-3-2-1282,-13-1-1825,-17-3-1634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5.157"/>
    </inkml:context>
    <inkml:brush xml:id="br0">
      <inkml:brushProperty name="width" value="0.025" units="cm"/>
      <inkml:brushProperty name="height" value="0.025" units="cm"/>
    </inkml:brush>
  </inkml:definitions>
  <inkml:trace contextRef="#ctx0" brushRef="#br0">0 1 17072,'0'0'844,"10"7"-487,9 5-11,1 0-1,0-2 1,1 0-1,0-1 1,23 6-1,124 28 992,-111-30-1201,0 2 0,62 25-1,-117-40-155,0 1 0,0 0 0,0 0-1,0 0 1,0 0 0,0 0 0,0 0-1,0 0 1,0 1 0,0-1 0,-1 1 0,1-1-1,0 1 1,-1 0 0,0 0 0,1 0-1,-1 0 1,0 0 0,2 3 0,-3-3 11,0 0 0,0-1 0,0 1 0,-1 0 0,1-1 0,0 1 0,-1 0 0,1-1 0,-1 1 0,1-1 0,-1 1 0,0-1 0,0 1 0,0-1 0,0 0 0,0 1 0,0-1 0,0 0 0,0 0 0,-2 2 0,-10 7 25,0-1 1,0 0 0,0-1 0,-21 8 0,22-10 44,-32 17-241,-132 64 729,59-33-3716,60-31-5235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6.832"/>
    </inkml:context>
    <inkml:brush xml:id="br0">
      <inkml:brushProperty name="width" value="0.025" units="cm"/>
      <inkml:brushProperty name="height" value="0.025" units="cm"/>
    </inkml:brush>
  </inkml:definitions>
  <inkml:trace contextRef="#ctx0" brushRef="#br0">58 1 18642,'0'0'8979,"2"8"-7928,1 19-814,-1-1-1,-1 1 0,-2 0 0,0-1 0,-9 44 0,-3 69-393,14-121-462,-1 37-2157,-8-33-1862,7-22 4210,1 1 0,-1 0 0,0 0 0,1-1 0,-1 1 0,0 0 0,0-1 1,0 1-1,0-1 0,1 1 0,-1-1 0,0 1 0,0-1 0,0 0 0,0 1 0,0-1 0,0 0 0,0 0 1,-1 0-1,-13 1-7372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7.206"/>
    </inkml:context>
    <inkml:brush xml:id="br0">
      <inkml:brushProperty name="width" value="0.025" units="cm"/>
      <inkml:brushProperty name="height" value="0.025" units="cm"/>
    </inkml:brush>
  </inkml:definitions>
  <inkml:trace contextRef="#ctx0" brushRef="#br0">0 148 17521,'0'0'2466,"2"-10"-357,-1 5-1929,0 1 0,0-1 1,1 1-1,-1 0 1,1-1-1,0 1 0,0 0 1,1 0-1,-1 0 1,1 0-1,0 1 0,0-1 1,0 1-1,1-1 0,-1 1 1,1 0-1,0 1 1,0-1-1,0 1 0,0-1 1,0 1-1,0 0 1,8-2-1,18-7 210,0 1 1,1 1-1,0 2 0,1 1 0,-1 1 1,1 2-1,0 1 0,55 4 1,-78-1-384,-1 0 1,1 1-1,0-1 1,-1 2-1,0-1 1,1 1 0,-1 0-1,0 1 1,0 0-1,8 6 1,-13-8 2,0-1 1,-1 1 0,1 0-1,-1 1 1,0-1-1,0 0 1,0 1 0,0-1-1,0 1 1,0-1-1,0 1 1,-1 0-1,0 0 1,1 0 0,-1 0-1,0 0 1,0 0-1,-1 0 1,1 0-1,-1 0 1,1 0 0,-1 1-1,0-1 1,0 0-1,0 0 1,-1 0-1,1 1 1,-1-1 0,0 0-1,0 0 1,-2 4-1,-1 1 110,0-1-1,-1 0 1,0 1-1,0-2 1,-1 1-1,0 0 1,0-1-1,0 0 1,-11 7-1,-68 44 750,84-57-867,-18 13 38,-1-2-1,-1 0 0,0-1 1,0-1-1,-1-1 1,0 0-1,-34 5 0,55-12-95,1-1 0,-1 0 0,1 0-1,-1 0 1,1 0 0,-1 0 0,1 0 0,-1 0-1,1 0 1,-1 0 0,1 0 0,-1-1 0,1 1-1,-1 0 1,1 0 0,-1 0 0,1 0-1,0-1 1,-1 1 0,1 0 0,-1-1 0,1 1-1,0 0 1,-1-1 0,1 1 0,0 0 0,-1-1-1,1 1 1,0-1 0,-1 1 0,1 0-1,0-1 1,0 1 0,0-1 0,0 1 0,-1-1-1,1 1 1,0-1 0,0 1 0,0-1-1,0 1 1,0-1 0,0 1 0,0-1 0,0 1-1,0-1 1,1 0 0,7-26-5504,10-7-3996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1.245"/>
    </inkml:context>
    <inkml:brush xml:id="br0">
      <inkml:brushProperty name="width" value="0.025" units="cm"/>
      <inkml:brushProperty name="height" value="0.025" units="cm"/>
    </inkml:brush>
  </inkml:definitions>
  <inkml:trace contextRef="#ctx0" brushRef="#br0">178 51 8456,'-4'-25'13548,"-7"10"-6650,8 13-6638,0 1-1,0 0 1,0 0 0,0 0-1,0 0 1,0 0 0,0 1-1,0-1 1,0 1 0,-1 0-1,1 0 1,0 0 0,-4 1-1,3 0-249,-1 0 0,1 0 0,0 1 0,1 0 0,-1-1 0,0 2-1,0-1 1,1 0 0,-1 1 0,1-1 0,0 1 0,0 0 0,0 0-1,0 0 1,0 1 0,1-1 0,-1 0 0,1 1 0,0 0-1,-2 5 1,-4 7-4,1-1 0,1 1-1,-7 29 1,12-42-6,-5 46 0,6-48 0,0 0 0,0 0 0,0 0 0,0-1 0,0 1 0,0 0 0,0 0 0,0 0 0,1 0 0,-1-1 0,0 1 0,1 0 0,-1 0 0,0-1 0,1 1 0,-1 0 0,1 0 0,-1-1 0,1 1 0,0-1 0,-1 1 0,1 0 0,-1-1 0,1 1 0,0-1 0,0 1 0,-1-1 0,1 0 0,0 1 0,0-1 0,0 0 0,-1 0 0,1 1 0,0-1 0,0 0 0,0 0 0,0 0 0,-1 0 0,1 0 0,0 0 0,0 0 0,0 0 0,0-1 0,-1 1 0,1 0 0,0 0 0,0-1 0,0 1 0,-1 0 0,2-1 0,3-2 0,0 1 0,0-1 0,0 0 0,0 0 0,-1 0 0,1 0 0,-1-1 0,0 0 0,0 0 0,6-8 0,33-53 0,-15 20 0,-25 73-117,-22 321 151,10-285-13,-3-1 0,-2 0-1,-32 86 1,27-108-21,4-26 0,14-14 0,1-1 0,-1 0 0,1 0 0,-1 0 0,1 0 0,0 0 0,-1 0 0,1 0 0,-1 0 0,1 0 0,-1-1 0,1 1 0,-1 0 0,1 0 0,-1 0 0,1 0 0,0-1 0,-1 1 0,1 0 0,-1 0 0,1-1 0,0 1 0,-1 0 0,1-1 0,0 1 0,-1 0 0,1-1 0,0 1 0,0-1 0,-1 1 0,1-1 0,0 1 0,0 0 0,0-1 0,0 1 0,-1-2 0,-2-8 0,-1-1 0,1 0 0,1 0 0,0 0 0,1 0 0,0-18 0,5-72 0,0 70 0,2 1 0,1 1 0,1-1 0,1 1 0,2 0 0,1 1 0,2 1 0,0 0 0,2 0 0,0 2 0,2 0 0,1 1 0,1 1 0,1 0 0,1 2 0,30-24 0,-48 42 0,0 0 0,-1 0 0,1 1 0,0-1 0,0 1 0,1 0 0,-1 0 0,0 0 0,1 0 0,-1 1 0,1 0 0,-1 0 0,1 0 0,8 0 0,-12 1 0,0 0 0,0 1 0,-1-1 0,1 1 0,0-1 0,0 0 0,-1 1 0,1 0 0,0-1 0,-1 1 0,1-1 0,0 1 0,-1 0 0,1-1 0,-1 1 0,1 0 0,-1 0 0,0-1 0,1 1 0,-1 0 0,0 0 0,1 0 0,-1-1 0,0 1 0,0 0 0,0 0 0,0 2 0,1 28 0,-1-23 0,-12 173 0,12-180 0,0-1 0,-1 0 0,1 0 0,0 0 0,0 0 0,0 0 0,0 0 0,0 0 0,0 0 0,0 0 0,0 1 0,0-1 0,0 0 0,0 0 0,0 0 0,0 0 0,0 0 0,0 0 0,0 0 0,0 0 0,0 0 0,0 1 0,0-1 0,0 0 0,0 0 0,1 0 0,-1 0 0,0 0 0,0 0 0,0 0 0,0 0 0,0 0 0,0 0 0,0 0 0,0 1 0,0-1 0,0 0 0,0 0 0,0 0 0,1 0 0,-1 0 0,0 0 0,0 0 0,0 0 0,0 0 0,0 0 0,0 0 0,0 0 0,0 0 0,0 0 0,1 0 0,-1 0 0,0 0 0,0 0 0,0 0 0,0 0 0,0 0 0,0 0 0,0 0 0,0 0 0,0 0 0,1 0 0,-1 0 0,0 0 0,0-1 0,0 1 0,0 0 0,0 0 0,8-9 0,5-14 0,-4-4 0,-2-1 0,-1 1 0,-1-1 0,-2 0 0,-1 0 0,-2-54 0,0 65 0,-3 8 0,4 9 0,-1 1 0,0-1 0,1 0 0,-1 1 0,1-1 0,-1 1 0,1-1 0,-1 0 0,1 1 0,-1-1 0,1 0 0,-1 1 0,1-1 0,0 0 0,-1 0 0,1 0 0,-1 0 0,1 1 0,0-1 0,-1 0 0,1 0 0,-1 0 0,1 0 0,0 0 0,-1 0 0,2-1 0,8 0 0,0 0 0,0-1 0,-1-1 0,1 1 0,0-2 0,-1 1 0,0-1 0,0 0 0,15-11 0,-15 10 0,-1 0 0,1 0 0,0 1 0,0 0 0,0 0 0,1 1 0,-1 0 0,1 1 0,0 0 0,15 0 0,-24 2 0,1 1 0,-1 0 0,1-1 0,-1 1 0,0 0 0,1 0 0,-1 0 0,0 0 0,0 0 0,0 0 0,0 0 0,0 0 0,0 1 0,0-1 0,0 0 0,0 1 0,0-1 0,-1 0 0,1 1 0,-1-1 0,1 1 0,-1-1 0,1 1 0,-1 0 0,0-1 0,0 1 0,0-1 0,0 1 0,0-1 0,0 1 0,-1 1 0,-1 56 0,2-59 0,-13 63 0,9-49 0,0 1 0,1 0 0,-1 25 0,4-40 0,1 1 0,-1-1 0,1 0 0,-1 0 0,0 0 0,1 1 0,-1-1 0,1 0 0,-1 0 0,1 0 0,-1 0 0,1 0 0,-1 0 0,1 0 0,-1 0 0,1 0 0,-1 0 0,0 0 0,1-1 0,-1 1 0,1 0 0,-1 0 0,1 0 0,-1 0 0,0-1 0,1 1 0,-1 0 0,1-1 0,-1 1 0,0 0 0,1 0 0,-1-1 0,0 1 0,1-1 0,-1 1 0,1-1 0,17-13 0,28-37-676,72-104-1,-108 142 679,-4 8 152,-10 19 245,-12 20 314,18-58-3308,-1 9-4900,1 6-491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08.153"/>
    </inkml:context>
    <inkml:brush xml:id="br0">
      <inkml:brushProperty name="width" value="0.025" units="cm"/>
      <inkml:brushProperty name="height" value="0.025" units="cm"/>
    </inkml:brush>
  </inkml:definitions>
  <inkml:trace contextRef="#ctx0" brushRef="#br0">59 28 22453,'0'0'1532,"-7"12"-1201,2-6-290,-28 51 166,31-52-196,0 0 1,0 0-1,0 0 0,0 0 1,1 0-1,0 0 0,0 0 1,1 0-1,-1 1 0,1-1 1,0 0-1,1 9 0,0-13-45,0 1 0,-1-1 0,1 0 0,0 1 0,0-1 0,0 0 0,0 1 0,0-1 0,0 0 0,0 0 0,0 0 0,0 0 0,1 0 0,-1 0 0,0 0-1,1 0 1,-1-1 0,1 1 0,-1-1 0,1 1 0,-1-1 0,1 1 0,-1-1 0,1 0 0,-1 1 0,3-1 0,45-1-1757,-47 1 1677,17-3-922,0-1 0,-1-1 0,0 0-1,0-2 1,0 0 0,-1-1 0,0 0-1,19-14 1,-14 8-178,38-33 0,-46 34 1584,-1 0 0,23-29 0,-34 39 3645,-3 5-1088,-7 13 328,-41 76-1660,45-81-1691,0 0-1,1 0 1,0 1-1,0-1 0,1 1 1,1 0-1,0 0 1,0-1-1,1 1 1,1 0-1,1 12 1,-2-23-126,0 1 1,1-1-1,-1 1 1,0-1-1,1 1 0,-1-1 1,0 1-1,1-1 1,-1 1-1,0-1 1,1 0-1,-1 1 1,1-1-1,-1 0 1,1 1-1,-1-1 0,1 0 1,-1 0-1,1 1 1,-1-1-1,1 0 1,-1 0-1,2 0 1,19 2-13392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10.700"/>
    </inkml:context>
    <inkml:brush xml:id="br0">
      <inkml:brushProperty name="width" value="0.025" units="cm"/>
      <inkml:brushProperty name="height" value="0.025" units="cm"/>
    </inkml:brush>
  </inkml:definitions>
  <inkml:trace contextRef="#ctx0" brushRef="#br0">353 15 10282,'18'-15'10155,"-34"16"-5159,-35 15-4015,12 3-870,0 3 0,-47 33 0,71-44 27,0 0 1,1 2 0,0-1-1,1 2 1,1 0 0,0 0-1,1 1 1,-11 19-1,21-32-146,-1 1 0,1 0-1,-1 0 1,1 0 0,0 0-1,0 0 1,0 0 0,0 0-1,1 0 1,0 0 0,-1 0-1,1 0 1,0 0 0,0 0-1,0 0 1,2 5 0,-1-7-62,0 1 0,0 0 0,0 0 1,0-1-1,0 1 0,1-1 1,-1 1-1,1-1 0,-1 1 1,1-1-1,0 0 0,-1 0 0,1 0 1,0 0-1,0 0 0,0 0 1,0 0-1,0-1 0,0 1 1,0-1-1,0 1 0,0-1 0,0 0 1,3 0-1,26 3-1757,49-2 1,-7-8-4541,-28-3-2132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11.200"/>
    </inkml:context>
    <inkml:brush xml:id="br0">
      <inkml:brushProperty name="width" value="0.025" units="cm"/>
      <inkml:brushProperty name="height" value="0.025" units="cm"/>
    </inkml:brush>
  </inkml:definitions>
  <inkml:trace contextRef="#ctx0" brushRef="#br0">105 1 20211,'0'0'7554,"-3"12"-6657,-56 131 748,21-57-600,38-85-1036,0-1 1,-1 1-1,1 0 0,-1-1 0,1 1 0,0 0 0,-1-1 1,1 1-1,0 0 0,0-1 0,-1 1 0,1 0 0,0 0 1,0-1-1,0 1 0,0 0 0,0-1 0,0 1 0,0 0 1,0 0-1,0-1 0,0 1 0,1 0 0,-1 0 0,0-1 1,0 1-1,1 0 0,-1-1 0,0 1 0,1-1 0,-1 1 1,1 0-1,-1-1 0,1 1 0,-1-1 0,1 1 0,-1-1 0,1 1 1,0-1-1,-1 0 0,1 1 0,-1-1 0,1 0 0,0 1 1,0-1-1,-1 0 0,1 0 0,0 1 0,-1-1 0,1 0 1,0 0-1,0 0 0,-1 0 0,1 0 0,0 0 0,0 0 1,-1-1-1,1 1 0,0 0 0,-1 0 0,1 0 0,0-1 1,1 0-1,60-19 719,-45 13-628,-14 6-100,0 0 0,0 0 0,1 0 0,-1 0 0,0 1 0,1-1 0,-1 1 0,1 0 0,-1 0 0,0 0 0,7 1 0,-9 0 0,0 0 0,1 0 0,-1 0 0,0 0 0,0 0 0,0 0 0,0 0 0,0 0 0,0 0 0,0 1 0,0-1 0,-1 0 0,1 1 0,0-1 0,-1 1 0,1-1 0,-1 0 0,0 1 0,1-1 0,-1 1 0,0 0 0,0-1 0,0 1 0,0-1 0,0 1 0,0-1 0,-1 2 0,1 8 0,-1-1 0,-1 1 0,0-1 0,0 1 0,-1-1 0,0 0 0,-1 0 0,0 0 0,-1-1 0,-10 17 0,17-33-2014,5-23-11320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11.776"/>
    </inkml:context>
    <inkml:brush xml:id="br0">
      <inkml:brushProperty name="width" value="0.025" units="cm"/>
      <inkml:brushProperty name="height" value="0.025" units="cm"/>
    </inkml:brush>
  </inkml:definitions>
  <inkml:trace contextRef="#ctx0" brushRef="#br0">158 0 15567,'0'0'13282,"-1"9"-12503,-6 27-387,-2 1-1,-2-2 1,-1 1 0,-2-1-1,-22 40 1,-26 68 397,61-141-789,0-1 0,1 1 0,-1-1 0,1 1 0,-1-1 0,1 1 0,0-1 0,-1 1 0,1 0 0,0-1 0,0 1 0,0-1 0,0 1 0,0 0 0,0-1 0,1 1 0,-1-1 0,1 1 0,-1-1 0,2 3 0,-1-3 0,0 0 0,0 0 0,0-1 0,0 1 0,0-1 0,0 1 0,0-1 0,0 1 0,0-1 0,1 0 0,-1 1 0,0-1 0,0 0 0,0 0 0,1 0 0,-1 0 0,0 0 0,0 0 0,0 0 0,0 0 0,2-1 0,11-3 0,-1 0 0,0-1 0,23-11 0,-20 9 0,-9 4-55,1 0-1,0 1 1,-1 0-1,1 0 1,0 1 0,0 0-1,10 0 1,-18 1-100,1 0 0,-1 0 0,0 0 0,0 0 0,0 0 0,1 0 0,-1 0 0,0 0 0,0 0 0,0 0 0,0 0 0,1 0 0,-1 0 0,0 0 0,0 0 0,0 0 0,1 0 0,-1 0 1,0 0-1,0 0 0,0 0 0,0 1 0,1-1 0,-1 0 0,0 0 0,0 0 0,0 0 0,0 0 0,0 0 0,0 1 0,1-1 0,-1 0 0,0 0 0,0 0 0,0 0 0,0 0 0,0 1 0,0-1 0,0 0 0,0 0 0,0 0 0,0 1 0,0-1 0,0 0 0,0 0 0,0 0 0,0 1 0,0-1-344,1 5-7231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12.133"/>
    </inkml:context>
    <inkml:brush xml:id="br0">
      <inkml:brushProperty name="width" value="0.025" units="cm"/>
      <inkml:brushProperty name="height" value="0.025" units="cm"/>
    </inkml:brush>
  </inkml:definitions>
  <inkml:trace contextRef="#ctx0" brushRef="#br0">123 0 19987,'0'0'2573,"-9"2"-769,6-2-1672,-1 1 0,0 0-1,0 1 1,1-1 0,-1 1-1,1-1 1,-1 1 0,1 0 0,0 0-1,0 1 1,-1-1 0,2 1-1,-6 5 1,2-1-11,0 0 0,1 1 0,1 0 0,-1 0 0,1 0 0,-3 11 0,6-18-104,-4 12 113,0 1 0,1 0-1,-3 18 1,6-30-94,1-1 1,-1 1-1,1 0 0,0 0 1,0-1-1,-1 1 0,1 0 1,0 0-1,0-1 0,0 1 0,1 0 1,-1 0-1,0 0 0,1-1 1,-1 1-1,1 0 0,0-1 0,-1 1 1,1 0-1,0-1 0,0 1 1,0-1-1,0 1 0,0-1 1,1 0-1,-1 1 0,0-1 0,1 0 1,-1 0-1,0 0 0,1 0 1,-1 0-1,1 0 0,0-1 0,-1 1 1,4 1-1,3-2 163,0 0 0,-1 0 0,1 0 0,0-1 0,-1 0-1,1-1 1,-1 0 0,0 0 0,1 0 0,-1-1 0,0 0 0,0 0 0,-1-1 0,1 0 0,11-9 0,-14 10-195,0 0 0,0 0 0,-1-1 0,1 1 0,-1-1 0,0 0 0,1 0 0,-2 0 0,1 0 0,-1-1 0,1 1 0,-1-1 1,0 1-1,-1-1 0,1 0 0,-1 0 0,0 0 0,0 0 0,0 0 0,-1 0 0,0 0 0,0 0 0,0 0 0,0 0 0,-2-6 0,1 9-46,0 1 0,0-1-1,0 1 1,0 0-1,0-1 1,0 1 0,0 0-1,-1 0 1,1 0-1,0 0 1,-1 0-1,1 0 1,-1 0 0,1 0-1,-1 1 1,1-1-1,-1 0 1,1 1-1,-1 0 1,0-1 0,1 1-1,-1 0 1,0 0-1,1-1 1,-1 1-1,0 1 1,1-1 0,-1 0-1,0 0 1,1 1-1,-1-1 1,-2 1-1,-26 11-2440,28-11 1859,0 0 0,1 0 0,0 0 0,-1 0 0,1 0 0,-1 0 0,1 0 0,0 1 0,0-1 0,0 0 0,0 1 0,-2 2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12.786"/>
    </inkml:context>
    <inkml:brush xml:id="br0">
      <inkml:brushProperty name="width" value="0.025" units="cm"/>
      <inkml:brushProperty name="height" value="0.025" units="cm"/>
    </inkml:brush>
  </inkml:definitions>
  <inkml:trace contextRef="#ctx0" brushRef="#br0">176 1 18321,'-6'8'1548,"-23"33"1501,2 2 0,-32 66-1,49-87-2647,1 0 0,1 0 0,1 1 0,1 1 0,1-1 0,1 1 0,-2 42-1,7-66-392,0 1 0,0-1 0,0 0 0,0 0 0,0 0 0,0 0 0,0 0-1,0-1 1,-1 1 0,1 0 0,0 0 0,0-1 0,0 1 0,0 0-1,0-1 1,0 1 0,-1-1 0,3 0 0,3-5-98,1-1 1,-1 0-1,-1 0 0,1-1 1,-1 1-1,0-1 0,-1 0 0,7-16 1,-5 8-266,0 1 0,-1-2 1,5-32-1,-9 49 358,-1-1 0,1 0 0,-1 1 0,1-1 0,-1 1 0,1-1 0,0 1 0,-1-1 0,1 1 0,0 0 0,-1-1 0,1 1 0,0 0 0,-1-1 0,1 1 0,0 0 0,-1 0 0,1 0 0,0-1 0,0 1 0,-1 0 0,1 0 0,0 0 0,0 0 0,0 0 0,1 1 0,33 1 114,-12 0-32,-14-3-62,-1-1 0,1 1 0,-1-2 0,0 1 0,0-1 0,0-1 0,0 1 1,0-1-1,-1-1 0,0 1 0,0-1 0,0 0 0,8-8 0,-8 7 62,0-1 0,0 0-1,-1-1 1,0 1 0,0-1-1,-1 0 1,0-1 0,0 1 0,-1-1-1,0 0 1,5-15 0,-9 24-87,0-1 0,0 1 0,0 0 0,0-1 0,0 1 0,0 0 0,0-1 0,0 1 0,0 0 0,0-1 0,0 1 0,0 0 0,0-1 0,0 1 0,0 0 0,-1-1 0,1 1 0,0 0 0,0 0 0,0-1 0,0 1 0,-1 0 0,1 0 0,0-1 0,0 1 0,-1 0 0,1 0 0,0 0 0,0-1 0,-1 1 0,1 0 0,0 0 0,-1 0 0,1 0 0,0 0 0,0-1 0,-1 1 0,1 0 0,0 0 0,-1 0 0,1 0 0,0 0 0,-1 0 0,1 0 0,0 0 0,-1 0 0,1 0 0,0 0 0,-1 1 0,1-1 0,0 0 0,-1 0 0,1 0 0,0 0 0,0 0 0,-1 1 0,1-1 0,0 0 0,0 0 0,-1 0 0,1 1 0,0-1 0,0 0 0,-1 0 0,1 1 0,0 0 0,-22 13-46,-4 9 249,1 2-1,-25 31 1,43-48-153,0 0 0,1 1 1,1 0-1,-1 0 0,1 0 0,1 1 0,0-1 0,0 1 1,1 0-1,0 0 0,-2 17 0,5-25-48,0-1 0,1 1 0,-1-1 0,1 1 0,-1-1 0,1 1 0,-1-1 0,1 1 0,0-1 0,0 0 0,-1 1 0,1-1 0,0 0 0,0 0 0,0 1 0,1-1 0,-1 0 0,0 0 0,0 0 0,1-1 0,-1 1 0,0 0 0,1 0 0,-1-1 0,1 1 0,-1-1 0,1 1 0,-1-1 0,1 1 0,-1-1 0,1 0 0,-1 0 0,3 0 0,64 2 0,-53-2 0,-13 0 0,0-1 0,1 1 0,-1 0 0,0 0 0,1 1 0,-1-1 0,0 0 0,0 1 0,1 0 0,-1-1 0,0 1 0,0 0 0,0 0 0,0 0 0,0 0 0,0 0 0,0 1 0,0-1 0,0 1 0,2 2 0,-3-2 0,-1 0 0,1 0 0,-1 0 0,1 0 0,-1 0 0,0 0 0,0 1 0,0-1 0,0 0 0,0 0 0,0 0 0,-1 0 0,1 0 0,-1 0 0,1 1 0,-1-1 0,0 0 0,0-1 0,0 1 0,0 0 0,0 0 0,0 0 0,-2 1 0,-9 13 8,10-14-50,-1 1 1,1-1-1,0 1 1,0 0-1,0 0 1,0 0-1,0 0 1,1 0-1,0 0 1,-2 5 0,26-24-6227,5-26-4862,-18 16-1036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13.113"/>
    </inkml:context>
    <inkml:brush xml:id="br0">
      <inkml:brushProperty name="width" value="0.025" units="cm"/>
      <inkml:brushProperty name="height" value="0.025" units="cm"/>
    </inkml:brush>
  </inkml:definitions>
  <inkml:trace contextRef="#ctx0" brushRef="#br0">41 101 17392,'0'0'11238,"11"2"-9482,-5 0-1668,1-1 0,-1-1 1,0 1-1,1-1 0,-1 0 0,1 0 0,-1-1 1,1 0-1,-1 0 0,0-1 0,1 1 0,-1-1 0,0-1 1,0 1-1,0-1 0,-1 0 0,1-1 0,-1 1 1,1-1-1,-1 0 0,0 0 0,-1-1 0,1 1 0,-1-1 1,0 0-1,5-7 0,-8 11-88,0 0 0,-1 0 0,1 0 0,0-1 0,0 1 0,-1 0 0,1-1 0,-1 1 0,1 0 0,-1-1 0,0 1 0,1-1 0,-1 1 0,0-1 0,0 1 0,0 0 0,0-1 0,0 1 0,0-1 0,-1-2 0,0 4 0,1-1 0,-1 0 0,0 1 0,1-1 0,-1 1 0,0-1 0,0 1 0,0-1 0,1 1 0,-1 0 0,0-1 0,0 1 0,0 0 0,0 0 0,0-1 0,0 1 0,0 0 0,0 0 0,0 0 0,1 0 0,-1 0 0,0 0 0,-1 1 0,-5 0 0,1 0 0,0 1 0,-1-1 0,1 2 0,0-1 0,0 1 0,-9 5 0,-5 5 0,1 2 0,-28 28 0,41-39 0,2 1 0,-1 1 0,0-1 0,1 1 0,0 0 0,1 0 0,-1 0 0,1 0 0,0 0 0,1 1 0,-1 0 0,1-1 0,-2 12 0,4-17-54,0 0 1,0 0-1,0 0 0,1 0 1,-1 0-1,0-1 0,0 1 1,0 0-1,1 0 0,-1 0 1,0 0-1,1 0 1,-1 0-1,1-1 0,-1 1 1,1 0-1,-1 0 0,1-1 1,0 1-1,-1 0 0,1-1 1,0 1-1,-1-1 0,1 1 1,1 0-1,28 6-3337,34-13-4614,-21-6 1354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13.452"/>
    </inkml:context>
    <inkml:brush xml:id="br0">
      <inkml:brushProperty name="width" value="0.025" units="cm"/>
      <inkml:brushProperty name="height" value="0.025" units="cm"/>
    </inkml:brush>
  </inkml:definitions>
  <inkml:trace contextRef="#ctx0" brushRef="#br0">234 0 17328,'0'0'12177,"-10"2"-10709,7-1-1232,-39 7 831,40-7-1049,0-1 0,1 1 0,-1-1 1,1 1-1,-1-1 0,1 1 0,-1 0 0,1 0 1,-1 0-1,1 0 0,0 0 0,-1 0 0,1 0 1,0 0-1,0 0 0,0 0 0,0 1 0,0-1 0,0 1 1,0-1-1,0 1 0,1-1 0,-1 1 0,0-1 1,1 1-1,-1 1 0,2-2-22,-1 0 1,1 0-1,-1 0 0,1 0 0,0 0 1,-1-1-1,1 1 0,0 0 1,0-1-1,0 1 0,0 0 1,-1-1-1,1 1 0,0-1 0,0 1 1,0-1-1,0 0 0,0 1 1,0-1-1,2 0 0,32 10-165,-18-6 48,-14-3 126,-1-1-1,1 1 1,0 0 0,-1 0 0,1 1 0,-1-1 0,0 0 0,1 1 0,-1 0 0,0-1-1,0 1 1,0 0 0,0 0 0,0 0 0,-1 0 0,1 0 0,-1 1 0,1-1 0,-1 0 0,0 1-1,0-1 1,0 1 0,0-1 0,0 1 0,0 0 0,0 2 0,-2-1 6,1-1 0,-1 0 1,1 1-1,-1-1 0,0 0 0,-1 0 1,1 0-1,0 0 0,-1 0 0,0 0 1,0 0-1,1 0 0,-2 0 0,1-1 1,0 1-1,0-1 0,-1 0 0,0 1 1,1-1-1,-6 3 0,-9 5-11,1 0 0,-1-2 0,0 0 0,-1 0 0,0-2 0,0 0 0,-1-1 0,0-1 0,1-1 0,-27 2 0,45-5-75,0 0-1,0 0 1,-1 0-1,1 0 1,0-1-1,0 1 1,-1 0 0,1 0-1,0 0 1,0 0-1,0 0 1,-1 0 0,1 0-1,0-1 1,0 1-1,0 0 1,0 0-1,-1 0 1,1 0 0,0-1-1,0 1 1,0 0-1,0 0 1,0 0 0,0 0-1,0-1 1,-1 1-1,1 0 1,0 0-1,0-1 1,0 1 0,0 0-1,0 0 1,0 0-1,0-1 1,0 1 0,0 0-1,0 0 1,0-1-1,0 1 1,0 0-1,0 0 1,1 0 0,-1-1-1,0-2-2856,0-11-8839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40.730"/>
    </inkml:context>
    <inkml:brush xml:id="br0">
      <inkml:brushProperty name="width" value="0.025" units="cm"/>
      <inkml:brushProperty name="height" value="0.025" units="cm"/>
    </inkml:brush>
  </inkml:definitions>
  <inkml:trace contextRef="#ctx0" brushRef="#br0">18 0 9641,'0'0'21546,"1"11"-20697,13 302-198,-14-303-6389,-4-13 2437,-6-17-302,5 9 742,-9-16-2760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0:41.105"/>
    </inkml:context>
    <inkml:brush xml:id="br0">
      <inkml:brushProperty name="width" value="0.025" units="cm"/>
      <inkml:brushProperty name="height" value="0.025" units="cm"/>
    </inkml:brush>
  </inkml:definitions>
  <inkml:trace contextRef="#ctx0" brushRef="#br0">33 93 11403,'0'0'3155,"-5"-9"-150,-1 1-2077,3 5-608,1 0-1,0 1 1,0-1-1,0 0 1,0-1-1,1 1 1,-1 0-1,1 0 1,0-1-1,0 1 1,-1-5-1,2 7-144,0 0 0,0 0 0,0 0 1,0 0-1,1 0 0,-1 0 0,0 0 0,1 0 0,-1 0 0,1 0 1,-1 0-1,1 0 0,-1 0 0,1 1 0,-1-1 0,1 0 0,0 0 0,0 0 1,-1 1-1,1-1 0,0 1 0,0-1 0,0 0 0,0 1 0,0-1 0,0 1 1,0 0-1,0-1 0,0 1 0,0 0 0,0 0 0,0-1 0,0 1 0,1 0 0,46-5 84,-39 5 277,-2-1-415,43-2 554,87 4 0,-124 0-665,1 1 0,-1 0 0,0 1 0,0 0 0,0 1 0,-1 0 0,1 1 0,-1 1 0,0 0 0,-1 0 0,21 15 0,-30-20 9,0 1 1,-1-1 0,1 0-1,0 1 1,-1-1-1,1 0 1,-1 1 0,1 0-1,-1-1 1,0 1-1,0 0 1,0 0-1,0 0 1,0 0 0,0 0-1,0 0 1,-1 0-1,1 0 1,-1 0 0,1 0-1,-1 0 1,0 0-1,0 0 1,0 0-1,0 0 1,0 1 0,0-1-1,-1 0 1,1 0-1,-1 0 1,1 0 0,-1 0-1,0 0 1,0 0-1,0 0 1,0 0-1,0-1 1,0 1 0,-1 0-1,1-1 1,0 1-1,-1-1 1,1 1 0,-1-1-1,0 1 1,1-1-1,-1 0 1,-2 1-1,-7 5 120,1-1-1,-2 0 0,1 0 0,0-1 1,-1-1-1,-22 6 0,-30 0-2037,38-8-499,26-2 2319,0 0 1,0 0-1,0 0 0,0 0 0,0 0 1,0-1-1,0 1 0,0 0 0,0 0 1,0 0-1,0 0 0,0 0 1,0 0-1,0-1 0,0 1 0,0 0 1,0 0-1,0 0 0,0 0 1,0 0-1,0 0 0,-1 0 0,1 0 1,0-1-1,0 1 0,0 0 1,0 0-1,0 0 0,0 0 0,0 0 1,0 0-1,0 0 0,0 0 1,-1 0-1,1 0 0,0 0 0,0-1 1,0 1-1,0 0 0,0 0 0,0 0 1,-1 0-1,23-12-9471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2.149"/>
    </inkml:context>
    <inkml:brush xml:id="br0">
      <inkml:brushProperty name="width" value="0.025" units="cm"/>
      <inkml:brushProperty name="height" value="0.025" units="cm"/>
    </inkml:brush>
  </inkml:definitions>
  <inkml:trace contextRef="#ctx0" brushRef="#br0">256 144 9833,'-7'-7'11404,"-1"-9"-7274,7 13-3630,0 0 0,-1 0 0,1-1 0,-1 1 1,0 1-1,0-1 0,0 0 0,-4-4 0,2 4-410,1 1 1,-1 1-1,0-1 0,0 0 0,0 1 0,0 0 1,0 0-1,0 0 0,-1 0 0,1 1 0,0 0 0,0 0 1,-1 0-1,1 0 0,0 1 0,0-1 0,0 1 1,0 0-1,-1 0 0,-5 3 0,3-1-6,0 1 0,1-1-1,0 1 1,0 0 0,0 1 0,1-1-1,-1 1 1,1 0 0,0 0 0,0 1-1,-5 8 1,3-3-84,-1 1 0,2 0 0,0 0 0,0 1 0,2 0 0,-1 0 0,1 0 0,1 0 0,1 1 0,0-1 0,0 1 0,1 20 0,2-32 0,-1 1 0,1-1 0,-1 1 0,1-1 0,0 0 0,0 0 0,0 0 0,1 0 0,-1 1 0,0-1 0,1-1 0,-1 1 0,1 0 0,0 0 0,-1-1 0,1 1 0,0 0 0,0-1 0,0 0 0,0 0 0,0 1 0,1-1 0,-1 0 0,0-1 0,0 1 0,1 0 0,-1-1 0,0 1 0,1-1 0,-1 0 0,1 0 0,2 0 0,1 1 0,0-1 0,0 0 0,1-1 0,-1 1 0,0-1 0,0 0 0,0-1 0,0 0 0,0 0 0,0 0 0,9-5 0,-7 1 0,-1 1 0,-1-1 0,1 0 0,-1 0 0,0-1 0,0 0 0,-1 0 0,0 0 0,0-1 0,0 0 0,-1 0 0,-1 0 0,4-9 0,-2 0 0,-1 0 0,0-1 0,-1 1 0,-1 0 0,0-30 0,-2 47 0,0 0 0,0 0 0,0-1 0,0 1 0,0 0 0,0 0 0,0 0 0,0 0 0,0 0 0,0 0 0,0 0 0,0-1 0,0 1 0,0 0 0,0 0 0,0 0 0,0 0 0,0 0 0,0 0 0,0-1 0,0 1 0,0 0 0,0 0 0,0 0 0,0 0 0,0 0 0,0 0 0,0 0 0,-1-1 0,1 1 0,0 0 0,0 0 0,0 0 0,0 0 0,0 0 0,0 0 0,0 0 0,0 0 0,0 0 0,-1 0 0,1 0 0,0 0 0,0 0 0,0 0 0,0 0 0,0-1 0,0 1 0,-1 0 0,1 0 0,0 0 0,0 0 0,0 0 0,0 1 0,0-1 0,0 0 0,-1 0 0,1 0 0,0 0 0,0 0 0,0 0 0,-9 8 0,-4 13 0,10-13 0,-1 1 0,1 0 0,0 0 0,1 0 0,0 0 0,-1 18 0,4-26 0,-1-1 0,0 1 0,0 0 0,0-1 0,1 1 0,-1-1 0,0 1 0,1 0 0,-1-1 0,0 1 0,1-1 0,-1 1 0,1-1 0,-1 1 0,1-1 0,-1 1 0,1-1 0,0 0 0,-1 1 0,1-1 0,-1 0 0,1 0 0,0 1 0,-1-1 0,1 0 0,0 0 0,-1 0 0,1 0 0,0 1 0,-1-1 0,1 0 0,0 0 0,-1-1 0,1 1 0,0 0 0,-1 0 0,1 0 0,0 0 0,-1 0 0,1-1 0,0 0 0,32-10 0,-17 0 0,-1-1 0,21-19 0,-27 22 0,0 1 0,0 0 0,1 0 0,0 1 0,0 0 0,1 1 0,-1 0 0,20-7 0,-30 13 0,1 0 0,0 0 0,-1 0 0,1 0 0,-1-1 0,1 1 0,-1 0 0,1 1 0,-1-1 0,1 0 0,-1 0 0,1 0 0,-1 0 0,1 0 0,-1 0 0,1 1 0,-1-1 0,1 0 0,-1 0 0,1 1 0,-1-1 0,1 0 0,-1 1 0,0-1 0,1 1 0,-1-1 0,0 0 0,1 1 0,-1-1 0,1 2 0,5 21 0,-6 35 0,-1-46 0,-1 8 0,2-15 0,-1 0 0,0 0 0,1 0 0,0 0 0,0 0 0,1 0 0,0 0 0,1 8 0,-1-13 0,-1 1 0,1 0 0,0-1 0,0 1 0,-1-1 0,1 1 0,0-1 0,0 1 0,0-1 0,-1 0 0,1 0 0,0 1 0,0-1 0,0 0 0,0 0 0,0 0 0,0 0 0,0 0 0,-1 0 0,1 0 0,0 0 0,0 0 0,0 0 0,0 0 0,0-1 0,0 1 0,0 0 0,-1-1 0,1 1 0,0 0 0,0-1 0,-1 1 0,1-1 0,0 0 0,0 1 0,-1-1 0,1 1 0,-1-1 0,1 0 0,0 0 0,27-28 0,-2-9-141,28-61-1,-59 111 177,1 0 1,-1 0-1,2 0 1,0 1-1,0-1 0,1 1 1,-1 24-1,4-35-35,-1-1 0,0 0 0,0 0 0,0 1 0,1-1 0,-1 0 0,1 0 0,-1 0 0,1 1 0,-1-1 0,1 0 0,0 0 0,-1 0 0,1 0 0,0 0 0,0 0 0,0-1 0,0 1 0,0 0 0,0 0 0,0-1 0,0 1 0,0 0 0,0-1 0,0 1 0,0-1 0,1 1 0,-1-1 0,0 0 0,0 0 0,1 1 0,-1-1 0,0 0 0,0 0 0,1 0 0,-1 0 0,0 0 0,0-1 0,1 1 0,-1 0 0,0 0 0,0-1 0,0 1 0,2-2 0,2 1 0,0 0 0,0-1 0,-1 0 0,1 0 0,0 0 0,-1-1 0,0 0 0,1 1 0,-1-1 0,4-4 0,2-6 0,0 0 0,-1-1 0,0 0 0,13-30 0,-18 35 0,0-1 0,-1 1 0,0-1 0,0 0 0,-1 1 0,-1-1 0,0 0 0,0 0 0,-1-16 0,0 26 0,-1-1 0,1 0 0,0 1 0,0-1 0,-1 1 0,1-1 0,0 0 0,-1 1 0,1-1 0,0 1 0,-1-1 0,1 1 0,-1-1 0,1 1 0,-1-1 0,1 1 0,-1-1 0,1 1 0,-1 0 0,0-1 0,1 1 0,-1 0 0,0 0 0,1-1 0,-1 1 0,1 0 0,-1 0 0,0 0 0,0 0 0,1 0 0,-1 0 0,0 0 0,1 0 0,-1 0 0,0 0 0,1 0 0,-1 0 0,0 0 0,0 1 0,0-1 0,-1 0 0,1 1 0,0-1 0,0 1 0,-1-1 0,1 1 0,0-1 0,0 1 0,0-1 0,0 1 0,0 0 0,0 0 0,0 0 0,0-1 0,0 1 0,0 0 0,0 0 0,1 0 0,-1 1 0,-1 0 0,2-1-85,-1 1 1,1-1-1,0 0 1,0 0-1,-1 1 1,1-1-1,0 0 0,0 0 1,0 1-1,0-1 1,1 0-1,-1 0 1,0 1-1,0-1 0,1 0 1,-1 0-1,1 0 1,-1 0-1,1 1 0,-1-1 1,1 0-1,0 0 1,-1 0-1,1 0 1,0 0-1,0 0 0,0-1 1,0 1-1,0 0 1,0 0-1,0-1 1,0 1-1,0 0 0,0-1 1,0 1-1,1-1 1,-1 0-1,0 1 1,0-1-1,0 0 0,1 0 1,1 1-1,2-1-659,0 1 0,1-1 0,-1 0 0,0-1 0,1 1 0,-1-1 0,0 0 0,0 0 0,6-3 0,18-12-8070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1:30.906"/>
    </inkml:context>
    <inkml:brush xml:id="br0">
      <inkml:brushProperty name="width" value="0.025" units="cm"/>
      <inkml:brushProperty name="height" value="0.025" units="cm"/>
    </inkml:brush>
  </inkml:definitions>
  <inkml:trace contextRef="#ctx0" brushRef="#br0">0 485 11147,'0'0'6219,"12"-5"-4837,42-20-1000,0-2-1,64-44 0,104-88 800,-21 15-698,-126 96-8234,-68 42 1217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1:34.030"/>
    </inkml:context>
    <inkml:brush xml:id="br0">
      <inkml:brushProperty name="width" value="0.025" units="cm"/>
      <inkml:brushProperty name="height" value="0.025" units="cm"/>
    </inkml:brush>
  </inkml:definitions>
  <inkml:trace contextRef="#ctx0" brushRef="#br0">1 364 2498,'0'0'18188,"2"-5"-16875,2-3-835,1 0-1,0 0 0,1 0 0,0 0 0,0 1 0,1 0 0,0 1 0,7-7 0,72-48 1311,-53 38-1661,87-46 211,-15 9-3459,-42 13-6337,-38 21-2954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1:18.583"/>
    </inkml:context>
    <inkml:brush xml:id="br0">
      <inkml:brushProperty name="width" value="0.025" units="cm"/>
      <inkml:brushProperty name="height" value="0.025" units="cm"/>
    </inkml:brush>
  </inkml:definitions>
  <inkml:trace contextRef="#ctx0" brushRef="#br0">2 0 14990,'0'0'6727,"0"2"-5895,-2 2-511,2 1-225,0-2-128,3-2-769,6-1-1217,-1 0-705,-1 0-2433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1:18.954"/>
    </inkml:context>
    <inkml:brush xml:id="br0">
      <inkml:brushProperty name="width" value="0.025" units="cm"/>
      <inkml:brushProperty name="height" value="0.025" units="cm"/>
    </inkml:brush>
  </inkml:definitions>
  <inkml:trace contextRef="#ctx0" brushRef="#br0">0 1 13132,'0'0'13229,"0"26"-13005,0-25-1121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09.890"/>
    </inkml:context>
    <inkml:brush xml:id="br0">
      <inkml:brushProperty name="width" value="0.025" units="cm"/>
      <inkml:brushProperty name="height" value="0.025" units="cm"/>
    </inkml:brush>
  </inkml:definitions>
  <inkml:trace contextRef="#ctx0" brushRef="#br0">99 452 3844,'0'0'2007,"-8"8"-1441,-6 5-3,-37 36 7274,48-46-7226,1 0 1,-1 1-1,1-1 1,0 1-1,0-1 0,0 1 1,0 0-1,0 0 1,1 0-1,0 0 0,0 0 1,0 0-1,0 0 0,1 1 1,-1 3-1,2-7-528,-1-1-1,0 1 0,1-1 1,-1 1-1,0-1 0,1 0 1,-1 1-1,1-1 0,-1 0 1,1 1-1,-1-1 0,1 0 1,-1 1-1,1-1 0,-1 0 1,1 0-1,-1 0 0,1 0 1,-1 1-1,1-1 0,-1 0 1,1 0-1,0 0 0,-1 0 1,1 0-1,-1 0 0,1 0 1,-1-1-1,1 1 0,-1 0 1,1 0-1,-1 0 0,1 0 1,0-1-1,23-7 1120,-1-9-752,-1-1 0,0 0-1,-2-1 1,0-2 0,26-33-1,-28 32-387,119-155 112,-120 151-158,-1 0-1,-1 0 1,-2-2-1,-1 0 1,12-40-1,-21 62-15,-2 5-1,0-1 0,-1 1 1,1 0-1,-1-1 1,1 1-1,-1-1 1,0 1-1,1 0 1,-1-1-1,0 1 1,0-1-1,0 1 1,0-1-1,0 1 0,0-1 1,0 1-1,-1-1 1,0-2-1,-17 27-271,-30 62 589,-52 127 0,80-161-176,2 0 0,3 0 1,2 2-1,-7 62 0,17-79-522,2 0 0,2 41 1,3-65-3633,0-29-17994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0.572"/>
    </inkml:context>
    <inkml:brush xml:id="br0">
      <inkml:brushProperty name="width" value="0.025" units="cm"/>
      <inkml:brushProperty name="height" value="0.025" units="cm"/>
    </inkml:brush>
  </inkml:definitions>
  <inkml:trace contextRef="#ctx0" brushRef="#br0">181 105 8552,'0'0'6545,"1"-10"-3662,-1-2-2753,1 6 647,-1 0 1,0 0 0,0-1 0,0 1 0,-1 0 0,0 0 0,-2-6 0,2 10-603,0 0-1,1 1 1,-1-1 0,0 0 0,0 1 0,0-1-1,-1 1 1,1 0 0,0-1 0,0 1 0,-1 0 0,1 0-1,-1 0 1,1 0 0,-1 0 0,0 0 0,1 0 0,-1 0-1,0 1 1,0-1 0,1 0 0,-1 1 0,0 0-1,0-1 1,0 1 0,1 0 0,-1 0 0,0 0 0,0 0-1,0 1 1,-3 0 0,0 0-95,1 0 1,-1 1-1,0 0 0,0 0 0,1 1 1,-1-1-1,1 1 0,0 0 0,0 0 1,0 0-1,0 1 0,1 0 0,-1-1 1,1 1-1,0 0 0,-5 8 0,0 1 86,0 0 0,0 1 0,2 0 0,-7 19 0,13-33-165,-9 39 281,9-38-278,0 0 0,0 0 0,0 0 0,0 0 0,0 0 0,1-1 0,-1 1 0,0 0 0,0 0 0,1 0 0,-1 0-1,1-1 1,-1 1 0,1 0 0,-1 0 0,1-1 0,-1 1 0,1 0 0,-1-1 0,1 1 0,0-1 0,0 1 0,-1-1 0,1 1-1,0-1 1,0 1 0,-1-1 0,1 0 0,0 1 0,0-1 0,0 0 0,0 0 0,0 0 0,-1 0 0,1 1 0,0-1 0,1-1-1,10 1 9,-1-1 0,1-1 0,-1 0-1,1 0 1,-1-1 0,0-1-1,0 0 1,-1 0 0,1-1-1,-1-1 1,13-8 0,-11 7-3,0 0 0,0 1 0,1 0 0,0 1 1,0 0-1,0 1 0,25-4 0,-37 8-9,0-1 0,0 1 0,0 0 0,0 0 0,0 0 0,0 0 0,0 0 0,0 0 0,0 0 0,0 0 0,0 0 0,0 0 0,0 0 0,0 1 0,0-1 0,0 0 0,0 1 0,0-1 0,-1 1 0,1-1 0,0 1 0,0-1 0,0 1 0,0-1 0,-1 1 0,1 0 0,0 0 0,-1-1 0,1 1 0,-1 0 0,1 0 0,-1 0 0,1 0 0,-1 0 0,1 0 0,-1 0 0,0 0 0,1-1 0,-1 1 0,0 0 0,0 0 0,0 0 0,0 1 0,0-1 0,0 0 0,0 1 0,7 24 0,-7-26 0,0 1 0,1-1 0,-1 0 0,0 0 0,0 0 0,0 0 0,0 0 0,0 1 0,0-1 0,0 0 0,0 0 0,1 0 0,-1 0 0,0 0 0,0 0 0,0 1 0,0-1 0,1 0 0,-1 0 0,0 0 0,0 0 0,0 0 0,0 0 0,1 0 0,-1 0 0,0 0 0,0 0 0,0 0 0,0 0 0,1 0 0,-1 0 0,0 0 0,0 0 0,0 0 0,1 0 0,-1 0 0,0 0 0,0 0 0,0 0 0,0-1 0,1 1 0,-1 0 0,0 0 0,0 0 0,0 0 0,0 0 0,0-1 0,6-10 0,-2-14 0,-3-45 0,29 67 0,-26 3-3,91-2-2057,-77 0 398,0 0 0,0-1-1,22-7 1,1-5-10478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2.825"/>
    </inkml:context>
    <inkml:brush xml:id="br0">
      <inkml:brushProperty name="width" value="0.025" units="cm"/>
      <inkml:brushProperty name="height" value="0.025" units="cm"/>
    </inkml:brush>
  </inkml:definitions>
  <inkml:trace contextRef="#ctx0" brushRef="#br0">104 0 7335,'0'0'14862,"-2"11"-13832,-10 37 658,-20 52-1,16-56-691,2 1 0,-13 73 1,29-272-3074,27 165 1990,-14-4 414,-7-6-256,-1 0 0,1 0 0,0-1 0,0-1 0,0 1 0,-1-1 0,1-1 0,0 1 0,-1-1 0,1-1 0,-1 1 0,0-1 0,0-1 0,0 1 0,0-1 0,0 0 0,-1-1 0,0 1 0,0-1 0,6-6 0,-4 3-30,0 0 0,0 0 0,-1 0 0,0-1 0,0 0 0,-1 0 0,0-1 1,-1 0-1,0 0 0,-1 0 0,0-1 0,0 1 0,2-16 0,-6 26-43,0 0 0,0 0-1,0 0 1,0 0 0,-1 0-1,1 0 1,0 0 0,0 0-1,0 0 1,0 0 0,0 0-1,-1 0 1,1 0 0,0 0-1,0 0 1,0 0 0,0 0-1,0 0 1,-1 0 0,1 0-1,0 0 1,0 0 0,0 0-1,0 0 1,0 0 0,0 0-1,-1 0 1,1 0 0,0 0-1,0-1 1,0 1 0,0 0-1,0 0 1,0 0 0,0 0-1,0 0 1,0 0 0,0 0-1,-1-1 1,1 1 0,0 0-1,0 0 1,0 0 0,0 0-1,0 0 1,0 0 0,0-1-1,0 1 1,0 0 0,0 0-1,-14 22-120,-15 33 162,-8 53 693,34-98-591,0 1 0,1 0 0,1 0 1,0 0-1,0 0 0,1 0 0,0 0 0,3 14 0,-3-24-132,1 0-1,0 1 1,0-1 0,0 0-1,-1 1 1,1-1-1,0 0 1,0 0-1,1 0 1,-1 0 0,0 0-1,0 0 1,0 0-1,1 0 1,-1 0-1,0-1 1,1 1 0,-1 0-1,1-1 1,-1 1-1,1-1 1,-1 0-1,1 1 1,-1-1 0,1 0-1,-1 0 1,1 0-1,0 0 1,-1 0-1,1-1 1,-1 1-1,2-1 1,3 1 27,0-1 0,0 0 0,-1-1 0,1 1 0,0-1 0,-1 0 0,8-4 0,12-13-152,-21 15 32,1-1 0,0 1 0,1 0 0,-1 1 0,1-1 0,0 1 0,-1 0 0,1 1 0,1-1 0,10-2-1,-16 5 88,-1 1 0,1 0 0,-1-1 0,1 1-1,0-1 1,-1 1 0,0 0 0,1 0-1,-1-1 1,1 1 0,-1 0 0,0 0-1,1-1 1,-1 1 0,0 0 0,0 0 0,0 0-1,0-1 1,0 1 0,0 0 0,0 0-1,0 0 1,0 1 0,0 29 424,-1-24-381,1-6-201,0 1 1,0-1 0,0 0 0,0 0-1,0 0 1,0 0 0,1 1-1,-1-1 1,0 0 0,1 0 0,-1 0-1,1 0 1,-1 0 0,1 0-1,-1 0 1,1 0 0,0 0 0,-1 0-1,2 1 1,-1-2-157,0 0 0,0 1-1,-1-1 1,1 0 0,0 0 0,0 0-1,0 0 1,-1 0 0,1 0 0,0 0 0,0-1-1,0 1 1,-1 0 0,1 0 0,0-1-1,0 1 1,-1 0 0,1-1 0,0 1-1,-1 0 1,1-1 0,0 1 0,-1-1 0,1 0-1,0 1 1,-1-1 0,1 1 0,-1-1-1,1-1 1,10-12-6143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3.168"/>
    </inkml:context>
    <inkml:brush xml:id="br0">
      <inkml:brushProperty name="width" value="0.025" units="cm"/>
      <inkml:brushProperty name="height" value="0.025" units="cm"/>
    </inkml:brush>
  </inkml:definitions>
  <inkml:trace contextRef="#ctx0" brushRef="#br0">1 104 6502,'0'0'13079,"9"1"-11013,0 0-1539,0-1 0,0 0-1,-1 0 1,1-1 0,0 0-1,0 0 1,-1-1 0,1 0 0,-1-1-1,1 1 1,15-9 0,-15 7-228,-1-1 0,1 0 0,-1-1 0,0 1 0,0-1-1,0-1 1,-1 0 0,0 0 0,0 0 0,8-12 0,-15 19-287,-1 0 1,1-1-1,0 1 0,0 0 0,0 0 0,0 0 0,0-1 0,0 1 0,0 0 1,0 0-1,0 0 0,0 0 0,0-1 0,-1 1 0,1 0 0,0 0 0,0 0 1,0 0-1,0-1 0,-1 1 0,1 0 0,0 0 0,0 0 0,0 0 1,0 0-1,-1 0 0,1 0 0,0 0 0,0 0 0,-1 0 0,1-1 0,0 1 1,0 0-1,0 0 0,-1 0 0,1 0 0,0 0 0,0 1 0,0-1 1,-1 0-1,1 0 0,0 0 0,0 0 0,0 0 0,-1 0 0,1 0 0,0 0 1,0 0-1,0 0 0,-1 1 0,1-1 0,0 0 0,0 0 0,0 0 1,0 0-1,0 1 0,0-1 0,-1 0 0,1 0 0,0 1 0,-16 7 22,9-3 7,0 1 0,1 0 0,-1 0 0,1 0 0,0 1 0,1 0 0,0 1 0,0-1 0,0 1 0,1 0 0,0 0-1,1 0 1,0 0 0,0 1 0,1 0 0,0-1 0,-2 18 0,4-25-72,0 0 1,0 0-1,0 1 0,1-1 0,-1 0 1,0 0-1,1 0 0,-1 0 1,1 0-1,-1 0 0,1 0 0,-1 0 1,1 0-1,0 0 0,-1 0 0,1 0 1,0 0-1,0-1 0,0 1 1,0 0-1,-1 0 0,1-1 0,0 1 1,2 0-1,36 8-2062,-28-9 713,0-1 1,0 1-1,0-2 1,21-4-1,14-15-8079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3.551"/>
    </inkml:context>
    <inkml:brush xml:id="br0">
      <inkml:brushProperty name="width" value="0.025" units="cm"/>
      <inkml:brushProperty name="height" value="0.025" units="cm"/>
    </inkml:brush>
  </inkml:definitions>
  <inkml:trace contextRef="#ctx0" brushRef="#br0">80 0 19442,'0'0'2082,"0"49"737,-1-13 192,-6 2-1121,-1 5-769,2-5-192,2-2-513,2-8-352,2-6-64,0-8-192,3-7-737,4-5-224,-4-2-705,-3-14-3491,-15-5 1858,-7-8-1122,-5-5-2914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3.926"/>
    </inkml:context>
    <inkml:brush xml:id="br0">
      <inkml:brushProperty name="width" value="0.025" units="cm"/>
      <inkml:brushProperty name="height" value="0.025" units="cm"/>
    </inkml:brush>
  </inkml:definitions>
  <inkml:trace contextRef="#ctx0" brushRef="#br0">4 125 8616,'0'0'3913,"-1"-10"-881,1 7-2887,-1 0 29,0 0 1,1 1 0,0-1 0,0 0 0,0 0 0,0 0 0,0 0 0,0 0-1,1 0 1,-1 0 0,1 0 0,0 0 0,0 0 0,0 1 0,0-1 0,1 0-1,-1 1 1,1-1 0,0 1 0,-1 0 0,1-1 0,0 1 0,0 0 0,0 0-1,1 0 1,-1 0 0,1 1 0,3-3 0,14-4 609,-1 2 0,1 0 0,0 1 0,0 1 0,1 1 0,-1 1 0,1 1 1,-1 1-1,25 2 0,-27-2-281,-16 0-410,1 0 0,0 0 0,0 1-1,0-1 1,0 1 0,0-1 0,0 1 0,0 0 0,-1 0 0,1 0 0,0 1-1,-1-1 1,1 0 0,-1 1 0,1 0 0,-1 0 0,0-1 0,0 1 0,0 1-1,0-1 1,3 3 0,-5-3-38,1 0 1,0 0-1,0 0 0,-1 1 0,1-1 1,-1 0-1,0 0 0,1 0 1,-1 1-1,0-1 0,0 0 0,-1 0 1,1 1-1,0-1 0,-1 0 0,1 0 1,-1 0-1,0 0 0,0 0 1,0 0-1,0 0 0,0 0 0,0 0 1,0 0-1,-1 0 0,1-1 0,-1 1 1,-2 2-1,-5 4-992,0 0 0,-1 0-1,0-1 1,0 0 0,0-1 0,-1 0 0,0-1 0,-20 7-1,76-13-10085,-18 1 3896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2.720"/>
    </inkml:context>
    <inkml:brush xml:id="br0">
      <inkml:brushProperty name="width" value="0.025" units="cm"/>
      <inkml:brushProperty name="height" value="0.025" units="cm"/>
    </inkml:brush>
  </inkml:definitions>
  <inkml:trace contextRef="#ctx0" brushRef="#br0">39 106 14157,'0'0'11344,"-6"11"-10164,-1 11-696,0-1-1,2 1 1,0 0-1,1 0 1,2 1-1,-1 34 1,5-18-404,12 70 0,-2-32-3369,-13-84 1960,-4-27 1309,5 30 312,0 1 0,0-1-1,0 1 1,0-1 0,1 0-1,0 1 1,-1-1-1,1 1 1,1-1 0,-1 1-1,0 0 1,1-1 0,-1 1-1,1 0 1,0 0 0,3-4-1,5-3-149,15-15 551,29-39-1,-46 52-593,0 1 0,-1-1 1,-1-1-1,0 1 0,-1-1 0,7-24 0,-4 2-99,-2 0 0,-1-1 0,-1-59 0,-9 77 0,-7 20 0,9-1 0,1 1 0,-1 1 0,1-1 0,0 0 0,-1 1 0,1-1 0,0 1 0,-3 5 0,-9 20 0,2 0 0,1 0 0,-14 53 0,21-62 0,0 0 0,1 1 0,1-1 0,1 1 0,1-1 0,4 39 0,-4-57 0,0 1 0,0-1 0,0 0 0,1 0 0,-1 0 0,0 0 0,1 1 0,-1-1 0,1 0 0,-1 0 0,1 0 0,-1 0 0,1 0 0,0 0 0,0 0 0,-1 0 0,1-1 0,0 1 0,0 0 0,0 0 0,0-1 0,0 1 0,0 0 0,0-1 0,0 1 0,2 0 0,-1-1 0,1 0 0,-1 0 0,0 0 0,0 0 0,1 0 0,-1 0 0,0-1 0,0 1 0,1-1 0,-1 0 0,0 0 0,4-1 0,2-3 0,-1 1 0,1-1 0,-1 0 0,0-1 0,13-12 0,-5-2 0,-12 15 0,0 0 0,0 0 0,1 1 0,-1-1 0,1 1 0,0 0 0,1 0 0,-1 0 0,1 0 0,-1 1 0,1 0 0,0 0 0,8-3 0,-13 6 0,1 0 0,0 0 0,-1 0 0,1 0 0,0 1 0,-1-1 0,1 0 0,0 0 0,-1 1 0,1-1 0,-1 0 0,1 1 0,-1-1 0,1 1 0,-1-1 0,1 1 0,-1-1 0,1 1 0,-1-1 0,0 1 0,1 0 0,-1-1 0,0 1 0,1-1 0,-1 1 0,0 0 0,0-1 0,0 1 0,1 0 0,-1 0 0,4 28 0,-3-23 0,4 45 18,-4-32-44,0 1 1,2 0 0,0 0-1,2-1 1,0 0-1,13 32 1,-7-38-1940,1-9-4814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4.268"/>
    </inkml:context>
    <inkml:brush xml:id="br0">
      <inkml:brushProperty name="width" value="0.025" units="cm"/>
      <inkml:brushProperty name="height" value="0.025" units="cm"/>
    </inkml:brush>
  </inkml:definitions>
  <inkml:trace contextRef="#ctx0" brushRef="#br0">13 1 6887,'0'0'10991,"2"10"-6976,-1 10-2311,0 1-1,-2-1 1,0 0 0,-1 0 0,-5 22 0,2 24-1053,5-65-651,0-1 0,0 0 0,0 0 0,0 1 0,0-1 0,0 0 0,1 0 0,-1 1 0,0-1 0,0 0 0,0 0 0,0 0 0,0 1 0,1-1 0,-1 0 0,0 0 0,0 0 0,0 0 0,1 0 0,-1 1 0,0-1 0,0 0 0,1 0 0,-1 0 0,0 0 0,0 0 0,0 0 0,1 0 0,-1 0 0,0 0 0,0 0 0,1 0 0,-1 0 0,0 0 0,0 0 0,1 0 0,-1 0 0,0 0 0,0 0 0,1 0 0,-1 0 0,0 0 0,0-1 0,1 1 0,-1 0 0,0 0 0,0 0 0,0 0 0,1 0 0,-1-1 0,0 1 0,0 0 0,0 0 0,0 0 0,1-1 0,11-9 0,-9 2 0,-1 1 0,0-1 0,0 0 0,0 1 0,-1-1 0,0 0 0,-1 0 0,0 0 0,0 0 0,0 0 0,-1 0 0,0 0 0,-1 0 0,0 1 0,0-1 0,-1 0 0,-4-9 0,9 19-252,0 0-1,0-1 1,0 1 0,0-1-1,0 0 1,0 0 0,1 0-1,-1 0 1,1 0 0,-1 0-1,0 0 1,1-1 0,0 1-1,-1-1 1,1 0 0,4 0-1,56 0-7176,-43 0 5263,12-1-2083,-1-3-487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4.625"/>
    </inkml:context>
    <inkml:brush xml:id="br0">
      <inkml:brushProperty name="width" value="0.025" units="cm"/>
      <inkml:brushProperty name="height" value="0.025" units="cm"/>
    </inkml:brush>
  </inkml:definitions>
  <inkml:trace contextRef="#ctx0" brushRef="#br0">138 7 9641,'0'0'13891,"-10"1"-11425,2 0-2039,0 0 0,1 0-1,-1 1 1,0 0 0,1 1 0,0 0-1,-14 7 1,17-8-303,1 0 0,-1 0-1,1 1 1,-1 0 0,1-1-1,0 1 1,0 1 0,0-1 0,1 0-1,-1 1 1,1-1 0,0 1-1,0 0 1,0 0 0,0 0-1,0 0 1,1 0 0,0 0-1,-1 5 1,2-7-113,-1-1 0,1 1-1,-1-1 1,1 1 0,0-1-1,0 1 1,0-1 0,0 1 0,0-1-1,0 1 1,1-1 0,-1 1 0,0-1-1,1 0 1,-1 1 0,1-1-1,-1 1 1,1-1 0,0 0 0,-1 1-1,1-1 1,0 0 0,0 0-1,0 0 1,0 0 0,0 0 0,0 0-1,1 0 1,1 1 0,0 0 17,1-1 1,0-1-1,-1 1 1,1 0-1,0-1 1,0 0-1,0 0 1,0 0-1,-1 0 1,8-2-1,-5 0-19,-1 0-1,1 0 1,-1 0-1,0 0 1,0-1-1,0 0 1,0 0-1,0 0 1,-1-1-1,1 1 1,-1-1-1,0 0 1,0 0-1,0-1 0,-1 1 1,1-1-1,-1 0 1,0 0-1,-1 0 1,1 0-1,-1-1 1,0 1-1,0 0 1,-1-1-1,0 0 1,0 1-1,0-1 1,0-6-1,-2 11-26,0-1-1,0 1 1,0-1 0,0 1 0,0 0-1,-1 0 1,1 0 0,0 0 0,-1 0-1,1 0 1,-1 0 0,1 0-1,-1 0 1,1 1 0,-1-1 0,0 1-1,1-1 1,-1 1 0,0-1 0,1 1-1,-1 0 1,0 0 0,1 0-1,-1 0 1,-3 1 0,-19 5-561,24-6 556,-1 0 1,1 1-1,-1-1 0,1 0 1,0 1-1,-1-1 0,1 1 1,-1-1-1,1 0 0,0 1 1,0-1-1,-1 1 0,1-1 1,0 1-1,0-1 0,0 1 1,0 0-1,-1-1 0,1 1 1,0-1-1,0 1 0,0-1 1,0 1-1,0-1 1,0 1-1,0-1 0,1 1 1,-1 0-1,0-1 0,0 1 1,0-1-1,0 1 0,1-1 1,0 1-1,1 1-351,0-1 1,0 0-1,0 0 0,1 0 0,-1 0 1,0-1-1,1 1 0,-1-1 1,1 1-1,-1-1 0,1 0 0,-1 0 1,1 0-1,-1 0 0,5-1 1,1 1-439,60-3-3671,-56 2 2377,0 0 0,0-2 0,19-5-1,0-4-4662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5.342"/>
    </inkml:context>
    <inkml:brush xml:id="br0">
      <inkml:brushProperty name="width" value="0.025" units="cm"/>
      <inkml:brushProperty name="height" value="0.025" units="cm"/>
    </inkml:brush>
  </inkml:definitions>
  <inkml:trace contextRef="#ctx0" brushRef="#br0">156 156 8296,'0'0'19410,"-11"3"-17936,-1 1-1119,0 0 0,0 1 0,0 0 0,0 1 0,-14 10 0,21-13-286,1 0 0,0 0 1,0 0-1,0 0 1,1 0-1,-1 1 0,1 0 1,0 0-1,0 0 1,0 0-1,0 0 0,1 0 1,0 1-1,0-1 1,0 1-1,0 0 0,1 0 1,-1 0-1,1-1 1,0 7-1,2-10-69,-1 0 0,1 0 0,-1 0 0,1 0 0,0 0 0,0 0 0,-1-1 0,1 1 0,0 0 0,0 0 0,0-1 0,0 1 0,0-1 0,0 1 0,0-1 0,0 1 0,0-1 0,0 0 0,0 1 0,0-1 0,1 0 0,-1 0 0,0 0 0,0 0 0,0 0 0,0 0 0,0 0 0,0 0 0,2-1 0,37-3 0,-32 1-41,0-1 1,0 0-1,0 0 1,-1-1-1,1 0 0,-1 0 1,-1-1-1,1 0 1,-1 0-1,0-1 0,0 0 1,-1 0-1,7-10 1,7-15-345,29-64 1,-30 56 328,-8 13 531,-6 19 135,-4 28-302,8-49-308,-6 29 0,-9 18 0,-6 10 0,2 2 0,-11 42 0,18-57 0,1 0 0,1-1 0,0 1 0,1 0 0,1 0 0,0 0 0,4 19 0,-4-32 0,1-1 0,-1 0 0,1 1 0,-1-1 0,1 0 0,0 0 0,0 1 0,0-1 0,0 0 0,0 0 0,0 0 0,0 0 0,0 0 0,0 0 0,0-1 0,0 1 0,1 0 0,-1 0 0,0-1 0,1 1 0,-1-1 0,1 1 0,-1-1 0,0 0 0,1 1 0,-1-1 0,1 0 0,-1 0 0,1 0 0,-1 0 0,1 0 0,-1 0 0,0-1 0,1 1 0,-1 0 0,1-1 0,1 0 0,2 0 0,1-1 0,-1 1 0,0-1 0,0 0 0,0-1 0,0 1 0,0-1 0,8-6 0,-3-1 0,0 0 0,-1-1 0,0 0 0,-1-1 0,0 0 0,7-15 0,-18 38 0,0 0 0,1 0 0,0 0 0,-1 15 0,3-25 0,1 0 0,-1 0 0,1 0 0,0 0 0,-1 0 0,1-1 0,0 1 0,-1 0 0,1 0 0,0-1 0,0 1 0,0 0 0,-1-1 0,1 1 0,0-1 0,0 1 0,0-1 0,0 0 0,0 1 0,0-1 0,0 0 0,0 0 0,0 1 0,0-1 0,0 0 0,0 0 0,1 0 0,-1 0 0,0-1 0,0 1 0,1 0 0,39-7 0,-32 3 0,0-1 0,0-1 0,-1 1 0,0-1 0,0-1 0,-1 1 0,0-1 0,0-1 0,0 1 0,-1-1 0,6-10 0,-13 21-119,-1-1 1,1 1-1,0 0 0,0 0 1,0 0-1,0 0 0,0 0 1,1 0-1,0 0 0,-1 0 0,1 0 1,0 0-1,1 5 0,-1-7 27,0 0-1,0 0 0,0 1 0,0-1 0,0 0 1,0 0-1,1 1 0,-1-1 0,1 0 0,-1 0 0,1 0 1,-1 0-1,1 1 0,-1-1 0,1 0 0,0 0 1,0 0-1,0 0 0,-1-1 0,1 1 0,0 0 0,0 0 1,0 0-1,0-1 0,0 1 0,1 0 0,-1-1 1,0 1-1,0-1 0,0 0 0,0 1 0,3-1 1,2 0-1087,-3 1 306,1-1 0,-1 0 0,0 0 0,1-1 0,-1 1 0,1-1 0,-1 0 1,0 1-1,0-2 0,1 1 0,2-2 0,13-10-5330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5.685"/>
    </inkml:context>
    <inkml:brush xml:id="br0">
      <inkml:brushProperty name="width" value="0.025" units="cm"/>
      <inkml:brushProperty name="height" value="0.025" units="cm"/>
    </inkml:brush>
  </inkml:definitions>
  <inkml:trace contextRef="#ctx0" brushRef="#br0">60 0 17905,'0'0'14205,"-8"9"-14071,-2-1-122,6-5-21,0 0-1,1 1 1,0-1 0,-1 1 0,1-1 0,0 1-1,1 0 1,-1 0 0,-3 7 0,6-10-197,-1 0 0,0 0 0,0 0-1,1 0 1,-1 0 0,1 1 0,-1-1 0,1 0 0,-1 0 0,1 1 0,0-1 0,0 0 0,-1 1 0,1-1 0,0 0 0,0 1 0,0-1-1,1 0 1,-1 0 0,0 1 0,0-1 0,1 0 0,-1 0 0,0 1 0,1-1 0,0 0 0,-1 0 0,1 0 0,0 0 0,-1 1-1,1-1 1,0 0 0,0 0 0,0-1 0,0 1 0,0 0 0,0 0 0,2 1 0,2 0-1124,-1-1 1,1 0-1,0 0 1,0 0-1,0 0 1,0-1-1,0 1 0,9-2 1,7 0-7437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6.120"/>
    </inkml:context>
    <inkml:brush xml:id="br0">
      <inkml:brushProperty name="width" value="0.025" units="cm"/>
      <inkml:brushProperty name="height" value="0.025" units="cm"/>
    </inkml:brush>
  </inkml:definitions>
  <inkml:trace contextRef="#ctx0" brushRef="#br0">117 1 19538,'0'0'8152,"-9"8"-6839,-2 2-999,1 1 0,1 1-1,0-1 1,0 1 0,2 1-1,-1 0 1,1 0-1,1 0 1,0 1 0,1 0-1,-6 25 1,7-15-314,1 0 0,2 0 0,0 0 0,3 30 0,-2-54 0,-1 1 1,1-1-1,0 0 1,0 0-1,0 1 0,0-1 1,0 0-1,0 0 1,0 1-1,0-1 0,0 0 1,0 1-1,0-1 0,0 0 1,0 1-1,0-1 1,0 0-1,0 0 0,0 1 1,0-1-1,0 0 1,0 0-1,0 1 0,1-1 1,-1 0-1,0 1 1,0-1-1,0 0 0,0 0 1,1 0-1,-1 1 1,0-1-1,0 0 0,1 0 1,-1 0-1,0 0 0,0 1 1,1-1-1,-1 0 1,0 0-1,0 0 0,1 0 1,-1 0-1,0 0 1,1 0-1,-1 0 0,0 0 1,0 0-1,1 0 1,-1 0-1,0 0 0,1 0 1,-1 0-1,0 0 0,0 0 1,1 0-1,-1 0 1,9-16-115,-5-37-758,-3 51 863,-1 0 1,0-1-1,0 1 0,-1 0 0,1-1 0,0 1 1,-1 0-1,1 0 0,-1-1 0,0 1 0,1 0 0,-1 0 1,0 0-1,-1 0 0,1 0 0,0 0 0,-1 0 1,1 0-1,-1 0 0,-1-1 0,3 3 23,-1 0 1,1 0-1,0 0 0,-1 0 0,1 1 0,0-1 1,0 0-1,-1 0 0,1 0 0,0 0 0,0 1 0,-1-1 1,1 0-1,0 0 0,0 0 0,0 1 0,-1-1 1,1 0-1,0 0 0,0 1 0,0-1 0,0 0 0,0 1 1,-1-1-1,1 0 0,0 0 0,0 1 0,0-1 1,0 0-1,0 1 0,0-1 0,0 0 0,0 1 1,0-1-1,0 0 0,0 1 0,0-1 0,0 0 0,0 0 1,1 1-1,-1-1 0,0 1 0,0 0 13,0 0 0,0 0 0,0 0 0,1-1 0,-1 1 0,0 0-1,0 0 1,1 0 0,-1 0 0,0 0 0,1 0 0,-1 0 0,1-1 0,-1 1 0,1 0-1,0 0 1,-1-1 0,1 1 0,1 1 0,3 0-27,-1 0 0,1-1 0,0 1 0,-1-1 0,1 0 0,0 0 0,0-1 0,0 1 0,0-1 0,0 0 0,0 0 0,0-1 0,0 1 0,-1-1 0,1 0 0,0-1 0,0 1 0,4-3 0,6-3 0,-1 0 0,0-1 0,0-1 0,15-12 0,-29 21 0,0 0 0,0 0 0,0-1 0,1 1 0,-1 0 0,0 0 0,0 0 0,1 0 0,-1-1 0,0 1 0,1 0 0,-1 0 0,0 0 0,0 0 0,1 0 0,-1 0 0,0 0 0,1 0 0,-1 0 0,0 0 0,1 0 0,-1 0 0,0 0 0,1 0 0,-1 0 0,0 0 0,0 0 0,1 0 0,-1 0 0,0 1 0,1-1 0,-1 0 0,0 0 0,0 0 0,1 0 0,-1 1 0,0-1 0,0 0 0,0 0 0,1 1 0,-1-1 0,0 0 0,0 0 0,0 1 0,6 21 0,-6 38 0,0-46 0,0-13 0,-1 1 0,1-1 0,0 0 0,0 0 0,1 1 0,-1-1 0,0 0 0,0 0 0,1 1 0,-1-1 0,0 0 0,1 0 0,-1 0 0,1 1 0,0-1 0,-1 0 0,1 0 0,0 0 0,0 0 0,-1 0 0,1 0 0,0-1 0,0 1 0,0 0 0,0 0 0,0-1 0,0 1 0,2 0 0,-2 0 0,1-1 0,-1 0 0,1 0 0,-1 0 0,1-1 0,-1 1 0,1 0 0,-1 0 0,0-1 0,1 1 0,-1-1 0,1 1 0,-1-1 0,0 0 0,0 1 0,1-1 0,-1 0 0,0 0 0,0 0 0,0 0 0,0 0 0,0 0 0,0 0 0,0 0 0,1-2 0,18-31-2627,-15 24 561,-1 0-1,-1-1 0,0 1 1,0-1-1,-1 1 0,1-20 0,-2 3-7905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6.463"/>
    </inkml:context>
    <inkml:brush xml:id="br0">
      <inkml:brushProperty name="width" value="0.025" units="cm"/>
      <inkml:brushProperty name="height" value="0.025" units="cm"/>
    </inkml:brush>
  </inkml:definitions>
  <inkml:trace contextRef="#ctx0" brushRef="#br0">3 0 1473,'0'0'29757,"-2"26"-32608,16-23-1633,3 0-2179,1 4-6950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6.821"/>
    </inkml:context>
    <inkml:brush xml:id="br0">
      <inkml:brushProperty name="width" value="0.025" units="cm"/>
      <inkml:brushProperty name="height" value="0.025" units="cm"/>
    </inkml:brush>
  </inkml:definitions>
  <inkml:trace contextRef="#ctx0" brushRef="#br0">92 13 14221,'0'0'16250,"-10"5"-14509,5-3-1506,-38 19 94,41-19-330,-1-1 1,1 0-1,-1 1 1,1 0-1,0 0 1,0-1-1,-1 1 0,1 1 1,1-1-1,-1 0 1,0 0-1,0 1 1,1-1-1,0 1 1,-2 3-1,3-5 1,0 0 0,0-1 0,1 1 0,-1-1 0,1 1 0,-1-1 0,0 1 0,1-1 0,-1 1 0,1-1 0,-1 1 0,1-1 0,-1 0 0,1 1 0,0-1 0,-1 0 0,1 1 0,-1-1 0,1 0 0,0 0 0,-1 0 0,1 1 0,0-1 0,-1 0 0,1 0 0,0 0 0,-1 0 0,1 0 0,0 0 0,-1 0 0,1-1 0,0 1 0,-1 0 0,2-1 0,28-3 0,-19 0-138,0-1 1,-1-1-1,1 0 0,14-10 1,-19 11 67,1 0 1,0 0-1,0 1 1,0 0 0,1 0-1,-1 1 1,1 0-1,0 0 1,0 1-1,0 0 1,11-1 0,-18 3 135,0 1 0,0-1 1,0 1-1,0-1 0,-1 1 1,1 0-1,0-1 0,0 1 1,0 0-1,-1 0 0,1 0 1,0 0-1,-1-1 0,1 1 1,-1 0-1,1 0 1,-1 0-1,1 0 0,-1 0 1,0 0-1,0 0 0,1 0 1,-1 1-1,0-1 0,0 0 1,0 0-1,0 0 0,0 0 1,-1 2-1,7 22-700,-6-24 465,1 0-1,-1-1 1,0 1-1,1 0 1,-1-1-1,1 1 1,-1 0-1,1-1 1,-1 1-1,1-1 1,0 1-1,-1 0 1,1-1 0,0 0-1,-1 1 1,1-1-1,0 1 1,-1-1-1,1 0 1,0 0-1,0 1 1,0-1-1,-1 0 1,1 0-1,0 0 1,1 0 0,4 0-10209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7.672"/>
    </inkml:context>
    <inkml:brush xml:id="br0">
      <inkml:brushProperty name="width" value="0.025" units="cm"/>
      <inkml:brushProperty name="height" value="0.025" units="cm"/>
    </inkml:brush>
  </inkml:definitions>
  <inkml:trace contextRef="#ctx0" brushRef="#br0">222 216 14798,'0'0'9999,"-11"-5"-7757,4 1-1780,4 1-337,0 1 1,0 0-1,-1 0 0,1 0 0,-1 1 1,1-1-1,-1 1 0,0-1 1,1 1-1,-1 1 0,0-1 0,0 0 1,0 1-1,0 0 0,1 0 1,-1 0-1,-8 1 0,3 3-49,0 0-1,1 0 1,-1 1 0,1 0-1,0 1 1,0 0 0,1 0-1,-1 0 1,-9 12 0,13-14-58,0 1 1,1-1 0,-1 0 0,1 1-1,0 0 1,0 0 0,0 0 0,1 0 0,0 0-1,0 1 1,0-1 0,1 0 0,-1 1-1,1 0 1,1-1 0,-1 1 0,1 10 0,0-16-15,1 1 1,-1 0 0,1 0 0,0 0 0,-1 0 0,1 0 0,0-1 0,-1 1 0,1 0 0,0-1-1,0 1 1,-1-1 0,1 1 0,0-1 0,0 1 0,0-1 0,0 1 0,0-1 0,0 0-1,0 1 1,0-1 0,0 0 0,0 0 0,0 0 0,0 0 0,0 0 0,0 0 0,0 0 0,0 0-1,0 0 1,0 0 0,0-1 0,0 1 0,2-1 0,35-14 165,-23 2-207,-2-1-1,0-1 1,0-1 0,-1 0-1,-1 0 1,-1-1 0,0 0-1,9-25 1,-19 45 33,-1 0 0,1 0 0,1-1 0,-1 1 0,0 0 1,1 0-1,-1-1 0,1 1 0,0 0 0,0-1 0,0 1 0,0 0 0,0-1 0,1 1 0,-1-1 1,1 0-1,2 4 0,-1-4 5,-1-1 1,1 0-1,-1 0 1,1 0-1,0 0 0,-1 0 1,1 0-1,0 0 1,-1-1-1,1 1 1,0-1-1,0 0 1,0 0-1,-1 0 0,1 0 1,0-1-1,0 1 1,4-2-1,0 0 8,0-1 1,0 0-1,0 0 1,0 0-1,-1-1 0,1 0 1,-1 0-1,0-1 0,0 0 1,-1 0-1,1 0 0,-1-1 1,0 1-1,0-1 0,7-13 1,-3 4 13,0-1 0,0-1 0,-2 0 0,0 0 0,7-25 0,-10 14 4,-3 20-190,-4 20-357,-6 31 280,-31 187 1065,37-200-648,2 0 1,1 0-1,1 0 0,1 0 1,12 53-1,-5-47-621,-1 0 0,-2 1-1,3 59 1,-9-95 444,0 0-1,0 0 1,0 0 0,0 0 0,0 0 0,0 0 0,0 0 0,0 0-1,-1 0 1,1 0 0,0 0 0,-1-1 0,1 1 0,0 0 0,-1 0 0,1 0-1,-1 0 1,0 0 0,1-1 0,-1 1 0,0 0 0,1 0 0,-1-1-1,0 1 1,0-1 0,0 1 0,1 0 0,-1-1 0,0 0 0,0 1 0,0-1-1,0 1 1,0-1 0,0 0 0,0 0 0,0 0 0,0 1 0,0-1-1,0 0 1,0 0 0,0 0 0,0-1 0,0 1 0,0 0 0,-1-1-1,-1 1 34,0-1 0,-1 0 0,1 0 0,0 0 0,0-1 0,0 1-1,1-1 1,-1 0 0,0 0 0,0 0 0,1 0 0,0 0 0,-3-3-1,-4-8-84,0-2 0,1 1 0,0-1-1,2-1 1,0 1 0,0-1 0,1 0 0,1 0-1,1-1 1,1 1 0,0-1 0,1 0-1,1-29 1,0 42-41,1 0 0,-1 0 0,1 0-1,0 0 1,0 0 0,0 0 0,1 1 0,-1-1-1,1 0 1,0 1 0,0-1 0,0 1 0,0-1 0,1 1-1,2-3 1,1 1-736,0 0 0,0 1-1,0-1 1,1 1 0,-1 0 0,1 1-1,8-3 1,21-9-6159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8.357"/>
    </inkml:context>
    <inkml:brush xml:id="br0">
      <inkml:brushProperty name="width" value="0.025" units="cm"/>
      <inkml:brushProperty name="height" value="0.025" units="cm"/>
    </inkml:brush>
  </inkml:definitions>
  <inkml:trace contextRef="#ctx0" brushRef="#br0">16 323 14029,'0'0'3278,"-2"9"-32,-2 1-2188,2-6-590,1 0 0,-1 0 0,1 0 0,0 0-1,0 0 1,0 0 0,1 1 0,-1 6 0,2-10-379,-1-1 0,0 1 0,0-1 0,0 1 0,0-1 0,0 0 0,1 1 0,-1-1 0,0 1 0,0-1-1,1 1 1,-1-1 0,0 0 0,1 1 0,-1-1 0,0 0 0,1 1 0,-1-1 0,0 0 0,1 0 0,-1 1 0,1-1 0,-1 0 0,1 0 0,-1 0 0,0 1 0,1-1 0,-1 0 0,1 0 0,-1 0 0,1 0 0,-1 0 0,1 0 0,-1 0 0,1 0 0,-1 0 0,1 0 0,-1 0 0,1-1 0,-1 1 0,1 0 0,-1 0 0,0 0 0,1-1 0,26-9 1138,-7-2-1010,0-2 0,-1 0 0,-1-1 0,18-18 0,66-75 395,-86 90-595,122-152-17,-138 170 0,0 0 0,1 0 0,-1 0 0,0 0 0,0 0 0,1 1 0,-1-1 0,0 0 0,1 0 0,-1 0 0,0 0 0,0 0 0,0 1 0,1-1 0,-1 0 0,0 0 0,0 1 0,0-1 0,1 0 0,-1 0 0,0 0 0,0 1 0,0-1 0,0 0 0,0 1 0,1-1 0,-1 0 0,0 0 0,0 1 0,0-1 0,0 0 0,0 1 0,0-1 0,0 0 0,0 0 0,0 1 0,0-1 0,0 0 0,0 1 0,0-1 0,-1 0 0,1 0 0,0 1 0,0-1 0,0 0 0,-1 1 0,2 19 0,-6 6 0,-1 0 0,-1-1 0,-11 27 0,10-33 0,1 1 0,1 0 0,0 1 0,2-1 0,-4 41 0,8-61-41,0 0 0,0 1 0,0-1 0,0 1 0,0-1 0,0 1-1,0-1 1,0 1 0,0-1 0,0 1 0,0-1 0,0 1 0,1-1 0,-1 0 0,0 1 0,0-1 0,0 1 0,1-1-1,-1 1 1,0-1 0,0 0 0,1 1 0,-1-1 0,0 0 0,1 1 0,-1-1 0,0 0 0,1 1 0,-1-1 0,1 0-1,-1 0 1,0 0 0,1 1 0,-1-1 0,1 0 0,-1 0 0,1 0 0,0 0 0,20-8-3807,16-25-4838,-11 0 1426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8.699"/>
    </inkml:context>
    <inkml:brush xml:id="br0">
      <inkml:brushProperty name="width" value="0.025" units="cm"/>
      <inkml:brushProperty name="height" value="0.025" units="cm"/>
    </inkml:brush>
  </inkml:definitions>
  <inkml:trace contextRef="#ctx0" brushRef="#br0">164 1 12236,'0'0'4377,"1"8"-571,0 0-3233,-1 0 0,0 0-1,-1 0 1,0 0-1,0 0 1,0 0 0,-1-1-1,0 1 1,-1 0-1,1-1 1,-7 10-1,-9 20 1588,-26 34-1,-1 4-1033,45-74-1123,-7 11 3,0 1-1,1 0 1,1 1 0,-7 24 0,13-37-6,0 0 0,0 0 0,1-1 0,-1 1 0,0 0 0,0-1 0,1 1 0,-1-1 0,0 0 0,0 1 0,1-1 0,-1 0 0,1 0 0,-1 0 0,0 0 0,1 0 0,-1 0 0,0 0 0,1 0 0,1-1 0,35-1 0,9-3-542,-14 2-1902,0-1 0,49-12 0,-33-1-5793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4.109"/>
    </inkml:context>
    <inkml:brush xml:id="br0">
      <inkml:brushProperty name="width" value="0.025" units="cm"/>
      <inkml:brushProperty name="height" value="0.025" units="cm"/>
    </inkml:brush>
  </inkml:definitions>
  <inkml:trace contextRef="#ctx0" brushRef="#br0">0 416 8232,'0'0'5888,"4"-9"-1510,10-28-343,-14 37-3848,0-1-1,0 1 1,1 0-1,-1-1 1,0 1-1,0-1 1,0 1-1,0 0 1,0-1 0,1 1-1,-1 0 1,0-1-1,0 1 1,0 0-1,1-1 1,-1 1-1,0 0 1,1 0-1,-1-1 1,0 1-1,1 0 1,-1 0-1,0-1 1,1 1-1,-1 0 1,0 0-1,1 0 1,-1 0-1,0 0 1,1 0-1,-1 0 1,1-1-1,0 1 1,5 12 1847,0 17-1062,-2 68-331,-4-63-519,8 62 1,-8-96-123,0 0 0,1 0 0,-1 0 0,0-1 0,0 1 0,0 0 0,0 0 0,1 0 0,-1 0 0,0 0 0,0 0 0,0-1 0,1 1 0,-1 0 0,0 0 0,0 0 0,1 0 0,-1 0 0,0 0 0,0 0 0,1 0 0,-1 0 0,0 0 0,0 0 0,1 0 0,-1 0 0,0 0 0,0 0 0,0 0 0,1 0 0,-1 0 0,0 1 0,0-1 0,1 0 0,-1 0 0,0 0 0,0 0 0,0 0 0,1 0 0,-1 1 0,0-1 0,0 0 0,0 0 0,0 0 0,0 1 0,1-1 0,-1 0 0,0 0 0,0 1 0,7-25 0,-3-140 0,-4 112 0,0 59-127,1 0 0,1 0 1,0 0-1,-1-1 0,2 1 0,-1 0 0,1-1 1,0 1-1,7 8 0,-8-11-12,0 1 0,1-1 0,0-1 0,0 1 0,0 0 0,1-1 0,-1 0 1,1 0-1,0 0 0,0 0 0,0 0 0,0-1 0,0 0 0,0 0 0,1 0 0,-1 0 0,6 1 0,-3-2-428,0 0 0,0-1 0,0 0 0,0 0 0,0-1 0,0 1 0,0-1 1,0-1-1,0 0 0,0 0 0,-1 0 0,1-1 0,-1 1 0,1-2 0,7-4 0,-10 5 533,0 0-1,0-1 1,0 1 0,0-1 0,-1 0-1,1 0 1,-1-1 0,0 1 0,0-1-1,-1 1 1,1-1 0,-1 0 0,0 0-1,-1 0 1,1 0 0,-1 0 0,0 0-1,0 0 1,0-1 0,-1-8 0,1 13 84,-1 0 0,0 0 1,0 0-1,0 0 1,0 0-1,0 0 1,0 0-1,0 0 1,0 0-1,0 0 1,0 0-1,-1 0 0,1 0 1,0 0-1,-1 0 1,1 0-1,-1 0 1,1 0-1,-1 0 1,1 0-1,-1 1 1,0-1-1,1 0 0,-1 0 1,0 1-1,0-1 1,1 0-1,-1 1 1,0-1-1,0 1 1,0-1-1,0 1 1,0-1-1,0 1 0,0 0 1,0-1-1,0 1 1,0 0-1,0 0 1,0 0-1,0 0 1,0 0-1,0 0 1,0 0-1,0 0 0,0 0 1,0 0-1,0 1 1,0-1-1,0 0 1,0 1-1,0-1 1,-1 1-1,-3 1 119,1 0 0,1 0 0,-1 0 0,0 1 0,0-1-1,1 1 1,-1 0 0,1 0 0,0 0 0,0 1 0,-4 5 0,-21 55 1714,26-59-1639,0 0 0,1-1 0,0 1 0,0 0 0,0 0 0,1-1 0,-1 1 0,1 0 0,0 0 0,1 0 0,-1 0 0,2 6 0,-1-10-209,0 0-1,0 0 0,0 0 1,0 0-1,0 0 1,0 0-1,1 0 0,-1-1 1,0 1-1,0 0 0,1-1 1,-1 1-1,0-1 1,1 1-1,-1-1 0,1 0 1,-1 1-1,0-1 1,1 0-1,-1 0 0,1 0 1,-1 0-1,0 0 1,1-1-1,-1 1 0,1 0 1,-1-1-1,0 1 1,1-1-1,-1 1 0,0-1 1,1 1-1,0-2 1,46-23 397,-31 11-807,-1 0 1,-1-2 0,0 0 0,-1 0 0,-1-2 0,0 1-1,-2-2 1,0 0 0,0 0 0,10-31 0,31-26 5386,-43 58-4886,0 0-1,-1-1 1,-1 0-1,-1 0 1,-1 0-1,-1-1 1,0 0-1,-1 0 1,-1-31-1,-2 51-125,0 0 0,0 0 0,0 1 0,0-1 0,0 0 0,0 0 0,0 0 0,0 0 0,0 0 0,0 0 0,0 0 0,-1 0 0,1 0 0,0 0 0,0 0 0,0-1 0,0 1 0,0 0 0,0 0 0,0 0 0,0 0 0,0 0 0,0 0 0,0 0 0,-1 0 0,1 0 0,0 0 0,0 0 0,0 0 0,0 0 0,0 0 0,0 0 0,0 0 0,0 0 0,0-1 0,0 1 0,0 0 0,0 0 0,0 0 0,0 0 0,0 0 0,0 0 0,0 0 0,0 0 0,0 0 0,0 0 0,0 0 0,0-1 0,0 1 0,0 0 0,0 0 0,0 0 0,0 0 0,-6 12 0,-3 17 0,1 24 0,3 0 0,1 1 0,7 84 0,-3-132 0,1-1 0,1 0 0,-1 0 0,1 0 0,-1-1 0,1 1 0,1 0 0,-1-1 0,1 1 0,0-1 0,0 0 0,7 8 0,-9-11 0,0 0 0,0 0 0,0 1 0,1-1 0,-1-1 0,0 1 0,1 0 0,-1 0 0,1 0 0,-1-1 0,1 1 0,-1-1 0,1 1 0,0-1 0,-1 0 0,1 1 0,-1-1 0,1 0 0,0 0 0,-1 0 0,1 0 0,0-1 0,-1 1 0,1 0 0,0-1 0,-1 1 0,1-1 0,-1 1 0,1-1 0,-1 0 0,1 0 0,-1 1 0,0-1 0,1 0 0,-1 0 0,0-1 0,0 1 0,0 0 0,0 0 0,0 0 0,0-1 0,0 1 0,1-3 0,4-5 0,-1 0 0,0 0 0,-1-1 0,0 0 0,-1 0 0,0 0 0,0 0 0,-1 0 0,1-14 0,-1 5 0,-1-1 0,-1 1 0,0 0 0,-5-24 0,5 42 0,0 1 0,0-1 0,0 0 0,0 1 0,0-1 0,0 0 0,0 1 0,-1-1 0,1 1 0,0-1 0,0 0 0,-1 1 0,1-1 0,0 1 0,-1-1 0,1 1 0,0-1 0,-1 1 0,1-1 0,-1 1 0,1 0 0,-1-1 0,1 1 0,-1-1 0,0 1 0,0 0 0,1 0 0,-1 0 0,1 1 0,0-1 0,-1 0 0,1 0 0,-1 1 0,1-1 0,0 0 0,-1 1 0,1-1 0,0 1 0,0-1 0,-1 0 0,1 1 0,0-1 0,0 1 0,-1-1 0,1 1 0,0-1 0,0 0 0,0 1 0,0-1 0,0 1 0,0-1 0,0 1 0,0-1 0,0 1 0,0-1 0,0 1 0,0-1 0,0 1 0,0 0 0,0 2 0,0 1 0,0-1 0,0 1 0,0-1 0,0 1 0,1 0 0,-1-1 0,1 0 0,0 1 0,0-1 0,1 1 0,-1-1 0,1 0 0,-1 0 0,1 0 0,0 0 0,0 0 0,0 0 0,1 0 0,-1-1 0,1 1 0,-1-1 0,1 0 0,0 0 0,0 0 0,0 0 0,0 0 0,0 0 0,1-1 0,-1 0 0,0 1 0,1-1 0,-1 0 0,1-1 0,-1 1 0,1-1 0,-1 0 0,5 0 0,-2 1 0,0 0 0,0-1 0,0 0 0,0-1 0,0 0 0,0 1 0,0-2 0,0 1 0,0-1 0,-1 0 0,1 0 0,-1 0 0,1-1 0,-1 0 0,0 0 0,0 0 0,0-1 0,0 0 0,0 0 0,-1 0 0,0 0 0,0-1 0,0 0 0,0 0 0,-1 0 0,0 0 0,0 0 0,0-1 0,-1 1 0,0-1 0,0 1 0,0-1 0,-1 0 0,1 0 0,-1-10 0,0 16 0,-1-1 0,0 0 0,-1 1 0,1-1 0,0 0 0,0 1 0,0-1 0,0 1 0,0-1 0,-1 0 0,1 1 0,0-1 0,0 1 0,-1-1 0,1 0 0,-1 1 0,1-1 0,0 1 0,-1-1 0,1 1 0,-1-1 0,1 1 0,-1 0 0,1-1 0,-1 1 0,0 0 0,1-1 0,-1 1 0,1 0 0,-1 0 0,0-1 0,1 1 0,-1 0 0,0 0 0,1 0 0,-1 0 0,0 0 0,1 0 0,-1 0 0,0 0 0,1 0 0,-1 0 0,0 0 0,1 1 0,-2-1 0,-1 1 0,0 0 0,0 0 0,0 0 0,0 0 0,0 1 0,0-1 0,0 1 0,1 0 0,-4 2 0,-1 2 0,0 1 0,0 1 0,1-1 0,0 1 0,0 1 0,1-1 0,0 1 0,0 0 0,1 0 0,0 0 0,1 0 0,0 1 0,1-1 0,-1 1 0,2 0 0,0 0 0,0 0 0,0 0 0,2 13 0,0-22-22,-1 1 1,1 0-1,-1-1 0,1 1 1,0-1-1,0 1 0,0-1 1,0 1-1,0-1 0,0 0 0,0 1 1,1-1-1,-1 0 0,0 0 1,1 0-1,-1 0 0,1 0 1,-1 0-1,1 0 0,-1 0 1,1-1-1,0 1 0,-1-1 1,1 1-1,0-1 0,0 0 0,-1 1 1,1-1-1,0 0 0,0 0 1,2-1-1,2 1-340,0 0 0,-1-1 1,1 0-1,0 0 0,0-1 0,0 1 0,-1-1 0,9-4 1,26-22-6638,3-10-3384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19.680"/>
    </inkml:context>
    <inkml:brush xml:id="br0">
      <inkml:brushProperty name="width" value="0.025" units="cm"/>
      <inkml:brushProperty name="height" value="0.025" units="cm"/>
    </inkml:brush>
  </inkml:definitions>
  <inkml:trace contextRef="#ctx0" brushRef="#br0">29 26 14894,'0'0'13074,"-4"8"-12044,-1 5-757,0 0-1,1 0 1,0 0 0,-1 16-1,4-25-208,1 0 0,0 1 0,-1-1 0,2 1 1,-1-1-1,1 0 0,-1 1 0,4 7 0,-4-10-50,1 0 1,0-1-1,0 1 1,0-1-1,0 1 1,0-1-1,0 1 1,0-1 0,0 0-1,1 1 1,-1-1-1,1 0 1,-1 0-1,1 0 1,-1 0-1,1 0 1,-1 0 0,1-1-1,0 1 1,-1 0-1,1-1 1,2 1-1,6 0 46,-1-1-1,0 1 1,0-2-1,0 1 1,0-1-1,1-1 0,-1 0 1,-1 0-1,1-1 1,0 0-1,0 0 1,-1-1-1,0 0 1,0-1-1,9-6 0,-7 5-30,-1 0 0,-1-1-1,1 0 1,-1-1 0,-1 0-1,1 0 1,-1 0 0,-1-1-1,1 0 1,-2-1 0,1 1-1,6-17 1,-14 36-139,2 1 1,-1-1-1,1 1 0,2 14 0,-1 7 99,-1-23 48,1 0 0,-1 0 0,1 1 0,1-1-1,0 0 1,0 0 0,1-1 0,0 1 0,6 11 0,-8-17-27,0-1-1,1 0 1,0 0-1,-1 0 1,1 0-1,0 0 1,0 0-1,0-1 1,0 1-1,0 0 1,1-1 0,-1 0-1,0 0 1,1 1-1,-1-1 1,1-1-1,-1 1 1,1 0-1,-1-1 1,1 1-1,0-1 1,-1 0-1,1 1 1,0-1-1,-1-1 1,1 1-1,-1 0 1,1-1-1,0 1 1,-1-1-1,1 0 1,-1 0-1,1 0 1,-1 0-1,0 0 1,1-1-1,2-1 1,2-1-10,0-1 0,0 0 0,-1 0 0,0 0 0,0 0 0,0-1 0,-1 0 0,1-1 0,-1 1 0,-1-1 0,1 0 0,-1 0 0,-1 0 0,1 0 0,2-9 0,-1 0 0,0 0 0,-1-1 0,-1 0 0,0 1 0,-2-1 0,1-19 0,-6 29 0,-4 13 0,-5 16 0,12-18 0,0 0 0,1 0 0,-1 0 0,1 0 0,0 0 0,0 0 0,0-1 0,1 1 0,-1 0 0,1 0 0,2 6 0,-3-9 0,1-1 0,-1 1 0,0 0 0,1 0 0,-1 0 0,1-1 0,0 1 0,-1 0 0,1-1 0,0 1 0,-1 0 0,1-1 0,0 1 0,0-1 0,-1 1 0,1-1 0,0 1 0,0-1 0,0 0 0,1 1 0,0-1 0,0 0 0,-1 0 0,1 0 0,0 0 0,0 0 0,0-1 0,-1 1 0,1-1 0,0 1 0,0-1 0,-1 0 0,1 0 0,-1 1 0,4-3 0,-1 0 0,0-1 0,0 1 0,-1-1 0,1 1 0,-1-1 0,5-6 0,-5 5 0,0 1 0,0 1 0,0-1 0,1 0 0,-1 1 0,8-5 0,-5 53 0,-5-45 0,0 0 0,0-1 0,0 1 0,0-1 0,0 1 0,0-1 0,0 1 0,0-1 0,0 1 0,0-1 0,0 0 0,0 0 0,0 1 0,-1-1 0,1 0 0,0 0 0,0 0 0,-1 0 0,1 0 0,-1 0 0,1 0 0,0-1 0,9-13 0,-9 15-165,0 0-592,0 0 1,0 0-1,0 0 1,0 0 0,0 0-1,-1 0 1,1 0 0,0-1-1,0 1 1,0 0-1,0-1 1,-1 1 0,1 0-1,0-1 1,0 1 0,-1-1-1,1 1 1,1-2 0,4-6-6649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0.101"/>
    </inkml:context>
    <inkml:brush xml:id="br0">
      <inkml:brushProperty name="width" value="0.025" units="cm"/>
      <inkml:brushProperty name="height" value="0.025" units="cm"/>
    </inkml:brush>
  </inkml:definitions>
  <inkml:trace contextRef="#ctx0" brushRef="#br0">59 1 11403,'0'0'19287,"-4"11"-18384,-2 9-525,-6 14-251,2 1 0,1 0 1,2 0-1,-4 47 0,16-86-5745,13-20-1971,-10 2 361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0.538"/>
    </inkml:context>
    <inkml:brush xml:id="br0">
      <inkml:brushProperty name="width" value="0.025" units="cm"/>
      <inkml:brushProperty name="height" value="0.025" units="cm"/>
    </inkml:brush>
  </inkml:definitions>
  <inkml:trace contextRef="#ctx0" brushRef="#br0">0 67 15471,'0'0'13458,"5"9"-11531,-4-7-1783,0 1-83,0-1 0,0 1 0,0-1 0,0 1 0,1-1-1,-1 0 1,1 0 0,0 0 0,-1 0 0,1 0 0,0 0 0,0 0 0,0 0 0,1-1 0,-1 1 0,0-1 0,1 0 0,-1 1 0,0-1 0,1 0-1,-1-1 1,1 1 0,0 0 0,-1-1 0,1 1 0,0-1 0,-1 0 0,4 0 0,3 0-61,1-1 0,-1-1 0,0 1 0,1-1 0,-1-1 0,0 0 0,-1 0 0,1-1 0,0 0 0,-1 0 0,0-1 0,0 0 0,0 0 0,-1-1 0,0 0 0,0-1 0,0 1 0,-1-1 0,9-13 0,-15 20 0,1-1 0,-1 1 0,1-1 0,-1 1 0,0-1 0,1 1 0,-1-1 0,0 0 0,1 1 0,-1-1 0,0 0 0,0 1 0,0-1 0,0 0 0,1 1 0,-1-1 0,0 0 0,0 1 0,0-1 0,0 0 0,-1 1 0,1-1 0,0 0 0,0 0 0,0 1 0,-1-1 0,1 1 0,0-1 0,0 0 0,-1 1 0,1-1 0,-1 1 0,1-1 0,0 0 0,-1 1 0,1-1 0,-1 1 0,1 0 0,-1-1 0,0 1 0,1-1 0,-1 1 0,1 0 0,-1-1 0,0 1 0,1 0 0,-1 0 0,0 0 0,1-1 0,-1 1 0,0 0 0,1 0 0,-1 0 0,0 0 0,0 0 0,1 0 0,-1 0 0,0 1 0,1-1 0,-2 0 0,-45 10 0,37-5 0,0 1 0,0 0 0,1 0 0,0 1 0,0 0 0,0 1 0,1 0 0,0 0 0,-8 13 0,11-16 0,1 0 0,0 1 0,1-1 0,-1 1 0,1 0 0,0 0 0,1 0 0,0 0 0,0 1 0,0-1 0,0 1 0,1-1 0,0 1 0,1 0 0,-1-1 0,1 1 0,1 8 0,0-13 0,0 0 0,0 0 0,0 0 0,0 0 0,0-1 0,0 1 0,1 0 0,-1-1 0,1 1 0,-1-1 0,1 1 0,-1-1 0,1 0 0,0 1 0,0-1 0,-1 0 0,1 0 0,0 0 0,0-1 0,0 1 0,0 0 0,0-1 0,1 1 0,-1-1 0,3 0 0,61 3 0,-50-3 0,50-7-2631,-60 6 1903,1-1 0,-1 0-1,0 0 1,0 0-1,0-1 1,0 0 0,0 0-1,0 0 1,-1-1-1,1 0 1,-1 0 0,0 0-1,5-7 1,6-10-10979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1.534"/>
    </inkml:context>
    <inkml:brush xml:id="br0">
      <inkml:brushProperty name="width" value="0.025" units="cm"/>
      <inkml:brushProperty name="height" value="0.025" units="cm"/>
    </inkml:brush>
  </inkml:definitions>
  <inkml:trace contextRef="#ctx0" brushRef="#br0">21 0 15375,'0'0'16799,"3"10"-16275,-1 0-517,1 0-1,-2 1 1,1-1 0,-1 0 0,-1 0 0,0 1 0,0-1 0,-1 0 0,-4 19 0,-1-7-7,0 0 0,1 1 0,2-1 0,-3 35 0,6-56 0,0-1 0,0 1 0,0 0 0,0-1 0,0 1 0,1-1 0,-1 1 0,0 0 0,0-1 0,1 1 0,-1-1 0,0 1 0,1-1 0,-1 1 0,0-1 0,1 1 0,-1-1 0,1 0 0,-1 1 0,1-1 0,-1 1 0,1-1 0,-1 0 0,1 1 0,-1-1 0,1 0 0,-1 0 0,1 0 0,0 1 0,-1-1 0,1 0 0,-1 0 0,1 0 0,0 0 0,-1 0 0,1 0 0,-1 0 0,1 0 0,0 0 0,-1 0 0,1-1 0,-1 1 0,1 0 0,0 0 0,-1 0 0,1-1 0,0 0 0,31-15 0,-9-3 0,-2-1 0,0-1 0,27-38 0,30-30 0,-77 88 0,0 0 0,0 0 0,0 1 0,-1-1 0,1 0 0,0 0 0,0 0 0,0 1 0,0-1 0,0 0 0,1 1 0,-1-1 0,0 1 0,0-1 0,0 1 0,0 0 0,1 0 0,-1-1 0,0 1 0,0 0 0,2 0 0,-2 1 0,0-1 0,-1 1 0,1-1 0,0 1 0,0 0 0,-1-1 0,1 1 0,-1 0 0,1-1 0,-1 1 0,1 0 0,-1 0 0,1 0 0,-1-1 0,0 1 0,1 0 0,-1 0 0,0 0 0,0 0 0,0 0 0,0 1 0,-1 63 0,0-55 0,-1 8 0,-2-1 0,0 0 0,-7 18 0,6-18 0,0 1 0,-5 34 0,10-52 0,0 0 0,-1 1 0,1-1 0,0 0 0,0 0 0,0 1 0,0-1 0,0 0 0,0 0 0,0 1 0,0-1 0,0 0 0,0 0 0,0 1 0,0-1 0,0 0 0,0 0 0,0 1 0,1-1 0,-1 0 0,0 0 0,0 1 0,0-1 0,0 0 0,0 0 0,0 0 0,1 1 0,-1-1 0,0 0 0,0 0 0,0 0 0,1 0 0,-1 1 0,0-1 0,0 0 0,1 0 0,-1 0 0,0 0 0,0 0 0,1 0 0,-1 0 0,0 0 0,0 0 0,1 1 0,-1-1 0,0 0 0,0 0 0,1 0 0,-1-1 0,0 1 0,0 0 0,1 0 0,-1 0 0,0 0 0,0 0 0,1 0 0,-1 0 0,0 0 0,0 0 0,1-1 0,10-6 0,-11 7 0,31-29-1480,-5-4-3515,-8 5-2816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2.002"/>
    </inkml:context>
    <inkml:brush xml:id="br0">
      <inkml:brushProperty name="width" value="0.025" units="cm"/>
      <inkml:brushProperty name="height" value="0.025" units="cm"/>
    </inkml:brush>
  </inkml:definitions>
  <inkml:trace contextRef="#ctx0" brushRef="#br0">1 177 16303,'0'0'15434,"11"1"-14532,-3 0-894,0 0 1,0-1 0,0 0-1,0-1 1,0 0-1,-1 0 1,1-1-1,0 0 1,0 0-1,-1 0 1,0-1-1,1-1 1,-1 1-1,12-9 1,61-44-9,-73 50 0,0 1 0,-1-2 0,0 1 0,0-1 0,0 0 0,-1 0 0,0 0 0,7-14 0,-12 21 0,1-1 0,-1 1 0,0-1 0,1 1 0,-1-1 0,0 1 0,0 0 0,0-1 0,1 1 0,-1-1 0,0 1 0,0-1 0,0 1 0,0-1 0,0 1 0,0-1 0,0 1 0,0-1 0,0 1 0,0-1 0,0 1 0,0-1 0,0 1 0,-1 0 0,1-1 0,0 1 0,0-1 0,0 1 0,-1-1 0,1 1 0,0 0 0,-1-1 0,1 1 0,0-1 0,-1 1 0,1 0 0,0-1 0,-1 1 0,1 0 0,-1 0 0,0-1 0,-24 3 0,-28 22 0,38-14 0,1 2 0,0 0 0,1 1 0,0 0 0,-14 20 0,21-25 0,0 0 0,1 1 0,0 0 0,0 0 0,1 1 0,0-1 0,0 1 0,1 0 0,1 0 0,-3 20 0,5-29 0,0 1 0,0 0 0,0 0 0,0 0 0,0-1 0,1 1 0,-1 0 0,0 0 0,1-1 0,0 1 0,-1 0 0,1-1 0,0 1 0,0-1 0,0 1 0,0-1 0,0 1 0,0-1 0,0 0 0,1 1 0,-1-1 0,1 0 0,2 2 0,0-1 0,0 0 0,1 0 0,-1 0 0,1-1 0,0 1 0,0-1 0,-1 0 0,11 0 0,-1 0 0,1-1 0,0-1 0,-1 0 0,1-1 0,20-5 0,-2-7-1524,-13 2-2536,1-5-4898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2.436"/>
    </inkml:context>
    <inkml:brush xml:id="br0">
      <inkml:brushProperty name="width" value="0.025" units="cm"/>
      <inkml:brushProperty name="height" value="0.025" units="cm"/>
    </inkml:brush>
  </inkml:definitions>
  <inkml:trace contextRef="#ctx0" brushRef="#br0">48 0 24856,'0'0'7911,"-48"28"-7911,48-25 0,3-3 0,13 0-1345,1-4-3844,1-14-5958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5.698"/>
    </inkml:context>
    <inkml:brush xml:id="br0">
      <inkml:brushProperty name="width" value="0.025" units="cm"/>
      <inkml:brushProperty name="height" value="0.025" units="cm"/>
    </inkml:brush>
  </inkml:definitions>
  <inkml:trace contextRef="#ctx0" brushRef="#br0">29 3 13741,'0'-3'6118,"0"5"-3780,-2 13-961,-1 8 769,-2 5-160,0 7-993,-2 1-576,3 1-353,1-6 0,3-2-64,0-8-577,3-8-1313,9-9-1697,-2-4-2371,2-9-5092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7.473"/>
    </inkml:context>
    <inkml:brush xml:id="br0">
      <inkml:brushProperty name="width" value="0.025" units="cm"/>
      <inkml:brushProperty name="height" value="0.025" units="cm"/>
    </inkml:brush>
  </inkml:definitions>
  <inkml:trace contextRef="#ctx0" brushRef="#br0">191 92 3459,'68'-27'5585,"-63"25"-4565,-1-1-1,0 1 1,0-1-1,0 0 1,0 1-1,0-2 1,0 1 0,-1 0-1,1-1 1,-1 0-1,0 0 1,4-6-1,-7 9-836,0 1-1,1 0 0,-1-1 0,0 1 0,0-1 1,0 1-1,0 0 0,0-1 0,0 1 0,0 0 0,0-1 1,0 1-1,0-1 0,0 1 0,0 0 0,0-1 1,0 1-1,0-1 0,0 1 0,0 0 0,-1-1 0,1 1 1,0 0-1,0-1 0,0 1 0,-1 0 0,1-1 1,0 1-1,0 0 0,-1 0 0,1-1 0,0 1 1,0 0-1,-1-1 0,-17-3 2369,-26 5-1638,39-1-418,-6 2-479,0 0 1,0 1 0,0 0-1,0 1 1,0 0 0,1 0-1,0 1 1,0 1 0,-14 9-1,9-4-22,-1 1-1,1 1 0,1 0 1,-21 25-1,32-35 7,0 1 0,1-1 0,-1 1 0,1 0 0,0-1 0,0 1 0,0 0 0,1 0 0,-1 0 0,1 0 0,0 1 0,0-1 0,1 0 0,-1 0 0,1 8 0,0-10 0,1 1 0,0-1 0,-1 0 0,1 0 0,0 0 0,0 0 0,0 0 0,1 0 0,-1 0 0,0 0 0,1-1 0,-1 1 0,1 0 0,-1-1 0,1 1 0,0-1 0,0 0 0,0 1 0,0-1 0,0 0 0,0 0 0,0 0 0,0-1 0,0 1 0,0 0 0,0-1 0,1 1 0,-1-1 0,0 0 0,3 0 0,84 4-2412,-60-6 371,0-2 0,0 0 0,0-2-1,-1-2 1,29-10 0,-15 1-4760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8.050"/>
    </inkml:context>
    <inkml:brush xml:id="br0">
      <inkml:brushProperty name="width" value="0.025" units="cm"/>
      <inkml:brushProperty name="height" value="0.025" units="cm"/>
    </inkml:brush>
  </inkml:definitions>
  <inkml:trace contextRef="#ctx0" brushRef="#br0">266 8 12075,'0'0'6220,"-10"-1"-2558,0-2-3069,0 2 1,0 0-1,-1 0 1,1 1 0,0 0-1,-1 0 1,1 1-1,0 1 1,-1 0-1,1 0 1,0 1 0,1 0-1,-1 1 1,0 0-1,-14 9 1,15-7-447,0 2-1,1-1 1,-1 1 0,2 0 0,-10 13 0,15-19-128,0 1 1,0 0 0,0-1-1,0 1 1,0 0 0,1 1-1,0-1 1,-1 0-1,1 0 1,0 1 0,1-1-1,-1 0 1,0 1 0,1-1-1,0 1 1,0-1 0,0 0-1,0 1 1,1-1 0,-1 1-1,2 5 1,-1-8-20,0 0 0,0 0 0,0 0 0,0 0 0,0-1 0,0 1 0,0 0 0,0 0 0,0-1 0,0 1 0,0-1 0,0 1 0,0-1 0,1 1 0,-1-1 0,0 0 0,0 0 0,0 0 0,1 1 0,-1-1 0,2-1 0,32 0 0,-30 1 0,7-2 0,-1 0 0,0-1 0,0 0 0,0 0 0,-1-1 0,1-1 0,-1 0 0,0 0 0,17-12 0,4-7 0,42-39 0,-56 47 0,-19 40 0,-14 10 0,11-27 0,2 0 0,-1 0 0,1 0 0,0 1 0,1-1 0,-1 1 0,1-1 0,1 1 0,-1 15 0,2-23 0,1 1 0,-1 0 0,1-1 0,-1 1 0,1-1 0,-1 1 0,1-1 0,0 0 0,-1 1 0,1-1 0,0 0 0,0 1 0,-1-1 0,1 0 0,0 0 0,0 1 0,-1-1 0,1 0 0,0 0 0,0 0 0,0 0 0,-1 0 0,1 0 0,0 0 0,1-1 0,23-1 0,-14-2 0,1 1 0,-1-2 0,-1 1 0,1-2 0,-1 1 0,0-1 0,11-9 0,-11 7 0,1 1 0,0 0 0,0 1 0,1 1 0,21-8 0,-33 13 0,1-1 0,-1 1 0,1 0 0,-1 0 0,1 0 0,-1 0 0,1 0 0,-1 0 0,1 0 0,0 0 0,-1 0 0,1 0 0,-1 0 0,1 0 0,-1 0 0,1 1 0,-1-1 0,1 0 0,-1 0 0,1 1 0,-1-1 0,1 0 0,-1 1 0,1-1 0,-1 0 0,1 1 0,-1-1 0,0 0 0,1 1 0,-1-1 0,0 1 0,1-1 0,-1 1 0,0-1 0,0 1 0,1-1 0,-1 1 0,0-1 0,0 1 0,0 0 0,0-1 0,0 1 0,0-1 0,0 1 0,0-1 0,0 1 0,0-1 0,0 1 0,0 0 0,0-1 0,0 1 0,0-1 0,-1 1 0,1-1 0,-1 2 0,-14 47 0,5-15 0,10-34 0,1 1 0,-1-1 0,1 0 0,-1 1 0,1-1 0,-1 0 0,1 1 0,-1-1 0,1 0 0,0 0 0,-1 0 0,1 1 0,-1-1 0,1 0 0,0 0 0,-1 0 0,1 0 0,-1 0 0,1 0 0,0 0 0,-1 0 0,1-1 0,-1 1 0,1 0 0,-1 0 0,1 0 0,0-1 0,-1 1 0,1 0 0,-1 0 0,1-1 0,-1 1 0,1-1 0,0 1 0,21-11 0,-2-7-3099,10-7-5845,-24 20 1288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28.452"/>
    </inkml:context>
    <inkml:brush xml:id="br0">
      <inkml:brushProperty name="width" value="0.025" units="cm"/>
      <inkml:brushProperty name="height" value="0.025" units="cm"/>
    </inkml:brush>
  </inkml:definitions>
  <inkml:trace contextRef="#ctx0" brushRef="#br0">55 1 14798,'0'0'15700,"-5"10"-14525,-4 10-752,1-5-312,1 0 1,0 1 0,2-1 0,0 1 0,-4 18 0,9-34-112,0 0 0,0 1 0,0-1 0,0 1 0,0-1 0,0 0 0,0 1 0,0-1 0,0 0 0,0 1 0,1-1 0,-1 0 0,0 1 0,0-1 0,0 0 0,0 1 0,0-1 0,1 0 0,-1 1 0,0-1 0,0 0 0,1 0 0,-1 1 0,0-1 0,0 0 0,1 0 0,-1 0 0,0 1 0,1-1 0,-1 0 0,0 0 0,1 0 0,-1 0 0,0 0 0,1 1 0,-1-1 0,1 0 0,19-3 0,16-12 0,7-16 0,-32 22 0,0 0 0,1 1 0,0 0 0,0 1 0,1 1 0,0 0 0,21-7 0,-34 13 0,1 0 0,-1-1 0,1 1 0,-1 0 0,1 0 0,-1 0 0,1 0 0,-1 0 0,1 0 0,-1 0 0,1 0 0,-1 0 0,1 0 0,-1 1 0,1-1 0,-1 0 0,1 0 0,-1 0 0,0 1 0,1-1 0,-1 0 0,1 0 0,-1 1 0,0-1 0,1 0 0,-1 1 0,0-1 0,1 0 0,-1 1 0,0-1 0,1 1 0,-1-1 0,0 0 0,0 1 0,1-1 0,-1 1 0,0-1 0,0 1 0,0-1 0,0 1 0,0 0 0,-4 30 0,-19 28 0,20-55 40,2-3-73,0 0-1,0 1 0,1-1 1,-1 0-1,0 1 0,0-1 1,1 1-1,-1-1 0,1 1 1,-1-1-1,1 1 0,-1 0 1,1-1-1,0 1 0,0-1 0,0 1 1,0 2-1,3-3-3831,3-1-4708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2.334"/>
    </inkml:context>
    <inkml:brush xml:id="br0">
      <inkml:brushProperty name="width" value="0.025" units="cm"/>
      <inkml:brushProperty name="height" value="0.025" units="cm"/>
    </inkml:brush>
  </inkml:definitions>
  <inkml:trace contextRef="#ctx0" brushRef="#br0">81 19 14798,'0'0'17403,"-8"-1"-16890,5 1-512,1 0 0,-1 0 1,0 0-1,1 0 0,-1 0 1,0 0-1,1 1 1,-1 0-1,0-1 0,1 1 1,-1 0-1,1 0 0,-1 0 1,1 0-1,0 1 1,-1-1-1,1 1 0,0-1 1,0 1-1,0 0 0,0 0 1,0 0-1,0 0 0,1 0 1,-1 0-1,1 1 1,0-1-1,-1 0 0,1 1 1,0-1-1,0 1 0,0-1 1,1 1-1,-1 0 1,1-1-1,-1 1 0,1 0 1,0 4-1,0-5-1,-1-1 0,1 1 0,-1-1 0,1 1 0,0-1 0,0 1 0,0 0 0,0-1 0,0 1 0,0-1 0,1 1 0,-1-1 0,0 1 0,1-1 0,-1 1 0,1-1 0,0 1 0,-1-1 0,1 0 0,0 1 0,0-1 0,0 0 0,0 0 0,0 1 0,0-1 0,0 0 0,0 0 0,0 0 0,1 0 0,-1 0 0,0-1 0,1 1 0,1 0 0,0 0 0,0-1 0,1 0 0,-1 0 0,0 0 0,1 0 0,-1 0 0,0-1 0,1 1 0,-1-1 0,0 0 0,0 0 0,0-1 0,0 1 0,0 0 0,4-4 0,5-2 0,-1-1 0,0 0 0,-1-1 0,0 0 0,-1 0 0,1-1 0,-2-1 0,0 0 0,0 0 0,6-12 0,-24 40 0,6-10 0,0 0 0,0 0 0,0 0 0,1 1 0,0-1 0,0 1 0,1 0 0,0 0 0,-2 15 0,4-22 0,0 0 0,0-1 0,0 1 0,1 0 0,-1-1 0,0 1 0,0 0 0,1-1 0,-1 1 0,0 0 0,0-1 0,1 1 0,-1-1 0,1 1 0,-1 0 0,1-1 0,-1 1 0,1-1 0,-1 0 0,1 1 0,-1-1 0,1 1 0,0-1 0,-1 0 0,1 1 0,-1-1 0,1 0 0,1 1 0,27 2 0,27-12 0,-33 4-27,-4-1-68,1 2 1,0 0-1,33-1 0,-46 13 328,-7-8-168,0-11 43,-6-60-108,7 73 0,0 0 0,0 0 0,0 1 0,1-1 0,-1 0 0,1-1 0,-1 1 0,1 0 0,0 0 0,0-1 0,-1 1 0,1-1 0,0 1 0,0-1 0,1 0 0,-1 0 0,0 0 0,0 0 0,1 0 0,-1-1 0,0 1 0,1 0 0,-1-1 0,3 0 0,65 5 0,-62-5 0,-2 0 0,0-1 0,0 1 0,0-1 0,0 0 0,0-1 0,0 1 0,0-1 0,-1 0 0,1-1 0,-1 1 0,1-1 0,-1 0 0,0 0 0,0-1 0,0 0 0,7-7 0,-12 14 0,1 0 0,0 0 0,-1 0 0,0 0 0,0 0 0,0 0 0,0 0 0,0-1 0,0 1 0,-2 5 0,2-6 0,0-1 0,0 0 0,0-1 0,0 1 0,0 0 0,0 0 0,0 0 0,0 0 0,1 0 0,-1-1 0,0 1 0,0 0 0,1 0 0,-1 0 0,1-1 0,-1 1 0,1 0 0,-1 0 0,1-1 0,-1 1 0,1 0 0,-1-1 0,1 1 0,0-1 0,-1 1 0,1-1 0,0 1 0,0-1 0,-1 1 0,3-1 0,33 4 0,40-19 0,-72 14 0,11-4 0,2 1 0,-1 1 0,0 0 0,1 2 0,-1-1 0,1 2 0,17 1 0,-10 7-1894,4-1-4330,-26-7 5977,-1-1 0,0 1 0,0-1 0,0 1 0,0-1 0,0 1 0,1-1-1,-1 1 1,0-1 0,0 0 0,-1 0 0,1 0 0,0 1 0,0-1 0,0 0 0,0 0 0,-1 0 0,1 0 0,-1 0 0,1-1 0,0 1 0,-1 0-1,0 0 1,1 0 0,-1-2 0,5-17-7856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4.463"/>
    </inkml:context>
    <inkml:brush xml:id="br0">
      <inkml:brushProperty name="width" value="0.025" units="cm"/>
      <inkml:brushProperty name="height" value="0.025" units="cm"/>
    </inkml:brush>
  </inkml:definitions>
  <inkml:trace contextRef="#ctx0" brushRef="#br0">109 4 10346,'0'0'15065,"-10"-2"-10784,5 2-4053,0-1-1,0 1 0,0-1 1,1 1-1,-1 1 1,0-1-1,0 1 0,0 0 1,-9 3-1,12-3-196,-1 0 0,1 0 0,0 0-1,0 1 1,-1 0 0,1-1 0,0 1 0,0 0-1,1 0 1,-1 0 0,0 0 0,1 0 0,-1 0-1,1 1 1,0-1 0,-1 0 0,1 1 0,0-1-1,1 1 1,-1-1 0,0 1 0,1 0 0,-1-1-1,1 1 1,0 3 0,0-4-80,0-1 1,0 1 0,1 0-1,-1 0 1,1 0-1,0 0 1,-1 0-1,1 0 1,0-1-1,0 1 1,0 0-1,0-1 1,0 1-1,1 0 1,-1-1-1,0 0 1,1 1-1,-1-1 1,1 0-1,0 0 1,-1 0-1,1 0 1,0 0-1,-1 0 1,1 0-1,0 0 1,0-1-1,3 1 1,67 16-2408,-51-13 1791,-12-2 230,0 0 1,0 1-1,0 0 1,-1 0-1,0 1 0,9 5 1,-15-8 489,-1-1 0,1 1 0,-1 0 0,0 0 0,1 0 0,-1 0 0,0 0 1,0 0-1,0 1 0,0-1 0,0 0 0,0 1 0,0-1 0,0 0 0,-1 1 0,1-1 1,0 1-1,-1 0 0,1-1 0,-1 1 0,0-1 0,1 1 0,-1 0 0,0-1 0,0 1 1,0-1-1,0 1 0,0 0 0,-1-1 0,1 1 0,0-1 0,-1 1 0,1 0 0,-1-1 1,0 1-1,1-1 0,-1 1 0,0-1 0,0 0 0,0 1 0,0-1 0,-2 2 0,-6 7 233,0 0-1,-1-1 1,0 0-1,0-1 1,-1 0-1,-1-1 1,-21 11-1,-9-2-2340,1-9-4034,15-6-9266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2.827"/>
    </inkml:context>
    <inkml:brush xml:id="br0">
      <inkml:brushProperty name="width" value="0.025" units="cm"/>
      <inkml:brushProperty name="height" value="0.025" units="cm"/>
    </inkml:brush>
  </inkml:definitions>
  <inkml:trace contextRef="#ctx0" brushRef="#br0">64 1 18161,'0'0'9107,"2"11"-8140,1 17-714,-2 1 0,-1-1 0,-1 0 0,-7 42 0,3-18-140,-1 8-495,-3-23-2686,9-36 2794,-1-1 0,1 1 0,0 0 0,0-1 0,-1 1 0,1 0 0,-1-1 0,1 1 0,0 0 0,-1-1 0,1 1-1,-1-1 1,1 1 0,-1-1 0,0 1 0,1-1 0,-1 1 0,1-1 0,-1 0 0,0 1 0,1-1 0,-1 0 0,0 1-1,0-1 1,1 0 0,-1 0 0,0 0 0,0 0 0,1 0 0,-1 0 0,0 0 0,0 0 0,1 0 0,-1 0 0,0 0 0,0 0-1,1 0 1,-1-1 0,0 1 0,-1-1 0,-12-6-7093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3.187"/>
    </inkml:context>
    <inkml:brush xml:id="br0">
      <inkml:brushProperty name="width" value="0.025" units="cm"/>
      <inkml:brushProperty name="height" value="0.025" units="cm"/>
    </inkml:brush>
  </inkml:definitions>
  <inkml:trace contextRef="#ctx0" brushRef="#br0">5 212 15310,'-1'-9'2157,"0"3"-1923,0 1 8,0 0 0,1 0-1,-1-1 1,1 1 0,0 0-1,0 0 1,1-1 0,0 1-1,0 0 1,0 0 0,0 0-1,1 0 1,0 0 0,0 0-1,0 0 1,1 1 0,-1-1-1,4-3 1,5-2 149,-1 1 1,1 0-1,0 1 0,1 0 1,0 1-1,0 1 0,1 0 1,0 0-1,0 1 0,19-4 1,-14 4-146,0 2 1,1 0 0,-1 1-1,1 1 1,-1 0 0,1 2-1,22 2 1,-37-2-214,0-1 0,0 1 0,0 0 0,0 0 1,0 0-1,0 1 0,0-1 0,0 1 0,-1 0 0,1 0 0,0 0 0,-1 1 0,0-1 1,0 1-1,0 0 0,0 0 0,0 0 0,0 0 0,-1 0 0,1 1 0,-1-1 0,0 1 1,0 0-1,0 0 0,-1-1 0,1 1 0,0 5 0,-1-3 48,0-1 0,-1 1 1,0-1-1,0 1 0,-1-1 0,1 0 0,-1 1 0,0-1 1,-1 1-1,1-1 0,-1 0 0,0 0 0,0 0 1,-1 0-1,0 0 0,1-1 0,-1 1 0,-1-1 0,1 0 1,-5 5-1,-6 5-10,-1-1 0,0-1 0,0 0 1,-1-1-1,-1-1 0,0 0 0,0-2 0,-32 12 0,48-19-422,-2-2-2194,4-3-2918,4-15-5529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54.401"/>
    </inkml:context>
    <inkml:brush xml:id="br0">
      <inkml:brushProperty name="width" value="0.025" units="cm"/>
      <inkml:brushProperty name="height" value="0.025" units="cm"/>
    </inkml:brush>
  </inkml:definitions>
  <inkml:trace contextRef="#ctx0" brushRef="#br0">90 0 12556,'0'0'15332,"-6"12"-14879,-10 27-181,1 0 0,3 0-1,1 2 1,1-1-1,3 1 1,1 1 0,0 76-1,5-116-267,1 0 1,0 1-1,0-1 0,0 0 0,1 0 0,-1 1 1,0-1-1,1 0 0,-1 0 0,1 0 0,0 0 0,0 0 1,0 0-1,0 0 0,0 0 0,0 0 0,1 0 1,-1 0-1,1-1 0,-1 1 0,1 0 0,-1-1 1,3 2-1,-1-2 18,-1-1 0,0 1 0,0-1 1,0 0-1,1 1 0,-1-1 0,0 0 1,1-1-1,-1 1 0,0 0 0,0 0 1,0-1-1,1 0 0,-1 1 0,0-1 1,0 0-1,0 0 0,0 0 0,0 0 1,0 0-1,0-1 0,0 1 0,-1-1 1,3-1-1,12-11 86,-1-1 1,-1 0-1,0-2 0,-1 1 1,0-2-1,-2 1 1,12-24-1,4-15-13,24-70 0,-49 122-57,10-26-108,-10 32-105,-3 18 35,-25 108 331,17-92-21,2-1 0,1 1-1,-2 49 1,8-84-181,1 0-1,-1 0 1,0 0-1,0 0 1,1 0-1,-1 0 1,0 0-1,1 0 1,-1 0 0,1 0-1,0-1 1,-1 1-1,1 0 1,-1 0-1,1-1 1,0 1 0,0 0-1,-1-1 1,1 1-1,0 0 1,0-1-1,0 0 1,0 1-1,0-1 1,0 1 0,0-1-1,-1 0 1,1 0-1,0 1 1,0-1-1,0 0 1,0 0-1,0 0 1,0 0 0,0 0-1,0 0 1,0 0-1,0-1 1,0 1-1,0 0 1,0-1 0,2 0-1,2 0-435,0 0 1,1 0-1,-1-1 0,0 0 0,0 0 0,8-5 1,15-17-5136,-13 5-1414,-2-7-7412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57.307"/>
    </inkml:context>
    <inkml:brush xml:id="br0">
      <inkml:brushProperty name="width" value="0.025" units="cm"/>
      <inkml:brushProperty name="height" value="0.025" units="cm"/>
    </inkml:brush>
  </inkml:definitions>
  <inkml:trace contextRef="#ctx0" brushRef="#br0">71 0 18161,'0'0'465,"-5"13"597,-6 9-523,-28 63 2846,36-77-3064,0 1 0,1-1 0,-1 1 0,2-1-1,-1 1 1,1 0 0,0-1 0,1 16 0,1-23-317,0 1 0,-1-1 0,1 0 0,-1 0 1,1 1-1,0-1 0,0 0 0,0 0 0,0 0 0,0 0 1,0 1-1,0-2 0,0 1 0,0 0 0,1 0 0,-1 0 1,0 0-1,1-1 0,-1 1 0,0-1 0,1 1 1,-1-1-1,0 1 0,1-1 0,-1 0 0,1 0 0,-1 0 1,1 0-1,2 0 0,48-5-87,-37 0-489,1-1-1,-1 0 0,-1-1 0,1-1 0,-1 0 0,18-15 0,77-67-6039,-94 76 5848,-15 14 803,0 0 0,1-1-1,-1 1 1,0 0 0,0-1 0,0 1 0,0 0 0,0 0 0,1-1 0,-1 1 0,0 0 0,0 0 0,1-1 0,-1 1 0,0 0 0,0 0 0,1 0-1,-1 0 1,0-1 0,1 1 0,-1 0 0,0 0 0,0 0 0,1 0 0,-1 0 0,0 0 0,1 0 0,-1 0 0,0 0 0,1 0 0,-1 0 0,0 0 0,1 0-1,-1 0 1,0 0 0,1 0 0,-1 0 0,0 0 0,1 0 0,-1 0 0,0 1 0,0-1 0,1 0 0,-1 0 0,0 0 0,0 1 0,1-1 0,-1 0-1,0 0 1,0 1 0,0-1 0,1 0 0,-2 25 2125,-14 30 757,8-35-2284,-13 42 629,19-58-1251,0 0 0,0-1 0,1 1 0,-1 0 0,1-1 0,0 1 0,0 0 0,1 0 1,-1-1-1,1 1 0,-1 0 0,1 0 0,3 5 0,11 2-2012,6-9-2839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58.288"/>
    </inkml:context>
    <inkml:brush xml:id="br0">
      <inkml:brushProperty name="width" value="0.025" units="cm"/>
      <inkml:brushProperty name="height" value="0.025" units="cm"/>
    </inkml:brush>
  </inkml:definitions>
  <inkml:trace contextRef="#ctx0" brushRef="#br0">55 0 17040,'0'0'5381,"-5"13"-3608,-1-1-1302,-25 51 1797,29-58-2133,0 0 1,0 0-1,0 1 0,1-1 1,0 0-1,0 1 0,0-1 1,1 1-1,-1-1 0,2 9 1,-1-13-135,1 0 1,0 0 0,0 0 0,-1 0 0,1-1 0,0 1 0,0 0 0,0-1 0,0 1 0,0-1 0,0 1 0,0-1 0,0 1 0,0-1 0,0 0-1,0 1 1,0-1 0,0 0 0,0 0 0,0 0 0,1 0 0,-1 0 0,0 0 0,0 0 0,1 0 0,32-3-52,-33 3 39,17-5-584,1 0 0,-1-2 0,0 0 0,-1 0 0,0-2 0,0 0 0,23-18 0,25-12-1777,-78 75 2233,3-17 767,0 0 0,-9 30 0,17-44-808,1 0 0,-1 0 0,1 1-1,0-1 1,1 0 0,-1 0 0,1 1-1,0-1 1,0 0 0,1 0 0,-1 1-1,1-1 1,0 0 0,1 0 0,-1 0-1,3 6 1,7 1-7096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59.784"/>
    </inkml:context>
    <inkml:brush xml:id="br0">
      <inkml:brushProperty name="width" value="0.025" units="cm"/>
      <inkml:brushProperty name="height" value="0.025" units="cm"/>
    </inkml:brush>
  </inkml:definitions>
  <inkml:trace contextRef="#ctx0" brushRef="#br0">10 1 16143,'0'0'9737,"1"64"-7655,-1-27-736,0 3-578,-3 0-319,-2 1-193,3-6-160,2-3-32,1-9-64,16-5-1281,7-13-2531,2-5-3522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04.546"/>
    </inkml:context>
    <inkml:brush xml:id="br0">
      <inkml:brushProperty name="width" value="0.025" units="cm"/>
      <inkml:brushProperty name="height" value="0.025" units="cm"/>
    </inkml:brush>
  </inkml:definitions>
  <inkml:trace contextRef="#ctx0" brushRef="#br0">91 9 15759,'0'0'8771,"-5"8"-7453,-9 15-721,2 1 0,1 0 0,2 0-1,0 1 1,1 0 0,1 0-1,2 1 1,-4 42 0,8-66-579,1 0-1,0 1 1,0-1 0,0 0-1,0 1 1,1-1 0,-1 0 0,0 1-1,1-1 1,0 0 0,0 0 0,-1 0-1,1 0 1,0 1 0,1-1-1,-1 0 1,0-1 0,1 1 0,2 3-1,-2-4 0,0 0 0,0 0-1,0 0 1,1 0 0,-1 0-1,0-1 1,1 1 0,-1-1-1,0 1 1,1-1 0,-1 0-1,0 0 1,1 0 0,-1 0 0,1 0-1,-1-1 1,0 1 0,1-1-1,-1 1 1,3-2 0,6-3 34,1 0 0,-1 0 1,0-1-1,-1-1 1,1 0-1,-1 0 0,-1-1 1,1 0-1,10-13 1,7-9 14,36-51-1,-52 66-36,0-1-1,-1 0 0,-1-1 0,-1 0 1,0-1-1,7-24 0,-22 48-28,-5 11 0,3 4 0,1-1 0,0 1 0,1 1 0,2-1 0,0 1 0,1 0 0,2 0 0,0 0 0,1 26 0,1-45-126,1 0 1,-1 0-1,0 0 0,1 0 1,0 0-1,0 0 0,0-1 1,0 1-1,0 0 0,1-1 1,-1 1-1,1-1 0,0 1 1,-1-1-1,1 0 0,0 1 1,0-1-1,1 0 1,-1 0-1,0-1 0,1 1 1,-1 0-1,1-1 0,0 0 1,5 3-1,1-1-1219,1-1-1,-1 0 1,1-1 0,0 0 0,-1 0-1,17-1 1,-6-1-14862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17.475"/>
    </inkml:context>
    <inkml:brush xml:id="br0">
      <inkml:brushProperty name="width" value="0.025" units="cm"/>
      <inkml:brushProperty name="height" value="0.025" units="cm"/>
    </inkml:brush>
  </inkml:definitions>
  <inkml:trace contextRef="#ctx0" brushRef="#br0">237 264 8776,'0'0'1388,"-9"2"-646,-15 2-556,12-2-69,1 0 1,-1 0 0,0 1-1,1 1 1,-1 0-1,1 0 1,0 1-1,1 0 1,-20 14 0,-4 18 1067,-4 26 6801,87-99-6134,374-249 312,-264 186-2027,-213 124 162,-85 55-165,41-27-95,3 5 0,-103 82 0,187-127-80,22-15-89,26-15 109,39-27 115,324-201 36,-448 260 25,44-13-155,-133 74 107,-185 135-1,302-194-30,18-10-72,40-22-116,301-174-1965,-195 106 145,-110 64 1545,-11 7 84,-1-1-1,27-20 1,-50 33 290,1 0 0,0 0 0,0 0 0,0 0 0,0 0 0,0 0 0,0 0 0,0 0 0,0 0 0,0 0 0,0 0 0,0 0 0,0 0 0,-1 0-1,1 0 1,0 0 0,0-1 0,0 1 0,0 0 0,0 0 0,0 0 0,0 0 0,0 0 0,0 0 0,0 0 0,0 0 0,0 0 0,0 0 0,0 0 0,0 0 0,0-1 0,0 1 0,0 0 0,0 0 0,0 0 0,0 0 0,0 0 0,0 0 0,0 0 0,0 0-1,0 0 1,0 0 0,0 0 0,0-1 0,0 1 0,-14 5-284,-170 109 165,128-75-1178,-2-3 0,-78 36 0,55-42-5070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20.381"/>
    </inkml:context>
    <inkml:brush xml:id="br0">
      <inkml:brushProperty name="width" value="0.025" units="cm"/>
      <inkml:brushProperty name="height" value="0.025" units="cm"/>
    </inkml:brush>
  </inkml:definitions>
  <inkml:trace contextRef="#ctx0" brushRef="#br0">0 454 11147,'0'0'12668,"10"-9"-11681,89-86 299,206-185-463,-279 257-808,-18 15-9,0 1-1,0 0 1,1 1-1,-1 0 0,13-7 1,-53 53-134,-317 297 352,341-329-261,132-117-96,126-113 116,-213 182 92,-48 41 144,-13 12-185,0 1 1,1 1-1,1 1 0,0 1 1,1 1-1,-29 31 1,37-36-15,-133 147-653,99-106-1654,14-19-2485,6-18-4165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03.048"/>
    </inkml:context>
    <inkml:brush xml:id="br0">
      <inkml:brushProperty name="width" value="0.025" units="cm"/>
      <inkml:brushProperty name="height" value="0.025" units="cm"/>
    </inkml:brush>
  </inkml:definitions>
  <inkml:trace contextRef="#ctx0" brushRef="#br0">1 0 13229,'0'0'18225,"42"14"-28859,-27-14-1954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6.620"/>
    </inkml:context>
    <inkml:brush xml:id="br0">
      <inkml:brushProperty name="width" value="0.025" units="cm"/>
      <inkml:brushProperty name="height" value="0.025" units="cm"/>
    </inkml:brush>
  </inkml:definitions>
  <inkml:trace contextRef="#ctx0" brushRef="#br0">0 90 17873,'0'-9'3139,"0"1"-2945,1-17 4166,3 50-1675,6 106-943,-7-69-1282,3 0 0,2-1 0,24 91 0,-32-150-455,1-1 1,-1 1 0,0-1-1,1 1 1,-1-1-1,1 0 1,-1 1 0,1-1-1,0 0 1,0 1-1,-1-1 1,1 0 0,0 0-1,0 0 1,0 0-1,0 1 1,0-1 0,1-1-1,-1 1 1,0 0-1,2 1 1,-2-2 4,0 0 0,0-1 0,0 1 0,0 0 0,0-1 0,0 1 0,0-1 0,0 1 0,0-1 0,0 1 0,-1-1 0,1 0 0,0 1 0,0-1-1,-1 0 1,1 0 0,0 1 0,-1-1 0,1 0 0,-1 0 0,1 0 0,0-1 0,3-8 71,0 1 1,0-1-1,-1 0 0,4-17 0,-2-12-11,2-77 0,-7 100-66,-1-1 1,0 1-1,-1 0 1,-1-1-1,-1 1 1,0 0-1,-9-19 1,13 35-6,0 0 0,0 0-1,0 0 1,0 1 0,0-1 0,0 0-1,0 0 1,0 0 0,0 0 0,0 0 0,0 0-1,0 0 1,-1 1 0,1-1 0,0 0-1,0 0 1,0 0 0,0 0 0,0 0 0,0 0-1,0 0 1,-1 0 0,1 0 0,0 0-1,0 0 1,0 0 0,0 0 0,0 0 0,0 0-1,-1 0 1,1 0 0,0 0 0,0 0-1,0 0 1,0 0 0,0 0 0,-1 0 0,1 0-1,0 0 1,0 0 0,0 0 0,0 0 0,0 0-1,0 0 1,0 0 0,-1-1 0,1 1-1,0 0 1,0 0 0,0 0 0,0 0 0,0 0-1,0 0 1,0 0 0,0-1 0,0 1-1,0 0 1,0 0 0,-3 22-159,5 32-88,0-48 260,0-1 1,0 1 0,0-1 0,0 1 0,1-1 0,0 0 0,0 1 0,0-2 0,1 1 0,-1 0-1,1-1 1,1 1 0,-1-1 0,0 0 0,1-1 0,0 1 0,9 4 0,-10-6-5,-1 0 1,1-1-1,0 0 1,0 0 0,-1 0-1,1-1 1,0 1-1,0-1 1,0 0-1,0 0 1,0 0-1,0 0 1,0-1 0,-1 0-1,1 1 1,0-1-1,0-1 1,0 1-1,-1-1 1,1 1-1,-1-1 1,1 0 0,-1 0-1,0 0 1,0-1-1,0 1 1,0-1-1,3-3 1,3-4-9,-1-1 0,0 0 0,-1 0 0,0 0 0,-1-1 0,0 0 0,-1 0 0,0-1 0,-1 1 0,3-15 0,-3 9 0,-1 0 0,0-1 0,-1 1 0,-1-1 0,-1 1 0,-4-33 0,4 50 0,0 1 0,0-1 0,0 0 0,0 0 0,0 0 0,0 0 0,0 0 0,0 0 0,0 0 0,0 1 0,-1-1 0,1 0 0,0 0 0,-1 0 0,1 0 0,0 1 0,-1-1 0,1 0 0,-1 0 0,1 1 0,-1-1 0,0 0 0,1 1 0,-1-1 0,0 1 0,1-1 0,-1 1 0,0-1 0,0 1 0,1-1 0,-1 1 0,0 0 0,0-1 0,0 1 0,0 0 0,1 0 0,-1-1 0,0 1 0,0 0 0,-1 0 0,0 1 0,0 0 0,0 0 0,0 0 0,1 1 0,-1-1 0,1 0 0,-1 1 0,1-1 0,-1 1 0,1-1 0,0 1 0,0 0 0,0 0 0,0-1 0,0 1 0,0 0 0,0 2 0,-13 32 0,2 0 0,2 1 0,2 0 0,1 1 0,1 0 0,0 63 0,6-100 0,0 0 0,0 0 0,0 0 0,0 1 0,0-1 0,0 0 0,0 0 0,0 0 0,1 1 0,-1-1 0,0 0 0,1 0 0,-1 0 0,1 0 0,-1 0 0,1 0 0,0 0 0,-1 0 0,1 0 0,0 0 0,0 0 0,0 0 0,0 0 0,-1-1 0,1 1 0,2 1 0,-1-2 0,-1 0 0,1 0 0,0 1 0,0-1 0,0 0 0,-1-1 0,1 1 0,0 0 0,0 0 0,-1-1 0,1 1 0,0-1 0,-1 1 0,1-1 0,2-1 0,4-3 0,0 1 0,0-2 0,-1 1 0,0-1 0,11-10 0,1-11 0,-15 21 0,-1 1 0,1-1 0,0 1 0,0 0 0,0 0 0,1 1 0,-1-1 0,1 1 0,10-6 0,-14 9 0,0 1 0,-1 0 0,1 0 0,0 0 0,0-1 0,-1 1 0,1 0 0,0 0 0,0 0 0,-1 0 0,1 0 0,0 1 0,0-1 0,-1 0 0,1 0 0,0 0 0,0 1 0,-1-1 0,1 0 0,0 1 0,-1-1 0,1 0 0,0 1 0,-1-1 0,1 1 0,-1-1 0,1 1 0,-1 0 0,1-1 0,-1 1 0,1-1 0,-1 1 0,0 0 0,1-1 0,-1 1 0,0 0 0,1 0 0,-1-1 0,0 2 0,7 36 0,-6-29 0,3 31 0,-4-26 0,1 0 0,1-1 0,0 1 0,1-1 0,0 1 0,9 20 0,-12-33-80,1 0 0,-1 0 0,1 0 0,-1 0 0,1-1 0,-1 1 0,1 0 0,-1 0 0,1-1 0,0 1 0,0 0 0,-1-1 0,1 1 0,0 0 0,0-1 0,0 1 0,0-1 0,-1 0 0,1 1 0,0-1 0,0 0 0,0 1 0,0-1 0,0 0 0,0 0 0,0 0 0,0 0 0,0 0 0,0 0 0,0 0 0,0 0 0,0 0 0,0-1 0,0 1 0,0 0 0,0-1 0,0 1 0,0 0 0,-1-1 0,1 1 0,0-1 0,0 1 0,0-1 0,-1 0 0,1 1 0,1-2 0,3-3-1175,-1 0 0,1 0 0,-1 0 0,0 0 0,5-9-1,10-18-7536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03.403"/>
    </inkml:context>
    <inkml:brush xml:id="br0">
      <inkml:brushProperty name="width" value="0.025" units="cm"/>
      <inkml:brushProperty name="height" value="0.025" units="cm"/>
    </inkml:brush>
  </inkml:definitions>
  <inkml:trace contextRef="#ctx0" brushRef="#br0">24 20 21172,'0'0'9833,"-23"-20"-19186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89"/>
    </inkml:context>
    <inkml:brush xml:id="br0">
      <inkml:brushProperty name="width" value="0.025" units="cm"/>
      <inkml:brushProperty name="height" value="0.025" units="cm"/>
    </inkml:brush>
  </inkml:definitions>
  <inkml:trace contextRef="#ctx0" brushRef="#br0">18 0 9641,'0'0'21546,"1"11"-20697,13 302-198,-14-303-6389,-4-13 2437,-6-17-302,5 9 742,-9-16-2760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0"/>
    </inkml:context>
    <inkml:brush xml:id="br0">
      <inkml:brushProperty name="width" value="0.025" units="cm"/>
      <inkml:brushProperty name="height" value="0.025" units="cm"/>
    </inkml:brush>
  </inkml:definitions>
  <inkml:trace contextRef="#ctx0" brushRef="#br0">33 93 11403,'0'0'3155,"-5"-9"-150,-1 1-2077,3 5-608,1 0-1,0 1 1,0-1-1,0 0 1,0-1-1,1 1 1,-1 0-1,1 0 1,0-1-1,0 1 1,-1-5-1,2 7-144,0 0 0,0 0 0,0 0 1,0 0-1,1 0 0,-1 0 0,0 0 0,1 0 0,-1 0 0,1 0 1,-1 0-1,1 0 0,-1 0 0,1 1 0,-1-1 0,1 0 0,0 0 0,0 0 1,-1 1-1,1-1 0,0 1 0,0-1 0,0 0 0,0 1 0,0-1 0,0 1 1,0 0-1,0-1 0,0 1 0,0 0 0,0 0 0,0-1 0,0 1 0,1 0 0,46-5 84,-39 5 277,-2-1-415,43-2 554,87 4 0,-124 0-665,1 1 0,-1 0 0,0 1 0,0 0 0,0 1 0,-1 0 0,1 1 0,-1 1 0,0 0 0,-1 0 0,21 15 0,-30-20 9,0 1 1,-1-1 0,1 0-1,0 1 1,-1-1-1,1 0 1,-1 1 0,1 0-1,-1-1 1,0 1-1,0 0 1,0 0-1,0 0 1,0 0 0,0 0-1,0 0 1,-1 0-1,1 0 1,-1 0 0,1 0-1,-1 0 1,0 0-1,0 0 1,0 0-1,0 0 1,0 1 0,0-1-1,-1 0 1,1 0-1,-1 0 1,1 0 0,-1 0-1,0 0 1,0 0-1,0 0 1,0 0-1,0-1 1,0 1 0,-1 0-1,1-1 1,0 1-1,-1-1 1,1 1 0,-1-1-1,0 1 1,1-1-1,-1 0 1,-2 1-1,-7 5 120,1-1-1,-2 0 0,1 0 0,0-1 1,-1-1-1,-22 6 0,-30 0-2037,38-8-499,26-2 2319,0 0 1,0 0-1,0 0 0,0 0 0,0 0 1,0-1-1,0 1 0,0 0 0,0 0 1,0 0-1,0 0 0,0 0 1,0 0-1,0-1 0,0 1 0,0 0 1,0 0-1,0 0 0,0 0 1,0 0-1,0 0 0,-1 0 0,1 0 1,0-1-1,0 1 0,0 0 1,0 0-1,0 0 0,0 0 0,0 0 1,0 0-1,0 0 0,0 0 1,-1 0-1,1 0 0,0 0 0,0-1 1,0 1-1,0 0 0,0 0 0,0 0 1,-1 0-1,23-12-9471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1"/>
    </inkml:context>
    <inkml:brush xml:id="br0">
      <inkml:brushProperty name="width" value="0.025" units="cm"/>
      <inkml:brushProperty name="height" value="0.025" units="cm"/>
    </inkml:brush>
  </inkml:definitions>
  <inkml:trace contextRef="#ctx0" brushRef="#br0">2 0 14990,'0'0'6727,"0"2"-5895,-2 2-511,2 1-225,0-2-128,3-2-769,6-1-1217,-1 0-705,-1 0-2433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2"/>
    </inkml:context>
    <inkml:brush xml:id="br0">
      <inkml:brushProperty name="width" value="0.025" units="cm"/>
      <inkml:brushProperty name="height" value="0.025" units="cm"/>
    </inkml:brush>
  </inkml:definitions>
  <inkml:trace contextRef="#ctx0" brushRef="#br0">0 1 13132,'0'0'13229,"0"26"-13005,0-25-1121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3"/>
    </inkml:context>
    <inkml:brush xml:id="br0">
      <inkml:brushProperty name="width" value="0.025" units="cm"/>
      <inkml:brushProperty name="height" value="0.025" units="cm"/>
    </inkml:brush>
  </inkml:definitions>
  <inkml:trace contextRef="#ctx0" brushRef="#br0">99 452 3844,'0'0'2007,"-8"8"-1441,-6 5-3,-37 36 7274,48-46-7226,1 0 1,-1 1-1,1-1 1,0 1-1,0-1 0,0 1 1,0 0-1,0 0 1,1 0-1,0 0 0,0 0 1,0 0-1,0 0 0,1 1 1,-1 3-1,2-7-528,-1-1-1,0 1 0,1-1 1,-1 1-1,0-1 0,1 0 1,-1 1-1,1-1 0,-1 0 1,1 1-1,-1-1 0,1 0 1,-1 1-1,1-1 0,-1 0 1,1 0-1,-1 0 0,1 0 1,-1 1-1,1-1 0,-1 0 1,1 0-1,0 0 0,-1 0 1,1 0-1,-1 0 0,1 0 1,-1-1-1,1 1 0,-1 0 1,1 0-1,-1 0 0,1 0 1,0-1-1,23-7 1120,-1-9-752,-1-1 0,0 0-1,-2-1 1,0-2 0,26-33-1,-28 32-387,119-155 112,-120 151-158,-1 0-1,-1 0 1,-2-2-1,-1 0 1,12-40-1,-21 62-15,-2 5-1,0-1 0,-1 1 1,1 0-1,-1-1 1,1 1-1,-1-1 1,0 1-1,1 0 1,-1-1-1,0 1 1,0-1-1,0 1 1,0-1-1,0 1 0,0-1 1,0 1-1,-1-1 1,0-2-1,-17 27-271,-30 62 589,-52 127 0,80-161-176,2 0 0,3 0 1,2 2-1,-7 62 0,17-79-522,2 0 0,2 41 1,3-65-3633,0-29-17994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4"/>
    </inkml:context>
    <inkml:brush xml:id="br0">
      <inkml:brushProperty name="width" value="0.025" units="cm"/>
      <inkml:brushProperty name="height" value="0.025" units="cm"/>
    </inkml:brush>
  </inkml:definitions>
  <inkml:trace contextRef="#ctx0" brushRef="#br0">181 105 8552,'0'0'6545,"1"-10"-3662,-1-2-2753,1 6 647,-1 0 1,0 0 0,0-1 0,0 1 0,-1 0 0,0 0 0,-2-6 0,2 10-603,0 0-1,1 1 1,-1-1 0,0 0 0,0 1 0,0-1-1,-1 1 1,1 0 0,0-1 0,0 1 0,-1 0 0,1 0-1,-1 0 1,1 0 0,-1 0 0,0 0 0,1 0 0,-1 0-1,0 1 1,0-1 0,1 0 0,-1 1 0,0 0-1,0-1 1,0 1 0,1 0 0,-1 0 0,0 0 0,0 0-1,0 1 1,-3 0 0,0 0-95,1 0 1,-1 1-1,0 0 0,0 0 0,1 1 1,-1-1-1,1 1 0,0 0 0,0 0 1,0 0-1,0 1 0,1 0 0,-1-1 1,1 1-1,0 0 0,-5 8 0,0 1 86,0 0 0,0 1 0,2 0 0,-7 19 0,13-33-165,-9 39 281,9-38-278,0 0 0,0 0 0,0 0 0,0 0 0,0 0 0,1-1 0,-1 1 0,0 0 0,0 0 0,1 0 0,-1 0-1,1-1 1,-1 1 0,1 0 0,-1 0 0,1-1 0,-1 1 0,1 0 0,-1-1 0,1 1 0,0-1 0,0 1 0,-1-1 0,1 1-1,0-1 1,0 1 0,-1-1 0,1 0 0,0 1 0,0-1 0,0 0 0,0 0 0,0 0 0,-1 0 0,1 1 0,0-1 0,1-1-1,10 1 9,-1-1 0,1-1 0,-1 0-1,1 0 1,-1-1 0,0-1-1,0 0 1,-1 0 0,1-1-1,-1-1 1,13-8 0,-11 7-3,0 0 0,0 1 0,1 0 0,0 1 1,0 0-1,0 1 0,25-4 0,-37 8-9,0-1 0,0 1 0,0 0 0,0 0 0,0 0 0,0 0 0,0 0 0,0 0 0,0 0 0,0 0 0,0 0 0,0 0 0,0 0 0,0 1 0,0-1 0,0 0 0,0 1 0,0-1 0,-1 1 0,1-1 0,0 1 0,0-1 0,0 1 0,0-1 0,-1 1 0,1 0 0,0 0 0,-1-1 0,1 1 0,-1 0 0,1 0 0,-1 0 0,1 0 0,-1 0 0,1 0 0,-1 0 0,0 0 0,1-1 0,-1 1 0,0 0 0,0 0 0,0 0 0,0 1 0,0-1 0,0 0 0,0 1 0,7 24 0,-7-26 0,0 1 0,1-1 0,-1 0 0,0 0 0,0 0 0,0 0 0,0 0 0,0 1 0,0-1 0,0 0 0,0 0 0,1 0 0,-1 0 0,0 0 0,0 0 0,0 1 0,0-1 0,1 0 0,-1 0 0,0 0 0,0 0 0,0 0 0,0 0 0,1 0 0,-1 0 0,0 0 0,0 0 0,0 0 0,0 0 0,1 0 0,-1 0 0,0 0 0,0 0 0,0 0 0,1 0 0,-1 0 0,0 0 0,0 0 0,0 0 0,0-1 0,1 1 0,-1 0 0,0 0 0,0 0 0,0 0 0,0 0 0,0-1 0,6-10 0,-2-14 0,-3-45 0,29 67 0,-26 3-3,91-2-2057,-77 0 398,0 0 0,0-1-1,22-7 1,1-5-10478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5"/>
    </inkml:context>
    <inkml:brush xml:id="br0">
      <inkml:brushProperty name="width" value="0.025" units="cm"/>
      <inkml:brushProperty name="height" value="0.025" units="cm"/>
    </inkml:brush>
  </inkml:definitions>
  <inkml:trace contextRef="#ctx0" brushRef="#br0">104 0 7335,'0'0'14862,"-2"11"-13832,-10 37 658,-20 52-1,16-56-691,2 1 0,-13 73 1,29-272-3074,27 165 1990,-14-4 414,-7-6-256,-1 0 0,1 0 0,0-1 0,0-1 0,0 1 0,-1-1 0,1-1 0,0 1 0,-1-1 0,1-1 0,-1 1 0,0-1 0,0-1 0,0 1 0,0-1 0,0 0 0,-1-1 0,0 1 0,0-1 0,6-6 0,-4 3-30,0 0 0,0 0 0,-1 0 0,0-1 0,0 0 0,-1 0 0,0-1 1,-1 0-1,0 0 0,-1 0 0,0-1 0,0 1 0,2-16 0,-6 26-43,0 0 0,0 0-1,0 0 1,0 0 0,-1 0-1,1 0 1,0 0 0,0 0-1,0 0 1,0 0 0,0 0-1,-1 0 1,1 0 0,0 0-1,0 0 1,0 0 0,0 0-1,0 0 1,-1 0 0,1 0-1,0 0 1,0 0 0,0 0-1,0 0 1,0 0 0,0 0-1,-1 0 1,1 0 0,0 0-1,0-1 1,0 1 0,0 0-1,0 0 1,0 0 0,0 0-1,0 0 1,0 0 0,0 0-1,-1-1 1,1 1 0,0 0-1,0 0 1,0 0 0,0 0-1,0 0 1,0 0 0,0-1-1,0 1 1,0 0 0,0 0-1,-14 22-120,-15 33 162,-8 53 693,34-98-591,0 1 0,1 0 0,1 0 1,0 0-1,0 0 0,1 0 0,0 0 0,3 14 0,-3-24-132,1 0-1,0 1 1,0-1 0,0 0-1,-1 1 1,1-1-1,0 0 1,0 0-1,1 0 1,-1 0 0,0 0-1,0 0 1,0 0-1,1 0 1,-1 0-1,0-1 1,1 1 0,-1 0-1,1-1 1,-1 1-1,1-1 1,-1 0-1,1 1 1,-1-1 0,1 0-1,-1 0 1,1 0-1,0 0 1,-1 0-1,1-1 1,-1 1-1,2-1 1,3 1 27,0-1 0,0 0 0,-1-1 0,1 1 0,0-1 0,-1 0 0,8-4 0,12-13-152,-21 15 32,1-1 0,0 1 0,1 0 0,-1 1 0,1-1 0,0 1 0,-1 0 0,1 1 0,1-1 0,10-2-1,-16 5 88,-1 1 0,1 0 0,-1-1 0,1 1-1,0-1 1,-1 1 0,0 0 0,1 0-1,-1-1 1,1 1 0,-1 0 0,0 0-1,1-1 1,-1 1 0,0 0 0,0 0 0,0 0-1,0-1 1,0 1 0,0 0 0,0 0-1,0 0 1,0 1 0,0 29 424,-1-24-381,1-6-201,0 1 1,0-1 0,0 0 0,0 0-1,0 0 1,0 0 0,1 1-1,-1-1 1,0 0 0,1 0 0,-1 0-1,1 0 1,-1 0 0,1 0-1,-1 0 1,1 0 0,0 0 0,-1 0-1,2 1 1,-1-2-157,0 0 0,0 1-1,-1-1 1,1 0 0,0 0 0,0 0-1,0 0 1,-1 0 0,1 0 0,0 0 0,0-1-1,0 1 1,-1 0 0,1 0 0,0-1-1,0 1 1,-1 0 0,1-1 0,0 1-1,-1 0 1,1-1 0,0 1 0,-1-1 0,1 0-1,0 1 1,-1-1 0,1 1 0,-1-1-1,1-1 1,10-12-6143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6"/>
    </inkml:context>
    <inkml:brush xml:id="br0">
      <inkml:brushProperty name="width" value="0.025" units="cm"/>
      <inkml:brushProperty name="height" value="0.025" units="cm"/>
    </inkml:brush>
  </inkml:definitions>
  <inkml:trace contextRef="#ctx0" brushRef="#br0">1 104 6502,'0'0'13079,"9"1"-11013,0 0-1539,0-1 0,0 0-1,-1 0 1,1-1 0,0 0-1,0 0 1,-1-1 0,1 0 0,-1-1-1,1 1 1,15-9 0,-15 7-228,-1-1 0,1 0 0,-1-1 0,0 1 0,0-1-1,0-1 1,-1 0 0,0 0 0,0 0 0,8-12 0,-15 19-287,-1 0 1,1-1-1,0 1 0,0 0 0,0 0 0,0 0 0,0-1 0,0 1 0,0 0 1,0 0-1,0 0 0,0 0 0,0-1 0,-1 1 0,1 0 0,0 0 0,0 0 1,0 0-1,0-1 0,-1 1 0,1 0 0,0 0 0,0 0 0,0 0 1,0 0-1,-1 0 0,1 0 0,0 0 0,0 0 0,-1 0 0,1-1 0,0 1 1,0 0-1,0 0 0,-1 0 0,1 0 0,0 0 0,0 1 0,0-1 1,-1 0-1,1 0 0,0 0 0,0 0 0,0 0 0,-1 0 0,1 0 0,0 0 1,0 0-1,0 0 0,-1 1 0,1-1 0,0 0 0,0 0 0,0 0 1,0 0-1,0 1 0,0-1 0,-1 0 0,1 0 0,0 1 0,-16 7 22,9-3 7,0 1 0,1 0 0,-1 0 0,1 0 0,0 1 0,1 0 0,0 1 0,0-1 0,0 1 0,1 0 0,0 0-1,1 0 1,0 0 0,0 1 0,1 0 0,0-1 0,-2 18 0,4-25-72,0 0 1,0 0-1,0 1 0,1-1 0,-1 0 1,0 0-1,1 0 0,-1 0 1,1 0-1,-1 0 0,1 0 0,-1 0 1,1 0-1,0 0 0,-1 0 0,1 0 1,0 0-1,0-1 0,0 1 1,0 0-1,-1 0 0,1-1 0,0 1 1,2 0-1,36 8-2062,-28-9 713,0-1 1,0 1-1,0-2 1,21-4-1,14-15-8079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7"/>
    </inkml:context>
    <inkml:brush xml:id="br0">
      <inkml:brushProperty name="width" value="0.025" units="cm"/>
      <inkml:brushProperty name="height" value="0.025" units="cm"/>
    </inkml:brush>
  </inkml:definitions>
  <inkml:trace contextRef="#ctx0" brushRef="#br0">80 0 19442,'0'0'2082,"0"49"737,-1-13 192,-6 2-1121,-1 5-769,2-5-192,2-2-513,2-8-352,2-6-64,0-8-192,3-7-737,4-5-224,-4-2-705,-3-14-3491,-15-5 1858,-7-8-1122,-5-5-2914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7.223"/>
    </inkml:context>
    <inkml:brush xml:id="br0">
      <inkml:brushProperty name="width" value="0.025" units="cm"/>
      <inkml:brushProperty name="height" value="0.025" units="cm"/>
    </inkml:brush>
  </inkml:definitions>
  <inkml:trace contextRef="#ctx0" brushRef="#br0">125 18 19795,'0'0'9630,"-10"6"-8535,-4 3-667,1 1 1,0 0-1,-23 24 1,32-30-412,1 0 1,-1 0-1,1-1 1,0 2-1,0-1 1,0 0-1,1 1 1,0-1-1,0 1 1,0 0-1,0-1 1,1 1-1,-1 0 1,1 0-1,1 0 1,-1 0-1,1 1 1,-1-1-1,2 0 1,0 7 0,0-10-16,0 0 1,0 0 0,0-1-1,0 1 1,0-1 0,1 1 0,-1-1-1,1 0 1,-1 1 0,1-1-1,-1 0 1,1 0 0,0 0 0,0 0-1,-1 0 1,1 0 0,0-1-1,0 1 1,0-1 0,0 1 0,0-1-1,0 0 1,0 0 0,0 0-1,0 0 1,0 0 0,0 0 0,2-1-1,3 1 11,1 0-1,-1-1 0,0 0 1,0-1-1,1 0 1,9-4-1,-8 1-12,-1 0 0,-1 0 0,1-1 0,-1 0 0,0 0 0,0-1 0,-1 0 0,0 0 0,0-1 0,-1 0 0,0 1 0,0-2 0,-1 1 0,0-1 0,0 1 0,-1-1 0,0 0 0,0 0 0,-1-1 0,-1 1 0,0 0 0,1-15 0,-2 24 0,0-1 0,0 1 0,0-1 0,0 1 0,0-1 0,0 1 0,0-1 0,0 1 0,-1-1 0,1 1 0,0-1 0,0 1 0,0 0 0,0-1 0,-1 1 0,1-1 0,0 1 0,-1-1 0,1 1 0,0 0 0,-1-1 0,1 1 0,0 0 0,-1-1 0,1 1 0,0 0 0,-1-1 0,1 1 0,-1 0 0,1 0 0,-1 0 0,1 0 0,-1-1 0,1 1 0,-1 0 0,1 0 0,-1 0 0,1 0 0,-1 0 0,1 0 0,-1 0 0,1 0 0,-1 0 0,1 0 0,-1 0 0,1 1 0,-1-1 0,1 0 0,0 0 0,-1 0 0,1 1 0,-1-1 0,1 0 0,-1 0 0,1 1 0,0-1 0,-1 0 0,1 1 0,0-1 0,-1 1 0,1-1 0,0 0 0,-1 1 0,-25 24 0,19-14 0,1-1 0,1 1 0,-1 0 0,2 1 0,0-1 0,0 1 0,1 0 0,0 0 0,1 0 0,0 0 0,1 0 0,1 0 0,0 1 0,2 13 0,-2-25 0,0 0 0,1 0 0,-1 0 0,1 0 0,-1-1 0,1 1 0,-1 0 0,1 0 0,0 0 0,-1-1 0,1 1 0,0 0 0,0-1 0,-1 1 0,1 0 0,0-1 0,0 1 0,0-1 0,0 0 0,0 1 0,0-1 0,0 0 0,0 1 0,0-1 0,0 0 0,0 0 0,0 0 0,0 0 0,0 0 0,0 0 0,0 0 0,0 0 0,-1 0 0,1-1 0,0 1 0,2-1 0,1 0 0,1 0 0,-1-1 0,0 1 0,0-1 0,0 0 0,0 0 0,4-3 0,5-6 0,-2-1 0,1 0 0,-1 0 0,-1-1 0,0-1 0,8-16 0,19-25 0,-37 56 0,0-1 0,0 1 0,0-1 0,0 1 0,0-1 0,0 1 0,0-1 0,0 1 0,0-1 0,1 0 0,-1 1 0,0-1 0,0 1 0,0-1 0,0 1 0,1-1 0,-1 0 0,0 1 0,0-1 0,1 0 0,-1 1 0,0-1 0,1 0 0,-1 1 0,0-1 0,1 0 0,-1 0 0,1 1 0,-1-1 0,0 0 0,1 0 0,-1 0 0,1 0 0,-1 1 0,1-1 0,-1 0 0,0 0 0,1 0 0,-1 0 0,1 0 0,-1 0 0,1 0 0,-1 0 0,1 0 0,-1 0 0,1-1 0,-1 1 0,0 0 0,1 0 0,-1 0 0,1 0 0,-1-1 0,0 1 0,1 0 0,-1-1 0,0 1 0,1 0 0,-1 0 0,0-1 0,1 1 0,-1-1 0,0 1 0,0 0 0,1-1 0,-1 1 0,0 0 0,0-1 0,4 53 0,-3-30 0,-1-20 0,1 0 0,-1 0 0,0 0 0,1 0 0,-1 0 0,1 0 0,-1 0 0,1 0 0,0-1 0,0 1 0,0 0 0,0 0 0,0-1 0,0 1 0,0 0 0,1-1 0,-1 1 0,1-1 0,-1 0 0,3 2 0,-2-2 0,0-1 0,0 1 0,-1-1 0,1 0 0,0 1 0,0-1 0,0 0 0,0 0 0,0 0 0,0-1 0,0 1 0,0 0 0,-1-1 0,1 1 0,0-1 0,0 1 0,2-3 0,10-4 0,0-2 0,-1 0 0,0 0 0,15-15 0,-8 7 0,-2 3 0,-8 5 0,1 0 0,-1 1 0,1 0 0,1 1 0,-1 1 0,1 0 0,0 0 0,14-4 0,-25 10 0,0 0 0,0 0 0,0 0 0,0 0 0,0 0 0,0 0 0,-1 0 0,1 0 0,0 0 0,0 0 0,0 0 0,0 1 0,0-1 0,0 0 0,-1 1 0,1-1 0,0 1 0,0-1 0,0 0 0,-1 1 0,1 0 0,0-1 0,-1 1 0,1-1 0,0 1 0,-1 0 0,1 0 0,0 0 0,7 33 0,-12 42 0,4-70 0,-4 38 0,4-44-4,0 0 1,0 0-1,-1 0 1,1 1-1,0-1 1,0 0-1,0 0 1,0 1-1,0-1 1,0 0-1,0 1 1,0-1-1,0 0 1,0 0-1,0 1 1,0-1-1,0 0 1,0 0-1,0 1 1,0-1-1,0 0 1,0 0-1,0 1 1,1-1-1,-1 0 1,0 0-1,0 1 1,0-1-1,0 0 1,0 0-1,1 0 1,-1 0-1,0 1 1,0-1-1,0 0 1,1 0-1,-1 0 1,0 0-1,0 1 1,1-1-1,-1 0 1,0 0-1,0 0 1,1 0-1,3-4-2093,6-15-4456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8"/>
    </inkml:context>
    <inkml:brush xml:id="br0">
      <inkml:brushProperty name="width" value="0.025" units="cm"/>
      <inkml:brushProperty name="height" value="0.025" units="cm"/>
    </inkml:brush>
  </inkml:definitions>
  <inkml:trace contextRef="#ctx0" brushRef="#br0">4 125 8616,'0'0'3913,"-1"-10"-881,1 7-2887,-1 0 29,0 0 1,1 1 0,0-1 0,0 0 0,0 0 0,0 0 0,0 0 0,0 0-1,1 0 1,-1 0 0,1 0 0,0 0 0,0 0 0,0 1 0,0-1 0,1 0-1,-1 1 1,1-1 0,0 1 0,-1 0 0,1-1 0,0 1 0,0 0 0,0 0-1,1 0 1,-1 0 0,1 1 0,3-3 0,14-4 609,-1 2 0,1 0 0,0 1 0,0 1 0,1 1 0,-1 1 0,1 1 1,-1 1-1,25 2 0,-27-2-281,-16 0-410,1 0 0,0 0 0,0 1-1,0-1 1,0 1 0,0-1 0,0 1 0,0 0 0,-1 0 0,1 0 0,0 1-1,-1-1 1,1 0 0,-1 1 0,1 0 0,-1 0 0,0-1 0,0 1 0,0 1-1,0-1 1,3 3 0,-5-3-38,1 0 1,0 0-1,0 0 0,-1 1 0,1-1 1,-1 0-1,0 0 0,1 0 1,-1 1-1,0-1 0,0 0 0,-1 0 1,1 1-1,0-1 0,-1 0 0,1 0 1,-1 0-1,0 0 0,0 0 1,0 0-1,0 0 0,0 0 0,0 0 1,0 0-1,-1 0 0,1-1 0,-1 1 1,-2 2-1,-5 4-992,0 0 0,-1 0-1,0-1 1,0 0 0,0-1 0,-1 0 0,0-1 0,-20 7-1,76-13-10085,-18 1 3896</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399"/>
    </inkml:context>
    <inkml:brush xml:id="br0">
      <inkml:brushProperty name="width" value="0.025" units="cm"/>
      <inkml:brushProperty name="height" value="0.025" units="cm"/>
    </inkml:brush>
  </inkml:definitions>
  <inkml:trace contextRef="#ctx0" brushRef="#br0">13 1 6887,'0'0'10991,"2"10"-6976,-1 10-2311,0 1-1,-2-1 1,0 0 0,-1 0 0,-5 22 0,2 24-1053,5-65-651,0-1 0,0 0 0,0 0 0,0 1 0,0-1 0,0 0 0,1 0 0,-1 1 0,0-1 0,0 0 0,0 0 0,0 0 0,0 1 0,1-1 0,-1 0 0,0 0 0,0 0 0,0 0 0,1 0 0,-1 1 0,0-1 0,0 0 0,1 0 0,-1 0 0,0 0 0,0 0 0,0 0 0,1 0 0,-1 0 0,0 0 0,0 0 0,1 0 0,-1 0 0,0 0 0,0 0 0,1 0 0,-1 0 0,0 0 0,0 0 0,1 0 0,-1 0 0,0 0 0,0-1 0,1 1 0,-1 0 0,0 0 0,0 0 0,0 0 0,1 0 0,-1-1 0,0 1 0,0 0 0,0 0 0,0 0 0,1-1 0,11-9 0,-9 2 0,-1 1 0,0-1 0,0 0 0,0 1 0,-1-1 0,0 0 0,-1 0 0,0 0 0,0 0 0,0 0 0,-1 0 0,0 0 0,-1 0 0,0 1 0,0-1 0,-1 0 0,-4-9 0,9 19-252,0 0-1,0-1 1,0 1 0,0-1-1,0 0 1,0 0 0,1 0-1,-1 0 1,1 0 0,-1 0-1,0 0 1,1-1 0,0 1-1,-1-1 1,1 0 0,4 0-1,56 0-7176,-43 0 5263,12-1-2083,-1-3-487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0"/>
    </inkml:context>
    <inkml:brush xml:id="br0">
      <inkml:brushProperty name="width" value="0.025" units="cm"/>
      <inkml:brushProperty name="height" value="0.025" units="cm"/>
    </inkml:brush>
  </inkml:definitions>
  <inkml:trace contextRef="#ctx0" brushRef="#br0">138 7 9641,'0'0'13891,"-10"1"-11425,2 0-2039,0 0 0,1 0-1,-1 1 1,0 0 0,1 1 0,0 0-1,-14 7 1,17-8-303,1 0 0,-1 0-1,1 1 1,-1 0 0,1-1-1,0 1 1,0 1 0,0-1 0,1 0-1,-1 1 1,1-1 0,0 1-1,0 0 1,0 0 0,0 0-1,0 0 1,1 0 0,0 0-1,-1 5 1,2-7-113,-1-1 0,1 1-1,-1-1 1,1 1 0,0-1-1,0 1 1,0-1 0,0 1 0,0-1-1,0 1 1,1-1 0,-1 1 0,0-1-1,1 0 1,-1 1 0,1-1-1,-1 1 1,1-1 0,0 0 0,-1 1-1,1-1 1,0 0 0,0 0-1,0 0 1,0 0 0,0 0 0,0 0-1,1 0 1,1 1 0,0 0 17,1-1 1,0-1-1,-1 1 1,1 0-1,0-1 1,0 0-1,0 0 1,0 0-1,-1 0 1,8-2-1,-5 0-19,-1 0-1,1 0 1,-1 0-1,0 0 1,0-1-1,0 0 1,0 0-1,0 0 1,-1-1-1,1 1 1,-1-1-1,0 0 1,0 0-1,0-1 0,-1 1 1,1-1-1,-1 0 1,0 0-1,-1 0 1,1 0-1,-1-1 1,0 1-1,0 0 1,-1-1-1,0 0 1,0 1-1,0-1 1,0-6-1,-2 11-26,0-1-1,0 1 1,0-1 0,0 1 0,0 0-1,-1 0 1,1 0 0,0 0 0,-1 0-1,1 0 1,-1 0 0,1 0-1,-1 0 1,1 1 0,-1-1 0,0 1-1,1-1 1,-1 1 0,0-1 0,1 1-1,-1 0 1,0 0 0,1 0-1,-1 0 1,-3 1 0,-19 5-561,24-6 556,-1 0 1,1 1-1,-1-1 0,1 0 1,0 1-1,-1-1 0,1 1 1,-1-1-1,1 0 0,0 1 1,0-1-1,-1 1 0,1-1 1,0 1-1,0-1 0,0 1 1,0 0-1,-1-1 0,1 1 1,0-1-1,0 1 0,0-1 1,0 1-1,0-1 1,0 1-1,0-1 0,1 1 1,-1 0-1,0-1 0,0 1 1,0-1-1,0 1 0,1-1 1,0 1-1,1 1-351,0-1 1,0 0-1,0 0 0,1 0 0,-1 0 1,0-1-1,1 1 0,-1-1 1,1 1-1,-1-1 0,1 0 0,-1 0 1,1 0-1,-1 0 0,5-1 1,1 1-439,60-3-3671,-56 2 2377,0 0 0,0-2 0,19-5-1,0-4-4662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1"/>
    </inkml:context>
    <inkml:brush xml:id="br0">
      <inkml:brushProperty name="width" value="0.025" units="cm"/>
      <inkml:brushProperty name="height" value="0.025" units="cm"/>
    </inkml:brush>
  </inkml:definitions>
  <inkml:trace contextRef="#ctx0" brushRef="#br0">156 156 8296,'0'0'19410,"-11"3"-17936,-1 1-1119,0 0 0,0 1 0,0 0 0,0 1 0,-14 10 0,21-13-286,1 0 0,0 0 1,0 0-1,0 0 1,1 0-1,-1 1 0,1 0 1,0 0-1,0 0 1,0 0-1,0 0 0,1 0 1,0 1-1,0-1 1,0 1-1,0 0 0,1 0 1,-1 0-1,1-1 1,0 7-1,2-10-69,-1 0 0,1 0 0,-1 0 0,1 0 0,0 0 0,0 0 0,-1-1 0,1 1 0,0 0 0,0 0 0,0-1 0,0 1 0,0-1 0,0 1 0,0-1 0,0 1 0,0-1 0,0 0 0,0 1 0,0-1 0,1 0 0,-1 0 0,0 0 0,0 0 0,0 0 0,0 0 0,0 0 0,0 0 0,2-1 0,37-3 0,-32 1-41,0-1 1,0 0-1,0 0 1,-1-1-1,1 0 0,-1 0 1,-1-1-1,1 0 1,-1 0-1,0-1 0,0 0 1,-1 0-1,7-10 1,7-15-345,29-64 1,-30 56 328,-8 13 531,-6 19 135,-4 28-302,8-49-308,-6 29 0,-9 18 0,-6 10 0,2 2 0,-11 42 0,18-57 0,1 0 0,1-1 0,0 1 0,1 0 0,1 0 0,0 0 0,4 19 0,-4-32 0,1-1 0,-1 0 0,1 1 0,-1-1 0,1 0 0,0 0 0,0 1 0,0-1 0,0 0 0,0 0 0,0 0 0,0 0 0,0 0 0,0 0 0,0-1 0,0 1 0,1 0 0,-1 0 0,0-1 0,1 1 0,-1-1 0,1 1 0,-1-1 0,0 0 0,1 1 0,-1-1 0,1 0 0,-1 0 0,1 0 0,-1 0 0,1 0 0,-1 0 0,0-1 0,1 1 0,-1 0 0,1-1 0,1 0 0,2 0 0,1-1 0,-1 1 0,0-1 0,0 0 0,0-1 0,0 1 0,0-1 0,8-6 0,-3-1 0,0 0 0,-1-1 0,0 0 0,-1-1 0,0 0 0,7-15 0,-18 38 0,0 0 0,1 0 0,0 0 0,-1 15 0,3-25 0,1 0 0,-1 0 0,1 0 0,0 0 0,-1 0 0,1-1 0,0 1 0,-1 0 0,1 0 0,0-1 0,0 1 0,0 0 0,-1-1 0,1 1 0,0-1 0,0 1 0,0-1 0,0 0 0,0 1 0,0-1 0,0 0 0,0 0 0,0 1 0,0-1 0,0 0 0,0 0 0,1 0 0,-1 0 0,0-1 0,0 1 0,1 0 0,39-7 0,-32 3 0,0-1 0,0-1 0,-1 1 0,0-1 0,0-1 0,-1 1 0,0-1 0,0-1 0,0 1 0,-1-1 0,6-10 0,-13 21-119,-1-1 1,1 1-1,0 0 0,0 0 1,0 0-1,0 0 0,0 0 1,1 0-1,0 0 0,-1 0 0,1 0 1,0 0-1,1 5 0,-1-7 27,0 0-1,0 0 0,0 1 0,0-1 0,0 0 1,0 0-1,1 1 0,-1-1 0,1 0 0,-1 0 0,1 0 1,-1 0-1,1 1 0,-1-1 0,1 0 0,0 0 1,0 0-1,0 0 0,-1-1 0,1 1 0,0 0 0,0 0 1,0 0-1,0-1 0,0 1 0,1 0 0,-1-1 1,0 1-1,0-1 0,0 0 0,0 1 0,3-1 1,2 0-1087,-3 1 306,1-1 0,-1 0 0,0 0 0,1-1 0,-1 1 0,1-1 0,-1 0 1,0 1-1,0-2 0,1 1 0,2-2 0,13-10-5330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2"/>
    </inkml:context>
    <inkml:brush xml:id="br0">
      <inkml:brushProperty name="width" value="0.025" units="cm"/>
      <inkml:brushProperty name="height" value="0.025" units="cm"/>
    </inkml:brush>
  </inkml:definitions>
  <inkml:trace contextRef="#ctx0" brushRef="#br0">60 0 17905,'0'0'14205,"-8"9"-14071,-2-1-122,6-5-21,0 0-1,1 1 1,0-1 0,-1 1 0,1-1 0,0 1-1,1 0 1,-1 0 0,-3 7 0,6-10-197,-1 0 0,0 0 0,0 0-1,1 0 1,-1 0 0,1 1 0,-1-1 0,1 0 0,-1 0 0,1 1 0,0-1 0,0 0 0,-1 1 0,1-1 0,0 0 0,0 1 0,0-1-1,1 0 1,-1 0 0,0 1 0,0-1 0,1 0 0,-1 0 0,0 1 0,1-1 0,0 0 0,-1 0 0,1 0 0,0 0 0,-1 1-1,1-1 1,0 0 0,0 0 0,0-1 0,0 1 0,0 0 0,0 0 0,2 1 0,2 0-1124,-1-1 1,1 0-1,0 0 1,0 0-1,0 0 1,0-1-1,0 1 0,9-2 1,7 0-7437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3"/>
    </inkml:context>
    <inkml:brush xml:id="br0">
      <inkml:brushProperty name="width" value="0.025" units="cm"/>
      <inkml:brushProperty name="height" value="0.025" units="cm"/>
    </inkml:brush>
  </inkml:definitions>
  <inkml:trace contextRef="#ctx0" brushRef="#br0">117 1 19538,'0'0'8152,"-9"8"-6839,-2 2-999,1 1 0,1 1-1,0-1 1,0 1 0,2 1-1,-1 0 1,1 0-1,1 0 1,0 1 0,1 0-1,-6 25 1,7-15-314,1 0 0,2 0 0,0 0 0,3 30 0,-2-54 0,-1 1 1,1-1-1,0 0 1,0 0-1,0 1 0,0-1 1,0 0-1,0 0 1,0 1-1,0-1 0,0 0 1,0 1-1,0-1 0,0 0 1,0 1-1,0-1 1,0 0-1,0 0 0,0 1 1,0-1-1,0 0 1,0 0-1,0 1 0,1-1 1,-1 0-1,0 1 1,0-1-1,0 0 0,0 0 1,1 0-1,-1 1 1,0-1-1,0 0 0,1 0 1,-1 0-1,0 0 0,0 1 1,1-1-1,-1 0 1,0 0-1,0 0 0,1 0 1,-1 0-1,0 0 1,1 0-1,-1 0 0,0 0 1,0 0-1,1 0 1,-1 0-1,0 0 0,1 0 1,-1 0-1,0 0 0,0 0 1,1 0-1,-1 0 1,9-16-115,-5-37-758,-3 51 863,-1 0 1,0-1-1,0 1 0,-1 0 0,1-1 0,0 1 1,-1 0-1,1 0 0,-1-1 0,0 1 0,1 0 0,-1 0 1,0 0-1,-1 0 0,1 0 0,0 0 0,-1 0 1,1 0-1,-1 0 0,-1-1 0,3 3 23,-1 0 1,1 0-1,0 0 0,-1 0 0,1 1 0,0-1 1,0 0-1,-1 0 0,1 0 0,0 0 0,0 1 0,-1-1 1,1 0-1,0 0 0,0 0 0,0 1 0,-1-1 1,1 0-1,0 0 0,0 1 0,0-1 0,0 0 0,0 1 1,-1-1-1,1 0 0,0 0 0,0 1 0,0-1 1,0 0-1,0 1 0,0-1 0,0 0 0,0 1 1,0-1-1,0 0 0,0 1 0,0-1 0,0 0 0,0 0 1,1 1-1,-1-1 0,0 1 0,0 0 13,0 0 0,0 0 0,0 0 0,1-1 0,-1 1 0,0 0-1,0 0 1,1 0 0,-1 0 0,0 0 0,1 0 0,-1 0 0,1-1 0,-1 1 0,1 0-1,0 0 1,-1-1 0,1 1 0,1 1 0,3 0-27,-1 0 0,1-1 0,0 1 0,-1-1 0,1 0 0,0 0 0,0-1 0,0 1 0,0-1 0,0 0 0,0 0 0,0-1 0,0 1 0,-1-1 0,1 0 0,0-1 0,0 1 0,4-3 0,6-3 0,-1 0 0,0-1 0,0-1 0,15-12 0,-29 21 0,0 0 0,0 0 0,0-1 0,1 1 0,-1 0 0,0 0 0,0 0 0,1 0 0,-1-1 0,0 1 0,1 0 0,-1 0 0,0 0 0,0 0 0,1 0 0,-1 0 0,0 0 0,1 0 0,-1 0 0,0 0 0,1 0 0,-1 0 0,0 0 0,1 0 0,-1 0 0,0 0 0,0 0 0,1 0 0,-1 0 0,0 1 0,1-1 0,-1 0 0,0 0 0,0 0 0,1 0 0,-1 1 0,0-1 0,0 0 0,0 0 0,1 1 0,-1-1 0,0 0 0,0 0 0,0 1 0,6 21 0,-6 38 0,0-46 0,0-13 0,-1 1 0,1-1 0,0 0 0,0 0 0,1 1 0,-1-1 0,0 0 0,0 0 0,1 1 0,-1-1 0,0 0 0,1 0 0,-1 0 0,1 1 0,0-1 0,-1 0 0,1 0 0,0 0 0,0 0 0,-1 0 0,1 0 0,0-1 0,0 1 0,0 0 0,0 0 0,0-1 0,0 1 0,2 0 0,-2 0 0,1-1 0,-1 0 0,1 0 0,-1 0 0,1-1 0,-1 1 0,1 0 0,-1 0 0,0-1 0,1 1 0,-1-1 0,1 1 0,-1-1 0,0 0 0,0 1 0,1-1 0,-1 0 0,0 0 0,0 0 0,0 0 0,0 0 0,0 0 0,0 0 0,0 0 0,1-2 0,18-31-2627,-15 24 561,-1 0-1,-1-1 0,0 1 1,0-1-1,-1 1 0,1-20 0,-2 3-7905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4"/>
    </inkml:context>
    <inkml:brush xml:id="br0">
      <inkml:brushProperty name="width" value="0.025" units="cm"/>
      <inkml:brushProperty name="height" value="0.025" units="cm"/>
    </inkml:brush>
  </inkml:definitions>
  <inkml:trace contextRef="#ctx0" brushRef="#br0">3 0 1473,'0'0'29757,"-2"26"-32608,16-23-1633,3 0-2179,1 4-6950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5"/>
    </inkml:context>
    <inkml:brush xml:id="br0">
      <inkml:brushProperty name="width" value="0.025" units="cm"/>
      <inkml:brushProperty name="height" value="0.025" units="cm"/>
    </inkml:brush>
  </inkml:definitions>
  <inkml:trace contextRef="#ctx0" brushRef="#br0">92 13 14221,'0'0'16250,"-10"5"-14509,5-3-1506,-38 19 94,41-19-330,-1-1 1,1 0-1,-1 1 1,1 0-1,0 0 1,0-1-1,-1 1 0,1 1 1,1-1-1,-1 0 1,0 0-1,0 1 1,1-1-1,0 1 1,-2 3-1,3-5 1,0 0 0,0-1 0,1 1 0,-1-1 0,1 1 0,-1-1 0,0 1 0,1-1 0,-1 1 0,1-1 0,-1 1 0,1-1 0,-1 0 0,1 1 0,0-1 0,-1 0 0,1 1 0,-1-1 0,1 0 0,0 0 0,-1 0 0,1 1 0,0-1 0,-1 0 0,1 0 0,0 0 0,-1 0 0,1 0 0,0 0 0,-1 0 0,1-1 0,0 1 0,-1 0 0,2-1 0,28-3 0,-19 0-138,0-1 1,-1-1-1,1 0 0,14-10 1,-19 11 67,1 0 1,0 0-1,0 1 1,0 0 0,1 0-1,-1 1 1,1 0-1,0 0 1,0 1-1,0 0 1,11-1 0,-18 3 135,0 1 0,0-1 1,0 1-1,0-1 0,-1 1 1,1 0-1,0-1 0,0 1 1,0 0-1,-1 0 0,1 0 1,0 0-1,-1-1 0,1 1 1,-1 0-1,1 0 1,-1 0-1,1 0 0,-1 0 1,0 0-1,0 0 0,1 0 1,-1 1-1,0-1 0,0 0 1,0 0-1,0 0 0,0 0 1,-1 2-1,7 22-700,-6-24 465,1 0-1,-1-1 1,0 1-1,1 0 1,-1-1-1,1 1 1,-1 0-1,1-1 1,-1 1-1,1-1 1,0 1-1,-1 0 1,1-1 0,0 0-1,-1 1 1,1-1-1,0 1 1,-1-1-1,1 0 1,0 0-1,0 1 1,0-1-1,-1 0 1,1 0-1,0 0 1,1 0 0,4 0-10209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6"/>
    </inkml:context>
    <inkml:brush xml:id="br0">
      <inkml:brushProperty name="width" value="0.025" units="cm"/>
      <inkml:brushProperty name="height" value="0.025" units="cm"/>
    </inkml:brush>
  </inkml:definitions>
  <inkml:trace contextRef="#ctx0" brushRef="#br0">222 216 14798,'0'0'9999,"-11"-5"-7757,4 1-1780,4 1-337,0 1 1,0 0-1,-1 0 0,1 0 0,-1 1 1,1-1-1,-1 1 0,0-1 1,1 1-1,-1 1 0,0-1 0,0 0 1,0 1-1,0 0 0,1 0 1,-1 0-1,-8 1 0,3 3-49,0 0-1,1 0 1,-1 1 0,1 0-1,0 1 1,0 0 0,1 0-1,-1 0 1,-9 12 0,13-14-58,0 1 1,1-1 0,-1 0 0,1 1-1,0 0 1,0 0 0,0 0 0,1 0 0,0 0-1,0 1 1,0-1 0,1 0 0,-1 1-1,1 0 1,1-1 0,-1 1 0,1 10 0,0-16-15,1 1 1,-1 0 0,1 0 0,0 0 0,-1 0 0,1 0 0,0-1 0,-1 1 0,1 0 0,0-1-1,0 1 1,-1-1 0,1 1 0,0-1 0,0 1 0,0-1 0,0 1 0,0-1 0,0 0-1,0 1 1,0-1 0,0 0 0,0 0 0,0 0 0,0 0 0,0 0 0,0 0 0,0 0 0,0 0-1,0 0 1,0 0 0,0-1 0,0 1 0,2-1 0,35-14 165,-23 2-207,-2-1-1,0-1 1,0-1 0,-1 0-1,-1 0 1,-1-1 0,0 0-1,9-25 1,-19 45 33,-1 0 0,1 0 0,1-1 0,-1 1 0,0 0 1,1 0-1,-1-1 0,1 1 0,0 0 0,0-1 0,0 1 0,0 0 0,0-1 0,1 1 0,-1-1 1,1 0-1,2 4 0,-1-4 5,-1-1 1,1 0-1,-1 0 1,1 0-1,0 0 0,-1 0 1,1 0-1,0 0 1,-1-1-1,1 1 1,0-1-1,0 0 1,0 0-1,-1 0 0,1 0 1,0-1-1,0 1 1,4-2-1,0 0 8,0-1 1,0 0-1,0 0 1,0 0-1,-1-1 0,1 0 1,-1 0-1,0-1 0,0 0 1,-1 0-1,1 0 0,-1-1 1,0 1-1,0-1 0,7-13 1,-3 4 13,0-1 0,0-1 0,-2 0 0,0 0 0,7-25 0,-10 14 4,-3 20-190,-4 20-357,-6 31 280,-31 187 1065,37-200-648,2 0 1,1 0-1,1 0 0,1 0 1,12 53-1,-5-47-621,-1 0 0,-2 1-1,3 59 1,-9-95 444,0 0-1,0 0 1,0 0 0,0 0 0,0 0 0,0 0 0,0 0 0,0 0-1,-1 0 1,1 0 0,0 0 0,-1-1 0,1 1 0,0 0 0,-1 0 0,1 0-1,-1 0 1,0 0 0,1-1 0,-1 1 0,0 0 0,1 0 0,-1-1-1,0 1 1,0-1 0,0 1 0,1 0 0,-1-1 0,0 0 0,0 1 0,0-1-1,0 1 1,0-1 0,0 0 0,0 0 0,0 0 0,0 1 0,0-1-1,0 0 1,0 0 0,0 0 0,0-1 0,0 1 0,0 0 0,-1-1-1,-1 1 34,0-1 0,-1 0 0,1 0 0,0 0 0,0-1 0,0 1-1,1-1 1,-1 0 0,0 0 0,0 0 0,1 0 0,0 0 0,-3-3-1,-4-8-84,0-2 0,1 1 0,0-1-1,2-1 1,0 1 0,0-1 0,1 0 0,1 0-1,1-1 1,1 1 0,0-1 0,1 0-1,1-29 1,0 42-41,1 0 0,-1 0 0,1 0-1,0 0 1,0 0 0,0 0 0,1 1 0,-1-1-1,1 0 1,0 1 0,0-1 0,0 1 0,0-1 0,1 1-1,2-3 1,1 1-736,0 0 0,0 1-1,0-1 1,1 1 0,-1 0 0,1 1-1,8-3 1,21-9-6159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07"/>
    </inkml:context>
    <inkml:brush xml:id="br0">
      <inkml:brushProperty name="width" value="0.025" units="cm"/>
      <inkml:brushProperty name="height" value="0.025" units="cm"/>
    </inkml:brush>
  </inkml:definitions>
  <inkml:trace contextRef="#ctx0" brushRef="#br0">16 323 14029,'0'0'3278,"-2"9"-32,-2 1-2188,2-6-590,1 0 0,-1 0 0,1 0 0,0 0-1,0 0 1,0 0 0,1 1 0,-1 6 0,2-10-379,-1-1 0,0 1 0,0-1 0,0 1 0,0-1 0,0 0 0,1 1 0,-1-1 0,0 1 0,0-1-1,1 1 1,-1-1 0,0 0 0,1 1 0,-1-1 0,0 0 0,1 1 0,-1-1 0,0 0 0,1 0 0,-1 1 0,1-1 0,-1 0 0,1 0 0,-1 0 0,0 1 0,1-1 0,-1 0 0,1 0 0,-1 0 0,1 0 0,-1 0 0,1 0 0,-1 0 0,1 0 0,-1 0 0,1 0 0,-1 0 0,1-1 0,-1 1 0,1 0 0,-1 0 0,0 0 0,1-1 0,26-9 1138,-7-2-1010,0-2 0,-1 0 0,-1-1 0,18-18 0,66-75 395,-86 90-595,122-152-17,-138 170 0,0 0 0,1 0 0,-1 0 0,0 0 0,0 0 0,1 1 0,-1-1 0,0 0 0,1 0 0,-1 0 0,0 0 0,0 0 0,0 1 0,1-1 0,-1 0 0,0 0 0,0 1 0,0-1 0,1 0 0,-1 0 0,0 0 0,0 1 0,0-1 0,0 0 0,0 1 0,1-1 0,-1 0 0,0 0 0,0 1 0,0-1 0,0 0 0,0 1 0,0-1 0,0 0 0,0 0 0,0 1 0,0-1 0,0 0 0,0 1 0,0-1 0,-1 0 0,1 0 0,0 1 0,0-1 0,0 0 0,-1 1 0,2 19 0,-6 6 0,-1 0 0,-1-1 0,-11 27 0,10-33 0,1 1 0,1 0 0,0 1 0,2-1 0,-4 41 0,8-61-41,0 0 0,0 1 0,0-1 0,0 1 0,0-1 0,0 1-1,0-1 1,0 1 0,0-1 0,0 1 0,0-1 0,0 1 0,1-1 0,-1 0 0,0 1 0,0-1 0,0 1 0,1-1-1,-1 1 1,0-1 0,0 0 0,1 1 0,-1-1 0,0 0 0,1 1 0,-1-1 0,0 0 0,1 1 0,-1-1 0,1 0-1,-1 0 1,0 0 0,1 1 0,-1-1 0,1 0 0,-1 0 0,1 0 0,0 0 0,20-8-3807,16-25-4838,-11 0 1426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8.265"/>
    </inkml:context>
    <inkml:brush xml:id="br0">
      <inkml:brushProperty name="width" value="0.025" units="cm"/>
      <inkml:brushProperty name="height" value="0.025" units="cm"/>
    </inkml:brush>
  </inkml:definitions>
  <inkml:trace contextRef="#ctx0" brushRef="#br0">11 45 14798,'0'-8'4196,"0"-2"-3932,-1-17 10176,0 47-9421,-8 364 1031,10-371-2050,0 0 0,1 0 0,0 0 0,7 21 0,-9-34 0,0 0 0,0-1 0,0 1 0,1 0 0,-1 0 0,0 0 0,0 0 0,0 0 0,0 0 0,0 0 0,0 0 0,0 0 0,0 0 0,0 0 0,0 0 0,0-1 0,0 1 0,0 0 0,1 0 0,-1 0 0,0 0 0,0 0 0,0 0 0,0 0 0,0 0 0,0 0 0,0 0 0,0 0 0,0 0 0,1 0 0,-1 0 0,0 0 0,0 0 0,0 0 0,0 0 0,0 0 0,0 0 0,0 0 0,0 0 0,0 1 0,1-1 0,-1 0 0,0 0 0,0 0 0,0 0 0,0 0 0,0 0 0,0 0 0,0 0 0,0 0 0,0 0 0,0 0 0,0 0 0,0 0 0,0 1 0,0-1 0,0 0 0,1 0 0,-1 0 0,0 0 0,4-15 0,1-20 0,-3-165 0,-2 124 0,-2 103 0,0-6 0,1 1 0,1-1 0,4 31 0,-4-48 0,0-1 0,0 1 0,1-1 0,0 1 0,0-1 0,0 1 0,0-1 0,0 0 0,1 1 0,-1-1 0,1 0 0,0 0 0,0 0 0,0 0 0,1 0 0,-1-1 0,0 1 0,1-1 0,0 1 0,0-1 0,0 0 0,0 0 0,0 0 0,0-1 0,0 1 0,0-1 0,1 0 0,4 2 0,-4-3 0,0 0 0,1-1 0,-1 1 0,0-1 0,0 0 0,0 0 0,0-1 0,1 1 0,-2-1 0,1 0 0,0 0 0,0 0 0,-1 0 0,1-1 0,-1 1 0,1-1 0,-1 0 0,0 0 0,0 0 0,-1 0 0,1-1 0,-1 1 0,1-1 0,2-6 0,6-9 0,-1 0 0,-1-1 0,10-29 0,-8 14 0,-2 0 0,-1-1 0,-1 0 0,1-40 0,-26 122 0,5 3 0,2 2 0,2-1 0,2 1 0,0 86 0,7-134 0,0 0 0,0 1 0,1-1 0,-1 0 0,1 0 0,-1 0 0,1 0 0,0 0 0,0-1 0,0 1 0,0 0 0,1 0 0,-1-1 0,1 1 0,0-1 0,0 1 0,0-1 0,0 0 0,0 1 0,0-1 0,0 0 0,1 0 0,-1-1 0,1 1 0,0-1 0,-1 1 0,1-1 0,0 0 0,0 0 0,0 0 0,0 0 0,0 0 0,0-1 0,0 1 0,0-1 0,0 0 0,0 0 0,0 0 0,0 0 0,0-1 0,0 1 0,0-1 0,0 0 0,0 0 0,0 0 0,0 0 0,-1 0 0,1-1 0,0 1 0,4-4 0,2-1 0,0-1 0,0-1 0,-1 1 0,1-1 0,-2-1 0,1 1 0,-1-1 0,-1-1 0,0 1 0,0-1 0,8-19 0,-8 15 0,-1 1 0,0-1 0,-1 1 0,-1-1 0,0 0 0,-1-1 0,0 1 0,-2 0 0,0-16 0,0 30 0,0-1 0,0 0 0,0 1 0,0-1 0,0 1 0,0-1 0,0 0 0,0 1 0,-1-1 0,1 0 0,0 1 0,0-1 0,-1 1 0,1-1 0,0 1 0,-1-1 0,1 1 0,-1-1 0,1 1 0,0-1 0,-1 1 0,1-1 0,-1 1 0,1 0 0,-1-1 0,0 1 0,1 0 0,-1-1 0,1 1 0,-1 0 0,0 0 0,1 0 0,-1 0 0,1-1 0,-1 1 0,0 0 0,1 0 0,-1 0 0,0 0 0,1 1 0,-1-1 0,0 0 0,1 0 0,-1 0 0,1 0 0,-1 1 0,0-1 0,1 0 0,-1 0 0,1 1 0,-1 0 0,-3 0 0,1 1 0,0-1 0,0 1 0,0 0 0,0 1 0,1-1 0,-1 0 0,-3 5 0,0 2 0,-1 1 0,1 0 0,1 0 0,0 1 0,1 0 0,0 0 0,0 0 0,1 0 0,1 0 0,0 1 0,0-1 0,0 23 0,2-32-3,0-1 1,1 1-1,-1-1 0,0 1 1,0-1-1,1 1 0,-1-1 0,0 1 1,1-1-1,0 0 0,-1 1 1,1-1-1,0 0 0,0 1 1,0-1-1,0 0 0,0 0 0,0 0 1,0 0-1,0 0 0,0 0 1,0 0-1,0 0 0,1 0 1,2 1-1,-1-1-33,2 0-1,-1 0 1,0 0 0,0 0 0,0-1 0,0 1-1,0-1 1,1 0 0,5-1 0,1-1-324,0 0 1,0 0 0,0-1 0,-1 0 0,1-1-1,17-9 1,8-11-5022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15"/>
    </inkml:context>
    <inkml:brush xml:id="br0">
      <inkml:brushProperty name="width" value="0.025" units="cm"/>
      <inkml:brushProperty name="height" value="0.025" units="cm"/>
    </inkml:brush>
  </inkml:definitions>
  <inkml:trace contextRef="#ctx0" brushRef="#br0">29 3 13741,'0'-3'6118,"0"5"-3780,-2 13-961,-1 8 769,-2 5-160,0 7-993,-2 1-576,3 1-353,1-6 0,3-2-64,0-8-577,3-8-1313,9-9-1697,-2-4-2371,2-9-5092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16"/>
    </inkml:context>
    <inkml:brush xml:id="br0">
      <inkml:brushProperty name="width" value="0.025" units="cm"/>
      <inkml:brushProperty name="height" value="0.025" units="cm"/>
    </inkml:brush>
  </inkml:definitions>
  <inkml:trace contextRef="#ctx0" brushRef="#br0">191 92 3459,'68'-27'5585,"-63"25"-4565,-1-1-1,0 1 1,0-1-1,0 0 1,0 1-1,0-2 1,0 1 0,-1 0-1,1-1 1,-1 0-1,0 0 1,4-6-1,-7 9-836,0 1-1,1 0 0,-1-1 0,0 1 0,0-1 1,0 1-1,0 0 0,0-1 0,0 1 0,0 0 0,0-1 1,0 1-1,0-1 0,0 1 0,0 0 0,0-1 1,0 1-1,0-1 0,0 1 0,0 0 0,-1-1 0,1 1 1,0 0-1,0-1 0,0 1 0,-1 0 0,1-1 1,0 1-1,0 0 0,-1 0 0,1-1 0,0 1 1,0 0-1,-1-1 0,-17-3 2369,-26 5-1638,39-1-418,-6 2-479,0 0 1,0 1 0,0 0-1,0 1 1,0 0 0,1 0-1,0 1 1,0 1 0,-14 9-1,9-4-22,-1 1-1,1 1 0,1 0 1,-21 25-1,32-35 7,0 1 0,1-1 0,-1 1 0,1 0 0,0-1 0,0 1 0,0 0 0,1 0 0,-1 0 0,1 0 0,0 1 0,0-1 0,1 0 0,-1 0 0,1 8 0,0-10 0,1 1 0,0-1 0,-1 0 0,1 0 0,0 0 0,0 0 0,0 0 0,1 0 0,-1 0 0,0 0 0,1-1 0,-1 1 0,1 0 0,-1-1 0,1 1 0,0-1 0,0 0 0,0 1 0,0-1 0,0 0 0,0 0 0,0 0 0,0-1 0,0 1 0,0 0 0,0-1 0,1 1 0,-1-1 0,0 0 0,3 0 0,84 4-2412,-60-6 371,0-2 0,0 0 0,0-2-1,-1-2 1,29-10 0,-15 1-4760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17"/>
    </inkml:context>
    <inkml:brush xml:id="br0">
      <inkml:brushProperty name="width" value="0.025" units="cm"/>
      <inkml:brushProperty name="height" value="0.025" units="cm"/>
    </inkml:brush>
  </inkml:definitions>
  <inkml:trace contextRef="#ctx0" brushRef="#br0">266 8 12075,'0'0'6220,"-10"-1"-2558,0-2-3069,0 2 1,0 0-1,-1 0 1,1 1 0,0 0-1,-1 0 1,1 1-1,0 1 1,-1 0-1,1 0 1,0 1 0,1 0-1,-1 1 1,0 0-1,-14 9 1,15-7-447,0 2-1,1-1 1,-1 1 0,2 0 0,-10 13 0,15-19-128,0 1 1,0 0 0,0-1-1,0 1 1,0 0 0,1 1-1,0-1 1,-1 0-1,1 0 1,0 1 0,1-1-1,-1 0 1,0 1 0,1-1-1,0 1 1,0-1 0,0 0-1,0 1 1,1-1 0,-1 1-1,2 5 1,-1-8-20,0 0 0,0 0 0,0 0 0,0 0 0,0-1 0,0 1 0,0 0 0,0 0 0,0-1 0,0 1 0,0-1 0,0 1 0,0-1 0,1 1 0,-1-1 0,0 0 0,0 0 0,0 0 0,1 1 0,-1-1 0,2-1 0,32 0 0,-30 1 0,7-2 0,-1 0 0,0-1 0,0 0 0,0 0 0,-1-1 0,1-1 0,-1 0 0,0 0 0,17-12 0,4-7 0,42-39 0,-56 47 0,-19 40 0,-14 10 0,11-27 0,2 0 0,-1 0 0,1 0 0,0 1 0,1-1 0,-1 1 0,1-1 0,1 1 0,-1 15 0,2-23 0,1 1 0,-1 0 0,1-1 0,-1 1 0,1-1 0,-1 1 0,1-1 0,0 0 0,-1 1 0,1-1 0,0 0 0,0 1 0,-1-1 0,1 0 0,0 0 0,0 1 0,-1-1 0,1 0 0,0 0 0,0 0 0,0 0 0,-1 0 0,1 0 0,0 0 0,1-1 0,23-1 0,-14-2 0,1 1 0,-1-2 0,-1 1 0,1-2 0,-1 1 0,0-1 0,11-9 0,-11 7 0,1 1 0,0 0 0,0 1 0,1 1 0,21-8 0,-33 13 0,1-1 0,-1 1 0,1 0 0,-1 0 0,1 0 0,-1 0 0,1 0 0,-1 0 0,1 0 0,0 0 0,-1 0 0,1 0 0,-1 0 0,1 0 0,-1 0 0,1 1 0,-1-1 0,1 0 0,-1 0 0,1 1 0,-1-1 0,1 0 0,-1 1 0,1-1 0,-1 0 0,1 1 0,-1-1 0,0 0 0,1 1 0,-1-1 0,0 1 0,1-1 0,-1 1 0,0-1 0,0 1 0,1-1 0,-1 1 0,0-1 0,0 1 0,0 0 0,0-1 0,0 1 0,0-1 0,0 1 0,0-1 0,0 1 0,0-1 0,0 1 0,0 0 0,0-1 0,0 1 0,0-1 0,-1 1 0,1-1 0,-1 2 0,-14 47 0,5-15 0,10-34 0,1 1 0,-1-1 0,1 0 0,-1 1 0,1-1 0,-1 0 0,1 1 0,-1-1 0,1 0 0,0 0 0,-1 0 0,1 1 0,-1-1 0,1 0 0,0 0 0,-1 0 0,1 0 0,-1 0 0,1 0 0,0 0 0,-1 0 0,1-1 0,-1 1 0,1 0 0,-1 0 0,1 0 0,0-1 0,-1 1 0,1 0 0,-1 0 0,1-1 0,-1 1 0,1-1 0,0 1 0,21-11 0,-2-7-3099,10-7-5845,-24 20 1288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18"/>
    </inkml:context>
    <inkml:brush xml:id="br0">
      <inkml:brushProperty name="width" value="0.025" units="cm"/>
      <inkml:brushProperty name="height" value="0.025" units="cm"/>
    </inkml:brush>
  </inkml:definitions>
  <inkml:trace contextRef="#ctx0" brushRef="#br0">55 1 14798,'0'0'15700,"-5"10"-14525,-4 10-752,1-5-312,1 0 1,0 1 0,2-1 0,0 1 0,-4 18 0,9-34-112,0 0 0,0 1 0,0-1 0,0 1 0,0-1 0,0 0 0,0 1 0,0-1 0,0 0 0,0 1 0,1-1 0,-1 0 0,0 1 0,0-1 0,0 0 0,0 1 0,0-1 0,1 0 0,-1 1 0,0-1 0,0 0 0,1 0 0,-1 1 0,0-1 0,0 0 0,1 0 0,-1 0 0,0 1 0,1-1 0,-1 0 0,0 0 0,1 0 0,-1 0 0,0 0 0,1 1 0,-1-1 0,1 0 0,19-3 0,16-12 0,7-16 0,-32 22 0,0 0 0,1 1 0,0 0 0,0 1 0,1 1 0,0 0 0,21-7 0,-34 13 0,1 0 0,-1-1 0,1 1 0,-1 0 0,1 0 0,-1 0 0,1 0 0,-1 0 0,1 0 0,-1 0 0,1 0 0,-1 0 0,1 0 0,-1 1 0,1-1 0,-1 0 0,1 0 0,-1 0 0,0 1 0,1-1 0,-1 0 0,1 0 0,-1 1 0,0-1 0,1 0 0,-1 1 0,0-1 0,1 0 0,-1 1 0,0-1 0,1 1 0,-1-1 0,0 0 0,0 1 0,1-1 0,-1 1 0,0-1 0,0 1 0,0-1 0,0 1 0,0 0 0,-4 30 0,-19 28 0,20-55 40,2-3-73,0 0-1,0 1 0,1-1 1,-1 0-1,0 1 0,0-1 1,1 1-1,-1-1 0,1 1 1,-1-1-1,1 1 0,-1 0 1,1-1-1,0 1 0,0-1 0,0 1 1,0 2-1,3-3-3831,3-1-4708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19"/>
    </inkml:context>
    <inkml:brush xml:id="br0">
      <inkml:brushProperty name="width" value="0.025" units="cm"/>
      <inkml:brushProperty name="height" value="0.025" units="cm"/>
    </inkml:brush>
  </inkml:definitions>
  <inkml:trace contextRef="#ctx0" brushRef="#br0">64 1 18161,'0'0'9107,"2"11"-8140,1 17-714,-2 1 0,-1-1 0,-1 0 0,-7 42 0,3-18-140,-1 8-495,-3-23-2686,9-36 2794,-1-1 0,1 1 0,0 0 0,0-1 0,-1 1 0,1 0 0,-1-1 0,1 1 0,0 0 0,-1-1 0,1 1-1,-1-1 1,1 1 0,-1-1 0,0 1 0,1-1 0,-1 1 0,1-1 0,-1 0 0,0 1 0,1-1 0,-1 0 0,0 1-1,0-1 1,1 0 0,-1 0 0,0 0 0,0 0 0,1 0 0,-1 0 0,0 0 0,0 0 0,1 0 0,-1 0 0,0 0 0,0 0-1,1 0 1,-1-1 0,0 1 0,-1-1 0,-12-6-7093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0"/>
    </inkml:context>
    <inkml:brush xml:id="br0">
      <inkml:brushProperty name="width" value="0.025" units="cm"/>
      <inkml:brushProperty name="height" value="0.025" units="cm"/>
    </inkml:brush>
  </inkml:definitions>
  <inkml:trace contextRef="#ctx0" brushRef="#br0">5 212 15310,'-1'-9'2157,"0"3"-1923,0 1 8,0 0 0,1 0-1,-1-1 1,1 1 0,0 0-1,0 0 1,1-1 0,0 1-1,0 0 1,0 0 0,0 0-1,1 0 1,0 0 0,0 0-1,0 0 1,1 1 0,-1-1-1,4-3 1,5-2 149,-1 1 1,1 0-1,0 1 0,1 0 1,0 1-1,0 1 0,1 0 1,0 0-1,0 1 0,19-4 1,-14 4-146,0 2 1,1 0 0,-1 1-1,1 1 1,-1 0 0,1 2-1,22 2 1,-37-2-214,0-1 0,0 1 0,0 0 0,0 0 1,0 0-1,0 1 0,0-1 0,0 1 0,-1 0 0,1 0 0,0 0 0,-1 1 0,0-1 1,0 1-1,0 0 0,0 0 0,0 0 0,0 0 0,-1 0 0,1 1 0,-1-1 0,0 1 1,0 0-1,0 0 0,-1-1 0,1 1 0,0 5 0,-1-3 48,0-1 0,-1 1 1,0-1-1,0 1 0,-1-1 0,1 0 0,-1 1 0,0-1 1,-1 1-1,1-1 0,-1 0 0,0 0 0,0 0 1,-1 0-1,0 0 0,1-1 0,-1 1 0,-1-1 0,1 0 1,-5 5-1,-6 5-10,-1-1 0,0-1 0,0 0 1,-1-1-1,-1-1 0,0 0 0,0-2 0,-32 12 0,48-19-422,-2-2-2194,4-3-2918,4-15-5529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1"/>
    </inkml:context>
    <inkml:brush xml:id="br0">
      <inkml:brushProperty name="width" value="0.025" units="cm"/>
      <inkml:brushProperty name="height" value="0.025" units="cm"/>
    </inkml:brush>
  </inkml:definitions>
  <inkml:trace contextRef="#ctx0" brushRef="#br0">219 350 6790,'0'0'16496,"-2"-9"-14462,1 5-1894,1 2-27,-1 0 0,1 1-1,0-1 1,-1 0 0,1 0 0,-1 0 0,1 0-1,-1 0 1,0 0 0,0 1 0,0-1-1,0 0 1,0 1 0,0-1 0,-1 1 0,1-1-1,0 1 1,-1-1 0,1 1 0,-1 0-1,0 0 1,1 0 0,-1 0 0,0 0-1,1 0 1,-1 0 0,0 1 0,0-1 0,0 0-1,0 1 1,0 0 0,0-1 0,0 1-1,0 0 1,0 0 0,0 0 0,-2 1-1,-5 0 0,1 2-1,-1-1 0,1 1 0,0 0 0,0 1 0,0 0 0,0 0 0,1 0 0,-1 1 0,1 0 0,1 1 0,-1 0 1,1 0-1,0 0 0,0 1 0,0 0 0,1 0 0,0 0 0,1 1 0,0-1 0,0 1 0,0 0 0,1 0 0,0 1 0,-2 11 1,5-19-111,-1 1 0,1-1 0,0 0 1,0 0-1,0 0 0,0 0 0,0 1 1,1-1-1,-1 0 0,0 0 1,0 0-1,1 0 0,-1 0 0,1 0 1,-1 0-1,1 0 0,-1 0 0,1 0 1,0 0-1,-1 0 0,1 0 1,0 0-1,0 0 0,0-1 0,0 1 1,1 1-1,0-1 2,0-1 1,0 1-1,1 0 1,-1-1-1,0 1 0,1-1 1,-1 0-1,0 0 1,1 0-1,-1 0 0,0 0 1,4-1-1,2 0 4,-1-1 0,1 0 0,-1-1 0,1 1-1,-1-1 1,0-1 0,7-4 0,-4 1-7,-1-1 0,-1 0 0,1-1 0,-1 0 0,-1 0 0,9-14 0,-12 18 0,-2 1 0,1-1 0,0 0 0,-1 1 0,0-1 0,0 0 0,0 0 0,-1-1 0,0 1 0,0 0 0,0 0 0,0-1 0,-1 1 0,0 0 0,0-1 0,-2-7 0,2 13 0,0 0 0,0 0 0,0 0 0,0 0 0,-1-1 0,1 1 0,0 0 0,0 0 0,-1 0 0,1 0 0,0 0 0,0-1 0,-1 1 0,1 0 0,0 0 0,0 0 0,-1 0 0,1 0 0,0 0 0,0 0 0,-1 0 0,1 0 0,0 0 0,0 0 0,-1 0 0,1 0 0,0 0 0,0 1 0,-1-1 0,1 0 0,0 0 0,0 0 0,-1 0 0,1 0 0,0 0 0,0 1 0,0-1 0,-1 0 0,1 0 0,0 0 0,0 1 0,0-1 0,-1 0 0,1 0 0,0 0 0,0 1 0,0-1 0,0 1 0,-10 9 0,9-7-34,-1-1 1,1 0-1,0 1 0,0-1 1,0 1-1,0-1 0,0 1 0,0 0 1,1-1-1,-1 1 0,1 0 1,0-1-1,0 1 0,0 0 1,1 5-1,-1-7 8,1 0 0,0 0 0,0 1 0,-1-1 1,1 0-1,0 0 0,0 0 0,0 0 0,0 0 0,1 0 0,-1 0 1,0 0-1,0-1 0,0 1 0,1 0 0,-1-1 0,0 1 0,1-1 1,-1 1-1,1-1 0,-1 0 0,0 1 0,1-1 0,-1 0 0,1 0 1,-1 0-1,1 0 0,-1 0 0,0-1 0,1 1 0,1-1 0,5 0-153,0-1 0,0-1 1,0 0-1,-1 0 0,1 0 0,-1-1 0,1 0 0,-1 0 0,-1-1 0,1 0 0,0 0 0,-1-1 0,0 1 0,9-12 0,2-4-119,-1 0 1,-1-1-1,17-32 0,6-30 219,7-13-344,-45 133 1485,-9 5-142,-23 59 0,22-74-446,1 0-1,1 1 1,2 0 0,0 1-1,-2 51 1,7-66-474,1-8 0,-1 0 0,1-1 0,0 1 0,0-1 0,1 1 0,-1-1 0,1 1 0,0-1 0,0 1 0,1-1 0,-1 0 0,1 1 0,0-1 0,3 5 0,-16-40-299,-123-237-1559,133 268 1869,1 0-1,0-1 0,0 1 0,-1-1 1,1 1-1,0 0 0,0-1 1,0 1-1,0-1 0,0 1 1,0 0-1,-1-1 0,1 1 0,0-1 1,0 1-1,0-1 0,1 1 1,-1 0-1,0-1 0,0 1 1,0-1-1,0 1 0,0 0 0,0-1 1,0 1-1,1-1 0,-1 1 1,0 0-1,0-1 0,1 1 1,-1 0-1,0-1 0,0 1 0,1 0 1,-1-1-1,0 1 0,1 0 1,-1 0-1,1-1 0,-1 1 1,1 0-1,26-2 605,45 15 413,-58-10-947,86 12-3123,-77-13 93,0-1 0,31-3 0,-11-6-11811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2"/>
    </inkml:context>
    <inkml:brush xml:id="br0">
      <inkml:brushProperty name="width" value="0.025" units="cm"/>
      <inkml:brushProperty name="height" value="0.025" units="cm"/>
    </inkml:brush>
  </inkml:definitions>
  <inkml:trace contextRef="#ctx0" brushRef="#br0">66 18 14638,'11'-12'6065,"-9"30"-1994,-2-11-4555,-14 196 5693,-39 95-2606,42-244-1981,11-47-595,4-8-11,14-22-5,19-39-22,46-105 11,47-84 0,-124 242 0,0 1 0,0-1 0,1 1 0,-1 0 0,2 1 0,-1 0 0,1 0 0,9-6 0,-15 12 0,0-1 0,0 1 0,0 0 0,0-1 0,0 1 0,0 0 0,0 1 0,1-1 0,-1 0 0,0 1 0,1-1 0,-1 1 0,0 0 0,1-1 0,-1 1 0,1 0 0,-1 1 0,0-1 0,1 0 0,-1 1 0,0-1 0,1 1 0,-1 0 0,0 0 0,0 0 0,1 0 0,-1 0 0,0 0 0,0 0 0,0 1 0,-1-1 0,1 1 0,0-1 0,0 1 0,-1 0 0,1 0 0,-1 0 0,0 0 0,1 0 0,0 3 0,1 0 0,0 0 0,-1 0 0,0 1 0,0-1 0,0 1 0,0-1 0,-1 1 0,0 0 0,-1 0 0,1-1 0,-1 1 0,0 0 0,0 0 0,-2 8 0,0-4 0,0-1 0,-1 1 0,0-1 0,-1 0 0,0 0 0,-1-1 0,1 1 0,-9 9 0,5-6 0,-2 0 0,1-1 0,-2-1 0,1 1 0,-2-2 0,1 1 0,-1-2 0,0 1 0,-1-2 0,0 0 0,-20 8 0,31-14 2,-1 0 1,0 0-1,1 0 1,-1 0-1,0 0 1,0-1-1,1 0 1,-1 1-1,0-1 1,0 0-1,0 0 1,0-1-1,1 1 1,-1 0-1,0-1 1,0 0-1,0 0 0,1 0 1,-6-2-1,6 1-14,0 0 0,0 0-1,1-1 1,-1 1 0,1 0-1,-1-1 1,1 1 0,0-1-1,0 1 1,0-1 0,0 1-1,0-1 1,1 0 0,-1 0-1,1 1 1,0-1 0,-1 0-1,1 0 1,1-3-1,-1 4-242,0 0-1,1-1 1,-1 1-1,0 0 1,1 0-1,0 0 1,-1 0-1,1 0 1,0 0-1,0 1 1,0-1-1,0 0 1,1 0-1,-1 1 0,0-1 1,1 0-1,-1 1 1,1 0-1,0-1 1,-1 1-1,1 0 1,0 0-1,0 0 1,-1 0-1,4-1 1,54-15-12698,-59 17 12851,30-5-10495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3"/>
    </inkml:context>
    <inkml:brush xml:id="br0">
      <inkml:brushProperty name="width" value="0.025" units="cm"/>
      <inkml:brushProperty name="height" value="0.025" units="cm"/>
    </inkml:brush>
  </inkml:definitions>
  <inkml:trace contextRef="#ctx0" brushRef="#br0">100 162 20243,'0'0'6534,"-9"6"-5503,0 2-779,1-1-1,1 1 1,-1 1 0,1-1 0,1 1 0,-1 1 0,2-1 0,-1 1 0,1 0 0,1 0 0,0 0-1,0 1 1,1 0 0,0-1 0,-1 20 0,4 11 285,8-28-263,-7-13-268,0 0-1,0 0 1,-1 0-1,1 0 1,0-1 0,0 1-1,0 0 1,0 0 0,0-1-1,0 1 1,0 0-1,0-1 1,-1 1 0,1-1-1,0 1 1,0-1 0,0 1-1,-1-1 1,1 0-1,1 0 1,4-7-3,-1 1 0,1-1-1,-1 0 1,0 0 0,-1 0 0,0 0 0,0-1-1,-1 0 1,0 0 0,2-14 0,-2 13-22,-1 1-1,0-1 1,-1 0 0,0 0 0,0 0 0,-1 0-1,-2-16 1,4 30-259,0-1-1,0 0 1,0 0-1,1 0 1,-1 0-1,1 0 1,0 0-1,-1-1 1,1 1 0,1-1-1,-1 0 1,0 0-1,1 0 1,-1 0-1,1-1 1,-1 1-1,1-1 1,3 1-1,9 3-906,-1-2 0,1 1 0,16 0 0,-20-3 962,73 4-3199,-80-5 3310,0 0 0,0-1-1,1 1 1,-1-1 0,0 0 0,0 0 0,0-1 0,0 1 0,0-1-1,-1 0 1,1-1 0,0 1 0,4-4 0,-8 5 185,-1 1 1,1 0-1,0-1 1,-1 1-1,1-1 0,-1 1 1,1-1-1,-1 1 1,1-1-1,-1 0 1,1 1-1,-1-1 1,0 0-1,1 1 1,-1-1-1,0 0 0,0 1 1,1-1-1,-1 0 1,0 1-1,0-1 1,0 0-1,0-1 1,-13-3 2445,9 4-2235,1 1 0,-1 1 0,0-1 0,0 1 0,1-1 0,-1 1 0,0 0 0,-5 3 0,1 1 113,0 0 1,1 1-1,0 0 0,0 0 0,1 1 1,-1 0-1,-9 15 0,12-18-182,1 1 1,0 0-1,1 0 0,-1 0 0,1 0 0,0 0 1,0 1-1,1-1 0,-1 0 0,1 1 0,0 0 1,1-1-1,-1 1 0,2 7 0,-1-12-193,1 0 0,-1 0 0,1 0 0,0 0-1,0 0 1,-1 0 0,1 0 0,0 0 0,0 0-1,0 0 1,0-1 0,0 1 0,0 0 0,0-1 0,1 1-1,-1-1 1,0 1 0,0-1 0,0 0 0,1 1-1,-1-1 1,0 0 0,0 0 0,0 0 0,1 0 0,-1 0-1,0 0 1,0 0 0,1 0 0,-1-1 0,0 1-1,0 0 1,0-1 0,1 1 0,1-2 0,43-16 783,-39 13-744,0-1-1,0 0 1,-1 0-1,0-1 1,0 0 0,0 0-1,-1 0 1,4-9-1,-6 12-63,-1 0 0,0-1 0,0 1 0,0-1-1,-1 0 1,1 0 0,-1 1 0,0-1 0,-1 0 0,1 0-1,-1 0 1,0 0 0,0 0 0,-1 0 0,1 0-1,-2-5 1,1 9-118,1 0 1,-1-1-1,0 1 0,1 0 0,-1 0 0,0 0 0,0 0 0,0 0 0,0 0 1,0 0-1,0 1 0,0-1 0,0 0 0,0 0 0,0 1 0,0-1 0,0 1 1,0-1-1,-1 1 0,1-1 0,0 1 0,-1 0 0,1 0 0,0-1 0,0 1 1,-1 0-1,-1 0 0,14 12-7428,9-7 6079,1-1-1,0-1 1,0-1 0,0-1-1,0 0 1,0-2-1,0-1 1,29-5-1,-42 5 1348,0 0 0,-1-1-1,1 0 1,0 0 0,6-5-1,9-10 2085,-21 16-1545,-1 1-1,0-1 0,0 1 0,0-1 1,0 1-1,0-1 0,-1 0 1,1 1-1,0-1 0,-1 0 0,1 0 1,-1-2-1,-4-4 4820,-9 7-3292,-13 12-478,15-2-982,0 0 0,0 1 0,0 0 1,1 0-1,1 2 0,-12 15 0,16-20-236,1 0-1,-1 0 1,1 1-1,1-1 1,-1 1-1,2 0 1,-1 0 0,1 0-1,0 0 1,0 0-1,1 0 1,-1 13-1,3-19-236,-1-1-1,1 0 1,0 1-1,0-1 0,-1 0 1,1 0-1,0 1 1,0-1-1,0 0 0,0 0 1,0 0-1,1 0 0,-1 0 1,0-1-1,0 1 1,1 0-1,-1 0 0,0-1 1,1 1-1,-1-1 1,1 1-1,-1-1 0,0 0 1,1 1-1,-1-1 0,1 0 1,-1 0-1,1 0 1,-1 0-1,1 0 0,-1 0 1,3-1-1,54-8 274,-36 0-231,0-1-1,-1-1 1,-1-1-1,0 0 1,0-2 0,-1 0-1,-1-2 1,0 1-1,-1-2 1,-1-1 0,-1 0-1,0-1 1,-1 0-1,16-31 1,-26 42-35,1 0-1,-2 0 1,1-1-1,-1 1 1,0-1 0,-1 0-1,0 1 1,1-18 0,-3 26-14,1-1 0,-1 1 0,0 0 0,0-1 1,0 1-1,0 0 0,0-1 0,0 1 1,0-1-1,0 1 0,0 0 0,0-1 1,-1 1-1,1 0 0,0-1 0,0 1 0,0 0 1,0-1-1,0 1 0,-1 0 0,1 0 1,0-1-1,0 1 0,0 0 0,-1-1 1,1 1-1,0 0 0,-1 0 0,1 0 1,0-1-1,0 1 0,-1 0 0,1 0 0,0 0 1,-1 0-1,1-1 0,0 1 0,-1 0 1,1 0-1,-1 0 0,0 0 0,-17 9 172,-12 20 107,17-13-236,1 1 1,1 0-1,-14 30 1,21-38-41,1 0 1,0 0-1,0 0 1,1 0-1,0 0 1,0 1-1,1-1 1,0 1-1,2 18 1,-1-26-7,1 1 0,0-1 0,0 0 0,0 0 0,0 0 0,0 0 0,0 0 0,0 0 0,1 0 0,-1 0 0,1 0 0,-1-1 0,1 1 0,0-1 0,0 1 0,0-1 0,-1 0 0,1 1 0,1-1 0,-1 0 0,0 0 0,0-1 0,0 1 0,0 0 0,1-1 0,-1 1 0,0-1 0,1 0 0,-1 0 0,0 0 0,5 0 0,1 0 0,1 0 0,-1-1 0,0 1 0,0-2 0,1 1 0,-1-1 0,15-6 0,-9 0 0,0 0 0,0-1 0,-1-1 0,23-22 0,-2 2 0,-46 60 0,10-25 0,-1 0 0,1 0 0,0 0 0,0 0 0,0 0 0,1 0 0,-1 0 0,1 1 0,1-1 0,-1 0 0,1 9 0,1-13 0,-1 0 0,1 0 0,0 0 0,0 0 0,0 0 0,0 0 0,-1-1 0,1 1 0,0 0 0,1 0 0,-1-1 0,0 1 0,0-1 0,0 1 0,0-1 0,0 0 0,1 1 0,-1-1 0,0 0 0,0 0 0,0 0 0,1 0 0,-1 0 0,0 0 0,2 0 0,35-4 0,-25-2 0,1-1 0,-1 0 0,0-1 0,-1-1 0,0 0 0,0 0 0,-1-1 0,0-1 0,0 0 0,-2-1 0,12-16 0,-31 49 0,0 0 0,-11 40 0,20-59-76,0 0 1,0 1-1,1-1 1,-1 0-1,1 1 0,-1-1 1,1 0-1,0 1 1,0-1-1,0 0 0,0 1 1,0-1-1,1 1 0,-1-1 1,1 0-1,-1 1 1,1-1-1,0 0 0,0 0 1,0 0-1,0 0 1,0 1-1,1-1 0,-1-1 1,1 1-1,-1 0 1,1 0-1,2 1 0,1-1-357,0 1 0,1-2 0,-1 1 0,1-1 0,0 0 0,-1 0 0,1 0 0,0-1 0,0 0 0,10-1 0,14-3-5551,3-9-1768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4"/>
    </inkml:context>
    <inkml:brush xml:id="br0">
      <inkml:brushProperty name="width" value="0.025" units="cm"/>
      <inkml:brushProperty name="height" value="0.025" units="cm"/>
    </inkml:brush>
  </inkml:definitions>
  <inkml:trace contextRef="#ctx0" brushRef="#br0">160 1 2114,'-2'-1'14445,"-2"1"-8122,-22 0-1584,20 2-4555,-1-1-1,1 1 1,-1 0 0,1 0 0,0 1 0,0 0-1,0 0 1,0 0 0,1 1 0,-1-1 0,1 1-1,0 1 1,0-1 0,0 1 0,1 0-1,-1 0 1,1 0 0,1 1 0,-1-1 0,1 1-1,0 0 1,0 0 0,0 0 0,1 1 0,0-1-1,0 0 1,0 9 0,2-14-313,1 1-1,-1 0 1,1-1-1,0 1 1,0-1-1,0 1 1,0-1-1,0 0 1,0 1-1,0-1 1,0 0 0,1 0-1,-1 0 1,1 0-1,-1 0 1,0 0-1,1 0 1,-1 0-1,1 0 1,0-1-1,-1 1 1,1-1 0,0 1-1,-1-1 1,1 0-1,0 1 1,-1-1-1,1 0 1,0 0-1,2-1 1,55 1-7255,-35-4-565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9.041"/>
    </inkml:context>
    <inkml:brush xml:id="br0">
      <inkml:brushProperty name="width" value="0.025" units="cm"/>
      <inkml:brushProperty name="height" value="0.025" units="cm"/>
    </inkml:brush>
  </inkml:definitions>
  <inkml:trace contextRef="#ctx0" brushRef="#br0">190 123 6470,'3'-7'1607,"-2"-1"-1,1 1 0,-1 0 1,0-1-1,0 1 0,-1-1 1,0 0-1,-1 1 1,0-1-1,-1-8 0,1 14-1367,1 1-1,-1-1 1,1 0-1,-1 1 0,0-1 1,1 1-1,-1-1 1,0 1-1,0-1 0,0 1 1,0 0-1,0 0 1,-1-1-1,1 1 1,0 0-1,0 0 0,-1 0 1,1 0-1,-4-1 1,3 1-146,-1 1 1,1 0 0,-1 0 0,1 0-1,0 0 1,-1 0 0,1 0 0,-1 1 0,1-1-1,0 1 1,-1-1 0,1 1 0,0 0-1,-1 0 1,1 0 0,0 1 0,0-1 0,-3 2-1,-4 4-17,1 1-1,-1-1 1,1 1-1,1 1 0,0-1 1,0 1-1,0 1 1,1-1-1,-7 18 0,5-11 36,0 0 0,2 0 0,0 1 0,1 0 0,-4 25 0,9-40-100,-1 0 1,1 0-1,0-1 0,-1 1 0,1 0 0,0 0 0,0 0 0,0-1 0,0 1 0,1 0 1,-1 0-1,0 0 0,1-1 0,-1 1 0,1 0 0,0-1 0,0 1 0,-1 0 0,1-1 1,0 1-1,0-1 0,0 1 0,1-1 0,-1 0 0,0 1 0,2 0 0,-1-1 2,0-1 0,0 0 0,0 0 1,0 0-1,1 0 0,-1 0 0,0 0 0,0 0 0,0-1 0,0 1 0,0-1 0,0 0 0,0 1 0,-1-1 1,1 0-1,0 0 0,0 0 0,0 0 0,-1-1 0,1 1 0,-1 0 0,1-1 0,2-2 0,8-9-5,-1 0 0,0 0-1,0-1 1,-1 0-1,-1-1 1,13-28 0,-9 14-12,-2-1 1,14-56-1,-26 171 4,-8 108 0,8-190-22,1-1 1,0 1-1,0-1 0,1 1 1,-1 0-1,1-1 0,-1 1 1,1-1-1,0 0 0,0 1 1,0-1-1,0 1 0,0-1 1,0 0-1,2 2 0,-1-3-25,-1 0 0,0 0 0,0 0-1,0 0 1,0 0 0,1-1 0,-1 1-1,0 0 1,1-1 0,-1 1-1,0-1 1,1 0 0,-1 1 0,1-1-1,-1 0 1,0 0 0,1 0 0,-1 0-1,3 0 1,1-1-176,0-1 1,0 1-1,-1-1 0,1 0 1,0 0-1,-1 0 0,0 0 1,1-1-1,-1 0 0,0 0 1,0 0-1,-1 0 0,7-7 0,-2-1-2116,1 0 0,-2-1 0,1 1-1,6-17 1,5-18-7564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5"/>
    </inkml:context>
    <inkml:brush xml:id="br0">
      <inkml:brushProperty name="width" value="0.025" units="cm"/>
      <inkml:brushProperty name="height" value="0.025" units="cm"/>
    </inkml:brush>
  </inkml:definitions>
  <inkml:trace contextRef="#ctx0" brushRef="#br0">0 111 5125,'0'0'23884,"12"4"-21973,-1 0-1532,-6-1-279,0-1 0,0 0 0,1 0 0,-1-1-1,1 1 1,-1-1 0,1 0 0,-1-1 0,1 1 0,0-1 0,-1 0 0,1-1 0,8-1 0,9-4-90,1-1-1,-1-1 1,-1-2 0,0 0 0,0-1 0,36-26 0,-56 37-10,-1-1 0,0 1 0,0-1 0,0 0 0,0 1 0,0-1 0,0 0 0,0 0 0,0 0 0,0 0 0,0 0 0,-1 0 0,1 0 0,0 0 0,-1 0 0,1 0 0,-1 0 0,1-1 0,-1 1 0,1 0 0,-1 0 0,0-1 0,0 1 0,1 0 0,-1 0 0,0-2 0,-1 2 0,0 0 0,0 0 0,0 0 0,0 0 0,-1 0 0,1 0 0,0 1 0,0-1 0,0 0 0,-1 1 0,1-1 0,0 1 0,-1-1 0,1 1 0,-1 0 0,1 0 0,0-1 0,-3 1 0,-10-1 0,0 1 0,0 0 0,-22 3 0,21 0 0,0 1 0,0 0 0,1 1 0,0 1 0,-20 10 0,26-12 0,-1 1 0,1 0 0,0 1 0,0 0 0,1 0 0,0 1 0,0 0 0,0 0 0,-9 13 0,15-18 0,-1 0 0,1 1 0,0-1 0,0 0 0,0 0 0,0 1 0,0-1 0,1 0 0,-1 1 0,1-1 0,0 1 0,-1-1 0,1 1 0,0-1 0,0 0 0,1 1 0,-1-1 0,0 1 0,1-1 0,1 4 0,-1-3 0,1 0 0,0 0 0,0 1 0,1-2 0,-1 1 0,1 0 0,-1 0 0,1-1 0,0 1 0,0-1 0,0 0 0,4 2 0,10 5 0,0-1 0,0-1 0,1-1 0,23 5 0,-34-9 0,23 5-1072,0-1 0,32 2 0,-40-6-1562,0-2 0,0 0 0,35-6 0,-7-7-16381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6"/>
    </inkml:context>
    <inkml:brush xml:id="br0">
      <inkml:brushProperty name="width" value="0.025" units="cm"/>
      <inkml:brushProperty name="height" value="0.025" units="cm"/>
    </inkml:brush>
  </inkml:definitions>
  <inkml:trace contextRef="#ctx0" brushRef="#br0">244 1 10282,'0'0'15679,"-9"8"-13613,-16 13-1118,1 2 0,2 1 0,0 0 0,-32 48 0,53-70-948,0-1 0,1 1 0,-1 0 0,0-1 0,0 1 0,1 0 0,-1 0 0,1-1 0,0 1 0,0 0 0,-1 0 0,1 0 0,1 2 0,-1-3 0,0-1 0,0 1 0,0 0 0,1 0 0,-1-1 0,1 1 0,-1 0 0,0-1 0,1 1 0,-1-1 0,1 1 0,-1 0 0,1-1 0,0 1 0,-1-1 0,1 0 0,-1 1 0,1-1 0,0 1 0,-1-1 0,1 0 0,1 1 0,4 0 0,0 0 0,0 0 0,1-1 0,-1 0 0,0 0 0,9-1 0,4 0 0,44-3 0,-40 1 0,1 1 0,0 1 0,0 2 0,38 4 0,-57-4 0,-1 0 0,1 0 0,-1 0 0,0 0 0,0 1 0,1 0 0,-1 0 0,0 0 0,-1 0 0,1 0 0,0 1 0,-1 0 0,1 0 0,-1 0 0,0 0 0,0 0 0,0 1 0,0 0 0,-1-1 0,1 1 0,-1 0 0,0 0 0,0 0 0,-1 0 0,1 1 0,-1-1 0,0 0 0,0 1 0,1 8 0,-2-8 0,0 0 0,0 0 0,-1 1 0,0-1 0,0 0 0,0 0 0,-1 0 0,1 0 0,-1 0 0,0 0 0,-1-1 0,1 1 0,-1-1 0,0 1 0,0-1 0,0 0 0,0 0 0,-1 0 0,0-1 0,0 1 0,0-1 0,0 0 0,0 0 0,-1 0 0,1-1 0,-10 4 0,-10 5 0,0-2 0,0-1 0,-1-1 0,-27 5 0,21-5 0,1-2 0,-1-1 0,1-1 0,-1-1 0,-34-4 0,63 2-74,1 0 0,-1-1-1,1 1 1,-1 0 0,1-1 0,0 0 0,-1 1-1,1-1 1,0 0 0,-1 0 0,1 1 0,0-1-1,0 0 1,0 0 0,0 0 0,0-1 0,0 1-1,0 0 1,0 0 0,0-1 0,0 1 0,1 0-1,-1-1 1,0 1 0,1 0 0,-1-1 0,1 1-1,0-1 1,0 1 0,-1-1 0,1 1 0,0-1 0,0 1-1,0-1 1,0 1 0,1-1 0,-1 1 0,0-1-1,1 1 1,-1-1 0,2-1 0,1-9-1588,1 1 0,0 0 0,11-22 0,11-15-6223</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7"/>
    </inkml:context>
    <inkml:brush xml:id="br0">
      <inkml:brushProperty name="width" value="0.025" units="cm"/>
      <inkml:brushProperty name="height" value="0.025" units="cm"/>
    </inkml:brush>
  </inkml:definitions>
  <inkml:trace contextRef="#ctx0" brushRef="#br0">1 33 21012,'0'0'4228,"54"-17"-1826,-23 14-1313,7 1-224,3 2-513,4 0-320,7 0-1153,-2-1-2818,0-8-3428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28"/>
    </inkml:context>
    <inkml:brush xml:id="br0">
      <inkml:brushProperty name="width" value="0.025" units="cm"/>
      <inkml:brushProperty name="height" value="0.025" units="cm"/>
    </inkml:brush>
  </inkml:definitions>
  <inkml:trace contextRef="#ctx0" brushRef="#br0">150 1 5093,'-22'0'801,"-4"0"-1090,5 0 257,1 0 32,4 3 32,1 1 0,2-2-96,3 1-1345,3-3-2499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35"/>
    </inkml:context>
    <inkml:brush xml:id="br0">
      <inkml:brushProperty name="width" value="0.025" units="cm"/>
      <inkml:brushProperty name="height" value="0.025" units="cm"/>
    </inkml:brush>
  </inkml:definitions>
  <inkml:trace contextRef="#ctx0" brushRef="#br0">90 0 12556,'0'0'15332,"-6"12"-14879,-10 27-181,1 0 0,3 0-1,1 2 1,1-1-1,3 1 1,1 1 0,0 76-1,5-116-267,1 0 1,0 1-1,0-1 0,0 0 0,1 0 0,-1 1 1,0-1-1,1 0 0,-1 0 0,1 0 0,0 0 0,0 0 1,0 0-1,0 0 0,0 0 0,0 0 0,1 0 1,-1 0-1,1-1 0,-1 1 0,1 0 0,-1-1 1,3 2-1,-1-2 18,-1-1 0,0 1 0,0-1 1,0 0-1,1 1 0,-1-1 0,0 0 1,1-1-1,-1 1 0,0 0 0,0 0 1,0-1-1,1 0 0,-1 1 0,0-1 1,0 0-1,0 0 0,0 0 0,0 0 1,0 0-1,0-1 0,0 1 0,-1-1 1,3-1-1,12-11 86,-1-1 1,-1 0-1,0-2 0,-1 1 1,0-2-1,-2 1 1,12-24-1,4-15-13,24-70 0,-49 122-57,10-26-108,-10 32-105,-3 18 35,-25 108 331,17-92-21,2-1 0,1 1-1,-2 49 1,8-84-181,1 0-1,-1 0 1,0 0-1,0 0 1,1 0-1,-1 0 1,0 0-1,1 0 1,-1 0 0,1 0-1,0-1 1,-1 1-1,1 0 1,-1 0-1,1-1 1,0 1 0,0 0-1,-1-1 1,1 1-1,0 0 1,0-1-1,0 0 1,0 1-1,0-1 1,0 1 0,0-1-1,-1 0 1,1 0-1,0 1 1,0-1-1,0 0 1,0 0-1,0 0 1,0 0 0,0 0-1,0 0 1,0 0-1,0-1 1,0 1-1,0 0 1,0-1 0,2 0-1,2 0-435,0 0 1,1 0-1,-1-1 0,0 0 0,0 0 0,8-5 1,15-17-5136,-13 5-1414,-2-7-7412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36"/>
    </inkml:context>
    <inkml:brush xml:id="br0">
      <inkml:brushProperty name="width" value="0.025" units="cm"/>
      <inkml:brushProperty name="height" value="0.025" units="cm"/>
    </inkml:brush>
  </inkml:definitions>
  <inkml:trace contextRef="#ctx0" brushRef="#br0">71 0 18161,'0'0'465,"-5"13"597,-6 9-523,-28 63 2846,36-77-3064,0 1 0,1-1 0,-1 1 0,2-1-1,-1 1 1,1 0 0,0-1 0,1 16 0,1-23-317,0 1 0,-1-1 0,1 0 0,-1 0 1,1 1-1,0-1 0,0 0 0,0 0 0,0 0 0,0 0 1,0 1-1,0-2 0,0 1 0,0 0 0,1 0 0,-1 0 1,0 0-1,1-1 0,-1 1 0,0-1 0,1 1 1,-1-1-1,0 1 0,1-1 0,-1 0 0,1 0 0,-1 0 1,1 0-1,2 0 0,48-5-87,-37 0-489,1-1-1,-1 0 0,-1-1 0,1-1 0,-1 0 0,18-15 0,77-67-6039,-94 76 5848,-15 14 803,0 0 0,1-1-1,-1 1 1,0 0 0,0-1 0,0 1 0,0 0 0,0 0 0,1-1 0,-1 1 0,0 0 0,0 0 0,1-1 0,-1 1 0,0 0 0,0 0 0,1 0-1,-1 0 1,0-1 0,1 1 0,-1 0 0,0 0 0,0 0 0,1 0 0,-1 0 0,0 0 0,1 0 0,-1 0 0,0 0 0,1 0 0,-1 0 0,0 0 0,1 0-1,-1 0 1,0 0 0,1 0 0,-1 0 0,0 0 0,1 0 0,-1 0 0,0 1 0,0-1 0,1 0 0,-1 0 0,0 0 0,0 1 0,1-1 0,-1 0-1,0 0 1,0 1 0,0-1 0,1 0 0,-2 25 2125,-14 30 757,8-35-2284,-13 42 629,19-58-1251,0 0 0,0-1 0,1 1 0,-1 0 0,1-1 0,0 1 0,0 0 0,1 0 1,-1-1-1,1 1 0,-1 0 0,1 0 0,3 5 0,11 2-2012,6-9-2839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37"/>
    </inkml:context>
    <inkml:brush xml:id="br0">
      <inkml:brushProperty name="width" value="0.025" units="cm"/>
      <inkml:brushProperty name="height" value="0.025" units="cm"/>
    </inkml:brush>
  </inkml:definitions>
  <inkml:trace contextRef="#ctx0" brushRef="#br0">55 0 17040,'0'0'5381,"-5"13"-3608,-1-1-1302,-25 51 1797,29-58-2133,0 0 1,0 0-1,0 1 0,1-1 1,0 0-1,0 1 0,0-1 1,1 1-1,-1-1 0,2 9 1,-1-13-135,1 0 1,0 0 0,0 0 0,-1 0 0,1-1 0,0 1 0,0 0 0,0-1 0,0 1 0,0-1 0,0 1 0,0-1 0,0 1 0,0-1 0,0 0-1,0 1 1,0-1 0,0 0 0,0 0 0,0 0 0,1 0 0,-1 0 0,0 0 0,0 0 0,1 0 0,32-3-52,-33 3 39,17-5-584,1 0 0,-1-2 0,0 0 0,-1 0 0,0-2 0,0 0 0,23-18 0,25-12-1777,-78 75 2233,3-17 767,0 0 0,-9 30 0,17-44-808,1 0 0,-1 0 0,1 1-1,0-1 1,1 0 0,-1 0 0,1 1-1,0-1 1,0 0 0,1 0 0,-1 1-1,1-1 1,0 0 0,1 0 0,-1 0-1,3 6 1,7 1-7096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38"/>
    </inkml:context>
    <inkml:brush xml:id="br0">
      <inkml:brushProperty name="width" value="0.025" units="cm"/>
      <inkml:brushProperty name="height" value="0.025" units="cm"/>
    </inkml:brush>
  </inkml:definitions>
  <inkml:trace contextRef="#ctx0" brushRef="#br0">10 1 16143,'0'0'9737,"1"64"-7655,-1-27-736,0 3-578,-3 0-319,-2 1-193,3-6-160,2-3-32,1-9-64,16-5-1281,7-13-2531,2-5-3522</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39"/>
    </inkml:context>
    <inkml:brush xml:id="br0">
      <inkml:brushProperty name="width" value="0.025" units="cm"/>
      <inkml:brushProperty name="height" value="0.025" units="cm"/>
    </inkml:brush>
  </inkml:definitions>
  <inkml:trace contextRef="#ctx0" brushRef="#br0">91 9 15759,'0'0'8771,"-5"8"-7453,-9 15-721,2 1 0,1 0 0,2 0-1,0 1 1,1 0 0,1 0-1,2 1 1,-4 42 0,8-66-579,1 0-1,0 1 1,0-1 0,0 0-1,0 1 1,1-1 0,-1 0 0,0 1-1,1-1 1,0 0 0,0 0 0,-1 0-1,1 0 1,0 1 0,1-1-1,-1 0 1,0-1 0,1 1 0,2 3-1,-2-4 0,0 0 0,0 0-1,0 0 1,1 0 0,-1 0-1,0-1 1,1 1 0,-1-1-1,0 1 1,1-1 0,-1 0-1,0 0 1,1 0 0,-1 0 0,1 0-1,-1-1 1,0 1 0,1-1-1,-1 1 1,3-2 0,6-3 34,1 0 0,-1 0 1,0-1-1,-1-1 1,1 0-1,-1 0 0,-1-1 1,1 0-1,10-13 1,7-9 14,36-51-1,-52 66-36,0-1-1,-1 0 0,-1-1 0,-1 0 1,0-1-1,7-24 0,-22 48-28,-5 11 0,3 4 0,1-1 0,0 1 0,1 1 0,2-1 0,0 1 0,1 0 0,2 0 0,0 0 0,1 26 0,1-45-126,1 0 1,-1 0-1,0 0 0,1 0 1,0 0-1,0 0 0,0-1 1,0 1-1,0 0 0,1-1 1,-1 1-1,1-1 0,0 1 1,-1-1-1,1 0 0,0 1 1,0-1-1,1 0 1,-1 0-1,0-1 0,1 1 1,-1 0-1,1-1 0,0 0 1,5 3-1,1-1-1219,1-1-1,-1 0 1,1-1 0,0 0 0,-1 0-1,17-1 1,-6-1-14862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40"/>
    </inkml:context>
    <inkml:brush xml:id="br0">
      <inkml:brushProperty name="width" value="0.025" units="cm"/>
      <inkml:brushProperty name="height" value="0.025" units="cm"/>
    </inkml:brush>
  </inkml:definitions>
  <inkml:trace contextRef="#ctx0" brushRef="#br0">0 51 12684,'0'0'12908,"5"4"-11338,-2-1-1383,0 1 0,-1-1 1,1 1-1,0-1 0,-1 1 0,0 0 1,0 0-1,0 0 0,0 0 1,-1 0-1,2 5 0,-2-7-246,0 0 0,0 0 1,0-1-1,0 1 0,1-1 0,-1 1 0,0-1 1,1 1-1,0-1 0,-1 0 0,1 0 0,0 0 0,0 0 1,-1 0-1,1 0 0,0 0 0,0-1 0,0 1 0,0-1 1,0 1-1,0-1 0,0 0 0,0 0 0,0 0 0,0 0 1,0 0-1,3 0 0,5-1-816,1 0 0,-1-1 0,0 0 0,12-4 0,-1-2-1601,-1 0 0,1-2 0,-2 0-1,0-2 1,0 0 0,26-22 0,-18 11-2905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40.599"/>
    </inkml:context>
    <inkml:brush xml:id="br0">
      <inkml:brushProperty name="width" value="0.025" units="cm"/>
      <inkml:brushProperty name="height" value="0.025" units="cm"/>
    </inkml:brush>
  </inkml:definitions>
  <inkml:trace contextRef="#ctx0" brushRef="#br0">21 413 8168,'0'0'9684,"0"8"-5723,-10 87 1441,5-60-3834,2-1-1,0 40 1,3-72-1553,0 0 0,0 0-1,1 0 1,-1 0 0,0 0-1,1 1 1,0-1 0,-1 0 0,1 0-1,0 0 1,0-1 0,0 1-1,0 0 1,1 0 0,-1 0 0,0-1-1,1 1 1,-1-1 0,1 1-1,-1-1 1,1 1 0,0-1 0,0 0-1,0 0 1,0 0 0,-1 0-1,1 0 1,0 0 0,1-1 0,-1 1-1,0-1 1,0 1 0,0-1-1,0 0 1,0 0 0,0 0 0,1 0-1,-1 0 1,3-1 0,1 0 3,0 1 1,-1-2 0,1 1-1,0-1 1,0 1-1,-1-2 1,1 1-1,-1-1 1,1 1 0,-1-1-1,0-1 1,0 1-1,5-6 1,-2 0-19,0 0 0,-1 0 0,-1-1 0,0 1 0,0-2 0,0 1 0,-2 0 0,1-1 0,-1 0 0,-1 0 0,0 0 0,0-1 0,-1 1 0,0-17 0,-2 28 0,0-1 0,0 1 0,0-1 0,0 1 0,0-1 0,0 1 0,0 0 0,0-1 0,-1 1 0,1-1 0,0 1 0,0 0 0,0-1 0,-1 1 0,1 0 0,0-1 0,-1 1 0,1 0 0,0-1 0,-1 1 0,1 0 0,0 0 0,-1-1 0,1 1 0,0 0 0,-1 0 0,1 0 0,-1-1 0,1 1 0,-1 0 0,1 0 0,0 0 0,-1 0 0,1 0 0,-1 0 0,1 0 0,-1 0 0,1 0 0,-1 0 0,1 0 0,0 0 0,-1 0 0,1 1 0,-1-1 0,1 0 0,0 0 0,-1 0 0,1 1 0,-1-1 0,1 0 0,0 0 0,-1 1 0,1-1 0,0 0 0,-1 1 0,1-1 0,0 0 0,-1 1 0,-21 19 0,20-18 0,1 0 0,0 0 0,0 1 0,-1-1 0,1 0 0,1 1 0,-1-1 0,0 1 0,1-1 0,-1 1 0,1-1 0,0 1 0,0-1 0,0 1 0,0-1 0,0 1 0,0-1 0,1 1 0,-1-1 0,1 1 0,0-1 0,2 5 0,-2-5 0,0-1 0,1 0 0,0 1 0,-1-1 0,1 0 0,0 0 0,-1 0 0,1 0 0,0 0 0,0 0 0,0-1 0,0 1 0,0-1 0,0 1 0,0-1 0,0 0 0,0 0 0,0 1 0,0-2 0,0 1 0,0 0 0,0 0 0,0-1 0,0 1 0,0-1 0,0 1 0,0-1 0,3-1 0,6-3 0,0 0 0,-1-1 0,0 0 0,0 0 0,0-1 0,13-13 0,50-53 0,-27 16 0,-43 52 0,0 0 0,-1 0 0,1 0 0,-1 0 0,0-1 0,0 1 0,0 0 0,-1-1 0,0 0 0,1-9 0,-2 14 0,0 0 0,0 0 0,0 1 0,0-1 0,0 0 0,-1 0 0,1 0 0,0 1 0,0-1 0,-1 0 0,1 0 0,0 0 0,-1 1 0,1-1 0,-1 0 0,1 1 0,-1-1 0,1 0 0,-1 1 0,1-1 0,-1 1 0,0-1 0,1 1 0,-1-1 0,0 1 0,0-1 0,1 1 0,-1 0 0,0-1 0,0 1 0,1 0 0,-1 0 0,0-1 0,0 1 0,0 0 0,0 0 0,1 0 0,-1 0 0,0 0 0,0 0 0,0 1 0,0-1 0,1 0 0,-1 0 0,0 0 0,-1 1 0,-1 0 0,-1 0 0,1 0 0,-1 1 0,1-1 0,0 1 0,0 0 0,0 0 0,0 0 0,0 0 0,-3 3 0,-2 4 0,1-1 0,0 2 0,1-1 0,0 1 0,0 0 0,1 0 0,0 0 0,1 1 0,0 0 0,1 0 0,0 0 0,1 0 0,0 0 0,1 1 0,0-1 0,1 15 0,0-25 0,1 1 0,0-1 0,-1 1 0,1-1 0,0 1 0,0-1 0,-1 0 0,1 1 0,0-1 0,1 0 0,-1 0 0,0 0 0,0 0 0,0 0 0,1 0 0,-1 0 0,0 0 0,1 0 0,-1 0 0,1-1 0,-1 1 0,1-1 0,-1 1 0,1-1 0,-1 0 0,1 1 0,0-1 0,-1 0 0,1 0 0,-1 0 0,1 0 0,0 0 0,-1-1 0,1 1 0,1-1 0,7 0 0,-1-1 0,1 1 0,-1-2 0,15-5 0,0-2 0,-11 4 0,0 0 0,0 1 0,0 1 0,1 0 0,0 1 0,0 0 0,24-1 0,-25 11 0,-9-6 0,-5-16 0,-2 1 0,0-1 0,-1 1 0,-1 0 0,0 1 0,-1-1 0,-1 1 0,-9-15 0,-9-20 0,25 48-47,0-1 0,1 1 1,-1-1-1,0 0 0,1 1 0,-1-1 1,0 1-1,1-1 0,-1 1 0,1-1 0,-1 1 1,1-1-1,-1 1 0,1-1 0,-1 1 0,1 0 1,0-1-1,-1 1 0,1 0 0,-1 0 1,1-1-1,0 1 0,-1 0 0,1 0 0,0 0 1,-1 0-1,1 0 0,0 0 0,-1 0 1,1 0-1,0 0 0,0 0 0,38-4-2944,-27 4 1819,1-2 494,82-12-3473,-85 12 3933,-1-1 0,0 0 1,0 0-1,0-1 0,0 0 0,0 0 0,14-11 1,-22 14 380,1-1 0,0 0 0,0 0 0,0 0 1,-1 0-1,1 0 0,-1 0 0,0 0 0,1 0 0,-1-1 1,0 1-1,0 0 0,-1-1 0,1 1 0,0-1 0,-1 1 1,1-1-1,-1 1 0,0-1 0,0 0 0,0 1 0,-1-4 1,1 5-25,0 0 0,-1 0 0,1-1 0,-1 1 0,1 0 1,-1 0-1,1 0 0,-1 0 0,0 0 0,0-1 0,1 1 1,-1 0-1,0 1 0,0-1 0,0 0 0,0 0 0,0 0 1,0 1-1,-1-1 0,1 0 0,0 1 0,0-1 0,0 1 0,-1-1 1,1 1-1,0 0 0,0 0 0,-1-1 0,1 1 0,0 0 1,-1 0-1,1 0 0,0 0 0,-1 0 0,1 1 0,0-1 1,0 0-1,-1 1 0,1-1 0,0 1 0,0-1 0,0 1 1,-2 0-1,-1 2-74,-1-1 0,1 1 1,0 0-1,0 0 0,0 1 0,0-1 1,0 1-1,1 0 0,0 0 1,0 0-1,0 1 0,0-1 0,1 1 1,-1-1-1,-2 11 0,0-4 92,1 1 0,0 0 0,1 0 0,1 0 0,-2 20 0,4-31-152,-1 0 1,1 1 0,0-1 0,0 0 0,0 1 0,0-1 0,0 0 0,0 1-1,0-1 1,0 0 0,1 1 0,-1-1 0,0 0 0,1 1 0,-1-1 0,1 0-1,0 0 1,-1 0 0,1 1 0,0-1 0,0 0 0,-1 0 0,1 0 0,0 0-1,0 0 1,0 0 0,0-1 0,0 1 0,1 0 0,-1 0 0,0-1 0,0 1-1,0-1 1,1 1 0,-1-1 0,0 1 0,1-1 0,-1 0 0,0 0 0,1 0-1,-1 0 1,0 0 0,1 0 0,1 0 0,1-1 6,0 0-1,1 0 1,-1 0 0,0-1-1,1 0 1,-1 1 0,0-2-1,0 1 1,0 0 0,-1-1 0,1 0-1,3-3 1,12-16-12,-1 0 0,-1-1 0,-2-1 0,24-46 0,-36 77-47,-5 12-39,-2-2 76,0-4 28,1 0 0,0 1 0,0-1-1,2 0 1,0 1 0,0 0 0,3 19 0,-2-32-18,0-1 0,0 1 0,1 0 0,-1 0 0,1 0 0,-1 0 0,1-1 0,-1 1 0,1 0 0,-1 0 0,1-1 0,-1 1 0,1 0 0,0-1 0,0 1 0,-1-1 0,1 1 0,0-1 0,0 1 0,0-1 0,-1 1 0,1-1 0,0 0 0,0 1 0,0-1 0,0 0 0,0 0 0,0 0 0,0 0 0,0 0 0,0 0 0,-1 0 0,1 0 0,0 0 0,0 0 0,0-1 0,0 1 0,0 0 0,0 0 0,0-1 0,-1 1 0,2-1 0,3-1 0,0 0 0,-1 0 0,1 0 0,-1-1 0,0 1 0,7-7 0,2-4-376,-1-1 1,0-1-1,-1 0 0,-1 0 1,0-1-1,-2 0 0,1-1 0,-2 0 1,0 0-1,-2-1 0,1 1 1,-2-1-1,0-1 0,-2 1 1,2-35-1,-4 53 369,-1 0 1,1 1-1,0-1 0,0 0 1,0 0-1,0 0 0,-1 0 1,1 1-1,0-1 0,0 0 1,-1 0-1,1 0 0,0 0 1,0 0-1,0 0 0,-1 0 1,1 0-1,0 0 0,0 0 1,-1 0-1,1 0 0,0 0 1,0 0-1,-1 0 0,1 0 1,0 0-1,0 0 0,-1 0 1,1 0-1,0 0 0,0 0 1,-1 0-1,1 0 0,0 0 1,0-1-1,0 1 0,-1 0 1,1 0-1,0 0 0,0 0 1,0-1-1,0 1 0,-1 0 1,1 0-1,0 0 0,0-1 1,0 1-1,0 0 0,0 0 0,0-1 1,0 1-1,0 0 0,-1 0 1,1-1-1,0 1 0,0 0 1,0 0-1,0-1 0,0 1 1,0 0-1,0 0 0,1-1 1,-1 1-1,0 0 0,0 0 1,0 0-1,0-1 0,0 1 1,0 0-1,-12 15 308,4 0 232,1 1-1,0 0 0,1 0 0,1 1 1,1-1-1,0 1 0,1 0 0,1 0 1,0 19-1,2-35-521,0 0 1,0 0-1,0 0 1,0-1-1,0 1 1,0 0-1,0 0 1,0 0-1,0 0 1,1-1-1,-1 1 1,0 0-1,1 0 1,-1 0-1,0-1 1,1 1-1,-1 0 1,1 0-1,-1-1 1,1 1-1,0-1 1,-1 1-1,1 0 1,0-1-1,-1 1 1,1-1-1,0 1 1,-1-1-1,3 1 1,-1-1 11,0 1 1,0-1-1,1 0 1,-1 0-1,0 0 0,0 0 1,0-1-1,1 1 1,-1-1-1,0 1 1,3-2-1,51-27-377,-48 23 0,31-17-2083,-39 23 2401,1-1 0,0 1 0,0 0 0,-1 0 0,1-1 1,0 1-1,0 0 0,0 0 0,0 0 0,-1 0 0,1 0 1,0 0-1,0 0 0,0 0 0,0 1 0,-1-1 0,1 0 1,0 0-1,0 1 0,-1-1 0,1 0 0,0 1 0,0-1 1,-1 1-1,1-1 0,0 1 0,-1-1 0,1 1 0,-1 0 1,1-1-1,0 1 0,-1 0 0,0-1 0,1 1 0,-1 0 0,1-1 1,-1 1-1,0 0 0,0 0 0,1 0 0,-1-1 0,0 1 1,0 0-1,0 1 0,16 73 1033,-4 1 0,-4 0 1,-2 0-1,-8 119 0,2-194-997,0 1 0,0 0 0,0-1 0,0 1 0,0 0 0,0 0 0,-1-1 0,1 1 0,0 0 0,-1-1 0,0 1 0,1-1 0,-1 1 0,0-1 0,0 1 0,0-1 0,0 1 0,0-1 0,0 0 0,0 1 0,-1-1 0,1 0 0,0 0 0,-1 0 0,1 0 0,-1 0 0,1 0 0,-1-1 0,1 1 0,-1 0 0,-3 0 0,3-1 0,0-1 0,-1 1 0,1-1 0,0 1 0,0-1 0,0 0 0,0 0 0,0 1 0,0-2 0,0 1 0,0 0 0,0 0 0,0-1 0,0 1 0,1-1 0,-1 1 0,0-1 0,1 0 0,0 0 0,-1 0 0,1 1 0,0-1 0,-1-3 0,-5-9 0,0-1 0,2 0 0,-1 0 0,2-1 0,0 1 0,1-1 0,1 0 0,0 0 0,1 0 0,1 0 0,0 0 0,1 0 0,1 0 0,1 0 0,0 1 0,1-1 0,10-26 0,10-15 0,2 1 0,2 2 0,47-67 0,-22 36 0,-32 45 0,-21 40 0,0 0 0,0 0 0,0 0 0,0 1 0,0-1 0,0 0 0,0 0 0,0 0 0,0 0 0,0 0 0,0 0 0,0 0 0,-1 0 0,1 1 0,0-1 0,0 0 0,0 0 0,0 0 0,0 0 0,0 0 0,0 0 0,0 0 0,-1 0 0,1 0 0,0 0 0,0 0 0,0 0 0,0 0 0,0 0 0,0 0 0,0 0 0,-1 0 0,1 0 0,0 0 0,0 0 0,0 0 0,0 0 0,0 0 0,0 0 0,-1 0 0,1 0 0,0 0 0,0 0 0,0 0 0,0 0 0,0 0 0,0 0 0,0 0 0,0-1 0,-1 1 0,1 0 0,0 0 0,0 0 0,0 0 0,0 0 0,0 0 0,0 0 0,0 0 0,0-1 0,0 1 0,0 0 0,0 0 0,0 0 0,0 0 0,0 0 0,0 0 0,0-1 0,0 1 0,0 0 0,-9 6 0,1 2-3,1 0 0,1 1-1,-1 0 1,1 0 0,1 0 0,0 1-1,0 0 1,1 0 0,0 0 0,1 1-1,0-1 1,0 1 0,0 11 0,2-18-41,0 0-1,1 0 1,0 0 0,-1 1 0,2-1 0,-1 0 0,0 0 0,1 0 0,0 0 0,0 0 0,0 0 0,0 0 0,1 0 0,-1 0-1,1-1 1,0 1 0,0-1 0,0 1 0,1-1 0,0 0 0,-1 1 0,1-1 0,0-1 0,0 1 0,0 0 0,1-1 0,-1 1-1,1-1 1,-1 0 0,1-1 0,0 1 0,0 0 0,0-1 0,0 0 0,0 0 0,7 1 0,25 0-5620,2-2-4741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41"/>
    </inkml:context>
    <inkml:brush xml:id="br0">
      <inkml:brushProperty name="width" value="0.025" units="cm"/>
      <inkml:brushProperty name="height" value="0.025" units="cm"/>
    </inkml:brush>
  </inkml:definitions>
  <inkml:trace contextRef="#ctx0" brushRef="#br0">105 0 4965,'0'0'7174,"-7"8"-2657,-13 18-1538,-1 10-225,-2 3-1441,3 3-800,8-3-257,11-6-224,1-9-2690,16-12-8233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57"/>
    </inkml:context>
    <inkml:brush xml:id="br0">
      <inkml:brushProperty name="width" value="0.025" units="cm"/>
      <inkml:brushProperty name="height" value="0.025" units="cm"/>
    </inkml:brush>
  </inkml:definitions>
  <inkml:trace contextRef="#ctx0" brushRef="#br0">1 0 13229,'0'0'18225,"42"14"-28859,-27-14-1954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4:44.458"/>
    </inkml:context>
    <inkml:brush xml:id="br0">
      <inkml:brushProperty name="width" value="0.025" units="cm"/>
      <inkml:brushProperty name="height" value="0.025" units="cm"/>
    </inkml:brush>
  </inkml:definitions>
  <inkml:trace contextRef="#ctx0" brushRef="#br0">24 20 21172,'0'0'9833,"-23"-20"-19186</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06.070"/>
    </inkml:context>
    <inkml:brush xml:id="br0">
      <inkml:brushProperty name="width" value="0.025" units="cm"/>
      <inkml:brushProperty name="height" value="0.025" units="cm"/>
    </inkml:brush>
  </inkml:definitions>
  <inkml:trace contextRef="#ctx0" brushRef="#br0">263 24 9673,'0'0'16186,"-9"-6"-15353,7 4-793,-1 0 1,0 0-1,0 1 1,0-1-1,0 1 1,0-1-1,0 1 1,-1 0-1,1 0 1,0 0-1,0 1 1,-1-1-1,-4 1 0,2 1 48,1 0 0,0 0 0,0 0 0,0 1-1,0-1 1,0 1 0,0 1 0,0-1-1,1 1 1,-8 5 0,-2 2 211,1 0-1,0 1 0,1 0 1,0 2-1,-18 23 1,23-28-174,2 1 1,-1 0-1,1 0 1,1 0-1,-1 1 1,2-1-1,-1 1 1,1 0-1,1 0 1,-3 16-1,5-24-119,0 0-1,0 0 1,0 1-1,0-1 1,0 0-1,1 0 1,-1 0-1,0 0 1,1 0-1,0 0 1,-1 0-1,1 0 1,0 0-1,0 0 1,0 0-1,1 0 1,-1 0-1,0 0 1,1-1-1,-1 1 1,4 2-1,-2-2-57,1 0-1,0 0 0,0 0 0,0 0 0,0 0 0,0-1 1,0 0-1,0 0 0,0 0 0,7 0 0,7 0-678,-1-1 0,1-1 0,0-1-1,24-5 1,18-9-3766,-21 2-1298,4-4-5427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06.427"/>
    </inkml:context>
    <inkml:brush xml:id="br0">
      <inkml:brushProperty name="width" value="0.025" units="cm"/>
      <inkml:brushProperty name="height" value="0.025" units="cm"/>
    </inkml:brush>
  </inkml:definitions>
  <inkml:trace contextRef="#ctx0" brushRef="#br0">144 0 17008,'0'0'5675,"-10"11"-3134,-7 9-1252,2 0 1,0 2-1,1-1 0,-20 43 1,27-48-1153,1-1 1,-7 33 0,8-17 89,1-1 1,1 54 0,3-82-420,0-1-1,0 1 1,1-1 0,-1 1 0,1-1-1,-1 1 1,1-1 0,-1 1-1,1-1 1,0 0 0,0 1 0,0-1-1,0 0 1,0 0 0,0 1-1,0-1 1,0 0 0,0 0 0,0 0-1,1 0 1,-1-1 0,0 1-1,1 0 1,-1-1 0,1 1 0,-1 0-1,1-1 1,-1 0 0,1 1-1,-1-1 1,1 0 0,-1 0 0,1 0-1,-1 0 1,1 0 0,-1 0-1,1 0 1,-1 0 0,1-1 0,0 1-1,-1-1 1,0 1 0,1-1-1,-1 1 1,1-1 0,-1 0 0,0 0-1,1 0 1,-1 0 0,0 0-1,2-1 1,10-16-5952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06.770"/>
    </inkml:context>
    <inkml:brush xml:id="br0">
      <inkml:brushProperty name="width" value="0.025" units="cm"/>
      <inkml:brushProperty name="height" value="0.025" units="cm"/>
    </inkml:brush>
  </inkml:definitions>
  <inkml:trace contextRef="#ctx0" brushRef="#br0">34 45 18706,'0'0'9748,"-6"11"-9588,5-8-158,-3 5 76,0 0 0,0 1 0,1-1 1,0 1-1,1 0 0,0 0 0,0 0 0,1 0 0,0 0 0,0 1 0,2 13 0,0-21-68,0-1 0,0 1-1,0 0 1,0 0 0,1-1-1,-1 1 1,0 0 0,1-1-1,-1 1 1,1-1 0,0 0 0,-1 0-1,1 1 1,0-1 0,0 0-1,0-1 1,0 1 0,0 0-1,0 0 1,0-1 0,0 1-1,0-1 1,0 0 0,0 0 0,0 1-1,0-1 1,0-1 0,1 1-1,-1 0 1,2-1 0,3 1 8,0-1 1,0 1-1,0-2 1,0 1-1,0-1 1,0 0-1,12-5 1,-15 4-15,1 0 0,-1 0 0,1 0 0,-1-1 1,0 1-1,0-1 0,-1 0 0,1 0 0,-1 0 0,0-1 1,0 1-1,0-1 0,-1 1 0,0-1 0,1 0 1,-2 0-1,1 0 0,-1 0 0,1-1 0,-1 1 0,-1 0 1,1-11-1,-1 15 3,0 0 0,0 0 0,-1 0 0,1 0 0,-1-1 0,1 1 0,0 0 0,-1 0 0,0 0 1,1 0-1,-1 0 0,0 1 0,1-1 0,-1 0 0,0 0 0,0 0 0,0 0 0,0 1 0,0-1 0,0 1 0,0-1 0,0 0 1,0 1-1,0-1 0,0 1 0,0 0 0,0-1 0,0 1 0,0 0 0,-3 0 0,-40-2 238,33 2-229,18-1-1112,0 0 0,0 0-1,0-1 1,0 0 0,0 0-1,-1 0 1,1-1 0,-1 0-1,0-1 1,9-5 0,20-16-5027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07.360"/>
    </inkml:context>
    <inkml:brush xml:id="br0">
      <inkml:brushProperty name="width" value="0.025" units="cm"/>
      <inkml:brushProperty name="height" value="0.025" units="cm"/>
    </inkml:brush>
  </inkml:definitions>
  <inkml:trace contextRef="#ctx0" brushRef="#br0">88 1 16624,'-6'11'2172,"-11"21"1444,-25 64 0,38-84-3159,-1 0 1,2 1 0,0-1 0,0 1 0,1 0 0,1 0 0,0 0-1,1 0 1,0 0 0,3 16 0,-3-28-481,0 0 1,0-1-1,0 1 0,0 0 1,0 0-1,1-1 1,-1 1-1,0 0 0,0 0 1,1-1-1,-1 1 0,0 0 1,1-1-1,-1 1 0,1-1 1,-1 1-1,1 0 0,-1-1 1,1 1-1,-1-1 0,1 1 1,0-1-1,-1 0 1,1 1-1,0-1 0,-1 0 1,1 1-1,0-1 0,0 0 1,-1 0-1,1 0 0,0 1 1,0-1-1,-1 0 0,1 0 1,0 0-1,0 0 0,-1 0 1,1 0-1,0-1 1,0 1-1,-1 0 0,1 0 1,0-1-1,1 0 0,-1 1-131,1-1 0,-1 0 0,1 0-1,-1 0 1,1-1 0,-1 1 0,0 0 0,1 0-1,-1-1 1,0 1 0,0-1 0,0 1 0,0-1-1,0 1 1,-1-1 0,1 0 0,0 0-1,0-2 1,3-53-1684,-3 54 1797,-1 0 1,0 1 0,0-1 0,0 0 0,0 0-1,-1 1 1,1-1 0,-1 0 0,1 0 0,-1 1-1,0-1 1,0 1 0,0-1 0,-1 1-1,1-1 1,-1 1 0,-1-3 0,2 5 74,0 0 1,1 1-1,-1-1 0,1 1 0,-1-1 1,1 1-1,-1-1 0,1 1 1,0-1-1,-1 1 0,1 0 1,0-1-1,-1 1 0,1-1 1,0 1-1,0 0 0,-1-1 1,1 1-1,0 0 0,0-1 1,0 1-1,0 0 0,0-1 1,0 1-1,0 0 0,0-1 1,0 1-1,0 0 0,1-1 1,-1 1-1,0 1 0,4 27 1238,-2-27-1197,0 0-1,1 0 0,-1 0 1,1 0-1,-1 0 1,1-1-1,0 1 0,0-1 1,0 1-1,-1-1 1,2 0-1,-1 0 1,0 0-1,0-1 0,0 1 1,0-1-1,0 0 1,4 0-1,4 1 66,0-1 0,0 0 0,0-1 0,12-2 0,-14 0-93,1-1 0,-1 0 0,0 0 0,0-1 0,0 0 0,-1 0 0,0-1 0,0 0 0,0 0 1,-1-1-1,0 0 0,12-16 0,-14 18-6,-1 0 0,0-1 0,0 0-1,0 0 1,-1 0 0,0 0 0,0-1 0,-1 1 0,1-1 0,-2 1 0,1-1 0,-1 0 0,0 0 0,0 0 0,0 0 0,-1 0 0,0 0 0,-1 0 0,-1-9 0,2 16-40,0-1 1,-1 1-1,1-1 1,0 0 0,0 1-1,-1-1 1,1 1-1,0-1 1,-1 1-1,1-1 1,0 1-1,-1-1 1,1 1-1,-1-1 1,1 1-1,-1 0 1,1-1 0,-1 1-1,1 0 1,-1-1-1,1 1 1,-1 0-1,1-1 1,-1 1-1,0 0 1,1 0-1,-1 0 1,0 0 0,1 0-1,-2 0 1,-21 7 89,-14 22 245,32-24-233,1-1-1,-1 1 1,1 0-1,0 1 1,1-1 0,-1 0-1,1 1 1,0 0-1,1 0 1,-1 0 0,1 0-1,0 0 1,1 1 0,-1-1-1,1 1 1,1-1-1,-1 10 1,2-15-109,-1 0 0,0 0 0,1 0 0,-1 0 0,1 0 0,0 0-1,-1 0 1,1 0 0,0 0 0,0 0 0,0 0 0,0 0 0,-1-1 0,1 1 0,0 0 0,0-1 0,0 1 0,0-1-1,1 1 1,-1-1 0,0 1 0,0-1 0,1 1 0,36 7-355,-19-5 62,-14-2 236,-1 1-1,1-1 1,-1 1-1,0 0 1,1 0 0,-1 0-1,0 0 1,0 1-1,0 0 1,-1 0 0,1 0-1,0 0 1,-1 0-1,0 1 1,0 0 0,0-1-1,-1 1 1,1 0 0,-1 0-1,3 6 1,-3-2 154,0 1 1,0-1-1,-1 1 0,0 0 1,-1 0-1,0 0 1,0-1-1,0 1 0,-2 0 1,-1 9-1,24-54-16522,-11 13 2508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07.795"/>
    </inkml:context>
    <inkml:brush xml:id="br0">
      <inkml:brushProperty name="width" value="0.025" units="cm"/>
      <inkml:brushProperty name="height" value="0.025" units="cm"/>
    </inkml:brush>
  </inkml:definitions>
  <inkml:trace contextRef="#ctx0" brushRef="#br0">1 101 17809,'0'0'13650,"8"3"-12849,-4-1-772,-1-1 0,1 0 1,0 0-1,0 0 0,0 0 0,0-1 1,0 0-1,0 1 0,0-1 1,0-1-1,0 1 0,0-1 0,6-1 1,0-1-11,0-1 1,0 0-1,0-1 1,17-11-1,13-13-19,-38 27 0,0 1 0,0-1 0,0 0 0,-1 0 0,1 0 0,0 0 0,-1 0 0,1-1 0,-1 1 0,0 0 0,0-1 0,0 1 0,0-1 0,0 1 0,1-6 0,-3 8 0,1-1 0,0 1 0,-1-1 0,1 1 0,-1 0 0,1-1 0,0 1 0,-1-1 0,1 1 0,-1 0 0,1-1 0,-1 1 0,1 0 0,-1 0 0,1 0 0,-1-1 0,1 1 0,-1 0 0,1 0 0,-1 0 0,0 0 0,1 0 0,-1 0 0,1 0 0,-1 0 0,1 0 0,-1 0 0,1 0 0,-1 0 0,0 0 0,1 1 0,-1-1 0,1 0 0,-1 0 0,1 0 0,-1 1 0,0 0 0,-23 9 0,13-2 0,0 2 0,1-1 0,0 1 0,0 1 0,-8 12 0,13-17 0,1 0 0,0 0 0,0 0 0,1 1 0,0-1 0,0 1 0,0 0 0,1 0 0,0 0 0,1 0 0,-2 12 0,3-18-83,1 0 1,-1 1-1,1-1 1,-1 0-1,1 0 1,0 1-1,-1-1 1,1 0-1,0 0 1,0 0-1,0 0 1,0 0-1,0 0 1,0-1-1,0 1 1,0 0-1,0 0 1,1-1-1,-1 1 1,0-1-1,0 1 1,1-1-1,-1 1 1,0-1-1,1 0 1,-1 0-1,0 1 1,1-1-1,-1 0 1,0 0-1,1-1 1,-1 1-1,0 0 0,3-1 1,52-7-6041,-19-9-2451,5-8-5423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08.153"/>
    </inkml:context>
    <inkml:brush xml:id="br0">
      <inkml:brushProperty name="width" value="0.025" units="cm"/>
      <inkml:brushProperty name="height" value="0.025" units="cm"/>
    </inkml:brush>
  </inkml:definitions>
  <inkml:trace contextRef="#ctx0" brushRef="#br0">119 1 20019,'0'0'10960,"-8"8"-10042,-23 25-587,30-33-329,1 1 1,-1-1 0,1 1 0,-1 0-1,1-1 1,0 1 0,-1-1-1,1 1 1,0 0 0,0 0-1,-1-1 1,1 1 0,0 0-1,0-1 1,0 1 0,0 0-1,0 0 1,0-1 0,0 1-1,0 0 1,0 0 0,0-1-1,0 1 1,1 0 0,-1-1-1,0 1 1,0 0 0,1-1-1,-1 1 1,0 0 0,1-1-1,-1 1 1,1 0 0,-1-1-1,1 1 1,0 0 0,23 16-323,-16-12 108,-2-1 256,-1 1 0,0-1 0,0 1 0,-1 0-1,0 1 1,1-1 0,-2 1 0,1 0-1,5 12 1,-8-15-25,-1-1 0,1 1 0,-1 0 0,1-1 1,-1 1-1,0 0 0,0 0 0,0-1 0,0 1 0,-1 0 0,1-1 0,-1 1 0,0 0 0,0-1 0,0 1 0,0-1 0,0 1 0,0-1 0,0 0 0,-1 1 1,0-1-1,1 0 0,-1 0 0,0 0 0,0 0 0,0 0 0,-4 2 0,0 2-111,-1 0 0,0-1 0,0 0 0,-1-1 1,1 1-1,-1-1 0,0-1 0,0 0 0,0 0 0,0 0 0,-1-1 0,1 0 0,-13 1 0,3-5-6340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10.736"/>
    </inkml:context>
    <inkml:brush xml:id="br0">
      <inkml:brushProperty name="width" value="0.025" units="cm"/>
      <inkml:brushProperty name="height" value="0.025" units="cm"/>
    </inkml:brush>
  </inkml:definitions>
  <inkml:trace contextRef="#ctx0" brushRef="#br0">63 494 6278,'0'0'5573,"-8"2"-2252,-2 1-2345,-11 3 129,-3 2 3214,66-21-664,11-4-2969,325-167 1304,168-70-3383,-507 242 145,-30 10-84,1-1-1,-1 0 0,0-1 1,17-8-1,-18 4-4326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42.435"/>
    </inkml:context>
    <inkml:brush xml:id="br0">
      <inkml:brushProperty name="width" value="0.025" units="cm"/>
      <inkml:brushProperty name="height" value="0.025" units="cm"/>
    </inkml:brush>
  </inkml:definitions>
  <inkml:trace contextRef="#ctx0" brushRef="#br0">22 0 13293,'-7'61'2914,"3"13"-1600,2 21-386,2 20-607,0 18-257,0 20-64,0 9 0,0 7-641,0-4-768,-3-9 256,-2-20 1025,5-24 128,0-26 96,0-19 160,13-25-160,-3-18-288,-5-17-2659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11.218"/>
    </inkml:context>
    <inkml:brush xml:id="br0">
      <inkml:brushProperty name="width" value="0.025" units="cm"/>
      <inkml:brushProperty name="height" value="0.025" units="cm"/>
    </inkml:brush>
  </inkml:definitions>
  <inkml:trace contextRef="#ctx0" brushRef="#br0">22 641 11147,'0'0'3090,"-4"9"-1210,-11 26-386,14-35-1461,1 0 0,0 0-1,0 0 1,0 1 0,-1-1 0,1 0-1,0 1 1,0-1 0,0 0-1,0 0 1,-1 1 0,1-1 0,0 0-1,0 1 1,0-1 0,0 0-1,0 1 1,0-1 0,0 0 0,0 1-1,0-1 1,0 0 0,0 1-1,0-1 1,0 0 0,0 1 0,1-1-1,-1 0 1,0 1 0,0-1-1,0 0 1,0 0 0,0 1 0,1-1-1,-1 0 1,0 1 0,0-1-1,1 0 1,-1 0 0,0 0 0,0 1-1,1-1 1,-1 0 0,0 0-1,1 0 1,-1 0 0,0 0 0,0 1-1,1-1 1,-1 0 0,0 0-1,1 0 1,-1 0 0,0 0-1,1 0 1,-1 0 0,0 0 0,1 0-1,-1 0 1,0 0 0,1 0-1,-1 0 1,0-1 0,1 1 0,-1 0-1,0 0 1,1 0 0,-1-1 0,22-8 1035,8-12-577,0-2-1,-2-1 1,33-35-1,-16 15-343,20-18 177,82-104 0,-122 134-239,-2-1 0,-1-1 0,-1-1 0,-2-1 0,23-62 0,-39 79-38,-9 25-40,-11 24 67,0 1 1,2 0 0,1 1 0,2 1-1,1 0 1,2 0 0,1 1 0,1 0-1,-1 37 1,8-65-236,1 35-1119,10-19-3915,10-13-6640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12.387"/>
    </inkml:context>
    <inkml:brush xml:id="br0">
      <inkml:brushProperty name="width" value="0.025" units="cm"/>
      <inkml:brushProperty name="height" value="0.025" units="cm"/>
    </inkml:brush>
  </inkml:definitions>
  <inkml:trace contextRef="#ctx0" brushRef="#br0">0 55 21556,'0'0'2627,"51"3"-1218,-10-3-800,10 0-449,3-8-96,8-1-609,-7-1-2497,-2 1-418,-14-3 129,-10 2-1794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12.744"/>
    </inkml:context>
    <inkml:brush xml:id="br0">
      <inkml:brushProperty name="width" value="0.025" units="cm"/>
      <inkml:brushProperty name="height" value="0.025" units="cm"/>
    </inkml:brush>
  </inkml:definitions>
  <inkml:trace contextRef="#ctx0" brushRef="#br0">1 79 15599,'0'0'2594,"68"-16"-576,-30 5-1057,8-2-705,3 1-192,-2 6-704,-3-2-1634,-5 3-1794,-2-3-1474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13.068"/>
    </inkml:context>
    <inkml:brush xml:id="br0">
      <inkml:brushProperty name="width" value="0.025" units="cm"/>
      <inkml:brushProperty name="height" value="0.025" units="cm"/>
    </inkml:brush>
  </inkml:definitions>
  <inkml:trace contextRef="#ctx0" brushRef="#br0">266 2 12620,'-10'-1'2338,"0"1"-1948,0 0 0,-1 0-1,1 1 1,0 0 0,0 1-1,-1 0 1,1 1 0,1 0-1,-1 0 1,0 1 0,-8 5 0,4 0 110,1 0 1,0 1-1,1 0 1,0 1 0,-16 19-1,25-26-331,-1 1-1,1-1 0,-1 1 1,1 0-1,1 0 1,-1 0-1,1 0 0,-1 1 1,2-1-1,-1 1 1,1-1-1,-1 1 0,1-1 1,1 1-1,-1 0 1,1 0-1,0-1 0,2 12 1,-1-14-119,0-1 0,1 1 1,-1-1-1,1 1 1,-1-1-1,1 1 0,0-1 1,0 0-1,0 0 0,0 0 1,0 0-1,1 0 0,-1 0 1,1-1-1,-1 1 0,1-1 1,-1 1-1,1-1 0,0 0 1,0 0-1,0-1 0,-1 1 1,1 0-1,0-1 0,0 0 1,3 1-1,8 0 247,1 0 0,-1-1-1,29-4 1,-33 2-235,0 0-1,-1-1 1,1 0-1,-1-1 1,1 0-1,-1-1 1,-1 0-1,1 0 0,0 0 1,-1-1-1,11-11 1,-15 13-9,0 1 0,0-1 0,0-1 0,0 1 0,-1 0 1,0-1-1,0 0 0,0 0 0,0 0 0,-1 0 0,0 0 0,0 0 0,0-1 0,-1 1 1,0-1-1,0 1 0,0-1 0,-1 1 0,1-1 0,-1 0 0,-1 1 0,0-7 0,0 10-97,0 0-1,0 0 1,0 0-1,0 1 0,-1-1 1,1 0-1,0 0 0,-1 1 1,1-1-1,-1 1 1,0-1-1,0 1 0,1 0 1,-1 0-1,0 0 0,0 0 1,0 0-1,0 0 0,0 0 1,-1 1-1,1-1 1,0 1-1,0-1 0,0 1 1,-1 0-1,1 0 0,0 0 1,-4 0-1,3 0-242,1 0 0,-1 0 0,1 1 0,-1-1-1,1 0 1,-1 1 0,1-1 0,-1 1 0,1 0 0,0 0-1,0 0 1,-1 0 0,1 0 0,0 0 0,0 1 0,0-1 0,0 1-1,0 0 1,0-1 0,1 1 0,-1 0 0,0 0 0,1 0-1,0 0 1,-3 4 0,2 9-4400,2 1-1863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13.410"/>
    </inkml:context>
    <inkml:brush xml:id="br0">
      <inkml:brushProperty name="width" value="0.025" units="cm"/>
      <inkml:brushProperty name="height" value="0.025" units="cm"/>
    </inkml:brush>
  </inkml:definitions>
  <inkml:trace contextRef="#ctx0" brushRef="#br0">11 1 10474,'0'0'11851,"-3"58"-10089,-2-40-737,2 0-513,3 0-352,0-2-544,11-1-1698,3-3-1377,0-3-1602,-4-4-6918</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13.770"/>
    </inkml:context>
    <inkml:brush xml:id="br0">
      <inkml:brushProperty name="width" value="0.025" units="cm"/>
      <inkml:brushProperty name="height" value="0.025" units="cm"/>
    </inkml:brush>
  </inkml:definitions>
  <inkml:trace contextRef="#ctx0" brushRef="#br0">1 44 14510,'0'0'5189,"12"-6"-2766,0 0-1892,1 0 0,0 1 0,0 0 0,0 1 0,1 1 0,-1 0-1,1 1 1,19-1 0,-28 3-307,8-1 175,0 1-1,-1 1 1,1 0 0,17 4 0,-28-4-377,-1-1 1,1 0-1,-1 0 1,1 1 0,-1-1-1,1 1 1,-1-1-1,1 1 1,-1 0-1,1 0 1,-1 0 0,0 0-1,0-1 1,1 2-1,-1-1 1,0 0 0,0 0-1,0 0 1,0 0-1,0 1 1,0-1-1,0 1 1,-1-1 0,1 0-1,0 1 1,-1-1-1,1 1 1,-1-1 0,0 1-1,1 0 1,-1-1-1,0 1 1,0-1 0,0 1-1,0 0 1,0-1-1,-1 1 1,1-1-1,0 1 1,-1-1 0,1 1-1,-1-1 1,1 1-1,-1-1 1,-1 3 0,-2 2 46,1 0 1,-1-1 0,0 1-1,-1-1 1,1 0 0,-1-1-1,0 1 1,-10 6 0,-55 33 535,29-19-241,-2 12 231,42-36-572,-1 0-1,1 1 1,0-1-1,0 1 1,0-1-1,0 1 1,1 0 0,-1-1-1,0 1 1,1 0-1,-1-1 1,0 4 0,1-4-19,0 0 0,0-1 0,1 1 0,-1 0 0,0 0 1,0-1-1,1 1 0,-1 0 0,0 0 0,1-1 1,-1 1-1,0 0 0,1-1 0,-1 1 0,1 0 0,0-1 1,-1 1-1,1-1 0,-1 1 0,1-1 0,0 1 1,-1-1-1,1 0 0,0 1 0,0-1 0,-1 0 0,1 1 1,0-1-1,1 0 0,20 5-778,1 0-1,0-2 1,0-1-1,0-1 1,46-4-1,-10 2-1961,-20 1-4006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20.861"/>
    </inkml:context>
    <inkml:brush xml:id="br0">
      <inkml:brushProperty name="width" value="0.025" units="cm"/>
      <inkml:brushProperty name="height" value="0.025" units="cm"/>
    </inkml:brush>
  </inkml:definitions>
  <inkml:trace contextRef="#ctx0" brushRef="#br0">198 0 17104,'0'0'13053,"-6"15"-12397,-146 424 1298,145-421-1954,0 2 0,0 0 0,1 0 0,1 0 0,-3 30 0,8-49 0,0 0 0,0 0 0,0 0 0,0 0 0,0 0 0,0-1 0,1 1 0,-1 0 0,0 0 0,0 0 0,1 0 0,-1 0 0,0 0 0,1 0 0,-1 0 0,1-1 0,-1 1 0,1 0 0,0 0 0,-1-1 0,1 1 0,0 0 0,-1-1 0,1 1 0,0-1 0,0 1 0,-1-1 0,1 1 0,0-1 0,1 1 0,1 0 0,0-1 0,0 1 0,1-1 0,-1 1 0,0-1 0,0 0 0,1-1 0,-1 1 0,4-1 0,7-2 0,0-1 0,0 0 0,15-8 0,41-16-3171,15-7-7084,-72 28-4281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21.487"/>
    </inkml:context>
    <inkml:brush xml:id="br0">
      <inkml:brushProperty name="width" value="0.025" units="cm"/>
      <inkml:brushProperty name="height" value="0.025" units="cm"/>
    </inkml:brush>
  </inkml:definitions>
  <inkml:trace contextRef="#ctx0" brushRef="#br0">86 76 10602,'0'0'15924,"-9"3"-15192,5-2-648,0 1 0,1 0 0,-1 0 1,0 0-1,1 0 0,-1 0 0,1 1 1,0-1-1,0 1 0,0 0 0,0 0 0,1 0 1,-1 1-1,-2 3 0,1 0 91,1 0-1,0 1 1,0-1-1,0 1 1,1-1 0,0 1-1,1 0 1,-1 9-1,1-12-129,0 0-1,1 0 1,-1 0-1,1 0 0,1 0 1,-1 0-1,1 0 0,0 0 1,0 0-1,0 0 0,0 0 1,3 4-1,-2-7-39,-1 0 1,0-1-1,1 1 0,0-1 0,-1 1 0,1-1 0,0 0 0,0 1 1,0-1-1,0 0 0,0 0 0,0-1 0,0 1 0,0 0 1,0-1-1,0 1 0,1-1 0,-1 0 0,0 1 0,0-1 0,1 0 1,-1-1-1,0 1 0,0 0 0,0-1 0,0 1 0,1-1 1,-1 1-1,3-3 0,2 1 51,-1-1 1,0 1 0,0-2-1,0 1 1,0-1 0,-1 1-1,1-2 1,-1 1 0,0 0-1,0-1 1,-1 0 0,1 0-1,-1-1 1,0 1 0,-1-1-1,1 0 1,4-12-1,-3 9 21,-2 0 0,1-1 0,-1 0 0,-1 1 0,0-1 0,0 0 0,-1 0 0,0-1 0,-1 1 0,0 0 0,-2-14 0,1 20-77,0 1 0,-1-1 0,1 1 0,-1 0 0,0-1 0,0 1 0,0 0 0,-1 0 0,1 0 0,-1 0 0,1 1 0,-1-1 0,-5-3 0,7 5 0,-1 0 0,1 0 0,0 0 0,-1 0 0,1 0 0,-1 0 0,0 0 0,1 0 0,-1 1 0,0-1 0,1 1 0,-1-1 0,0 1 0,1 0 0,-1-1 0,0 1 0,0 0 0,0 0 0,1 0 0,-1 1 0,0-1 0,0 0 0,1 1 0,-1-1 0,0 1 0,1-1 0,-1 1 0,0 0 0,1 0 0,-3 1 0,3-1-56,1-1 0,-1 0-1,0 1 1,1-1 0,-1 0 0,1 1 0,-1-1-1,1 1 1,-1-1 0,1 1 0,-1-1 0,1 1-1,-1 0 1,1-1 0,0 1 0,-1-1 0,1 1 0,0 0-1,0-1 1,-1 1 0,1 0 0,0-1 0,0 1-1,0 0 1,0 0 0,0-1 0,0 1 0,0 0-1,0-1 1,0 1 0,0 0 0,0-1 0,0 1-1,1 0 1,-1-1 0,0 1 0,0 0 0,1-1-1,-1 1 1,0 0 0,1-1 0,-1 1 0,1-1-1,-1 1 1,1-1 0,-1 1 0,1-1 0,-1 1 0,1-1-1,0 0 1,-1 1 0,1-1 0,-1 0 0,1 1-1,0-1 1,-1 0 0,1 0 0,0 0 0,0 1-1,-1-1 1,1 0 0,0 0 0,-1 0 0,1 0-1,1-1 1,3 3-685,1-2 0,-1 1 1,1-1-1,0 0 0,-1 0 0,1 0 0,7-2 0,9-8-4485,2-4-2077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22.173"/>
    </inkml:context>
    <inkml:brush xml:id="br0">
      <inkml:brushProperty name="width" value="0.025" units="cm"/>
      <inkml:brushProperty name="height" value="0.025" units="cm"/>
    </inkml:brush>
  </inkml:definitions>
  <inkml:trace contextRef="#ctx0" brushRef="#br0">0 483 18257,'0'0'9503,"12"-10"-7827,20-18-1269,-1-2-1,-2-2 1,0 0 0,31-49 0,-46 60-278,-1 0 1,0-1 0,-2 0 0,-1-1-1,0 0 1,-2-1 0,-1 0 0,0 0-1,4-38 1,-12 62-130,1 0 0,0 0 0,0 0 0,0 0 0,0 0 0,-1 0 0,1 0 0,0 0 0,0 1 0,0-1 0,0 0 0,-1 0 0,1 0 0,0 0 0,0 0 0,0 0 0,-1 0 0,1 0 0,0 0 0,0-1 0,0 1 0,-1 0 0,1 0 0,0 0 0,0 0 0,0 0 0,0 0 0,-1 0 0,1 0 0,0 0 0,0-1 0,0 1 0,0 0 0,0 0 0,-1 0 0,1 0 0,0 0 0,0-1 0,0 1 0,0 0 0,0 0 0,0 0 0,0 0 0,0-1 0,0 1 0,0 0 0,0 0 0,-10 16 0,-39 105 0,5 3 0,-34 158 0,71-227 0,2-1 0,5 109 0,1-100 0,-4-434 0,44 373 0,-26-1-417,0 0 1,1-1-1,23-3 0,-34 2 65,1 0 0,-1-1 1,0 1-1,0-1 0,1 0 0,-1 0 0,0 0 0,-1-1 0,1 0 1,0 0-1,-1 0 0,0 0 0,7-7 0,2-9-7501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23.744"/>
    </inkml:context>
    <inkml:brush xml:id="br0">
      <inkml:brushProperty name="width" value="0.025" units="cm"/>
      <inkml:brushProperty name="height" value="0.025" units="cm"/>
    </inkml:brush>
  </inkml:definitions>
  <inkml:trace contextRef="#ctx0" brushRef="#br0">75 224 10442,'0'0'7399,"-10"-5"-5109,-31-13-133,39 17-1951,1 0 0,-1 0 0,0 0 1,1-1-1,0 1 0,-1 0 0,1-1 1,-1 1-1,1-1 0,0 0 0,0 1 0,0-1 1,0 0-1,0 0 0,1 0 0,-1 1 1,0-1-1,1 0 0,-1 0 0,1 0 0,0 0 1,0 0-1,-1 0 0,1 0 0,1 0 1,-1 0-1,0 0 0,1-3 0,0-1 43,1 1 0,-1 0 0,1 0 0,0 0 0,0 1 0,1-1 0,0 0 0,3-4 0,0 2 27,0-1 0,1 1 1,0 0-1,12-9 0,-15 14-213,-1-1-1,0 1 1,1 0 0,-1 1-1,1-1 1,0 1 0,-1-1-1,1 1 1,0 0-1,0 0 1,0 1 0,0-1-1,8 1 1,-12 0-63,1 0 0,0 1 0,0-1 0,0 1 0,-1-1 0,1 1 0,0 0 0,-1-1 0,1 1 0,0 0 0,-1-1 0,1 1 0,-1 0 0,1 0 0,-1-1 0,1 1 0,-1 0 0,0 0 0,1 0 0,-1 0 0,0 0 0,0-1 0,1 1 0,-1 0 0,0 0 0,0 0 0,0 0 0,0 2 0,-1 34 0,1-29 0,-2 8 0,-1 0 0,0-1 0,0 1 0,-8 15 0,7-21 0,1 1 0,-1-1 0,2 1 0,-1 0 0,2 0 0,-1 0 0,1 0 0,1 0 0,0 0 0,2 15 0,-1-25 0,-1 0 0,0-1 0,1 1 0,-1 0 0,1-1 0,-1 1 0,1-1 0,-1 1 0,1-1 0,-1 1 0,1-1 0,0 0 0,-1 1 0,1-1 0,0 0 0,-1 1 0,1-1 0,0 0 0,-1 0 0,1 1 0,0-1 0,-1 0 0,1 0 0,0 0 0,0 0 0,-1 0 0,1 0 0,0 0 0,0 0 0,-1-1 0,1 1 0,0 0 0,-1 0 0,1 0 0,0-1 0,0 0 0,27-11 0,-13 1 0,0 0 0,-1-1 0,0-1 0,-1 0 0,16-21 0,-21 24 0,0-1 0,-1 1 0,0-1 0,-1-1 0,0 1 0,-1-1 0,0 0 0,5-21 0,-19 60 0,-12 54 0,20-74 0,-1 7 0,1 0 0,0 0 0,1 0 0,2 25 0,-1-37 0,-1 0 0,0 0 0,0 0 0,1 0 0,0 0 0,-1 0 0,1 0 0,0 0 0,0 0 0,0-1 0,0 1 0,0 0 0,0 0 0,0-1 0,1 1 0,-1-1 0,0 1 0,1-1 0,0 0 0,-1 0 0,1 1 0,0-1 0,-1 0 0,1 0 0,0-1 0,0 1 0,0 0 0,0-1 0,0 1 0,0-1 0,0 1 0,0-1 0,0 0 0,0 0 0,0 0 0,0 0 0,0 0 0,0-1 0,0 1 0,0-1 0,2 0 0,1-1 0,0 0 0,0 0 0,0-1 0,0 0 0,-1 0 0,1 0 0,-1 0 0,0-1 0,0 0 0,0 0 0,0 0 0,-1 0 0,0 0 0,0-1 0,0 1 0,4-10 0,1-1 0,-2 1 0,0-1 0,-1 0 0,6-26 0,-3-22 0,-7 59 0,-1 0 0,0 1 0,1-1 0,-2 0 0,1 0 0,0 0 0,-1 0 0,0 0 0,0 1 0,0-1 0,0 0 0,-1 1 0,-2-6 0,3 8 0,1 1 0,0-1 0,-1 1 0,1-1 0,-1 1 0,0-1 0,1 1 0,-1-1 0,1 1 0,-1 0 0,0-1 0,1 1 0,-1 0 0,0-1 0,1 1 0,-1 0 0,0 0 0,0 0 0,1 0 0,-1-1 0,0 1 0,0 0 0,1 0 0,-1 0 0,0 1 0,1-1 0,-1 0 0,-1 0 0,-16 18 0,-1 28 0,19-45 0,0 0 0,-1 0 0,1 0 0,0 0 0,-1-1 0,1 1 0,0 0 0,0 0 0,0 0 0,0 0 0,0 0 0,0 0 0,0 0 0,0 0 0,0 0 0,1 0 0,-1-1 0,0 1 0,0 0 0,2 1 0,10-9 0,-9 3 0,0 0 0,0 0 0,0-1 0,-1 1 0,1 0 0,3-10 0,-4 3 0,-2 18 0,1 15 0,3-19 0,1 0 0,0 0 0,-1 0 0,1 1 0,-1 0 0,0-1 0,0 2 0,4 4 0,-4-3 0,1-1 0,-1 0 0,1-1 0,0 1 0,0-1 0,1 0 0,5 3 0,-9-6 0,-1-1 0,1 1 0,0-1 0,-1 0 0,1 0 0,-1 1 0,1-1 0,0 0 0,-1 0 0,1-1 0,0 1 0,-1 0 0,1-1 0,-1 1 0,1-1 0,-1 1 0,1-1 0,-1 1 0,1-1 0,-1 0 0,1 0 0,-1 0 0,0 0 0,0 0 0,1 0 0,-1 0 0,0 0 0,0-1 0,0 1 0,0 0 0,0-1 0,-1 1 0,2-3 0,6-9 0,0 0 0,-2 0 0,0-1 0,0 1 0,-1-1 0,-1-1 0,0 1 0,-1 0 0,0-1 0,0-26 0,-25 102 0,12-23 0,3 0 0,1 1 0,-2 64 0,9-102 0,-1-1 0,0 1 0,0 0 0,0-1 0,0 1 0,0-1 0,1 1 0,-1-1 0,0 1 0,0-1 0,1 1 0,-1-1 0,0 1 0,1-1 0,-1 1 0,1-1 0,-1 1 0,1-1 0,-1 0 0,0 1 0,1-1 0,0 0 0,-1 1 0,1-1 0,-1 0 0,1 0 0,-1 0 0,1 1 0,-1-1 0,1 0 0,0 0 0,-1 0 0,1 0 0,-1 0 0,1 0 0,0 0 0,-1 0 0,1 0 0,-1 0 0,1-1 0,-1 1 0,1 0 0,0 0 0,-1 0 0,1-1 0,-1 1 0,1 0 0,-1-1 0,1 1 0,-1 0 0,1-2 0,30-17 0,7-19 0,-27 26 0,1 0 0,-1 0 0,2 1 0,0 1 0,0 0 0,0 1 0,20-10 0,-33 19 0,1-1 0,0 1 0,-1 0 0,1 0 0,0-1 0,0 1 0,-1 0 0,1 0 0,0 0 0,-1 0 0,1 0 0,0 0 0,0 0 0,-1 0 0,1 0 0,0 0 0,-1 0 0,1 0 0,0 0 0,0 1 0,-1-1 0,1 0 0,0 1 0,-1-1 0,1 0 0,-1 1 0,1-1 0,0 1 0,-1-1 0,1 1 0,-1-1 0,1 1 0,-1-1 0,0 1 0,1 0 0,-1-1 0,0 1 0,1 0 0,-1-1 0,0 1 0,1 0 0,-1-1 0,0 1 0,0 0 0,0 0 0,2 46 0,-2-12 0,1-35 0,-1 1 0,0-1 0,0 1 0,1-1 0,-1 1 0,0-1 0,1 0 0,-1 1 0,0-1 0,1 1 0,-1-1 0,1 0 0,-1 0 0,1 1 0,-1-1 0,0 0 0,1 0 0,-1 1 0,1-1 0,-1 0 0,1 0 0,-1 0 0,1 0 0,0 0 0,-1 0 0,1 0 0,-1 0 0,1 0 0,-1 0 0,1 0 0,-1 0 0,1 0 0,-1 0 0,1-1 0,-1 1 0,1 0 0,-1 0 0,1-1 0,-1 1 0,0 0 0,1 0 0,-1-1 0,1 1 0,-1 0 0,0-1 0,1 1 0,-1-1 0,21-17 0,2-11 0,25-27 0,-45 52 0,2 0 0,-1 0 0,0 1 0,1-1 0,-1 1 0,1 0 0,0 0 0,0 1 0,9-4 0,-14 6 0,1 0 0,-1 0 0,1-1 0,0 1 0,-1 0 0,1 0 0,-1 0 0,1 0 0,0 0 0,-1 0 0,1 1 0,-1-1 0,1 0 0,-1 0 0,1 0 0,-1 0 0,1 1 0,-1-1 0,1 0 0,-1 1 0,1-1 0,-1 0 0,1 1 0,-1-1 0,1 0 0,-1 1 0,0-1 0,1 1 0,-1-1 0,0 1 0,1-1 0,-1 2 0,6 24 0,-10 33 0,4-56 0,0-3 0,-1 9 0,0 1 0,0-1 0,-1 0 0,-1 0 0,1 0 0,-8 15 0,5-73-3934,0 22-2077,-3-6-1661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42.776"/>
    </inkml:context>
    <inkml:brush xml:id="br0">
      <inkml:brushProperty name="width" value="0.025" units="cm"/>
      <inkml:brushProperty name="height" value="0.025" units="cm"/>
    </inkml:brush>
  </inkml:definitions>
  <inkml:trace contextRef="#ctx0" brushRef="#br0">1 1 15503,'3'15'555,"96"329"3313,-31-125-3247,-18-29-358,-22-76 614,5 0 0,64 147 0,-90-246-605,0-1-1,2 0 1,0 0 0,17 20-1,-23-31-262,-1 0 1,1 1-1,0-1 0,0 0 0,1-1 0,-1 1 0,1-1 0,-1 1 0,1-1 0,0 0 1,0 0-1,0-1 0,0 1 0,0-1 0,0 0 0,0 0 0,1 0 0,-1-1 0,0 1 0,0-1 1,9-1-1,-10 1-21,-1-1 1,1 0 0,0 0 0,-1-1-1,1 1 1,-1 0 0,0-1 0,1 0-1,-1 1 1,0-1 0,0 0 0,0 0 0,0 0-1,-1-1 1,1 1 0,0 0 0,1-3-1,20-49-120,-17 39 109,71-215-1419,-33 73-3127,-13 39-2787</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24.122"/>
    </inkml:context>
    <inkml:brush xml:id="br0">
      <inkml:brushProperty name="width" value="0.025" units="cm"/>
      <inkml:brushProperty name="height" value="0.025" units="cm"/>
    </inkml:brush>
  </inkml:definitions>
  <inkml:trace contextRef="#ctx0" brushRef="#br0">21 21 14446,'-7'-7'6438,"-1"2"-2306,5 1-161,1 2-2017,2 0-1057,0 1-705,8 1-256,9 0-1313,-1 4-2114,2 2-2691,0 3-4068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24.465"/>
    </inkml:context>
    <inkml:brush xml:id="br0">
      <inkml:brushProperty name="width" value="0.025" units="cm"/>
      <inkml:brushProperty name="height" value="0.025" units="cm"/>
    </inkml:brush>
  </inkml:definitions>
  <inkml:trace contextRef="#ctx0" brushRef="#br0">0 215 16464,'0'0'14685,"9"4"-13275,-6-2-1393,0-1 1,1 0-1,-1 0 0,1 0 1,-1-1-1,1 1 0,0-1 1,-1 0-1,1 1 0,-1-2 1,1 1-1,-1 0 0,1-1 1,6-1-1,-1-2-26,0 0 1,0 0-1,0-1 0,-1 0 1,13-10-1,-13 9 9,22-16 0,30-29 0,-54 45 0,0 0 0,0 0 0,-1 0 0,1-1 0,-2 0 0,1 0 0,-1 0 0,0 0 0,0-1 0,-1 0 0,3-9 0,-6 16 0,0 1 0,1-1 0,-1 1 0,0 0 0,0-1 0,0 1 0,0-1 0,0 1 0,-1 0 0,1-1 0,0 1 0,0-1 0,0 1 0,0-1 0,0 1 0,0 0 0,-1-1 0,1 1 0,0 0 0,0-1 0,-1 1 0,1 0 0,0-1 0,0 1 0,-1 0 0,1-1 0,0 1 0,-1 0 0,1 0 0,0 0 0,-1-1 0,1 1 0,-1 0 0,1 0 0,-21-2 0,-19 10 0,26 0 0,0-1 0,0 2 0,1-1 0,0 2 0,1 0 0,0 1 0,0 0 0,1 0 0,1 1 0,0 1 0,0 0 0,1 0 0,1 1 0,1 0 0,0 0 0,0 1 0,1-1 0,-7 32 0,13-42 0,-1 0 0,0 0 0,1 0 0,0 1 0,0-1 0,0 0 0,1 0 0,-1 1 0,1-1 0,0 0 0,0 0 0,1 0 0,-1 0 0,1 0 0,0 0 0,0-1 0,0 1 0,0 0 0,1-1 0,-1 0 0,7 7 0,-3-6 0,1 0 0,-1 0 0,1-1 0,0 0 0,0 0 0,0-1 0,0 1 0,1-2 0,-1 1 0,0-1 0,15 1 0,65 2-753,-29-10-2524,-10-9-5601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0.142"/>
    </inkml:context>
    <inkml:brush xml:id="br0">
      <inkml:brushProperty name="width" value="0.025" units="cm"/>
      <inkml:brushProperty name="height" value="0.025" units="cm"/>
    </inkml:brush>
  </inkml:definitions>
  <inkml:trace contextRef="#ctx0" brushRef="#br0">88 166 5990,'0'0'7516,"-10"-5"-5407,-32-18 261,40 22-2112,1 0 0,-1 0-1,0 0 1,0 0 0,1 0 0,-1-1-1,1 1 1,-1-1 0,1 1 0,-1-1 0,1 0-1,0 1 1,0-1 0,0 0 0,0 0-1,0 0 1,0 0 0,0 0 0,1 0 0,-1 0-1,1 0 1,-1 0 0,1 0 0,0 0-1,0 0 1,0 0 0,0 0 0,0 0 0,1-1-1,-1 1 1,0 0 0,1 0 0,1-3-1,0 1 6,0 0-1,1 0 1,-1 0-1,1 1 1,-1 0-1,1-1 0,1 1 1,-1 0-1,0 0 1,1 0-1,-1 1 1,1-1-1,4-1 0,5-2-27,1 2-1,-1-1 1,1 2-1,0 0 0,1 0 1,-1 1-1,0 1 0,1 1 1,19 1-1,-33-1-234,1 0 0,-1 0 0,1 0 0,-1 0 0,0 0 0,1 0 0,-1 0 0,0 1 0,1-1 0,-1 0 0,0 1 0,1-1 0,-1 1 0,0 0 0,0-1 0,0 1 0,0 0 0,1 0 0,-1 0 0,0 0 0,0 0 0,-1 0 0,1 0 0,0 0 0,0 0 0,0 0 0,-1 0 0,1 1 0,-1-1 0,1 0 0,-1 0 0,1 1 0,-1-1 0,0 0 0,1 1 0,-1-1 0,0 0 0,0 1 0,0-1 0,0 2 0,-1 1 0,0 0 0,1 0 0,-2 0 0,1 0 0,0 0 0,-1 0 0,0 0 0,1 0 0,-2-1 0,1 1 0,0-1 0,-4 5 0,-18 16 0,-1-2 0,-31 23 0,32-27 0,1 2 0,0 0 0,-22 26 0,44-46 0,1 1 0,-1-1 0,0 1 0,1 0 0,-1-1 0,1 1 0,-1 0 0,0-1 0,1 1 0,0 0 0,-1 0 0,1-1 0,-1 1 0,1 0 0,0 0 0,-1 0 0,1 0 0,0-1 0,0 1 0,0 0 0,0 0 0,0 0 0,0 0 0,0 0 0,0 0 0,0-1 0,0 1 0,0 0 0,1 0 0,-1 0 0,1 1 0,0-1 0,1 0 0,-1-1 0,1 1 0,-1 0 0,1-1 0,0 1 0,-1-1 0,1 0 0,-1 1 0,1-1 0,0 0 0,0 0 0,-1 0 0,4 0 0,62-12 0,12-5-1950,-37 10-1758,1 1 0,56 1 0,-76 5-4198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0.481"/>
    </inkml:context>
    <inkml:brush xml:id="br0">
      <inkml:brushProperty name="width" value="0.025" units="cm"/>
      <inkml:brushProperty name="height" value="0.025" units="cm"/>
    </inkml:brush>
  </inkml:definitions>
  <inkml:trace contextRef="#ctx0" brushRef="#br0">0 70 15567,'0'0'8968,"51"6"-6021,-10-6-1057,6-7-353,4-5-672,0 1-609,5 0-224,-7 1 0,-2 4-512,-5 2-1090,-8 0-1665,-6-1-1761,-9-1-2628</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1.026"/>
    </inkml:context>
    <inkml:brush xml:id="br0">
      <inkml:brushProperty name="width" value="0.025" units="cm"/>
      <inkml:brushProperty name="height" value="0.025" units="cm"/>
    </inkml:brush>
  </inkml:definitions>
  <inkml:trace contextRef="#ctx0" brushRef="#br0">81 31 18353,'0'0'7463,"10"1"-5114,12-2-1475,-1-1 1,1 0-1,23-7 0,-16 3-561,0 1 0,34-1 0,-62 6-312,-1 0 0,1 0 0,0 0 0,-1 0 0,1 0 0,0 0-1,-1 0 1,1 0 0,0 0 0,-1 0 0,1 0 0,-1 0-1,1 1 1,0-1 0,-1 0 0,1 0 0,-1 1 0,1-1 0,0 0-1,-1 1 1,1-1 0,-1 1 0,1-1 0,-1 1 0,0-1-1,1 1 1,-1-1 0,1 1 0,-1-1 0,0 1 0,1-1-1,-1 1 1,0 0 0,0-1 0,1 2 0,-1 0 4,-1 0-1,1 0 1,0 1 0,-1-1-1,0 0 1,1 0 0,-1 0-1,0 0 1,0 0 0,0 0 0,-2 2-1,-36 44 75,-19-1-79,38-32 0,-35 33 0,55-48 0,-1 0 0,1 1 0,0-1 0,0 0 0,-1 0 0,1 0 0,0 1 0,0-1 0,0 0 0,-1 0 0,1 1 0,0-1 0,0 0 0,0 0 0,0 1 0,0-1 0,-1 0 0,1 0 0,0 1 0,0-1 0,0 0 0,0 1 0,0-1 0,0 0 0,0 1 0,0-1 0,0 0 0,0 0 0,0 1 0,0-1 0,0 0 0,1 1 0,-1-1 0,0 0 0,0 1 0,0-1 0,0 0 0,0 0 0,1 1 0,-1-1 0,0 0 0,0 0 0,1 1 0,17 3 0,40-5 0,-42 0 0,-4 1 0,0 0 0,0 0 0,0 1 0,0 1 0,-1 0 0,15 4 0,-23-4 0,1-1 0,-1 0 0,0 1 0,0 0 0,0-1 0,0 1 0,0 0 0,-1 1 0,1-1 0,-1 0 0,1 1 0,-1 0 0,0-1 0,0 1 0,0 0 0,0 0 0,0 0 0,-1 0 0,1 0 0,-1 1 0,0-1 0,0 0 0,0 1 0,-1-1 0,2 7 0,-2-4 0,0-1 0,0 0 0,0 1 0,-1-1 0,1 1 0,-1-1 0,0 0 0,-1 1 0,1-1 0,-1 0 0,0 0 0,-1 0 0,1 0 0,-1-1 0,-4 7 0,1-4 0,0 0 0,0-1 0,-1 0 0,0 0 0,0-1 0,0 0 0,-1 0 0,-14 7 0,6-5 0,-1-1 0,1 0 0,-1-2 0,0 0 0,0 0 0,0-2 0,-1 0 0,1-1 0,-23-1 0,35-1 0,0 1 0,0-1 0,0 0 0,1 0 0,-1-1 0,0 1 0,0-1 0,1 0 0,-1 0 0,1 0 0,0-1 0,0 0 0,0 0 0,0 0 0,0 0 0,0-1 0,1 1 0,0-1 0,0 0 0,0 0 0,0 0 0,0 0 0,1-1 0,0 1 0,0-1 0,0 1 0,0-1 0,1 0 0,0 0 0,0 1 0,-1-10 0,2 11-188,1 1 1,-1 0-1,1-1 0,0 1 1,0-1-1,0 1 0,0 0 1,0 0-1,1 0 1,-1 0-1,0 0 0,1 0 1,0 0-1,-1 0 0,1 0 1,0 1-1,0-1 0,0 1 1,0-1-1,0 1 0,0 0 1,4-1-1,59-25-7861,-47 21 5712,24-10-5638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1.367"/>
    </inkml:context>
    <inkml:brush xml:id="br0">
      <inkml:brushProperty name="width" value="0.025" units="cm"/>
      <inkml:brushProperty name="height" value="0.025" units="cm"/>
    </inkml:brush>
  </inkml:definitions>
  <inkml:trace contextRef="#ctx0" brushRef="#br0">1 49 11275,'0'0'15662,"54"-35"-13836,-23 30-737,5 1-608,-2 0-321,2 4-96,-1 0-192,-6 0-961,-7 0-1954,-6 0-1057,-11 3-1762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1.757"/>
    </inkml:context>
    <inkml:brush xml:id="br0">
      <inkml:brushProperty name="width" value="0.025" units="cm"/>
      <inkml:brushProperty name="height" value="0.025" units="cm"/>
    </inkml:brush>
  </inkml:definitions>
  <inkml:trace contextRef="#ctx0" brushRef="#br0">1 51 512,'0'0'25625,"71"21"-24504,-22-22-641,5-9-384,5-2-800,-1 1-1570,-6 0-897,-5-2-1057,-7 0-6310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2.101"/>
    </inkml:context>
    <inkml:brush xml:id="br0">
      <inkml:brushProperty name="width" value="0.025" units="cm"/>
      <inkml:brushProperty name="height" value="0.025" units="cm"/>
    </inkml:brush>
  </inkml:definitions>
  <inkml:trace contextRef="#ctx0" brushRef="#br0">207 3 14638,'0'0'10645,"-12"-1"-8435,12 1-2197,-4 0 119,0-1-1,-1 1 1,1 0 0,0 0 0,-1 0 0,1 0-1,0 1 1,-1 0 0,1 0 0,0 0 0,0 0 0,0 0-1,0 1 1,0 0 0,0 0 0,1 0 0,-1 0-1,0 1 1,1 0 0,-5 3 0,-8 11 253,1 1-1,1 0 1,-14 23 0,23-34-306,1 1 1,0 0-1,0 0 1,1 0-1,0 0 1,1 1-1,0-1 1,0 1-1,1-1 1,0 1-1,0 13 1,1-20-80,0 0 0,0 0 0,1 0 0,-1 0 0,0 0 0,1 0 0,0 0 0,-1 0 0,1 0 0,0-1 0,0 1 0,0 0 0,0 0 0,1-1 0,-1 1 0,0-1 0,1 1 0,-1-1 0,1 0 0,-1 1 0,4 1 0,-1-1 0,-1-1 0,1 1 0,0-1 0,0 0 0,0 0 0,0 0 0,0-1 0,0 1 0,0-1 0,7 0 0,-4 0 0,0-1 0,0 0 0,0 0 0,0-1 0,0 1 0,0-2 0,0 1 0,-1-1 0,1 0 0,-1 0 0,0-1 0,10-6 0,-10 3-70,-1 1 0,0-1 0,0 1 0,0-2 0,-1 1 0,0 0 0,0-1 0,-1 0 0,0 1 0,0-1 0,-1-1 0,0 1 1,-1 0-1,0 0 0,0-1 0,0 1 0,-1 0 0,-2-15 0,2 23 32,0-1 1,1 1-1,-1-1 0,0 0 1,0 1-1,0-1 1,0 1-1,0-1 1,0 1-1,0-1 0,-1 0 1,1 1-1,0-1 1,0 1-1,0-1 1,0 1-1,-1-1 0,1 1 1,0-1-1,-1 1 1,1-1-1,0 1 0,-1-1 1,1 1-1,-1 0 1,1-1-1,0 1 1,-1 0-1,1-1 0,-1 1 1,1 0-1,-1-1 1,1 1-1,-1 0 1,1 0-1,-1 0 0,0-1 1,1 1-1,-1 0 1,1 0-1,-1 0 1,1 0-1,-1 0 0,0 0 1,1 0-1,-1 0 1,1 0-1,-1 1 0,1-1 1,-1 0-1,1 0 1,-1 0-1,1 1 1,-1-1-1,1 0 0,-1 0 1,1 1-1,-1-1 1,1 1-1,-1-1 1,1 0-1,-1 2 0,-14 13-3715,6-1-4124,7-3-4278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2.445"/>
    </inkml:context>
    <inkml:brush xml:id="br0">
      <inkml:brushProperty name="width" value="0.025" units="cm"/>
      <inkml:brushProperty name="height" value="0.025" units="cm"/>
    </inkml:brush>
  </inkml:definitions>
  <inkml:trace contextRef="#ctx0" brushRef="#br0">13 0 21396,'0'0'3524,"-9"50"607,6-24-1088,3 1-2370,0-2-673,0-3 0,4 1 0,4-1 0,2-3-1185,-3-1-1442,-1-6-1472,-1-8-1283,2-4-2721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2.770"/>
    </inkml:context>
    <inkml:brush xml:id="br0">
      <inkml:brushProperty name="width" value="0.025" units="cm"/>
      <inkml:brushProperty name="height" value="0.025" units="cm"/>
    </inkml:brush>
  </inkml:definitions>
  <inkml:trace contextRef="#ctx0" brushRef="#br0">244 218 18097,'0'0'9241,"-12"8"-7421,2-1-1542,0 0-1,0 1 1,1 0 0,0 1-1,1 0 1,0 1-1,0 0 1,1 0 0,0 0-1,1 1 1,0 0-1,-9 23 1,12-27-278,1 0 0,0 1 0,0-1 0,1 0 0,0 1 0,0-1 0,0 1 0,1 0 0,0-1 0,1 1 0,2 13 0,-1-17 0,-1-1 0,1 0 0,-1 1 0,1-1 0,0 0 0,0 0 0,1 0 0,-1 0 0,1-1 0,-1 1 0,1-1 0,0 1 0,0-1 0,0 0 0,0 0 0,0 0 0,0-1 0,1 1 0,-1-1 0,1 0 0,-1 0 0,1 0 0,-1 0 0,1 0 0,6-1 0,-1 2 0,0-2 0,0 1 0,1-1 0,-1-1 0,0 1 0,0-1 0,0-1 0,9-2 0,-15 3 0,-1 0 0,1 0 0,0 0 0,-1 0 0,1-1 0,-1 1 0,1-1 0,-1 0 0,0 1 0,1-1 0,-1 0 0,0 0 0,0 0 0,-1-1 0,1 1 0,0 0 0,-1-1 0,1 1 0,-1-1 0,0 1 0,0-1 0,0 0 0,0 1 0,0-1 0,-1 0 0,1 0 0,-1 0 0,1-5 0,-2 7 0,1 0 0,0-1 0,0 1 0,0 0 0,-1 0 0,1 0 0,0 0 0,-1 0 0,1 0 0,-1 0 0,1-1 0,-1 1 0,0 1 0,1-1 0,-1 0 0,0 0 0,0 0 0,0 0 0,1 0 0,-1 1 0,0-1 0,0 0 0,0 1 0,-3-2 0,0 1 0,0-1 0,0 1 0,0 0 0,0 0 0,-1 0 0,1 1 0,-6-1 0,2 1 0,1 0 0,-1 0 0,0 1 0,1 0 0,-1 0 0,1 1 0,-1 0 0,-8 4 0,15-5-61,-1 0 0,0 0-1,0 0 1,0 0 0,1 0 0,-1 1 0,0-1 0,1 1-1,0-1 1,-1 1 0,1-1 0,0 1 0,0 0-1,0 0 1,0 0 0,0 0 0,0 0 0,-1 3 0,2-4-16,0 0 1,1 0 0,-1 0-1,0 0 1,1 0 0,-1 0-1,0 0 1,1 0 0,-1 0-1,1 0 1,0 0 0,-1 0-1,1-1 1,0 1 0,-1 0-1,1 0 1,0-1 0,0 1 0,0 0-1,-1-1 1,1 1 0,0-1-1,0 1 1,0-1 0,0 1-1,0-1 1,0 0 0,0 0-1,0 1 1,0-1 0,0 0-1,1 0 1,-1 0 0,0 0-1,0 0 1,0 0 0,1-1-1,39 0-9815,-17-9 1522</inkml:trace>
  <inkml:trace contextRef="#ctx0" brushRef="#br0" timeOffset="1">51 38 12556,'0'0'9673,"-50"-13"-4548,61 13-3844,18 0 160,10 0-223,10 2-706,10-2-352,1 0-96,0 0-704,-7-11-2595,-6-5-4421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4:17.476"/>
    </inkml:context>
    <inkml:brush xml:id="br0">
      <inkml:brushProperty name="width" value="0.025" units="cm"/>
      <inkml:brushProperty name="height" value="0.025" units="cm"/>
    </inkml:brush>
  </inkml:definitions>
  <inkml:trace contextRef="#ctx0" brushRef="#br0">1 732 12172,'0'0'7073,"11"-7"-7159,18-7-3,1 1-1,0 2 0,0 1 1,1 1-1,50-7 0,176-16-1619,183 21 673,2 34 2281,8 1 430,1537-30 619,-940-9-1561,1557-61 383,275-89 1553,-937 26 25,-6-43-546,-1840 172-2146,828-52-271,-911 61-12,43 3 10,-55-2 137,1 0 0,-1 0 0,1 0 0,-1 0 0,0 0 0,1 1 0,-1-1 0,0 0 0,1 1 1,-1-1-1,0 1 0,0 0 0,0-1 0,1 1 0,-1 0 0,0-1 0,0 1 0,0 0 0,0 0 1,0 0-1,0 0 0,0 0 0,-1 0 0,1 0 0,0 1 0,0-1 0,-1 0 0,1 0 0,0 3 1,-1-3-68,0 0 0,0-1 1,0 1-1,0 0 0,0 0 1,-1-1-1,1 1 0,0 0 0,0-1 1,-1 1-1,1 0 0,0-1 1,-1 1-1,1 0 0,-1-1 1,1 1-1,-1-1 0,1 1 1,-1-1-1,1 1 0,-2 0 1,-27 14-7130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4.515"/>
    </inkml:context>
    <inkml:brush xml:id="br0">
      <inkml:brushProperty name="width" value="0.025" units="cm"/>
      <inkml:brushProperty name="height" value="0.025" units="cm"/>
    </inkml:brush>
  </inkml:definitions>
  <inkml:trace contextRef="#ctx0" brushRef="#br0">47 0 10922,'0'0'16758,"6"12"-15536,-4-8-1143,0 0 6,1 1 0,-1-1 0,0 1 1,-1 0-1,1 0 0,-1 0 0,1 0 0,-2 0 1,1 0-1,0 0 0,-1 0 0,0 0 0,0 0 1,-1 1-1,1-1 0,-1 0 0,0 0 0,-3 6 1,-12 33 274,6-23-250,2 2-1,0-1 0,2 1 1,0 0-1,2 0 1,-3 31-1,7-53-99,0 1-1,1 0 1,-1-1-1,1 1 1,-1 0-1,1-1 1,0 1-1,-1-1 1,1 1 0,0-1-1,0 1 1,0-1-1,0 0 1,0 1-1,1-1 1,-1 0 0,0 0-1,0 0 1,1 0-1,-1 0 1,1 0-1,-1 0 1,1 0-1,-1-1 1,1 1 0,0 0-1,-1-1 1,1 0-1,0 1 1,-1-1-1,1 0 1,3 0-1,10 2 135,-1-1 0,31-3 0,-22 1-85,4 2-1186,-19 0 31,-1 0 0,0-1 0,0 0-1,1 0 1,-1-1 0,0 0-1,1 0 1,-1-1 0,0 0 0,8-3-1,2-6-9697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5.120"/>
    </inkml:context>
    <inkml:brush xml:id="br0">
      <inkml:brushProperty name="width" value="0.025" units="cm"/>
      <inkml:brushProperty name="height" value="0.025" units="cm"/>
    </inkml:brush>
  </inkml:definitions>
  <inkml:trace contextRef="#ctx0" brushRef="#br0">87 87 11499,'0'0'3785,"2"-11"-385,6-36-287,-8 46-2869,0 0 0,1-1 0,-1 1 0,0 0 0,0 0 1,0-1-1,0 1 0,0 0 0,0-1 0,0 1 0,0 0 1,-1 0-1,1-1 0,0 1 0,-1 0 0,1 0 0,-1-1 1,1 1-1,-2-1 0,1 1-163,1 1 0,-1 0-1,1 0 1,-1-1 0,0 1 0,1 0 0,-1 0-1,0 0 1,1 0 0,-1 0 0,0 0 0,1 0-1,-1 0 1,0 0 0,0 0 0,1 1 0,-1-1-1,1 0 1,-1 0 0,0 1 0,1-1 0,-1 0-1,1 1 1,-2 0 0,-31 28 666,28-23-585,0 1 0,1 0 0,0 1 0,0-1 0,0 1 0,1 0 1,0-1-1,0 1 0,1 1 0,0-1 0,1 0 0,0 1 1,0-1-1,1 0 0,1 15 0,-1-21-153,0-1 1,1 1-1,0 0 0,-1 0 0,1-1 1,0 1-1,0 0 0,0-1 0,0 1 1,0-1-1,0 1 0,0-1 0,0 0 1,1 1-1,-1-1 0,0 0 0,1 0 1,-1 0-1,1 0 0,2 1 0,0 0 22,1 0-1,-1-1 0,1 1 0,0-1 0,0 0 0,0 0 0,8 0 0,-5-1-1,0 0 0,0 0 0,0-1 0,0 0 1,1 0-1,-1-1 0,0 0 0,-1 0 0,9-5 0,-10 4-29,1-2 0,-2 1 0,1-1 0,0 0 0,-1 0 0,0 0 0,0-1 0,-1 0 0,8-11 0,-10 14 0,0-1 0,0 0 0,-1 1 0,1-1 0,-1 0 0,1 0 0,-1 0 0,-1 0 0,1-1 0,0 1 0,-1 0 0,0 0 0,0 0 0,0-1 0,-1 1 0,1 0 0,-1 0 0,-2-7 0,2 9 0,-1 0 0,0 0 0,0-1 0,1 1 0,-1 1 0,0-1 0,-1 0 0,1 0 0,0 1 0,0-1 0,-1 1 0,1 0 0,-1 0 0,1 0 0,-1 0 0,0 0 0,1 0 0,-1 1 0,0-1 0,1 1 0,-1 0 0,0 0 0,-4 0 0,6 0 0,-1 0 0,0 0 0,1 0 0,-1 0 0,1 0 0,-1 0 0,0 0 0,1 1 0,-1-1 0,1 0 0,-1 1 0,1 0 0,-1-1 0,1 1 0,0 0 0,-1 0 0,1-1 0,0 1 0,-1 0 0,1 0 0,0 1 0,0-1 0,0 0 0,0 0 0,0 1 0,0-1 0,0 0 0,1 1 0,-1-1 0,0 1 0,1-1 0,-1 1 0,1-1 0,0 1 0,-1-1 0,1 1 0,0-1 0,0 1 0,0-1 0,0 1 0,0 2 0,1-2-172,0 0 1,0-1-1,0 1 0,0 0 1,0-1-1,0 1 1,0-1-1,1 1 0,-1-1 1,0 1-1,1-1 0,-1 0 1,1 0-1,0 0 0,-1 0 1,1 0-1,0 0 0,-1 0 1,1-1-1,0 1 1,0 0-1,2-1 0,44 9-6738,-27-8 279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5.726"/>
    </inkml:context>
    <inkml:brush xml:id="br0">
      <inkml:brushProperty name="width" value="0.025" units="cm"/>
      <inkml:brushProperty name="height" value="0.025" units="cm"/>
    </inkml:brush>
  </inkml:definitions>
  <inkml:trace contextRef="#ctx0" brushRef="#br0">71 69 10474,'0'0'3230,"5"-10"400,19-33-342,-23 42-3025,-1 0 0,0 0 1,1 0-1,0 0 0,-1 0 0,1 0 0,0 0 0,-1 0 0,1 0 1,0 0-1,0 1 0,0-1 0,0 0 0,0 1 0,0-1 0,0 0 1,1 0-1,5 12 1821,-6 32-1072,-2-39-597,-1 45 676,-16 84-1,10-84-232,-4 86 0,15 27-1413,-39-249-1463,26 66 1896,1-1 1,1 1 0,-11-45-1,18 65 178,1 0-1,0 0 1,-1 0-1,1 0 1,0 0-1,0 0 1,0 0-1,0 0 1,0 0-1,0-1 1,0 1-1,0 0 1,0 0-1,1 0 1,-1 0-1,0 0 1,1 0-1,-1 0 1,0 0-1,1 1 1,0-1-1,-1 0 1,1 0-1,-1 0 1,1 0-1,0 1 1,-1-1-1,3-1 1,28-1 905,-18 3-1119,62 9-1154,-42-3-1962,0-3-3452,-8-3-2872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6.713"/>
    </inkml:context>
    <inkml:brush xml:id="br0">
      <inkml:brushProperty name="width" value="0.025" units="cm"/>
      <inkml:brushProperty name="height" value="0.025" units="cm"/>
    </inkml:brush>
  </inkml:definitions>
  <inkml:trace contextRef="#ctx0" brushRef="#br0">49 11 18289,'0'0'11868,"-6"10"-10843,-1 0-855,0 1 0,1 0 0,1 0 0,0 0 0,-4 15 0,8-23-141,0 0 0,1 0 0,-1 0-1,1 0 1,0 1 0,-1-1 0,2 0-1,-1 0 1,0 0 0,0 0 0,1 1-1,0-1 1,1 3 0,-1-4-22,0 0 0,0 0 0,1 0 0,-1-1 0,0 1 0,1-1 0,0 1 0,-1-1 0,1 1 0,0-1 0,0 0 0,-1 0 1,1 0-1,0 0 0,0 0 0,0 0 0,0-1 0,0 1 0,1-1 0,-1 1 0,0-1 0,3 1 0,2-1-7,0 0 0,0 0 0,0-1 0,0 1 0,0-1 0,0-1 0,0 1 0,-1-1 0,1-1 0,-1 1 0,1-1 0,-1 0 0,0-1 0,0 1 0,0-1 0,0 0 0,6-7 0,-6 6 0,0-1 0,0-1 0,0 1 0,-1-1 0,0 0 0,0 0 0,-1-1 0,1 1 0,-2-1 0,1 0 0,-1 0 0,-1 0 0,4-17 0,-8 21 0,-5 10 0,-6 12 0,8-8 0,0 1 0,1 0 0,1 0 0,0 0 0,0 0 0,1 0 0,1 1 0,0-1 0,0 20 0,2-29 0,-1 1 0,1-1 0,-1 0 0,1 0 0,0 0 0,0 0 0,0 0 0,0 0 0,0 0 0,0 0 0,0 0 0,1-1 0,-1 1 0,1 0 0,-1-1 0,1 1 0,0-1 0,0 0 0,-1 0 0,1 1 0,0-1 0,0 0 0,0 0 0,0-1 0,1 1 0,-1 0 0,0-1 0,0 1 0,0-1 0,0 0 0,1 0 0,-1 0 0,3 0 0,0 1 0,1-1 0,-1 0 0,1-1 0,0 1 0,-1-1 0,1 0 0,-1 0 0,1-1 0,-1 0 0,0 0 0,1 0 0,4-3 0,-2-2 0,0 1 0,0-1 0,-1-1 0,0 1 0,0-1 0,-1 0 0,0-1 0,-1 1 0,0-1 0,0 0 0,-1-1 0,0 1 0,0-1 0,-1 1 0,-1-1 0,1 0 0,-2-1 0,1 1 0,-1-11 0,-1 21 0,0 0 0,0 1 0,0-1 0,-1 0 0,1 0 0,0 0 0,0 0 0,0 0 0,0 0 0,-1 0 0,1 0 0,0 0 0,0 0 0,0 0 0,0 1 0,-1-1 0,1 0 0,0 0 0,0 0 0,0 0 0,0 0 0,-1 0 0,1-1 0,0 1 0,0 0 0,0 0 0,0 0 0,-1 0 0,1 0 0,0 0 0,0 0 0,0 0 0,0 0 0,-1 0 0,1 0 0,0-1 0,0 1 0,0 0 0,0 0 0,0 0 0,0 0 0,0 0 0,-1 0 0,1-1 0,0 1 0,0 0 0,0 0 0,0 0 0,0 0 0,0-1 0,0 1 0,0 0 0,0 0 0,0 0 0,0-1 0,0 1 0,0 0 0,0 0 0,-8 12 0,7-11 0,0 1 0,1 0 0,-1 0 0,0 0 0,1 0 0,-1 0 0,1 1 0,0-1 0,0 0 0,0 0 0,0 1 0,0-1 0,0 0 0,1 0 0,-1 0 0,1 1 0,-1-1 0,1 0 0,0 0 0,0 0 0,1 2 0,-1-3 0,1 1 0,-1-1 0,1 0 0,-1 0 0,1 0 0,-1 0 0,1 0 0,0 0 0,-1-1 0,1 1 0,0 0 0,0-1 0,-1 0 0,1 1 0,0-1 0,0 0 0,0 0 0,0 0 0,1 0 0,4 0 0,-1-1 0,0 0 0,0 0 0,0-1 0,0 0 0,-1 0 0,1 0 0,0 0 0,-1-1 0,1 0 0,-1-1 0,0 1 0,6-5 0,-7 3 0,0 1 0,0-1 0,-1 0 0,1 0 0,-1 0 0,3-5 0,-6 8 0,-1 5 0,-8 24 0,7-21 0,0 0 0,1 0 0,0 0 0,0 0 0,0 0 0,1 0 0,0 1 0,0-1 0,0 0 0,2 8 0,-1-12 0,0 0 0,0 0 0,0 0 0,0 0 0,0 0 0,0 0 0,0-1 0,1 1 0,-1 0 0,1-1 0,-1 1 0,1-1 0,0 1 0,0-1 0,-1 0 0,1 0 0,0 1 0,0-1 0,0-1 0,0 1 0,0 0 0,1 0 0,-1-1 0,0 1 0,0-1 0,0 0 0,0 0 0,1 0 0,-1 0 0,3 0 0,2 0 0,-1-1 0,0 1 0,0-1 0,0-1 0,1 1 0,-1-1 0,-1 0 0,1 0 0,0-1 0,0 1 0,7-6 0,10-4 0,-20 52 0,-3-39 1,0 0 1,0 0-1,1 0 0,-1 0 1,0 0-1,1-1 1,-1 1-1,1 0 0,-1 0 1,1-1-1,-1 1 0,1 0 1,0-1-1,-1 1 1,1 0-1,0-1 0,-1 1 1,1-1-1,0 1 0,0-1 1,0 1-1,-1-1 0,1 0 1,0 1-1,0-1 1,0 0-1,0 0 0,0 0 1,0 1-1,-1-1 0,3 0 1,37 1-98,-28-2-39,-12-6-6633,-5-9 2359,5 15 3548,-5-19-6415,-1-3-5638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7.088"/>
    </inkml:context>
    <inkml:brush xml:id="br0">
      <inkml:brushProperty name="width" value="0.025" units="cm"/>
      <inkml:brushProperty name="height" value="0.025" units="cm"/>
    </inkml:brush>
  </inkml:definitions>
  <inkml:trace contextRef="#ctx0" brushRef="#br0">0 0 17360,'0'0'11179,"57"35"-11563,-42-23-1891,-5-2-1888,2 1-2532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5:47.416"/>
    </inkml:context>
    <inkml:brush xml:id="br0">
      <inkml:brushProperty name="width" value="0.025" units="cm"/>
      <inkml:brushProperty name="height" value="0.025" units="cm"/>
    </inkml:brush>
  </inkml:definitions>
  <inkml:trace contextRef="#ctx0" brushRef="#br0">1 94 9513,'0'0'18124,"11"1"-15978,0 0-1858,-1-1-1,1 0 1,0 0 0,-1-1 0,1-1-1,-1 0 1,1 0 0,-1-1-1,11-5 1,-4 2-206,-10 4-79,1-1-1,0 1 0,-1-2 0,0 1 0,0-1 1,0 0-1,0 0 0,0-1 0,-1 0 1,11-11-1,-17 16-2,1-1 0,-1 1 0,0 0 0,0-1 0,0 1 0,1 0 0,-1-1 0,0 1 0,0-1 0,0 1 0,0 0 0,0-1 0,0 1 0,0-1 0,0 1 0,0-1 0,0 1 0,0-1 0,0 1 0,0 0 0,0-1 0,0 1 0,0-1 0,0 1 0,0 0 0,0-1 0,-1 1 0,1-1 0,0 1 0,0 0 0,-1-1 0,1 1 0,0 0 0,-1-1 0,-17-5 0,-22 8 0,33 0 0,1 0 0,-1 1 0,1 0 0,0 1 0,0-1 0,0 1 0,1 0 0,-1 1 0,1-1 0,0 1 0,0 0 0,0 0 0,1 1 0,0-1 0,0 1 0,0 0 0,1 0 0,0 0 0,0 1 0,1-1 0,-1 1 0,1 0 0,1-1 0,-1 1 0,1 0 0,1 0 0,-1 0 0,1 0 0,0 0 0,0 0 0,3 11 0,-1-14-112,-1-1 0,1 0 0,0 0 0,0 0 0,0 0 1,0 0-1,0 0 0,1-1 0,-1 1 0,1-1 0,0 1 0,0-1 0,3 2 0,-1-1-444,0 0-1,-1-1 0,1 0 0,1 1 1,-1-2-1,0 1 0,0-1 1,7 2-1,8-3-7440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4.373"/>
    </inkml:context>
    <inkml:brush xml:id="br0">
      <inkml:brushProperty name="width" value="0.025" units="cm"/>
      <inkml:brushProperty name="height" value="0.025" units="cm"/>
    </inkml:brush>
  </inkml:definitions>
  <inkml:trace contextRef="#ctx0" brushRef="#br0">219 350 6790,'0'0'16496,"-2"-9"-14462,1 5-1894,1 2-27,-1 0 0,1 1-1,0-1 1,-1 0 0,1 0 0,-1 0 0,1 0-1,-1 0 1,0 0 0,0 1 0,0-1-1,0 0 1,0 1 0,0-1 0,-1 1 0,1-1-1,0 1 1,-1-1 0,1 1 0,-1 0-1,0 0 1,1 0 0,-1 0 0,0 0-1,1 0 1,-1 0 0,0 1 0,0-1 0,0 0-1,0 1 1,0 0 0,0-1 0,0 1-1,0 0 1,0 0 0,0 0 0,-2 1-1,-5 0 0,1 2-1,-1-1 0,1 1 0,0 0 0,0 1 0,0 0 0,0 0 0,1 0 0,-1 1 0,1 0 0,1 1 0,-1 0 1,1 0-1,0 0 0,0 1 0,0 0 0,1 0 0,0 0 0,1 1 0,0-1 0,0 1 0,0 0 0,1 0 0,0 1 0,-2 11 1,5-19-111,-1 1 0,1-1 0,0 0 1,0 0-1,0 0 0,0 0 0,0 1 1,1-1-1,-1 0 0,0 0 1,0 0-1,1 0 0,-1 0 0,1 0 1,-1 0-1,1 0 0,-1 0 0,1 0 1,0 0-1,-1 0 0,1 0 1,0 0-1,0 0 0,0-1 0,0 1 1,1 1-1,0-1 2,0-1 1,0 1-1,1 0 1,-1-1-1,0 1 0,1-1 1,-1 0-1,0 0 1,1 0-1,-1 0 0,0 0 1,4-1-1,2 0 4,-1-1 0,1 0 0,-1-1 0,1 1-1,-1-1 1,0-1 0,7-4 0,-4 1-7,-1-1 0,-1 0 0,1-1 0,-1 0 0,-1 0 0,9-14 0,-12 18 0,-2 1 0,1-1 0,0 0 0,-1 1 0,0-1 0,0 0 0,0 0 0,-1-1 0,0 1 0,0 0 0,0 0 0,0-1 0,-1 1 0,0 0 0,0-1 0,-2-7 0,2 13 0,0 0 0,0 0 0,0 0 0,0 0 0,-1-1 0,1 1 0,0 0 0,0 0 0,-1 0 0,1 0 0,0 0 0,0-1 0,-1 1 0,1 0 0,0 0 0,0 0 0,-1 0 0,1 0 0,0 0 0,0 0 0,-1 0 0,1 0 0,0 0 0,0 0 0,-1 0 0,1 0 0,0 0 0,0 1 0,-1-1 0,1 0 0,0 0 0,0 0 0,-1 0 0,1 0 0,0 0 0,0 1 0,0-1 0,-1 0 0,1 0 0,0 0 0,0 1 0,0-1 0,-1 0 0,1 0 0,0 0 0,0 1 0,0-1 0,0 1 0,-10 9 0,9-7-34,-1-1 1,1 0-1,0 1 0,0-1 1,0 1-1,0-1 0,0 1 0,0 0 1,1-1-1,-1 1 0,1 0 1,0-1-1,0 1 0,0 0 1,1 5-1,-1-7 8,1 0 0,0 0 0,0 1 0,-1-1 1,1 0-1,0 0 0,0 0 0,0 0 0,0 0 0,1 0 0,-1 0 1,0 0-1,0-1 0,0 1 0,1 0 0,-1-1 0,0 1 0,1-1 1,-1 1-1,1-1 0,-1 0 0,0 1 0,1-1 0,-1 0 0,1 0 1,-1 0-1,1 0 0,-1 0 0,0-1 0,1 1 0,1-1 0,5 0-153,0-1 0,0-1 1,0 0-1,-1 0 0,1 0 0,-1-1 0,1 0 0,-1 0 0,-1-1 0,1 0 0,0 0 0,-1-1 0,0 1 0,9-12 0,2-4-119,-1 0 1,-1-1-1,17-32 0,6-30 219,7-13-344,-45 133 1485,-9 5-142,-23 59 0,22-74-446,1 0-1,1 1 1,2 0 0,0 1-1,-2 51 1,7-66-474,1-8 0,-1 0 0,1-1 0,0 1 0,0-1 0,1 1 0,-1-1 0,1 1 0,0-1 0,0 1 0,1-1 0,-1 0 0,1 1 0,0-1 0,3 5 0,-16-40-299,-123-237-1559,133 268 1869,1 0-1,0-1 0,0 1 0,-1-1 1,1 1-1,0 0 0,0-1 1,0 1-1,0-1 0,0 1 1,0 0-1,-1-1 0,1 1 0,0-1 1,0 1-1,0-1 0,1 1 1,-1 0-1,0-1 0,0 1 1,0-1-1,0 1 0,0 0 0,0-1 1,0 1-1,1-1 0,-1 1 1,0 0-1,0-1 0,1 1 1,-1 0-1,0-1 0,0 1 0,1 0 1,-1-1-1,0 1 0,1 0 1,-1 0-1,1-1 0,-1 1 1,1 0-1,26-2 605,45 15 413,-58-10-947,86 12-3123,-77-13 93,0-1 0,31-3 0,-11-6-11811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5.258"/>
    </inkml:context>
    <inkml:brush xml:id="br0">
      <inkml:brushProperty name="width" value="0.025" units="cm"/>
      <inkml:brushProperty name="height" value="0.025" units="cm"/>
    </inkml:brush>
  </inkml:definitions>
  <inkml:trace contextRef="#ctx0" brushRef="#br0">66 18 14638,'11'-12'6065,"-9"30"-1994,-2-11-4555,-14 196 5693,-39 95-2606,42-244-1981,11-47-595,4-8-11,14-22-5,19-39-22,46-105 11,47-84 0,-124 242 0,0 1 0,0-1 0,1 1 0,-1 0 0,2 1 0,-1 0 0,1 0 0,9-6 0,-15 12 0,0-1 0,0 1 0,0 0 0,0-1 0,0 1 0,0 0 0,0 1 0,1-1 0,-1 0 0,0 1 0,1-1 0,-1 1 0,0 0 0,1-1 0,-1 1 0,1 0 0,-1 1 0,0-1 0,1 0 0,-1 1 0,0-1 0,1 1 0,-1 0 0,0 0 0,0 0 0,1 0 0,-1 0 0,0 0 0,0 0 0,0 1 0,-1-1 0,1 1 0,0-1 0,0 1 0,-1 0 0,1 0 0,-1 0 0,0 0 0,1 0 0,0 3 0,1 0 0,0 0 0,-1 0 0,0 1 0,0-1 0,0 1 0,0-1 0,-1 1 0,0 0 0,-1 0 0,1-1 0,-1 1 0,0 0 0,0 0 0,-2 8 0,0-4 0,0-1 0,-1 1 0,0-1 0,-1 0 0,0 0 0,-1-1 0,1 1 0,-9 9 0,5-6 0,-2 0 0,1-1 0,-2-1 0,1 1 0,-2-2 0,1 1 0,-1-2 0,0 1 0,-1-2 0,0 0 0,-20 8 0,31-14 2,-1 0 1,0 0-1,1 0 1,-1 0-1,0 0 1,0-1-1,1 0 1,-1 1-1,0-1 1,0 0-1,0 0 1,0-1-1,1 1 1,-1 0-1,0-1 1,0 0-1,0 0 0,1 0 1,-6-2-1,6 1-14,0 0 0,0 0-1,1-1 1,-1 1 0,1 0-1,-1-1 1,1 1 0,0-1-1,0 1 1,0-1 0,0 1-1,0-1 1,1 0 0,-1 0-1,1 1 1,0-1 0,-1 0-1,1 0 1,1-3-1,-1 4-242,0 0-1,1-1 1,-1 1-1,0 0 1,1 0-1,0 0 1,-1 0-1,1 0 1,0 0-1,0 1 1,0-1-1,0 0 1,1 0-1,-1 1 0,0-1 1,1 0-1,-1 1 1,1 0-1,0-1 1,-1 1-1,1 0 1,0 0-1,0 0 1,-1 0-1,4-1 1,54-15-12698,-59 17 12851,30-5-10495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6.581"/>
    </inkml:context>
    <inkml:brush xml:id="br0">
      <inkml:brushProperty name="width" value="0.025" units="cm"/>
      <inkml:brushProperty name="height" value="0.025" units="cm"/>
    </inkml:brush>
  </inkml:definitions>
  <inkml:trace contextRef="#ctx0" brushRef="#br0">100 162 20243,'0'0'6534,"-9"6"-5503,0 2-779,1-1-1,1 1 1,-1 1 0,1-1 0,1 1 0,-1 1 0,2-1 0,-1 1 0,1 0 0,1 0 0,0 0-1,0 1 1,1 0 0,0-1 0,-1 20 0,4 11 285,8-28-263,-7-13-268,0 0-1,0 0 1,-1 0-1,1 0 1,0-1 0,0 1-1,0 0 1,0 0 0,0-1-1,0 1 1,0 0-1,0-1 1,-1 1 0,1-1-1,0 1 1,0-1 0,0 1-1,-1-1 1,1 0-1,1 0 1,4-7-3,-1 1 0,1-1-1,-1 0 1,0 0 0,-1 0 0,0 0 0,0-1-1,-1 0 1,0 0 0,2-14 0,-2 13-22,-1 1-1,0-1 1,-1 0 0,0 0 0,0 0 0,-1 0-1,-2-16 1,4 30-259,0-1-1,0 0 1,0 0-1,1 0 1,-1 0-1,1 0 1,0 0-1,-1-1 1,1 1 0,1-1-1,-1 0 1,0 0-1,1 0 1,-1 0-1,1-1 1,-1 1-1,1-1 1,3 1-1,9 3-906,-1-2 0,1 1 0,16 0 0,-20-3 962,73 4-3199,-80-5 3310,0 0 0,0-1-1,1 1 1,-1-1 0,0 0 0,0 0 0,0-1 0,0 1 0,0-1-1,-1 0 1,1-1 0,0 1 0,4-4 0,-8 5 185,-1 1 1,1 0-1,0-1 1,-1 1-1,1-1 0,-1 1 1,1-1-1,-1 1 1,1-1-1,-1 0 1,1 1-1,-1-1 1,0 0-1,1 1 1,-1-1-1,0 0 0,0 1 1,1-1-1,-1 0 1,0 1-1,0-1 1,0 0-1,0-1 1,-13-3 2445,9 4-2235,1 1 0,-1 1 0,0-1 0,0 1 0,1-1 0,-1 1 0,0 0 0,-5 3 0,1 1 113,0 0 1,1 1-1,0 0 0,0 0 0,1 1 1,-1 0-1,-9 15 0,12-18-182,1 1 1,0 0-1,1 0 0,-1 0 0,1 0 0,0 0 1,0 1-1,1-1 0,-1 0 0,1 1 0,0 0 1,1-1-1,-1 1 0,2 7 0,-1-12-193,1 0 0,-1 0 0,1 0 0,0 0-1,0 0 1,-1 0 0,1 0 0,0 0 0,0 0-1,0 0 1,0-1 0,0 1 0,0 0 0,0-1 0,1 1-1,-1-1 1,0 1 0,0-1 0,0 0 0,1 1-1,-1-1 1,0 0 0,0 0 0,0 0 0,1 0 0,-1 0-1,0 0 1,0 0 0,1 0 0,-1-1 0,0 1-1,0 0 1,0-1 0,1 1 0,1-2 0,43-16 783,-39 13-744,0-1-1,0 0 1,-1 0-1,0-1 1,0 0 0,0 0-1,-1 0 1,4-9-1,-6 12-63,-1 0 0,0-1 0,0 1 0,0-1-1,-1 0 1,1 0 0,-1 1 0,0-1 0,-1 0 0,1 0-1,-1 0 1,0 0 0,0 0 0,-1 0 0,1 0-1,-2-5 1,1 9-118,1 0 1,-1-1-1,0 1 0,1 0 0,-1 0 0,0 0 0,0 0 0,0 0 0,0 0 1,0 0-1,0 1 0,0-1 0,0 0 0,0 0 0,0 1 0,0-1 0,0 1 1,0-1-1,-1 1 0,1-1 0,0 1 0,-1 0 0,1 0 0,0-1 0,0 1 1,-1 0-1,-1 0 0,14 12-7428,9-7 6079,1-1-1,0-1 1,0-1 0,0-1-1,0 0 1,0-2-1,0-1 1,29-5-1,-42 5 1348,0 0 0,-1-1-1,1 0 1,0 0 0,6-5-1,9-10 2085,-21 16-1545,-1 1-1,0-1 0,0 1 0,0-1 1,0 1-1,0-1 0,-1 0 1,1 1-1,0-1 0,-1 0 0,1 0 1,-1-2-1,-4-4 4820,-9 7-3292,-13 12-478,15-2-982,0 0 0,0 1 0,0 0 1,1 0-1,1 2 0,-12 15 0,16-20-236,1 0-1,-1 0 1,1 1-1,1-1 1,-1 1-1,2 0 1,-1 0 0,1 0-1,0 0 1,0 0-1,1 0 1,-1 13-1,3-19-236,-1-1-1,1 0 1,0 1-1,0-1 0,-1 0 1,1 0-1,0 1 1,0-1-1,0 0 0,0 0 1,0 0-1,1 0 0,-1 0 1,0-1-1,0 1 1,1 0-1,-1 0 0,0-1 1,1 1-1,-1-1 1,1 1-1,-1-1 0,0 0 1,1 1-1,-1-1 0,1 0 1,-1 0-1,1 0 1,-1 0-1,1 0 0,-1 0 1,3-1-1,54-8 274,-36 0-231,0-1-1,-1-1 1,-1-1-1,0 0 1,0-2 0,-1 0-1,-1-2 1,0 1-1,-1-2 1,-1-1 0,-1 0-1,0-1 1,-1 0-1,16-31 1,-26 42-35,1 0-1,-2 0 1,1-1-1,-1 1 1,0-1 0,-1 0-1,0 1 1,1-18 0,-3 26-14,1-1 0,-1 1 0,0 0 0,0-1 1,0 1-1,0 0 0,0-1 0,0 1 1,0-1-1,0 1 0,0 0 0,0-1 1,-1 1-1,1 0 0,0-1 0,0 1 0,0 0 1,0-1-1,0 1 0,-1 0 0,1 0 1,0-1-1,0 1 0,0 0 0,-1-1 1,1 1-1,0 0 0,-1 0 0,1 0 1,0-1-1,0 1 0,-1 0 0,1 0 0,0 0 1,-1 0-1,1-1 0,0 1 0,-1 0 1,1 0-1,-1 0 0,0 0 0,-17 9 172,-12 20 107,17-13-236,1 1 1,1 0-1,-14 30 1,21-38-41,1 0 1,0 0-1,0 0 1,1 0-1,0 0 1,0 1-1,1-1 1,0 1-1,2 18 1,-1-26-7,1 1 0,0-1 0,0 0 0,0 0 0,0 0 0,0 0 0,0 0 0,0 0 0,1 0 0,-1 0 0,1 0 0,-1-1 0,1 1 0,0-1 0,0 1 0,0-1 0,-1 0 0,1 1 0,1-1 0,-1 0 0,0 0 0,0-1 0,0 1 0,0 0 0,1-1 0,-1 1 0,0-1 0,1 0 0,-1 0 0,0 0 0,5 0 0,1 0 0,1 0 0,-1-1 0,0 1 0,0-2 0,1 1 0,-1-1 0,15-6 0,-9 0 0,0 0 0,0-1 0,-1-1 0,23-22 0,-2 2 0,-46 60 0,10-25 0,-1 0 0,1 0 0,0 0 0,0 0 0,0 0 0,1 0 0,-1 0 0,1 1 0,1-1 0,-1 0 0,1 9 0,1-13 0,-1 0 0,1 0 0,0 0 0,0 0 0,0 0 0,0 0 0,-1-1 0,1 1 0,0 0 0,1 0 0,-1-1 0,0 1 0,0-1 0,0 1 0,0-1 0,0 0 0,1 1 0,-1-1 0,0 0 0,0 0 0,0 0 0,1 0 0,-1 0 0,0 0 0,2 0 0,35-4 0,-25-2 0,1-1 0,-1 0 0,0-1 0,-1-1 0,0 0 0,0 0 0,-1-1 0,0-1 0,0 0 0,-2-1 0,12-16 0,-31 49 0,0 0 0,-11 40 0,20-59-76,0 0 1,0 1-1,1-1 1,-1 0-1,1 1 0,-1-1 1,1 0-1,0 1 1,0-1-1,0 0 0,0 1 1,0-1-1,1 1 0,-1-1 1,1 0-1,-1 1 1,1-1-1,0 0 0,0 0 1,0 0-1,0 0 1,0 1-1,1-1 0,-1-1 1,1 1-1,-1 0 1,1 0-1,2 1 0,1-1-357,0 1 0,1-2 0,-1 1 0,1-1 0,0 0 0,-1 0 0,1 0 0,0-1 0,0 0 0,10-1 0,14-3-5551,3-9-1768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6.934"/>
    </inkml:context>
    <inkml:brush xml:id="br0">
      <inkml:brushProperty name="width" value="0.025" units="cm"/>
      <inkml:brushProperty name="height" value="0.025" units="cm"/>
    </inkml:brush>
  </inkml:definitions>
  <inkml:trace contextRef="#ctx0" brushRef="#br0">160 1 2114,'-2'-1'14445,"-2"1"-8122,-22 0-1584,20 2-4555,-1-1-1,1 1 1,-1 0 0,1 0 0,0 1 0,0 0-1,0 0 1,0 0 0,1 1 0,-1-1 0,1 1-1,0 1 1,0-1 0,0 1 0,1 0-1,-1 0 1,1 0 0,1 1 0,-1-1 0,1 1-1,0 0 1,0 0 0,0 0 0,1 1 0,0-1-1,0 0 1,0 9 0,2-14-313,1 1-1,-1 0 1,1-1-1,0 1 1,0-1-1,0 1 1,0-1-1,0 0 1,0 1-1,0-1 1,0 0 0,1 0-1,-1 0 1,1 0-1,-1 0 1,0 0-1,1 0 1,-1 0-1,1 0 1,0-1-1,-1 1 1,1-1 0,0 1-1,-1-1 1,1 0-1,0 1 1,-1-1-1,1 0 1,0 0-1,2-1 1,55 1-7255,-35-4-565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55.483"/>
    </inkml:context>
    <inkml:brush xml:id="br0">
      <inkml:brushProperty name="width" value="0.025" units="cm"/>
      <inkml:brushProperty name="height" value="0.025" units="cm"/>
    </inkml:brush>
  </inkml:definitions>
  <inkml:trace contextRef="#ctx0" brushRef="#br0">4556 212 11371,'5'2'-2479,"9"-4"3489,-9 0 1485,-18 1-1098,4 1-1276,-1 0 0,0 0 0,1-1 0,-1-1 0,1 1-1,-1-1 1,1-1 0,0 0 0,0 0 0,-11-6 0,4 2 24,0 1 0,0 1 1,-1 0-1,1 1 0,-1 1 0,-32-2 1,-109 5 428,73 2-292,-462-32 92,220 19 247,17 1-553,-382 1 304,390 12-269,224-7-31,0-4 0,-121-27 0,-44-7 213,205 38-233,0 2 1,0 2-1,0 1 1,-56 10-1,26 5 129,1 4-1,1 2 0,0 3 1,-86 48-1,-96 37-233,144-80 45,77-23-11,1 0 0,0 1 0,0 2 0,0 1-1,-24 14 1,44-21 5,0 2-1,1-1 1,-1 1-1,1 0 1,0 0-1,0 0 1,1 1-1,0-1 1,0 1 0,1 0-1,-1 1 1,2-1-1,-1 0 1,1 1-1,-2 9 1,-3 17 3,2 0 1,-1 34 0,6-66 11,-2 21-7,1 1 1,2-1 0,0 1 0,1-1-1,2 1 1,0-1 0,9 27 0,-8-37-13,0 0 1,1 1 0,1-2 0,0 1 0,1-1-1,1 0 1,-1-1 0,2 0 0,0 0 0,0-1-1,1 0 1,0-1 0,12 8 0,24 11 0,1-3 0,1-1 0,93 30 1,-18-7 24,-32-10 96,1-3-1,2-4 1,1-5 0,0-3 0,2-5-1,110 5 1,696-59 78,-424 3-198,-222 19 26,-1-11 1,387-90 0,360-188-198,-949 283 326,95-54-1,-130 63-79,0 0 0,-1-2-1,0 0 1,-2-2 0,1 1 0,-2-2-1,23-29 1,-36 41 26,1-1 0,-1 1-1,1-1 1,-1 0 0,-1 0-1,1 0 1,-1 0 0,0 0 0,-1 0-1,0-1 1,0 1 0,0-1-1,0 1 1,-1-1 0,0 1 0,-2-11-1,0 9-14,0 0 0,-1 0 0,0 0 0,0 0 0,-1 0 0,0 1 0,0-1 0,-1 1 0,0 0 0,0 0 0,-8-7 0,-5-2-52,0 0 1,-1 1-1,-1 1 0,0 1 1,0 0-1,-2 2 0,1 0 1,-26-8-1,0 5-284,0 2 0,0 2 0,-2 2 1,1 2-1,-89 0 0,-248 34-5735,190-5-688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7.323"/>
    </inkml:context>
    <inkml:brush xml:id="br0">
      <inkml:brushProperty name="width" value="0.025" units="cm"/>
      <inkml:brushProperty name="height" value="0.025" units="cm"/>
    </inkml:brush>
  </inkml:definitions>
  <inkml:trace contextRef="#ctx0" brushRef="#br0">0 111 5125,'0'0'23884,"12"4"-21973,-1 0-1532,-6-1-279,0-1 0,0 0 0,1 0 0,-1-1-1,1 1 1,-1-1 0,1 0 0,-1-1 0,1 1 0,0-1 0,-1 0 0,1-1 0,8-1 0,9-4-90,1-1-1,-1-1 1,-1-2 0,0 0 0,0-1 0,36-26 0,-56 37-10,-1-1 0,0 1 0,0-1 0,0 0 0,0 1 0,0-1 0,0 0 0,0 0 0,0 0 0,0 0 0,0 0 0,-1 0 0,1 0 0,0 0 0,-1 0 0,1 0 0,-1 0 0,1-1 0,-1 1 0,1 0 0,-1 0 0,0-1 0,0 1 0,1 0 0,-1 0 0,0-2 0,-1 2 0,0 0 0,0 0 0,0 0 0,0 0 0,-1 0 0,1 0 0,0 1 0,0-1 0,0 0 0,-1 1 0,1-1 0,0 1 0,-1-1 0,1 1 0,-1 0 0,1 0 0,0-1 0,-3 1 0,-10-1 0,0 1 0,0 0 0,-22 3 0,21 0 0,0 1 0,0 0 0,1 1 0,0 1 0,-20 10 0,26-12 0,-1 1 0,1 0 0,0 1 0,0 0 0,1 0 0,0 1 0,0 0 0,0 0 0,-9 13 0,15-18 0,-1 0 0,1 1 0,0-1 0,0 0 0,0 0 0,0 1 0,0-1 0,1 0 0,-1 1 0,1-1 0,0 1 0,-1-1 0,1 1 0,0-1 0,0 0 0,1 1 0,-1-1 0,0 1 0,1-1 0,1 4 0,-1-3 0,1 0 0,0 0 0,0 1 0,1-2 0,-1 1 0,1 0 0,-1 0 0,1-1 0,0 1 0,0-1 0,0 0 0,4 2 0,10 5 0,0-1 0,0-1 0,1-1 0,23 5 0,-34-9 0,23 5-1072,0-1 0,32 2 0,-40-6-1562,0-2 0,0 0 0,35-6 0,-7-7-16381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8.566"/>
    </inkml:context>
    <inkml:brush xml:id="br0">
      <inkml:brushProperty name="width" value="0.025" units="cm"/>
      <inkml:brushProperty name="height" value="0.025" units="cm"/>
    </inkml:brush>
  </inkml:definitions>
  <inkml:trace contextRef="#ctx0" brushRef="#br0">244 1 10282,'0'0'15679,"-9"8"-13613,-16 13-1118,1 2 0,2 1 0,0 0 0,-32 48 0,53-70-948,0-1 0,1 1 0,-1 0 0,0-1 0,0 1 0,1 0 0,-1 0 0,1-1 0,0 1 0,0 0 0,-1 0 0,1 0 0,1 2 0,-1-3 0,0-1 0,0 1 0,0 0 0,1 0 0,-1-1 0,1 1 0,-1 0 0,0-1 0,1 1 0,-1-1 0,1 1 0,-1 0 0,1-1 0,0 1 0,-1-1 0,1 0 0,-1 1 0,1-1 0,0 1 0,-1-1 0,1 0 0,1 1 0,4 0 0,0 0 0,0 0 0,1-1 0,-1 0 0,0 0 0,9-1 0,4 0 0,44-3 0,-40 1 0,1 1 0,0 1 0,0 2 0,38 4 0,-57-4 0,-1 0 0,1 0 0,-1 0 0,0 0 0,0 1 0,1 0 0,-1 0 0,0 0 0,-1 0 0,1 0 0,0 1 0,-1 0 0,1 0 0,-1 0 0,0 0 0,0 0 0,0 1 0,0 0 0,-1-1 0,1 1 0,-1 0 0,0 0 0,0 0 0,-1 0 0,1 1 0,-1-1 0,0 0 0,0 1 0,1 8 0,-2-8 0,0 0 0,0 0 0,-1 1 0,0-1 0,0 0 0,0 0 0,-1 0 0,1 0 0,-1 0 0,0 0 0,-1-1 0,1 1 0,-1-1 0,0 1 0,0-1 0,0 0 0,0 0 0,-1 0 0,0-1 0,0 1 0,0-1 0,0 0 0,0 0 0,-1 0 0,1-1 0,-10 4 0,-10 5 0,0-2 0,0-1 0,-1-1 0,-27 5 0,21-5 0,1-2 0,-1-1 0,1-1 0,-1-1 0,-34-4 0,63 2-74,1 0 0,-1-1-1,1 1 1,-1 0 0,1-1 0,0 0 0,-1 1-1,1-1 1,0 0 0,-1 0 0,1 1 0,0-1-1,0 0 1,0 0 0,0 0 0,0-1 0,0 1-1,0 0 1,0 0 0,0-1 0,0 1 0,1 0-1,-1-1 1,0 1 0,1 0 0,-1-1 0,1 1-1,0-1 1,0 1 0,-1-1 0,1 1 0,0-1 0,0 1-1,0-1 1,0 1 0,1-1 0,-1 1 0,0-1-1,1 1 1,-1-1 0,2-1 0,1-9-1588,1 1 0,0 0 0,11-22 0,11-15-6223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38.896"/>
    </inkml:context>
    <inkml:brush xml:id="br0">
      <inkml:brushProperty name="width" value="0.025" units="cm"/>
      <inkml:brushProperty name="height" value="0.025" units="cm"/>
    </inkml:brush>
  </inkml:definitions>
  <inkml:trace contextRef="#ctx0" brushRef="#br0">1 33 21012,'0'0'4228,"54"-17"-1826,-23 14-1313,7 1-224,3 2-513,4 0-320,7 0-1153,-2-1-2818,0-8-3428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41.882"/>
    </inkml:context>
    <inkml:brush xml:id="br0">
      <inkml:brushProperty name="width" value="0.025" units="cm"/>
      <inkml:brushProperty name="height" value="0.025" units="cm"/>
    </inkml:brush>
  </inkml:definitions>
  <inkml:trace contextRef="#ctx0" brushRef="#br0">150 1 5093,'-22'0'801,"-4"0"-1090,5 0 257,1 0 32,4 3 32,1 1 0,2-2-96,3 1-1345,3-3-2499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42.257"/>
    </inkml:context>
    <inkml:brush xml:id="br0">
      <inkml:brushProperty name="width" value="0.025" units="cm"/>
      <inkml:brushProperty name="height" value="0.025" units="cm"/>
    </inkml:brush>
  </inkml:definitions>
  <inkml:trace contextRef="#ctx0" brushRef="#br0">246 47 4388,'0'0'17697,"2"-8"-15866,-1 7-1785,0 0 0,-1 0-1,0 1 1,1-1 0,-1 0 0,1 0 0,-1 0-1,0 0 1,0 0 0,0-1 0,0 1-1,1 0 1,-1 0 0,-1 0 0,1 0 0,0 0-1,0 0 1,0 0 0,0 0 0,-1 0 0,1 0-1,0 0 1,-1 0 0,1 0 0,-1 0 0,1 1-1,-1-1 1,0 0 0,1 0 0,-1 0 0,0 1-1,0-1 1,1 0 0,-1 0 0,0 1 0,0-1-1,0 1 1,0-1 0,-1 0 0,-3 0 88,-1 1 1,1-1-1,0 1 1,-1 0-1,1 0 0,-1 1 1,1-1-1,0 1 1,-10 3-1,4-1 94,1 1-1,0 0 0,0 0 0,0 1 1,0 0-1,1 1 0,0 0 1,0 1-1,1 0 0,-15 14 1,18-15-135,-1 0 0,1 0 0,0 1 1,1-1-1,-1 1 0,1 0 1,1 1-1,-1-1 0,1 1 1,1-1-1,-1 1 0,1 0 0,1 0 1,0 0-1,-1 9 0,2-15-94,0 0 0,1 0 0,-1 1 0,1-1 0,-1 0 0,1 0 0,0 0 0,0 0 0,0-1-1,0 1 1,0 0 0,0 0 0,0 0 0,1-1 0,-1 1 0,0-1 0,1 1 0,0-1 0,-1 0-1,1 1 1,0-1 0,0 0 0,-1 0 0,1 0 0,0 0 0,0-1 0,0 1 0,0 0 0,0-1 0,0 0-1,4 1 1,9 1-88,1 0-1,-1-1 0,23-2 0,-18 1-135,4-1-717,1-1-1,0 0 1,38-10 0,25-17-6195,-43 8 870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42.906"/>
    </inkml:context>
    <inkml:brush xml:id="br0">
      <inkml:brushProperty name="width" value="0.025" units="cm"/>
      <inkml:brushProperty name="height" value="0.025" units="cm"/>
    </inkml:brush>
  </inkml:definitions>
  <inkml:trace contextRef="#ctx0" brushRef="#br0">25 1 11371,'0'0'11952,"0"11"-10654,-13 179 2975,6-118-3621,3 0 0,5 82 1,-1-152-596,0 0 1,0 0 0,0 0 0,0-1 0,1 1 0,-1 0 0,0 0 0,1 0 0,0 0 0,-1-1-1,1 1 1,0 0 0,0-1 0,0 1 0,0-1 0,0 1 0,2 1 0,4-8 548,-4-18-338,-3 13-1373,-1 7 123,1 1 1,0-1-1,0 1 1,0-1-1,0 1 1,0-1-1,1 1 0,-1-1 1,1 1-1,-1-1 1,1 1-1,0 0 1,0-1-1,2-2 1,6-6-10257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45.086"/>
    </inkml:context>
    <inkml:brush xml:id="br0">
      <inkml:brushProperty name="width" value="0.025" units="cm"/>
      <inkml:brushProperty name="height" value="0.025" units="cm"/>
    </inkml:brush>
  </inkml:definitions>
  <inkml:trace contextRef="#ctx0" brushRef="#br0">126 74 6342,'2'-4'1296,"0"1"-1,0-1 1,0 0-1,-1 0 1,0 1 0,0-1-1,0 0 1,0 0 0,-1 0-1,1-7 1,-1 11-1162,0-1 1,0 0-1,0 0 0,-1 0 1,1 0-1,0 0 0,0 0 1,-1 0-1,1 0 0,-1 0 1,1 0-1,-1 1 1,1-1-1,-1 0 0,1 0 1,-1 1-1,0-1 0,1 0 1,-1 1-1,0-1 0,0 1 1,0-1-1,1 1 1,-1-1-1,0 1 0,0-1 1,0 1-1,0 0 0,0-1 1,0 1-1,0 0 0,0 0 1,0 0-1,0 0 1,0 0-1,0 0 0,0 0 1,0 0-1,1 0 0,-1 1 1,0-1-1,0 0 0,0 0 1,0 1-1,0-1 1,0 1-1,0-1 0,0 1 1,-5 2-76,1 0 1,-1 0-1,1 0 0,0 0 1,0 1-1,0 0 1,1 0-1,-1 0 0,1 1 1,0 0-1,0 0 1,1 0-1,-1 0 0,-2 6 1,1-1 80,0-1 0,0 0 0,2 1 1,-1 0-1,1 0 0,0 0 0,-2 17 0,5-26-125,0 1-1,0-1 0,0 0 1,0 1-1,0-1 0,0 0 1,0 1-1,0-1 0,0 0 0,1 1 1,-1-1-1,0 0 0,1 1 1,-1-1-1,1 0 0,0 0 1,-1 0-1,1 0 0,0 1 1,0-1-1,0 0 0,0 0 1,0-1-1,0 1 0,0 0 1,2 1-1,-1-1 34,1 0 0,0 0 0,-1-1 0,1 1 0,0-1 0,-1 0 1,1 0-1,0 0 0,0 0 0,-1 0 0,1 0 0,4-2 0,3 0 146,-1-1 0,0 0 0,1-1 0,-1 0 0,-1-1 0,15-8 1,-17 8-138,0 1 0,0-1 1,0 0-1,0 0 1,-1-1-1,0 0 1,0 0-1,-1 0 1,0 0-1,0-1 0,0 0 1,-1 0-1,0 0 1,0 0-1,0 0 1,-1 0-1,-1-1 1,1 1-1,-1-1 1,0-8-1,-1 14-71,0 1 0,0 0-1,-1-1 1,1 1 0,-1 0 0,1-1 0,-1 1 0,1 0-1,-1 0 1,0-1 0,0 1 0,0 0 0,0 0-1,1 0 1,-1 0 0,0 0 0,-1 0 0,1 1 0,0-1-1,0 0 1,0 0 0,0 1 0,-1-1 0,1 1 0,0-1-1,-1 1 1,1-1 0,0 1 0,-1 0 0,1 0-1,0 0 1,-1 0 0,1 0 0,-1 0 0,1 0 0,0 0-1,-1 0 1,1 1 0,-2 0 0,0-1-38,1 0-1,-1 1 1,1 0 0,0-1 0,-1 1 0,1 0 0,0 0-1,-1 0 1,1 1 0,0-1 0,0 1 0,0-1 0,0 1-1,0-1 1,1 1 0,-1 0 0,0 0 0,1 0 0,0 0-1,-1 0 1,1 0 0,-1 3 0,1-4-116,1-1-1,0 1 1,-1 0 0,1-1-1,0 1 1,0 0 0,0-1-1,0 1 1,0 0-1,0-1 1,0 1 0,0 0-1,0 0 1,0-1 0,0 1-1,0 0 1,0-1 0,0 1-1,1 0 1,-1-1 0,0 1-1,1 0 1,-1-1 0,0 1-1,1-1 1,-1 1-1,1-1 1,-1 1 0,1-1-1,-1 1 1,1-1 0,-1 1-1,1-1 1,-1 1 0,1-1-1,0 0 1,-1 1 0,2-1-1,30-1-7342,-1-9 774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45.725"/>
    </inkml:context>
    <inkml:brush xml:id="br0">
      <inkml:brushProperty name="width" value="0.025" units="cm"/>
      <inkml:brushProperty name="height" value="0.025" units="cm"/>
    </inkml:brush>
  </inkml:definitions>
  <inkml:trace contextRef="#ctx0" brushRef="#br0">90 1 11819,'0'0'9812,"-6"10"-8237,-7 13-791,1 0-1,1 1 1,2 1 0,0 0 0,2 0 0,0 1-1,2 0 1,1 0 0,1 0 0,1 52-1,2-77-774,-1 0 0,1 0-1,0 0 1,0 0 0,0 0-1,0 0 1,0-1-1,0 1 1,0 0 0,0 0-1,0 0 1,0 0-1,1 0 1,-1 0 0,0 0-1,1-1 1,-1 1-1,0 0 1,1 0 0,-1 0-1,1-1 1,-1 1 0,1 0-1,0-1 1,-1 1-1,1 0 1,0-1 0,-1 1-1,1-1 1,0 1-1,0-1 1,0 1 0,1-1-1,-2 0 5,1-1 0,0 1-1,0-1 1,0 1 0,0-1-1,0 0 1,-1 0 0,1 1-1,0-1 1,-1 0 0,1 0-1,-1 0 1,1 0 0,-1 0-1,1 1 1,-1-1-1,1 0 1,-1 0 0,0 0-1,0 0 1,1-1 0,-1 1-1,0 0 1,0 0 0,0 0-1,0 0 1,0 0 0,0 0-1,-1-1 1,2-14 8,-1 10-44,1 0 1,-1 0-1,0 0 0,-1 1 1,1-1-1,-1 0 0,0 0 1,-1 0-1,1 0 0,-1 0 1,-5-8-1,5 22-408,7 10 424,-2-15 13,0-1 0,0 1 0,1 0 0,0-1 0,-1 0 0,1 0 0,0 0 0,0 0 0,0 0 0,0-1 0,1 0 0,-1 0 0,0 0 0,1 0 0,-1-1 0,0 0 0,1 1 0,-1-2 0,0 1 0,8-2 0,0 1 21,0-1 0,0-1 0,0 0 0,0 0 0,-1-1 0,14-7 0,-9 2 15,-1 0 0,0-1 1,-1-1-1,0 0 0,-1-1 0,0 0 0,13-16 0,-21 21-24,1 1 0,-1-1-1,-1-1 1,1 1 0,-1 0 0,-1-1 0,1 0 0,-1 0 0,-1 0 0,1 0 0,-1-1 0,-1 1-1,0-1 1,0 1 0,0-1 0,-2-15 0,1 23-18,-1 1 0,1-1 0,0 0 0,-1 0 0,1 1 0,-1-1 0,1 0 0,-1 1 0,1-1 0,-1 0 0,1 1 0,-1-1 0,1 1 0,-1-1 0,0 1 0,0-1 0,1 1 0,-1 0 0,0-1 0,0 1 0,1 0 0,-1-1 0,0 1 0,0 0 0,0 0 0,1 0 0,-1 0 0,0 0 0,0 0 0,0 0 0,0 0 0,1 0 0,-1 0 0,0 0 0,0 1 0,0-1 0,1 0 0,-1 0 0,0 1 0,0-1 0,0 1 0,-35 17 0,17-3 0,1 1 0,-32 34 0,42-41 0,1 1 0,-1-1 0,2 1 0,-1 1 0,1-1 0,1 1 0,-8 20 0,13-29 0,0-1 0,-1 0 0,1 0 0,0 1 0,0-1 0,-1 0 0,1 1 0,0-1 0,0 0 0,0 1 0,1-1 0,-1 0 0,0 0 0,0 1 0,1-1 0,-1 0 0,1 0 0,-1 1 0,1-1 0,-1 0 0,1 0 0,0 0 0,0 0 0,0 0 0,-1 0 0,1 0 0,0 0 0,0 0 0,1 1 0,2-1 0,-1 1 0,1-1 0,-1 0 0,1 1 0,-1-2 0,1 1 0,0 0 0,-1-1 0,1 1 0,5-1 0,12-1 0,-1-1 0,38-9 0,-53 10 0,52-8 0,-55 8 0,-1 1 0,1 0 0,0-1 0,-1 1 0,1 0 0,0 0 0,-1 0 0,1 0 0,-1 1 0,1-1 0,0 0 0,-1 1 0,1-1 0,-1 1 0,1-1 0,-1 1 0,1 0 0,-1 0 0,0 0 0,1 0 0,-1 0 0,0 0 0,0 0 0,1 0 0,-1 0 0,0 0 0,0 1 0,1 2 0,-1 3-25,0-1 0,0 1 0,-1 0 0,0 0 0,0 0 0,-1 0 0,0 0 0,0 0 0,-1 0 0,-3 9 0,2-6-163,1-1-1,0 1 1,1-1-1,-1 12 1,7-20-5232,16-16-611,-9-4-487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46.067"/>
    </inkml:context>
    <inkml:brush xml:id="br0">
      <inkml:brushProperty name="width" value="0.025" units="cm"/>
      <inkml:brushProperty name="height" value="0.025" units="cm"/>
    </inkml:brush>
  </inkml:definitions>
  <inkml:trace contextRef="#ctx0" brushRef="#br0">35 130 17489,'0'0'9021,"8"1"-6634,-1 0-2160,0 0 1,0-1 0,0 0-1,0 0 1,0-1 0,0 0-1,0 0 1,0 0 0,0-1-1,-1 0 1,1-1 0,0 1-1,-1-1 1,0 0 0,0-1-1,7-5 1,-5 4-228,38-31 0,-43 34 0,-1 0 0,0 0 0,0 0 0,0-1 0,-1 1 0,1-1 0,0 0 0,-1 1 0,0-1 0,0 0 0,0 0 0,0 0 0,0 0 0,0 0 0,-1 0 0,1-3 0,-1 5 0,0 1 0,0-1 0,0 1 0,0-1 0,-1 1 0,1-1 0,0 1 0,0-1 0,0 1 0,-1 0 0,1-1 0,0 1 0,-1-1 0,1 1 0,0 0 0,-1-1 0,1 1 0,0 0 0,-1-1 0,1 1 0,-1 0 0,1-1 0,0 1 0,-1 0 0,1 0 0,-1 0 0,1-1 0,-1 1 0,1 0 0,-1 0 0,0 0 0,-25 0 0,-22 13 0,34-5 0,0 1 0,0 0 0,1 1 0,0 1 0,-20 21 0,27-26 0,1 1 0,-1-1 0,1 1 0,0 0 0,1 0 0,0 1 0,0-1 0,1 1 0,-1 0 0,2 0 0,-1 1 0,-2 14 0,5-21 3,0 0 0,1 0 0,-1 0-1,0 0 1,1 0 0,-1 0 0,1-1 0,0 1 0,-1 0 0,1 0-1,0-1 1,0 1 0,0 0 0,0-1 0,1 1 0,-1-1 0,0 0-1,1 1 1,-1-1 0,1 0 0,-1 0 0,1 0 0,-1 0 0,1 0-1,0 0 1,0 0 0,-1 0 0,1-1 0,0 1 0,0-1 0,0 0-1,0 1 1,0-1 0,3 0 0,10 2-79,0-1 1,0-1-1,21-1 1,-24 0-134,5-1-1576,-1 0 1,1-1-1,-1-1 1,0-1-1,0 0 1,17-9-1,11-5-5940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2:46.424"/>
    </inkml:context>
    <inkml:brush xml:id="br0">
      <inkml:brushProperty name="width" value="0.025" units="cm"/>
      <inkml:brushProperty name="height" value="0.025" units="cm"/>
    </inkml:brush>
  </inkml:definitions>
  <inkml:trace contextRef="#ctx0" brushRef="#br0">305 1 17168,'0'0'12903,"-10"0"-11526,2 0-1299,1 0 0,-1 1-1,1 0 1,-1 0-1,1 1 1,-1 0-1,1 0 1,0 1-1,0 0 1,0 0 0,1 0-1,-1 1 1,1 0-1,-1 1 1,1-1-1,-6 8 1,8-9-78,1-1 0,0 0 0,1 0 0,-1 0 0,1 1 0,-1-1 0,1 1 0,0-1 0,0 1 0,0 0 0,1 0 0,-1 0 0,1 0 0,-1 0 0,1 0 0,0 0 0,0 0 0,-1 6 0,3-8 0,-1 0 0,1 0 0,-1 0 0,1-1 0,0 1 0,-1 0 0,1 0 0,0-1 0,0 1 0,-1-1 0,1 1 0,0-1 0,0 1 0,0-1 0,0 1 0,0-1 0,0 0 0,-1 1 0,1-1 0,0 0 0,0 0 0,0 0 0,0 0 0,0 0 0,0 0 0,2 0 0,35 1 0,-32-1 0,24-1 0,59 3 0,-83-2 0,1 1 0,-1 0 0,1 0 0,-1 1 0,0 0 0,0 0 0,1 0 0,-1 1 0,-1 0 0,9 5 0,-13-8 0,0 1 0,0 0 0,0 0 0,0 0 0,-1 0 0,1 0 0,0 0 0,0 0 0,-1 0 0,1 0 0,-1 0 0,1 0 0,-1 0 0,0 0 0,1 0 0,-1 1 0,0-1 0,0 0 0,1 0 0,-1 0 0,0 1 0,0-1 0,-1 0 0,1 0 0,0 1 0,0-1 0,0 0 0,-1 0 0,1 0 0,-1 0 0,1 0 0,-1 0 0,1 1 0,-1-1 0,0 0 0,1 0 0,-1-1 0,0 1 0,0 0 0,0 0 0,0 0 0,-1 1 0,-6 5 0,-1 0 0,1-1 0,-17 10 0,21-14 0,-26 16-5,-1-2-1,0-2 1,-1 0 0,-1-3-1,0 0 1,0-2 0,-50 6-1,64-14-1617,5-1-5679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2.658"/>
    </inkml:context>
    <inkml:brush xml:id="br0">
      <inkml:brushProperty name="width" value="0.025" units="cm"/>
      <inkml:brushProperty name="height" value="0.025" units="cm"/>
    </inkml:brush>
  </inkml:definitions>
  <inkml:trace contextRef="#ctx0" brushRef="#br0">1 0 15631,'0'0'8584,"48"42"-24759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8:30.870"/>
    </inkml:context>
    <inkml:brush xml:id="br0">
      <inkml:brushProperty name="width" value="0.025" units="cm"/>
      <inkml:brushProperty name="height" value="0.025" units="cm"/>
    </inkml:brush>
  </inkml:definitions>
  <inkml:trace contextRef="#ctx0" brushRef="#br0">152 241 8872,'-10'-1'2445,"-19"1"-1324,7 0-318,1-1-1,-42-7 1,56 2-402,19 2-357,19 0 162,-13 6 155,0 0 0,0 1 0,-1 1 0,1 1 0,-1 0-1,31 15 1,41 13-175,-41-22-104,0-2 0,0-3-1,50 2 1,150-8-23,-123-2-12,696-48 1092,-697 39-912,1115-118 1226,-500 49-1229,-297 53 1276,-440 27-1378,1-1 0,-1 1 0,0 0 0,1 0 1,-1 1-1,0-1 0,1 0 0,-1 1 0,0 0 1,0-1-1,1 1 0,-1 0 0,4 2 0,-5-1 149,0-1 1,0 1-1,0 0 0,-1-1 0,1 1 0,0 0 1,-1 0-1,1 0 0,-1-1 0,1 1 0,-1 0 0,0 0 1,0 0-1,0 0 0,0 0 0,0 2 0,0-3-395,1 0 0,0 0 0,0 0 0,-1 0 0,1 0 0,0 0 0,0-1 0,0 1 0,0 0 0,0-1 0,0 1 0,0 0 0,0-1 0,0 1-1,1-1 1,-1 0 0,0 1 0,0-1 0,0 0 0,0 0 0,1 0 0,-1 0 0,1 0 0,33 3-1855,-33-3 1757,1 1-45,0-1-1,-1 0 0,1 1 1,0-1-1,0-1 1,0 1-1,0 0 1,0-1-1,-1 1 1,1-1-1,0 0 1,-1 0-1,1 0 1,0 0-1,-1-1 1,1 1-1,-1-1 1,0 1-1,1-1 1,-1 0-1,0 0 1,0 0-1,0 0 1,0 0-1,-1-1 1,3-2-1,14-45-8156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05.198"/>
    </inkml:context>
    <inkml:brush xml:id="br0">
      <inkml:brushProperty name="width" value="0.025" units="cm"/>
      <inkml:brushProperty name="height" value="0.025" units="cm"/>
    </inkml:brush>
  </inkml:definitions>
  <inkml:trace contextRef="#ctx0" brushRef="#br0">0 51 12684,'0'0'12908,"5"4"-11338,-2-1-1383,0 1 0,-1-1 1,1 1-1,0-1 0,-1 1 0,0 0 1,0 0-1,0 0 0,0 0 1,-1 0-1,2 5 0,-2-7-246,0 0 0,0 0 1,0-1-1,0 1 0,1-1 0,-1 1 0,0-1 1,1 1-1,0-1 0,-1 0 0,1 0 0,0 0 0,0 0 1,-1 0-1,1 0 0,0 0 0,0-1 0,0 1 0,0-1 1,0 1-1,0-1 0,0 0 0,0 0 0,0 0 0,0 0 1,0 0-1,3 0 0,5-1-816,1 0 0,-1-1 0,0 0 0,12-4 0,-1-2-1601,-1 0 0,1-2 0,-2 0-1,0-2 1,0 0 0,26-22 0,-18 11-2905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05.572"/>
    </inkml:context>
    <inkml:brush xml:id="br0">
      <inkml:brushProperty name="width" value="0.025" units="cm"/>
      <inkml:brushProperty name="height" value="0.025" units="cm"/>
    </inkml:brush>
  </inkml:definitions>
  <inkml:trace contextRef="#ctx0" brushRef="#br0">105 0 4965,'0'0'7174,"-7"8"-2657,-13 18-1538,-1 10-225,-2 3-1441,3 3-800,8-3-257,11-6-224,1-9-2690,16-12-8233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2.066"/>
    </inkml:context>
    <inkml:brush xml:id="br0">
      <inkml:brushProperty name="width" value="0.025" units="cm"/>
      <inkml:brushProperty name="height" value="0.025" units="cm"/>
    </inkml:brush>
  </inkml:definitions>
  <inkml:trace contextRef="#ctx0" brushRef="#br0">4 105 15150,'0'0'14942,"8"-10"-14402,2 1-367,0 0 1,1 1-1,0 0 1,1 0-1,0 1 1,0 1-1,0 0 1,1 1-1,0 0 1,0 1-1,25-5 1,-22 5-165,0 2-1,1-1 1,-1 2 0,1 0 0,24 3 0,-40-2-9,0 0 0,0 0 0,0 1 0,0-1 0,-1 0 0,1 1 0,0-1 0,0 1 0,0 0 0,0-1 0,-1 1 0,1-1 0,0 1 0,-1 0 0,1 0 0,0-1 0,-1 1 0,1 0 0,-1 0 0,1 0 0,-1 0 0,1 0 0,-1 0 0,0 0 0,0 0 0,1 0 0,-1 0 0,0 0 0,0-1 0,0 1 0,0 0 0,0 0 0,0 0 0,0 0 0,0 0 0,-1 0 0,1 0 0,0 0 0,-1 0 0,1 0 0,0 0 0,-1 0 0,1 0 0,-1 0 0,-1 1 0,0 4 0,-1-1 0,0 1 0,0-1 0,-1 0 0,-7 9 0,-6 1 0,0-2 0,-37 22 0,-5 3 0,92-34 0,-22-4 0,0 1 0,0 0 0,0 0 0,0 1 0,0 0 0,12 5 0,-21-6 0,0 0 0,1-1 0,-1 1 0,0 0 0,0 0 0,-1 0 0,1 0 0,0 1 0,0-1 0,0 1 0,-1-1 0,1 1 0,-1-1 0,1 1 0,-1 0 0,0-1 0,1 1 0,-1 0 0,0 0 0,0 0 0,-1 0 0,1 0 0,0 0 0,-1 1 0,1-1 0,-1 0 0,1 0 0,-1 0 0,0 1 0,0-1 0,0 0 0,0 0 0,-1 0 0,1 1 0,0-1 0,-1 0 0,0 0 0,1 0 0,-2 3 0,-1-1 0,1 0 0,-1 0 0,1-1 0,-1 1 0,0-1 0,0 1 0,-1-1 0,1 0 0,-1 0 0,1 0 0,-1-1 0,-7 4 0,-55 26 0,51-26 0,0 0 0,-1 0 0,0-1 0,0-1 0,-1 0 0,1-1 0,-1-1 0,-23 0 0,39-2 0,1 0 0,-1 0 0,0 0 0,1 0 0,-1-1 0,0 1 0,1 0 0,-1-1 0,0 1 0,1 0 0,-1-1 0,1 1 0,-1-1 0,1 1 0,-1-1 0,1 1 0,-1-1 0,1 1 0,-1-1 0,1 1 0,0-1 0,-1 0 0,1 1 0,0-1 0,0 0 0,-1 1 0,1-1 0,0 0 0,0 1 0,0-1 0,0 0 0,0 1 0,0-1 0,0 0 0,0 0 0,0 1 0,0-1 0,0 0 0,0 1 0,1-1 0,-1 0 0,0 1 0,0-1 0,1 0 0,-1 1 0,1-1 0,-1 1 0,0-1 0,1 1 0,-1-1 0,1 1 0,-1-1 0,1 1 0,-1-1 0,1 1 0,0 0 0,-1-1 0,1 1 0,-1 0 0,1-1 0,0 1 0,0 0 0,26-11-1816,16 1-5492,-14 3 1581,2-1-6231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2.454"/>
    </inkml:context>
    <inkml:brush xml:id="br0">
      <inkml:brushProperty name="width" value="0.025" units="cm"/>
      <inkml:brushProperty name="height" value="0.025" units="cm"/>
    </inkml:brush>
  </inkml:definitions>
  <inkml:trace contextRef="#ctx0" brushRef="#br0">56 413 11307,'0'0'5722,"-9"7"-3074,-2 1-1756,7-6-382,0 1 0,0 0 0,0 0-1,0 0 1,0 0 0,1 1 0,-5 6-1,18-13 4384,1-1-4319,45-30 464,76-60-1,-16 9-459,36-6-579,-89 55-268,103-76 0,-186 117-21037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2.858"/>
    </inkml:context>
    <inkml:brush xml:id="br0">
      <inkml:brushProperty name="width" value="0.025" units="cm"/>
      <inkml:brushProperty name="height" value="0.025" units="cm"/>
    </inkml:brush>
  </inkml:definitions>
  <inkml:trace contextRef="#ctx0" brushRef="#br0">54 67 9961,'0'0'6156,"-8"8"-2574,-27 27-443,25-20-305,14-11-179,16-8-591,4-8-1693,-2 0 1,24-16-1,41-22 514,-79 46-844,0 0 1,1 1 0,-1 0 0,1 1 0,-1 0 0,1 0 0,0 1 0,15 0 0,-23 1-42,-1 0 0,1 0 0,0 0 0,-1 0 0,1 0 0,0 0 0,-1 1 0,1-1 0,0 0 0,-1 0 0,1 1 0,0-1 0,-1 1 0,1-1 0,-1 0 0,1 1 0,-1-1 0,1 1 0,-1-1 0,1 1 0,-1-1 0,0 1 0,1-1 0,-1 1 0,0 0 0,1-1 0,-1 1 0,0 0 0,0-1 0,1 2 0,-2 26 0,-1-19 0,0-1 0,-1 0 0,1-1 0,-8 15 0,-6-1 0,-1 0 0,-1-1 0,-1-1 0,0 0 0,-1-2 0,-25 16 0,12-7 0,-35 35 0,67-61 0,1 0 0,0 0 0,-1 0 0,1 1 0,0-1 0,-1 0 0,1 0 0,0 0 0,-1 1 0,1-1 0,0 0 0,0 0 0,-1 1 0,1-1 0,0 0 0,0 1 0,-1-1 0,1 0 0,0 1 0,0-1 0,0 0 0,0 1 0,-1-1 0,1 1 0,0-1 0,0 0 0,0 1 0,0-1 0,0 0 0,0 1 0,0-1 0,0 1 0,0-1 0,0 0 0,0 1 0,1-1 0,-1 0 0,0 1 0,0-1 0,0 1 0,0-1 0,1 0 0,-1 1 0,0-1 0,0 0 0,0 0 0,1 1 0,-1-1 0,0 0 0,1 1 0,0-1 0,28 2 0,39-15 0,99-25-2164,-52 20-3845,-92 15-7567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3.512"/>
    </inkml:context>
    <inkml:brush xml:id="br0">
      <inkml:brushProperty name="width" value="0.025" units="cm"/>
      <inkml:brushProperty name="height" value="0.025" units="cm"/>
    </inkml:brush>
  </inkml:definitions>
  <inkml:trace contextRef="#ctx0" brushRef="#br0">0 42 9513,'0'0'20756,"70"6"-19892,-32-16-607,5 0-193,-2 0-96,0 1-737,-10 2-800,-5 6-1154,-9 1-1057,-9 0-1633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3.887"/>
    </inkml:context>
    <inkml:brush xml:id="br0">
      <inkml:brushProperty name="width" value="0.025" units="cm"/>
      <inkml:brushProperty name="height" value="0.025" units="cm"/>
    </inkml:brush>
  </inkml:definitions>
  <inkml:trace contextRef="#ctx0" brushRef="#br0">0 37 15054,'0'0'11883,"74"21"-11306,-30-32-449,2 1-96,-3-4-1601,-1 3-2595,-5 0-3491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4.260"/>
    </inkml:context>
    <inkml:brush xml:id="br0">
      <inkml:brushProperty name="width" value="0.025" units="cm"/>
      <inkml:brushProperty name="height" value="0.025" units="cm"/>
    </inkml:brush>
  </inkml:definitions>
  <inkml:trace contextRef="#ctx0" brushRef="#br0">1 327 16848,'0'0'10330,"11"-6"-8734,22-17-1197,-1-1 1,-1-2-1,-2 0 0,0-3 0,-2 0 1,-1-1-1,-2-2 0,-1 0 1,19-37-1,-42 69-399,1 0 0,-1 0 0,0 1 0,0-1 0,0 0 0,0 0 0,0 0 0,0 0 0,0 0 0,0 0 0,0 0 0,0 0 0,0 0 0,1 0 0,-1 0 0,0 0 0,0 0 0,0 0 0,0 0 0,0 0 0,0 0 0,0 0 0,0 0 0,1 0 0,-1 0 0,0 0 0,0 0 0,0 0 0,0 0 0,0 0 0,0 0 0,0 0 0,1 0 0,-1 0 0,0 0 0,0 0 0,0 0 0,0 0 0,0 0 0,0 0 0,0 0 0,0 0 0,0 0 0,0 0 0,1-1 0,-1 1 0,0 0 0,0 0 0,0 0 0,0 0 0,0 0 0,0 0 0,-1 18 0,-8 27 0,-50 86 0,40-93 0,1 1 0,2 0 0,-14 57 0,29-93-239,0 1-1,1 0 1,-1 0 0,1 0-1,-1 0 1,1 0 0,1 0-1,-1 0 1,0-1 0,1 1-1,1 5 1,-1-8-1,0 1-1,0-1 1,0 1-1,0-1 1,0 1-1,0-1 1,0 0 0,1 0-1,-1 1 1,0-1-1,1 0 1,-1 0-1,1 0 1,-1-1 0,1 1-1,-1 0 1,1 0-1,0-1 1,-1 1-1,1-1 1,0 0 0,0 1-1,-1-1 1,1 0-1,0 0 1,2 0-1,10 0-8044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4.584"/>
    </inkml:context>
    <inkml:brush xml:id="br0">
      <inkml:brushProperty name="width" value="0.025" units="cm"/>
      <inkml:brushProperty name="height" value="0.025" units="cm"/>
    </inkml:brush>
  </inkml:definitions>
  <inkml:trace contextRef="#ctx0" brushRef="#br0">51 0 20435,'0'0'7976,"-22"59"-6727,11-32-224,2 4-288,2 1-513,5 0-160,2-5-673,0-5-1857,11-9-2403,2-10-2049,2-3-8585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4.975"/>
    </inkml:context>
    <inkml:brush xml:id="br0">
      <inkml:brushProperty name="width" value="0.025" units="cm"/>
      <inkml:brushProperty name="height" value="0.025" units="cm"/>
    </inkml:brush>
  </inkml:definitions>
  <inkml:trace contextRef="#ctx0" brushRef="#br0">101 102 17040,'0'0'15199,"-7"9"-14730,4-5-438,-35 44 11,36-46-42,1 0-1,-1 1 0,0-1 0,1 1 1,-1-1-1,1 1 0,0 0 1,0 0-1,0-1 0,0 1 0,1 0 1,-1 0-1,1 0 0,0 0 1,-1 0-1,1 0 0,1 0 0,-1 0 1,1 3-1,0-5 1,0 1 0,1-1 0,-1 0 0,0 0 0,1 0 0,-1 0 0,1 0 0,-1-1 0,1 1 0,-1 0 0,1-1 0,0 1 0,-1-1 0,1 1 0,0-1 0,-1 0 0,4 1 0,40 1 0,-21 0 0,-17-1-18,0 0 0,-1 1 1,1 0-1,-1 0 0,1 1 0,-1 0 0,0 0 1,0 1-1,0-1 0,0 1 0,5 5 0,-10-7 14,1-1-1,-1 1 1,1-1-1,-1 1 1,0-1-1,0 1 1,1 0-1,-1 0 1,0 0-1,0-1 1,-1 1-1,1 0 0,0 0 1,-1 0-1,1 0 1,-1 0-1,0 1 1,1-1-1,-1 0 1,0 0-1,0 0 1,-1 0-1,1 0 1,0 0-1,-1 0 0,1 0 1,-1 0-1,0 0 1,1 0-1,-1 0 1,0 0-1,0 0 1,0 0-1,-1-1 1,1 1-1,0 0 1,-1-1-1,1 1 1,-4 1-1,-4 6 35,-1-1 1,-1 0-1,1 0 1,-1-1-1,-1-1 1,-17 8-1,21-10-13,0-1-1,-1 0 1,1 0-1,-1-1 1,1 0-1,-1-1 1,0 0-1,0 0 1,0-1-1,-12-1 1,20 1-89,0-1 0,0 1 0,0-1-1,0 1 1,0-1 0,0 0 0,0 1 0,1-1 0,-1 0-1,0 0 1,0 1 0,1-1 0,-1 0 0,0 0 0,1 0 0,-1 0-1,1 0 1,-1 0 0,1 0 0,-1 0 0,1 0 0,0-1-1,0 1 1,-1 0 0,1 0 0,0 0 0,0-2 0,1-37-4930,-1 32 3184,3-26-6254</inkml:trace>
  <inkml:trace contextRef="#ctx0" brushRef="#br0" timeOffset="1">144 77 19859,'0'0'7078,"56"-15"-4355,-24 11-1218,1-4-383,5 3-738,1-3-288,-1 1-865,-2-1-2306,-8-1-4035,1-4-11532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4.718"/>
    </inkml:context>
    <inkml:brush xml:id="br0">
      <inkml:brushProperty name="width" value="0.025" units="cm"/>
      <inkml:brushProperty name="height" value="0.025" units="cm"/>
    </inkml:brush>
  </inkml:definitions>
  <inkml:trace contextRef="#ctx0" brushRef="#br0">52 1 6054,'0'0'16079,"6"49"-15278,-6-4 512,0 9-192,-4 5-673,0-1-191,-1-3-161,3-2-32,-1-8 0,2-4-32,1-9-160,-2-7-577,-2-12-800,-2-10-1538,-4-3-1473,-7-14-2083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5.973"/>
    </inkml:context>
    <inkml:brush xml:id="br0">
      <inkml:brushProperty name="width" value="0.025" units="cm"/>
      <inkml:brushProperty name="height" value="0.025" units="cm"/>
    </inkml:brush>
  </inkml:definitions>
  <inkml:trace contextRef="#ctx0" brushRef="#br0">201 50 14446,'0'0'9379,"5"-9"-7035,-2 4-2139,8-21 1642,-17 17-790,-14 8-280,11 4-688,0 0 0,0 0-1,1 1 1,-1 0 0,1 0-1,0 1 1,0 0 0,1 0 0,-1 1-1,-8 9 1,2-1 54,0 0 0,1 1 0,-20 30 0,30-41-126,1 0-1,0 0 1,-1 0-1,1 1 0,1-1 1,-1 1-1,1-1 1,0 1-1,0 0 1,0-1-1,0 11 0,1-13-36,1 0 0,-1-1-1,0 1 1,1 0 0,-1 0-1,1 0 1,0-1 0,0 1-1,0 0 1,0-1 0,0 1-1,0-1 1,0 1 0,0-1-1,1 0 1,-1 1 0,0-1-1,1 0 1,-1 0 0,1 0-1,0 0 1,-1 0 0,1 0-1,0 0 1,-1-1 0,1 1-1,0-1 1,0 1-1,0-1 1,-1 1 0,4-1-1,16 3-988,1-2 0,35 0 0,-31-3-2560,48-10 1,-16-2-3356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6.300"/>
    </inkml:context>
    <inkml:brush xml:id="br0">
      <inkml:brushProperty name="width" value="0.025" units="cm"/>
      <inkml:brushProperty name="height" value="0.025" units="cm"/>
    </inkml:brush>
  </inkml:definitions>
  <inkml:trace contextRef="#ctx0" brushRef="#br0">83 0 6342,'0'0'17462,"-3"9"-15749,-17 48-584,-25 82 2740,40-121-3494,2 1 1,0-1-1,0 1 0,2 0 1,2 33-1,-1-49-516,0 0-1,1 0 1,0 0 0,0 0 0,0 0-1,0-1 1,0 1 0,0 0 0,1 0-1,-1-1 1,1 1 0,0-1-1,0 0 1,0 1 0,0-1 0,0 0-1,0 0 1,1 0 0,-1-1 0,3 3-1,-2-3-172,0 1 0,-1-1 0,1 0 0,0 0 0,0 0 0,0 0 0,0 0 0,0-1 0,0 1 0,0-1 1,0 0-1,0 0 0,0 0 0,0 0 0,0-1 0,0 1 0,0-1 0,0 0 0,0 0 0,0 0 0,0 0 0,0 0 0,-1-1 0,1 1 0,0-1 0,-1 1 0,1-1 0,-1 0 0,0 0 0,2-3 0,15-20-9087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6.671"/>
    </inkml:context>
    <inkml:brush xml:id="br0">
      <inkml:brushProperty name="width" value="0.025" units="cm"/>
      <inkml:brushProperty name="height" value="0.025" units="cm"/>
    </inkml:brush>
  </inkml:definitions>
  <inkml:trace contextRef="#ctx0" brushRef="#br0">104 1 8296,'-8'5'11200,"-3"2"-9901,1 0 0,1 0 0,-1 1 0,1 1 0,-14 16 0,21-22-1202,-1 0-1,1 0 0,0 0 1,0 1-1,0-1 0,0 1 0,1-1 1,-1 1-1,1 0 0,0-1 0,0 1 1,0 0-1,0 0 0,1 0 0,0 0 1,0-1-1,0 1 0,0 0 0,0 0 1,1 0-1,0 0 0,0 0 1,0-1-1,0 1 0,0 0 0,3 3 1,-2-3-91,1 0 0,0 0 0,0-1 0,1 0 0,-1 1 0,1-1 0,-1-1 0,1 1-1,0 0 1,0-1 0,0 0 0,0 0 0,1 0 0,-1 0 0,1-1 0,-1 0 0,1 0 0,-1 0 0,1 0 0,-1-1 0,1 0 0,0 1 0,-1-2 0,1 1 0,0-1 0,-1 1 0,6-3 0,-4 2 77,-1 0 1,1 0-1,0-1 0,-1 0 0,0 0 0,1 0 0,-1-1 0,0 0 0,0 0 1,0 0-1,-1-1 0,1 1 0,-1-1 0,0 0 0,0 0 0,0-1 0,0 1 1,-1-1-1,0 0 0,0 0 0,3-7 0,-5 9-70,1-1-1,-1 1 1,-1-1-1,1 1 1,0-1-1,-1 1 1,0-1-1,0 1 1,0-1-1,0 1 1,-1-1 0,1 1-1,-1-1 1,0 1-1,0 0 1,0-1-1,0 1 1,-1 0-1,1 0 1,-1 0-1,0 0 1,0 0-1,0 0 1,0 0-1,-1 0 1,1 1 0,-1-1-1,1 1 1,-1 0-1,0 0 1,0 0-1,0 0 1,0 0-1,0 1 1,0-1-1,-1 1 1,1 0-1,0 0 1,-1 0-1,1 1 1,-1-1 0,1 1-1,-1 0 1,1 0-1,-7 0 1,10 0-57,0 0 1,-1 0 0,1 0 0,0 0-1,0 0 1,-1 0 0,1 0-1,0 0 1,0 0 0,-1 0 0,1 0-1,0 0 1,-1 0 0,1 0-1,0 0 1,0 0 0,-1 0 0,1 0-1,0 1 1,0-1 0,-1 0-1,1 0 1,0 0 0,0 0-1,0 0 1,-1 1 0,1-1 0,0 0-1,0 0 1,0 1 0,0-1-1,-1 0 1,1 0 0,0 1 0,0-1-1,0 0 1,0 0 0,0 1-1,0-1 1,0 0 0,0 0 0,0 1-1,0-1 1,0 0 0,0 0-1,0 1 1,0-1 0,0 0 0,0 1-1,0-1 1,0 0 0,0 0-1,0 1 1,0-1 0,0 0-1,1 0 1,-1 1 0,0-1 0,0 0-1,15 13-3166,36-9-4590,-19-4 1213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7.327"/>
    </inkml:context>
    <inkml:brush xml:id="br0">
      <inkml:brushProperty name="width" value="0.025" units="cm"/>
      <inkml:brushProperty name="height" value="0.025" units="cm"/>
    </inkml:brush>
  </inkml:definitions>
  <inkml:trace contextRef="#ctx0" brushRef="#br0">23 0 13805,'0'0'8696,"-4"9"-6187,-2 13-1231,2 0 0,0 1-1,1 0 1,1-1 0,2 37-1,8 191-1186,13-392-91,-16 50 0,-4 91 0,0 1 0,0 0 0,0 0 0,0 0 0,0 0 0,0-1 0,0 1 0,-1 0 0,1 0 0,0 1 0,0-1 0,0 0 0,0 0 0,0 0 0,0 1 0,0-1 0,-1 0 0,1 1 0,0-1 0,0 0 0,0 1 0,-1 0 0,1-1 0,0 1 0,-1-1 0,2 2 0,0-1 0,6 3 0,0-1 0,1 1 0,-1-2 0,1 1 0,-1-2 0,1 1 0,0-1 0,0 0 0,0-1 0,0 0 0,0 0 0,0-1 0,-1 0 0,1 0 0,0-1 0,0-1 0,-1 1 0,0-1 0,14-7 0,-15 6 0,0 1 0,0-1 0,-1 0 0,0-1 0,1 0 0,-1 0 0,-1 0 0,1-1 0,-1 0 0,0 0 0,-1 0 0,1 0 0,-1-1 0,0 0 0,-1 0 0,0 0 0,0 0 0,0 0 0,-1-1 0,0 1 0,0-1 0,0-12 0,-1 18 0,-1 0 0,0-1 0,0 1 0,0 0 0,0 0 0,0 0 0,-1 0 0,1 0 0,-1 0 0,1 0 0,-1 0 0,0 0 0,0 0 0,0 0 0,0 1 0,0-1 0,0 0 0,-2-2 0,1 3 0,1 0 0,-1 1 0,0-1 0,1 0 0,-1 1 0,0-1 0,0 1 0,0-1 0,0 1 0,1 0 0,-1 0 0,0 0 0,0 0 0,0 0 0,0 0 0,0 1 0,1-1 0,-1 0 0,0 1 0,0 0 0,-2 0 0,-4 3 0,0 0 0,1 0 0,0 1 0,0-1 0,0 2 0,0-1 0,1 1 0,0 0 0,0 0 0,1 0 0,-1 1 0,1 0 0,1 0 0,0 1 0,0-1 0,0 1 0,1 0 0,0 0 0,0 0 0,1 0 0,-3 16 0,5-22 0,0 0 0,1 1 0,-1-1 0,1 0 0,-1 1 0,1-1 0,0 0 0,0 0 0,0 1 0,0-1 0,0 0 0,0 0 0,1 0 0,-1 0 0,1-1 0,2 4 0,37 25 0,-36-27 0,0-1 0,-1 1 0,1 0 0,-1 0 0,0 0 0,1 1 0,-2 0 0,1 0 0,0 0 0,-1 0 0,1 0 0,-1 1 0,-1-1 0,1 1 0,3 9 0,-5-7 0,0 1 0,0-1 0,-1 0 0,-1 0 0,1 0 0,-1 1 0,0-1 0,-1 0 0,1 0 0,-1 0 0,-5 11 0,2-3 0,5-16-40,0 1-1,0 0 1,0 0 0,0 0-1,0 0 1,0 0 0,0 0 0,0 0-1,0 0 1,0 0 0,0 0-1,0 0 1,1 0 0,-1 0-1,0 0 1,0 0 0,0 0 0,0 0-1,0 0 1,0 0 0,0 0-1,0 0 1,0 0 0,0 0-1,1 0 1,-1 0 0,0 0 0,0 0-1,0 0 1,0 0 0,0 0-1,0 0 1,0 0 0,0 0-1,0 0 1,0 1 0,0-1 0,0 0-1,0 0 1,0 0 0,1 0-1,-1 0 1,0 0 0,0 0-1,0 0 1,0 0 0,12-13-4603,13-22-6650,-10 2-185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7.670"/>
    </inkml:context>
    <inkml:brush xml:id="br0">
      <inkml:brushProperty name="width" value="0.025" units="cm"/>
      <inkml:brushProperty name="height" value="0.025" units="cm"/>
    </inkml:brush>
  </inkml:definitions>
  <inkml:trace contextRef="#ctx0" brushRef="#br0">26 39 13741,'0'0'10164,"4"8"-8151,-4-7-1985,1 2 115,0-1 0,0 1-1,0-1 1,0 0 0,0 1 0,0-1-1,1 0 1,-1 0 0,1 0 0,-1 0-1,1 0 1,0 0 0,0-1 0,0 1-1,0-1 1,0 1 0,0-1 0,0 1-1,0-1 1,1 0 0,-1 0 0,0 0-1,1-1 1,-1 1 0,1 0 0,-1-1-1,1 0 1,-1 1 0,1-1 0,0 0-1,2-1 1,2 1 26,1 0 0,-1-1 0,1 1 0,-1-2-1,1 1 1,-1-1 0,12-5 0,-17 6-134,1 0-1,-1 0 1,0-1 0,1 1-1,-1-1 1,0 1 0,0-1-1,0 0 1,-1 0 0,1 0 0,0 0-1,-1 0 1,1 0 0,-1 0-1,1 0 1,-1-1 0,0 1-1,0-1 1,0 1 0,-1-1 0,1 1-1,0-1 1,-1 1 0,0-1-1,1-4 1,-2 6-35,1 0 0,0-1 0,0 1 0,-1 0 0,1 0 0,-1 0 0,1 1 0,-1-1 0,1 0 0,-1 0 0,1 0 0,-1 0 0,0 0 0,0 1 0,1-1 0,-1 0 0,0 0 0,0 1 0,0-1 0,0 1 0,0-1 0,0 1 0,0-1 0,0 1 0,0 0 0,0-1 0,0 1 0,0 0 0,0 0 0,0 0 0,0 0 0,0 0 0,0 0 0,0 0 0,0 0 0,0 0 0,0 0 0,-2 1 0,-3 0 0,0 0 0,0 0 0,0 0 0,0 1 0,-11 4 0,5 1 0,1 0 0,0 0 0,0 1 0,0 1 0,-16 16 0,24-21 0,-1 0 0,1-1 0,-1 1 0,1 1 0,0-1 0,0 0 0,1 1 0,0-1 0,-1 1 0,1 0 0,1 0 0,-1 0 0,1 0 0,0 0 0,0 0 0,0 0 0,1 0 0,0 6 0,1-9-151,0 0 0,0 1 0,1-1 0,-1 0 0,0 0 0,1 0 0,0 0 0,-1 0 0,1 0 0,0-1 1,0 1-1,0 0 0,0-1 0,0 0 0,1 1 0,-1-1 0,0 0 0,1 0 0,-1-1 0,1 1 0,-1 0 0,0-1 0,1 1 0,0-1 0,-1 0 0,1 0 0,3 0 0,6 1-1471,-1-1 0,1 0 0,0-1 0,21-4 0,2-7-7181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3:38.134"/>
    </inkml:context>
    <inkml:brush xml:id="br0">
      <inkml:brushProperty name="width" value="0.025" units="cm"/>
      <inkml:brushProperty name="height" value="0.025" units="cm"/>
    </inkml:brush>
  </inkml:definitions>
  <inkml:trace contextRef="#ctx0" brushRef="#br0">282 11 13581,'0'0'10762,"-10"-2"-8504,8 2-2139,-68-8 3485,64 8-3401,0 0 1,0 0 0,0 0-1,0 1 1,0 0-1,1 0 1,-1 0 0,0 1-1,1-1 1,-1 2-1,-8 3 1,14-6-204,0 0 0,0 0 0,0 0 0,0 1 0,-1-1 0,1 0 0,0 0 0,0 0 0,0 0 0,0 0 0,0 0 0,-1 1 0,1-1 0,0 0 0,0 0 0,0 0 0,0 1 0,0-1 0,0 0 0,0 0 0,0 0 0,0 0 0,0 1 0,0-1 0,0 0 0,0 0 0,0 0 0,0 1 0,0-1 0,0 0 0,0 0 0,0 0 0,0 1 0,0-1 0,0 0 0,0 0 0,0 0 0,0 1 0,0-1 0,0 0 0,1 0 0,-1 0 0,11 8 0,22 3 0,-26-9 0,7 3 0,-1 1 0,0 0 0,16 9 0,-26-13 0,-1 0 0,1-1 0,0 1 0,-1 0 0,1 0 0,-1 0 0,1 1 0,-1-1 0,0 1 0,0-1 0,0 1 0,0-1 0,-1 1 0,1 0 0,-1 0 0,0 0 0,0 0 0,0 0 0,0 0 0,1 5 0,-3-5 0,1-1 0,-1 0 0,0 1 0,0-1 0,0 1 0,0-1 0,-1 0 0,1 0 0,-1 0 0,1 0 0,-1 0 0,0 0 0,1 0 0,-1 0 0,0-1 0,0 1 0,0-1 0,-1 1 0,-2 0 0,-48 26 0,47-25 0,-12 5 0,1-1 0,-1-1 0,0 0 0,-1-1 0,1-1 0,-1-1 0,-32 1 0,51-4-71,-1 0-1,1 0 1,0 0-1,-1 0 1,1 0-1,-1 0 1,1 0-1,-1 0 1,1 0-1,-1 0 1,1 0 0,0-1-1,-1 1 1,1 0-1,-1 0 1,1 0-1,0-1 1,-1 1-1,1 0 1,0-1-1,-1 1 1,1 0 0,0-1-1,-1 1 1,1 0-1,0-1 1,0 1-1,0-1 1,-1 1-1,1 0 1,0-2-1,0-9-6359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6:59.369"/>
    </inkml:context>
    <inkml:brush xml:id="br0">
      <inkml:brushProperty name="width" value="0.025" units="cm"/>
      <inkml:brushProperty name="height" value="0.025" units="cm"/>
    </inkml:brush>
  </inkml:definitions>
  <inkml:trace contextRef="#ctx0" brushRef="#br0">274 49 6086,'-67'1'1372,"-77"-3"-443,140 1-928,0 1 1,0-1 0,0 0 0,0-1 0,0 1 0,0-1 0,0 1 0,-4-4-1,7 4 156,-1 0 0,1 0 0,-1 0 0,1 0 0,-1 0 0,1 0 0,0-1 0,-1 1 0,1 0 0,0-1 0,0 1 0,0-1 0,0 0 0,1 1 0,-1-1 0,0 0 0,1 1 0,-1-1 0,1 0 0,-1 0 0,1-2 0,42 16 1124,9 5-1176,0-3 0,90 14 0,112-1 206,-102-12 552,-35-3-304,0-6 0,0-4 0,1-5 0,-1-5 0,-1-6 0,223-55 0,-334 70-383,-15 8-289,-28 6-1359,-5-13-2206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7:03.346"/>
    </inkml:context>
    <inkml:brush xml:id="br0">
      <inkml:brushProperty name="width" value="0.025" units="cm"/>
      <inkml:brushProperty name="height" value="0.025" units="cm"/>
    </inkml:brush>
  </inkml:definitions>
  <inkml:trace contextRef="#ctx0" brushRef="#br0">182 306 5317,'0'0'6497,"-6"-9"-5413,-20-28-310,26 36-761,0 1 0,-1-1 0,1 1 1,0-1-1,-1 0 0,1 1 0,0-1 1,-1 0-1,1 1 0,0-1 1,0 0-1,0 1 0,0-1 0,0 0 1,0 1-1,0-1 0,0 0 0,0 1 1,0-1-1,0 0 0,0 0 0,1 1 1,-1-1-1,0 1 0,0-1 1,1 0-1,-1 1 0,0-1 0,1 1 1,-1-1-1,1 0 0,-1 1 0,1-1 1,-1 1-1,1 0 0,-1-1 0,1 0 1,23-9-61,-19 9 81,76-27 558,136-30 0,91 3 1111,-157 30-1750,-72 11 20,10-3-56,0 4-1,108-2 0,-255 33 388,-1017 344-341,966-322-705,27-14-1500,13-16-1132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7:44.500"/>
    </inkml:context>
    <inkml:brush xml:id="br0">
      <inkml:brushProperty name="width" value="0.025" units="cm"/>
      <inkml:brushProperty name="height" value="0.025" units="cm"/>
    </inkml:brush>
  </inkml:definitions>
  <inkml:trace contextRef="#ctx0" brushRef="#br0">1 171 6726,'0'0'11793,"2"-7"-11425,-1 5-329,-1 0 0,1 0-1,-1 0 1,1 0 0,0 0-1,0 0 1,0 0 0,0 1 0,0-1-1,0 0 1,0 1 0,0-1-1,1 1 1,-1-1 0,1 1-1,-1-1 1,1 1 0,0 0 0,-1 0-1,1 0 1,0 0 0,0 0-1,0 0 1,0 1 0,0-1 0,0 1-1,0-1 1,0 1 0,0 0-1,0-1 1,0 1 0,0 0-1,0 0 1,0 1 0,3-1 0,671-38 3721,-234 5-3036,222-16 2169,-635 47-2815,-15 1-85,0 0 0,0 0 1,1 1-1,-1 1 0,23 4 1,-26 1-103,-5-3-3004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7:45.513"/>
    </inkml:context>
    <inkml:brush xml:id="br0">
      <inkml:brushProperty name="width" value="0.025" units="cm"/>
      <inkml:brushProperty name="height" value="0.025" units="cm"/>
    </inkml:brush>
  </inkml:definitions>
  <inkml:trace contextRef="#ctx0" brushRef="#br0">1 109 7815,'0'0'10795,"12"-2"-10491,54-7 550,2 2 0,78 3 0,-31 1-469,536-70 714,-633 70-1091,-10 1-27,0 0 0,0 1-1,0 0 1,0 0 0,0 1 0,0 0-1,0 0 1,15 3 0,-15 5-1532,-1-1-5605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5.063"/>
    </inkml:context>
    <inkml:brush xml:id="br0">
      <inkml:brushProperty name="width" value="0.025" units="cm"/>
      <inkml:brushProperty name="height" value="0.025" units="cm"/>
    </inkml:brush>
  </inkml:definitions>
  <inkml:trace contextRef="#ctx0" brushRef="#br0">5 236 7399,'0'0'30,"-2"-16"1747,0-1 0,2 1 0,-1-1-1,4-19 1,-2 31-1440,0-1 0,0 1 0,1 0 0,-1 0 0,2 0 0,-1 0 0,0 0 0,1 0 0,0 1 0,0-1 0,0 1 0,1 0 0,-1 0 0,1 0 0,0 0 0,8-5 0,-1 2 8,1 0-1,-1 2 1,1-1-1,0 1 1,0 1-1,1 0 1,-1 1-1,1 0 1,0 1-1,0 1 1,13-1-1,-19 2-280,0-1 0,0 1-1,0 1 1,-1-1 0,1 1 0,0 0-1,0 1 1,-1 0 0,1 0 0,-1 0-1,1 1 1,-1 0 0,0 0 0,0 0-1,0 1 1,-1 0 0,1 0-1,-1 0 1,0 1 0,0 0 0,0 0-1,4 6 1,-7-7-41,1 1-1,-1-1 0,0 1 1,0-1-1,-1 1 0,1 0 1,-1 0-1,0-1 1,0 1-1,-1 0 0,0 0 1,1 0-1,-2 0 1,1 0-1,0 0 0,-1 0 1,-2 7-1,0-4 95,0 0-1,-1 0 1,0-1-1,0 1 1,-1-1-1,1 0 1,-2 0-1,1-1 1,-11 10-1,0-2 62,-1 0-1,-1-1 1,0-1 0,0-1 0,-2 0-1,1-2 1,-24 9 0,17-11-1629,42-16-3217,41-17-4134,-18 11 1771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7:48.318"/>
    </inkml:context>
    <inkml:brush xml:id="br0">
      <inkml:brushProperty name="width" value="0.025" units="cm"/>
      <inkml:brushProperty name="height" value="0.025" units="cm"/>
    </inkml:brush>
  </inkml:definitions>
  <inkml:trace contextRef="#ctx0" brushRef="#br0">1 4 5733,'0'0'24706,"10"2"-24070,5 0-533,1 0 0,-1-1 0,0-1 0,1-1 0,-1 0-1,19-4 1,8 1-186,-24 4-2754,-25 13-11256,-3-8 7991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7:48.663"/>
    </inkml:context>
    <inkml:brush xml:id="br0">
      <inkml:brushProperty name="width" value="0.025" units="cm"/>
      <inkml:brushProperty name="height" value="0.025" units="cm"/>
    </inkml:brush>
  </inkml:definitions>
  <inkml:trace contextRef="#ctx0" brushRef="#br0">30 0 8968,'0'0'19827,"-30"52"-19442,40-50-225,1-2-64,3 0-128,0 0-417,0 0-928,-1-8-1890,-3-1-2947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7:50.973"/>
    </inkml:context>
    <inkml:brush xml:id="br0">
      <inkml:brushProperty name="width" value="0.025" units="cm"/>
      <inkml:brushProperty name="height" value="0.025" units="cm"/>
    </inkml:brush>
  </inkml:definitions>
  <inkml:trace contextRef="#ctx0" brushRef="#br0">1 48 4708,'0'0'11334,"11"-5"-10437,26-4-21,0 2 1,0 1-1,1 1 1,38 2 0,225-10-541,-373 17-242,1 4 0,-85 19 0,98-16 99,35-6-98,32-3-97,44-2-29,-38-1 113,58 2-109,0-4 1,106-17-1,-159 13 55,-35 3-16,-35 3-62,50 1 49,-93 3 7,-171 31-1,236-23-216,26-5-844,19-3-962,14-2-2377,5-1-3336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7:59.291"/>
    </inkml:context>
    <inkml:brush xml:id="br0">
      <inkml:brushProperty name="width" value="0.025" units="cm"/>
      <inkml:brushProperty name="height" value="0.025" units="cm"/>
    </inkml:brush>
  </inkml:definitions>
  <inkml:trace contextRef="#ctx0" brushRef="#br0">0 54 3523,'0'0'321,"61"-20"-417,-45 13 96,1 1 0,0 1 0,0-2-32,-2 3-513,-4 0-2306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8:00.053"/>
    </inkml:context>
    <inkml:brush xml:id="br0">
      <inkml:brushProperty name="width" value="0.025" units="cm"/>
      <inkml:brushProperty name="height" value="0.025" units="cm"/>
    </inkml:brush>
  </inkml:definitions>
  <inkml:trace contextRef="#ctx0" brushRef="#br0">59 73 4933,'0'0'1292,"-8"2"-556,-2 1 127,-9 2 244,-3-3 4039,23-8-1042,12-4-3360,26 0-464,2 3 0,46-4 1,0 0-215,110-18 174,-234 31-41,1 2 0,-1 1-1,-38 11 1,30-6 188,-61 7 1,223-19-276,39-1-64,-117 0-56,75-12 91,-196 9 82,-138 11 660,183-2-841,0 2-1,1 1 0,-70 22 0,105-28-59,0 1-1,0-1 0,0 0 1,0 0-1,0 0 0,0 1 1,0-1-1,0 0 0,0 1 1,0-1-1,1 1 0,-1-1 1,0 1-1,0 0 0,0-1 1,1 1-1,-1 0 0,0-1 1,0 1-1,1 0 0,-2 1 1,21 2-1436,38-5-238,-43-1 767,-1 0 1,1 0 0,20-8 0,1-2-2531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8:16.711"/>
    </inkml:context>
    <inkml:brush xml:id="br0">
      <inkml:brushProperty name="width" value="0.025" units="cm"/>
      <inkml:brushProperty name="height" value="0.025" units="cm"/>
    </inkml:brush>
  </inkml:definitions>
  <inkml:trace contextRef="#ctx0" brushRef="#br0">1 286 6502,'0'0'11269,"2"-10"-10900,1-4-179,2 1 0,-1 0 0,2 1-1,0-1 1,0 1 0,9-12 0,1 0 82,2 0 1,1 2-1,37-35 0,-46 49-448,13-10-40,-16 7-7042,-6 0-2607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8:19.401"/>
    </inkml:context>
    <inkml:brush xml:id="br0">
      <inkml:brushProperty name="width" value="0.025" units="cm"/>
      <inkml:brushProperty name="height" value="0.025" units="cm"/>
    </inkml:brush>
  </inkml:definitions>
  <inkml:trace contextRef="#ctx0" brushRef="#br0">0 410 1473,'0'0'10752,"3"-4"-10469,5-6-176,1 2 0,1-1 1,0 1-1,0 0 0,1 1 0,-1 0 1,1 1-1,17-7 0,20-14 375,9-5-358,2 1 0,2 4 0,103-33 0,-121 45-119,13-5 174,0 2 0,2 3 0,82-11 0,30 5 0,110-8 143,-218 26-246,-4-1 162,0 3 1,86 8-1,-87 4-163,-31-6 760,52 4 0,-58-7-765,-1 0-1,1 2 1,-1 0-1,1 1 1,22 10-1,41 11 43,2-18 69,-82-6-107,1 0-1,-1 1 0,0-1 0,0 1 1,0-1-1,0 1 0,4 5 1,14 11 28,-16-15-47,1 0 1,-1 1 0,-1-1-1,1 1 1,0 0-1,-1 0 1,0 1 0,0-1-1,-1 1 1,0 0-1,0 0 1,0 0 0,-1 0-1,1 0 1,-1 1-1,-1-1 1,2 11-1,0 12 183,-1-1 0,-3 55 0,0-31 34,1 22-299,-18-76-9598,10 1 4025</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8:19.837"/>
    </inkml:context>
    <inkml:brush xml:id="br0">
      <inkml:brushProperty name="width" value="0.025" units="cm"/>
      <inkml:brushProperty name="height" value="0.025" units="cm"/>
    </inkml:brush>
  </inkml:definitions>
  <inkml:trace contextRef="#ctx0" brushRef="#br0">0 193 10826,'6'3'7936,"5"4"-4466,-4-2-3339,0 0-1,0-1 0,1 0 0,0 0 1,13 4-1,-10-7 76,-1 0-1,1-1 1,-1 0 0,1-1 0,-1 0 0,1-1-1,-1 0 1,0-1 0,0 0 0,0 0 0,0-1 0,0 0-1,-1-1 1,0 0 0,11-7 0,-8 3-135,0 0 1,-1 0-1,0-1 0,0-1 1,-1 0-1,0 0 1,-1-1-1,0 0 0,-1-1 1,8-17-1,-10 7-1020,-5 7-4732,-1 2-2033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8:44.694"/>
    </inkml:context>
    <inkml:brush xml:id="br0">
      <inkml:brushProperty name="width" value="0.025" units="cm"/>
      <inkml:brushProperty name="height" value="0.025" units="cm"/>
    </inkml:brush>
  </inkml:definitions>
  <inkml:trace contextRef="#ctx0" brushRef="#br0">57 90 4036,'0'0'8563,"8"-6"-8238,-1 2-222,1 0-1,-1 1 1,1-1-1,-1 1 1,1 1-1,0 0 1,0 0-1,0 0 1,11 0-1,41-2 208,-60 4-241,-28 1 1031,-51 14 540,59-10-1260,0-1 0,-1-1 0,-23 1 0,43-4-177,16-1-119,1-1 0,-2-1 0,1 0 1,0-1-1,19-8 0,11-3-66,141-29 14,-316 61 1500,99-11-1207,11-1-135,0-2 1,-29 2 0,49-5-175,11 2-155,16 3-467,45 4-5236,-38-9-73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8:45.828"/>
    </inkml:context>
    <inkml:brush xml:id="br0">
      <inkml:brushProperty name="width" value="0.025" units="cm"/>
      <inkml:brushProperty name="height" value="0.025" units="cm"/>
    </inkml:brush>
  </inkml:definitions>
  <inkml:trace contextRef="#ctx0" brushRef="#br0">1 87 6887,'74'-7'7899,"67"-19"-6192,55-8-1736,-503 67 4806,392-51-4937,-43 7-607,0 3 0,83-7 0,-134 16 692,-1 1-1,0 0 1,1 1 0,-1 0-1,1 0 1,-18 9-1,-7 3-324,-57 13-3764,50-20-1164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6.232"/>
    </inkml:context>
    <inkml:brush xml:id="br0">
      <inkml:brushProperty name="width" value="0.025" units="cm"/>
      <inkml:brushProperty name="height" value="0.025" units="cm"/>
    </inkml:brush>
  </inkml:definitions>
  <inkml:trace contextRef="#ctx0" brushRef="#br0">1 84 3267,'0'0'10581,"4"11"-6716,1 4-2876,0 0 0,-1 1 0,-1-1 1,-1 1-1,0 0 0,-1 0 0,-1 0 0,0 0 1,-4 20-1,-1 0 179,1-11-550,1 1 0,1 0 0,2 47 1,0-72-610,0-1-1,0 1 1,0-1 0,0 1 0,0-1 0,0 1 0,0-1 0,0 1 0,1-1 0,-1 1 0,0-1 0,0 1 0,0-1 0,1 1 0,-1-1 0,0 1 0,1-1 0,-1 1 0,0-1 0,1 0 0,-1 1 0,0-1 0,1 0 0,-1 1 0,1-1-1,-1 0 1,1 0 0,-1 1 0,1-1 0,-1 0 0,1 0 0,-1 0 0,1 1 0,-1-1 0,1 0 0,-1 0 0,1 0 0,-1 0 0,1 0 0,0 0 0,-1 0 0,1 0 0,-1-1 0,1 1 0,-1 0 0,1 0 0,-1 0 0,1 0 0,-1-1-1,1 1 1,22-19 298,-18 8-278,1 0 0,-2 0 0,1 0-1,-2-1 1,1 0 0,-2 1 0,1-1 0,-2 0 0,0-1 0,0-12 0,-1 15-56,0 0 1,0 0 0,-1 0 0,-1 0 0,0 0 0,0 0 0,-1 1 0,0-1 0,-1 1 0,0-1 0,0 1 0,-8-12 0,1 12-329,6 13-681,4-3 932,1 1 0,0-1 0,0 0 0,0 0 0,0 1 0,0-1 0,0 0-1,1 1 1,-1-1 0,0 0 0,1 0 0,-1 1 0,1-1 0,-1 0 0,1 0-1,1 2 1,2 2-254,1-1 0,-1 0-1,1-1 1,0 1 0,0-1-1,0 0 1,0 0 0,0-1 0,1 1-1,-1-1 1,1 0 0,0-1-1,-1 1 1,1-1 0,0-1-1,9 1 1,11 1-2210,1-2 1,33-3-1,-47 2 1348,1-1 1,0-1 0,14-4-1,6-10 2278,-32 16-653,-1 0 0,1 0 0,-1 0 0,0-1 0,0 1 0,1 0-1,-1-1 1,0 1 0,0-1 0,0 0 0,-1 1 0,1-1 0,0 0 0,0 1 0,0-4-1,-1 5-304,0 0-1,0-1 0,0 1 1,0 0-1,0-1 0,0 1 0,0 0 1,0-1-1,0 1 0,0 0 1,0-1-1,0 1 0,0 0 1,0-1-1,-1 1 0,1 0 0,0-1 1,0 1-1,0 0 0,0 0 1,-1-1-1,1 1 0,0 0 0,0 0 1,-1-1-1,1 1 0,0 0 1,0 0-1,-1-1 0,1 1 1,0 0-1,0 0 0,-1 0 0,1 0 1,0 0-1,-1 0 0,1-1 1,0 1-1,-1 0 0,0 0 0,-20 3 1244,-19 12-543,29-7-449,0 0-1,1 0 1,0 1-1,0 0 1,-12 17-1,17-21-50,1 0-1,1 0 1,-1 1 0,1 0 0,0 0 0,1 0-1,-1 0 1,1 0 0,0 1 0,1-1-1,-1 1 1,1-1 0,0 8 0,1-13-275,0 0 0,0 0 0,0 0 0,1 0 0,-1 1 0,0-1 0,0 0-1,1 0 1,-1 0 0,0 0 0,1 0 0,-1 0 0,1 0 0,0 0 0,-1-1 0,1 1 0,0 0 0,-1 0 0,1 0 0,0-1 0,0 1 0,0 0 0,0-1 0,1 2 0,1-1 3,0 0 0,-1 0 0,1 0 0,0-1 0,0 1 0,0-1 0,0 1 0,0-1 0,4 0 0,1-1 6,0 0 0,-1 0 0,1-1 0,0 0 0,-1 0 0,14-6 0,-13 4-16,-1 0 0,0-1 0,1 0 0,-2 0 1,1-1-1,-1 0 0,1 0 0,-2 0 0,1-1 0,-1 0 0,0 0 0,0 0 0,-1-1 0,0 0 1,0 1-1,-1-2 0,0 1 0,0 0 0,-1 0 0,0-1 0,-1 1 0,1-14 0,-2 21-91,0 0-1,0 0 1,0 0-1,0 0 0,0-1 1,-1 1-1,1 0 1,-1 0-1,1 0 0,-1 0 1,1 0-1,-1 0 1,1 0-1,-1 0 1,0 0-1,1 1 0,-1-1 1,0 0-1,0 0 1,0 0-1,0 1 0,0-1 1,0 1-1,0-1 1,0 0-1,0 1 0,0 0 1,0-1-1,0 1 1,0 0-1,0-1 1,0 1-1,-1 0 0,1 0 1,0 0-1,0 0 1,0 0-1,0 0 0,0 0 1,0 1-1,-1-1 1,0 1-1,-1-1-132,0 1 1,1-1-1,-1 1 0,1 0 0,-1 0 1,1 0-1,-1 0 0,1 0 0,-1 1 1,1-1-1,0 1 0,0-1 0,0 1 1,0 0-1,0 0 0,0 0 0,0 0 1,-1 2-1,2-2 54,0 0 0,0-1 0,0 1 0,1 0-1,-1 0 1,1 0 0,-1-1 0,1 1 0,-1 0 0,1 0 0,0 0 0,0 0 0,0 0 0,0 0-1,0 0 1,1 0 0,-1 0 0,0-1 0,1 1 0,-1 0 0,1 0 0,0 0 0,0-1-1,0 1 1,1 2 0,1-2-281,-1 0 1,1 0-1,-1 0 0,1 0 0,0-1 0,-1 0 0,1 1 1,0-1-1,0 0 0,0 0 0,0 0 0,0-1 0,0 1 0,4-1 1,6 1-1021,0-1 0,0 0 0,0-1 1,-1 0-1,1-1 0,24-7 0,-2-5-386,3-7 4025,-6-7 3702,-30 26-5116,0 0 0,-1-1 1,1 1-1,-1 0 0,1-1 1,-1 0-1,0 1 0,0-1 1,0 0-1,0 1 1,0-5-1,-1 7-698,0-1-1,0 1 1,0 0 0,0 0 0,0-1 0,0 1 0,0 0-1,0-1 1,0 1 0,0 0 0,0 0 0,0-1-1,0 1 1,-1 0 0,1-1 0,0 1 0,0 0 0,0 0-1,0-1 1,0 1 0,-1 0 0,1 0 0,0 0-1,0-1 1,0 1 0,-1 0 0,1 0 0,0 0 0,0 0-1,-1-1 1,1 1 0,0 0 0,0 0 0,-1 0-1,1 0 1,0 0 0,-1 0 0,1 0 0,0 0 0,-17 2 856,-12 13-537,20-8-103,1 1 0,1-1 0,0 2 1,0-1-1,0 1 0,1 0 0,1 0 0,-1 0 0,1 1 0,1 0 1,0 0-1,0 0 0,1 1 0,1-1 0,-1 1 0,0 18 1,3-28-275,0 1 0,0-1 1,0 0-1,0 1 0,0-1 1,1 0-1,-1 1 0,0-1 1,1 0-1,-1 0 0,1 1 1,-1-1-1,1 0 0,0 0 1,-1 0-1,1 0 0,0 0 1,0 0-1,0 0 0,0 0 1,0 0-1,0 0 0,0 0 1,0-1-1,0 1 0,0 0 1,1-1-1,-1 1 0,0-1 1,0 1-1,1-1 0,-1 0 1,0 0-1,1 1 0,-1-1 1,0 0-1,1 0 0,-1 0 1,0 0-1,1 0 0,-1-1 1,2 1-1,2-1 10,1 0 0,-1-1-1,0 1 1,0-1 0,0 0 0,0 0 0,0 0 0,0-1 0,7-4-1,4-7-74,-1 0-1,-1-1 0,0 0 0,-1-1 0,-1 0 1,0-1-1,-2-1 0,1 0 0,-2 0 0,-1-1 0,0 0 1,-1 0-1,-1-1 0,-1 0 0,-1 0 0,-1 0 0,1-25 1,-17 78-880,3-14 886,-3 14-119,-24 73 1495,33-94-962,1 1-1,1-1 0,0 1 1,1 0-1,0 0 0,2 19 1,-1-30-352,1 1 0,-1-1 1,1 0-1,0 0 1,0 0-1,0 0 0,0 0 1,0 0-1,0 0 0,1 0 1,-1 0-1,0-1 1,1 1-1,0-1 0,-1 1 1,1-1-1,0 1 0,0-1 1,0 0-1,0 0 1,0 0-1,0 0 0,0 0 1,0 0-1,0-1 0,0 1 1,1-1-1,-1 1 1,0-1-1,0 0 0,1 0 1,-1 0-1,0 0 1,0 0-1,1-1 0,2 0 1,3 0 9,1 0 1,-1 0-1,0-1 1,0 0-1,1-1 0,-2 0 1,1 0-1,12-7 1,-7 0-68,1 0 0,-2-1 1,20-20-1,-28 27-10,0-1-1,-1 1 1,1-1 0,-1 0-1,0 0 1,0 0 0,0 0-1,-1 0 1,0-1 0,0 1-1,0-1 1,-1 0 0,2-10-1,-23 37-394,17-14 548,0 0 0,0-1-1,0 2 1,1-1 0,0 0 0,0 0-1,1 1 1,0-1 0,0 1-1,1-1 1,0 1 0,1 12 0,0-19-103,-1 0 0,1-1 0,-1 1 0,1 0 0,0 0 0,-1-1 0,1 1 0,0 0 0,-1 0 0,1-1 1,0 1-1,0-1 0,0 1 0,0-1 0,0 1 0,0-1 0,0 0 0,-1 1 0,1-1 0,0 0 0,0 0 1,0 0-1,0 0 0,0 0 0,0 0 0,0 0 0,0 0 0,0 0 0,0 0 0,0 0 0,2-1 0,33-9-15,-19 0 13,-1 0 0,0-1 0,-1-1 0,0-1 0,-1 0 0,0-1 0,-1 0 0,18-25 0,-37 48 0,1 1 0,0-1 0,1 1 0,-6 21 0,8-26 0,1 1 0,0-1 0,0 1 0,0 0 0,0-1 0,1 1 0,0 0 0,0 0 0,1-1 0,0 1 0,1 6 0,0-10-181,-1 0 0,1 0 0,-1 0-1,1 0 1,0-1 0,0 1 0,0 0 0,0-1 0,0 1 0,0-1-1,0 0 1,0 0 0,1 0 0,-1 0 0,0 0 0,1 0 0,-1-1-1,1 1 1,-1-1 0,1 0 0,-1 0 0,0 0 0,1 0 0,-1 0-1,4-1 1,4 1-1195,-1-1 0,1 0 0,-1-1-1,0 0 1,14-5 0,16-12-7181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29.658"/>
    </inkml:context>
    <inkml:brush xml:id="br0">
      <inkml:brushProperty name="width" value="0.025" units="cm"/>
      <inkml:brushProperty name="height" value="0.025" units="cm"/>
    </inkml:brush>
  </inkml:definitions>
  <inkml:trace contextRef="#ctx0" brushRef="#br0">319 261 12940,'0'0'9508,"-1"-8"-7650,1 5-1702,0 0 1,-1 1 0,1-1 0,-1 1-1,1-1 1,-1 1 0,0-1 0,0 1-1,0 0 1,0-1 0,0 1-1,-1 0 1,-2-4 0,2 5 9,-1-1 1,0 1-1,1-1 1,-1 1-1,0 0 1,0 0-1,0 0 1,0 0-1,0 0 1,0 1-1,0 0 1,0-1-1,0 1 1,-1 0-1,-2 1 1,-8-1 115,0 1 0,0 1 0,0 0-1,1 0 1,-1 2 0,1 0 0,-1 0 0,-20 11 0,29-13-249,-1 1-1,1 0 1,0 1-1,0-1 0,0 1 1,0 0-1,1 0 1,-1 1-1,1-1 0,0 1 1,1 0-1,-1 0 1,1 0-1,0 0 0,0 1 1,0-1-1,1 1 1,0 0-1,0 0 0,1 0 1,-1 0-1,0 7 1,2-11-29,0 0 1,0 1-1,0-1 1,0 0-1,1 0 1,-1 0-1,0 0 1,1 0-1,-1 0 1,1 0-1,0 0 1,0 0-1,0 0 1,0 0-1,0 0 1,0 0-1,1 0 1,-1-1-1,0 1 1,1-1-1,-1 1 1,1-1-1,0 1 1,0-1-1,-1 0 0,1 0 1,0 0-1,0 0 1,0 0-1,0 0 1,0-1-1,0 1 1,0-1-1,0 1 1,0-1-1,1 0 1,-1 0-1,0 1 1,0-2-1,4 1 1,4-1 10,0 0 0,0 0 0,0 0 0,-1-2 0,1 1 1,-1-1-1,0 0 0,10-5 0,0-3-15,0 0 0,0-1 0,-2 0 0,1-2 0,-2 0 0,22-24 0,-32 33 0,-1-1 0,0 0 0,-1-1 0,1 1 0,-1-1 0,0 0 0,-1 0 0,0 0 0,0 0 0,0 0 0,-1-1 0,0 0 0,0 1 0,-1-1 0,0 0 0,-1 0 0,1 0 0,-2 1 0,1-1 0,-1 0 0,-2-11 0,0 13 0,1 0 0,-1 1 0,-1-1 0,1 0 0,-1 1 0,0 0 0,0 0 0,0 0 0,-1 1 0,1-1 0,-1 1 0,-1 0 0,1 0 0,0 1 0,-1 0 0,0 0 0,1 0 0,-1 0 0,-1 1 0,1 0 0,-10-2 0,4 1 0,0 1 0,0 0 0,0 0 0,0 2 0,-1-1 0,1 1 0,0 1 0,0 0 0,0 1 0,-20 6 0,20-4-13,1 0 0,0 2 0,0-1 0,1 1 0,-10 8 1,17-13-26,1 1 0,-1 0 0,1 0 0,0 0 0,0 0 0,0 0 1,0 0-1,0 0 0,0 0 0,0 1 0,1-1 0,-1 1 0,1 0 0,0-1 1,0 1-1,0 0 0,0 0 0,0-1 0,0 1 0,1 0 0,0 0 1,-1 0-1,1 0 0,0 0 0,0 0 0,1 3 0,1-3-653,-1-1-1,1 0 0,0 0 1,0 1-1,-1-1 1,2 0-1,-1-1 0,0 1 1,0 0-1,0-1 0,1 1 1,-1-1-1,1 0 1,-1 1-1,1-1 0,0 0 1,-1-1-1,1 1 0,5 0 1,-6 0-83,23 5-11098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0.869"/>
    </inkml:context>
    <inkml:brush xml:id="br0">
      <inkml:brushProperty name="width" value="0.025" units="cm"/>
      <inkml:brushProperty name="height" value="0.025" units="cm"/>
    </inkml:brush>
  </inkml:definitions>
  <inkml:trace contextRef="#ctx0" brushRef="#br0">1 0 11082,'6'36'13430,"10"1"-7823,-12-30-5660,0-1 0,0 0-1,0 0 1,1 0-1,0-1 1,0 0 0,0 0-1,1 0 1,-1-1-1,1 1 1,0-1 0,1-1-1,-1 1 1,1-1-1,11 4 1,-13-6-3891,-1-10-8020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1.211"/>
    </inkml:context>
    <inkml:brush xml:id="br0">
      <inkml:brushProperty name="width" value="0.025" units="cm"/>
      <inkml:brushProperty name="height" value="0.025" units="cm"/>
    </inkml:brush>
  </inkml:definitions>
  <inkml:trace contextRef="#ctx0" brushRef="#br0">135 1 13645,'0'0'9689,"-5"11"-7815,-26 47-60,-36 77 1366,59-116-4827,1 1 0,-8 36 0,13-51-3536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1.569"/>
    </inkml:context>
    <inkml:brush xml:id="br0">
      <inkml:brushProperty name="width" value="0.025" units="cm"/>
      <inkml:brushProperty name="height" value="0.025" units="cm"/>
    </inkml:brush>
  </inkml:definitions>
  <inkml:trace contextRef="#ctx0" brushRef="#br0">0 76 11275,'0'0'11600,"10"3"-10025,16 1-961,1 0-1,-1-1 1,1-2 0,-1-1 0,30-3 0,147-25-15,-83 9-504,41-1 17,167-1 0,-329 22-123,1-1-1,0 0 0,-1 0 0,1 0 0,0 0 0,0 0 0,-1 1 1,1-1-1,0 0 0,0 0 0,0 1 0,-1-1 0,1 0 0,0 0 1,0 1-1,0-1 0,0 0 0,-1 0 0,1 1 0,0-1 0,0 0 0,0 1 1,0-1-1,0 0 0,0 0 0,0 1 0,0-1 0,0 0 0,0 1 1,0-1-1,0 0 0,0 1 0,0-1 0,0 0 0,0 0 0,0 1 0,0-1 1,1 0-1,-1 1 0,0-1 0,0 0 0,0 0 0,0 1 0,1-1 1,-1 0-1,0 0 0,0 1 0,1-1 0,-1 0 0,0 0 0,0 0 1,1 0-1,-1 1 0,0-1 0,0 0 0,1 0 0,-1 0 0,0 0 0,1 0 1,-1 0-1,0 0 0,1 0 0,-1 0 0,-23 17-1828,-18-10-5735,20-6 101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2.423"/>
    </inkml:context>
    <inkml:brush xml:id="br0">
      <inkml:brushProperty name="width" value="0.025" units="cm"/>
      <inkml:brushProperty name="height" value="0.025" units="cm"/>
    </inkml:brush>
  </inkml:definitions>
  <inkml:trace contextRef="#ctx0" brushRef="#br0">202 117 13357,'0'0'8712,"-10"-3"-7260,6 2-1373,0-1 23,0 1-1,0 0 1,0 0-1,0 0 1,0 0-1,0 0 1,-1 1-1,1 0 1,0 0-1,0 0 0,-1 1 1,1-1-1,0 1 1,0 0-1,0 0 1,0 1-1,0-1 1,0 1-1,0 0 1,-7 4-1,2 1 5,1 1 0,-1 0 1,1 0-1,1 1 0,0 0 0,0 1 1,-5 9-1,9-15-19,1 0 0,-1 1 0,1-1-1,1 0 1,-1 1 0,1-1 0,-1 1 0,1-1 0,0 1 0,1-1 0,-1 1 0,1 0-1,0-1 1,0 1 0,1 0 0,-1 0 0,1-1 0,0 1 0,0-1 0,3 7 0,-3-9-40,1 0 0,0 0 1,-1 0-1,1 0 0,0-1 1,0 1-1,0 0 0,1-1 1,-1 0-1,0 1 1,1-1-1,-1 0 0,0 0 1,1 0-1,-1 0 0,1-1 1,0 1-1,-1-1 0,1 0 1,-1 1-1,1-1 1,0 0-1,-1-1 0,4 1 1,2-1 105,0 0 0,0 0-1,0-1 1,-1 0 0,1 0 0,-1-1 0,9-3 0,2-4 39,0-1 1,0-1-1,-1 0 0,-1-2 0,26-26 0,-36 34-145,0 0 0,-1 0 1,1-1-1,-2 0 0,1 0 0,-1-1 0,0 1 0,0-1 0,-1 0 0,0 0 0,0 0 0,-1 0 1,0-1-1,-1 1 0,0-1 0,0-16 0,-2 22-47,0 0 0,0 0 0,0 1 0,-1-1 0,1 0 0,-1 1 0,1-1 0,-1 1 0,0-1 0,0 1 0,0 0 0,-1 0 0,1 0 0,0 0 0,-1 0 0,1 0 0,-1 1 0,0-1 0,0 1 0,1 0 0,-1-1 0,0 2 0,0-1 0,0 0 0,-5 0 0,-9-3 0,-1 1 0,1 1 0,-19-1 0,31 3 0,-17-1 0,-1 1 0,-29 4 0,48-4 0,-1 1 0,1 0 0,-1-1 0,1 2 0,0-1 0,0 0 0,-1 1 0,1 0 0,0 0 0,0 0 0,0 0 0,1 1 0,-1 0 0,1-1 0,-1 1 0,1 1 0,0-1 0,-5 7 0,7-9-196,1 0 1,-1 1-1,0-1 1,1 1-1,-1-1 0,1 1 1,0 0-1,-1-1 0,1 1 1,0 0-1,0-1 1,0 1-1,0 2 0,1-2-403,0 0-1,0 0 1,0 0-1,0 0 1,0 0-1,0 0 1,0 0-1,0-1 1,1 1-1,-1 0 1,1-1-1,0 1 1,-1-1-1,1 1 1,0-1-1,0 0 0,0 0 1,0 0-1,0 0 1,0 0-1,0 0 1,3 0-1,15 4-6767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2.767"/>
    </inkml:context>
    <inkml:brush xml:id="br0">
      <inkml:brushProperty name="width" value="0.025" units="cm"/>
      <inkml:brushProperty name="height" value="0.025" units="cm"/>
    </inkml:brush>
  </inkml:definitions>
  <inkml:trace contextRef="#ctx0" brushRef="#br0">162 1 16592,'0'0'15364,"-5"12"-14681,-20 39-611,-52 79 0,38-69-88,36-56 16,-10 22 0,13-26 0,0-1 0,0 1 0,0-1 0,0 1 0,1-1 0,-1 1 0,0-1 0,0 1 0,0 0 0,1-1 0,-1 1 0,0-1 0,0 1 0,1-1 0,-1 0 0,0 1 0,1-1 0,-1 1 0,1-1 0,-1 0 0,1 1 0,-1-1 0,1 0 0,-1 1 0,1-1 0,-1 0 0,1 0 0,-1 1 0,1-1 0,-1 0 0,1 0 0,-1 0 0,1 0 0,0 0 0,-1 0 0,1 0 0,-1 0 0,1 0 0,-1 0 0,1 0 0,0 0 0,-1 0 0,2-1 0,88-7 41,-70 5-297,1 0 0,0 2 0,0 0 0,23 3 0,-25 3-4105,-3 3-3043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5.423"/>
    </inkml:context>
    <inkml:brush xml:id="br0">
      <inkml:brushProperty name="width" value="0.025" units="cm"/>
      <inkml:brushProperty name="height" value="0.025" units="cm"/>
    </inkml:brush>
  </inkml:definitions>
  <inkml:trace contextRef="#ctx0" brushRef="#br0">1 0 14446,'0'0'11376,"11"5"-9951,5 1-1073,0-2-1,1 0 0,-1 0 1,1-2-1,32 2 1,107-4 112,-155 0-632,1 0 0,-1 0-1,0 1 1,1-1-1,-1 0 1,1 1 0,-1-1-1,0 1 1,1-1 0,-1 1-1,0 0 1,0 0 0,0-1-1,1 1 1,-1 0 0,0 0-1,0 0 1,0 0 0,0 0-1,0 1 1,-1-1 0,2 2-1,-1-2-264,-1 0 0,0 0-1,1 0 1,-1 0 0,0 0-1,0 0 1,0 0 0,0 0-1,0 0 1,0 0 0,0 0 0,0 0-1,0 0 1,0-1 0,0 1-1,-1 0 1,1 0 0,0 0-1,-1 0 1,1 0 0,-1 0 0,1-1-1,-1 1 1,1 0 0,-1 0-1,0 0 1,1-1 0,-1 1-1,0 0 1,1-1 0,-1 1 0,0-1-1,-1 1 1,-14 8-9053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5.766"/>
    </inkml:context>
    <inkml:brush xml:id="br0">
      <inkml:brushProperty name="width" value="0.025" units="cm"/>
      <inkml:brushProperty name="height" value="0.025" units="cm"/>
    </inkml:brush>
  </inkml:definitions>
  <inkml:trace contextRef="#ctx0" brushRef="#br0">0 30 11883,'0'0'12524,"52"24"-10634,-21-24-577,7-1-768,3-7-417,2 0-64,-2-3-993,-5-1-3491,-5-2-4645</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6.344"/>
    </inkml:context>
    <inkml:brush xml:id="br0">
      <inkml:brushProperty name="width" value="0.025" units="cm"/>
      <inkml:brushProperty name="height" value="0.025" units="cm"/>
    </inkml:brush>
  </inkml:definitions>
  <inkml:trace contextRef="#ctx0" brushRef="#br0">1 244 4548,'0'0'24098,"9"2"-23111,-6-1-903,1 0-1,0-1 1,0 0-1,0 1 1,0-2-1,-1 1 1,1 0-1,0-1 1,0 0-1,0 1 0,-1-1 1,6-3-1,-1 0 16,0 0-1,0-1 1,0 0 0,-1 0-1,10-10 1,98-103 173,-39 37-144,-76 81-131,0 0 0,0 0 0,1-1 0,-1 1 1,0 0-1,0 0 0,0 0 0,0 0 0,0 0 0,0-1 0,0 1 0,0 0 0,1 0 1,-1 0-1,0 0 0,0 0 0,0 0 0,0-1 0,0 1 0,1 0 0,-1 0 0,0 0 1,0 0-1,0 0 0,0 0 0,1 0 0,-1 0 0,0 0 0,0 0 0,0 0 0,1 0 0,-1 0 1,0 0-1,0 0 0,0 0 0,0 0 0,1 0 0,-1 0 0,0 0 0,0 0 0,0 0 1,0 0-1,1 1 0,-1-1 0,0 0 0,0 0 0,0 0 0,0 0 0,0 0 0,1 0 1,-1 1-1,0-1 0,0 0 0,0 0 0,0 0 0,0 0 0,0 0 0,0 1 0,0-1 1,0 0-1,0 0 0,0 0 0,1 1 0,-2 20-21,-8 25 126,-5 0-183,4-12 8,0-1-1,3 1 1,0 1-1,-2 54 1,11-78-2868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6.700"/>
    </inkml:context>
    <inkml:brush xml:id="br0">
      <inkml:brushProperty name="width" value="0.025" units="cm"/>
      <inkml:brushProperty name="height" value="0.025" units="cm"/>
    </inkml:brush>
  </inkml:definitions>
  <inkml:trace contextRef="#ctx0" brushRef="#br0">0 3 6246,'0'0'18513,"75"23"-16687,-39-23-384,2-2-834,3-5-320,3-1-160,-3 2-95,-3 4-162,-8 2-1152,-6 0-1281,-8 0-1826,-5 0-3620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6.574"/>
    </inkml:context>
    <inkml:brush xml:id="br0">
      <inkml:brushProperty name="width" value="0.025" units="cm"/>
      <inkml:brushProperty name="height" value="0.025" units="cm"/>
    </inkml:brush>
  </inkml:definitions>
  <inkml:trace contextRef="#ctx0" brushRef="#br0">155 1 18898,'-8'2'1228,"0"1"1,0 1-1,0-1 1,1 1 0,-1 0-1,-12 11 1,9-7-591,1 0 0,0 2 1,1-1-1,0 1 0,0 0 1,-11 20-1,18-29-619,1 1 0,0-1 0,1 1 0,-1-1 0,0 1 0,0 0-1,1-1 1,-1 1 0,1 0 0,-1-1 0,1 1 0,-1 0 0,1 0 0,0-1 0,0 1-1,0 0 1,0 0 0,1-1 0,-1 1 0,0 0 0,1 0 0,-1-1 0,2 3 0,-1-2 3,0-1 0,1 0 0,-1 1 0,0-1 1,1 0-1,0 0 0,-1 0 0,1 0 1,0 0-1,-1 0 0,1-1 0,0 1 0,0-1 1,0 1-1,0-1 0,0 1 0,3-1 1,4 1-208,0-1 1,-1 0-1,1-1 1,0 0 0,0 0-1,0-1 1,0 0 0,9-4-1,40-24-7187,-31 10 560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37.092"/>
    </inkml:context>
    <inkml:brush xml:id="br0">
      <inkml:brushProperty name="width" value="0.025" units="cm"/>
      <inkml:brushProperty name="height" value="0.025" units="cm"/>
    </inkml:brush>
  </inkml:definitions>
  <inkml:trace contextRef="#ctx0" brushRef="#br0">163 59 15919,'0'0'9737,"-5"-8"-7884,3 5-1714,0 0 0,0-1 1,-1 1-1,1 0 0,-1 1 1,1-1-1,-1 0 0,0 1 1,0-1-1,-5-2 0,6 4-104,0 1 0,0-1 0,0 1 0,-1-1 0,1 1 0,0 0 0,0-1 0,0 1 0,0 1 0,-1-1 0,1 0 0,0 0 0,0 1 0,0-1 0,0 1 0,0 0 0,0-1 0,0 1 0,0 0 0,0 0 0,0 1 0,0-1 0,1 0 0,-1 1 0,0-1 0,-1 2 0,-4 4 58,1 0 0,0 0 1,0 0-1,0 1 0,1-1 0,1 1 1,-1 1-1,1-1 0,0 1 1,1-1-1,0 1 0,0 0 0,1 0 1,1 0-1,-1 1 0,1-1 0,1 0 1,0 12-1,0-20-79,0 1-1,0-1 1,1 0-1,-1 0 1,0 0-1,1 1 1,-1-1-1,1 0 1,-1 0-1,1 0 1,0 0-1,-1 0 1,1 0-1,0 0 1,0 0-1,-1 0 1,1-1-1,0 1 1,0 0-1,0 0 1,0-1-1,0 1 1,0 0-1,1-1 1,-1 1-1,0-1 1,0 0-1,0 1 1,0-1-1,1 0 1,-1 0-1,0 0 1,0 1-1,0-1 1,1-1-1,-1 1 1,0 0-1,0 0 1,0 0-1,1-1 1,-1 1-1,2-1 1,4-1 47,0 1 0,-1-1 0,1-1 0,0 1 1,-1-1-1,9-6 0,6-4-61,-2-2 0,0-1 0,-1 0 0,-1-1 0,0-1 0,-1-1 0,-1 0 0,-1-1 0,16-29 0,-47 82 0,9-19 0,1 0 0,0 0 0,0 1 0,-7 31 0,13-43-104,0 1 0,0-1 0,1 1 0,0-1 0,-1 1-1,1-1 1,0 1 0,0-1 0,1 1 0,-1-1 0,1 1 0,0-1 0,0 1 0,0-1 0,0 1-1,1-1 1,-1 0 0,1 0 0,0 0 0,0 0 0,0 0 0,5 5 0,-4-6-244,1 0-1,-1 0 1,1-1 0,0 1 0,-1-1 0,1 0 0,0 0 0,0 0-1,0 0 1,0-1 0,0 1 0,0-1 0,0 0 0,0 0 0,1-1 0,-1 1-1,0-1 1,-1 0 0,1 0 0,7-3 0,24-13-12368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0.272"/>
    </inkml:context>
    <inkml:brush xml:id="br0">
      <inkml:brushProperty name="width" value="0.025" units="cm"/>
      <inkml:brushProperty name="height" value="0.025" units="cm"/>
    </inkml:brush>
  </inkml:definitions>
  <inkml:trace contextRef="#ctx0" brushRef="#br0">12 1 14061,'0'0'9930,"-11"49"-9770,11-47-96,1 0-160,8-2-1826,0 0-1505,0 0-2467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0.614"/>
    </inkml:context>
    <inkml:brush xml:id="br0">
      <inkml:brushProperty name="width" value="0.025" units="cm"/>
      <inkml:brushProperty name="height" value="0.025" units="cm"/>
    </inkml:brush>
  </inkml:definitions>
  <inkml:trace contextRef="#ctx0" brushRef="#br0">12 3 13068,'0'0'11563,"-12"47"-11403,12-50-256,3-8-1922,2-4-3074,-5-6-12173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2.137"/>
    </inkml:context>
    <inkml:brush xml:id="br0">
      <inkml:brushProperty name="width" value="0.025" units="cm"/>
      <inkml:brushProperty name="height" value="0.025" units="cm"/>
    </inkml:brush>
  </inkml:definitions>
  <inkml:trace contextRef="#ctx0" brushRef="#br0">44 56 12812,'0'0'12113,"0"12"-10544,-20 124 1138,11-89-1989,-5 94 0,17-140-427,4-11-76,3-11-27,-3-11-177,-1 0 0,-2-1 0,-2 1 0,0-1 0,-5-44 0,2 58-72,-2-10 52,3 28 0,0 0 0,0 1 1,0-1-1,0 0 0,0 0 0,0 0 0,0 1 0,0-1 0,-1 0 0,1 0 0,0 1 1,0-1-1,-1 0 0,1 0 0,0 1 0,-1-1 0,1 0 0,-1 1 0,1-1 0,-1 0 1,1 1-1,-1-1 0,1 1 0,-1-1 0,1 1 0,-1-1 0,0 1 0,-1-1 0,1 6 20,-1 1-1,1-1 0,0 1 0,0 0 1,0-1-1,1 1 0,0 0 0,0-1 0,0 1 1,1 0-1,1 5 0,-2-10 2,0 0 1,1 0-1,-1 0 0,1 0 0,-1 0 0,1 0 1,-1 0-1,1-1 0,0 1 0,0 0 0,-1 0 1,1-1-1,0 1 0,0 0 0,0-1 1,-1 1-1,1-1 0,0 1 0,0-1 0,0 0 1,0 1-1,0-1 0,0 0 0,0 1 0,0-1 1,0 0-1,0 0 0,0 0 0,0 0 0,0 0 1,0 0-1,0 0 0,0-1 0,0 1 1,0 0-1,0 0 0,0-1 0,0 1 0,0-1 1,2 0-1,1-1 37,1 0 1,0 0-1,-1 0 1,0-1-1,1 1 1,-1-1 0,4-4-1,-1-1 31,0 0-1,-1-1 1,0 0 0,-1 0-1,8-19 1,13-19 120,-24 91-200,-5 17 0,1-41 0,1 1 0,1-1 0,0 0 0,6 34 0,3-34-2310,-9-19 2042,1 0 1,-1-1-1,1 1 1,0 0-1,-1 0 1,1-1-1,0 1 1,-1 0-1,1-1 1,0 1-1,0-1 1,-1 1-1,1-1 1,0 1-1,0-1 1,0 0-1,0 1 1,-1-1-1,1 0 1,2 0 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3.470"/>
    </inkml:context>
    <inkml:brush xml:id="br0">
      <inkml:brushProperty name="width" value="0.025" units="cm"/>
      <inkml:brushProperty name="height" value="0.025" units="cm"/>
    </inkml:brush>
  </inkml:definitions>
  <inkml:trace contextRef="#ctx0" brushRef="#br0">124 30 9353,'1'-1'485,"-1"0"0,0 0 0,1 0 1,-1 0-1,0 1 0,0-1 0,0 0 0,0 0 0,0 0 1,0 0-1,0 0 0,0 0 0,0 0 0,0 0 0,0 0 1,0 0-1,-1 0 0,1 1 0,0-1 0,-1 0 0,1 0 1,-1 0-1,1 0 0,-1 1 0,1-1 0,-1 0 0,0 0 1,0 0-1,-1 0-182,1 1 1,-1-1-1,0 1 1,1-1-1,-1 1 0,0 0 1,1 0-1,-1 0 1,0 0-1,1 0 1,-1 0-1,0 0 1,1 0-1,-4 2 0,-1-1-171,0 1-1,1 0 1,-1 1 0,0-1-1,1 1 1,0 0-1,-1 1 1,-6 5-1,8-4-22,1 0 0,-1 0-1,1 0 1,0 0 0,0 1-1,1-1 1,0 1 0,0-1-1,0 1 1,-1 9 0,3-14-100,-1 1 0,1-1 0,-1 1 0,1 0 0,0-1 0,0 1 1,0 0-1,0-1 0,0 1 0,0 0 0,1-1 0,-1 1 0,0 0 0,1-1 1,-1 1-1,1-1 0,0 1 0,-1-1 0,1 1 0,0-1 0,0 0 0,0 1 1,0-1-1,0 0 0,0 0 0,0 1 0,1-1 0,-1 0 0,0 0 0,1 0 0,-1-1 1,1 1-1,-1 0 0,1 0 0,-1-1 0,1 1 0,-1-1 0,1 0 0,0 1 1,2-1-1,2 0 24,0 0 0,0-1 0,0 0 0,0 0 0,0-1 0,-1 1 0,1-1 0,0-1 1,-1 1-1,0-1 0,1 0 0,-1 0 0,6-5 0,-8 6-24,0 0 0,0 0 1,0 0-1,-1-1 0,1 1 0,-1 0 1,0-1-1,0 0 0,0 0 0,0 0 0,0 0 1,-1 0-1,1 0 0,-1 0 0,0 0 1,0 0-1,0-1 0,0 1 0,0-1 1,-1 1-1,0 0 0,0-1 0,0 1 1,0-7-1,-1 9-12,1 0 1,0 1-1,-1-1 1,1 1-1,-1-1 1,1 1-1,0-1 1,-1 1-1,1 0 1,-1-1-1,1 1 1,-1-1-1,0 1 1,1 0-1,-1-1 1,1 1-1,-1 0 1,1 0-1,-1 0 1,0-1-1,1 1 1,-1 0-1,0 0 1,1 0-1,-1 0 1,0 0-1,1 0 1,-1 0 0,1 0-1,-1 1 1,0-1-1,1 0 1,-1 0-1,0 0 1,1 1-1,-1-1 1,1 0-1,-1 1 1,1-1-1,-1 0 1,0 1-1,-23 17-143,22-14 182,-1 1 1,1-1-1,0 1 1,0 0-1,0 0 1,0 0-1,1 0 1,0 0-1,0 0 1,1 1-1,-1 6 1,2-11-29,0 0 1,-1-1-1,1 1 1,0 0-1,0-1 1,0 1 0,-1-1-1,1 1 1,0-1-1,0 0 1,0 1-1,0-1 1,0 0 0,0 0-1,0 1 1,0-1-1,0 0 1,0 0 0,0 0-1,0 0 1,0 0-1,0 0 1,0-1-1,0 1 1,0 0 0,0 0-1,0-1 1,1 0-1,32-7 117,-10-5-253,-15 7 78,1 0 0,0 1 1,0 1-1,1-1 1,0 2-1,-1-1 0,1 2 1,0-1-1,15 0 1,-25 3 44,0 1-1,0-1 1,0 1 0,0-1 0,0 1 0,0 0 0,0-1 0,0 1 0,0 0 0,0 0-1,-1 0 1,1-1 0,0 1 0,0 0 0,-1 0 0,1 0 0,-1 0 0,1 1 0,-1-1-1,1 0 1,-1 0 0,0 0 0,1 0 0,-1 0 0,0 1 0,0-1 0,0 0 0,0 0-1,0 0 1,0 2 0,-2 40 537,3-54-384,-1-1 0,0 1 0,0-1 0,-2 1 0,1-1 0,-5-16 0,8 27-225,1 1 0,0 0 0,-1 0-1,1 0 1,0 0 0,0 1 0,-1-1 0,1 1 0,-1 0-1,5 1 1,40 9-6473,-15-7-4976,-19-4-106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4.085"/>
    </inkml:context>
    <inkml:brush xml:id="br0">
      <inkml:brushProperty name="width" value="0.025" units="cm"/>
      <inkml:brushProperty name="height" value="0.025" units="cm"/>
    </inkml:brush>
  </inkml:definitions>
  <inkml:trace contextRef="#ctx0" brushRef="#br0">114 17 13293,'0'0'15214,"-8"-4"-13906,6 3-1264,0-1-15,1 1 0,-1 0 0,0 0 0,0 0-1,0 0 1,1 0 0,-1 1 0,0-1 0,0 0 0,0 1 0,0-1 0,0 1 0,0 0 0,0 0 0,0 0 0,0 0-1,-1 0 1,1 0 0,0 0 0,0 1 0,0-1 0,0 1 0,0-1 0,1 1 0,-1 0 0,0 0 0,0 0 0,0 0-1,1 0 1,-1 0 0,0 1 0,1-1 0,-1 0 0,1 1 0,-1-1 0,1 1 0,0 0 0,0-1 0,0 1 0,0 0-1,0 0 1,0 0 0,0 0 0,0 2 0,0-3-12,0 1 1,0 0-1,1 0 0,-1-1 0,0 1 0,1 0 0,-1 0 1,1 0-1,0 0 0,0 0 0,0 0 0,0 0 0,0 0 1,0 0-1,0-1 0,0 1 0,1 0 0,-1 0 1,1 0-1,1 2 0,-1-3-35,0 0-1,0 0 1,0 0-1,0 0 1,0-1-1,0 1 1,0-1-1,1 1 1,-1-1 0,0 1-1,0-1 1,1 1-1,-1-1 1,0 0-1,1 0 1,-1 0-1,0 0 1,1 0 0,-1 0-1,0 0 1,3-1-1,5-1-226,-1 0 0,0 0-1,0-1 1,0 0 0,0-1 0,0 0-1,12-7 1,-20 10 232,0 1 0,0 0 0,0 0 0,1 0 0,-1-1 0,0 1 0,0 0 0,1 0 0,-1 0 0,0 0 0,1 0 0,-1 0 0,0 0 0,0 0 0,1-1 0,-1 1 0,0 0 0,1 0 0,-1 0 1,0 0-1,0 0 0,1 0 0,-1 1 0,0-1 0,1 0 0,-1 0 0,0 0 0,0 0 0,1 0 0,-1 0 0,0 0 0,0 1 0,1-1 0,-1 0 0,0 0 0,0 0 0,0 0 0,1 1 0,-1-1 0,0 0 0,0 1 0,5 17-214,-4 32 246,-2-40-3,2 23 528,-2 0 0,-1-1 0,-1 1 0,-2-1-1,-1 0 1,-2 0 0,-19 50 0,26-80-544,0 1 0,0-1 0,-1 0 0,1 1 0,-1-1 0,0 0 0,1 0 0,-1 0 0,0 0 0,0 0 0,-4 3 0,5-5 0,0 1 0,0-1 0,0 1 0,0-1 0,0 0 0,-1 1 0,1-1 0,0 0 0,0 0 0,0 0 0,0 0 0,0 0 0,-1 0 0,1 0 0,0 0 0,0 0 0,0 0 0,0-1 0,-2 0 0,0 0 0,0-1 0,0 0 0,1 0 0,-1 0 0,1-1 0,0 1 0,0 0 0,0-1 0,0 0 0,0 1 0,0-1 0,1 0 0,-1 0 0,1 0 0,0 0 0,0 0 0,-1-4 0,-1-3 3,0-1 0,1 1 0,0-1 1,1 0-1,0 1 0,1-1 0,0 0 0,1 1 0,0-1 1,4-19-1,-2 21-16,0 1 1,1 0 0,-1 1-1,2-1 1,-1 1-1,1-1 1,0 1 0,0 1-1,1-1 1,0 1-1,0 0 1,1 0 0,11-8-1,-9 8-844,0-1 0,-1 0 0,0 0 0,0-1 0,11-14-1,11-27-10740,-22 33 5128</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4.638"/>
    </inkml:context>
    <inkml:brush xml:id="br0">
      <inkml:brushProperty name="width" value="0.025" units="cm"/>
      <inkml:brushProperty name="height" value="0.025" units="cm"/>
    </inkml:brush>
  </inkml:definitions>
  <inkml:trace contextRef="#ctx0" brushRef="#br0">17 0 11179,'0'0'16912,"-2"9"-15396,1-1-1246,-3 7 146,0 1 0,2-1 0,0 1-1,0 0 1,2 18 0,0-33-408,1 0-1,-1-1 1,0 1 0,1 0-1,-1 0 1,1 0 0,-1 0-1,1 0 1,0-1-1,-1 1 1,1 0 0,0 0-1,-1-1 1,1 1 0,0-1-1,0 1 1,0-1 0,0 1-1,-1-1 1,1 1 0,0-1-1,0 0 1,0 1 0,0-1-1,0 0 1,0 0 0,0 0-1,0 0 1,0 0 0,0 0-1,0 0 1,0 0-1,0 0 1,0 0 0,0 0-1,0-1 1,0 1 0,0 0-1,0-1 1,0 1 0,0-1-1,0 0 1,40-19 10,-29 10-219,-9 6 149,0 1-1,0 0 0,0 1 0,0-1 0,1 1 0,-1-1 0,1 1 1,-1 0-1,1 0 0,0 0 0,0 1 0,0-1 0,0 1 0,0 0 0,7-1 1,-10 3 86,0 1-1,0-1 1,0 0 0,0 0 0,0 0 0,0 1 0,-1-1 0,1 0 0,0 1 0,-1-1 0,0 1-1,1-1 1,-1 1 0,0-1 0,1 1 0,-1 2 0,9 23 484,-1-25-1008,-1 0 1,0-1-1,1 0 0,-1 0 1,1-1-1,0 0 0,-1 0 1,1-1-1,-1 0 0,11-3 1,-17-1-7498,-1-3 861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4.983"/>
    </inkml:context>
    <inkml:brush xml:id="br0">
      <inkml:brushProperty name="width" value="0.025" units="cm"/>
      <inkml:brushProperty name="height" value="0.025" units="cm"/>
    </inkml:brush>
  </inkml:definitions>
  <inkml:trace contextRef="#ctx0" brushRef="#br0">0 0 16239,'0'0'7143,"52"6"-7239,-29-6-2370,6 1-3076,3 2-7013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5.326"/>
    </inkml:context>
    <inkml:brush xml:id="br0">
      <inkml:brushProperty name="width" value="0.025" units="cm"/>
      <inkml:brushProperty name="height" value="0.025" units="cm"/>
    </inkml:brush>
  </inkml:definitions>
  <inkml:trace contextRef="#ctx0" brushRef="#br0">119 160 13164,'0'0'8222,"-10"5"-5735,2-1-2270,-53 32 2824,58-35-2910,0 1 1,0 0-1,0 1 1,1-1-1,-1 0 0,1 1 1,-1-1-1,1 1 1,0 0-1,0 0 1,0 0-1,1 0 0,-1 0 1,1 0-1,-1 0 1,1 1-1,0-1 1,-1 6-1,3-9-125,-1 1 0,1 0 0,0-1 0,-1 1 0,1 0 0,0-1 0,-1 1 0,1-1 0,0 1 0,0-1 0,0 1 0,0-1 0,-1 0 0,1 1 1,0-1-1,0 0 0,0 0 0,0 0 0,0 0 0,0 0 0,0 0 0,0 0 0,-1 0 0,1 0 0,0 0 0,0 0 0,0 0 0,0-1 0,0 1 0,0 0 0,0-1 0,0 0 0,33-9-451,28-55-2325,-60 105 4681,-3-38-1856,1 0 0,0 0-1,0 1 1,0-1 0,1 0 0,-1 0-1,1 0 1,-1 0 0,1 0 0,-1 0 0,1 0-1,0 0 1,0 0 0,0 0 0,0-1 0,0 1-1,1 0 1,-1 0 0,0-1 0,1 1-1,0-1 1,-1 0 0,1 1 0,0-1 0,-1 0-1,1 0 1,0 0 0,0 0 0,0 0 0,0 0-1,0-1 1,0 1 0,0-1 0,0 1-1,0-1 1,0 0 0,0 0 0,1 0 0,-1 0-1,0 0 1,0 0 0,0 0 0,0-1 0,4-1-1,2 1 27,1-2 0,0 1-1,0-1 1,-1 0 0,1-1 0,-1 0-1,0-1 1,0 1 0,9-9-1,-3 0-53,-1 0-1,0 0 1,-1-2 0,0 1-1,10-19 1,-16 24-14,-1-1 0,-1 1 0,1-1 0,-1 0 1,-1 0-1,0 0 0,0-1 0,-1 1 0,-1-1 1,1-13-1,-2 23-12,1 1 1,-1-1 0,0 1 0,0-1-1,0 1 1,0-1 0,0 0 0,0 1-1,0-1 1,0 1 0,-1-1 0,1 1-1,0-1 1,0 1 0,0-1 0,-1 0-1,1 1 1,0-1 0,0 1 0,-1 0-1,1-1 1,0 1 0,-1-1-1,1 1 1,-1-1 0,1 1 0,0 0-1,-1-1 1,1 1 0,-1 0 0,0-1-1,-16 8 114,-16 25 120,22-17-198,0 0 0,0 0-1,1 1 1,-8 20-1,14-29-30,2 0 0,-1-1-1,1 1 1,0 1-1,0-1 1,1 0 0,0 0-1,0 1 1,1-1-1,0 0 1,0 1 0,0-1-1,4 13 1,-3-17-12,0 0 1,1 0-1,0-1 0,0 1 1,0 0-1,0-1 1,0 0-1,0 1 0,1-1 1,-1 0-1,1 0 0,-1 0 1,1 0-1,0-1 0,0 1 1,0-1-1,0 0 0,0 0 1,0 0-1,0 0 1,0 0-1,0 0 0,6-1 1,9 3-500,0-2 0,33-1 1,-48 0 375,28-3-4643,0-9-3092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6.215"/>
    </inkml:context>
    <inkml:brush xml:id="br0">
      <inkml:brushProperty name="width" value="0.025" units="cm"/>
      <inkml:brushProperty name="height" value="0.025" units="cm"/>
    </inkml:brush>
  </inkml:definitions>
  <inkml:trace contextRef="#ctx0" brushRef="#br0">0 0 15086,'0'0'12182,"1"14"-10852,2 395 2839,11-504-4169,22-119 0,-36 211-25,1 0 0,0-1 0,-1 1 0,1 0 0,1 0 0,-1 0 0,0 0 0,1 1 0,-1-1 0,1 0 0,0 1 0,0-1 0,0 1 0,0-1 0,0 1 0,0 0 0,1 0 0,-1 0 0,1 0 0,0 0 0,-1 1 0,1-1 0,0 1 0,0-1 0,0 1 0,0 0 0,0 1 0,0-1 0,0 0 0,0 1 1,1 0-1,-1-1 0,0 1 0,0 1 0,0-1 0,1 0 0,-1 1 0,0-1 0,0 1 0,0 0 0,0 0 0,0 0 0,0 1 0,0-1 0,-1 1 0,1 0 0,0-1 0,-1 1 0,5 4 0,-5-4 43,1 0 0,-1 0 0,0 1 1,1-1-1,-1 1 0,-1-1 0,1 1 0,0-1 1,0 1-1,-1 0 0,0 0 0,1 0 0,-1 0 1,0 0-1,-1 0 0,1 0 0,0 0 0,-1 0 1,0 0-1,0 1 0,0-1 0,0 0 0,0 0 1,-1 0-1,1 0 0,-1 0 0,0 1 0,0-1 1,0 0-1,0-1 0,0 1 0,-4 5 0,2-4 18,0 1 0,-1-1 0,1 0 1,-1 0-1,0 0 0,-1 0 0,1-1 0,0 1 0,-1-1 0,0 0 0,0-1 0,0 1 0,0-1 0,0 0 0,-1 0 0,1 0 0,-11 1 0,11-3-27,-1 0-1,1 0 1,0 0-1,0 0 1,-1-1-1,1 0 1,0 0-1,0-1 1,-9-3-1,12 5-19,1-1-1,-1 0 1,1 1-1,-1-1 1,1 0-1,0 0 1,-1 0-1,1 0 1,0 0-1,0 0 0,0-1 1,0 1-1,0 0 1,0 0-1,0-1 1,0 1-1,0-1 1,1 1-1,-1-1 1,1 1-1,-1-1 0,1 1 1,-1-1-1,1 1 1,0-1-1,0 1 1,0-1-1,0 0 1,0 1-1,0-1 1,0 0-1,0 1 0,1-1 1,-1 1-1,1-1 1,0-2-1,2 1-860,0 0 0,0 0 0,0 0-1,0 0 1,1 1 0,-1-1 0,1 1-1,-1 0 1,1 0 0,0 0 0,0 1 0,0-1-1,0 1 1,0 0 0,6-1 0,3-2-2133,19-6-5381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7.175"/>
    </inkml:context>
    <inkml:brush xml:id="br0">
      <inkml:brushProperty name="width" value="0.025" units="cm"/>
      <inkml:brushProperty name="height" value="0.025" units="cm"/>
    </inkml:brush>
  </inkml:definitions>
  <inkml:trace contextRef="#ctx0" brushRef="#br0">120 1 18385,'-6'9'2040,"-7"15"-1082,1-1 0,1 1 0,1 1 1,1 0-1,2 1 0,-6 25 0,5-3 921,2 1-1,0 77 0,6-125-1878,0 0 0,0 1 0,0-1 0,0 0 0,0 0 0,0 0 0,0 0 0,1 1 0,-1-1 0,1 0 0,-1 0 0,0 0 0,1 0 0,0 0 0,-1 0 0,1 0 0,-1 0 0,1 0 0,0 0 0,0 0 0,0-1 0,0 1 0,1 1 0,-1-2 0,-1 0 0,1 0 0,0 0 0,-1 0 0,1 0 0,0 0 0,0 0 0,-1-1 0,1 1 0,0 0 0,-1 0 0,1 0 0,0-1 0,-1 1 0,1-1 0,0 1 0,-1 0 0,1-1 0,-1 1 0,1-1 0,-1 1 0,1-1 0,-1 1 0,1-1 0,-1 0 0,1 1 0,-1-1 0,0 0 0,1 1 0,-1-1 0,0 0 0,0 1 0,1-1 0,-1 0 0,0 1 0,0-1 0,0-1 0,4-12 0,-1 0 0,0 0 0,-1-1 0,-1 1 0,0-16 0,-1 25 0,0-1 0,0 1 0,0-1 0,-1 1 0,0 0 0,0-1 0,0 1 0,-1 0 0,0 0 0,0 0 0,0 0 0,0 0 0,-1 1 0,0-1 0,0 0 0,-6-6 0,9 11 0,-1-1 0,1 0-1,-1 1 1,1 0 0,-1-1 0,1 1 0,-1-1-1,1 1 1,-1 0 0,0-1 0,1 1 0,-1 0-1,0-1 1,1 1 0,-1 0 0,1 0-1,-1 0 1,0 0 0,1 0 0,-1 0 0,0 0-1,0 0 1,1 0 0,-1 0 0,0 0 0,1 0-1,-1 0 1,0 0 0,1 1 0,-1-1 0,1 0-1,-1 1 1,-1 0 0,1 0-1,0 0 0,0 1 0,0 0 0,1-1 0,-1 1 0,0-1 0,1 1 1,-1 0-1,1-1 0,-1 1 0,1 0 0,0 0 0,0 1 0,-1 2 1,1-1 1,0 0-1,0 1 0,0-1 1,1 0-1,-1 1 0,1-1 1,0 0-1,0 0 0,1 1 1,2 5-1,-1-7 1,1 0 0,0 0-1,-1 0 1,1 0 0,0-1 0,0 0 0,0 1 0,0-1-1,1-1 1,-1 1 0,1-1 0,-1 0 0,1 0 0,-1 0-1,1 0 1,0-1 0,-1 0 0,1 0 0,0 0 0,-1 0-1,1-1 1,-1 0 0,8-2 0,-1 0-1,-1 0-1,0-1 1,0 0-1,0 0 1,-1-1 0,1 0-1,-1-1 1,0 0-1,9-9 1,-8 6 0,-1-1 0,-1 0 0,1 0 0,-2 0 0,1-1 0,-2-1 0,8-14 0,-21 43 0,1 0 0,1 0 0,1 1 0,0-1 0,1 1 0,1 0 0,0 29 0,2-45 0,1-1 0,-1 0 0,0 0 0,0 0 0,0 0 0,1 0 0,-1 0 0,0 0 0,1 1 0,-1-1 0,1 0 0,-1 0 0,1 0 0,0-1 0,0 1 0,-1 0 0,1 0 0,0 0 0,0 0 0,0-1 0,0 1 0,0 0 0,0-1 0,0 1 0,0-1 0,1 2 0,2-2 0,-1 1 0,0-1 0,0 1 0,0-1 0,0 0 0,0 0 0,1 0 0,-1 0 0,6-2 0,-1 0 0,1-1 0,-1 0 0,1 0 0,-1 0 0,0-1 0,11-8 0,-7 4 0,-1-1 0,-1-1 0,0 0 0,0-1 0,-1 0 0,0 0 0,-1-1 0,0 0 0,-1 0 0,-1-1 0,0 1 0,0-2 0,-1 1 0,4-19 0,-24 85 0,9-36 0,0 0 0,2 0 0,-4 21 0,8-33-20,-2 11-705,2-1-1,-1 1 0,4 21 0,-3-35 546,0 0 0,0 1 0,0-1 0,0 0 0,1 1 0,0-1 0,-1 0 0,1 0 0,0 0-1,0 1 1,0-1 0,0 0 0,0 0 0,0 0 0,1-1 0,-1 1 0,1 0 0,-1 0 0,1-1 0,0 1-1,0-1 1,0 0 0,0 1 0,0-1 0,0 0 0,0 0 0,0 0 0,0 0 0,0 0 0,0-1 0,4 1-1,3-2-8339,0-6-5760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7.587"/>
    </inkml:context>
    <inkml:brush xml:id="br0">
      <inkml:brushProperty name="width" value="0.025" units="cm"/>
      <inkml:brushProperty name="height" value="0.025" units="cm"/>
    </inkml:brush>
  </inkml:definitions>
  <inkml:trace contextRef="#ctx0" brushRef="#br0">70 155 14510,'0'0'13223,"-3"8"-10751,-17 38-1301,12-32-998,1 1 1,1 0 0,0 1 0,1 0 0,0 0 0,1 0 0,-1 17 0,5-33-174,0 1 0,-1 0 0,1-1 0,0 1 0,0-1 0,0 1 0,0 0 0,0-1 0,0 1 0,0-1 0,0 1 0,0 0 0,1-1 0,-1 1 0,0 0 0,0-1 0,0 1 0,1-1 0,-1 1 0,0-1 0,1 1 0,-1-1 0,0 1 0,1-1 0,-1 1 0,1-1 0,-1 1 0,1-1 0,-1 0 0,1 1 0,-1-1 0,1 0 0,-1 1 0,1-1 0,-1 0 0,1 0 0,0 1 0,-1-1 0,1 0 0,0 0 0,-1 0 0,1 0 0,-1 0 0,1 0 0,0 0 0,-1 0 0,1 0 0,-1 0 0,1 0 0,0-1 0,-1 1 0,1 0 0,2-1 0,-1 0 0,0 0 0,0-1 0,0 1 0,0 0 0,0-1 0,0 0 0,0 1 0,0-1 0,0 0 0,-1 0 0,2-2 0,2-4 0,-1-1 0,-1 0 0,0 0 0,0 0 0,0 0 0,-1-1 0,-1 1 0,1 0 0,-2-1 0,1 0 0,-1 1 0,-1-1 0,-1-9 0,2 19-21,0-1 0,0 1 0,0-1 0,0 1 0,0-1 0,1 1 0,-2 0 0,1-1 0,0 1 0,0-1 0,0 1 0,0 0 0,0-1-1,0 1 1,0-1 0,0 1 0,-1 0 0,1-1 0,0 1 0,0 0 0,0-1 0,-1 1 0,1 0 0,0-1 0,-1 1 0,1 0 0,0 0 0,-1-1 0,1 1 0,0 0 0,-1 0 0,1-1 0,0 1 0,-1 0 0,1 0 0,-1 0 0,1 0 0,0 0 0,-1 0 0,1 0 0,-1 0-1,1 0 1,0 0 0,-1 0 0,1 0 0,-1 0 0,1 0 0,0 0 0,-1 0 0,1 0 0,-1 0 0,1 0 0,0 1 0,-1-1 0,1 0 0,0 0 0,-1 1 0,0-1 0,1 1-26,0-1 0,0 1 0,-1 0 1,1-1-1,0 1 0,0-1 0,0 1 0,0 0 0,0-1 1,0 1-1,0 0 0,0-1 0,0 1 0,0 0 0,0-1 1,0 1-1,0-1 0,1 1 0,-1 0 0,0-1 0,0 1 1,1-1-1,-1 1 0,0 0 0,1-1 0,-1 1 1,1-1-1,-1 0 0,1 1 0,-1-1 0,0 1 0,1-1 1,0 0-1,-1 1 0,1-1 0,-1 0 0,1 1 0,-1-1 1,1 0-1,0 0 0,-1 0 0,1 1 0,0-1 0,-1 0 1,2 0-1,14 4-1366,-1 0 1,1 0-1,1-2 1,-1 0-1,0-1 1,0-1-1,1 0 0,-1-1 1,30-6-1,-24-1 724,-15-5 6493,-12 12-1269,-17 3-1816,18-1-2517,-1 1-1,1 0 1,0 1-1,1-1 0,-1 1 1,0 0-1,1-1 0,0 2 1,-1-1-1,1 0 0,0 1 1,1-1-1,-1 1 0,-3 7 1,2-6 11,1 1 0,1 0 0,-1 1 0,1-1 0,0 0 0,0 1 1,1-1-1,-1 1 0,1 9 0,1-16-213,0 1 0,0 0 0,0 0 0,0-1 0,0 1 0,0 0 0,1-1 0,-1 1 0,0 0 0,0-1 0,1 1 0,-1 0 0,1-1 0,-1 1 0,0 0 0,1-1 0,-1 1 0,1-1 0,-1 1 0,1-1 0,0 1 0,-1-1 0,1 1 0,-1-1 0,1 0 0,0 1 0,-1-1 0,1 0 0,0 0 0,-1 1 0,1-1 0,0 0 0,0 0 0,-1 0 0,1 0 0,0 0 0,0 0 0,-1 0 0,1 0 0,0 0 0,0 0 0,-1-1 0,1 1 0,0 0 0,1-1 0,0 1 0,1-1 0,-1 0 0,1 0 0,-1 0 0,0 0 0,1 0 0,-1-1 0,0 1 0,0-1 0,0 1 0,0-1 0,3-3 0,-1 0 0,-1 0 0,0 0 0,-1-1 0,1 0 0,-1 1 0,0-1 0,0 0 0,-1 0 0,0 0 0,0 0 0,0 0 0,0-9 0,-2 15-38,1-1-1,-1 0 1,1 0 0,-1 0-1,1 0 1,-1 0-1,1 0 1,-1 1 0,0-1-1,1 0 1,-1 1 0,0-1-1,0 0 1,0 1-1,1-1 1,-1 1 0,0-1-1,0 1 1,0 0 0,0-1-1,0 1 1,0 0-1,0 0 1,0-1 0,0 1-1,0 0 1,-1 0 0,1 0-15,0 0 0,0 0 0,1 0 0,-1-1 1,0 1-1,0 0 0,1 0 0,-1 0 0,0 0 1,0 1-1,1-1 0,-1 0 0,0 0 0,0 0 1,1 1-1,-1-1 0,0 0 0,1 0 0,-1 1 1,0-1-1,1 1 0,-1-1 0,0 1 0,1-1 1,-1 1-1,1-1 0,-1 1 0,1-1 0,-1 1 1,1 0-1,0-1 0,-1 1 0,1 0 0,0 0 1,-1-1-1,1 1 0,0 0 0,0 1 0,0-1-222,1 0 0,0 0 0,-1 0-1,1 0 1,0 0 0,0 0 0,0 0-1,0 0 1,0 0 0,0 0 0,0 0-1,1-1 1,-1 1 0,0 0 0,0-1-1,1 1 1,-1-1 0,0 0 0,1 1-1,-1-1 1,0 0 0,1 0 0,-1 0-1,0 1 1,3-2 0,42 3-2673,-43-2 2787,36-1-2110,25-10-7206,-35-1 6761,-5-6 4273,-11 3 2939,-5-4 3525,-8 18-7796,1 1 0,-1 0-1,0 0 1,0-1 0,0 1 0,0 0 0,1-1-1,-1 1 1,0 0 0,0-1 0,0 1 0,0 0-1,0-1 1,0 1 0,0 0 0,0-1 0,0 1-1,0 0 1,0-1 0,0 1 0,0 0 0,0-1-1,0 1 1,0 0 0,0-1 0,0 1-1,0 0 1,-1-1 0,1 1 0,0 0 0,0 0-1,0-1 1,-1 1 0,1 0 0,0 0 0,0-1-1,0 1 1,-1 0 0,1 0 0,0 0 0,-1-1-1,1 1 1,0 0 0,-1 0 0,1 0 0,-19 7 2216,-16 20-2005,30-22-397,1 0 1,0 0-1,0 1 0,1-1 1,-1 1-1,1 0 0,0 0 1,1 0-1,-4 10 0,6-14-35,0-1 0,-1 1 0,1-1 0,0 1 0,0-1 0,0 1 0,0-1-1,0 1 1,0-1 0,0 1 0,0-1 0,1 1 0,-1 0 0,1-1-1,-1 0 1,1 1 0,-1-1 0,1 1 0,0-1 0,0 0 0,0 1-1,0-1 1,0 0 0,0 0 0,0 0 0,0 0 0,0 0 0,0 0-1,1 0 1,-1 0 0,0 0 0,1-1 0,-1 1 0,1 0 0,-1-1-1,1 1 1,-1-1 0,1 0 0,-1 1 0,1-1 0,-1 0 0,1 0-1,-1 0 1,1 0 0,2-1 0,2 1-4,1 0 0,-1 0 0,0-1 0,0 0 0,0-1 0,0 1 0,0-1 0,0 0 0,0 0 0,0-1 0,-1 0 0,7-4 0,-2 0 0,0-1 0,0 0 0,0-1 0,-1 0 0,12-16 0,-4 3 0,-2-1 0,-1 0 0,0-1 0,18-50 0,-28 66 0,-2 0 0,1 0 0,-1 0 0,-1 0 0,2-13 0,-32 58 0,20-20 0,1 1 0,1 0 0,0 0 0,2 0 0,0 1 0,0-1 0,2 1 0,1 0 0,-1 27 0,3-44 0,0-1 0,0 1 0,1-1 0,-1 1 0,0-1 0,1 1 0,-1-1 0,1 1 0,-1-1 0,1 0 0,-1 1 0,1-1 0,0 0 0,0 0 0,0 0 0,0 1 0,0-1 0,0 0 0,0 0 0,0 0 0,0 0 0,1-1 0,-1 1 0,0 0 0,0 0 0,1-1 0,-1 1 0,1-1 0,-1 1 0,0-1 0,1 0 0,-1 1 0,1-1 0,-1 0 0,1 0 0,-1 0 0,1 0 0,-1 0 0,1-1 0,-1 1 0,1 0 0,-1-1 0,2 0 0,4 0 0,0 0 0,0-1 0,0 0 0,-1-1 0,1 1 0,-1-1 0,0-1 0,7-3 0,-1-2 0,-1 0 0,-1 0 0,0-1 0,0 0 0,-1 0 0,0-1 0,0-1 0,-2 1 0,13-24 0,-35 69 0,11-27 0,0 0 0,1 0 0,0 0 0,0 0 0,1 1 0,-1-1 0,2 1 0,-1-1 0,1 1 0,0 0 0,1 15 0,1-21 0,0-1 0,0 1 0,0-1 0,1 0 0,-1 0 0,0 1 0,0-1 0,1 0 0,-1 0 0,1 0 0,-1-1 0,1 1 0,0 0 0,-1-1 0,1 1 0,-1 0 0,1-1 0,0 0 0,0 1 0,-1-1 0,1 0 0,0 0 0,0 0 0,-1 0 0,1 0 0,0-1 0,0 1 0,2-1 0,4 0 0,-1 0 0,1 0 0,0-1 0,-1 0 0,10-4 0,-7 0 0,0 0 0,0-1 0,-1-1 0,0 1 0,0-1 0,-1-1 0,0 0 0,0 0 0,7-12 0,-34 69-1013,16-19-433,3-28 1366,0-1 0,1 1 0,-1 0 1,0 0-1,0-1 0,0 1 0,1 0 1,-1-1-1,0 1 0,1 0 0,-1-1 1,1 1-1,-1 0 0,0-1 0,1 1 1,0-1-1,-1 1 0,1-1 0,-1 1 1,1-1-1,0 1 0,-1-1 0,1 0 1,0 1-1,-1-1 0,1 0 0,1 1 1,10 0-5991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8.161"/>
    </inkml:context>
    <inkml:brush xml:id="br0">
      <inkml:brushProperty name="width" value="0.025" units="cm"/>
      <inkml:brushProperty name="height" value="0.025" units="cm"/>
    </inkml:brush>
  </inkml:definitions>
  <inkml:trace contextRef="#ctx0" brushRef="#br0">149 70 14446,'8'-28'9003,"-9"6"-3331,0 20-5553,0 1 0,1 0 0,-1-1 0,0 1 0,-1 0 0,1 0 0,0 0 1,0-1-1,0 1 0,-1 1 0,1-1 0,0 0 0,-1 0 0,1 0 0,-1 1 0,1-1 1,-1 1-1,0-1 0,1 1 0,-1 0 0,1-1 0,-1 1 0,0 0 0,1 0 0,-1 0 0,1 0 1,-1 0-1,-1 1 0,-2 0-110,0 0 0,0 1 0,1-1-1,-1 1 1,1 0 0,0 0 0,-1 0 0,1 1 0,0-1 0,0 1 0,1 0 0,-1 0-1,0 1 1,1-1 0,0 1 0,0-1 0,-5 9 0,3-5-6,0 0 0,1 0 1,0 1-1,0-1 0,1 1 0,0 0 0,0 0 1,1 0-1,-2 14 0,3-21-3,1 0 1,0 0-1,0-1 1,0 1-1,1 0 1,-1 0-1,0 0 0,0-1 1,0 1-1,1 0 1,-1 0-1,0-1 1,1 1-1,-1 0 0,0-1 1,1 1-1,-1 0 1,1-1-1,-1 1 1,1 0-1,-1-1 0,1 1 1,0-1-1,-1 1 1,1-1-1,0 0 1,1 1-1,26 3 12,31-15-132,-43 5-849,0 0 0,-1-1 0,0-1 0,17-11 0,-18 9-1767,0-1 0,-1 0 1,0 0-1,13-16 0,-2-3-5870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8.520"/>
    </inkml:context>
    <inkml:brush xml:id="br0">
      <inkml:brushProperty name="width" value="0.025" units="cm"/>
      <inkml:brushProperty name="height" value="0.025" units="cm"/>
    </inkml:brush>
  </inkml:definitions>
  <inkml:trace contextRef="#ctx0" brushRef="#br0">181 1 16367,'0'0'5344,"-3"8"-3636,-13 28-372,3 1-1,0 1 1,3 0-1,1 0 0,2 1 1,-4 73-1,19-82-1319,-8-29-18,0 0 0,0-1 0,1 1 0,-1 0 0,0-1 1,1 1-1,-1-1 0,0 1 0,1-1 0,-1 1 0,1-1 0,-1 1 0,1-1 0,-1 1 0,1-1 1,0 1-1,-1-1 0,1 0 0,-1 1 0,1-1 0,0 0 0,-1 0 0,1 0 0,0 1 0,-1-1 0,1 0 1,0 0-1,-1 0 0,1 0 0,0 0 0,-1 0 0,1 0 0,0 0 0,-1-1 0,1 1 0,0 0 0,-1 0 1,1 0-1,0-1 0,-1 1 0,2-1 0,-1-3-418,1 0 0,-1 0-1,0 1 1,0-2 0,-1 1 0,1 0-1,-1 0 1,0 0 0,0 0 0,0 0 0,0 0-1,-1 0 1,0-5 0,-1 2-33,0 1-1,-1-1 0,1 1 1,-1-1-1,-1 1 1,1 0-1,-1 0 1,0 0-1,0 1 1,-1 0-1,0-1 1,0 1-1,0 1 0,-11-8 1,12 8 862,-1 1 0,1 0 0,-1 1 0,0-1 0,0 1 0,0 0 0,0 0 0,0 0 0,0 1 0,0 0 0,-11-1 0,18 5 3070,20 12-1972,-5-11-1223,0-2-1,1 0 1,-1 0 0,1-2 0,0 0-1,21-4 1,9-5-2690,-6-7-4258,-12 0-4952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49.658"/>
    </inkml:context>
    <inkml:brush xml:id="br0">
      <inkml:brushProperty name="width" value="0.025" units="cm"/>
      <inkml:brushProperty name="height" value="0.025" units="cm"/>
    </inkml:brush>
  </inkml:definitions>
  <inkml:trace contextRef="#ctx0" brushRef="#br0">76 248 6086,'0'0'3726,"8"-3"-1420,-3 1-1988,38-18 3328,-41 19-3219,0-1 1,0 1-1,0 0 1,0-1-1,0 1 1,-1-1-1,1 0 0,-1 1 1,1-1-1,-1 0 1,1 0-1,-1 0 1,0 0-1,0 0 1,0 0-1,0-1 1,0 1-1,-1 0 0,1 0 1,0-5-1,-1 6-274,-1 1 0,1-1-1,-1 0 1,0 0-1,1 1 1,-1-1 0,0 0-1,1 1 1,-1-1-1,0 1 1,1-1 0,-1 1-1,0-1 1,0 1-1,0-1 1,0 1 0,1 0-1,-1 0 1,0-1 0,0 1-1,0 0 1,0 0-1,0 0 1,0 0 0,0 0-1,0 0 1,0 0-1,0 0 1,1 0 0,-1 1-1,0-1 1,0 0-1,-1 1 1,-34 7 840,30-5-923,-1 0-1,1 1 0,0-1 1,0 1-1,1 0 1,-1 1-1,1-1 0,0 1 1,0 0-1,1 1 1,0-1-1,0 1 0,0 0 1,0 0-1,1 0 1,0 0-1,0 1 0,1-1 1,-1 1-1,1 0 1,-1 12-1,3-18-69,0 0 0,1 0 0,-1 0 0,0 0 0,1 0 0,-1 0 0,1-1 0,-1 1 0,1 0 0,-1 0 0,1 0 0,0 0 0,-1-1 0,1 1 0,0 0 0,0-1 0,-1 1 0,1 0 0,0-1 0,0 1 0,0-1 0,0 0 0,0 1 0,0-1 0,0 0 0,0 1 0,0-1 0,0 0 0,0 0 0,0 0 0,0 0 0,0 0 0,0 0 0,0 0 0,0 0 0,0 0 0,0 0 0,0-1 0,0 1 0,2-1 0,3 0 0,0-1 0,0 1 0,0-1 0,0 0 0,10-5 0,-2-2-2,-1 0 0,0-1 0,-1 0-1,0-1 1,-1 0 0,0-1 0,-1-1 0,0 1 0,-1-1 0,0-1 0,-1 0-1,-1 0 1,0 0 0,8-29 0,-17 55-114,0 0-1,1-1 1,0 23 0,0-8 143,1-24-15,-1 0-1,1 0 0,0 1 1,0-1-1,0 0 1,1 0-1,-1 1 0,0-1 1,1 0-1,-1 0 1,1 0-1,0 1 0,0-1 1,0 0-1,0 0 1,0 0-1,0 0 1,1-1-1,-1 1 0,1 0 1,2 2-1,-2-3-3,0 0 0,0-1 0,0 1 1,0-1-1,0 1 0,0-1 0,0 0 0,0 0 0,0 0 0,0 0 0,0 0 0,0 0 1,0 0-1,0-1 0,0 1 0,0-1 0,-1 0 0,1 1 0,0-1 0,0 0 0,0 0 0,-1 0 1,1 0-1,0-1 0,-1 1 0,2-2 0,10-7-8,0-2 0,-1 1 0,0-2 0,-1 1 0,0-2 0,-1 0 0,-1 0 0,0 0 0,-1-1 0,0 0 0,-1-1 0,-1 0 0,-1 0 0,5-24 0,-45 164 0,22-90 0,3 1 0,1 0 0,1 1 0,-4 55 0,13-53 0,2 0 0,1 0 0,2 0 0,12 42 0,0 3 0,-12-12 0,-6-71 0,0 0 0,0-1 0,0 1 0,0 0 0,0 0 0,0 0 0,-1 0 0,1 0 0,0 0 0,0-1 0,0 1 0,0 0 0,0 0 0,0 0 0,-1 0 0,1 0 0,0 0 0,0 0 0,0 0 0,0 0 0,-1 0 0,1 0 0,0 0 0,0 0 0,0 0 0,0 0 0,-1 0 0,1 0 0,0 0 0,0 0 0,0 0 0,0 0 0,-1 0 0,1 0 0,0 0 0,0 0 0,0 0 0,0 0 0,-1 0 0,1 1 0,0-1 0,0 0 0,0 0 0,0 0 0,0 0 0,0 0 0,0 0 0,-1 1 0,1-1 0,0 0 0,0 0 0,0 0 0,0 0 0,0 0 0,0 1 0,0-1 0,-8-13 0,-6-33 0,1 0 0,3 0 0,2-1 0,2-1 0,0-82 0,6 127-96,0 0 0,0 0 0,0 0 0,0 0 0,1 0 0,-1 0 0,1 1 0,0-1 0,0 0 0,0 0 0,0 1 0,1-1 0,-1 1 0,1-1 0,-1 1 0,1-1-1,2-1 1,1-1-793,1 1 0,0 0 0,0 0 0,1 0-1,9-4 1,-5 4-423,22-12-9338</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50.328"/>
    </inkml:context>
    <inkml:brush xml:id="br0">
      <inkml:brushProperty name="width" value="0.025" units="cm"/>
      <inkml:brushProperty name="height" value="0.025" units="cm"/>
    </inkml:brush>
  </inkml:definitions>
  <inkml:trace contextRef="#ctx0" brushRef="#br0">114 5 15791,'-4'-4'8050,"-3"9"-5916,-6 10-1572,-1 3 404,1 1 0,1 1 0,-18 39 0,26-48-831,0 0 1,1 0 0,0 1 0,0-1-1,2 1 1,-1-1 0,1 1 0,1 0-1,1 17 1,0-25-167,0-1-1,0 0 0,0 1 1,0-1-1,1 0 1,-1 0-1,1 0 1,0 0-1,0 0 1,0 0-1,0 0 1,0-1-1,1 1 1,-1-1-1,1 1 1,0-1-1,-1 0 0,1 0 1,0 0-1,0-1 1,0 1-1,1-1 1,-1 1-1,4 0 1,41 6-3982,-42-8 2748,-1 0-1,0 0 0,0-1 0,1 0 1,-1 0-1,8-3 0,11-10-6934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50.670"/>
    </inkml:context>
    <inkml:brush xml:id="br0">
      <inkml:brushProperty name="width" value="0.025" units="cm"/>
      <inkml:brushProperty name="height" value="0.025" units="cm"/>
    </inkml:brush>
  </inkml:definitions>
  <inkml:trace contextRef="#ctx0" brushRef="#br0">85 0 16720,'0'0'3459,"-9"11"-571,4-6-2572,-39 48 2521,41-48-2489,0 0 1,0 0-1,0 1 1,0 0-1,1-1 1,0 1-1,0 0 1,0 0 0,1 0-1,0 0 1,0 8-1,1-14-333,0 1 1,0 0-1,0-1 0,0 1 0,0 0 1,0-1-1,0 1 0,0-1 0,1 1 1,-1 0-1,0-1 0,0 1 0,1-1 1,-1 1-1,0-1 0,1 1 0,-1-1 1,1 1-1,-1-1 0,1 1 0,-1-1 1,1 1-1,-1-1 0,1 0 0,-1 1 1,1-1-1,-1 0 0,1 0 0,0 1 1,0-1-1,26 0 278,22-18 51,-43 14-347,0 1 0,0-1 0,0 0-1,-1-1 1,0 1 0,0-1-1,0 0 1,-1 0 0,0 0-1,0-1 1,0 0 0,0 0 0,-1 0-1,0 0 1,0 0 0,-1-1-1,0 1 1,0-1 0,0 1-1,0-8 1,-2 13-56,0 1 0,0-1 0,0 1 0,0-1 0,0 0-1,0 1 1,0-1 0,-1 1 0,1-1 0,0 0 0,0 1 0,-1-1 0,1 1 0,0-1-1,-1 1 1,1-1 0,-1 1 0,1-1 0,0 1 0,-1-1 0,1 1 0,-1 0 0,1-1 0,-1 1-1,1 0 1,-1-1 0,0 1 0,1 0 0,-1 0 0,1 0 0,-1-1 0,0 1 0,1 0-1,-1 0 1,1 0 0,-1 0 0,0 0 0,1 0 0,-1 0 0,0 0 0,1 1 0,-1-1 0,1 0-1,-1 0 1,-1 1 0,-12 8-3755,8 7-4168,6-12 2233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51.071"/>
    </inkml:context>
    <inkml:brush xml:id="br0">
      <inkml:brushProperty name="width" value="0.025" units="cm"/>
      <inkml:brushProperty name="height" value="0.025" units="cm"/>
    </inkml:brush>
  </inkml:definitions>
  <inkml:trace contextRef="#ctx0" brushRef="#br0">79 1 8488,'0'0'17654,"-5"13"-16421,-4 5-735,-32 75 2499,36-80-2681,0 0 0,2 1 0,-1-1 1,2 0-1,-3 25 0,5-38-316,0 1 0,0 0 0,0-1 0,0 1-1,0 0 1,0 0 0,1-1 0,-1 1 0,0 0 0,0-1 0,0 1 0,1 0-1,-1-1 1,0 1 0,1 0 0,-1-1 0,0 1 0,1-1 0,-1 1 0,1-1 0,-1 1-1,1-1 1,0 1 0,-1-1 0,1 1 0,-1-1 0,1 0 0,0 1 0,0-1-1,24-1-42,24-20-359,-47 20 355,56-25-2613,-54 25 2519,-1 0 1,1 0-1,0 0 0,0 0 1,0 1-1,0-1 0,0 1 1,0 0-1,0 0 1,0 0-1,0 1 0,0 0 1,6 1-1,-9-1 185,0 0-1,1 0 0,-1 0 1,0 0-1,0 0 0,0 0 1,0 1-1,0-1 0,0 0 1,-1 1-1,1-1 0,0 1 1,-1-1-1,1 0 1,-1 1-1,1-1 0,-1 1 1,1 0-1,-1-1 0,0 1 1,0-1-1,0 1 0,0-1 1,0 1-1,0-1 0,-1 1 1,1 0-1,-1 1 0,1 1 160,-1 0 0,0 0-1,0 0 1,0-1-1,-1 1 1,1 0 0,-1-1-1,0 1 1,0 0-1,-3 3 1,-1-2-117,0 1 1,0-1-1,0 0 0,-1 0 0,0-1 1,0 0-1,0 0 0,0-1 0,-1 0 1,1 0-1,-1-1 0,0 0 0,0 0 1,0 0-1,0-1 0,0-1 0,0 1 1,-9-2-1,15 1-194,1 0 0,0 0 0,0 0 0,0-1 0,-1 1 0,1 0 1,0-1-1,0 1 0,0-1 0,0 1 0,0-1 0,0 0 0,0 1 0,0-1 0,0 0 0,0 0 0,0 0 0,1 1 0,-1-1 1,0 0-1,1 0 0,-1 0 0,0 0 0,1-1 0,-1 1 0,1 0 0,0 0 0,-1 0 0,1 0 0,0 0 0,-1-1 0,1 1 1,0 0-1,0 0 0,0 0 0,1-2 0,-1 0-418,0 0 0,0 1 0,1-1 1,-1 0-1,1 1 0,0-1 0,0 0 0,0 1 0,0-1 1,1 1-1,-1 0 0,0-1 0,1 1 0,0 0 0,2-3 1,15-9-9875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52.040"/>
    </inkml:context>
    <inkml:brush xml:id="br0">
      <inkml:brushProperty name="width" value="0.025" units="cm"/>
      <inkml:brushProperty name="height" value="0.025" units="cm"/>
    </inkml:brush>
  </inkml:definitions>
  <inkml:trace contextRef="#ctx0" brushRef="#br0">123 105 15727,'0'0'11990,"-9"-2"-10848,6 1-1106,0 0-1,-1 0 1,1 1-1,0-1 1,0 1 0,0 0-1,0 0 1,0 0-1,-1 0 1,1 0-1,0 1 1,0-1-1,0 1 1,0 0-1,0 0 1,0 0-1,0 0 1,0 1-1,0-1 1,1 1 0,-1-1-1,0 1 1,1 0-1,0 0 1,-1 1-1,1-1 1,0 0-1,0 1 1,0-1-1,0 1 1,-2 5-1,1-4 30,1-1 0,-1 1 0,1 0 0,0 0 0,0 0 0,0 0 0,1 0 0,0 1 0,0-1 0,0 1 0,0-1 0,0 0 0,1 1 0,0-1 0,0 1 0,1 5 0,-1-9-48,1-1 0,0 1 0,-1-1-1,1 1 1,-1-1 0,1 0 0,0 1-1,0-1 1,-1 1 0,1-1 0,0 0-1,0 0 1,-1 0 0,1 1 0,0-1-1,0 0 1,-1 0 0,1 0 0,0 0-1,0 0 1,0 0 0,-1 0-1,1-1 1,0 1 0,0 0 0,0 0-1,1-1 1,21-8 246,-8-3-170,30-27 22,-42 20 193,-3 18-290,0 0-1,0 0 0,0 0 1,0 0-1,0 0 1,0-1-1,0 1 0,0 0 1,0 0-1,0 0 1,1 0-1,-1 0 0,0 0 1,1 0-1,-1 0 1,1 0-1,-1 0 1,1 0-1,0 0 0,-1 0 1,1 0-1,0 0 1,1-1-1,7-2-17,0-1 0,0 1 0,0 1 0,1 0 0,-1 0 0,1 1 0,0 0 0,0 1 0,0 0 0,-1 0 0,1 1 0,0 0 0,19 4 0,-27-3 0,-1-1 0,1 1 0,-1 0 0,0 0 0,1 0 0,-1 0 0,0 0 0,0 1 0,0-1 0,1 0 0,-1 0 0,-1 1 0,1-1 0,0 1 0,0-1 0,0 1 0,-1-1 0,1 1 0,-1-1 0,1 1 0,-1 0 0,0-1 0,1 1 0,-1 0 0,0-1 0,0 1 0,0 0 0,0-1 0,-1 1 0,1 0 0,0-1 0,-1 3 0,0 1 0,1-1 0,-1 1 0,0-1 0,0 0 0,-1 1 0,1-1 0,-1 0 0,0 1 0,0-1 0,-5 7 0,-12 0 0,18-11 0,1 0 0,-1-1 0,1 1 0,-1 0 0,1 0 0,-1 0 0,1-1 0,0 1 0,-1 0 0,1 0 0,-1-1 0,1 1 0,0 0 0,-1-1 0,1 1 0,0 0 0,0-1 0,-1 1 0,1-1 0,0 1 0,0-1 0,0 1 0,-1 0 0,1-1 0,0 1 0,0-1 0,0 0 0,-1-45 0,2 28 0,-2-19 0,0 24 0,0 0 0,1 0 0,1 0 0,2-21 0,-2 34 0,-1 0 0,0-1 0,0 1 0,1 0 0,-1-1 0,0 1 0,0 0 0,1 0 0,-1-1 0,0 1 0,1 0 0,-1 0 0,0-1 0,1 1 0,-1 0 0,0 0 0,1 0 0,-1 0 0,1 0 0,-1-1 0,0 1 0,1 0 0,-1 0 0,1 0 0,-1 0 0,0 0 0,1 0 0,-1 0 0,1 0 0,-1 1 0,0-1 0,1 0 0,-1 0 0,1 0 0,-1 0 0,0 0 0,1 1 0,19 8 0,-14-6 0,10 2-1,1-1-1,0 0 1,0-1 0,0-1-1,1 0 1,-1-1 0,0-2-1,1 1 1,-1-2 0,0 0-1,18-5 1,-6-4-1355,-3-4-5119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17.351"/>
    </inkml:context>
    <inkml:brush xml:id="br0">
      <inkml:brushProperty name="width" value="0.025" units="cm"/>
      <inkml:brushProperty name="height" value="0.025" units="cm"/>
    </inkml:brush>
  </inkml:definitions>
  <inkml:trace contextRef="#ctx0" brushRef="#br0">13 35 9993,'0'0'19181,"9"-1"-18145,112-12-100,139-7 685,-272 21-1621,0 1 0,0 0 0,-22 7 0,-8 2 0,-246 28 0,597-81 0,-440 43 0,-50 25 0,195-21 0,16-2 0,4-4 0,0-1 0,0-1 0,-1-2 0,1-2 0,49-15 0,-65 16 0,-95 22 58,55-13-113,0 1 1,-1 1-1,2 0 0,-1 2 0,1 1 0,-31 15 0,34-7-2225,7-4-2326,3 0-2980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49:20.118"/>
    </inkml:context>
    <inkml:brush xml:id="br0">
      <inkml:brushProperty name="width" value="0.025" units="cm"/>
      <inkml:brushProperty name="height" value="0.025" units="cm"/>
    </inkml:brush>
  </inkml:definitions>
  <inkml:trace contextRef="#ctx0" brushRef="#br0">0 72 10442,'0'0'15449,"8"0"-14717,506-5 3367,-476 2-3916,1 0 0,-1-3 0,49-13-1,-41 8 267,67-7 0,-110 16-348,-16 0 38,-21-1 37,27 4-231,1 0 0,-1 0 0,1 0 0,-1 1 0,1 0 0,-1 0 0,1 1 0,0 0 0,0 0 0,0 0 0,-5 5 0,4-4-399,0 0 0,0 0 0,0 0 0,-1-1 0,1 0 0,-10 2 0,-2-4-7463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7.930"/>
    </inkml:context>
    <inkml:brush xml:id="br0">
      <inkml:brushProperty name="width" value="0.025" units="cm"/>
      <inkml:brushProperty name="height" value="0.025" units="cm"/>
    </inkml:brush>
  </inkml:definitions>
  <inkml:trace contextRef="#ctx0" brushRef="#br0">160 69 4548,'0'0'13469,"1"-8"-9604,2-26-475,-4 32-3209,1 1 1,0 0-1,0 0 1,-1 0-1,1-1 1,0 1-1,-1 0 1,1 0-1,-1 0 1,0 0-1,1 0 1,-1 0-1,0 0 1,0 0-1,0 0 1,1 0-1,-1 0 1,0 0-1,0 1 1,0-1-1,0 0 1,-1 1-1,1-1 0,0 1 1,0-1-1,0 1 1,0-1-1,-1 1 1,1 0-1,0 0 1,0-1-1,-1 1 1,-1 0-1,-39 4 541,37-2-703,0 1 1,-1 0-1,1 0 0,0 1 1,1 0-1,-1-1 1,1 1-1,0 1 0,0-1 1,0 1-1,0-1 0,1 1 1,0 0-1,0 0 1,0 1-1,-2 5 0,2-3 4,0-1 0,0 1 0,1 0 0,0 0-1,0 0 1,1 0 0,0 1 0,0-1 0,1 0-1,0 0 1,2 10 0,-2-16-23,1 1 1,0-1-1,0 0 1,1 0-1,-1 0 1,0 0-1,1 0 1,-1 0-1,1 0 1,0-1-1,-1 1 1,1-1-1,0 1 1,0-1-1,0 1 1,0-1-1,0 0 1,0 0-1,1 0 0,-1 0 1,0-1-1,1 1 1,-1-1-1,0 1 1,1-1-1,-1 0 1,0 1-1,1-1 1,-1-1-1,5 1 1,0 0-9,1-1-1,-1 0 1,0 0 0,1 0 0,-1-1 0,0 0 0,0 0-1,13-6 1,21-22-548,-33 23 504,0 1 0,1-1 1,0 2-1,0-1 0,0 1 1,15-5-1,-23 10 65,-1 0 1,1 0-1,0 0 1,0 0-1,0 0 0,-1 0 1,1 0-1,0 1 1,0-1-1,-1 0 0,1 1 1,0-1-1,0 0 1,-1 1-1,1-1 0,0 1 1,-1-1-1,1 1 0,-1-1 1,1 1-1,0 0 1,-1-1-1,1 1 0,-1 0 1,0-1-1,1 1 1,-1 0-1,0 0 0,1-1 1,-1 1-1,0 0 1,0 0-1,1-1 0,-1 1 1,0 0-1,0 0 1,0 0-1,0-1 0,0 1 1,-1 1-1,1 0 6,1 0-1,-1-1 1,0 1-1,0 0 1,1-1 0,-1 1-1,1-1 1,0 1 0,-1-1-1,1 1 1,0-1-1,0 1 1,0-1 0,0 1-1,0-1 1,0 0-1,0 0 1,0 0 0,1 0-1,-1 0 1,0 0-1,2 1 1,4-1-52,-1 0 0,1 0 0,-1-1 0,1 0 1,-1-1-1,1 1 0,-1-1 0,1 0 0,-1-1 0,0 1 0,1-1 0,-1-1 1,0 1-1,0-1 0,0 0 0,-1 0 0,9-7 0,-8 6 12,-1 0-1,1 1 1,0-1 0,0 1-1,1 1 1,-1-1-1,1 1 1,-1 0 0,1 1-1,0-1 1,-1 1-1,1 0 1,0 1 0,0 0-1,9 1 1,-14 0 43,-1-1 0,1 1 1,-1 0-1,0 0 0,0 0 1,1 0-1,-1 0 0,0 1 1,0-1-1,0 0 0,0 0 0,-1 1 1,1-1-1,0 1 0,0-1 1,-1 1-1,1 1 0,12 37 388,-7-19-287,-5-20-174,-1 0 0,0-1 0,0 1 0,0 0 0,0 0 1,0-1-1,1 1 0,-1 0 0,0-1 0,1 1 0,-1-1 0,0 1 0,1 0 0,-1-1 0,1 1 0,-1-1 1,1 1-1,-1-1 0,1 1 0,-1-1 0,1 0 0,0 1 0,-1-1 0,1 0 0,0 1 0,-1-1 0,1 0 1,0 0-1,-1 0 0,1 1 0,0-1 0,-1 0 0,1 0 0,0 0 0,0 0 0,-1 0 0,1 0 0,0 0 1,-1-1-1,1 1 0,0 0 0,-1 0 0,1 0 0,0-1 0,-1 1 0,1 0 0,0-1 0,-1 1 0,1-1 1,-1 1-1,1 0 0,-1-1 0,1 1 0,-1-1 0,1 0 0,-1 1 0,0-1 0,1 1 0,-1-1 0,1 0 1,-1 1-1,0-1 0,0 0 0,0 1 0,1-1 0,-1 0 0,0 1 0,0-2 0,1-21-6643,0-3-4239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0:18.301"/>
    </inkml:context>
    <inkml:brush xml:id="br0">
      <inkml:brushProperty name="width" value="0.025" units="cm"/>
      <inkml:brushProperty name="height" value="0.025" units="cm"/>
    </inkml:brush>
  </inkml:definitions>
  <inkml:trace contextRef="#ctx0" brushRef="#br0">247 59 8456,'0'0'9257,"-3"12"-8051,-61 266 3188,-62 151-2398,114-396-1779,2 0-1,1 0 1,1 1 0,2 1-1,2-1 1,-1 42-1,6-73-193,-1-1 1,1 1-1,-1 0 0,1 0 0,0 0 0,0 0 0,0-1 0,1 1 0,-1 0 1,1-1-1,-1 1 0,1-1 0,0 0 0,0 1 0,0-1 0,0 0 0,0 0 0,0 0 1,1 0-1,-1-1 0,1 1 0,-1-1 0,1 1 0,0-1 0,-1 0 0,1 0 1,0 0-1,0-1 0,0 1 0,0-1 0,0 1 0,3-1 0,14 2 116,-1-1-1,1-1 1,33-3 0,-41 1-106,127-12 116,128-8-122,771 14 192,-877 21-176,7 0 1435,-155-64 588,3 13-2009,40-67-1,-35 69-46,32-75 1,-37 66-16,-2 0 0,-2-1 1,-1 0-1,-3-1 0,-2 0 0,-2-1 1,-2 1-1,-5-66 0,-2 93-7,-1 0-1,0 1 1,-1-1 0,-2 2-1,0-1 1,-13-20 0,-4-8 13,24 44-19,0 0 0,0 0 0,0 1 0,0-1 0,0 1-1,-1 0 1,1 0 0,-1 0 0,1 0 0,-1 0 0,0 0 0,0 1 0,0-1 0,0 1 0,0 0 0,0 0 0,0 0 0,-1 0 0,-5 0 0,-8-1-92,0 1 0,-30 1-1,14 1 13,-298-16-2,-93-2 125,-188 25-111,317-2 97,180-6-559,98 0-2182,58 0-4343,-19 0 1735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0:20.077"/>
    </inkml:context>
    <inkml:brush xml:id="br0">
      <inkml:brushProperty name="width" value="0.025" units="cm"/>
      <inkml:brushProperty name="height" value="0.025" units="cm"/>
    </inkml:brush>
  </inkml:definitions>
  <inkml:trace contextRef="#ctx0" brushRef="#br0">652 72 9321,'0'0'2012,"-7"-10"764,2 4-2379,3 2-273,-1 0 0,0 0 0,0 0 0,0 0 0,0 1 0,-1-1-1,1 1 1,-1 0 0,0 0 0,0 1 0,0-1 0,0 1 0,-1-1 0,1 1 0,-1 1 0,-6-3 0,-2 3-49,0 0-1,0 1 1,1 0-1,-1 1 1,0 1 0,1 0-1,-1 1 1,1 0-1,-1 1 1,1 0 0,1 1-1,-1 0 1,0 1-1,1 0 1,1 1 0,-1 0-1,1 1 1,0 0-1,-12 13 1,-4 6 152,1 1 1,1 1-1,1 2 0,2 0 1,-23 46-1,16-23 40,4 2 1,2 0-1,2 2 1,3 0-1,2 1 0,3 0 1,3 1-1,2 1 0,3-1 1,2 1-1,8 69 0,-4-109-274,1 1 0,1-2 0,1 1-1,0 0 1,2-1 0,18 38 0,-21-50 15,0 0 0,1 0 1,0-1-1,0 1 0,1-1 0,0 0 1,0-1-1,1 1 0,0-1 1,0-1-1,0 1 0,1-1 0,0-1 1,0 1-1,0-1 0,0-1 1,1 1-1,14 3 0,-7-5 204,-1-1-1,0 0 0,0-1 1,0 0-1,1-1 1,-1-1-1,0 0 0,0-2 1,-1 1-1,1-2 0,-1 0 1,0 0-1,0-2 1,20-11-1,1-4 38,-1-1 0,-1-2-1,-1-2 1,31-31 0,-24 18-7,-1-2 0,-2-1 0,-3-2 1,-1-1-1,47-92 0,-65 108-188,-1 0 0,-1 0 1,-2-1-1,-1-1 0,-1 0 0,-2 0 0,-1-1 1,-2 1-1,-1-1 0,-2 0 0,-4-45 0,0 60-57,0 0 0,-1 0 0,-1 0 0,-1 1-1,0-1 1,-1 2 0,-1-1 0,-1 1-1,0 1 1,-1 0 0,0 0 0,-2 1 0,1 0-1,-2 1 1,-15-11 0,21 16-117,-1 1 1,-1 1-1,1 0 1,-1 0-1,-1 1 1,1 0-1,-1 0 0,1 1 1,-1 1-1,0 0 1,-1 1-1,1 0 1,0 0-1,-1 1 0,1 1 1,-1-1-1,1 2 1,-1 0-1,1 0 1,0 1-1,-1 1 0,1 0 1,0 0-1,1 1 1,-14 7-1,1 3-1979,-39 30 1,57-40 1629,-28 21-4864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0:36.395"/>
    </inkml:context>
    <inkml:brush xml:id="br0">
      <inkml:brushProperty name="width" value="0.025" units="cm"/>
      <inkml:brushProperty name="height" value="0.025" units="cm"/>
    </inkml:brush>
  </inkml:definitions>
  <inkml:trace contextRef="#ctx0" brushRef="#br0">585 51 9353,'0'0'6545,"-10"-3"-5045,-7-3-985,0 1 0,0 1 0,-28-3 0,37 6-381,-1 1 1,0 0-1,1 0 0,-1 0 1,1 1-1,-1 0 1,1 1-1,0 0 0,-1 0 1,1 1-1,-11 5 1,5 1 38,0 1 0,1 0 0,0 1 0,1 0 1,0 1-1,1 0 0,-11 15 0,-63 102 274,75-112-454,-13 18 155,2 2 0,2 0 0,1 2 0,2 0 0,2 0 0,2 1 0,1 1 0,2 0 1,2 1-1,-3 50 0,9-63-4,2 0 1,1 0-1,1-1 1,1 1-1,1-1 1,17 50-1,-19-70-139,0 0 1,0 0-1,1 0 0,0 0 0,1-1 1,0 0-1,0 0 0,1 0 0,-1 0 1,1-1-1,1 0 0,-1 0 0,1 0 0,0-1 1,0 0-1,1-1 0,0 0 0,-1 0 1,2 0-1,-1-1 0,0 0 0,0-1 1,1 0-1,-1 0 0,1-1 0,12 1 1,-7-3 95,0 0 0,0-1 0,0-1 0,0 0 1,0-1-1,-1 0 0,1-1 0,-1 0 1,0-1-1,-1-1 0,1 0 0,-1-1 0,-1 0 1,1-1-1,-1 0 0,11-13 0,7-7 294,-2-2 0,0-1-1,-2-2 1,27-48 0,-23 31-100,-3 0 0,-2-2 0,-3 0 0,-1-2 0,-4 0 0,-1-1 0,-3-1 0,-3 0 0,-2 0 0,-1-98 1,-6 146-288,-1 1 0,0 0 0,0-1 0,-1 1 1,0 0-1,-1 0 0,1 0 0,-1 0 0,-1 1 1,0-1-1,0 1 0,-8-11 0,9 15-6,0-1 0,0 1-1,0 0 1,-1 0 0,1 1-1,-1-1 1,0 1-1,0 0 1,0 0 0,0 0-1,0 0 1,0 1 0,0-1-1,-1 1 1,1 0 0,0 1-1,-1-1 1,1 1 0,-1 0-1,1 0 1,-1 0-1,1 0 1,0 1 0,-1 0-1,-5 1 1,-2 2-300,0 1 1,1 0-1,0 1 0,0 0 0,0 1 1,0 0-1,1 0 0,0 1 1,1 1-1,-17 18 0,-7 12-2500,-35 55 1,66-92 2720,-24 37-6212,3-6-3939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1:05.779"/>
    </inkml:context>
    <inkml:brush xml:id="br0">
      <inkml:brushProperty name="width" value="0.025" units="cm"/>
      <inkml:brushProperty name="height" value="0.025" units="cm"/>
    </inkml:brush>
  </inkml:definitions>
  <inkml:trace contextRef="#ctx0" brushRef="#br0">590 209 3459,'0'0'-694,"-10"0"347,-24-3 804,0-1 0,-36-9 0,24 3 585,-51-2-1,60 9-768,-2 0 888,-1 1 0,1 2 0,-66 9 0,101-8-944,1-1 0,0 1 1,-1 1-1,1-1 0,0 0 0,0 1 1,0 0-1,-5 4 0,7-6-170,1 0 0,0 0-1,0 0 1,-1 1 0,1-1 0,0 0-1,0 1 1,-1-1 0,1 0 0,0 0-1,0 1 1,0-1 0,-1 0 0,1 1-1,0-1 1,0 0 0,0 1 0,0-1-1,0 1 1,0-1 0,0 0 0,0 1-1,0-1 1,0 0 0,0 1 0,0-1-1,0 0 1,0 1 0,0-1 0,0 1-1,1-1 1,18 9 863,32-2-175,0-2-1,0-2 1,73-5-1,-32-1-517,541-29 133,-385 14-326,-150 12 0,753-69 101,-824 70 30,-37 2 458,-48 2 148,52 1-886,-643 36 251,0 44-30,545-67-93,-43 6-5,-466 78-18,700-99-284,1240-132 352,-1271 128-48,157-16 0,225-54 0,-420 72 0,-4 1 1,-1 0 0,1-1 0,0-1 0,19-9 0,-34 14 0,1 0-1,-1 0 1,0 0-1,1 0 0,-1 0 1,1 0-1,-1 0 0,0 0 1,1 0-1,-1-1 1,1 1-1,-1 0 0,1 0 1,-1-1-1,0 1 1,1 0-1,-1-1 0,1 1 1,-1 0-1,1-1 0,0 1 1,-1-1-1,1 1 1,-1-1-1,1 1 0,0-1 1,-1 1-1,1-1 0,0 1 1,0-1-1,-1 1 1,1-1-1,0 1 0,0-1 1,0 0-1,0 1 1,0-1-1,0 1 0,0-1 1,0 0-1,0 1 0,0-1 1,0 0-1,0 1 1,0-1-1,0 1 0,1-1 1,-1 1-1,0-1 0,0 1 1,1-1-1,-1 0 1,0 1-1,1-1 0,-1 1 1,0 0-1,1-1 1,-1 1-1,1-1 0,-1 1 1,1 0-1,-1-1 0,1 1 1,-1 0-1,1-1 1,-1 1-1,1 0 0,0 0 1,0-1-1,-32-5 14,1 1 0,-1 2-1,-1 1 1,1 1 0,-40 5 0,6-2-6,-139 11 171,-295 59 0,238-29-1760,2-11-3479,92-21-6845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1:16.562"/>
    </inkml:context>
    <inkml:brush xml:id="br0">
      <inkml:brushProperty name="width" value="0.025" units="cm"/>
      <inkml:brushProperty name="height" value="0.025" units="cm"/>
    </inkml:brush>
  </inkml:definitions>
  <inkml:trace contextRef="#ctx0" brushRef="#br0">0 170 5221,'0'0'15300,"15"0"-13859,106-10 618,138-28 0,-116 14-1671,-24 5-250,16-4 6,232-9 1,-367 32-133,0 1 0,0-1 0,0 0 0,0 0 0,0 0 0,-1 0 0,1 0 0,0 1 0,0-1 1,0 0-1,0 0 0,0 0 0,0 0 0,0 1 0,0-1 0,0 0 0,0 0 0,0 0 0,0 0 0,0 1 0,0-1 0,0 0 0,0 0 1,0 0-1,0 1 0,0-1 0,0 0 0,0 0 0,1 0 0,-1 0 0,0 0 0,0 1 0,0-1 0,0 0 0,0 0 0,0 0 1,0 0-1,1 0 0,-1 0 0,0 1 0,0-1 0,0 0 0,0 0 0,0 0 0,1 0 0,-1 0 0,0 0 0,0 0 0,0 0 0,0 0 1,1 0-1,-1 0 0,0 0 0,0 0 0,0 0 0,0 0 0,1 0 0,-16 8 425,-44 8-40,-2-2 0,-116 10 1,112-17-341,-75 8-6,-266-7-1,404-8-36,0 0 0,0 0 0,0 0 0,0-1-1,0 1 1,0 0 0,0-1 0,0 0-1,1 1 1,-1-1 0,0 0 0,0 0-1,1 0 1,-1 0 0,0 0 0,-1-2-1,5-6 270,18 1-255,72-6-22,2 3 0,102 3 0,-115 5 3,88-1 18,188-12 36,-352 16-61,-3 0 2,0 0 0,0 0 0,0 0 0,0 0 0,0 0 0,0 0 0,0-1 0,0 1 1,-1-1-1,1 0 0,0 1 0,0-1 0,0 0 0,0 0 0,-1 0 0,1 0 0,3-3 0,-6 3 1,0 1 0,1-1 0,-1 0 0,0 0 0,1 1 0,-1-1-1,0 1 1,0-1 0,0 0 0,1 1 0,-1 0 0,0-1 0,0 1 0,0-1 0,0 1 0,0 0-1,0 0 1,0-1 0,0 1 0,0 0 0,0 0 0,-1 0 0,-32-5-30,31 5 28,-129-10-6,-216 9 1,150 16 16,162-10-27,-1 2 0,1 1 0,-47 17 0,82-25 10,0 0 0,0 1-1,0-1 1,1 0 0,-1 0-1,0 1 1,0-1 0,0 1-1,0-1 1,0 1 0,0-1-1,0 1 1,1-1 0,-1 1-1,0 0 1,0 0 0,1-1-1,-1 1 1,1 0 0,-1 0 0,1 0-1,-1 1 1,15 6-92,38-2 53,145-6 70,0-10 1,228-39-1,-403 44-57,-33 5-23,-38 4-22,-479 70 73,300-38-78,136-21 172,55-8-2832,30-6-1656,40-6-11033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1:25.879"/>
    </inkml:context>
    <inkml:brush xml:id="br0">
      <inkml:brushProperty name="width" value="0.025" units="cm"/>
      <inkml:brushProperty name="height" value="0.025" units="cm"/>
    </inkml:brush>
  </inkml:definitions>
  <inkml:trace contextRef="#ctx0" brushRef="#br0">1474 114 3748,'-18'-25'10988,"-25"-13"-6399,34 35-4395,-1-1 0,0 1 0,-1 1 0,1 0-1,0 0 1,-1 1 0,1 1 0,0-1 0,-18 3 0,-14-2 29,-179-14 842,-308-7-577,505 23-443,0 0 0,1 2-1,-1 0 1,1 2 0,0 1-1,-39 16 1,29-8 46,1 2 1,0 0-1,-53 42 0,75-50-89,0 0 0,1 1-1,0 1 1,1-1 0,0 1-1,1 1 1,0-1 0,0 1-1,2 1 1,-1-1 0,-3 16-1,3-10-1,2 0-1,0-1 1,1 1-1,0 0 1,2 1-1,0-1 1,4 35-1,-1-45 3,0 0-1,1 0 0,0 0 0,0 0 0,1-1 1,-1 0-1,2 0 0,-1 0 0,1 0 0,0 0 0,1-1 1,-1 0-1,1 0 0,1-1 0,-1 1 0,1-1 1,0-1-1,0 1 0,0-1 0,12 4 0,16 8 8,1-2-1,0-2 0,38 8 1,-69-18-9,50 7-9,1-1 0,-1-3 0,2-2 1,109-10-1,-5 1-6,-153 7 15,0 0 0,1 0 0,-1 1-1,15 5 1,-14-5 1,-1 1 1,1-1-1,-1-1 0,14 2 1,22-5 13,1-1 0,-1-3 0,1-1 0,-2-2 0,71-25 1,-72 19 130,-1-1 0,-1-2 0,-1-2 0,-1-2 0,0-1 0,-2-2 1,57-50-1,-79 60 73,0 0 0,-1-2 0,0 0 0,-2 0 0,11-20 0,-17 28-117,-1 0 0,0-1 0,0 1 1,-1-1-1,0 0 0,-1 0 0,0 0 0,0-1 0,-1 1 1,0 0-1,-1-1 0,-1-10 0,0 18-71,0 1 1,0-1-1,0 1 0,0-1 1,-1 1-1,1 0 0,-1-1 0,1 1 1,-1 0-1,0 0 0,0 0 1,0 0-1,0 1 0,0-1 1,0 0-1,0 1 0,-1-1 0,1 1 1,-1 0-1,1 0 0,-1 0 1,1 0-1,-1 0 0,-4 0 0,-8-2-16,0 0-1,-30-1 0,43 4-11,-39-1-495,0 1 0,-61 9 1,-19 16-3981,88-17 799,9-6-1852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1:28.690"/>
    </inkml:context>
    <inkml:brush xml:id="br0">
      <inkml:brushProperty name="width" value="0.025" units="cm"/>
      <inkml:brushProperty name="height" value="0.025" units="cm"/>
    </inkml:brush>
  </inkml:definitions>
  <inkml:trace contextRef="#ctx0" brushRef="#br0">1400 211 1730,'0'0'9022,"-3"-8"-7635,1 0-1034,-1 1-1,0 0 0,0 0 0,-1 0 0,0 0 0,0 0 0,-1 1 0,0 0 0,0 0 0,0 0 0,-1 0 0,1 1 0,-1 0 0,-1 0 0,1 1 0,-12-7 0,-8 2 197,-1 1-1,1 1 1,-1 2 0,-46-5 0,-25-4 663,-4-3-749,0 4 0,-1 4 0,-160 8 0,239 2-414,0 1 1,0 1-1,1 1 0,-1 1 1,1 2-1,0 0 0,0 1 1,-41 22-1,48-21 26,0 1 1,2 1-1,-1 1 1,1 0-1,1 0 1,0 1-1,0 1 1,2 1-1,0-1 1,0 2-1,2-1 1,-10 21-1,13-24-16,1 0 0,0 0-1,1 1 1,1 0 0,0 0-1,-2 22 1,4-28-48,1 0-1,0 0 1,1 1 0,0-1 0,0 0-1,0 0 1,1 0 0,0 0-1,0 0 1,1 0 0,0 0-1,0-1 1,7 10 0,11 15 42,2-2 1,0 0-1,2-2 1,52 44-1,-57-56-34,1 0-1,0-2 1,1 0 0,0-1-1,1-1 1,0-2 0,49 14-1,-14-11 191,-1-3 0,110 4 0,118-18 851,-240 3-877,1-3 0,-2-1 0,1-2-1,51-16 1,-67 14-45,-1-2 0,0 0 0,-1-1 0,0-2 0,-1-1 0,-1-1 0,28-25 0,-34 26-109,-2-1 0,1-1 0,-2 0 0,-1-1 0,0-1-1,17-31 1,-28 43-6,0 0-1,-1-1 0,0 1 1,0-1-1,-1 1 1,0-1-1,0 0 0,-1 0 1,0-12-1,-1 15 8,-1 1 1,0-1-1,0 0 1,0 1-1,-1-1 1,1 1-1,-1-1 1,-1 1-1,1 0 0,-1 0 1,0 0-1,0 0 1,0 0-1,-1 1 1,-7-8-1,-5-2-12,0 2-1,-1 0 1,0 0 0,0 2-1,-1 0 1,-1 1-1,0 1 1,0 1 0,-39-10-1,-1 5-56,-1 2 0,-65-3 0,34 10-719,1 1-3438,71-2 331,9-6-2408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1:36.971"/>
    </inkml:context>
    <inkml:brush xml:id="br0">
      <inkml:brushProperty name="width" value="0.025" units="cm"/>
      <inkml:brushProperty name="height" value="0.025" units="cm"/>
    </inkml:brush>
  </inkml:definitions>
  <inkml:trace contextRef="#ctx0" brushRef="#br0">440 10 4548,'-10'-1'630,"-189"-7"3089,170 8-2486,0 2-1,1 1 1,0 1 0,0 1-1,-37 13 1,64-18-1186,0 0 1,-1 0 0,1 1 0,0-1-1,-1 1 1,1-1 0,0 1-1,0 0 1,-1 0 0,1-1-1,0 1 1,0 0 0,0 0 0,0 0-1,0 0 1,0 0 0,0 0-1,-1 3 1,2-4-9,0 1-1,1 0 1,-1-1 0,0 1-1,0 0 1,1-1 0,-1 1-1,0-1 1,1 1 0,-1-1-1,1 1 1,-1 0-1,1-1 1,-1 0 0,1 1-1,-1-1 1,1 1 0,0-1-1,-1 0 1,1 1 0,-1-1-1,1 0 1,0 0 0,-1 1-1,2-1 1,55 12 1424,400 3 832,-224-14-2076,276 3 320,-817-4 369,269 10-721,25 1-1314,14-11 990,0 1 0,0-1 0,0 1 0,0-1 0,0 1-1,0 0 1,0-1 0,0 1 0,0-1 0,1 1 0,-1-1 0,0 1-1,0-1 1,0 1 0,1-1 0,-1 1 0,0-1 0,1 0 0,-1 1 0,0-1-1,1 1 1,-1-1 0,0 0 0,1 1 0,-1-1 0,1 0 0,-1 1-1,1-1 1,-1 0 0,1 0 0,0 1 0,12 3-4806,7-2-2809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00.224"/>
    </inkml:context>
    <inkml:brush xml:id="br0">
      <inkml:brushProperty name="width" value="0.025" units="cm"/>
      <inkml:brushProperty name="height" value="0.025" units="cm"/>
    </inkml:brush>
  </inkml:definitions>
  <inkml:trace contextRef="#ctx0" brushRef="#br0">89 24 6022,'0'0'630,"-9"0"1985,5 1-2040,-44 1 1181,46-2-1322,0 0 1,0-1-1,0 1 0,0 0 0,0-1 0,0 1 1,0-1-1,0 1 0,0-1 0,1 0 1,-1 0-1,-3-2 0,31 20 4294,30 0-2735,40-5-1299,258-14 1163,2-30-693,-203 16-566,-50 2 1463,-122 15-2020,-1 0 1,1 1-1,0 1 1,-1 1-1,2 1 0,-1 0 1,-34 16-1,41-8-1631,11-12 1301,1-1 0,0 1 0,0-1 1,0 1-1,0-1 0,0 1 0,0-1 1,0 1-1,0-1 0,0 1 0,0-1 0,0 1 1,0-1-1,0 1 0,0-1 0,0 1 0,0-1 1,1 1-1,-1-1 0,0 1 0,0-1 1,1 1-1,-1-1 0,0 0 0,0 1 0,1-1 1,-1 1-1,1-1 0,-1 0 0,0 0 1,1 1-1,-1-1 0,1 0 0,-1 1 0,1-1 1,-1 0-1,1 0 0,-1 0 0,1 0 0,-1 1 1,1-1-1,0 0 0,7 0-9069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04.269"/>
    </inkml:context>
    <inkml:brush xml:id="br0">
      <inkml:brushProperty name="width" value="0.025" units="cm"/>
      <inkml:brushProperty name="height" value="0.025" units="cm"/>
    </inkml:brush>
  </inkml:definitions>
  <inkml:trace contextRef="#ctx0" brushRef="#br0">1 196 4516,'0'0'11483,"9"-8"-10511,-3 2-779,1 1 1,1 0 0,-1 0-1,1 0 1,0 1 0,0 0-1,0 1 1,0 0-1,1 0 1,14-3 0,246-46 1234,195-29 881,-459 80-2307,7-1-36,1 1 1,-1 0 0,0 1 0,1 0-1,14 2 1,-27-2-69,0 0 0,1 0 0,-1 0-1,1 0 1,-1 0 0,0 0 0,1 1 0,-1-1 0,0 0 0,1 0-1,-1 0 1,0 0 0,1 1 0,-1-1 0,0 0 0,1 0-1,-1 0 1,0 1 0,1-1 0,-1 0 0,0 1 0,0-1-1,1 0 1,-1 1 0,0-1 0,0 0 0,0 1 0,0-1 0,1 0-1,-1 1 1,0-1 0,0 1 0,0-1 0,0 0 0,0 1-1,0-1 1,0 1 0,0-1 0,0 0 0,0 1 0,0-1-1,0 0 1,-1 1 0,-5 4-4814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8.272"/>
    </inkml:context>
    <inkml:brush xml:id="br0">
      <inkml:brushProperty name="width" value="0.025" units="cm"/>
      <inkml:brushProperty name="height" value="0.025" units="cm"/>
    </inkml:brush>
  </inkml:definitions>
  <inkml:trace contextRef="#ctx0" brushRef="#br0">1 36 23574,'0'0'9193,"51"-36"-21332,-41 40-3204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0.975"/>
    </inkml:context>
    <inkml:brush xml:id="br0">
      <inkml:brushProperty name="width" value="0.025" units="cm"/>
      <inkml:brushProperty name="height" value="0.025" units="cm"/>
    </inkml:brush>
  </inkml:definitions>
  <inkml:trace contextRef="#ctx0" brushRef="#br0">0 299 8488,'0'0'5088,"13"-7"-4459,-5 2-517,0-1 28,1 1 0,0 0 0,0 1 0,1 0 0,-1 0 0,1 1 0,0 0 0,14-2 0,808-49 2956,7 68-2088,-422-3 392,505 17 452,226 3-447,-498-16-863,426-2 400,-270-75 29,-538 19-873,-225 33-55,0-2 1,0-2-1,-2-2 1,43-22-1,-82 37-217,10-5 410,0-1 1,-1 0-1,13-11 1,-21 16-350,-1-1-1,1 1 1,-1 0 0,0-1 0,0 1-1,0-1 1,-1 0 0,3-5 0,-3 7-159,-1 0 0,1 0 0,-1-1 0,0 1 0,0 0 0,0-1 0,0 1 0,0 0 0,0-1 0,0 1 1,0 0-1,0-1 0,0 1 0,-1 0 0,1-1 0,0 1 0,-1 0 0,1 0 0,-1 0 0,0-1 0,0 0 0,-13-12-8755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3.694"/>
    </inkml:context>
    <inkml:brush xml:id="br0">
      <inkml:brushProperty name="width" value="0.025" units="cm"/>
      <inkml:brushProperty name="height" value="0.025" units="cm"/>
    </inkml:brush>
  </inkml:definitions>
  <inkml:trace contextRef="#ctx0" brushRef="#br0">315 66 16496,'0'0'2231,"-4"-8"-122,2 4-1916,0 0 0,0 1 0,0-1 0,0 1 0,0 0 0,-1-1 0,0 1 0,1 1 0,-1-1 0,0 0 1,0 1-1,-1-1 0,1 1 0,-1 0 0,1 0 0,-1 0 0,1 1 0,-1-1 0,0 1 0,0 0 0,0 0 0,0 0 0,-8 0 0,3 0 28,-1 2 0,0-1 0,0 1 0,1 1 0,-1 0-1,1 0 1,0 1 0,-1 0 0,1 1 0,0 0 0,1 0-1,-1 1 1,1 0 0,0 0 0,-10 9 0,12-8-149,-1-1 0,1 1 0,0 0 0,1 1 0,0 0 0,0 0 0,0 0 1,1 0-1,0 1 0,0-1 0,1 1 0,0 0 0,1 0 0,-1 0 0,1 1 0,1-1 1,-1 17-1,2-24-66,0 0-1,0 0 1,0 0 0,0 0 0,0 0 0,0 0 0,0 0 0,1 0-1,-1 0 1,1 0 0,-1 0 0,0 0 0,1 0 0,0 0 0,-1 0-1,1 0 1,0-1 0,-1 1 0,1 0 0,0 0 0,0-1 0,-1 1-1,1 0 1,0-1 0,2 2 0,0-1 10,-1 0-1,1-1 1,0 1-1,0-1 1,-1 1 0,1-1-1,0 0 1,0 0-1,5 0 1,1-2 21,0 1-1,0-1 1,0-1 0,0 0-1,13-6 1,4-6-4,0-2 0,0-1 0,-2-1 0,27-28 0,-22 22-16,-32 70-300,0-35 305,-8 48 21,11-57-27,-1 1 1,1-1-1,0 1 0,0 0 1,0-1-1,0 1 0,0-1 1,0 1-1,0 0 0,0-1 1,1 1-1,-1-1 0,1 1 1,-1-1-1,1 1 0,-1-1 1,1 1-1,0-1 0,0 1 1,0-1-1,0 0 0,0 1 1,0-1-1,0 0 1,0 0-1,0 0 0,1 0 1,1 1-1,4 0 9,0 0 1,0-1-1,0 0 0,1 0 0,-1-1 1,0 0-1,0 0 0,0-1 1,1 1-1,-1-2 0,0 1 0,9-4 1,6-3 120,0-1 0,30-18 0,-35 17-83,1 0 0,0 2 0,34-11 1,-52 19-63,1 0 1,-1-1-1,1 1 1,0 0-1,-1 0 1,1 0-1,-1 0 1,1 0-1,0 0 1,-1 0 0,1 0-1,-1 0 1,1 0-1,0 0 1,-1 0-1,1 0 1,-1 1-1,1-1 1,0 0-1,-1 0 1,1 1-1,-1-1 1,1 0 0,-1 1-1,1-1 1,-1 0-1,1 1 1,-1-1-1,1 1 1,-1-1-1,1 1 1,3 21 83,-4-20-88,0 0 0,0 0 0,0-1 0,0 1 0,0 0 0,0 0 0,1-1 0,-1 1 0,1 0 0,-1-1 0,1 1 0,0 0 0,-1-1 0,1 1 0,0-1 0,0 1 0,0-1 0,0 1 0,0-1 0,0 0 0,1 0 0,-1 1 0,0-1 0,1 0 0,-1 0 0,2 1 0,5-1-756,0 1 1,0-1-1,0 0 1,0 0-1,0-1 0,8 0 1,49-11-8271,-27-4 1598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4.035"/>
    </inkml:context>
    <inkml:brush xml:id="br0">
      <inkml:brushProperty name="width" value="0.025" units="cm"/>
      <inkml:brushProperty name="height" value="0.025" units="cm"/>
    </inkml:brush>
  </inkml:definitions>
  <inkml:trace contextRef="#ctx0" brushRef="#br0">113 162 14382,'0'0'6544,"-9"0"-4654,3 0-1621,0 0 0,0 0 0,-1 1 0,1 0 0,0 0 0,0 1 0,-10 3 0,13-4-164,0 0 1,0 1-1,1-1 1,-1 1 0,0 0-1,1-1 1,0 1-1,-1 1 1,1-1-1,0 0 1,0 0-1,0 1 1,0-1-1,1 1 1,-1 0 0,1-1-1,-1 1 1,1 0-1,0 0 1,0 0-1,-1 4 1,2-6-76,0-1 0,0 1 1,0 0-1,0 0 0,0 0 1,0-1-1,0 1 0,1 0 1,-1 0-1,0 0 0,0-1 0,0 1 1,1 0-1,-1 0 0,1-1 1,-1 1-1,0 0 0,1-1 1,-1 1-1,1 0 0,-1-1 1,1 1-1,0-1 0,-1 1 0,1-1 1,-1 1-1,1-1 0,0 0 1,0 1-1,-1-1 0,1 0 1,0 1-1,0-1 0,-1 0 1,1 0-1,0 0 0,0 1 0,0-1 1,-1 0-1,2 0 0,39-1 127,-34 1-77,13-3-50,0-1 0,0-1 0,0 0 0,-1-1 0,0-2 0,-1 0 0,0 0 0,0-2 0,0 0 0,-1-2 0,-1 1 0,0-2 0,-1 0 0,0-1 0,24-30 0,-36 40-14,-1 0 0,0-1 0,0 1 0,-1 0 0,1-1 0,-1 1 0,0 0 0,0-1 0,-1 0 0,1-7 0,-1 11-5,0 0 0,0 1-1,0-1 1,0 1 0,0-1-1,0 0 1,0 1 0,0-1-1,0 1 1,0-1 0,-1 0 0,1 1-1,0-1 1,-1 1 0,1-1-1,0 1 1,-1-1 0,1 1 0,0-1-1,-1 1 1,1 0 0,-1-1-1,1 1 1,-1 0 0,1-1 0,-1 1-1,1 0 1,-1-1 0,1 1-1,-1 0 1,-1 0 21,0 0 1,0 1-1,0-1 0,0 1 1,1-1-1,-1 1 0,0 0 1,0-1-1,1 1 0,-1 0 0,0 0 1,1 0-1,-1 1 0,1-1 1,-2 2-1,-4 4 117,0 0-1,1 0 1,0 0 0,0 1 0,1 0-1,0 0 1,1 0 0,-6 13 0,9-18-115,0-1-1,-1 0 1,1 1 0,1-1 0,-1 1 0,0-1 0,1 1 0,-1 0 0,1-1 0,0 1 0,0 0 0,0-1 0,0 1 0,0 0 0,1-1 0,-1 1 0,1-1 0,-1 1 0,1-1 0,0 1 0,0-1 0,0 1 0,1-1-1,-1 0 1,1 1 0,-1-1 0,1 0 0,0 0 0,-1 0 0,1 0 0,0-1 0,0 1 0,5 2 0,3 1-342,-1-1-1,2 0 1,-1-1 0,0 0 0,1 0-1,13 0 1,-7-1-1182,1-1-1,-1-1 1,21-2-1,17-8-7942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5.636"/>
    </inkml:context>
    <inkml:brush xml:id="br0">
      <inkml:brushProperty name="width" value="0.025" units="cm"/>
      <inkml:brushProperty name="height" value="0.025" units="cm"/>
    </inkml:brush>
  </inkml:definitions>
  <inkml:trace contextRef="#ctx0" brushRef="#br0">163 153 16143,'0'0'2210,"-11"1"11,0 0-1763,1 1-1,0 0 0,-1 1 1,1 0-1,0 0 1,-15 8-1,21-9-291,0 0 0,0 0 0,0 1 0,0-1 0,0 1 0,0 0 0,1 0 0,-1 0 0,1 0 1,0 1-1,0-1 0,0 1 0,1 0 0,-1 0 0,1 0 0,0 0 0,0 0 0,0 1 0,1-1 0,-3 9 0,5-12-157,-1-1-1,0 1 0,0-1 1,1 1-1,-1-1 1,0 1-1,1-1 0,-1 0 1,1 1-1,-1-1 1,1 1-1,-1-1 1,0 0-1,1 1 0,-1-1 1,1 0-1,-1 1 1,1-1-1,0 0 0,-1 0 1,1 0-1,-1 0 1,1 1-1,-1-1 1,1 0-1,0 0 0,-1 0 1,1 0-1,-1 0 1,1 0-1,0 0 0,-1-1 1,1 1-1,-1 0 1,1 0-1,-1 0 1,1-1-1,-1 1 0,1 0 1,-1 0-1,1-1 1,-1 1-1,1-1 1,29-11 181,-13-1-63,0 0-1,-1-1 1,-1-1 0,0 0 0,-1-1 0,-1-1 0,0 0 0,-1 0 0,-1-2 0,-1 1-1,0-1 1,12-38 0,-47 121 555,11-30-278,1 0 1,-11 48-1,22-75-318,1-1 0,0 1 0,0 0 0,1 0 0,-1-1 0,2 1 0,-1 0 0,1 0 0,2 11 0,-2-16-64,-1 0 1,1-1-1,0 1 0,0-1 1,0 1-1,0-1 1,0 0-1,0 1 0,0-1 1,0 0-1,1 0 1,-1 0-1,0 0 0,1 0 1,-1 0-1,3 1 1,0-1-9,-1 0 0,1 0 1,0 0-1,-1-1 1,1 1-1,-1-1 0,1 0 1,0 0-1,-1 0 1,6-1-1,-3-1-14,1 0 0,-1 0 0,0 0 0,1 0 0,-1-1 0,-1 0 0,1 0 0,0-1 0,-1 0 0,1 0 0,-1 0 0,0 0 0,-1-1 0,1 0 0,-1 0 0,4-7 0,3-3 0,-1-1 0,0-1 0,-1 0 0,8-24 0,-23 58 0,1 0 0,1 0 0,-4 35 0,9-51 0,-1 0 0,0 0 0,1 0 0,0 0 0,-1 0 0,1-1 0,-1 1 0,1 0 0,0 0 0,0 0 0,-1-1 0,1 1 0,0 0 0,0-1 0,0 1 0,0-1 0,0 1 0,0-1 0,0 1 0,0-1 0,0 1 0,0-1 0,0 0 0,0 0 0,0 0 0,0 0 0,0 1 0,0-1 0,0-1 0,0 1 0,0 0 0,0 0 0,0 0 0,1 0 0,0-1 0,4 0 0,-1 0 0,0 0 0,0 0 0,1 0 0,-1-1 0,7-3 0,-4-1 0,-1 0 0,0-1 0,0 0 0,0 0 0,-1 0 0,-1-1 0,1 0 0,-1 0 0,0 0 0,-1 0 0,6-17 0,-7 84 0,-4-46 0,1-7 0,-1-1 0,1 1 0,-1-1 0,2 1 0,-1 0 0,1-1 0,0 1 0,3 10 0,-3-14 0,0 0 0,1 0 0,0-1 0,-1 1 0,1 0 0,0-1 0,0 1 0,0-1 0,0 0 0,0 0 0,0 1 0,0-1 0,0-1 0,1 1 0,-1 0 0,0 0 0,0-1 0,1 0 0,-1 1 0,1-1 0,-1 0 0,0 0 0,1 0 0,4-1 0,9 1-449,36-2-4181,-50 2 4281,0 0-1,0-1 1,1 1-1,-1-1 0,0 0 1,0 0-1,0 0 1,0 0-1,0 0 1,0 0-1,0-1 0,-1 1 1,1 0-1,0-1 1,-1 0-1,1 1 1,-1-1-1,1 0 0,1-3 1,1-7-9233</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5.978"/>
    </inkml:context>
    <inkml:brush xml:id="br0">
      <inkml:brushProperty name="width" value="0.025" units="cm"/>
      <inkml:brushProperty name="height" value="0.025" units="cm"/>
    </inkml:brush>
  </inkml:definitions>
  <inkml:trace contextRef="#ctx0" brushRef="#br0">0 114 15599,'0'0'8317,"9"-1"-6710,9-2-951,0 0 0,0-1 0,0-1 0,-1 0 0,0-2 1,0 0-1,0 0 0,-1-2 0,-1 0 0,26-19 0,-40 27-654,0 0-1,0 1 1,0-1-1,0 0 0,0 0 1,-1 0-1,1 1 1,0-1-1,0 0 0,-1 0 1,1 0-1,-1 0 1,1 0-1,-1 0 0,1 0 1,-1-1-1,1 1 1,-1-2-1,0 3-1,0-1 0,-1 1 1,1-1-1,0 1 0,-1 0 0,1-1 1,-1 1-1,1 0 0,0-1 0,-1 1 1,1 0-1,-1-1 0,1 1 0,-1 0 1,1 0-1,-1 0 0,1 0 0,-1-1 1,1 1-1,-1 0 0,0 0 0,1 0 1,-1 0-1,1 0 0,-1 0 0,0 1 1,-4-1-2,0 0 0,0 1 0,-1 0 0,1 0 1,0 0-1,1 1 0,-7 2 0,-7 6 1,1 0 0,1 2 0,-22 18 0,33-27 0,1 1 0,0 0 0,0 0 0,0 1 0,0-1 0,1 1 0,0 0 0,0 0 0,0 0 0,0 0 0,1 0 0,0 0 0,0 1 0,1-1 0,-1 1 0,0 9 0,2-13 6,1 0-1,0-1 1,-1 1-1,1 0 1,0 0 0,0 0-1,0 0 1,0-1-1,0 1 1,0-1 0,1 1-1,-1-1 1,0 1 0,1-1-1,-1 0 1,1 1-1,0-1 1,-1 0 0,1 0-1,0 0 1,0 0-1,0-1 1,0 1 0,-1 0-1,1-1 1,0 1-1,0-1 1,4 0 0,62 8-750,-66-8 674,59 0-4742,-19-4-1608,18-10-9371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6.849"/>
    </inkml:context>
    <inkml:brush xml:id="br0">
      <inkml:brushProperty name="width" value="0.025" units="cm"/>
      <inkml:brushProperty name="height" value="0.025" units="cm"/>
    </inkml:brush>
  </inkml:definitions>
  <inkml:trace contextRef="#ctx0" brushRef="#br0">59 1 12043,'0'0'17307,"1"9"-16036,-10 90-202,5-76-890,1 0 1,1 1-1,2-1 1,0 0-1,4 28 1,-3-45-235,1-1 1,0 1-1,0-1 1,1 0-1,-1 1 0,1-1 1,1 0-1,-1-1 1,5 6-1,-6-7-31,0-1 0,0 1-1,1-1 1,-1 0 0,1 1-1,0-1 1,0 0 0,-1 0 0,1-1-1,1 1 1,-1-1 0,0 1 0,0-1-1,0 0 1,1 0 0,5 0-1,-11-10-4749,-10-6 1840,-1 1 0,0 0 0,-21-17-1,-21-12 5533,68 41 4725,53-1-6173,41-6-1515,53-16-8146,-87 12 12316,-85 15-2089,3 2-1050,-1 0 0,1 0 0,0 1 0,0 0 0,1 1 0,0 0 0,0 0 0,0 1 0,-9 11 0,13-14-434,0 0 0,0 0 0,1 0 0,-1 1-1,1-1 1,1 1 0,-1 0 0,0 0 0,1 0 0,0 0 0,1 0 0,-1 1 0,1-1 0,0 0-1,0 1 1,0-1 0,1 1 0,0-1 0,0 7 0,1-11-142,0 0 0,-1 0 0,1 0 0,0 0-1,0 1 1,-1-1 0,1 0 0,0 0 0,0 0 0,0-1 0,1 1 0,-1 0 0,0 0 0,0 0-1,0-1 1,1 1 0,-1-1 0,0 1 0,0-1 0,1 1 0,-1-1 0,1 0 0,-1 0 0,0 0-1,1 0 1,-1 0 0,2 0 0,41-1 799,-42 0-743,8-1-52,-1 0 0,1-1 0,-1 0 0,0-1 0,0 0 0,0 0 0,-1-1 0,0 0-1,0-1 1,8-6 0,-11 9-28,0-1 0,-1 0 0,1 0 0,-1 0 0,0-1 0,0 1 0,-1-1 0,1 0 0,-1 0 0,0 0 0,0-1-1,-1 1 1,1-1 0,-1 1 0,-1-1 0,1 0 0,0-7 0,-2 13-17,0-1-1,0 0 1,0 1-1,0-1 1,0 0-1,-1 1 1,1-1-1,0 1 1,-1-1-1,1 0 1,0 1-1,-1-1 1,1 1-1,0-1 1,-1 1-1,1-1 1,-1 1-1,1 0 1,-1-1-1,0 1 1,1 0-1,-1-1 1,1 1-1,-1 0 1,1-1-1,-1 1 1,-1 0-1,-26-4-1080,-26 10-3013,39-1-3788,7 0-6882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7.906"/>
    </inkml:context>
    <inkml:brush xml:id="br0">
      <inkml:brushProperty name="width" value="0.025" units="cm"/>
      <inkml:brushProperty name="height" value="0.025" units="cm"/>
    </inkml:brush>
  </inkml:definitions>
  <inkml:trace contextRef="#ctx0" brushRef="#br0">89 3 15951,'-1'-3'5406,"-2"10"-2034,-7 25-874,-11 47-1464,9-29-132,3 1-1,2 1 0,2-1 0,2 79 0,3-130-901,0 1 0,0-1 0,0 0 0,0 0 0,0 1 0,0-1 0,0 0 0,0 1 0,0-1 0,0 0 0,0 1 0,0-1 0,0 0 0,0 0 0,0 1 0,0-1 0,0 0 0,0 1 0,1-1 0,-1 0 0,0 0 0,0 1 0,0-1 0,0 0 0,1 0 0,-1 1 0,0-1 0,0 0 0,0 0 0,1 0 0,-1 1 0,0-1 0,0 0 0,1 0 0,-1 0 0,0 0 0,1 0 0,-1 0 0,0 1 0,0-1 0,1 0 0,-1 0 0,0 0 0,1 0 0,-1 0 0,0 0 0,0 0 0,1 0 0,-1 0 0,0 0 0,1-1 0,-1 1 0,0 0 0,1 0 0,-1 0 0,0 0 0,0 0 0,1 0 0,-1-1 0,0 1 0,0 0 0,1 0 0,-1 0 0,0-1 0,0 1 0,0 0 0,1-1 0,11-18 0,-9 8 0,0-1 0,-1 0 0,-1 0 0,0-1 0,-1 1 0,0 0 0,-1 0 0,0 0 0,-1 0 0,0 0 0,-8-21 0,10 32 0,0 0 0,-1 0 0,1 0 0,0 0 0,-1 0 0,1 1 0,-1-1 0,0 0 0,1 0 0,-1 0 0,0 0 0,0 1 0,1-1 0,-1 0 0,0 1 0,0-1 0,0 1 0,0-1 0,0 1 0,-1-1 0,1 1 0,0 0 0,1 0 0,-1 0 0,0 1 0,1-1 0,-1 0 0,1 1 0,-1-1 0,0 0 0,1 1 0,-1-1 0,1 1 0,-1-1 0,1 1 0,0-1 0,-1 1 0,1-1 0,-1 1 0,1-1 0,0 1 0,0 0 0,-1-1 0,1 2 0,-2 3 0,0 0 0,1 0 0,-1 1 0,1-1 0,0 1 0,0 6 0,1-10 0,0 0 0,1 1 0,-1-1 0,0 0 0,1 0 0,0 1 0,-1-1 0,1 0 0,0 0 0,0 0 0,0 0 0,0 0 0,1 0 0,-1 0 0,0 0 0,1 0 0,0-1 0,-1 1 0,1-1 0,0 1 0,0-1 0,-1 0 0,1 1 0,0-1 0,1 0 0,-1 0 0,0 0 0,0-1 0,0 1 0,0 0 0,1-1 0,-1 0 0,0 1 0,1-1 0,-1 0 0,4-1 0,2 1 0,0 0 0,0 0 0,0-1 0,0-1 0,0 1 0,-1-1 0,1-1 0,-1 1 0,14-8 0,-10 4 0,-1 0 0,-1-1 0,0-1 0,0 1 0,0-1 0,-1-1 0,0 0 0,0 0 0,-1 0 0,0-1 0,-1 0 0,8-16 0,-10 97 0,-4-69 0,0 1 0,0-1 0,0 1 0,0-1 0,0 0 0,1 1 0,-1-1 0,1 0 0,0 1 0,-1-1 0,1 0 0,0 0 0,0 0 0,1 0 0,-1 0 0,0 0 0,3 3 0,-2-4 0,0 0 0,0 0 0,0 0 0,0 0 0,0 0 0,0-1 0,0 1 0,0-1 0,0 1 0,0-1 0,0 0 0,0 0 0,0 0 0,0 0 0,0 0 0,0-1 0,0 1 0,0 0 0,0-1 0,0 0 0,0 1 0,2-2 0,1 0 0,-1 0 0,1 0 0,-1-1 0,0 0 0,0 0 0,0 0 0,0 0 0,0 0 0,0-1 0,5-7 0,28-47 0,-25 38 0,-9 32 0,-1 0 0,-1 0 0,0 0 0,-1 18 0,0-27-33,0-1 0,1 0 1,-1 0-1,0 0 0,1 1 0,-1-1 1,1 0-1,0 0 0,-1 0 0,1 0 1,0 0-1,0 0 0,0 0 0,1 0 1,-1-1-1,0 1 0,1 0 0,-1-1 1,1 1-1,0-1 0,-1 1 0,1-1 1,0 0-1,0 0 0,0 0 0,0 0 1,0 0-1,0 0 0,0 0 0,2 0 1,7 1-724,0 0-1,1 0 1,-1-1 0,19-1 0,-24 0 267,31 0-6590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8.706"/>
    </inkml:context>
    <inkml:brush xml:id="br0">
      <inkml:brushProperty name="width" value="0.025" units="cm"/>
      <inkml:brushProperty name="height" value="0.025" units="cm"/>
    </inkml:brush>
  </inkml:definitions>
  <inkml:trace contextRef="#ctx0" brushRef="#br0">0 22 12172,'8'-20'6106,"-4"18"-1171,-3 32 314,-1-10-5418,-4 195 3751,4-214-3574,0 1-1,0-1 1,0 0-1,0 0 1,0 0-1,0 1 1,1-1-1,-1 0 1,0 0-1,1 0 1,-1 0-1,1 0 0,-1 0 1,1 0-1,-1 0 1,1 0-1,0 0 1,-1 0-1,1 0 1,0 0-1,0 0 1,0 0-1,0-1 0,0 1 1,0 0-1,0-1 1,0 1-1,0 0 1,0-1-1,0 0 1,0 1-1,0-1 1,0 0-1,0 1 0,1-1 1,-1 0-1,0 0 1,0 0-1,0 0 1,0 0-1,1 0 1,-1 0-1,0-1 1,0 1-1,0 0 1,0-1-1,2 0 0,2 0 18,0-1 0,0 0 0,-1 0-1,1-1 1,-1 1 0,1-1 0,-1 0-1,0 0 1,0-1 0,3-3-1,4-8-10,-1-1 0,0 0-1,-2 0 1,0-1 0,0 0-1,-2 0 1,0-1 0,6-32-1,-12 48-88,0 6-79,-10 99-238,6-77 570,1 0 0,1 1 0,1 28 0,1-54-180,0 0 1,1 1 0,-1-1-1,0 0 1,1 0-1,-1 1 1,0-1-1,1 0 1,-1 0-1,1 0 1,0 1-1,0-1 1,-1 0-1,1 0 1,0 0-1,0 0 1,0 0-1,0 0 1,0-1-1,0 1 1,0 0-1,0 0 1,0-1 0,0 1-1,1-1 1,-1 1-1,0-1 1,0 1-1,1-1 1,-1 0-1,0 1 1,1-1-1,-1 0 1,0 0-1,1 0 1,-1 0-1,0 0 1,1-1-1,-1 1 1,0 0-1,0 0 1,1-1-1,1 0 1,29-13-2653,-11-6-5042,-13 4 62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9.234"/>
    </inkml:context>
    <inkml:brush xml:id="br0">
      <inkml:brushProperty name="width" value="0.025" units="cm"/>
      <inkml:brushProperty name="height" value="0.025" units="cm"/>
    </inkml:brush>
  </inkml:definitions>
  <inkml:trace contextRef="#ctx0" brushRef="#br0">31 38 19635,'0'0'12652,"6"0"-12588,3 2-169,0-2-1,1 1 1,-1-1 0,0-1 0,1 0 0,-1 0 0,0-1 0,0 0 0,0 0 0,0-1 0,0 0-1,0-1 1,-1 0 0,1 0 0,7-6 0,-16 9 89,0 1 0,0 0 1,1 0-1,-1-1 0,0 1 0,0 0 1,0 0-1,0 0 0,1 0 0,-1-1 0,0 1 1,0 0-1,1 0 0,-1 0 0,0 0 1,0 0-1,1-1 0,-1 1 0,0 0 1,0 0-1,1 0 0,-1 0 0,0 0 0,0 0 1,1 0-1,-1 0 0,0 0 0,0 0 1,1 0-1,-1 0 0,0 0 0,0 0 0,1 1 1,-1-1-1,0 0 0,0 0 0,1 0 1,-1 0-1,0 0 0,0 1 0,1-1 0,-1 0 1,0 0-1,0 0 0,0 0 0,0 1 1,1-1-1,-3 19-105,-17 36 584,14-40-443,-4 13 322,1-1-1,2 1 1,1 1 0,1-1-1,0 45 1,4-71-342,0 0 0,0 0 0,0 0 1,-1 0-1,1 0 0,0 0 0,-1 0 0,0 0 0,1 0 0,-1 0 1,0 0-1,0 0 0,0 0 0,0 0 0,-1 0 0,1-1 1,0 1-1,-1-1 0,1 1 0,-1-1 0,0 1 0,1-1 1,-1 0-1,0 0 0,0 0 0,0 0 0,1 0 0,-1 0 0,0 0 1,0-1-1,-1 1 0,1-1 0,0 1 0,0-1 0,0 0 1,0 0-1,0 0 0,-3 0 0,2 0 6,-1 0 1,1-1-1,-1 1 0,1-1 0,-1 0 0,1 0 1,-1 0-1,1 0 0,0-1 0,0 1 1,0-1-1,0 0 0,0 1 0,0-2 1,0 1-1,0 0 0,1 0 0,-1-1 0,1 0 1,0 1-1,0-1 0,-3-5 0,3 4 0,0 1-1,1-1 1,-1 1 0,1-1-1,0 0 1,0 0-1,0 1 1,1-1-1,-1 0 1,1 0-1,0 0 1,0 0-1,1 0 1,-1 1-1,1-1 1,0 0-1,-1 0 1,2 0-1,-1 1 1,0-1-1,1 1 1,0-1 0,0 1-1,0 0 1,0-1-1,0 1 1,1 0-1,-1 0 1,1 1-1,0-1 1,0 0-1,0 1 1,0 0-1,0 0 1,4-2-1,4-3-255,1 1-1,0 1 1,23-8-1,38-7-4140,-52 15 1887,29-8-5904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29.748"/>
    </inkml:context>
    <inkml:brush xml:id="br0">
      <inkml:brushProperty name="width" value="0.025" units="cm"/>
      <inkml:brushProperty name="height" value="0.025" units="cm"/>
    </inkml:brush>
  </inkml:definitions>
  <inkml:trace contextRef="#ctx0" brushRef="#br0">196 0 10890,'0'0'15733,"-11"1"-13790,-4 2-1578,0 0 0,1 1 0,0 0 0,0 1 0,-23 12 0,32-15-318,0 0 0,1 0 0,-1 1 0,1 0 0,-1 0 0,1 0 1,0 0-1,0 1 0,1 0 0,-1 0 0,1 0 0,0 0 0,0 0 0,0 0 0,0 1 0,1 0 0,0-1 0,0 1 0,0 0 0,0 0 0,1 0 0,-1 10 0,2-13-43,0 0 1,0-1-1,1 1 0,-1-1 1,1 1-1,-1-1 0,1 1 1,0-1-1,0 1 0,-1-1 1,1 1-1,0-1 0,0 0 1,0 0-1,1 1 0,-1-1 1,0 0-1,0 0 0,1 0 1,-1 0-1,0-1 0,1 1 1,-1 0-1,1-1 0,-1 1 1,1 0-1,-1-1 0,1 0 1,0 1-1,-1-1 0,1 0 1,2 0-1,65 1-352,-51-2-141,-1 1-835,-1-2-1,32-6 0,31-16-7865,-45 12 1460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8.863"/>
    </inkml:context>
    <inkml:brush xml:id="br0">
      <inkml:brushProperty name="width" value="0.025" units="cm"/>
      <inkml:brushProperty name="height" value="0.025" units="cm"/>
    </inkml:brush>
  </inkml:definitions>
  <inkml:trace contextRef="#ctx0" brushRef="#br0">26 1 11211,'0'0'17392,"-15"86"-16944,9-37-351,1 1-65,5-4 0,0-1-577,3-5-864,5-4-1282,-3-4-1793,-5-7-2531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0.182"/>
    </inkml:context>
    <inkml:brush xml:id="br0">
      <inkml:brushProperty name="width" value="0.025" units="cm"/>
      <inkml:brushProperty name="height" value="0.025" units="cm"/>
    </inkml:brush>
  </inkml:definitions>
  <inkml:trace contextRef="#ctx0" brushRef="#br0">86 0 10314,'0'0'5626,"-10"7"-1648,4-3-3191,-34 23 2030,37-25-2466,1 0-1,-1 0 1,1 0 0,0 1 0,0-1 0,0 1 0,0-1 0,0 1-1,0 0 1,1 0 0,-1-1 0,1 1 0,0 0 0,-1 4 0,3-6-310,1 0 0,0 0 1,0-1-1,-1 1 1,1 0-1,0-1 0,0 1 1,0-1-1,0 0 1,0 1-1,0-1 0,-1 0 1,1 0-1,0 0 1,0 0-1,0-1 0,2 0 1,2 1 29,10-1-21,0-1 0,-1-1 0,1 0 0,-1-2 0,0 1 0,18-9 0,-20 7-111,0 1 0,0 0 0,0 1 0,1 1 0,-1 0-1,1 1 1,0 0 0,-1 1 0,16 1 0,-29 0 58,1 0 0,0 0-1,0 0 1,0 1 0,-1-1 0,1 0 0,0 0 0,0 1 0,-1-1 0,1 0 0,0 1 0,-1-1 0,1 1-1,0-1 1,-1 1 0,1-1 0,-1 1 0,1-1 0,-1 1 0,1 0 0,-1-1 0,1 1 0,-1 0 0,0 0-1,1-1 1,-1 1 0,0 0 0,1 1 0,0 25 391,0 2 273,-1-28-640,0-1 0,1 1-1,-1 0 1,1-1 0,-1 1 0,0 0-1,1-1 1,-1 1 0,1 0-1,-1-1 1,1 1 0,0-1 0,-1 1-1,1-1 1,0 1 0,-1-1-1,1 1 1,0-1 0,-1 0 0,1 1-1,0-1 1,0 0 0,0 0-1,-1 1 1,1-1 0,0 0-1,0 0 1,0 0 0,-1 0 0,2 0-1,15-1 69,0-1-1,0-1 1,0 0-1,24-9 0,-23 7-103,-1 0-1,1 1 0,32-2 0,-45 5 5,1 1 0,-1-1 1,0 1-1,1 1 0,-1-1 0,0 1 0,1 0 0,-1 0 0,0 0 0,0 1 0,0 0 0,0 0 0,0 0 0,0 1 0,0-1 1,-1 1-1,1 0 0,-1 1 0,0-1 0,0 1 0,7 7 0,-9-10-199,0 1-1,0-1 1,0 0 0,0 0-1,0-1 1,0 1 0,0 0-1,0-1 1,1 1-1,-1-1 1,0 0 0,0 0-1,1 0 1,-1 0 0,3 0-1,36-9-8840,-23 0-5608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0.898"/>
    </inkml:context>
    <inkml:brush xml:id="br0">
      <inkml:brushProperty name="width" value="0.025" units="cm"/>
      <inkml:brushProperty name="height" value="0.025" units="cm"/>
    </inkml:brush>
  </inkml:definitions>
  <inkml:trace contextRef="#ctx0" brushRef="#br0">109 1 11819,'0'0'13037,"-9"7"-11233,2-2-1436,4-3-237,-1 0 0,1 0 0,0 1 0,0-1 1,0 1-1,0 0 0,1 0 0,-1 0 0,1 0 0,0 1 0,0-1 0,0 1 0,0-1 0,0 1 1,1 0-1,0-1 0,-2 6 0,-9 56 491,-1-7 297,4 1 0,-5 89 0,14-147-919,0-1 0,0 0 0,0 1 0,0-1 0,0 0 0,0 1 0,0-1 0,0 0 0,0 1 0,0-1 0,0 1 0,0-1 0,0 0 0,0 1 0,0-1 0,0 0 0,0 1 0,0-1 0,0 1 0,1-1 0,-1 0 0,0 1 0,0-1 0,0 0 0,1 0 0,-1 1 0,0-1 0,0 0 0,1 0 0,-1 1 0,0-1 0,0 0 0,1 0 0,-1 1 0,0-1 0,1 0 0,-1 0 0,1 0 0,-1 0 0,0 0 0,1 0 0,-1 0 0,0 1 0,1-1 0,-1 0 0,0 0 0,1 0 0,-1 0 0,1-1 0,-1 1 0,0 0 0,1 0 0,-1 0 0,0 0 0,1 0 0,-1 0 0,0-1 0,1 1 0,-1 0 0,0 0 0,1 0 0,-1-1 0,1 1 0,16-20 0,5-39 0,-7 18 0,25-51 0,-34 81 0,0 1 0,0 0 0,1 0 0,0 1 0,0 0 0,1 0 0,1 0 0,-1 1 0,18-12 0,-23 19 0,0-1 0,0 0 0,0 1 0,1-1 0,-1 1 0,0 0 0,1 0 0,-1 1 0,1-1 0,-1 1 0,1-1 0,0 1 0,-1 0 0,1 0 0,-1 1 0,1-1 0,-1 1 0,1 0 0,-1 0 0,1 0 0,-1 0 0,3 2 0,-4-2 0,0 0 0,0 1 0,0-1 0,0 1 0,-1-1 0,1 1 0,-1-1 0,1 1 0,-1 0 0,1 0 0,-1 0 0,0 0 0,0 0 0,0 0 0,0 0 0,0 0 0,-1 0 0,1 1 0,-1-1 0,1 0 0,-1 0 0,0 1 0,0-1 0,0 0 0,0 0 0,0 1 0,0-1 0,-1 0 0,1 0 0,-1 0 0,0 1 0,1-1 0,-1 0 0,-2 4 0,-1-1 0,1 0 0,-1 0 0,0 0 0,0 0 0,0 0 0,-1-1 0,1 0 0,-1 0 0,0 0 0,-1-1 0,1 0 0,-11 5 0,9-4 0,0-1 0,0 0 0,0-1 0,-1 1 0,1-1 0,-1-1 0,1 0 0,-1 0 0,-15 0 0,21-1-100,1-1 0,0 1 0,-1-1 1,1 1-1,0-1 0,0 1 0,-1-1 0,1 0 0,0 0 1,0 0-1,0 1 0,0-1 0,0 0 0,0 0 0,0-1 1,0 1-1,0 0 0,1 0 0,-1 0 0,0 0 0,1-1 1,-1 1-1,1 0 0,-1-1 0,1 1 0,0 0 0,-1-1 1,1 1-1,0-1 0,0 1 0,0 0 0,0-1 0,0 1 1,1-1-1,-1 1 0,0 0 0,0-1 0,1 1 0,-1 0 1,2-3-1,-1-1-586,1 0 1,-1-1-1,1 1 0,0 0 1,1 0-1,-1 1 1,1-1-1,0 0 1,6-6-1,13-6-5699,3 4-2129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1.688"/>
    </inkml:context>
    <inkml:brush xml:id="br0">
      <inkml:brushProperty name="width" value="0.025" units="cm"/>
      <inkml:brushProperty name="height" value="0.025" units="cm"/>
    </inkml:brush>
  </inkml:definitions>
  <inkml:trace contextRef="#ctx0" brushRef="#br0">0 275 7399,'0'0'14969,"8"3"-12743,0 0-1802,-1-1-1,1 0 1,-1-1-1,1 1 1,0-1 0,0-1-1,-1 0 1,1 0-1,0 0 1,0-1 0,-1 0-1,1 0 1,0-1 0,-1 0-1,1-1 1,7-3-1,-13 5-403,84-47 676,-81 45-678,0-1 1,0 1-1,0-1 0,0 0 0,-1-1 1,0 1-1,1-1 0,-2 0 1,1 0-1,-1 0 0,1 0 0,-1-1 1,3-8-1,-6 14-18,0 0 0,0-1 0,1 1 0,-1-1 0,0 1 0,0-1 0,0 1 0,0-1 0,0 1 0,0 0 0,0-1 0,0 1 0,0-1 0,-1 1 0,1-1 0,0 1 0,0 0 0,0-1 0,0 1 0,0-1 0,-1 1 0,1 0 0,0-1 0,0 1 0,-1 0 0,1-1 0,0 1 0,-1 0 0,1-1 0,0 1 0,-1 0 0,1 0 0,-1-1 0,1 1 0,0 0 0,-1 0 0,1 0 0,-1 0 0,1-1 0,0 1 0,-1 0 0,1 0 0,-1 0 0,1 0 0,-1 0 0,1 0 0,-1 0 0,1 0 0,0 0 0,-1 0 0,1 1 0,-1-1 0,1 0 0,-1 0 0,1 0 0,0 0 0,-1 1 0,-26 9 0,17-4 0,0 1 0,1 0 0,0 0 0,0 1 0,1 0 0,0 0 0,-8 12 0,13-16 0,-1 1 0,1 0 0,0 0 0,0 0 0,0 0 0,1 0 0,0 1 0,0-1 0,0 1 0,0 0 0,1 0 0,0-1 0,1 1 0,-1 0 0,1 0 0,0 6 0,1-10-2,0-1 1,0 1-1,0 0 0,1-1 1,-1 1-1,0-1 0,0 1 0,1-1 1,-1 0-1,1 1 0,0-1 1,-1 0-1,1 0 0,0 0 1,-1 0-1,1-1 0,0 1 1,0 0-1,0-1 0,0 1 0,0-1 1,0 0-1,0 1 0,0-1 1,0 0-1,0 0 0,0-1 1,0 1-1,3-1 0,4 1-73,0-1 0,0 0 0,0-1 0,0 0-1,11-4 1,-3-2-646,-1-1 0,0-1 0,0 0 1,-1-1-1,0-1 0,-1 0 0,-1-1 0,0 0 0,13-18 0,-5 4-329,-2-1 0,-1 0 0,-1-1 0,15-38-1,-25 45 1024,-7 22 42,0 0-1,0 0 0,0 0 0,0 1 0,0-1 1,0 0-1,0 0 0,0 0 0,0 0 1,0 0-1,-1 0 0,1 0 0,0 0 0,0 0 1,0 0-1,0 0 0,0 0 0,0 0 0,0 0 1,0 0-1,0 0 0,0 0 0,-1 0 0,1 0 1,0 0-1,0 0 0,0 0 0,0 0 0,0 0 1,0 0-1,0 0 0,0 0 0,0 0 0,-1 0 1,1 0-1,0 0 0,0 0 0,0 0 0,0 0 1,0 0-1,0 0 0,0 0 0,0 0 1,0 0-1,0 0 0,0 0 0,0-1 0,-1 1 1,1 0-1,0 0 0,0 0 0,0 0 0,0 0 1,0 0-1,0 0 0,0 0 0,0 0 0,0 0 1,0-1-1,0 1 0,0 0 0,-24 32 1492,5-1-399,2 0 0,-22 52 0,33-66-573,0 1 1,1-1-1,1 1 1,1 0 0,0 0-1,1 36 1,1-53-523,1 0 1,0 0 0,0 0 0,1 0-1,-1 0 1,0 0 0,0 0 0,0-1-1,1 1 1,-1 0 0,0 0 0,1 0-1,-1 0 1,1 0 0,-1 0-1,1-1 1,-1 1 0,1 0 0,0 0-1,-1-1 1,1 1 0,0 0 0,-1-1-1,1 1 1,0-1 0,0 1 0,0-1-1,0 1 1,0-1 0,-1 0 0,1 1-1,0-1 1,0 0 0,0 0-1,0 0 1,0 0 0,0 1 0,0-1-1,0-1 1,0 1 0,0 0 0,1 0-1,1-1 8,0 1 0,0-1 0,0 0 0,0 0 0,0 0 0,-1 0 0,1-1 0,0 1 0,-1-1 0,1 0 0,-1 1 0,0-1 0,3-3 0,2-3-87,-1-1 0,0 0 0,0 0 0,-1 0 0,0-1-1,-1 1 1,0-1 0,-1 0 0,0-1 0,0 1 0,-1-1 0,0 1 0,0-22 0,-7 61-285,1 11 612,4-39-249,1 0-1,-1 1 0,0-1 1,1 0-1,-1 0 0,1 0 1,-1 0-1,1 0 0,0 0 1,0 0-1,-1 0 0,1 0 1,0 0-1,0 0 0,0-1 1,0 1-1,0 0 1,0-1-1,0 1 0,0 0 1,0-1-1,0 1 0,0-1 1,0 0-1,1 1 0,-1-1 1,0 0-1,0 0 0,0 0 1,3 0-1,6 1 54,0-1-1,0-1 1,0 1-1,1-2 1,-1 1 0,0-2-1,0 1 1,-1-1-1,1-1 1,-1 0-1,1 0 1,-1-1 0,0 0-1,-1 0 1,1-1-1,-1 0 1,0-1-1,-1 0 1,1 0 0,-1-1-1,6-8 1,-21 28 138,1 0 0,0 1 1,1 0-1,0 1 0,1-1 1,1 1-1,0 0 0,1 0 1,-3 22-1,6-36-239,0 1 0,0 0 1,0 0-1,1 0 0,-1-1 0,0 1 1,0 0-1,0 0 0,1-1 0,-1 1 0,0 0 1,1 0-1,-1-1 0,1 1 0,-1 0 1,1-1-1,-1 1 0,1-1 0,-1 1 0,1 0 1,0-1-1,-1 0 0,1 1 0,0-1 1,-1 1-1,1-1 0,0 0 0,-1 1 0,1-1 1,0 0-1,0 0 0,0 1 0,-1-1 1,1 0-1,0 0 0,0 0 0,0 0 0,-1 0 1,1 0-1,0 0 0,0-1 0,1 1 1,0 0-187,0-1 0,0 1 1,0-1-1,0 0 1,0 1-1,0-1 1,0 0-1,0 0 0,0 0 1,-1 0-1,1 0 1,0-1-1,-1 1 1,1-1-1,0 1 0,1-3 1,6-14-5341,0-4-2055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2.045"/>
    </inkml:context>
    <inkml:brush xml:id="br0">
      <inkml:brushProperty name="width" value="0.025" units="cm"/>
      <inkml:brushProperty name="height" value="0.025" units="cm"/>
    </inkml:brush>
  </inkml:definitions>
  <inkml:trace contextRef="#ctx0" brushRef="#br0">1 1 20371,'0'0'9257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3.216"/>
    </inkml:context>
    <inkml:brush xml:id="br0">
      <inkml:brushProperty name="width" value="0.025" units="cm"/>
      <inkml:brushProperty name="height" value="0.025" units="cm"/>
    </inkml:brush>
  </inkml:definitions>
  <inkml:trace contextRef="#ctx0" brushRef="#br0">143 1 16400,'0'0'12235,"-8"9"-11306,-6 14-552,0 0 1,2 1-1,1 0 1,0 1-1,2 1 1,-7 29-1,3-11-139,5-20-173,1 1-1,1 0 1,1 0-1,-3 43 1,8-68-65,0 0 0,0 1 0,0-1 0,0 0 0,0 0 0,0 1 0,0-1 0,0 0 0,0 1 0,0-1 0,0 0 0,0 0 0,1 1 0,-1-1 0,0 0 0,0 0 0,0 1 0,0-1 0,1 0 0,-1 0 0,0 0 0,0 1 0,0-1 0,1 0 0,-1 0 0,0 0 0,0 0 0,1 1 0,-1-1 0,0 0 0,1 0 0,-1 0 0,0 0 0,0 0 0,1 0 0,-1 0 0,0 0 0,1 0 0,-1 0 0,0 0 0,0 0 0,1 0 0,-1 0 0,0 0 0,1 0 0,-1 0 0,0 0 0,0-1 0,1 1 0,-1 0 0,0 0 0,0 0 0,1 0 0,-1-1 0,0 1 0,0 0 0,0 0 0,1 0 0,-1-1 0,0 1 0,0 0 0,0 0 0,0-1 0,1 1 0,14-16 0,-9 4 0,-1-1 0,0 0 0,0 1 0,-2-2 0,0 1 0,0 0 0,-1-1 0,-1 1 0,0-27 0,-2 49 0,-1 1 0,0-1 0,-1 0 0,0 0 0,0 0 0,-5 8 0,-6 19 0,11-29 0,1 1 0,-1-1 0,2 1 0,-1 0 0,1 0 0,1 0 0,-1 0 0,1 9 0,1-17 0,-1 1 0,1-1 0,-1 0 0,0 1 0,1-1 0,-1 1 0,1-1 0,-1 0 0,1 1 0,-1-1 0,1 0 0,0 1 0,-1-1 0,1 0 0,-1 0 0,1 0 0,0 1 0,-1-1 0,1 0 0,-1 0 0,1 0 0,0 0 0,-1 0 0,1 0 0,0 0 0,-1 0 0,1-1 0,-1 1 0,1 0 0,0 0 0,-1 0 0,2-1 0,20-7 0,-1-4 0,-1-1 0,-1 0 0,27-25 0,-28 23 0,-1 0 0,1 2 0,1 0 0,24-12 0,-42 24 0,0 1 0,0-1 0,0 0 0,0 1 0,0-1 0,0 1 0,0 0 0,0-1 0,0 1 0,0 0 0,1-1 0,-1 1 0,0 0 0,0 0 0,0 0 0,0 0 0,1 0 0,-1 0 0,0 0 0,0 1 0,0-1 0,0 0 0,0 1 0,1-1 0,-1 1 0,0-1 0,0 1 0,0-1 0,0 1 0,1 1 0,-1 0 0,0 0 0,0 0 0,0 1 0,0-1 0,-1 0 0,1 1 0,-1-1 0,0 0 0,0 1 0,1-1 0,-1 0 0,-1 1 0,1-1 0,-1 3 0,-1 11 0,-2-1 0,0 0 0,-9 22 0,0 8 0,13-45 0,0 0 0,0 0 0,0 0 0,0 1 0,0-1 0,1 0 0,-1 0 0,0 0 0,0 1 0,0-1 0,0 0 0,0 0 0,0 0 0,1 0 0,-1 1 0,0-1 0,0 0 0,0 0 0,1 0 0,-1 0 0,0 0 0,0 0 0,0 0 0,1 0 0,-1 1 0,0-1 0,0 0 0,0 0 0,1 0 0,-1 0 0,0 0 0,0 0 0,1 0 0,-1 0 0,0 0 0,0 0 0,0-1 0,1 1 0,-1 0 0,0 0 0,0 0 0,0 0 0,1 0 0,-1 0 0,0 0 0,0 0 0,0-1 0,1 1 0,-1 0 0,0 0 0,0 0 0,0 0 0,0-1 0,12-5 0,69-87-198,-82 99 159,1 1-1,1-1 1,-1 0-1,1 0 0,0 1 1,3 7-1,-2-12 51,0 0 1,1 0-1,-1 0 1,1-1-1,0 1 1,0 0-1,-1-1 1,1 0-1,0 0 1,0 0-1,0 0 1,0 0-1,1 0 1,-1-1-1,0 0 1,0 1-1,0-1 1,0-1-1,1 1 1,3-1-1,1 1 19,0-1-1,0-1 0,0 1 0,-1-1 0,1-1 1,0 1-1,7-5 0,-10 5-29,0 0 0,0-1 0,-1 0 0,1 0 0,-1-1 0,0 1 0,1-1 0,-2 0 0,1 0 0,0 0 0,-1 0 0,0-1 0,0 1 0,0-1 0,0 0 0,-1 0 0,0 0 0,0 0 0,0 0 0,-1-1 0,2-8 0,-3 14 0,0-1 0,0 1 0,0-1 0,0 1 0,0-1 0,0 1 0,0 0 0,0-1 0,0 1 0,0-1 0,-1 1 0,1-1 0,0 1 0,0 0 0,0-1 0,-1 1 0,1-1 0,0 1 0,-1 0 0,1-1 0,0 1 0,-1 0 0,1 0 0,0-1 0,-1 1 0,1 0 0,-1 0 0,1-1 0,0 1 0,-1 0 0,1 0 0,-1 0 0,1 0 0,-1 0 0,1 0 0,0 0 0,-1 0 0,1 0 0,-1 0 0,1 0 0,-1 0 0,1 0 0,-1 0 0,1 0 0,0 0 0,-1 0 0,1 0 0,-1 1 0,1-1 0,-1 0 0,1 0 0,0 1 0,-1-1 0,1 0 0,0 0 0,-1 1 0,1-1 0,-1 1 0,-1 0 0,0 0 0,0 1 0,0-1 0,0 1 0,0-1 0,1 1 0,-1 0 0,0 0 0,1-1 0,-3 5 0,4-5 0,-1-1 0,1 1 0,-1-1 0,1 1 0,-1 0 0,1-1 0,0 1 0,-1-1 0,1 1 0,0 0 0,0-1 0,0 1 0,-1 0 0,1-1 0,0 1 0,0 0 0,0-1 0,0 1 0,0 0 0,0-1 0,0 1 0,0 0 0,0 0 0,1-1 0,-1 1 0,0-1 0,0 1 0,1 0 0,-1-1 0,0 1 0,1 0 0,-1-1 0,0 1 0,1-1 0,-1 1 0,1-1 0,-1 1 0,1-1 0,-1 1 0,1-1 0,-1 0 0,1 1 0,0-1 0,-1 0 0,1 1 0,0-1 0,-1 0 0,1 0 0,0 0 0,-1 1 0,1-1 0,0 0 0,-1 0 0,1 0 0,0 0 0,-1 0 0,1 0 0,0 0 0,-1-1 0,1 1 0,0 0 0,-1 0 0,1 0 0,0-1 0,-1 1 0,1 0 0,0-1 0,0 0 0,47-23 0,-33 12 0,0 0 0,22-24 0,-62 60 0,9-9 0,1 1 0,-19 25 0,31-38 0,1 0 0,-1 1 0,1-1 0,0 1 0,0 0 0,0 0 0,1 0 0,-1 0 0,1 0 0,0 0 0,0 0 0,1 0 0,-1 0 0,1 0 0,0 1 0,0-1 0,0 0 0,0 0 0,2 5 0,-1-5-217,1-1 0,0 0 1,-1 0-1,1 1 0,1-1 0,-1 0 0,0 0 0,1-1 1,3 4-1,-2-2-526,0-1 1,1 1-1,-1-1 1,1 0 0,0 0-1,0-1 1,0 1-1,0-1 1,1 0-1,4 1 1,7-2-7789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4.134"/>
    </inkml:context>
    <inkml:brush xml:id="br0">
      <inkml:brushProperty name="width" value="0.025" units="cm"/>
      <inkml:brushProperty name="height" value="0.025" units="cm"/>
    </inkml:brush>
  </inkml:definitions>
  <inkml:trace contextRef="#ctx0" brushRef="#br0">45 78 12075,'5'-20'1894,"6"-29"3483,-11 41-2079,-7 23 173,-4 13-3177,1 2 0,2-1-1,1 1 1,1 0-1,1 0 1,-1 38 0,6-66-248,0 0 1,0 0-1,0 0 1,0 1 0,0-1-1,1 0 1,-1 0-1,1 0 1,-1 0-1,1 0 1,0 0 0,-1 0-1,1 0 1,0 0-1,1 0 1,-1 0-1,0 0 1,0 0 0,1-1-1,-1 1 1,1-1-1,3 3 1,-3-3 2,1 0 0,0 0 0,-1 0 0,1 0 0,0-1-1,-1 1 1,1-1 0,0 0 0,0 0 0,-1 0 0,1 0 0,0-1 0,0 1 0,-1-1 0,5-1 0,4-1 68,0-1 0,-1-1 0,1 0 1,-1 0-1,0-1 0,-1-1 0,15-11 1,-10 4 20,-1-1 0,17-24 0,13-16 494,-38 57-862,-3 14 132,-1 20 113,-1-33-6,0 6-23,-1-2 39,1-1 0,0 0 0,1 1 0,-1-1 0,1 0 0,1 0 0,2 11 0,-3-16-11,-1 0-1,1 0 1,-1-1 0,1 1-1,0 0 1,-1 0 0,1 0-1,0 0 1,0-1 0,-1 1-1,1 0 1,0-1-1,0 1 1,0 0 0,0-1-1,0 1 1,0-1 0,0 0-1,0 1 1,2-1-1,-1 0 21,1 0 0,0 0 0,-1 0 0,1 0 0,0 0 0,0-1 0,-1 0 0,1 1 0,-1-1 0,1 0 1,4-2-1,3-4-14,1 0 1,-1 0 0,0 0-1,-1-2 1,1 1 0,13-18-1,-16 17-15,2 0 0,-1 1-1,1 0 1,0 0-1,0 1 1,1 0-1,17-9 1,-27 16-5,1-1 0,-1 1 0,0 0 0,1 0 0,-1 0 0,1 0 0,-1 0 0,1-1 0,-1 1 0,1 0 0,-1 0 0,0 0 0,1 0 0,-1 0 0,1 1 0,-1-1 0,1 0 0,-1 0 0,1 0 0,-1 0 0,0 0 0,1 1 0,-1-1 0,1 0 0,-1 0 0,0 1 0,1-1 0,-1 0 0,0 0 0,1 1 0,-1-1 0,1 1 0,5 19 0,-7 34 0,0-42 0,-1 10 0,1-16 0,0-1 0,1 1 0,-1-1 0,1 1 0,1-1 0,-1 1 0,1-1 0,1 7 0,-1-11-43,0 0 1,0 0-1,0-1 1,1 1-1,-1 0 0,0 0 1,1-1-1,-1 1 1,0-1-1,1 1 1,-1-1-1,1 0 0,-1 1 1,0-1-1,1 0 1,-1 0-1,1 0 0,-1 0 1,1 0-1,-1 0 1,1-1-1,1 0 0,35-6-2458,-27 2 408,0 0-1,-1-1 0,0 0 1,12-9-1,15-12-7467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5.227"/>
    </inkml:context>
    <inkml:brush xml:id="br0">
      <inkml:brushProperty name="width" value="0.025" units="cm"/>
      <inkml:brushProperty name="height" value="0.025" units="cm"/>
    </inkml:brush>
  </inkml:definitions>
  <inkml:trace contextRef="#ctx0" brushRef="#br0">143 303 10858,'-8'5'6615,"2"-1"-5493,-1 2 151,-1 0 0,1-1-1,-1 0 1,0-1 0,0 0 0,-1 0-1,1-1 1,-14 4 0,22-7-1001,18 15-766,-17-13 449,0 0 0,0-1 0,1 0 0,-1 1 0,1-1 0,-1 0 0,1 0 0,-1 0 0,1 0-1,0 0 1,-1 0 0,1 0 0,0 0 0,0-1 0,0 1 0,3 0 0,-4-1 136,-1-35 128,0 29-216,0 1 11,0 0 0,0 1 0,0-1-1,1 0 1,0 0 0,0 1 0,0-1 0,0 0-1,1 1 1,-1-1 0,1 1 0,0 0 0,1 0-1,-1-1 1,5-4 0,-16 6 1231,-10 5 217,13 1-1442,0 1 0,0-1 0,0 1 0,1 0 1,0 1-1,-1-1 0,2 1 0,-1 0 0,0 0 0,1 1 1,0-1-1,0 1 0,1 0 0,0 0 0,0 0 1,0 1-1,1-1 0,0 1 0,0-1 0,0 1 1,1 0-1,-1 7 0,2-14-20,0 1 0,0 0 0,0-1 0,0 1 0,0 0 0,1-1 0,-1 1 0,0-1 0,0 1 0,0 0 0,1-1 0,-1 1 0,0-1 0,1 1 0,-1-1 0,0 1 0,1-1 0,-1 1 0,1-1 0,-1 1 0,0-1 0,1 0 0,-1 1 0,1-1 0,0 0 0,-1 1 0,1-1 0,-1 0 0,1 0 0,-1 1 0,2-1 0,24-1 0,-19-1 0,0 0 0,0 0 0,0-1 0,-1 0 0,10-5 0,30-36 0,-38 35 0,1 1 0,-1-1 0,19-12 0,-26 20 0,-1 1 0,1 0 0,-1 0 0,1 0 0,-1-1 0,1 1 0,-1 0 0,0 0 0,1 0 0,-1 0 0,1 0 0,-1 0 0,1 0 0,-1 0 0,1 0 0,-1 0 0,1 0 0,-1 0 0,1 0 0,-1 0 0,1 1 0,-1-1 0,1 0 0,-1 0 0,1 1 0,-1-1 0,1 0 0,-1 0 0,0 1 0,1-1 0,-1 0 0,0 1 0,1-1 0,-1 1 0,0-1 0,1 0 0,-1 1 0,0-1 0,0 1 0,0-1 0,1 1 0,-1-1 0,0 1 0,0-1 0,0 1 0,0-1 0,0 1 0,0-1 0,0 1 0,0-1 0,0 1 0,0 0 0,3 41 0,-2-17 0,0-24 0,-1 0 0,0 1 0,1-1 0,-1 0 0,1 1 0,-1-1 0,1 0 0,-1 1 0,1-1 0,0 0 0,0 0 0,0 0 0,0 0 0,0 0 0,0 0 0,0 0 0,0 0 0,0 0 0,0-1 0,0 1 0,1 0 0,-1-1 0,0 1 0,0-1 0,1 1 0,-1-1 0,0 1 0,1-1 0,-1 0 0,1 0 0,-1 0 0,0 0 0,1 0 0,-1 0 0,1 0 0,-1 0 0,0-1 0,1 1 0,-1 0 0,0-1 0,1 1 0,-1-1 0,0 1 0,2-2 0,2 0 0,0-1 0,-1 1 0,1-1 0,-1 0 0,1 0 0,-1-1 0,0 1 0,0-1 0,-1 0 0,5-6 0,4-31 0,-11 40 0,-1 0 0,1 0 0,-1 1 0,0-1 0,0 0 0,1 0 0,-1 0 0,0 0 0,0 0 0,0 0 0,0 0 0,0 0 0,-1 0 0,1 0 0,0 0 0,0 0 0,-1 0 0,1 0 0,0 0 0,-1 0 0,1 0 0,-1 0 0,1 1 0,-1-1 0,1 0 0,-1 0 0,0 1 0,1-1 0,-1 0 0,0 1 0,0-1 0,1 0 0,-1 1 0,0-1 0,0 1 0,0 0 0,-2-1 0,12 0-153,-1-1 0,0 0 0,1 0-1,-1 0 1,0-1 0,-1 0 0,14-7 0,50-35-2177,-59 37 967,-1-2 0,-1 0 1,0 0-1,0 0 1,-1-2-1,0 1 0,-1-1 1,0 0-1,-1-1 1,10-25-1,-13 29 1492,-2 0 1,1 0-1,-1-1 1,-1 1-1,1-1 1,-4-10 5283,-10 30-3827,-2 9-441,0 1 0,2 1 0,0 1 0,2-1-1,0 2 1,1-1 0,2 1 0,-7 32 0,13-50-1112,-1 0 1,2 0-1,-1 0 1,0 0-1,1 0 1,0 0 0,0 0-1,1 0 1,-1 0-1,1 0 1,0 0-1,3 7 1,-3-10-33,1 1 0,-1-2 0,1 1 0,0 0 0,0 0 0,0 0 1,0-1-1,0 1 0,0-1 0,0 0 0,1 1 0,-1-1 0,1 0 0,-1 0 0,0-1 0,1 1 0,-1 0 0,1-1 0,0 0 1,-1 1-1,1-1 0,-1 0 0,1 0 0,-1-1 0,4 0 0,1 1-1,-1-2 1,1 1-1,-1-1 0,1 0 1,-1 0-1,0-1 1,0 0-1,0 0 0,0 0 1,0-1-1,-1 1 0,0-2 1,0 1-1,0 0 0,0-1 1,7-9-1,8-12-4,-1 0 0,19-36 1,-12 20-19,-15 25-496,-9 15-3120,-12 10-9636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5.553"/>
    </inkml:context>
    <inkml:brush xml:id="br0">
      <inkml:brushProperty name="width" value="0.025" units="cm"/>
      <inkml:brushProperty name="height" value="0.025" units="cm"/>
    </inkml:brush>
  </inkml:definitions>
  <inkml:trace contextRef="#ctx0" brushRef="#br0">6 1 13773,'-3'21'5253,"0"-4"-769,3-1-1089,0-1-1024,1-3-1058,11-3-512,1 0-641,3-4-320,3-2-1698,-2-3-3523,-1-1-7431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7.033"/>
    </inkml:context>
    <inkml:brush xml:id="br0">
      <inkml:brushProperty name="width" value="0.025" units="cm"/>
      <inkml:brushProperty name="height" value="0.025" units="cm"/>
    </inkml:brush>
  </inkml:definitions>
  <inkml:trace contextRef="#ctx0" brushRef="#br0">12 145 5317,'-1'1'476,"0"-1"-1,1 1 1,-1-1 0,0 1 0,1-1-1,-1 1 1,0 0 0,1-1-1,-1 1 1,1 0 0,-1 0 0,1-1-1,-1 1 1,1 0 0,0 0-1,-1 0 1,1-1 0,0 1 0,-1 0-1,1 0 1,0 0 0,0 0-1,0 0 1,0 0 0,0-1 0,0 1-1,0 0 1,0 0 0,0 0-1,1 1 1,0-1-213,0 0 1,0-1-1,1 1 0,-1 0 0,0 0 1,0-1-1,1 1 0,-1-1 0,0 1 1,1-1-1,-1 0 0,1 1 0,-1-1 1,1 0-1,-1 0 0,2 0 1,5 0-108,0 0 1,0-1 0,0 0 0,0 0-1,14-4 1,-13 0-27,1 0 0,-1-1 0,-1 1 0,1-2 0,-1 1 0,0-1 0,12-15-1,-15 17-55,-1 0 0,0 0 0,-1 0-1,1 0 1,-1-1 0,0 0-1,-1 0 1,1 0 0,-1 0 0,0 0-1,-1 0 1,1 0 0,0-12-1,-2 18-69,0-1-1,0 1 1,0-1-1,0 0 1,0 1-1,0-1 1,0 1-1,0-1 1,0 1-1,0-1 1,0 1-1,0-1 0,-1 1 1,1-1-1,0 1 1,0-1-1,0 1 1,-1-1-1,1 1 1,0-1-1,-1 1 1,1-1-1,-1 1 1,1 0-1,0-1 1,-1 1-1,1 0 0,-1-1 1,1 1-1,-1 0 1,1 0-1,-1-1 1,1 1-1,-1 0 1,0 0-1,-22 7 74,17-3-69,0 0 0,0 0 1,0 0-1,1 1 0,-7 7 0,3 1 0,1 0-1,1 0 1,0 0 0,0 1-1,2 0 1,-1 0-1,2 1 1,0 0-1,1-1 1,0 1-1,0 30 1,2-44-10,1 0 1,0 0-1,0 1 1,0-1-1,0 0 0,0 0 1,1 0-1,-1 1 1,0-1-1,0 0 0,1 0 1,-1 0-1,1 0 1,-1 0-1,1 0 0,0 0 1,-1 0-1,1 0 0,0 0 1,-1 0-1,1 0 1,0 0-1,0 0 0,0-1 1,0 1-1,0 0 1,0-1-1,0 1 0,2 0 1,-1 0-58,1-1 0,0 0 0,0 0 0,0 0 0,0 0 0,-1 0 0,1 0 0,0-1 1,0 1-1,-1-1 0,1 0 0,3-1 0,5-3-636,1 0 1,-1-1-1,0-1 1,17-12-1,-9 2-1597,0-1 0,-2-1-1,0-1 1,18-27 0,-3-3-3063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7.407"/>
    </inkml:context>
    <inkml:brush xml:id="br0">
      <inkml:brushProperty name="width" value="0.025" units="cm"/>
      <inkml:brushProperty name="height" value="0.025" units="cm"/>
    </inkml:brush>
  </inkml:definitions>
  <inkml:trace contextRef="#ctx0" brushRef="#br0">154 0 11627,'0'0'5370,"-3"11"-3843,-3 10-1179,-11 28 879,3 1 1,2 0 0,2 1 0,-5 86-1,20-94-1020,-3-39-101,-6-26-61,-2-4-43,-3 0 0,0 0 0,-1 1 1,-27-48-1,30 63 575,6 15 829,1-4-1310,1 1 0,-1-1 0,1 1 0,0-1-1,0 1 1,-1-1 0,1 1 0,0-1 0,0 0 0,0 1 0,0-1 0,1 0 0,1 2-1,6 1 25,-1 0 0,1 0 0,0-1 0,0 0 0,0 0 0,1-1 0,-1-1 0,1 1 0,13-1 0,0-1-623,0 0 0,41-7 0,-56 5-530,0 0 0,0 0 1,0 0-1,13-8 0,11-10-6738,-8 0-3525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9.187"/>
    </inkml:context>
    <inkml:brush xml:id="br0">
      <inkml:brushProperty name="width" value="0.025" units="cm"/>
      <inkml:brushProperty name="height" value="0.025" units="cm"/>
    </inkml:brush>
  </inkml:definitions>
  <inkml:trace contextRef="#ctx0" brushRef="#br0">1 1 14798,'0'0'6598,"5"54"-3907,0-36-833,0-5-545,5 0-1057,1-8-448,1-5-3620,1-13-7366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37.737"/>
    </inkml:context>
    <inkml:brush xml:id="br0">
      <inkml:brushProperty name="width" value="0.025" units="cm"/>
      <inkml:brushProperty name="height" value="0.025" units="cm"/>
    </inkml:brush>
  </inkml:definitions>
  <inkml:trace contextRef="#ctx0" brushRef="#br0">205 1 19282,'-11'3'3182,"-13"4"-1490,-63 20 3374,78-24-4629,1 1-1,-1-1 1,1 1-1,0 1 0,1 0 1,-1 0-1,-12 12 1,19-17-436,1 0 0,-1 1 0,1-1 0,0 1 0,-1-1 0,1 0 0,0 1 0,-1-1 0,1 1 0,0-1 0,-1 1 0,1-1 1,0 1-1,0-1 0,0 1 0,0-1 0,0 1 0,-1-1 0,1 1 0,0 0 0,0-1 0,0 1 0,0-1 0,0 1 0,1-1 0,-1 1 1,0-1-1,0 1 0,0-1 0,0 1 0,1-1 0,-1 1 0,0-1 0,0 1 0,1-1 0,-1 1 0,0-1 0,1 1 0,-1-1 0,1 0 0,-1 1 1,0-1-1,1 0 0,-1 1 0,1-1 0,-1 0 0,1 0 0,-1 1 0,1-1 0,-1 0 0,1 0 0,-1 0 0,1 0 0,-1 0 0,1 0 1,-1 0-1,1 0 0,0 0 0,-1 0 0,1 0 0,0 0 0,43 3-13,-39-3 11,20 0-49,5 0-388,54 8 0,-76-7 374,-1 0 1,1 1 0,0 0-1,-1 1 1,0 0-1,1 0 1,-1 0 0,-1 1-1,1 0 1,0 0-1,11 11 1,-16-14 82,-1 1 0,1 0 0,-1-1 0,0 1 0,1 0 0,-1-1-1,0 1 1,0 0 0,0 0 0,0 0 0,0 0 0,-1 0 0,1 0 0,-1 0 0,1 1 0,-1-1-1,0 0 1,0 0 0,0 0 0,0 0 0,0 1 0,0-1 0,0 0 0,-1 0 0,1 0 0,-1 0 0,0 0-1,0 0 1,1 0 0,-1 0 0,0 0 0,-1 0 0,1 0 0,0 0 0,0-1 0,-1 1 0,1-1-1,-1 1 1,0-1 0,1 1 0,-4 1 0,-7 6 160,0 0-1,-1-1 1,0 0-1,-20 8 1,33-16-179,-15 8-236,0-1 1,0-1-1,-1 0 1,0-1-1,0-1 1,0 0-1,-33 3 1,41-9-4757,3-3-3859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1.643"/>
    </inkml:context>
    <inkml:brush xml:id="br0">
      <inkml:brushProperty name="width" value="0.025" units="cm"/>
      <inkml:brushProperty name="height" value="0.025" units="cm"/>
    </inkml:brush>
  </inkml:definitions>
  <inkml:trace contextRef="#ctx0" brushRef="#br0">81 50 12524,'0'0'18978,"-10"7"-18583,2 0-307,1-1 0,-1 1-1,1 0 1,1 0 0,-9 13 0,12-17-72,1 0 1,0 0-1,0 1 0,1-1 1,-1 1-1,0 0 0,1-1 1,0 1-1,0 0 0,0 0 1,1 0-1,-1 0 0,1 0 1,0 0-1,0 0 0,0 0 1,1-1-1,-1 1 0,1 0 1,2 7-1,-1-9-16,-1 0 0,1 0 0,-1-1 0,1 1 0,0-1 0,-1 1 0,1-1 0,0 0 0,0 1 0,0-1 0,0 0 0,0 0 0,0 0 0,1-1 0,-1 1 0,0-1 0,0 1 0,1-1 0,-1 0 0,0 1 0,0-1 0,1 0 0,-1-1 0,0 1 0,1 0 0,2-2 0,4 1 0,0 0 0,0-1 0,-1 0 0,0-1 0,15-6 0,-11 2 0,0 0 0,0-1 0,-1 0 0,16-17 0,-22 21 0,-1 0 0,0 0 0,-1 0 0,1-1 0,-1 0 0,0 0 0,0 0 0,-1 0 0,1 0 0,-1 0 0,0-1 0,0 1 0,-1-1 0,1-5 0,-19 79-192,16-65 195,1 0 1,0 0 0,0-1-1,0 1 1,0 0-1,1 0 1,-1 0-1,1-1 1,-1 1-1,1 0 1,0-1 0,0 1-1,0 0 1,1-1-1,-1 0 1,1 1-1,-1-1 1,1 0-1,0 1 1,-1-1 0,1 0-1,0-1 1,1 1-1,-1 0 1,0 0-1,3 1 1,1-1 4,-1 0 0,1 0 0,0 0 0,0-1 0,0 0 0,0 0 0,0-1 0,0 0 0,0 0 0,0 0 0,9-2 0,-11 1-8,1 0 0,-1 0 0,1-1 0,-1 0 0,1 0 0,-1 0 0,0 0 0,0-1 0,0 0 0,0 0 0,0 0 0,-1 0 0,0-1 0,1 1 0,-1-1 0,0 0 0,-1 0 0,1 0 0,-1 0 0,1 0 0,-1 0 0,-1-1 0,1 1 0,-1-1 0,1 0 0,-1 1 0,0-1 0,-1 0 0,1 0 0,-1 1 0,0-1 0,-1 0 0,1 0 0,-1 1 0,-1-6 0,2 9 0,0 1 0,0-1 0,0 1 0,0 0 0,0-1 0,0 1 0,-1-1 0,1 1 0,0 0 0,0-1 0,0 1 0,-1 0 0,1-1 0,0 1 0,0 0 0,-1-1 0,1 1 0,0 0 0,-1 0 0,1-1 0,0 1 0,-1 0 0,1 0 0,-1 0 0,1 0 0,0-1 0,-1 1 0,1 0 0,-1 0 0,1 0 0,0 0 0,-1 0 0,1 0 0,-1 0 0,1 0 0,0 0 0,-1 0 0,1 0 0,-1 0 0,1 1 0,0-1 0,-1 0 0,1 0 0,0 0 0,-1 0 0,1 1 0,-1-1 0,1 0 0,0 0 0,0 1 0,-1-1 0,0 1 0,-11 18 0,11-17 0,1-1 0,-1 1 0,1-1 0,0 1 0,-1-1 0,1 1 0,0-1 0,0 1 0,0 0 0,0-1 0,0 1 0,1-1 0,-1 1 0,0 0 0,1-1 0,-1 1 0,1-1 0,-1 1 0,1-1 0,0 0 0,0 1 0,0-1 0,-1 0 0,1 1 0,1-1 0,-1 0 0,0 0 0,0 0 0,0 0 0,1 0 0,-1 0 0,0 0 0,1 0 0,-1-1 0,1 1 0,-1 0 0,1-1 0,1 1 0,6 0 0,-1 0 0,0-1 0,0 1 0,0-2 0,0 1 0,13-4 0,-6 1 0,-1-1 0,0-1 0,0-1 0,0 0 0,0 0 0,-1-1 0,0-1 0,-1 0 0,0-1 0,0-1 0,-1 0 0,0 0 0,-1-1 0,11-13 0,-20 20 0,-8 5 0,-4 9 0,11-10 0,0-1 0,1 1 0,-1-1 0,0 1 0,0-1 0,0 1 0,0-1 0,0 1 0,0-1 0,0 1 0,0-1 0,0 1 0,0-1 0,0 1 0,0 0 0,-1-1 0,1 1 0,0-1 0,0 1 0,0-1 0,-1 1 0,1 0 0,0-1 0,0 1 0,-1-1 0,1 1 0,0 0 0,-1-1 0,1 1 0,-1 0 0,1-1 0,0 1 0,-1 0 0,1 0 0,-1 0 0,1-1 0,0 1 0,-1 0 0,1 0 0,-2 0 0,-17 13 0,-15 31 0,30-36 0,1-1 0,0 1 0,0 0 0,0 0 0,1 1 0,0-1 0,-1 13 0,2-19 0,1 0 0,0 0 0,1 0 0,-1 0 0,0 0 0,0 0 0,1 0 0,-1 0 0,1 0 0,0 0 0,0 0 0,0-1 0,0 1 0,0 0 0,0 0 0,0-1 0,0 1 0,1 0 0,-1-1 0,0 0 0,1 1 0,0-1 0,-1 0 0,1 1 0,0-1 0,-1 0 0,1 0 0,0-1 0,0 1 0,0 0 0,0-1 0,0 1 0,0-1 0,0 1 0,2-1 0,9 2-484,0 0 0,0-1 0,-1-1 0,1 0 0,0 0 0,0-1 0,0-1 0,19-5 0,-1-9-7716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2.391"/>
    </inkml:context>
    <inkml:brush xml:id="br0">
      <inkml:brushProperty name="width" value="0.025" units="cm"/>
      <inkml:brushProperty name="height" value="0.025" units="cm"/>
    </inkml:brush>
  </inkml:definitions>
  <inkml:trace contextRef="#ctx0" brushRef="#br0">49 77 7623,'0'-25'8473,"1"-12"-3587,-1 28-3084,-3 4 2738,-3 13-3113,-5 14-1014,4 1 37,1 0 0,0 0 1,2 1-1,1 0 1,1-1-1,1 1 1,2 30-1,-1-51-450,1-1 0,-1 0 0,1 0 0,0 0 0,0 0 0,0-1 0,0 1 0,0 0 0,0 0 0,1 0 0,-1-1 0,0 1 0,1-1 0,0 1 0,-1-1 0,1 0 0,0 1 0,-1-1 0,1 0 0,0 0 0,0 0 0,0 0 0,0-1 0,0 1 0,0-1 0,0 1 0,0-1 0,1 1 0,-1-1 0,0 0 0,0 0 0,0 0 0,0 0 0,0-1 0,0 1 0,4-2 0,4 1 0,-1-1 0,1 0 0,-1-1 0,1 0 0,-1 0 0,15-8 0,17-20 0,-33 24 0,0 0 0,1 1 0,-1 0 0,11-5 0,-17 17 0,-1-1 0,0 1 0,-1-1 0,1 1 0,-1-1 0,-1 10 0,-13 92 0,14-106-33,0-1 1,1 1-1,-1-1 0,0 1 0,1-1 1,-1 0-1,0 1 0,1-1 0,-1 0 1,1 1-1,-1-1 0,1 0 0,-1 1 1,1-1-1,-1 0 0,1 0 0,-1 0 1,1 1-1,-1-1 0,1 0 0,-1 0 1,1 0-1,0 0 0,-1 0 0,1 0 1,-1 0-1,1 0 0,-1 0 0,1 0 1,-1-1-1,1 1 0,0 0 0,-1 0 1,1 0-1,-1-1 0,1 1 1,-1 0-1,0-1 0,1 1 0,-1 0 1,1-1-1,0 0 0,24-13-3529,11-21-8989,-18 13 2206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3.330"/>
    </inkml:context>
    <inkml:brush xml:id="br0">
      <inkml:brushProperty name="width" value="0.025" units="cm"/>
      <inkml:brushProperty name="height" value="0.025" units="cm"/>
    </inkml:brush>
  </inkml:definitions>
  <inkml:trace contextRef="#ctx0" brushRef="#br0">98 75 15214,'0'0'6764,"-11"9"-4031,3-3-2258,0 0 30,0-1 1,1 1-1,-1 1 0,1 0 0,1 0 1,-1 0-1,1 0 0,0 1 0,1 0 1,-5 9-1,10-16-494,0-1 0,0 0 0,0 1 0,-1-1 1,1 0-1,0 1 0,0-1 0,0 1 0,0-1 1,0 0-1,0 1 0,1-1 0,-1 1 0,0-1 0,0 0 1,0 1-1,0-1 0,0 0 0,0 1 0,1-1 1,-1 0-1,0 1 0,0-1 0,1 0 0,-1 1 0,0-1 1,0 0-1,1 0 0,-1 1 0,0-1 0,1 0 1,-1 0-1,0 0 0,1 1 0,-1-1 0,20 2 131,19-11-35,-27 3-84,0-1 1,-1 1-1,0-2 1,0 0-1,-1 0 0,0-1 1,0 0-1,-1 0 1,0-1-1,-1 0 1,0-1-1,6-12 0,-26 76 79,9-44-14,0 0-1,1 1 1,0-1 0,0 1 0,0 15 0,2-24-77,0 1 1,0 0 0,0-1-1,0 1 1,0 0-1,0 0 1,1-1-1,-1 1 1,1 0-1,-1-1 1,1 1 0,-1-1-1,1 1 1,0 0-1,0-1 1,0 0-1,0 1 1,0-1-1,0 0 1,0 1 0,1-1-1,-1 0 1,0 0-1,1 0 1,-1 0-1,1 0 1,-1 0-1,1 0 1,-1-1 0,1 1-1,-1-1 1,1 1-1,0-1 1,-1 1-1,1-1 1,0 0-1,2 0 1,2 0-12,-1 0 0,1 0 0,0-1 0,0 0 0,0 0 0,-1-1 0,1 1 0,-1-1 0,1-1 0,-1 1 0,0-1 0,0 0 0,0 0 0,0 0 0,0-1 0,-1 1 0,1-1 0,-1 0 0,0-1 0,6-8 0,-4 5 0,-1 0 0,0 0 0,-1-1 0,0 0 0,0 0 0,-1 0 0,0 0 0,-1 0 0,0 0 0,0-1 0,-1 1 0,0-13 0,3 22 0,-1-1 0,1 1 0,0 1 0,-1-1 0,1 0 0,-1 1 0,1 0 0,5 1 0,-7-1 0,1 0 0,-1 0 0,1 0 0,-1 1 0,0-1 0,1 1 0,-1-1 0,0 1 0,0 0 0,0 0 0,0 0 0,-1 0 0,1 0 0,0 0 0,-1 0 0,1 0 0,-1 1 0,0-1 0,0 1 0,0-1 0,0 1 0,0-1 0,-1 1 0,1 0 0,-1-1 0,1 4 0,-1 8 0,0 0 0,0 0 0,-2 0 0,-3 15 0,-1 30 0,9-58 0,-1 0 0,0-1 0,0 1 0,0-1 0,1 1 0,-1-1 0,0 0 0,1 0 0,-1 0 0,0 0 0,1 0 0,-1 0 0,0-1 0,0 1 0,1-1 0,2-1 0,4-3 0,-2 0 0,1-1 0,-1-1 0,0 1 0,0-1 0,0 0 0,-1 0 0,0-1 0,-1 0 0,0 0 0,0 0 0,-1-1 0,0 0 0,0 1 0,-1-2 0,0 1 0,0 0 0,-1 0 0,1-18 0,-3 26 0,0 1 0,-1 0 0,1-1 0,0 1 0,-1-1 0,1 1 0,0 0 0,-1-1 0,1 1 0,-1 0 0,1 0 0,-1-1 0,1 1 0,-1 0 0,1 0 0,-1 0 0,1-1 0,-1 1 0,1 0 0,-1 0 0,1 0 0,-1 0 0,1 0 0,-1 0 0,1 0 0,-1 0 0,1 0 0,-1 0 0,1 1 0,-1-1 0,1 0 0,-1 0 0,1 0 0,-1 1 0,1-1 0,0 0 0,-1 0 0,1 1 0,-1-1 0,1 0 0,0 1 0,-1-1 0,1 1 0,0-1 0,-1 0 0,1 1 0,0-1 0,0 1 0,-1-1 0,1 1 0,-1 0 0,1 1 0,0-1 0,-1 0 0,1 0 0,0 0 0,0 0 0,-1 1 0,1-1 0,0 0 0,0 0 0,0 0 0,1 1 0,-1-1 0,0 0 0,0 0 0,1 0 0,-1 0 0,0 1 0,1-1 0,-1 0 0,1 0 0,0 0 0,-1 0 0,1 0 0,0 0 0,-1 0 0,1-1 0,2 3 0,-1-2 0,1 1 0,0-1 0,0 0 0,0 1 0,0-1 0,0-1 0,0 1 0,0 0 0,1-1 0,5 1 0,2-1 0,0-1 0,1 1 0,-1-2 0,0 1 0,20-7 0,-21 4 0,0-1 0,0 0 0,-1 0 0,17-13 0,-23 16 0,-1 1 0,0-1 0,0 0 0,1 0 0,-1 0 0,0 0 0,-1 0 0,1-1 0,0 1 0,-1 0 0,1-1 0,-1 1 0,0-1 0,1 0 0,-1 1 0,-1-1 0,1 0 0,0 0 0,-1 0 0,1 0 0,-1 0 0,0 1 0,0-5 0,-1 6 0,0 1 0,0-1 0,1 0 0,-1 1 0,0-1 0,0 0 0,0 1 0,0-1 0,0 1 0,0 0 0,0-1 0,0 1 0,-1 0 0,1 0 0,0-1 0,0 1 0,0 0 0,0 0 0,0 0 0,0 0 0,0 1 0,-1-1 0,1 0 0,0 0 0,-2 1 0,-30 8 0,22-3 0,1 0 0,0 0 0,1 1 0,0 1 0,0-1 0,-12 14 0,18-17 0,-1 0 0,1 0 0,0 0 0,0 0 0,0 0 0,1 1 0,-1-1 0,1 1 0,0-1 0,1 1 0,-1 0 0,1 0 0,0 0 0,0 0 0,1 0 0,-1 0 0,1 8 0,1-10 0,0 0 0,0-1 0,0 1 0,1-1 0,-1 1 0,1-1 0,-1 0 0,1 1 0,0-1 0,0 0 0,0 0 0,0 0 0,0 0 0,1-1 0,-1 1 0,0-1 0,1 1 0,-1-1 0,1 0 0,0 0 0,-1 0 0,6 1 0,67 13 0,-70-14 0,74 5-2513,-27-9-3969,-8-7-8289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4.109"/>
    </inkml:context>
    <inkml:brush xml:id="br0">
      <inkml:brushProperty name="width" value="0.025" units="cm"/>
      <inkml:brushProperty name="height" value="0.025" units="cm"/>
    </inkml:brush>
  </inkml:definitions>
  <inkml:trace contextRef="#ctx0" brushRef="#br0">17 1 18001,'0'0'4778,"0"9"-2632,-8 64 2274,5-54-3280,0 0 1,1 26 0,2-44-1141,0 0 0,0 0 0,0 0 0,0 0 0,0 0 0,0 0 0,1 0 0,-1 0 0,0 0 0,1 0 0,-1 0 0,0 0 0,1-1 0,-1 1 0,1 0 0,0 0 0,-1-1 0,1 1 0,0 0 0,-1 0 0,1-1 0,0 1 0,0-1 0,-1 1 0,1-1 0,0 1 0,0-1 0,1 1 0,1 0 0,0-1 0,0 1 0,0-1 0,0 0 0,0 0 0,0 0 0,0-1 0,0 1 0,4-2 0,3 0 0,-1-1 0,0 0 0,0-1 0,0 0 0,8-6 0,-1-1 0,-1-2 0,0 0 0,-1-1 0,-1 0 0,0-1 0,11-18 0,-20 43 0,-2 18 0,-1-1 0,0-26 0,0 0 0,0 0 0,0 0 0,1 0 0,-1-1 0,0 1 0,0 0 0,0-1 0,1 1 0,-1-1 0,0 1 0,0-1 0,1 1 0,-1-1 0,0 0 0,1 0 0,-1 0 0,0 0 0,1 0 0,-1 0 0,3 0 0,32-4 0,-26 1 0,-1 0 0,0-1 0,1 0 0,-1-1 0,9-7 0,-12 8 0,1 0 0,-1 0 0,1 0 0,0 1 0,0 0 0,0 0 0,0 1 0,1 0 0,-1 0 0,12-1 0,-18 3 0,0 0 0,-1 0 0,1 0 0,0 1 0,0-1 0,-1 0 0,1 0 0,0 1 0,-1-1 0,1 0 0,0 1 0,-1-1 0,1 1 0,0-1 0,-1 1 0,1-1 0,-1 1 0,1-1 0,-1 1 0,1 0 0,-1-1 0,0 1 0,1 0 0,-1-1 0,0 1 0,1 0 0,-1 0 0,5 31 0,-10 28 0,4-54-251,1-10-5850,0-2 2834,-1-1-289,1-13-7324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4.453"/>
    </inkml:context>
    <inkml:brush xml:id="br0">
      <inkml:brushProperty name="width" value="0.025" units="cm"/>
      <inkml:brushProperty name="height" value="0.025" units="cm"/>
    </inkml:brush>
  </inkml:definitions>
  <inkml:trace contextRef="#ctx0" brushRef="#br0">1 1 17040,'0'0'10218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4.858"/>
    </inkml:context>
    <inkml:brush xml:id="br0">
      <inkml:brushProperty name="width" value="0.025" units="cm"/>
      <inkml:brushProperty name="height" value="0.025" units="cm"/>
    </inkml:brush>
  </inkml:definitions>
  <inkml:trace contextRef="#ctx0" brushRef="#br0">63 182 6374,'0'0'23270,"13"1"-22138,-7 0-1000,-2-1-48,1 1 0,0-1 0,-1 1 0,1-1 0,0-1 0,-1 1 0,1-1 0,-1 0 0,1 0 0,-1 0 0,1 0 0,-1-1 0,1 0 0,-1 0 0,0 0 0,0 0 0,7-6 0,-9 6-63,14-12 75,0-2 0,15-18-1,-28 31-93,0 0 0,-1 0 0,1-1 0,-1 1 0,0-1 0,0 0 1,0 1-1,0-1 0,-1 0 0,1 0 0,-1 0 0,0 0 0,0 0 0,-1 0 0,1 0 0,-1-1 0,0 1 0,-1-8 0,0 11-2,0 0 0,0 0 0,0-1 0,0 1 0,-1 0 0,1 0 0,0 0 0,-1 0 0,1 0 0,0 1 0,-1-1 0,1 0 0,-1 1 0,1-1 0,-1 1 0,0-1 0,1 1 0,-1 0 0,0-1 0,1 1 0,-1 0 0,1 0 0,-1 1 0,0-1 0,-1 0 0,-46 7 0,38-1 0,-1 0 0,1 0 0,0 1 0,1 0 0,0 1 0,0 1 0,0-1 0,1 1 0,1 1 0,-1 0 0,2 0 0,-1 0 0,1 1 0,1 0 0,0 1 0,1-1 0,0 1 0,0 0 0,2 1 0,-1-1 0,-1 16 0,5-26 0,0-1 0,0 1 0,0-1 0,0 1 0,0-1 0,0 1 0,1-1 0,-1 1 0,1-1 0,-1 1 0,1-1 0,-1 0 0,1 1 0,0-1 0,0 0 0,-1 0 0,1 1 0,0-1 0,0 0 0,0 0 0,1 0 0,-1 0 0,0 0 0,1 0 0,2 1 0,0 0 0,0 0 0,0-1 0,0 0 0,0 1 0,0-1 0,0-1 0,7 1 0,6 0 0,-1-1 0,0-1 0,27-5 0,-29 3-1030,0-1 0,0 0 0,18-9 0,-17 6-1732,1-1 0,-1-1-1,-1-1 1,24-19-1,-14 8-11592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6.117"/>
    </inkml:context>
    <inkml:brush xml:id="br0">
      <inkml:brushProperty name="width" value="0.025" units="cm"/>
      <inkml:brushProperty name="height" value="0.025" units="cm"/>
    </inkml:brush>
  </inkml:definitions>
  <inkml:trace contextRef="#ctx0" brushRef="#br0">212 49 8520,'0'0'12374,"-8"2"-11071,2-1-951,0 1 0,0 0 1,0 0-1,0 0 0,1 0 0,-1 1 1,-5 4-1,9-6-251,0 1 1,-1 0 0,1 0 0,0 0-1,0 0 1,0 0 0,1 0-1,-1 0 1,0 1 0,1-1 0,0 1-1,-1-1 1,1 1 0,0 0-1,0-1 1,1 1 0,-1 0 0,0 0-1,1 0 1,0-1 0,-1 5-1,1-7-99,0 0-1,0 0 0,0 0 0,0 1 1,0-1-1,0 0 0,1 0 0,-1 0 0,0 1 1,0-1-1,0 0 0,0 0 0,0 0 1,0 1-1,0-1 0,0 0 0,0 0 0,0 0 1,1 0-1,-1 1 0,0-1 0,0 0 1,0 0-1,0 0 0,1 0 0,-1 0 0,0 0 1,0 0-1,0 1 0,0-1 0,1 0 1,-1 0-1,0 0 0,0 0 0,0 0 0,1 0 1,-1 0-1,0 0 0,0 0 0,0 0 0,1 0 1,-1 0-1,0 0 0,0 0 0,0 0 1,1 0-1,13-7 70,11-11-7,-24 17-73,6-5-64,0 0-1,0-1 1,0 0-1,-1-1 1,0 1-1,-1-1 1,0 0-1,0 0 1,-1-1-1,4-8 1,-7 13 57,-23 32 614,-133 171 4959,145-176-5552,10-22-5,0-1 0,0 1 0,0-1 0,0 0 0,0 1 1,0-1-1,0 1 0,0-1 0,0 0 0,1 1 0,-1-1 0,0 1 1,0-1-1,0 0 0,1 1 0,-1-1 0,0 0 0,0 1 0,1-1 1,-1 0-1,0 1 0,1-1 0,-1 0 0,0 0 0,1 0 0,-1 1 1,0-1-1,1 0 0,-1 0 0,1 0 0,0 0 0,1 1-2,0-1-1,0 0 1,1-1-1,-1 1 0,0 0 1,1-1-1,-1 1 1,0-1-1,0 0 0,0 0 1,0 0-1,0 0 1,0 0-1,0 0 0,0 0 1,0-1-1,3-2 1,22-23-826,-1-1 1,0-1 0,21-34 0,-44 58 730,-52 99 999,13-34-267,4 2 0,2 1 1,-35 107-1,50-117-635,40-83 0,52-78 0,194-294 0,-259 381-61,-17 33-73,-21 35-45,11-25 250,12-17-44,-1 0 1,0 0-1,1 0 1,0 1 0,0-1-1,1 1 1,0 0-1,-1 0 1,2 0-1,-3 11 1,4-16-28,1-1 0,-1 0 0,0 1 0,1-1 0,-1 1 0,0-1 0,1 1 0,-1-1 0,0 0 0,1 1 0,-1-1 0,1 0 0,-1 0 0,1 1 0,-1-1 0,1 0 0,-1 0 0,1 1 0,-1-1 0,1 0 0,-1 0 0,1 0 0,-1 0 0,1 0 0,-1 0 0,1 0 0,-1 0 0,1 0 0,-1 0 0,1 0 0,0-1 0,20-1 0,-9-1 0,-1-1 0,1 0 0,-1-1 0,-1 0 0,1-1 0,-1 0 0,0-1 0,10-9 0,3-2 0,-1-2 0,23-26 0,-7-7 0,-32 44 0,-24 37 0,10-18 0,1 1 0,1 0 0,0 1 0,0 0 0,1 0 0,0 0 0,1 0 0,1 1 0,-3 16 0,6-29 0,0 1 0,1-1 0,-1 1 0,0-1 0,1 1 0,-1-1 0,0 1 0,1-1 0,-1 0 0,1 1 0,-1-1 0,1 0 0,-1 1 0,1-1 0,-1 0 0,1 1 0,-1-1 0,1 0 0,-1 0 0,1 0 0,0 0 0,-1 0 0,1 0 0,-1 1 0,1-1 0,0 0 0,-1 0 0,1-1 0,-1 1 0,1 0 0,-1 0 0,1 0 0,0 0 0,-1 0 0,1-1 0,-1 1 0,1 0 0,-1-1 0,2 0 0,24-10 0,-7-5 0,-2-1 0,0 0 0,-1-1 0,-1-1 0,-1-1 0,16-28 0,-53 83 0,16-26 0,1 0 0,0 0 0,0 1 0,0 0 0,1 0 0,1 0 0,0 1 0,0-1 0,1 1 0,-3 20 0,7-30-14,-1-1 0,1 1 0,0 0 0,0 0 1,0-1-1,0 1 0,0-1 0,0 1 0,0-1 0,0 1 0,0-1 0,0 1 1,0-1-1,0 0 0,0 0 0,0 1 0,0-1 0,0 0 0,0 0 0,0 0 1,1 0-1,-1 0 0,0-1 0,2 1 0,31-4-1902,-29 2 253,0-1 0,0 1 1,-1-1-1,1 0 1,-1 0-1,6-6 1,9-8-9036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6.489"/>
    </inkml:context>
    <inkml:brush xml:id="br0">
      <inkml:brushProperty name="width" value="0.025" units="cm"/>
      <inkml:brushProperty name="height" value="0.025" units="cm"/>
    </inkml:brush>
  </inkml:definitions>
  <inkml:trace contextRef="#ctx0" brushRef="#br0">15 10 16335,'-5'-5'5189,"-2"1"2274,4 4-5637,3 2-1409,0 5-385,0 1-449,0-1-1248,4-2-2243,2-3-2338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6.829"/>
    </inkml:context>
    <inkml:brush xml:id="br0">
      <inkml:brushProperty name="width" value="0.025" units="cm"/>
      <inkml:brushProperty name="height" value="0.025" units="cm"/>
    </inkml:brush>
  </inkml:definitions>
  <inkml:trace contextRef="#ctx0" brushRef="#br0">222 1 7239,'0'0'14851,"-9"2"-11984,3-1-2598,0 1 1,1 0-1,-1 1 1,1-1-1,0 1 1,-1 0-1,1 0 0,1 1 1,-1-1-1,0 1 1,1 0-1,0 1 1,0-1-1,0 1 0,0 0 1,-4 7-1,-19 31 689,-31 62-1,51-89-792,0 0-1,1 0 0,1 1 1,1-1-1,0 1 0,1 0 1,-2 30-1,5-45-164,0 0 0,0-1 0,0 1 0,0-1 0,1 1 0,-1-1 0,0 1 0,1-1 0,-1 1 0,1-1 0,-1 1 0,1-1 0,0 1 0,0-1 0,-1 0 0,1 1 0,0-1 0,0 0 0,1 0 0,-1 0 0,0 0 0,0 0 0,0 0 0,3 2 0,-1-2 0,1 0 0,-1 0 0,0 0 0,1 0 0,-1-1 0,1 1 0,-1-1 0,0 0 0,1 0 0,-1 0 0,5-1 0,2-1 0,0 0 0,0 0 0,-1-1 0,1 0 0,-1-1 0,0 0 0,13-8 0,-11 5 0,-1-1 0,-1 0 0,1-1 0,-1 0 0,-1 0 0,0-1 0,0 0 0,-1-1 0,0 1 0,-1-1 0,7-17 0,-69 125 0,54-92 0,0-1 0,0 1 0,1 0 0,-1-1 0,1 1 0,0 0 0,0 0 0,1 0 0,-1 0 0,1 0 0,1 5 0,-1-9 0,0 0 0,0 0 0,1 0 0,-1 0 0,1-1 0,-1 1 0,1 0 0,-1 0 0,1 0 0,-1-1 0,1 1 0,-1 0 0,1 0 0,0-1 0,0 1 0,-1-1 0,1 1 0,0-1 0,0 1 0,0-1 0,-1 1 0,3 0 0,0-1 0,0 1 0,0-1 0,0 0 0,0 0 0,0 0 0,0 0 0,0 0 0,0-1 0,-1 0 0,1 1 0,3-2 0,4-2 0,1-1 0,-2 0 0,1 0 0,-1-1 0,1 0 0,-2 0 0,1-1 0,12-13 0,-8 7 0,-1-1 0,0 0 0,-1 0 0,13-25 0,-23 38-43,0 0-1,0 0 1,-1 0 0,1 0-1,0 0 1,-1-1 0,1 1-1,-1 0 1,1 0 0,-1 0-1,0-1 1,0 1 0,0 0-1,1-1 1,-1 1 0,0 0-1,-1-2 1,-13 6-1810,-24 27-2150,17-2-4762,15-20 15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3.030"/>
    </inkml:context>
    <inkml:brush xml:id="br0">
      <inkml:brushProperty name="width" value="0.025" units="cm"/>
      <inkml:brushProperty name="height" value="0.025" units="cm"/>
    </inkml:brush>
  </inkml:definitions>
  <inkml:trace contextRef="#ctx0" brushRef="#br0">178 1 9513,'0'0'7121,"1"10"-4622,5 28 494,8 56-37,-6-36-3782,1 118 0,-11-166 1133,0 1 0,0-1 0,-1 1-1,0-1 1,-1 0 0,0 0 0,-1 0-1,0-1 1,0 0 0,-14 17 0,16-22-31,0 0 0,0-1 0,-1 1 0,1-1 0,-1 0 0,0 0 0,0-1 0,0 1 0,0-1 0,0 0 1,0 0-1,-5 2 0,6-4-175,0 1 0,0-1 0,0 0 0,0 1 0,1-1 0,-1-1 0,0 1 0,0 0 0,0-1 1,0 1-1,1-1 0,-1 0 0,0 0 0,1 0 0,-1 0 0,1-1 0,-1 1 0,1-1 0,-1 1 0,1-1 0,-3-3 1,1 2-96,0 0 0,0-1 0,1 1 0,-1-1 0,1 0 0,0 0 0,0 0 0,1 0 0,-1-1 0,1 1 0,0-1 0,0 0 0,0 1 0,1-1 0,-1 0 0,1 0 0,1 0 0,-1 0 0,1 0 0,-1 0 0,1 0 0,1-6 0,1 4-5,0 0 0,0 1-1,1-1 1,0 0 0,0 1-1,0 0 1,1 0 0,0 0-1,0 0 1,1 1 0,0-1-1,0 1 1,0 0 0,0 1-1,8-6 1,23-15-1018,55-28 0,-16 10-3040,-16 6-5579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07.035"/>
    </inkml:context>
    <inkml:brush xml:id="br0">
      <inkml:brushProperty name="width" value="0.025" units="cm"/>
      <inkml:brushProperty name="height" value="0.025" units="cm"/>
    </inkml:brush>
  </inkml:definitions>
  <inkml:trace contextRef="#ctx0" brushRef="#br0">0 269 16528,'0'0'9667,"2"-8"-7606,7-14-1790,1 0 0,1 1 1,1 1-1,0 0 0,2 1 0,0 0 0,1 1 1,1 0-1,22-18 0,-12 22-80,-26 14-176,1-1 0,0 1 1,-1 0-1,1 0 0,-1 0 1,1 0-1,0 1 0,-1-1 1,1 0-1,0 0 0,-1 0 1,1 0-1,-1 1 0,1-1 1,-1 0-1,1 0 0,0 1 1,-1-1-1,1 1 0,-1-1 1,1 0-1,-1 1 1,0-1-1,1 2 0,1 2 84,0 0-1,0 0 1,-1 0 0,1 1-1,-1-1 1,0 0 0,-1 1-1,1 5 1,3 12 158,-3-13-245,1 0 1,1 0-1,-1 0 1,1-1-1,1 1 1,0-1 0,8 13-1,-11-19-13,1 0 1,-1-1-1,1 1 1,0-1-1,-1 1 1,1-1-1,0 0 1,0 1-1,0-1 1,0 0-1,0 0 1,0-1-1,0 1 1,0 0-1,0-1 1,0 1-1,1-1 1,-1 0-1,0 1 0,0-1 1,1 0-1,-1-1 1,0 1-1,0 0 1,0 0-1,1-1 1,-1 0-1,0 1 1,0-1-1,0 0 1,0 0-1,0 0 1,0 0-1,0 0 1,-1-1-1,1 1 1,3-3-1,2-1 1,0-1 0,-1 0 0,1 0 0,-1 0 0,0-1 0,-1 0 0,1 0 0,-2 0 0,1-1 0,-1 0 0,0 1 0,0-2 0,-1 1 0,0 0 0,-1-1 0,0 1 0,0-1 0,0 0 0,-1 1 0,-1-1 0,0-12 0,0 20-122,0 1-1,0-1 1,0 1 0,0-1 0,0 1-1,0-1 1,0 1 0,-1-1 0,1 1-1,0-1 1,0 1 0,0-1 0,-1 1-1,1 0 1,0-1 0,0 1 0,-1-1-1,1 1 1,0 0 0,-1-1 0,1 1-1,-1 0 1,1-1 0,0 1-1,-1 0 1,1 0 0,-1-1 0,1 1-1,-1 0 1,1 0 0,-1 0 0,1 0-1,-1-1 1,1 1 0,-1 0 0,1 0-1,-1 0 1,1 0 0,0 0 0,-2 1-1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7.452"/>
    </inkml:context>
    <inkml:brush xml:id="br0">
      <inkml:brushProperty name="width" value="0.025" units="cm"/>
      <inkml:brushProperty name="height" value="0.025" units="cm"/>
    </inkml:brush>
  </inkml:definitions>
  <inkml:trace contextRef="#ctx0" brushRef="#br0">113 0 18578,'0'0'9021,"0"10"-11989,-1 28 1153,0-38 1687,1 1-1,0 0 0,0-1 1,0 1-1,0-1 1,0 1-1,0-1 1,0 1-1,0-1 0,0 1 1,0-1-1,0 1 1,0 0-1,0-1 0,0 1 1,1-1-1,-1 1 1,0-1-1,0 1 0,1-1 1,-1 1-1,0-1 1,0 1-1,1-1 0,-1 0 1,1 1-1,-1-1 1,0 1-1,1-1 0,-1 0 1,1 1-1,-1-1 1,1 0-1,-1 0 0,1 1 1,-1-1-1,1 0 1,-1 0-1,2 0 1,17-7-816,-9 4 7181,-13 20-5446,0-1 1,-1 0 0,0 0 0,-2 0-1,0-1 1,0 1 0,-17 26 0,1 2 764,10-19-1128,-27 66 649,36-82-1026,0 0 0,1 0 0,0 1-1,0 0 1,1-1 0,0 1-1,1 16 1,0-25-51,1 0 0,-1 0 0,1 0 0,-1 0 0,1-1 0,0 1 0,-1 0 0,1 0 0,0-1 0,-1 1 0,1 0 0,0-1 0,0 1 0,0-1 0,-1 1 0,1-1 0,0 0 0,0 1 0,0-1 0,0 0 0,0 1 0,0-1 0,0 0 0,0 0 0,0 0 0,0 0 0,0 0 0,0 0 0,0 0 0,0 0 0,1-1 0,35-5 0,3-11 0,-34 14 0,1-1 0,-1 1 0,1 1 0,0-1 0,0 1 0,0 1 0,0-1 0,1 1 0,-1 0 0,8 0 0,-15 4 0,1-1 0,-1 1 0,1-1 0,-1 1 0,0 0 0,0-1 0,0 1 0,0-1 0,0 1 0,-1 0 0,1-1 0,-2 4 0,-5 3 0,1-1 0,-1 0 0,0-1 0,-1 1 0,0-2 0,0 1 0,-1-1 0,1 0 0,-1-1 0,-1 0 0,1 0 0,-1-1 0,1 0 0,-1-1 0,-1 0 0,1-1 0,-19 3 0,28-6-30,0 1 0,0-1-1,-1 0 1,1 1 0,0-1 0,0 0-1,0 0 1,0 0 0,0 0 0,0 0-1,0 0 1,0 0 0,0 0 0,1 0-1,-1 0 1,0 0 0,1-1 0,-1 1-1,1 0 1,-1 0 0,1-1 0,-1 1 0,1 0-1,0-1 1,0 1 0,0-1 0,0 1-1,0 0 1,0-1 0,0 1 0,0-2-1,0-3-330,0 1 0,0-1 0,1 0-1,0 0 1,0 0 0,3-9-1,-1 9-867,1 1 1,0-1-1,0 1 0,1 0 0,0 0 0,-1 1 0,2-1 0,9-6 0,-8 5-672,19-14-6593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8.139"/>
    </inkml:context>
    <inkml:brush xml:id="br0">
      <inkml:brushProperty name="width" value="0.025" units="cm"/>
      <inkml:brushProperty name="height" value="0.025" units="cm"/>
    </inkml:brush>
  </inkml:definitions>
  <inkml:trace contextRef="#ctx0" brushRef="#br0">106 1 17713,'0'0'10698,"-5"9"-8835,-3 5-1531,-10 17 100,1 0 1,2 1-1,2 1 0,-15 50 0,28-83-432,-1 1 0,1-1 0,0 0 0,0 0 0,0 0 0,0 0 0,0 1 0,0-1 0,0 0 0,0 0 0,0 0 0,0 0 0,0 1 0,0-1 0,0 0 0,0 0 0,0 0 0,0 1 0,0-1 0,0 0 0,0 0 0,0 0 0,0 0 0,0 1 0,0-1 0,0 0 0,0 0 0,0 0 0,0 0 0,1 1 0,-1-1 0,0 0 0,0 0 0,0 0 0,0 0 0,0 0 0,0 0 0,1 1 0,-1-1 0,0 0 0,0 0 0,0 0 0,0 0 0,1 0 0,-1 0 0,0 0 0,0 0 0,0 0 0,1 0 0,-1 0 0,0 0 0,0 0 0,0 0 0,0 0 0,1 0 0,-1 0 0,14-9 0,10-17 0,-17 15 0,-1 0 0,-1 0 0,0 0 0,-1-1 0,0 1 0,0-1 0,-1 0 0,-1 0 0,0-1 0,-1 1 0,0-19 0,-8 39 0,1 16 0,5-22 0,1 0 0,0 0 0,0 0 0,0 0 0,0 1 0,0-1 0,0 0 0,1 0 0,-1 0 0,1 0 0,0 0 0,-1 0 0,1 0 0,0 0 0,0 0 0,0 0 0,0-1 0,1 1 0,-1 0 0,0-1 0,1 1 0,-1-1 0,1 1 0,-1-1 0,1 1 0,0-1 0,0 0 0,0 0 0,-1 0 0,1 0 0,0 0 0,0-1 0,0 1 0,0-1 0,1 1 0,-1-1 0,0 1 0,0-1 0,0 0 0,4 0 0,6 0 0,0 1 0,0-2 0,0 1 0,0-2 0,0 1 0,0-2 0,-1 0 0,21-7 0,-1-4 0,52-31 0,-65 35 0,-18 10 0,0-1 0,1 1 0,-1 0 0,0 0 0,0 0 0,0 0 0,0 0 0,0 0 0,0 0 0,1-1 0,-1 1 0,0 0 0,0 0 0,0 0 0,0 0 0,0 0 0,1 0 0,-1 0 0,0 0 0,0 0 0,0 0 0,0 0 0,1 0 0,-1 0 0,0 0 0,0 0 0,0 0 0,0 0 0,1 0 0,-1 0 0,0 0 0,0 0 0,0 1 0,0-1 0,0 0 0,0 0 0,1 0 0,-1 0 0,0 0 0,0 0 0,0 0 0,0 0 0,0 1 0,0-1 0,0 0 0,1 0 0,-1 0 0,0 0 0,0 0 0,0 1 0,0-1 0,0 0 0,0 0 0,0 0 0,0 0 0,0 1 0,0-1 0,-3 17 0,-13 25 0,13-34 0,0 1 0,1-1 0,-1 1 0,1 1 0,1-1 0,-1 0 0,2 0 0,-1 0 0,2 13 0,-1-20 0,1-1 0,0 1 0,0-1 0,0 1 0,0-1 0,0 0 0,0 0 0,0 1 0,0-1 0,0 0 0,1 0 0,-1 0 0,0 0 0,1 0 0,-1-1 0,1 1 0,-1 0 0,1 0 0,-1-1 0,1 1 0,0-1 0,-1 0 0,1 0 0,0 1 0,-1-1 0,1 0 0,-1 0 0,1 0 0,2-1 0,53-2 0,-36-2 0,-1-2 0,0 0 0,0-1 0,0-1 0,30-19 0,9-3 0,-58 31 0,-1 0 0,1-1 0,-1 1 0,0 0 0,1 0 0,-1 0 0,1 0 0,-1 0 0,1-1 0,-1 1 0,1 0 0,-1 0 0,0 0 0,1 0 0,-1 0 0,1 0 0,-1 0 0,1 1 0,-1-1 0,1 0 0,-1 0 0,0 0 0,1 0 0,-1 1 0,1-1 0,-1 0 0,0 0 0,1 0 0,-1 1 0,0-1 0,1 0 0,-1 1 0,0-1 0,1 0 0,-1 1 0,0-1 0,0 1 0,1-1 0,-1 0 0,0 1 0,0-1 0,0 1 0,0-1 0,0 0 0,0 1 0,1-1 0,-1 1 0,0-1 0,0 1 0,1 31 0,0-11 0,3-19 0,1-1 0,-1 0 0,1 0 0,-1 0 0,1-1 0,0 0 0,-1 1 0,1-2 0,0 1 0,-1 0 0,8-3 0,-5 2-367,0-1 1,-1 0-1,0 0 1,1-1-1,-1 0 0,8-4 1,-8 3-500,0-1 1,1 1-1,-2-1 1,1 0-1,0 0 1,-1-1-1,0 0 1,0 0-1,4-7 1,4-13-7260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8.483"/>
    </inkml:context>
    <inkml:brush xml:id="br0">
      <inkml:brushProperty name="width" value="0.025" units="cm"/>
      <inkml:brushProperty name="height" value="0.025" units="cm"/>
    </inkml:brush>
  </inkml:definitions>
  <inkml:trace contextRef="#ctx0" brushRef="#br0">1 0 14286,'0'0'18481,"31"9"-25432,-22-9-8455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9.150"/>
    </inkml:context>
    <inkml:brush xml:id="br0">
      <inkml:brushProperty name="width" value="0.025" units="cm"/>
      <inkml:brushProperty name="height" value="0.025" units="cm"/>
    </inkml:brush>
  </inkml:definitions>
  <inkml:trace contextRef="#ctx0" brushRef="#br0">7689 1 17328,'0'0'9770,"8"0"-7486,-5 0-2136,-1 0 0,1 0-1,0 1 1,-1-1-1,1 1 1,0-1-1,-1 1 1,1 0-1,-1 0 1,1 0-1,-1 0 1,0 0-1,1 1 1,1 1-1,-1 0-40,0 1-1,0-1 1,0 1-1,-1 0 1,0 0-1,0 0 1,0 0-1,0 0 1,0 0-1,1 5 1,7 22-107,-2 1 0,0 0 0,-2 0 0,-1 0 0,-2 1 0,-1-1 0,-2 1 0,-5 47 0,1-57 0,0 0 0,-2 0 0,0-1 0,-1 0 0,-2 0 0,0 0 0,-1-1 0,-1-1 0,-1 0 0,-1 0 0,-1-2 0,-25 28 0,15-22 0,-2-2 0,-1 0 0,0-2 0,-2-1 0,0-1 0,-1-1 0,-1-2 0,-52 18 0,-25 1 0,-142 25 0,161-39 0,-742 127 0,-14-91 0,-559-147 0,-304-178 0,751 146-100,477 73 104,175 1 63,-68-6-38,399 55-5098,-4 0-843,8 0-2325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3:49.520"/>
    </inkml:context>
    <inkml:brush xml:id="br0">
      <inkml:brushProperty name="width" value="0.025" units="cm"/>
      <inkml:brushProperty name="height" value="0.025" units="cm"/>
    </inkml:brush>
  </inkml:definitions>
  <inkml:trace contextRef="#ctx0" brushRef="#br0">561 42 6887,'0'0'10100,"-12"-5"-6710,12 5-3380,-18-8 1429,-1 1 0,1 0-1,-27-4 1,38 10-1179,0-1-1,0 2 0,0-1 0,1 1 1,-1 0-1,0 1 0,0-1 0,0 1 0,0 1 1,0-1-1,1 1 0,-1 0 0,1 1 1,-1 0-1,-9 5 0,-284 217 2218,297-223-2476,1 0 0,-1 1 1,0-1-1,0 1 0,1-1 0,0 1 1,-1 0-1,1 0 0,0 0 0,0 0 0,-1 4 1,3-6-4,0 0 0,0 0 0,0 1 0,1-1-1,-1 0 1,0 0 0,0 0 0,1 0 0,-1 0 0,1 0 0,-1 0 0,1 0 0,0 0 0,-1 0 0,1 0 0,0 0 0,0 0 0,-1 0 0,1 0 0,0-1 0,0 1 0,0 0 0,0-1 0,0 1 0,0-1 0,0 1 0,0-1 0,0 1 0,0-1 0,1 0-1,-1 1 1,0-1 0,0 0 0,0 0 0,2 0 0,122 30-2432,5-12-3508,-42-12-389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12.646"/>
    </inkml:context>
    <inkml:brush xml:id="br0">
      <inkml:brushProperty name="width" value="0.025" units="cm"/>
      <inkml:brushProperty name="height" value="0.025" units="cm"/>
    </inkml:brush>
  </inkml:definitions>
  <inkml:trace contextRef="#ctx0" brushRef="#br0">220 257 6150,'0'0'2653,"-5"9"-1068,-22 45 511,4 1 0,1 1 0,-26 111-1,-20 196 2210,53-277-3620,10-50-355,1 0-1,1 0 1,5 60 0,-2-93-312,1 0 0,0-1 0,0 1 0,0 0 1,0 0-1,1 0 0,-1-1 0,1 1 0,0-1 0,0 1 0,-1-1 1,2 0-1,-1 1 0,0-1 0,0 0 0,1 0 0,-1-1 1,1 1-1,-1 0 0,1-1 0,0 0 0,0 0 0,-1 1 1,1-2-1,0 1 0,6 1 0,10 2 82,1 0 0,-1-2-1,21 1 1,-19-2-7,156 19 345,-112-10-375,1-2 0,0-4 0,0-2 0,68-8 0,50-22 4,-77 10-23,175-7 0,-211 25-21,0 3 0,120 22 0,164 29 26,-293-49-38,0-3-1,1-2 0,107-16 1,-60 1 318,1 4 0,195 7 0,-289 6-225,1-1 0,-1-1 1,0-1-1,0-1 0,1 0 0,-1-1 0,-1-1 0,1 0 0,-1-1 0,1-1 0,27-15 0,10-8 120,-14 8 546,59-41 0,-88 54-692,0-1 0,-1 0-1,0-1 1,0 0 0,-1-1 0,0 0-1,-1 0 1,0-1 0,8-18 0,53-149 50,-17 39-70,-20 64-60,42-110-16,-66 159 16,-1 0 0,-1-1 0,-1 0 0,-2 0 0,0-31 0,-3 54 2,-1 0-1,0-1 0,0 1 0,0 0 1,-1 0-1,0 0 0,0 0 1,0 0-1,-1 0 0,1 0 0,-1 1 1,0-1-1,-1 1 0,1 0 0,-1 0 1,0 0-1,1 1 0,-2-1 0,1 1 1,0 0-1,-10-5 0,1 1-1,-1 0 0,0 0-1,-1 1 1,1 1 0,-1 1 0,-22-4-1,-88-7 17,-177 1 0,178 12-10,-811-61 60,385 29 31,1 35 46,316 1-120,209-2-18,-1 0-60,0 0-1,0 1 1,0 1-1,1 2 1,-48 12-1,47 7-2251,20-9-1837,5-14 3862,0 1 1,0-1-1,0 0 1,0 1-1,0-1 1,0 0-1,1 0 1,-1 1-1,0-1 1,0 0-1,0 1 1,1-1-1,-1 0 1,0 0-1,0 1 1,1-1-1,-1 0 1,0 0-1,0 0 1,1 1-1,-1-1 1,0 0-1,1 0 1,-1 0-1,0 0 1,0 0-1,1 1 1,-1-1-1,0 0 1,1 0-1,-1 0 1,1 0-1,-1 0 1,0 0-1,1 0 1,14 0-10997</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18.882"/>
    </inkml:context>
    <inkml:brush xml:id="br0">
      <inkml:brushProperty name="width" value="0.025" units="cm"/>
      <inkml:brushProperty name="height" value="0.025" units="cm"/>
    </inkml:brush>
  </inkml:definitions>
  <inkml:trace contextRef="#ctx0" brushRef="#br0">181 43 7751,'0'0'3017,"-9"-6"-2174,2 2-681,2 0 330,-1 0 0,0 1 0,0-1 0,0 1 0,0 0 0,0 1 0,-1 0-1,1 0 1,-1 0 0,-11-1 0,17 3-445,0 0 0,0 1 0,0-1 0,0 1 0,1-1 0,-1 0 0,0 1 0,0 0 0,1-1 0,-1 1 0,0-1 0,1 1 0,-1 0 0,0 0 0,1-1 0,-1 1 0,1 0 0,-1 0 0,1 0 0,-1-1 0,1 1 0,0 0 0,0 0 0,-1 0 0,1 1 0,-6 30 76,5-27-26,-58 639 3090,55-109-2894,46-167 155,-23-220-346,-15-116-104,0 9-11,13 53-1,-14-85 11,-1 1 0,1-1 0,0 0 0,1 0 1,0 0-1,1-1 0,0 1 0,0-1 0,1 0 0,0-1 0,8 10 0,-8-14 4,-1 1-1,1-1 1,-1 0 0,1 0 0,0-1-1,0 1 1,0-1 0,1-1-1,-1 1 1,0-1 0,1 0 0,-1 0-1,1-1 1,-1 0 0,1 0-1,-1-1 1,0 0 0,11-2-1,6-2 49,0-1 0,0-2 0,38-17-1,253-132 130,62-28-57,-325 164-107,69-34-14,-107 48 19,0-1-1,-1 0 1,0 0 0,0-1-1,-1-1 1,16-17-1,-24 22 91,0 1-1,0-1 1,-1 0-1,1 0 0,-1 0 1,-1 0-1,1 0 0,-1 0 1,1-1-1,-2 1 1,1-1-1,0-5 0,-4-75 1385,1 38-1539,4 11 43,3 1 0,0 0 0,3 0 0,12-39 0,-6 24 26,8-54 1,-16 58-1,-1 0-1,-3 0 0,-1 0 0,-3 0 0,-9-58 0,7 85 126,0-1-1,-2 1 1,0 0-1,-1 0 0,-1 1 1,-1 0-1,-1 0 0,0 1 1,-2 1-1,0 0 0,-1 0 1,0 1-1,-1 1 1,-20-17-1,3 8 41,-1 2 1,-1 2-1,-1 1 1,0 2 0,-1 1-1,-1 1 1,-66-17-1,13 11-59,-1 5 0,-106-8 0,115 18-152,-1 3 1,0 3-1,-136 19 0,224-26-7576,9-10 3475,16-14-4727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19.734"/>
    </inkml:context>
    <inkml:brush xml:id="br0">
      <inkml:brushProperty name="width" value="0.025" units="cm"/>
      <inkml:brushProperty name="height" value="0.025" units="cm"/>
    </inkml:brush>
  </inkml:definitions>
  <inkml:trace contextRef="#ctx0" brushRef="#br0">0 782 4965,'0'0'6566,"4"-9"-4436,0 0-1975,1 1 0,-1-1 1,2 1-1,-1 0 0,1 1 0,0 0 0,1-1 1,-1 2-1,1-1 0,1 1 0,-1 0 1,17-9-1,351-172 3096,-243 127-2712,79-35 76,341-105 1,-426 165-593,0 6 0,2 5 0,1 6-1,167-2 1,-220 19-40,0 4 0,0 2 0,128 28 0,-173-26 117,-1 2 0,0 1 0,0 2 0,-1 0 0,-1 2 0,0 1 0,-1 2 0,-1 0 0,0 2 0,-2 1 0,38 38 0,-45-40 153,-1 1-1,-1 0 1,-1 1 0,22 43-1,-32-55-60,0 0 0,-1 1 0,0-1 0,0 1 0,-1 0 0,0 0 0,-1-1 0,0 1 0,0 0 0,-1 0 0,0 0 0,-1 0 0,0 0 0,0 0 0,-1 0 0,-5 15 0,5-15-613,5-10-1930,8-14-1849,5-14-2457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21.091"/>
    </inkml:context>
    <inkml:brush xml:id="br0">
      <inkml:brushProperty name="width" value="0.025" units="cm"/>
      <inkml:brushProperty name="height" value="0.025" units="cm"/>
    </inkml:brush>
  </inkml:definitions>
  <inkml:trace contextRef="#ctx0" brushRef="#br0">303 47 5157,'0'0'15390,"-1"9"-14114,-19 70 1057,-32 81-1,-8 32-601,-97 619-103,155-795-1611,-2 5-5,1 1 0,1-1 1,1 0-1,1 1 0,3 22 1,-3-43-14,1 1 0,0-1 0,-1 1 0,1-1 1,0 0-1,0 1 0,0-1 0,0 0 0,0 1 0,0-1 1,0 0-1,1 0 0,-1 0 0,0 0 0,1 0 0,-1 0 1,1-1-1,-1 1 0,1 0 0,-1-1 0,1 1 0,-1-1 1,1 0-1,0 1 0,-1-1 0,1 0 0,-1 0 0,1 0 1,0 0-1,2 0 0,61-7 60,-45 4-50,71-2-4,122 9 0,-45 1-9,-16-3 20,193-7-27,-264 5 38,-63 1-13,0 0-1,0-1 1,0-1 0,0-1-1,0 0 1,23-7 0,-35 5 44,0 1-1,-1-1 1,1 0 0,-1 0 0,0-1 0,7-8-1,8-6-45,-9 9-3,-1-1 0,0-1 0,0 0 0,-2 0 0,1-1 0,-2 0 0,1 0 0,-2-1 1,0 0-1,-1 0 0,0 0 0,5-24 0,1-21 38,6-107 1,-16 154-42,5-73 71,-3 0-1,-18-164 1,12 233-71,-1 1 1,0-1-1,-1 1 0,-1 0 1,0 0-1,-1 1 1,-1-1-1,0 2 1,-1-1-1,0 1 1,-1 1-1,0-1 0,-1 2 1,-1-1-1,0 2 1,0-1-1,-1 2 1,-20-12-1,1 3-6,-1 2 0,0 1 0,-1 1 0,-1 2 0,0 2 0,-72-12 0,-127-9 68,110 17 603,-227-56 0,338 67-1218,-41-17 1088,35 3-3254,19 16 2266,-1 0 0,1-1 0,-1 1 0,1 0 0,-1 0 1,1 0-1,0-1 0,0 1 0,0 0 0,0 0 0,0-1 1,0 1-1,0 0 0,0 0 0,0-1 0,1 1 0,0-2 1,9-17-7754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26.908"/>
    </inkml:context>
    <inkml:brush xml:id="br0">
      <inkml:brushProperty name="width" value="0.025" units="cm"/>
      <inkml:brushProperty name="height" value="0.025" units="cm"/>
    </inkml:brush>
  </inkml:definitions>
  <inkml:trace contextRef="#ctx0" brushRef="#br0">206 23 5189,'1'0'256,"-1"0"1,1 0-1,0 0 1,-1 0-1,1 0 1,0 0-1,-1 1 1,1-1-1,0 0 1,-1 0-1,1 1 1,0-1-1,-1 0 1,1 1-1,-1-1 1,1 1-1,-1-1 1,1 1-1,-1-1 1,1 1-1,-1-1 1,0 1-1,1 0 1,5 21 2468,-6 29-1049,-1-40-665,-1 5-576,-1 0-1,-1 0 1,0 0 0,-1 0-1,-1-1 1,-10 20-1,-13 35 683,16-21-294,1 0 1,3 1-1,-6 89 1,14 157 171,3-150-640,-3-14-69,-19 138-1,17-248-243,1 0-1,1 0 1,3 34-1,-1-54-32,-1 0 0,1 0 0,-1 0 1,1 0-1,0-1 0,-1 1 0,1 0 0,0-1 1,0 1-1,0-1 0,1 1 0,-1-1 0,0 1 1,0-1-1,1 0 0,-1 1 0,1-1 0,-1 0 0,1 0 1,0 0-1,-1 0 0,1-1 0,0 1 0,0 0 1,-1-1-1,1 1 0,0-1 0,3 1 0,6 1 49,1-1 0,-1-1 0,20 0 0,-15 0-12,150-8 48,-118 3-72,0 2-1,0 2 1,1 2 0,-1 3 0,56 11 0,283 90 154,-370-102 454,0-1 0,0-1 0,22 0-1,-38-1-404,1-23-160,1 1 1,1 0 0,1 0 0,1 1 0,1 0-1,1 0 1,1 0 0,22-38 0,-16 32-76,-1-2 1,-1 1 0,16-61 0,-16 2-7,-3-1 1,-4 0-1,-7-92 1,1 90-126,0 71 123,-2 1 0,0-1 0,0 0 0,-2 1 0,0-1 0,-11-25 0,-4 0-31,-32-55 0,39 77 42,0-1 0,2 0 0,1-1 0,0 0 0,2 0 0,1-1 0,1 0 0,1 0 0,-1-26 0,5 44-2,0 0-1,-1-1 1,0 1-1,-1 0 0,0-1 1,0 1-1,0 0 1,-1 0-1,0 1 0,0-1 1,-1 0-1,1 1 1,-2 0-1,1 0 1,-6-6-1,3 6-5,-1-1 1,-1 1-1,1 0 0,-1 1 1,0 0-1,-1 0 0,1 1 0,-1 0 1,1 0-1,-15-2 0,-35-8-22,-2 3-1,-103-6 0,-127 13 159,197 4 0,24 0-56,-1 4 1,-135 24 0,198-25-2479,1 0-5872,7-18 107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08.463"/>
    </inkml:context>
    <inkml:brush xml:id="br0">
      <inkml:brushProperty name="width" value="0.025" units="cm"/>
      <inkml:brushProperty name="height" value="0.025" units="cm"/>
    </inkml:brush>
  </inkml:definitions>
  <inkml:trace contextRef="#ctx0" brushRef="#br0">147 47 5285,'2'-6'4674,"1"-24"6583,-3 29-11146,0 1 1,0 0 0,0-1-1,0 1 1,0-1 0,0 1 0,-1-1-1,1 1 1,0 0 0,0-1-1,0 1 1,-1-1 0,1 1 0,0 0-1,-1-1 1,1 1 0,0 0-1,-1-1 1,1 1 0,0 0 0,-1 0-1,1-1 1,0 1 0,-1 0-1,1 0 1,-1-1 0,1 1 0,-1 0-1,1 0 1,0 0 0,-1 0-1,1 0 1,-1 0 0,1 0 0,-1 0-1,1 0 1,-1 0 0,1 0 0,-1 0-1,1 0 1,0 0 0,-1 1-1,1-1 1,-1 0 0,1 0 0,-1 0-1,1 1 1,0-1 0,-1 0-1,1 0 1,0 1 0,-1-1 0,1 0-1,0 1 1,-1-1 0,1 1-1,-8 6 2,1 1-1,-1 0 0,2 0 0,-1 1 0,1-1 0,1 1 0,0 1 1,0-1-1,1 1 0,-5 12 0,4-9-48,-7 16-26,1 1 1,-13 60-1,21-75-42,0 0-1,2 0 1,0 0-1,0 0 0,1 0 1,1 0-1,1-1 1,4 22-1,-5-32 10,0-1-1,0 0 1,0 0-1,0 0 0,1 0 1,-1 0-1,1 0 1,0 0-1,0 0 0,0-1 1,0 1-1,0-1 0,1 1 1,-1-1-1,1 0 1,-1 0-1,1 0 0,0 0 1,0-1-1,0 1 1,0-1-1,0 1 0,0-1 1,0 0-1,1 0 1,-1-1-1,0 1 0,1-1 1,-1 0-1,0 1 0,1-1 1,4-1-1,-4 0 110,0 0 0,0 0-1,0 0 1,0 0 0,0-1 0,0 1-1,0-1 1,-1 0 0,1 0-1,-1-1 1,1 1 0,-1-1 0,0 0-1,0 0 1,0 0 0,0 0 0,0 0-1,-1 0 1,0-1 0,1 0-1,-1 1 1,-1-1 0,1 0 0,0 0-1,0-5 1,0 4-86,-1 1 0,0-1-1,0 0 1,-1 1 0,0-1 0,1 0-1,-2 1 1,1-1 0,0 0 0,-1 0-1,0 1 1,0-1 0,0 1 0,-1-1 0,0 1-1,1-1 1,-2 1 0,1 0 0,0 0-1,-4-5 1,3 6-23,-1 0 1,1 1-1,0-1 0,-1 1 1,1 0-1,-1 0 0,0 0 0,0 0 1,0 1-1,0-1 0,0 1 1,0 0-1,0 0 0,0 0 0,0 1 1,0 0-1,0 0 0,-1 0 1,1 0-1,0 0 0,0 1 0,0 0 1,-6 1-1,7-1-3,0 0-1,0 1 1,0-1 0,0 1-1,0-1 1,0 1 0,1 0-1,-1 0 1,1 0 0,-1 0-1,1 0 1,0 1 0,0-1-1,0 1 1,0-1 0,0 1-1,0 0 1,1 0 0,-3 5-1,2-2-16,0-1 0,0 1 0,1 0 0,0 0 0,0-1-1,0 1 1,1 0 0,0 0 0,0 0 0,1 7 0,-1-12-128,1 0 0,-1 0 0,1 0 0,0 0 0,-1 0 0,1 0 0,0 0 0,0 0 0,-1 0 0,1 0 0,0 0 0,0 0 0,0 0 0,0-1 0,0 1 0,0 0 0,1-1 0,-1 1 0,0-1 0,0 1 0,0-1 0,0 0 0,1 1 0,-1-1 0,0 0 0,0 0 0,1 0 0,1 0 0,38-3-6820,-17-11 589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33.759"/>
    </inkml:context>
    <inkml:brush xml:id="br0">
      <inkml:brushProperty name="width" value="0.025" units="cm"/>
      <inkml:brushProperty name="height" value="0.025" units="cm"/>
    </inkml:brush>
  </inkml:definitions>
  <inkml:trace contextRef="#ctx0" brushRef="#br0">219 92 4068,'0'0'2669,"0"-9"1730,0 7-4130,0-43 2708,0 44-2759,0-1 0,0 1 0,0-1 0,0 1 1,-1 0-1,1-1 0,0 1 0,-1-1 1,1 1-1,-1 0 0,1-1 0,-1 1 1,0 0-1,1-1 0,-1 1 0,0 0 0,0 0 1,0 0-1,0 0 0,0 0 0,0 0 1,0 0-1,0 0 0,-1 0 0,1 1 0,0-1 1,0 0-1,-1 1 0,1-1 0,-1 1 1,1-1-1,-2 1 0,1 0-128,0 1-1,0-1 1,0 1-1,0 0 1,0 0-1,0 0 1,0 0 0,0 0-1,0 1 1,1-1-1,-1 0 1,0 1-1,1-1 1,-1 1 0,1 0-1,0-1 1,-1 1-1,1 0 1,-1 2-1,-23 45 844,19-38-534,-11 29 373,1 1 0,3 0-1,1 1 1,-12 75 0,-3 177 67,11 534-231,17-824-616,0 0-1,0 0 1,0 0-1,0 0 0,0 0 1,1-1-1,0 1 1,0 0-1,0-1 0,0 1 1,1-1-1,-1 0 0,1 1 1,0-1-1,0 0 1,0-1-1,0 1 0,0-1 1,1 1-1,-1-1 1,1 0-1,-1 0 0,1 0 1,6 1-1,12 5-57,-1-1 1,2-1-1,25 4 0,-30-6 59,151 23-632,1-7 0,277-2 0,-439-18 622,-4-1 75,0 1 0,0 0 0,0 0-1,0 0 1,0 1 0,0-1 0,0 1 0,-1 0 0,1 0-1,0 0 1,0 0 0,-1 1 0,1 0 0,-1 0 0,1 0 0,4 3-1,-7-4-38,0 0 0,0 0 0,0 0 0,0 0 0,1 0 0,-1 0 0,0-1 0,1 1 0,-1-1 0,1 1 0,-1-1 0,1 1 0,-1-1 0,1 0 0,-1 1 0,1-1 0,-1 0 0,1 0 0,-1 0 0,1 0 0,0-1 0,-1 1 0,2-1-1,0 0 8,-1 0-1,0-1 0,0 1 1,0-1-1,0 1 0,0-1 1,0 0-1,-1 0 0,1 0 0,0 0 1,-1 0-1,1 0 0,0-2 1,5-11 59,0 0 0,-1 0 1,6-28-1,-8 27-88,22-81 40,-5-1 1,-4-2-1,5-116 0,-12-307 33,-11 377-33,2 120-32,-1 0 0,-1 0-1,-1 0 1,-2 0 0,0 0-1,-2 1 1,-10-28 0,13 46 5,-1 1 0,0 1 1,0-1-1,-1 0 0,1 1 1,-1 0-1,0 0 0,-1 0 1,1 1-1,-1 0 0,0 0 1,0 0-1,-9-3 0,-1-1 8,0 2 1,0 0-1,-1 1 0,-23-5 0,-20 2 310,-1 2 1,0 3 0,0 3 0,-87 10 0,-36 21 27,133-20-253,0-1 0,-1-3-1,0-3 1,-97-2 0,147-2-155,0-1-1,0 1 1,0 0-1,0-1 1,0 1 0,0-1-1,0 1 1,0-1-1,0 0 1,1 0 0,-1 0-1,0 0 1,-1-1-1,2 1-26,1 0-1,-1 1 0,1-1 1,0 1-1,-1-1 0,1 0 0,0 1 1,-1-1-1,1 0 0,0 1 1,0-1-1,-1 0 0,1 1 1,0-1-1,0 0 0,0 0 0,0 1 1,0-1-1,0 0 0,0 0 1,0 1-1,1-1 0,-1-1 0,2-2-545,0 0-1,0 0 0,1 0 0,-1 0 0,1 1 0,0-1 0,0 1 0,7-6 0,8-9-6212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4:52.350"/>
    </inkml:context>
    <inkml:brush xml:id="br0">
      <inkml:brushProperty name="width" value="0.025" units="cm"/>
      <inkml:brushProperty name="height" value="0.025" units="cm"/>
    </inkml:brush>
  </inkml:definitions>
  <inkml:trace contextRef="#ctx0" brushRef="#br0">52 274 5093,'10'-31'840,"57"-211"10651,-84 405-7940,-67 536-581,57 6-1611,27-688-1351,0 0 0,1-1 0,1 1 0,0 0 0,1-1 0,1 0 0,12 32 0,-15-47-3,0 1 1,0-1-1,0 1 0,0-1 0,0 1 1,0-1-1,1 0 0,-1 1 0,0-1 1,1 0-1,-1 0 0,1 0 0,0 0 1,-1 0-1,1-1 0,0 1 1,-1 0-1,1-1 0,0 1 0,0-1 1,0 0-1,0 0 0,-1 1 0,1-1 1,0 0-1,0-1 0,0 1 0,0 0 1,-1 0-1,1-1 0,0 1 0,0-1 1,0 0-1,-1 1 0,1-1 1,2-1-1,9-5 76,-1 0 0,1-1-1,20-17 1,-9 6 4,24-9-36,1 2 0,1 3-1,1 1 1,1 3 0,1 2 0,1 3-1,92-14 1,-110 26-32,-26 2-5,0 0-1,0-1 1,0 0-1,13-4 1,-22 4 45,0 1 1,0-1-1,0 0 1,0 0-1,0 0 1,0 0-1,0 0 1,0 0-1,0 0 1,0 0-1,-1 0 1,1 0-1,0 0 1,-1-1 0,1 1-1,-1 0 1,1 0-1,-1-1 1,1 1-1,-1 0 1,0-3-1,3-36 491,-2 26-530,23-265 24,10-337-4,-35 586-35,-2 0 0,-1 1 0,-2-1 0,-1 1 0,-1 0 1,-1 0-1,-2 1 0,-1 0 0,-1 1 0,-1 0 0,-23-31 0,31 51 33,-1-1 0,1 2 0,-1-1 0,-1 1 0,0 0 0,1 1 0,-2-1 0,1 2 0,0-1 0,-1 1 0,0 0 0,0 1 0,0 0 0,-1 1 0,1 0 0,0 0 0,-1 1 0,0 0 0,-15 1 0,-17 1 329,1 3-1,0 2 0,-53 13 0,30-6-171,30-7-111,-1-2 0,-47 0 0,81-4-223,1 0 0,-1 0 1,1 0-1,-1 0 0,1 0 0,0-1 1,-1 1-1,1 0 0,-1 0 0,1-1 1,0 1-1,-1 0 0,1 0 0,0-1 0,-1 1 1,1 0-1,0-1 0,-1 1 0,1 0 1,0-1-1,0 1 0,-1-1 0,1 1 1,0 0-1,0-1 0,0 1 0,0-1 1,0 1-1,-1-1 0,1 1 0,0-1 0,0 1 1,0 0-1,0-1 0,0 1 0,0-1 1,1 1-1,-1-1 0,0 1 0,0-1 1,0 1-1,0 0 0,0-1 0,1 1 0,-1-1 1,0 1-1,0 0 0,1-1 0,12-26-8378,-12 24 7456,14-23-11567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5:10.914"/>
    </inkml:context>
    <inkml:brush xml:id="br0">
      <inkml:brushProperty name="width" value="0.025" units="cm"/>
      <inkml:brushProperty name="height" value="0.025" units="cm"/>
    </inkml:brush>
  </inkml:definitions>
  <inkml:trace contextRef="#ctx0" brushRef="#br0">69 1169 6022,'0'0'7239,"-7"-8"-5953,-5-5-765,2 4 797,0-1 0,1-1-1,-12-16 1,35 25-821,-1 1-1,0 0 1,17 1-1,798 58 1447,-309-24-344,4-33-743,-229-3-118,-226 2-700,697-6 204,-1-33-154,-394 4-155,1016-56 1394,-1013 89-1206,852-27 94,-1097 22-647,-129 7 437,0 0-1,-1 0 1,1 0 0,-1-1-1,1 1 1,0 0 0,-1-1 0,1 1-1,0-1 1,-1 1 0,1-1 0,0 0-1,0 0 1,-1 1 0,1-1 0,0 0-1,0 0 1,0 0 0,0 0 0,0 0-1,0 0 1,1-1 0,-1 1 0,0 0-1,0 0 1,1-1 0,-1 1 0,1 0-1,-1-1 1,1 1 0,0 0 0,-1-1-1,1 1 1,0-1 0,0 1 0,0 0-1,0-1 1,0 1 0,1-3 0,-1 1-11,0 0 0,1 0-1,-1 0 1,1 0 0,0 0 0,0 1 0,0-1 0,0 0 0,0 1 0,0-1 0,1 1 0,0-1 0,-1 1 0,1-1 0,0 1 0,0 0 0,0 0 0,5-3-1,3 0-117,1 1-1,0 0 1,0 1-1,0 1 1,17-3-1,-17 4 72,-1-1 0,1 0-1,0-1 1,-1 0 0,14-6 0,-21 7 58,0 0 0,0 0 0,0 0 1,0 0-1,0-1 0,0 1 1,-1-1-1,1 0 0,-1 0 1,0 0-1,0 0 0,0 0 0,0 0 1,0 0-1,-1-1 0,0 1 1,1-1-1,-1 1 0,0-1 1,0-3-1,10-91-12,-10 76 5,1 0-1,0 1 1,2-1 0,1 0-1,12-34 1,-3 24-2,47-129-51,-57 163 20,0 1 0,0 0 1,1-1-1,-1 0 0,1 0 1,-1 0-1,1 0 0,0-1 1,-1 0-1,1 0 0,7 1 0,-12-2 38,1 0-1,0 1 0,-1-1 0,1 0 0,-1 0 0,1 0 0,0 0 0,-1 0 0,1 0 0,-1 0 1,1 0-1,0 0 0,-1 0 0,1-1 0,-1 1 0,1 0 0,0 0 0,-1 0 0,1-1 0,-1 1 0,1 0 1,-1-1-1,1 1 0,-1 0 0,1-1 0,-1 1 0,1-1 0,-1 1 0,0-1 0,1 1 0,-1-1 1,0 1-1,1-1 0,-1 1 0,0-1 0,0 1 0,1-1 0,-1 0 0,0 1 0,0-1 0,0 1 0,0-1 1,0 0-1,0 1 0,0-2 0,0 1-4,-1 0 0,0-1 0,1 1 0,-1 0 0,0-1 0,0 1 0,0 0 0,0 0 0,0 0 0,0 0 0,0 0 0,0 0 0,-1 0 0,1 0 0,0 0 0,-1 1 0,1-1 0,-3-1 0,-25-7-15,0 1 1,0 2-1,0 1 0,-36-2 0,-125 2-24,130 5 65,-939 23-9,111 1 7,-1016-40 42,204 0-512,1638 16 443,-459-10 12,399 2-6,0-6 0,-146-36 0,240 44 71,0-1-1,1-2 1,0-1 0,1-1-1,0-1 1,1-1-1,0-1 1,1-2 0,1 0-1,0-2 1,-32-32 0,41 39-95,6 12-34,5 25-93,-2 10 65,-5-18 91,-1 0 1,-1 0-1,0-1 0,-1 0 1,-24 22-1,17-18 1,2 0 0,-21 31-1,27-33-12,2 1 0,1 0 0,0 0 0,1 1 0,2 0 0,0 1 0,-5 39 0,5 4-28,3 86 0,3-98 28,6 83 96,11-101-5407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5:31.766"/>
    </inkml:context>
    <inkml:brush xml:id="br0">
      <inkml:brushProperty name="width" value="0.025" units="cm"/>
      <inkml:brushProperty name="height" value="0.025" units="cm"/>
    </inkml:brush>
  </inkml:definitions>
  <inkml:trace contextRef="#ctx0" brushRef="#br0">0 206 5541,'0'0'5819,"10"-3"-5408,57-11 129,1 2 0,0 4-1,115 0 1,15-2-499,69-16-57,405-25 1574,1434 78 811,-535 6-1866,93-61-412,-1446 18-88,1283-54 132,2 33 469,404 65-166,-1355-19-385,818-9-142,-756-9-446,-526 2-2215,-4-7-3399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5:34.591"/>
    </inkml:context>
    <inkml:brush xml:id="br0">
      <inkml:brushProperty name="width" value="0.025" units="cm"/>
      <inkml:brushProperty name="height" value="0.025" units="cm"/>
    </inkml:brush>
  </inkml:definitions>
  <inkml:trace contextRef="#ctx0" brushRef="#br0">113 3 5669,'-8'0'-16,"-10"1"160,5 0 239,0 0 1,-1-1-1,1-1 1,-21-3-1,61 5 3754,22 1-3816,7 12-232,-1 3 0,57 25 0,66 20-106,-82-39 83,141 14 1,103-9 342,-177-16-155,942 42 2156,3-36-699,0-1-1599,-674-5-167,1711 33 1135,-1096-34-935,635 1 143,-891-43 163,104 0 486,-842 35-1058,104 18 0,-14 0-4575,-74-17-2207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5:41.524"/>
    </inkml:context>
    <inkml:brush xml:id="br0">
      <inkml:brushProperty name="width" value="0.025" units="cm"/>
      <inkml:brushProperty name="height" value="0.025" units="cm"/>
    </inkml:brush>
  </inkml:definitions>
  <inkml:trace contextRef="#ctx0" brushRef="#br0">67 0 11627,'0'0'1324,"-9"2"-240,-1-2-724,6 0-229,1 0 1,0 0-1,-1 1 1,1-1 0,0 1-1,-1-1 1,1 1 0,0 0-1,0 0 1,0 1 0,0-1-1,-5 4 1,68 3-292,260 47 796,49 7 1744,227-37-1211,-1-53-128,601 5 193,-775 25-1123,690 11 386,-291-71 1233,-463 22-770,-242 27 1587,-115 9-2392,31-4-6428,-17-2 1436,-1-5-3394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5:46.526"/>
    </inkml:context>
    <inkml:brush xml:id="br0">
      <inkml:brushProperty name="width" value="0.025" units="cm"/>
      <inkml:brushProperty name="height" value="0.025" units="cm"/>
    </inkml:brush>
  </inkml:definitions>
  <inkml:trace contextRef="#ctx0" brushRef="#br0">0 123 9641,'0'0'4351,"14"-5"-4116,-13 4-230,156-54 1009,-129 47-744,0 1-1,1 1 0,0 2 0,39-2 0,251 18 2145,-34 0-1631,984 45-41,-580-36-539,0-44 589,-590 19-639,1254 11 1224,-145 21-573,-2-92-348,386-12-210,-1479 75-219,154 4 17,-210 0 222,1 3 1,88 22-1,-105-16-159,-20-6-56,1 0 0,27 4 0,-43-10-576,0 1-1,0-1 1,1 0-1,-1 0 1,0-1-1,0 0 1,0 0-1,0 0 1,0-1-1,0 0 1,0 0-1,9-5 1,15-14-6325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6:25.297"/>
    </inkml:context>
    <inkml:brush xml:id="br0">
      <inkml:brushProperty name="width" value="0.025" units="cm"/>
      <inkml:brushProperty name="height" value="0.025" units="cm"/>
    </inkml:brush>
  </inkml:definitions>
  <inkml:trace contextRef="#ctx0" brushRef="#br0">1 48 5926,'0'0'12716,"34"17"-10608,1-10-1301,57 1 0,-3 0 131,-12 1-501,-1-4 1,152-10-1,149-51 1742,-284 41-1820,144-7-1,97 19 216,-225 3-92,25 6-204,151 25 0,-245-25-247,128 6 346,-101-9-72,78 14 1,-86-11-244,-17-2 44,-33-2 107,-14 1 174,-47 18-4265,19-3-1611,22-11 2631,-32 19-11502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7:05.231"/>
    </inkml:context>
    <inkml:brush xml:id="br0">
      <inkml:brushProperty name="width" value="0.025" units="cm"/>
      <inkml:brushProperty name="height" value="0.025" units="cm"/>
    </inkml:brush>
  </inkml:definitions>
  <inkml:trace contextRef="#ctx0" brushRef="#br0">892 160 7431,'0'0'2434,"1"-12"-677,-1 9-1743,1-2 242,0 1-1,-1-1 1,1 1 0,-1-1 0,0 0 0,0 1 0,-1-1 0,1 0 0,-1 1 0,0-1 0,-1 1 0,1-1 0,-1 1 0,0 0-1,0-1 1,0 1 0,0 0 0,-1 0 0,0 1 0,1-1 0,-1 0 0,-1 1 0,1 0 0,0 0 0,-1 0 0,-7-5 0,2 3-57,1 1 0,-1 1 1,0-1-1,0 1 0,0 0 1,0 1-1,0 0 1,-1 1-1,1 0 0,0 0 1,-1 1-1,1 0 0,-1 1 1,-12 2-1,8 1-119,-1 0 0,1 0 0,-1 2 0,1 0 0,1 0 0,-1 1 0,1 1 0,-14 11 0,-23 20 158,3 1 1,1 3 0,2 2 0,2 2-1,2 1 1,2 3 0,2 0-1,3 3 1,2 0 0,3 2-1,2 1 1,2 2 0,-17 68 0,32-90-165,2 0 0,1 1 0,2 0 0,2 0 0,1 0 0,2 0 0,12 71 0,-10-88-69,2-1 0,0 0-1,2 0 1,0-1 0,1 1-1,1-2 1,1 1 0,0-1 0,1-1-1,1 0 1,1 0 0,1-2-1,0 1 1,0-2 0,2 0-1,17 12 1,-24-20 1,0 0 0,1-1 0,-1 0-1,1-1 1,0 0 0,1 0 0,-1-1-1,1-1 1,-1 0 0,1 0 0,19 0-1,-13-2 51,-1-1-1,0-1 1,0-1-1,0 0 1,-1-1-1,1-1 0,17-7 1,4-6 173,-1-2-1,0 0 1,-2-3-1,-1-1 1,43-39 0,-21 12 235,-3-3 1,-3-2-1,-1-1 0,-4-3 1,-2-2-1,59-115 1,-84 140-301,-1-2 0,-2 0 0,-2 0 0,9-51 0,-16 62-86,-2 0-1,0-1 0,-2 1 0,-2-1 1,0 0-1,-10-54 0,9 73-85,-1 1 0,0-1 0,0 1 0,0-1 0,-1 1 0,-1 0-1,0 1 1,0-1 0,-1 1 0,1 0 0,-2 0 0,1 1 0,-1-1 0,-1 1 0,1 1 0,-1 0 0,0 0 0,0 0 0,-15-6 0,10 6-45,-1 2 1,1-1 0,-1 2 0,0 0 0,0 1 0,0 0 0,0 1-1,0 0 1,0 1 0,0 1 0,0 0 0,0 1 0,-19 5-1,7 1-1439,0 1-1,-47 24 1,20-8-3036,5-6-2711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7:25.022"/>
    </inkml:context>
    <inkml:brush xml:id="br0">
      <inkml:brushProperty name="width" value="0.025" units="cm"/>
      <inkml:brushProperty name="height" value="0.025" units="cm"/>
    </inkml:brush>
  </inkml:definitions>
  <inkml:trace contextRef="#ctx0" brushRef="#br0">126 0 6022,'0'0'1767,"-10"7"-1212,-2 3 17,0 1 0,0 0 0,1 1 0,1 0 0,-14 20 0,-1 9 1946,15-22 1168,45-22-782,-22-1-2590,1 1 0,-1 1 0,0 0 1,1 0-1,-1 2 0,26 1 0,82 19 59,-84-13-279,59 5 0,-34-11 285,0-4 0,102-16 0,121-41 782,-230 47-1110,15-1 250,141-10 0,-88 20 5791,-126 5-6081,0-1-1,1 1 1,-1-1 0,1 1-1,-1 0 1,1 0-1,-1 0 1,1 0 0,0 1-1,0-1 1,-1 1 0,-2 2-1,-12 7-2025,-3-6-4521,4-5-442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08.804"/>
    </inkml:context>
    <inkml:brush xml:id="br0">
      <inkml:brushProperty name="width" value="0.025" units="cm"/>
      <inkml:brushProperty name="height" value="0.025" units="cm"/>
    </inkml:brush>
  </inkml:definitions>
  <inkml:trace contextRef="#ctx0" brushRef="#br0">32 1 16784,'0'0'2274,"-18"70"769,12-35-609,-1 2-1089,7-7-159,0-4-770,0-7-384,2-9-1089,6-5-1281,-1-5-1410,-1-10-1697,-4-11-5958</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6:18.668"/>
    </inkml:context>
    <inkml:brush xml:id="br0">
      <inkml:brushProperty name="width" value="0.025" units="cm"/>
      <inkml:brushProperty name="height" value="0.025" units="cm"/>
    </inkml:brush>
  </inkml:definitions>
  <inkml:trace contextRef="#ctx0" brushRef="#br0">5491 698 10410,'-18'-46'162,"-2"1"1,-2 1 0,-46-67-1,51 88-22,-1 0 0,-1 2-1,-1 0 1,-1 1-1,-1 1 1,0 1-1,-43-25 1,13 15-125,-2 2 0,0 3-1,-2 1 1,-87-20 0,-242-30-922,169 46 667,-1 9 0,0 10 1,-433 41-1,346 9 901,2 13 1,-365 117-1,455-106-213,4 10 0,-230 118 0,342-144-196,2 3-1,2 5 1,3 4 0,3 4 0,3 3 0,-106 116 0,160-152-207,2 1 1,1 1-1,1 1 0,2 1 1,2 1-1,2 2 1,1-1-1,2 2 0,-16 68 1,26-78-42,1 0 0,1 0 0,1 1 0,2 0 1,2-1-1,1 1 0,1 0 0,2-1 0,1 0 1,2 0-1,1 0 0,1-1 0,24 48 0,-5-25 16,3-2-1,2-2 1,2-1-1,2-2 1,2-1-1,3-2 1,80 65-1,-13-25 237,4-5 0,160 83 0,-69-58 69,4-9 0,4-9-1,4-10 1,419 89 0,-308-108-132,1-15 1,586-1 0,-724-45-117,0-9 0,-1-7 1,309-75-1,-393 66-35,-2-3 0,-1-6 0,-2-4 0,-2-4 1,-1-4-1,-4-5 0,164-124 0,-212 140-8,-2-2 1,-2-1 0,-1-3-1,-3-1 1,64-100 0,-78 104-28,-2-1 0,-2-1 1,-1-1-1,-3-1 1,-2 0-1,-2-1 0,12-89 1,-19 77-167,-3 0 1,-2 1-1,-3-1 1,-2 1 0,-3 0-1,-3 0 1,-2 1-1,-2 0 1,-44-104 0,27 95-90,-2 0 0,-3 3 0,-3 1 1,-3 2-1,-2 1 0,-2 3 0,-85-77 1,64 73 46,-2 4 1,-3 2 0,-2 4 0,-123-61 0,96 63 120,-2 6 0,-1 4 1,-130-29-1,78 34-162,-269-22 0,-166 45-1254,39 45-1215,-40 30-1848</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45.169"/>
    </inkml:context>
    <inkml:brush xml:id="br0">
      <inkml:brushProperty name="width" value="0.025" units="cm"/>
      <inkml:brushProperty name="height" value="0.025" units="cm"/>
    </inkml:brush>
  </inkml:definitions>
  <inkml:trace contextRef="#ctx0" brushRef="#br0">15 0 11915,'-9'4'3395,"6"-1"-1184,1 1-161,2-1-481,12 0-288,11 0 545,10-2-225,11-1-736,10 0-416,4 0-193,3-3-96,2 1-96,-3 1-96,-6 1-1089,-7 0-1441,-12 0-1698,-8 0-2275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45.511"/>
    </inkml:context>
    <inkml:brush xml:id="br0">
      <inkml:brushProperty name="width" value="0.025" units="cm"/>
      <inkml:brushProperty name="height" value="0.025" units="cm"/>
    </inkml:brush>
  </inkml:definitions>
  <inkml:trace contextRef="#ctx0" brushRef="#br0">1 1 17489,'9'0'1014,"71"-1"2330,133 4 1138,-209-3-4445,1 0 1,0 0-1,-1 1 0,1 0 1,0 0-1,-1 0 0,0 0 1,1 1-1,-1 0 0,0 0 1,1 0-1,-1 1 0,0-1 1,-1 1-1,1 0 0,0 0 1,-1 0-1,0 0 0,6 8 1,-7-7 37,-1-1 1,1 1 0,-1 1-1,0-1 1,0 0 0,0 0-1,0 0 1,-1 0 0,1 1 0,-1-1-1,-1 0 1,1 1 0,0-1-1,-1 0 1,0 0 0,0 0-1,0 0 1,-1 0 0,1 0-1,-1 0 1,0 0 0,-3 4 0,-7 13 320,-2 0 0,0-1 1,-1-1-1,-32 31 1,-80 63-1019,110-99 94,3-4-3406,8-8-3396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46.224"/>
    </inkml:context>
    <inkml:brush xml:id="br0">
      <inkml:brushProperty name="width" value="0.025" units="cm"/>
      <inkml:brushProperty name="height" value="0.025" units="cm"/>
    </inkml:brush>
  </inkml:definitions>
  <inkml:trace contextRef="#ctx0" brushRef="#br0">127 1 14798,'0'0'13159,"1"14"-11936,0 9-793,-1 1 0,-1 0 0,-1 0 1,-9 42-1,7-49-82,1 0 1,1 1-1,0 23 0,2-40-346,0-1-1,0 1 0,0 0 0,0-1 1,0 1-1,0 0 0,0-1 1,1 1-1,-1 0 0,0-1 0,0 1 1,0 0-1,1-1 0,-1 1 1,0-1-1,1 1 0,-1-1 0,1 1 1,-1-1-1,1 1 0,-1-1 0,1 1 1,-1-1-1,1 1 0,-1-1 1,1 0-1,-1 1 0,1-1 0,-1 0 1,1 1-1,1-1 0,24-2 12,30-22-23,-52 22 9,-2 0-3,1 1 1,-1-1-1,1 1 1,0 0-1,0 0 0,-1 0 1,1 0-1,0 1 1,0-1-1,0 1 1,0-1-1,0 1 0,0 0 1,0 0-1,4 1 1,-6 0-1,1 0 1,-1 0 0,0 0 0,0 0-1,1 0 1,-1 0 0,0 1 0,0-1-1,-1 0 1,1 1 0,0-1 0,0 0-1,-1 1 1,1-1 0,0 1 0,-1-1-1,0 1 1,1-1 0,-1 1 0,0 0-1,0-1 1,0 1 0,0-1 0,0 1-1,0 0 1,0-1 0,0 1 0,-1-1-1,0 2 1,0 5 6,-1 0 1,0-1-1,0 1 0,-1-1 0,0 0 0,-1 1 1,0-2-1,0 1 0,0 0 0,-1-1 0,1 0 0,-2 0 1,1 0-1,-1 0 0,1-1 0,-2 0 0,-8 6 1,5-5 4,0 1 0,1-2 0,-2 1 0,1-2 0,-1 1 0,0-1 0,0-1 1,0 0-1,0-1 0,0 0 0,-16 1 0,25-3-108,0 0 1,1 0-1,-1 0 1,0-1-1,1 1 1,-1 0-1,0-1 1,1 1-1,-1-1 1,1 0-1,-1 1 1,1-1-1,-1 0 1,1 0-1,-1 0 1,1 0-1,0 0 1,0 0-1,0-1 1,-1 1-1,1 0 1,0 0-1,0-1 1,1 1-1,-1-1 1,0 1-1,0-1 1,1 1-1,-1-1 1,1 0-1,-1 1 1,1-1-1,0 0 1,0 1-1,0-3 1,-1 1-178,1 0-1,0 0 1,1 0 0,-1 1-1,0-1 1,1 0 0,-1 0-1,1 1 1,0-1 0,0 0-1,0 1 1,1-1 0,-1 1-1,0-1 1,1 1-1,0 0 1,-1 0 0,1-1-1,0 1 1,4-2 0,12-8-4784,6 1-1484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46.767"/>
    </inkml:context>
    <inkml:brush xml:id="br0">
      <inkml:brushProperty name="width" value="0.025" units="cm"/>
      <inkml:brushProperty name="height" value="0.025" units="cm"/>
    </inkml:brush>
  </inkml:definitions>
  <inkml:trace contextRef="#ctx0" brushRef="#br0">214 29 12908,'0'0'8873,"-13"-12"-4693,11 11-3940,-1 0 1,0 0 0,0 0-1,0 1 1,0-1 0,0 1-1,0 0 1,0 0 0,0 0-1,0 0 1,0 0 0,0 1-1,0-1 1,0 1 0,0 0-1,0 0 1,0 0 0,0 0-1,-4 3 1,-50 31 1149,48-28-1321,1 0 1,0 1 0,0 0-1,0 0 1,-12 18-1,18-22-58,-1 0 0,1 1 0,0-1 0,0 0 0,0 1 0,1-1 0,-1 1 0,1-1 0,0 1 0,0 0 0,1-1-1,0 1 1,0 0 0,0-1 0,0 1 0,2 9 0,-1-13-11,0 1 0,0 0 0,1-1 0,-1 1 0,1-1 0,-1 1 0,1-1 0,-1 0 0,1 1 0,0-1 0,0 0 0,-1 0 0,1 0 0,0 0 0,0-1 0,0 1 0,0-1 0,0 1 0,0-1 0,0 1 0,0-1 0,0 0 0,0 0 0,0 0 0,1 0 0,1-1 0,6 1 0,0-1 0,0 0 0,0 0 0,11-3 0,-11 0 0,-1 0 0,0 0 0,0 0 0,0-1 0,0-1 0,-1 1 0,0-2 0,0 1 0,-1-1 0,12-12 0,-15 14 0,0 1 0,0-1 0,-1 0 0,1-1 0,-1 1 0,-1-1 0,1 1 0,0-1 0,-1 0 0,-1 0 0,1 0 0,-1 0 0,1 0 0,-2-1 0,1 1 0,-1 0 0,0 0 0,-1-9 0,0 14 2,1-1 0,-1 0 0,0 1 0,0-1 0,1 0 1,-1 1-1,0-1 0,-1 1 0,1-1 0,0 1 0,0 0 0,-1 0 0,1-1 0,0 1 0,-1 0 0,0 0 1,1 0-1,-1 1 0,1-1 0,-1 0 0,0 1 0,-2-2 0,0 1-24,0 0 0,1 0 1,-1 1-1,0-1 0,0 1 0,1 0 0,-1 0 0,0 0 0,0 1 1,-5 0-1,9-1-107,-1 0 1,1 0-1,0 1 1,-1-1-1,1 0 1,-1 0-1,1 0 1,-1 1-1,1-1 1,0 0-1,-1 0 1,1 1-1,-1-1 0,1 0 1,0 1-1,-1-1 1,1 0-1,0 1 1,0-1-1,-1 1 1,1-1-1,0 0 1,0 1-1,-1-1 1,1 1-1,0-1 1,0 1-1,0-1 1,0 1-1,0-1 1,0 1-1,0-1 1,0 1-1,0-1 0,0 1 1,0-1-1,0 1 1,0-1-1,0 1 1,0-1-1,1 0 1,-1 1-1,0-1 1,0 1-1,1-1 1,-1 1-1,0-1 1,0 0-1,1 1 1,-1-1-1,1 1 1,19 16-8654,-6-12 1890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47.473"/>
    </inkml:context>
    <inkml:brush xml:id="br0">
      <inkml:brushProperty name="width" value="0.025" units="cm"/>
      <inkml:brushProperty name="height" value="0.025" units="cm"/>
    </inkml:brush>
  </inkml:definitions>
  <inkml:trace contextRef="#ctx0" brushRef="#br0">62 0 17681,'0'0'8344,"0"8"-6823,-28 142 533,18-104-1262,1 0-1,2 1 1,-1 83 0,9-131-792,-1 1 0,0 0 0,0 0 0,0 0 0,0 0 0,1 0 0,-1-1 0,0 1 0,0 0 0,0 0 0,1 0 0,-1 0 0,0 0 0,0 0 0,0 0 0,1 0 0,-1 0 0,0 0 0,0 0 0,1 0 0,-1 0 0,0 0 0,0 0 0,0 0 0,1 0 0,-1 0 0,0 0 0,0 0 0,1 0 0,-1 0 0,0 0 0,0 0 0,0 0 0,1 1 0,-1-1 0,0 0 0,0 0 0,0 0 0,0 0 0,1 0 0,-1 1 0,0-1 0,0 0 0,0 0 0,0 0 0,0 1 0,0-1 0,0 0 0,1 0 0,-1 1 0,9-23 0,-2-109 0,-7 114 0,1 24 0,-1-6 0,0 0 0,0 1 0,0-1 0,0 0 0,1 0 0,-1 0 0,0 1 0,1-1 0,-1 0 0,1 0 0,0 0 0,-1 0 0,1 0 0,0 0 0,-1 0 0,1 0 0,0 0 0,0 0 0,0 0 0,0 0 0,0-1 0,0 1 0,2 1 0,0-1 0,1 0 0,-1 0 0,0 0 0,0 0 0,1 0 0,-1-1 0,1 0 0,6 1 0,-2-2 0,0 0 0,0 0 0,0 0 0,0-1 0,-1 0 0,1 0 0,11-6 0,-2-2 0,0-1 0,-1-1 0,0 0 0,-1-2 0,22-24 0,-28 28 0,-1 1 0,0-2 0,-1 1 0,0-1 0,-1 0 0,0 0 0,-1-1 0,0 0 0,0 0 0,2-13 0,-7 10 0,-5 11 0,-15 20 0,-20 35 0,39-49 0,-14 21 0,-21 43 0,33-60 0,0 0 0,1 0 0,-1 0 0,2 0 0,-1 1 0,1-1 0,0 0 0,0 1 0,0-1 0,1 1 0,0-1 0,1 1 0,1 9 0,-1-14 0,0 0 0,0-1 0,0 1 0,0-1 0,0 1 0,0-1 0,0 0 0,1 1 0,-1-1 0,0 0 0,1 0 0,0 0 0,-1 0 0,1 0 0,-1 0 0,1 0 0,0-1 0,0 1 0,-1 0 0,1-1 0,0 0 0,0 1 0,0-1 0,2 0 0,53 1 0,-41-1 0,-2 0 0,-5-1 0,0 1 0,0 0 0,0 1 0,0 0 0,13 4 0,-20-5 0,0 1 0,0 0 0,0 0 0,0 0 0,0 0 0,-1 0 0,1 1 0,0-1 0,0 0 0,-1 1 0,1-1 0,-1 1 0,1 0 0,-1-1 0,0 1 0,0 0 0,1 0 0,-1 0 0,-1 0 0,1 0 0,0 0 0,0 0 0,-1 0 0,1 1 0,-1-1 0,0 0 0,1 3 0,0 4-215,-1 0-1,1 0 1,-1 1-1,-1-1 1,0 0-1,0 0 1,-1 0-1,0 0 1,0-1 0,-1 1-1,-1 0 1,1-1-1,-5 8 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48.689"/>
    </inkml:context>
    <inkml:brush xml:id="br0">
      <inkml:brushProperty name="width" value="0.025" units="cm"/>
      <inkml:brushProperty name="height" value="0.025" units="cm"/>
    </inkml:brush>
  </inkml:definitions>
  <inkml:trace contextRef="#ctx0" brushRef="#br0">224 80 10090,'0'0'5616,"0"-10"-2403,0-30-282,0 38-2765,-1 0 0,1 1-1,-1-1 1,0 1 0,0-1 0,1 1-1,-1-1 1,0 1 0,0 0 0,0-1-1,0 1 1,-1 0 0,1 0 0,0 0-1,0 0 1,-1 0 0,1 0 0,-1 0-1,1 0 1,-1 0 0,1 1 0,-1-1 0,1 1-1,-1-1 1,0 1 0,1 0 0,-1-1-1,-2 1 1,-44 0 1849,41 2-1935,1 0 0,0 0-1,-1 1 1,1-1-1,0 1 1,0 0-1,0 1 1,0 0 0,1 0-1,0 0 1,0 0-1,0 1 1,0 0-1,0 0 1,1 0 0,0 1-1,0-1 1,1 1-1,-4 8 1,2-5 18,1-1 0,0 1 0,0 0 0,1 0 0,0 1 0,1-1 0,0 0-1,0 1 1,1 0 0,1-1 0,-1 1 0,2 0 0,0 10 0,0-18-93,-1 0-1,1-1 1,-1 1 0,1-1-1,0 1 1,-1-1-1,1 1 1,0-1-1,0 1 1,0-1-1,0 1 1,1-1 0,-1 0-1,0 0 1,1 0-1,-1 0 1,0 0-1,1 0 1,-1 0 0,4 1-1,-1 0 11,1-1 0,-1 0 0,1 0 0,-1 0 0,1 0 0,0-1 0,7 0 0,1 0-16,1-2 1,-1 0 0,0 0-1,21-7 1,-13 1-572,0-1 1,0 0-1,0-2 1,25-17-1,-36 21-679,-1-1 0,0 0 0,0 0 0,9-12 0,-14 15-594,1-1 1,-2 0 0,1 0-1,0 0 1,-1 0 0,0-1-1,3-13 1,-4 10-6137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49.619"/>
    </inkml:context>
    <inkml:brush xml:id="br0">
      <inkml:brushProperty name="width" value="0.025" units="cm"/>
      <inkml:brushProperty name="height" value="0.025" units="cm"/>
    </inkml:brush>
  </inkml:definitions>
  <inkml:trace contextRef="#ctx0" brushRef="#br0">85 34 4452,'0'0'13923,"-39"3"-7912,36-1-5790,0 0 0,0 0 0,0 0 0,0 1 0,0-1 0,0 1-1,1 0 1,-1-1 0,1 1 0,0 0 0,0 0 0,0 1 0,0-1 0,0 0 0,1 1 0,0-1 0,-1 1 0,1-1 0,1 1 0,-1 0 0,0-1 0,1 7 0,0-10-136,9-10-37,0 0 0,0-1 0,-1-1 0,12-21 1,-21 35-13,0-1 0,-1 0 0,1 1 0,0-1 0,0 0 1,-1 0-1,1 0 0,-1 0 0,1 0 0,-1 0 0,1 0 1,-4 1-1,3-1 6,0-1 0,1 1 1,-1 0-1,0 0 0,0 0 0,1 0 1,-1 0-1,1 0 0,-1 0 1,1 0-1,0 1 0,-1-1 0,1 1 1,0-1-1,0 1 0,0-1 1,0 1-1,0 0 0,0-1 0,1 1 1,-1 0-1,0 0 0,1 0 0,-1-1 1,1 4-1,-1 1-39,0 6-19,0-1 0,1 1-1,3 22 1,-3-32 22,0-1-1,0 0 1,0 0-1,0 0 1,0 0 0,0 0-1,0 0 1,1 0-1,-1 0 1,1 0 0,-1 0-1,0 0 1,1 0-1,0 0 1,-1 0 0,1 0-1,0 0 1,-1 0-1,1 0 1,0 0-1,0-1 1,0 1 0,0 0-1,-1-1 1,1 1-1,0-1 1,0 1 0,0-1-1,0 1 1,0-1-1,1 0 1,-1 1 0,0-1-1,0 0 1,0 0-1,0 0 1,0 0 0,0 0-1,0 0 1,1 0-1,-1 0 1,0 0-1,0-1 1,0 1 0,0 0-1,0-1 1,0 1-1,0-1 1,0 1 0,0-1-1,0 1 1,0-1-1,0 0 1,0 0 0,7-5 19,-1 0 1,0 0 0,-1 0 0,1-1-1,-1 0 1,0 0 0,-1 0 0,0-1-1,7-14 1,-5 10 6,-2 0 0,1-1 0,-2 0-1,0 0 1,5-27 0,-42 136 107,32-91-107,0-1 0,0 1 0,1 0 0,-1 0 1,1 0-1,0-1 0,0 1 0,1 0 0,0 7 0,0-11-23,-1 0-1,0 0 0,1 0 1,-1-1-1,1 1 0,-1 0 0,1 0 1,-1 0-1,1-1 0,0 1 0,-1 0 1,1-1-1,0 1 0,0-1 1,-1 1-1,1 0 0,0-1 0,0 0 1,0 1-1,1 0 0,0-1-2,1 0 0,-1 0 0,0 1 0,0-1-1,0-1 1,1 1 0,-1 0 0,0-1 0,0 1 0,0-1-1,1 1 1,2-3 0,3-1-6,0-1 0,0 0 0,0 0 0,-1-1 0,0 0 0,0 0 0,-1-1 0,7-7 0,-8 8 0,0 0 0,0 0 0,1 0 0,0 1 0,0 0 0,0 0 0,1 1 0,-1 0 0,1 0 0,0 0 0,13-4 0,-19 8 0,0 0 0,-1 0 0,1 0 0,0 0 0,0 0 0,-1 0 0,1 0 0,0 0 0,-1 0 0,1 0 0,0 1 0,-1-1 0,1 0 0,0 1 0,-1-1 0,1 0 0,0 1 0,-1-1 0,1 1 0,-1-1 0,1 1 0,-1-1 0,1 1 0,-1-1 0,1 1 0,-1-1 0,1 1 0,-1 0 0,0-1 0,1 2 0,9 27 0,-1-3 0,-7-24 0,0 0 0,1 0 0,-1 0 0,1 0 0,0 0 0,0-1 0,-1 0 0,1 1 0,0-1 0,0 0 0,0 0 0,0 0 0,1-1 0,-1 1 0,0-1 0,0 0 0,0 0 0,0 0 0,1 0 0,-1 0 0,0-1 0,4-1 0,5 0 0,0-1 0,-1 0 0,0 0 0,18-10 0,96-57 0,-125 69 0,1 1 0,-1 0 0,1 0 0,-1-1 0,0 1 0,1 0 0,-1 0 0,1-1 0,-1 1 0,1 0 0,-1 0 0,0 0 0,1 0 0,-1 0 0,1 0 0,-1 0 0,1 0 0,-1 0 0,1 0 0,-1 0 0,1 0 0,-1 0 0,1 0 0,-1 0 0,0 0 0,1 1 0,-1-1 0,1 0 0,-1 0 0,1 0 0,-1 1 0,0-1 0,1 0 0,-1 1 0,0-1 0,1 1 0,1 18 0,-2-18 0,-1 0 0,1 0 0,0 1 0,0-1 0,0 0 0,-1 0 0,1 0 0,0 0 0,0 1 0,1-1 0,-1 0 0,0 0 0,0 0 0,0 0 0,1 1 0,-1-1 0,1 0 0,-1 0 0,1 0 0,-1 0 0,1 0 0,0 0 0,-1 0 0,1 0 0,0 0 0,0-1 0,-1 1 0,1 0 0,0 0 0,0-1 0,0 1 0,0 0 0,0-1 0,0 1 0,0-1 0,1 1 0,-1-1 0,0 0 0,2 1 0,3-1-278,-1-1-1,1 0 1,-1 0 0,1 0 0,-1-1-1,0 1 1,5-4 0,62-35-7312,-47 24 4845,-4 3-4168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0.568"/>
    </inkml:context>
    <inkml:brush xml:id="br0">
      <inkml:brushProperty name="width" value="0.025" units="cm"/>
      <inkml:brushProperty name="height" value="0.025" units="cm"/>
    </inkml:brush>
  </inkml:definitions>
  <inkml:trace contextRef="#ctx0" brushRef="#br0">81 0 13901,'-2'7'9942,"-4"14"-4604,-36 126-1869,40-138-3440,-7 25-7,2 0 0,2 1 0,-3 49 0,8-84-22,1 1 0,-1-1 0,0 1 0,1-1 0,-1 1 0,0-1 0,1 0 0,-1 1 0,0-1 0,1 0 0,-1 1 0,1-1 0,-1 0 0,1 0 0,-1 0 0,1 1 0,-1-1 0,1 0 0,-1 0 0,1 0 0,-1 0 0,1 0 0,-1 0 0,1 0 0,-1 0 0,1 0 0,-1 0 0,1 0 0,-1 0 0,1 0 0,-1 0 0,1 0 0,-1 0 0,1-1 0,-1 1 0,1 0 0,-1 0 0,1-1 0,-1 1 0,0 0 0,1-1 0,-1 1 0,1 0 0,-1-1 0,24-13 0,-13 6 0,51-35 0,-56 39 0,-1 1 0,1 1 0,0-1 0,0 1 0,0 0 0,0 0 0,0 1 0,1 0 0,10-1 0,-16 2 0,0 0 0,0 1 0,0-1 0,0 1 0,-1-1 0,1 1 0,0-1 0,0 1 0,0 0 0,0-1 0,-1 1 0,1 0 0,0-1 0,-1 1 0,1 0 0,0 0 0,-1 0 0,1 0 0,-1 0 0,0 0 0,1 0 0,-1 0 0,0 0 0,1 0 0,-1 0 0,0 0 0,0 0 0,0 0 0,0 0 0,0 0 0,0 1 0,-1 46 0,1-33 0,24-84 0,-16 4 0,-7 67 0,0 1 0,0-1 0,0 0 0,0 0 0,0 0 0,0 0 0,1 0 0,-1 0 0,1 0 0,-1 0 0,1 0 0,0-1 0,0 1 0,0-1 0,0 1 0,0-1 0,0 0 0,0 1 0,0-1 0,0 0 0,1-1 0,-1 1 0,0 0 0,1-1 0,-1 1 0,1-1 0,-1 0 0,0 0 0,1 0 0,-1 0 0,4 0 0,3 0 0,0 0 0,0-1 0,0 0 0,0 0 0,0-1 0,0 0 0,10-4 0,-8 1 0,0-1 0,0 0 0,-1 0 0,0-1 0,0 0 0,0-1 0,-1 0 0,0-1 0,13-16 0,-24 28 0,-3 3 0,0 0 0,0 1 0,1 0 0,0 0 0,0 0 0,0 0 0,1 1 0,1-1 0,-1 1 0,1 0 0,0-1 0,-1 16 0,4-22 0,-1 0 0,1 0 0,0 0 0,-1 0 0,1 0 0,0 0 0,0-1 0,0 1 0,0 0 0,0-1 0,0 1 0,0 0 0,0-1 0,0 1 0,0-1 0,0 1 0,0-1 0,0 0 0,0 0 0,0 1 0,0-1 0,1 0 0,-1 0 0,0 0 0,0 0 0,0 0 0,0 0 0,0 0 0,1-1 0,0 1 0,37-8 0,-29 4 0,-1-2 0,0 1 0,0-1 0,0-1 0,-1 0 0,14-14 0,26-20 0,-52 63 0,1-14-57,-1 1-1,1-1 1,1 1-1,-1 0 1,2 0 0,-2 12-1,2-19 8,1-1-1,0 1 1,0 0 0,0-1-1,1 1 1,-1-1-1,0 1 1,0-1-1,1 1 1,-1-1-1,1 1 1,0-1 0,-1 1-1,1-1 1,0 1-1,0-1 1,0 0-1,0 0 1,0 1-1,0-1 1,0 0 0,0 0-1,0 0 1,1 0-1,-1 0 1,0 0-1,1-1 1,-1 1-1,0 0 1,1-1 0,-1 1-1,1-1 1,-1 1-1,1-1 1,-1 0-1,1 0 1,0 0-1,-1 0 1,1 0 0,-1 0-1,1 0 1,-1 0-1,3-1 1,7-3-5203,-2-9-2920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0.941"/>
    </inkml:context>
    <inkml:brush xml:id="br0">
      <inkml:brushProperty name="width" value="0.025" units="cm"/>
      <inkml:brushProperty name="height" value="0.025" units="cm"/>
    </inkml:brush>
  </inkml:definitions>
  <inkml:trace contextRef="#ctx0" brushRef="#br0">1 5 17809,'0'0'9193,"53"-4"-9097,-18 7-641,8 1-2306,1 1-1985,-3 1 288,-5-2-1282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09.175"/>
    </inkml:context>
    <inkml:brush xml:id="br0">
      <inkml:brushProperty name="width" value="0.025" units="cm"/>
      <inkml:brushProperty name="height" value="0.025" units="cm"/>
    </inkml:brush>
  </inkml:definitions>
  <inkml:trace contextRef="#ctx0" brushRef="#br0">1 150 17553,'0'0'14696,"11"-9"-14253,161-130-368,-172 139-75,0 0 0,0 0 0,1 0 0,-1 0 0,0 0 0,0 0 0,0-1 0,1 1 0,-1 0 0,0 0 0,0 0 0,1 0 0,-1 0 0,0 0 0,0 0 0,1 0 0,-1 0 0,0 0 0,0 0 0,1 0 0,-1 0 0,0 0 0,0 0 0,1 0 0,-1 0 0,0 0 0,0 1 0,0-1 0,1 0 0,-1 0 0,0 0 0,0 0 0,0 0 0,1 1 0,-1-1 0,0 0 0,0 0 0,0 0 0,0 1 0,0-1 0,1 0 0,-1 0 0,0 0 0,0 1 0,0-1 0,0 0 0,0 0 0,0 1 0,0-1 0,0 0 0,0 0 0,0 0 0,0 1 0,0-1 0,0 0 0,0 0 0,0 1 0,0-1 0,0 0 0,0 0 0,0 1 0,-1 21 0,1-18 0,-6 45 0,-14 61 0,10-68 0,3 2 0,-3 47 0,9-74 2,2 55 7,-1-69-12,1 0 0,-1 0 0,1 0 0,0 0 0,0 0 0,0 0-1,0 0 1,0 0 0,1 0 0,-1 0 0,1-1 0,0 1 0,0 0 0,0-1-1,0 0 1,0 1 0,0-1 0,5 3 0,2-2-2965,-9-8-4443,-6-4-700,1 4 6956,-14-13-9036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1.284"/>
    </inkml:context>
    <inkml:brush xml:id="br0">
      <inkml:brushProperty name="width" value="0.025" units="cm"/>
      <inkml:brushProperty name="height" value="0.025" units="cm"/>
    </inkml:brush>
  </inkml:definitions>
  <inkml:trace contextRef="#ctx0" brushRef="#br0">119 1 4676,'0'0'18866,"-9"6"-15129,-13 7-1682,-60 38 1378,81-50-3435,1-1 1,0 0-1,-1 1 1,1-1-1,0 1 0,-1-1 1,1 1-1,0-1 0,-1 0 1,1 1-1,0-1 1,0 1-1,0-1 0,-1 1 1,1-1-1,0 1 0,0-1 1,0 1-1,0-1 1,0 1-1,0 0 0,0-1 1,0 1-1,0-1 0,0 1 1,0-1-1,0 1 1,1-1-1,-1 1 0,0-1 1,0 1-1,0-1 0,1 1 1,-1-1-1,0 0 1,1 1-1,-1-1 0,0 1 1,1-1-1,-1 0 0,1 1 1,-1-1-1,0 0 1,1 1-1,-1-1 0,1 0 1,-1 0-1,1 1 0,-1-1 1,1 0-1,-1 0 1,1 0-1,0 0 0,39 15-249,-28-11 88,10 5-321,-13-6 421,0 0-1,0 1 0,0 0 1,-1 1-1,0 0 1,9 6-1,-16-10 77,-1-1 1,1 1-1,-1-1 0,1 1 0,-1-1 0,1 1 1,-1 0-1,1-1 0,-1 1 0,0 0 0,1 0 0,-1-1 1,0 1-1,0 0 0,1 0 0,-1 0 0,0-1 1,0 1-1,0 0 0,0 0 0,0 0 0,0-1 0,0 1 1,0 0-1,0 0 0,-1 0 0,1-1 0,0 1 1,0 0-1,-1 0 0,1-1 0,0 1 0,-1 0 0,1-1 1,-1 1-1,1 0 0,-1-1 0,1 1 0,-1-1 0,0 1 1,1-1-1,-1 1 0,0-1 0,1 1 0,-1-1 1,0 0-1,0 1 0,1-1 0,-1 0 0,0 1 0,-1-1 1,-47 18 705,43-16-693,-28 6-1877,-1-5-5453,19-3-6795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1.687"/>
    </inkml:context>
    <inkml:brush xml:id="br0">
      <inkml:brushProperty name="width" value="0.025" units="cm"/>
      <inkml:brushProperty name="height" value="0.025" units="cm"/>
    </inkml:brush>
  </inkml:definitions>
  <inkml:trace contextRef="#ctx0" brushRef="#br0">30 1 20852,'0'0'2397,"0"9"-102,-2 31-429,-10 51 0,6-50-702,1-1-1,0 46 1,5-85-1164,0 1 0,0-1 0,0 1 0,0 0 0,0-1 0,1 1 0,-1-1 0,0 1 0,1-1 0,-1 1 0,1-1 0,0 1 0,-1-1 0,1 1 0,0-1 0,0 0 0,0 1 0,0-1 0,0 0 0,0 0 0,0 0 0,0 0 0,1 0 0,-1 0 0,2 1 0,0-1 0,-1 0 0,1-1 0,-1 0 0,1 1 0,-1-1 0,1 0 0,-1 0 0,1 0 0,-1-1 0,1 1 0,-1-1 0,1 1 0,-1-1 0,4-1 0,5-3 0,0 0 0,0-1 0,0 0 0,0-1 0,12-10 0,13-16 0,-20 17 0,1 2 0,21-15 0,-37 28 0,-1 1 0,0-1 0,1 1 0,-1 0 0,1-1 0,-1 1 0,1 0 0,-1 0 0,1-1 0,-1 1 0,1 0 0,-1 0 0,1 0 0,-1 0 0,1-1 0,-1 1 0,1 0 0,-1 0 0,1 0 0,-1 0 0,1 0 0,0 0 0,-1 1 0,1-1 0,-1 0 0,1 0 0,-1 0 0,1 0 0,-1 1 0,1-1 0,-1 0 0,1 0 0,-1 1 0,0-1 0,1 0 0,-1 1 0,1-1 0,-1 1 0,0-1 0,1 1 0,4 28 0,-13 33 0,6-56-719,1 1-1,0-1 1,0 0 0,0 1-1,1-1 1,0 1 0,1 8-1,-1-14 534,0 0-1,1 0 0,-1 0 1,0 0-1,0-1 0,1 1 1,-1 0-1,1 0 1,-1 0-1,1-1 0,-1 1 1,1 0-1,-1-1 1,1 1-1,0 0 0,-1-1 1,1 1-1,0-1 0,0 1 1,-1-1-1,1 1 1,0-1-1,1 1 0,0-1-37,0 0 1,1 0-1,-1 0 0,0 0 0,0 0 0,1 0 0,-1-1 1,0 1-1,0-1 0,0 0 0,0 1 0,0-1 1,4-2-1,19-14-4442,3-5-3726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2.437"/>
    </inkml:context>
    <inkml:brush xml:id="br0">
      <inkml:brushProperty name="width" value="0.025" units="cm"/>
      <inkml:brushProperty name="height" value="0.025" units="cm"/>
    </inkml:brush>
  </inkml:definitions>
  <inkml:trace contextRef="#ctx0" brushRef="#br0">100 12 13741,'0'0'12828,"-10"8"-10858,-1 2-1523,0 0 0,0 1 0,-17 23 0,25-29-363,-1 0 0,1 0 0,0 0 0,1 0-1,-1 0 1,1 0 0,0 1 0,1-1 0,-1 1 0,1-1 0,0 1-1,0-1 1,1 1 0,0 0 0,0 0 0,1 7 0,-1-11-77,1-1 0,-1 0 0,1 0 0,0 0 0,0 0 0,-1 0 0,1 0 0,0 0 0,0 0 0,0 0 0,0-1 0,0 1 0,0 0 0,0-1 0,0 1 0,1 0 0,-1-1 1,0 1-1,0-1 0,0 0 0,1 1 0,-1-1 0,0 0 0,0 0 0,1 0 0,-1 0 0,0 0 0,0 0 0,1 0 0,-1 0 0,0 0 0,1-1 0,-1 1 0,2-1 0,1 0 14,1 0 0,-1 0-1,1-1 1,-1 1 0,0-1-1,0 0 1,0 0-1,5-4 1,-1 0-26,-2 0-1,1-1 1,-1 1 0,0-2-1,0 1 1,-1-1 0,0 1-1,0-2 1,-1 1 0,0 0-1,0-1 1,-1 0 0,0 0-1,3-18 1,-7 34-62,-1 0 0,1-1 0,-1 1 0,0 0 1,-1-1-1,-4 9 0,-5 15 108,10-25 11,0 0-1,1 0 1,0 0 0,0 0-1,0 0 1,1 0 0,0 1-1,0-1 1,0 0 0,2 8 0,-2-12-38,0 0 1,1-1 0,-1 1 0,1 0 0,-1 0 0,1 0 0,-1-1 0,1 1 0,-1 0 0,1-1 0,0 1 0,-1 0 0,1-1 0,0 1 0,0-1 0,-1 1 0,1-1 0,0 1 0,0-1 0,0 0 0,0 1 0,0-1 0,0 0 0,3 1 0,-1-1-1,0 0 1,0-1-1,0 1 1,1 0 0,-1-1-1,0 0 1,0 1 0,0-1-1,3-2 1,6-3-15,0 0 0,-1-1 0,0 0 0,0-1 0,15-14 0,-17 15 0,0-1 0,0 1 0,0 0 0,1 1 0,0 0 0,0 0 0,18-6 0,-27 13 0,-1-1 0,1 1 0,0 0 0,0-1 0,-1 1 0,1 0 0,0 0 0,-1-1 0,1 1 0,-1 0 0,1 0 0,-1 0 0,1 0 0,-1 0 0,0 0 0,1 0 0,-1 0 0,0 0 0,0 0 0,0 0 0,0 0 0,1 0 0,-1 0 0,-1 0 0,1 0 0,0 0 0,0 0 0,0 0 0,0 0 0,-1 1 0,-2 37 0,1 1 0,2-39 0,0-1 0,0 1 0,0 0 0,0-1 0,0 1 0,1-1 0,-1 1 0,0 0 0,0-1 0,1 1 0,-1-1 0,0 1 0,1 0 0,-1-1 0,1 1 0,-1-1 0,1 0 0,-1 1 0,1-1 0,-1 1 0,1-1 0,-1 0 0,1 1 0,-1-1 0,1 0 0,0 1 0,-1-1 0,1 0 0,0 0 0,-1 0 0,1 0 0,-1 1 0,1-1 0,0 0 0,-1 0 0,1 0 0,0-1 0,-1 1 0,1 0 0,0 0 0,-1 0 0,1 0 0,0-1 0,-1 1 0,1 0 0,-1 0 0,1-1 0,0 1 0,-1 0 0,1-1 0,-1 1 0,1-1 0,-1 1 0,1-2 0,8-5 0,0-1 0,0-1 0,-1 1 0,0-1 0,-1-1 0,0 1 0,-1-1 0,1-1 0,-2 1 0,0-1 0,7-18 0,-6 6 0,-8 31 0,1-5 0,1-1 0,0 0 0,-1 0 0,1 0 0,0 0 0,0 0 0,1 1 0,-1-1 0,0 0 0,1 0 0,-1 0 0,1 0 0,0 0 0,-1 0 0,1 0 0,0 0 0,0 0 0,1 0 0,1 2 0,1-1 0,1-1 0,-1 1 0,1-1 0,0 0 0,0 0 0,0-1 0,0 1 0,0-1 0,0 0 0,0-1 0,0 1 0,0-1 0,1 0 0,-1 0 0,0-1 0,0 0 0,8-1 0,-4 0 0,0 0 0,-1-1 0,1 0 0,-1 0 0,0-1 0,0 0 0,0 0 0,-1-1 0,11-8 0,9-19 0,-25 30 0,-1 1 0,0-1 0,0 0 0,-1 1 0,1-1 0,0 0 0,0 0 0,-1 0 0,1 1 0,-1-1 0,0 0 0,0 0 0,1 0 0,-1 0 0,0 0 0,-1 0 0,1 0 0,0 0 0,-1-2 0,0 4 0,0-1 0,1 0 0,-1 1 0,0-1 0,0 1 0,0-1 0,0 1 0,0-1 0,0 1 0,0 0 0,0 0 0,0-1 0,0 1 0,-1 0 0,1 0 0,0 0 0,0 0 0,0 0 0,0 0 0,0 1 0,0-1 0,0 0 0,0 0 0,0 1 0,0-1 0,-2 1 0,-26 12 0,22-8-154,1 0-1,0 1 1,0 0 0,1 0 0,0 0-1,0 1 1,0-1 0,1 1-1,0 1 1,0-1 0,1 0 0,0 1-1,0 0 1,-2 12 0,4-17-59,1 0 1,-1 1-1,1-1 1,0 0-1,0 0 0,0 0 1,1 0-1,-1 0 1,1 0-1,0 0 1,-1 0-1,1 0 1,1 0-1,-1 0 0,0 0 1,4 4-1,-3-4-97,0-1 0,1 0 0,0 1 0,-1-1 0,1 0 0,0 0 0,0-1 0,0 1 0,1-1 0,-1 1-1,0-1 1,0 0 0,1 0 0,-1-1 0,1 1 0,-1-1 0,1 1 0,4-1 0,22 0-18428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3.402"/>
    </inkml:context>
    <inkml:brush xml:id="br0">
      <inkml:brushProperty name="width" value="0.025" units="cm"/>
      <inkml:brushProperty name="height" value="0.025" units="cm"/>
    </inkml:brush>
  </inkml:definitions>
  <inkml:trace contextRef="#ctx0" brushRef="#br0">220 52 8840,'1'-1'561,"0"0"-1,0-1 1,0 1-1,0 0 1,0-1-1,0 1 1,-1-1-1,1 1 1,-1-1-1,1 1 1,-1-1-1,0 0 1,0 1-1,1-1 1,-1 1-1,0-1 1,0 0-1,-1 1 1,1-1-1,0 0 1,0 1-1,-1-1 1,1 1-1,-2-3 1,1 3-282,0 0 1,-1 0-1,1 0 1,0 0-1,-1 0 1,1 0-1,-1 0 0,0 0 1,1 1-1,-1-1 1,0 1-1,1-1 1,-1 1-1,0 0 1,1-1-1,-1 1 1,0 0-1,-2 0 0,-5 1-1,-1-1-1,1 1 0,0 1 1,0 0-1,0 0 0,0 1 0,-14 6 1,13-4-131,-1 1 0,1 1 0,0 0 0,1 0 0,-13 13 0,19-17-106,-1 0 0,1 1 1,0 0-1,0 0 1,1 0-1,-1 0 0,1 0 1,0 0-1,0 0 1,0 1-1,1-1 0,0 1 1,0-1-1,0 1 0,0 0 1,0 6-1,2-10-37,-1 0 0,1 0 0,-1 0 0,1 0 0,0 0 0,-1 0 0,1 0 0,0 0 0,0 0 0,0-1 0,0 1 0,-1 0 0,1-1 0,0 1 0,0-1 0,0 1 0,1-1 0,-1 1 0,0-1 0,0 0 0,0 1 0,0-1 0,0 0 0,0 0 0,0 0 0,1 0 0,-1 0 0,0 0 0,0 0 0,0 0 0,0-1 0,0 1 0,2-1 0,41-8 122,-29 1-102,0 0 1,-1-1 0,0-1-1,-1 0 1,0-1-1,-1 0 1,18-21 0,-3 3-9,-33 70-512,1-25 522,-11 32-55,16-46 64,-1 1 1,1-1 0,-1 0 0,1 1 0,0-1 0,-1 1 0,1-1 0,1 0 0,-1 1 0,0-1 0,0 1-1,1-1 1,0 0 0,-1 0 0,2 4 0,0-5-28,-1 0 1,1 0-1,0-1 1,-1 1-1,1 0 0,0 0 1,-1-1-1,1 1 1,0-1-1,0 0 0,-1 0 1,1 1-1,0-1 1,0 0-1,0 0 0,-1-1 1,1 1-1,0 0 1,0-1-1,0 1 0,-1-1 1,1 1-1,3-2 1,41-18 40,-4-8-49,-34 22 0,0 0 0,0 0 0,0 1 0,0 0 0,1 0 0,0 1 0,0 0 0,0 1 0,0 0 0,11-2 0,-20 5 0,1 0 0,-1 0 0,1 0 0,-1 0 0,1 0 0,-1 0 0,1 0 0,-1 1 0,1-1 0,-1 0 0,1 0 0,-1 0 0,0 1 0,1-1 0,-1 0 0,1 1 0,-1-1 0,0 0 0,1 1 0,-1-1 0,0 0 0,1 1 0,-1-1 0,0 1 0,0-1 0,1 0 0,-1 1 0,0-1 0,0 1 0,0-1 0,0 1 0,1-1 0,-1 1 0,0 23 0,1 3 0,-1-26 0,0 0 0,1 0 0,-1-1 0,0 1 0,0 0 0,1-1 0,-1 1 0,0 0 0,1-1 0,-1 1 0,1 0 0,-1-1 0,1 1 0,-1-1 0,1 1 0,-1-1 0,1 1 0,-1-1 0,1 1 0,0-1 0,-1 0 0,1 1 0,0-1 0,-1 0 0,1 0 0,0 1 0,0-1 0,1 0 0,4 0 0,0 0 0,0 0 0,0-1 0,0 0 0,0 0 0,0-1 0,0 1 0,0-1 0,-1-1 0,1 1 0,-1-1 0,1 0 0,5-4 0,-6 4 0,0-1 0,0 1 0,1 0 0,0 1 0,-1 0 0,1 0 0,0 0 0,0 0 0,0 1 0,0 0 0,0 0 0,11 1 0,-16 1 2,0 0 1,1 0-1,-1 0 1,0 0-1,0 0 1,0 0-1,0 0 1,0 1-1,0-1 1,0 0-1,0 1 1,0-1-1,-1 1 1,1-1-1,0 1 1,-1-1-1,0 1 1,1-1-1,-1 1 0,0 0 1,0-1-1,0 1 1,0 0-1,0-1 1,0 1-1,-1 2 1,-2 48-337,1-41-1518,-2-5-5195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4.086"/>
    </inkml:context>
    <inkml:brush xml:id="br0">
      <inkml:brushProperty name="width" value="0.025" units="cm"/>
      <inkml:brushProperty name="height" value="0.025" units="cm"/>
    </inkml:brush>
  </inkml:definitions>
  <inkml:trace contextRef="#ctx0" brushRef="#br0">1 12 7559,'0'0'21738,"1"11"-20612,4 35-277,-4-44-812,-1 0 1,1 0-1,-1 0 0,1 0 0,0 0 0,0-1 1,0 1-1,0 0 0,0 0 0,1-1 0,-1 1 0,0 0 1,1-1-1,-1 1 0,1-1 0,0 0 0,-1 0 0,1 1 1,0-1-1,0 0 0,0 0 0,0-1 0,0 1 1,0 0-1,0-1 0,0 1 0,0-1 0,0 0 0,0 1 1,0-1-1,3 0 0,4 0 8,0-1 1,0 1-1,0-2 1,-1 1-1,12-4 1,-3-1-38,0-1 0,0 0 0,-1-2 0,17-10 0,-19 10-9,1 1-1,0 0 1,0 1 0,0 1-1,20-6 1,-34 12 1,0 0 0,0 0 0,1 0 0,-1 0 0,0 0 0,0 0 0,0 0 0,0 0 0,0 0 0,0 1 0,0-1 0,1 0 0,-1 1 0,0-1 0,0 0 0,0 1 0,0 0 0,-1-1 0,1 1 0,0 0 0,0-1 0,0 1 0,0 0 0,-1 0 0,1 0 0,0-1 0,-1 1 0,1 0 0,0 0 0,-1 0 0,1 0 0,-1 0 0,0 0 0,1 1 0,-1-1 0,0 0 0,0 0 0,1 0 0,-1 1 0,3 58 0,-3-30 0,0-28 0,0-1 0,0 1 0,0-1 0,1 1 0,-1-1 0,0 1 0,1-1 0,-1 1 0,1-1 0,-1 1 0,1-1 0,0 0 0,0 1 0,0-1 0,-1 0 0,1 0 0,0 0 0,0 1 0,1-1 0,-1 0 0,0 0 0,0-1 0,0 1 0,1 0 0,-1 0 0,0 0 0,1-1 0,-1 1 0,1-1 0,-1 1 0,1-1 0,-1 0 0,1 1 0,-1-1 0,1 0 0,-1 0 0,1 0 0,-1 0 0,1 0 0,-1-1 0,1 1 0,-1 0 0,1-1 0,-1 1 0,1-1 0,-1 1 0,0-1 0,1 0 0,-1 0 0,2 0 0,7-5 0,1 0 0,-1 0 0,-1-1 0,19-16 0,-18 14-57,-8 6-67,0 0 1,1 1-1,-1-1 0,1 1 1,0-1-1,0 1 0,0 0 1,0 0-1,0 0 0,0 1 1,1-1-1,-1 1 0,5-2 1,-7 16-12625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4.416"/>
    </inkml:context>
    <inkml:brush xml:id="br0">
      <inkml:brushProperty name="width" value="0.025" units="cm"/>
      <inkml:brushProperty name="height" value="0.025" units="cm"/>
    </inkml:brush>
  </inkml:definitions>
  <inkml:trace contextRef="#ctx0" brushRef="#br0">4 59 19987,'0'0'10858,"-3"-53"-10505,3 47-321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4.802"/>
    </inkml:context>
    <inkml:brush xml:id="br0">
      <inkml:brushProperty name="width" value="0.025" units="cm"/>
      <inkml:brushProperty name="height" value="0.025" units="cm"/>
    </inkml:brush>
  </inkml:definitions>
  <inkml:trace contextRef="#ctx0" brushRef="#br0">204 77 9385,'0'0'13175,"3"-10"-9059,6-32-1169,-8 42-2890,-1-1 0,-1 0 0,1 0 0,0 0 0,0 0-1,0 0 1,0 0 0,-1 0 0,1 0 0,0 1 0,-1-1 0,1 0 0,-1 0 0,1 0 0,-1 1 0,1-1 0,-1 0 0,1 0 0,-1 1 0,0-1 0,1 1 0,-1-1 0,0 1 0,0-1 0,1 1 0,-1-1 0,0 1 0,0-1 0,0 1 0,0 0 0,0 0 0,1-1-1,-3 1 1,-31-2 1096,29 2-1098,-4 0-55,1 0 0,-1 1 0,1 0 0,-1 1 0,1 0 0,0 0 0,0 0 0,0 1 0,0 0 0,0 1 0,-9 5 0,13-6 0,0 0 0,1 0 0,-1 0 0,1 0 0,-1 1 0,1 0 0,0-1 0,0 1 0,1 0 0,-1 0 0,1 0 0,0 1 0,0-1 0,0 1 0,1-1 0,0 1 0,-1-1 0,2 1 0,-1 0 0,0 0 0,1 6 0,0-9 0,0 0 0,1-1 0,-1 1 0,1-1 0,-1 1 0,1 0 0,-1-1 0,1 1 0,0-1 0,0 0 0,0 1 0,-1-1 0,2 0 0,-1 1 0,0-1 0,0 0 0,0 0 0,0 0 0,1 0 0,-1 0 0,0 0 0,1 0 0,-1-1 0,1 1 0,-1 0 0,1-1 0,-1 1 0,1-1 0,0 1 0,-1-1 0,4 0 0,58 3 0,-50-3 0,24 0-888,4 1-4538,43-6 1,-50 1-4104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5.777"/>
    </inkml:context>
    <inkml:brush xml:id="br0">
      <inkml:brushProperty name="width" value="0.025" units="cm"/>
      <inkml:brushProperty name="height" value="0.025" units="cm"/>
    </inkml:brush>
  </inkml:definitions>
  <inkml:trace contextRef="#ctx0" brushRef="#br0">33 216 15246,'0'0'6476,"-5"8"-4250,-17 28-891,22-35-1260,-1 0 1,0 0 0,1 0-1,-1 0 1,1 0 0,-1 0-1,1 0 1,-1 0 0,1 0-1,0 0 1,0 0 0,-1 0 0,1 1-1,0-1 1,0 0 0,0 0-1,0 0 1,1 0 0,-1 1-1,0-1 1,0 0 0,1 0-1,-1 0 1,1 0 0,-1 0 0,1 0-1,-1 0 1,1 0 0,-1 0-1,1 0 1,0 0 0,0 0-1,0 0 1,-1 0 0,1-1-1,0 1 1,0 0 0,0-1-1,0 1 1,0-1 0,0 1 0,0-1-1,0 1 1,1-1 0,0 1-1,6 0 138,-1 1 0,1-1-1,-1 0 1,1-1 0,9 0-1,-11 0-47,1-1-31,1 1 0,0-2 0,0 1 0,-1-1 1,1 0-1,-1-1 0,0 0 0,0 0 1,0 0-1,0-1 0,0 0 0,9-8 0,-11 9-95,-1-1-1,0 1 0,0-1 0,0 0 1,0 0-1,-1-1 0,0 1 0,1-1 1,-2 0-1,1 1 0,0-1 0,-1 0 1,0-1-1,0 1 0,-1 0 0,0-1 1,1 1-1,-1-9 0,-1 14-40,0 0 0,0-1 0,0 1 0,0 0 0,0-1 0,0 1 0,0 0-1,0 0 1,0-1 0,0 1 0,0 0 0,0-1 0,0 1 0,0 0 0,-1 0 0,1-1-1,0 1 1,0 0 0,0 0 0,0-1 0,-1 1 0,1 0 0,0 0 0,0 0 0,-1-1 0,1 1-1,0 0 1,0 0 0,-1 0 0,1 0 0,0 0 0,0-1 0,-1 1 0,1 0 0,0 0-1,-1 0 1,1 0 0,0 0 0,0 0 0,-1 0 0,-16 6-79,-11 13 141,2 17 75,24-34-132,1-1 0,0 1 0,0 0 0,0-1 0,1 1-1,-1 0 1,0-1 0,1 1 0,-1 0 0,1 0 0,-1 0-1,1-1 1,0 1 0,0 0 0,0 0 0,0 0 0,0 0 0,0 0-1,0-1 1,1 1 0,0 3 0,2-4-3,0 0 0,0 0 0,1 0 0,-1-1 0,0 1 0,1-1 0,-1 0 0,0 1 0,1-2 0,-1 1 0,0 0 0,5-2 0,-3 2 0,48-14 0,-47 12-20,0-1-1,0 1 1,0 0-1,0 1 1,1-1-1,-1 1 0,1 1 1,-1-1-1,1 1 1,-1 0-1,1 1 1,10 1-1,-15-1-81,1 1 1,-1-1-1,0 1 0,0-1 1,0 1-1,0 0 0,-1 0 1,1 0-1,0 0 0,-1 0 1,1 0-1,-1 1 0,0-1 1,1 0-1,-1 1 0,0-1 1,-1 1-1,1-1 0,0 1 1,0 3-1,-1-4-111,0 1 1,1 0 0,-1-1-1,1 1 1,0-1-1,0 1 1,0-1-1,0 0 1,0 1-1,1-1 1,-1 0-1,1 0 1,-1 0-1,1 0 1,0 0-1,0 0 1,0-1-1,0 1 1,0 0-1,0-1 1,0 0-1,1 1 1,-1-1-1,5 2 1,-2-2-243,0-1 0,0 1 1,-1-1-1,1 0 0,0 0 0,0-1 1,0 1-1,0-1 0,0 0 0,0 0 0,0-1 1,-1 0-1,1 1 0,0-1 0,4-3 1,-1-1-334,0 1 0,-1-1 0,1-1 0,-1 1 0,-1-1 0,1 0 0,6-11 1,4-7-874,-1-1 0,-2-1 1,21-55-1,-33 76 1925,20-54 2357,-11 20 3468,-10 38-3489,-2 5-865,-12 24 122,5-11-1107,1 0-1,0 1 0,1 0 0,0 0 0,2 1 0,0-1 1,1 1-1,-1 25 0,4-41-726,5 47 197,-5-48-219,0 0 1,0 0-1,0 0 1,0 0-1,0 0 0,1-1 1,-1 1-1,0 0 1,1 0-1,-1 0 1,1 0-1,-1-1 0,1 1 1,-1 0-1,1 0 1,-1-1-1,1 1 0,0 0 1,-1-1-1,1 1 1,0-1-1,0 1 0,-1-1 1,1 1-1,0-1 1,0 0-1,0 1 1,0-1-1,0 0 0,-1 0 1,1 1-1,0-1 1,0 0-1,0 0 0,0 0 1,0 0-1,0 0 1,0 0-1,0-1 0,0 1 1,0 0-1,-1 0 1,1-1-1,0 1 0,0 0 1,0-1-1,0 1 1,-1-1-1,1 1 1,1-2-1,1 0-1,-1-1 1,0 1-1,1-1 1,-1 0-1,0 1 1,-1-1-1,1 0 1,0 0-1,-1 0 1,0-1-1,1 1 1,-1 0-1,0-5 1,8-36 1267,-9 44-1054,0 3-141,0 0-1,0-1 0,0 1 1,1 0-1,-1-1 0,1 1 0,-1-1 1,1 1-1,0-1 0,0 1 1,0-1-1,0 0 0,1 1 0,-1-1 1,1 0-1,-1 0 0,1 0 1,0 0-1,0 0 0,3 3 1,0-2 37,0 0 0,-1-1 0,1 1 0,1-1 0,-1 0 0,0 0 0,0-1 0,1 0 0,8 2 1,-1-2 12,0 0 1,0-1-1,0-1 1,0 0 0,-1 0-1,1-1 1,0-1-1,17-5 1,-18 2-51,1 0 1,-1-1-1,15-10 0,-24 16-64,-1 0-1,0-1 0,1 0 0,-1 1 1,0-1-1,0 0 0,0 0 0,0 0 1,-1 0-1,1 0 0,0 0 0,-1-1 0,1 1 1,-1 0-1,0-1 0,0 1 0,0-1 1,0 0-1,0 1 0,-1-1 0,1 0 1,-1 1-1,0-6 0,-1 9-8,-1-1 0,0 1 0,0 0 0,0 0 0,1 0 0,-1 0 0,0 0 0,1 1 0,-1-1 0,1 0 0,-1 1 0,1-1 0,0 1 0,-2 2 0,-2 2 0,1 0 0,0 0 0,0 1 0,0 0 0,1 0 0,0 0 0,1 0 0,-1 0 0,1 1 0,1-1 0,-1 1 0,1-1 0,1 1 0,-1 0 0,2 9 0,-1-15-1,1-1 0,-1 0-1,0 0 1,1 0 0,0 1 0,-1-1-1,1 0 1,-1 0 0,1 0 0,0 0-1,0 0 1,0 0 0,0 0 0,0 0-1,0 0 1,0-1 0,0 1 0,0 0 0,0 0-1,0-1 1,0 1 0,0-1 0,1 1-1,-1-1 1,0 0 0,0 1 0,1-1-1,-1 0 1,0 0 0,0 0 0,1 0 0,-1 0-1,0 0 1,1 0 0,-1 0 0,0-1-1,0 1 1,1 0 0,1-2 0,0 2-89,1-1 1,0 0-1,-1 0 1,1-1 0,0 1-1,-1-1 1,0 1-1,1-1 1,-1 0-1,0-1 1,0 1 0,5-5-1,-5 2-1217,0 1 0,-1-1 0,1 1 0,-1-1-1,0 0 1,2-9 0,1-14-5051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6.103"/>
    </inkml:context>
    <inkml:brush xml:id="br0">
      <inkml:brushProperty name="width" value="0.025" units="cm"/>
      <inkml:brushProperty name="height" value="0.025" units="cm"/>
    </inkml:brush>
  </inkml:definitions>
  <inkml:trace contextRef="#ctx0" brushRef="#br0">0 0 14125,'0'0'5638,"47"51"-7592,-22-42-2626,3-1-3524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6.432"/>
    </inkml:context>
    <inkml:brush xml:id="br0">
      <inkml:brushProperty name="width" value="0.025" units="cm"/>
      <inkml:brushProperty name="height" value="0.025" units="cm"/>
    </inkml:brush>
  </inkml:definitions>
  <inkml:trace contextRef="#ctx0" brushRef="#br0">104 0 4708,'0'0'25240,"-8"6"-24049,-4 3-913,0 1 1,0 0 0,-18 22-1,27-30-257,0 1-1,1 0 1,-1 0-1,1 0 1,0 1-1,0-1 1,0 1 0,0-1-1,1 1 1,-1 0-1,1-1 1,0 1-1,0 0 1,0 0-1,1 0 1,-1 0 0,1 0-1,0 0 1,0 0-1,0 0 1,1-1-1,-1 1 1,1 0-1,2 5 1,-1-6-231,0-1 1,0 1-1,1-1 0,-1 0 1,1 0-1,-1 0 0,1 0 1,0 0-1,0 0 0,0-1 1,0 1-1,0-1 1,0 0-1,0 0 0,1 0 1,-1-1-1,0 1 0,1-1 1,-1 1-1,0-1 0,5-1 1,1 2-1059,0-1 1,0-1-1,0 0 1,0 0-1,0-1 1,15-4-1,2-6-8597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09.518"/>
    </inkml:context>
    <inkml:brush xml:id="br0">
      <inkml:brushProperty name="width" value="0.025" units="cm"/>
      <inkml:brushProperty name="height" value="0.025" units="cm"/>
    </inkml:brush>
  </inkml:definitions>
  <inkml:trace contextRef="#ctx0" brushRef="#br0">1 385 15118,'0'0'14478,"51"-49"-13549,-16 34-545,4-2-192,6 0-160,-1 2-704,-3 0-2307,-2-1-2722,-6 1-4998</inkml:trace>
  <inkml:trace contextRef="#ctx0" brushRef="#br0" timeOffset="1">596 1 13741,'0'0'11595,"-2"10"-8643,-13 39-1521,-34 79-1,26-73-621,-22 77 0,39-78-2245,14-59-2712,-4 0 2575,0 0 0,-1-1 0,0 1 0,0-1 0,3-11 0,6-14-7268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6.788"/>
    </inkml:context>
    <inkml:brush xml:id="br0">
      <inkml:brushProperty name="width" value="0.025" units="cm"/>
      <inkml:brushProperty name="height" value="0.025" units="cm"/>
    </inkml:brush>
  </inkml:definitions>
  <inkml:trace contextRef="#ctx0" brushRef="#br0">0 145 11563,'0'0'14809,"10"6"-13945,-3-1-753,-1-2-1,1 1 1,0 0-1,0-1 1,0-1-1,0 1 0,0-1 1,1 0-1,-1-1 1,1 0-1,-1 0 0,1 0 1,-1-1-1,1 0 1,0-1-1,-1 0 1,1 0-1,14-4 0,-9 2 105,0-1 0,-1-1 0,1 1 0,-1-2 0,0 0 0,-1 0 0,1-1 0,-1-1 0,0 0 0,10-10 0,-20 17-219,0 1-1,0-1 1,-1 1 0,1-1-1,0 0 1,-1 1-1,1-1 1,-1 0-1,1 1 1,-1-1-1,1 0 1,-1 0 0,1 1-1,-1-1 1,0 0-1,1 0 1,-1 0-1,0 0 1,0 0-1,1 1 1,-1-1 0,0 0-1,0 0 1,0 0-1,0 0 1,0 0-1,-1 0 1,1 0 0,0 1-1,0-1 1,0 0-1,-1 0 1,1 0-1,0 0 1,-1 1-1,1-1 1,-1 0 0,1 0-1,-1 1 1,0-1-1,1 0 1,-1 1-1,1-1 1,-1 0-1,0 1 1,0-1 0,1 1-1,-1-1 1,0 1-1,0 0 1,0-1-1,0 1 1,1 0-1,-1 0 1,0-1 0,-2 1-1,-6-2-87,-1 1 0,1 0 0,-1 1 0,-11 0 0,13 1 95,-3 0 76,0 0 0,0 1 0,0 1 0,0 0 0,0 0 0,1 1 0,-1 0 0,1 1 0,0 0 0,1 1 0,-1 0 0,1 0 0,0 1 0,1 0 0,-1 1 0,1 0 0,1 0-1,-10 14 1,16-20-70,-1-1 1,1 1-1,0 0 0,0 0 0,0 0 0,0 0 0,0 1 0,1-1 0,-1 0 0,0 0 0,1 0 0,0 1 0,-1-1 0,1 0 0,0 1 0,0-1 0,1 0 0,-1 0 1,0 1-1,1-1 0,-1 0 0,1 0 0,1 3 0,-1-3 0,1 0-1,0 0 1,0 0 0,0 0-1,1 0 1,-1 0 0,0-1-1,1 1 1,-1-1 0,1 0-1,-1 0 1,1 0 0,-1 0-1,1 0 1,0 0 0,2 0-1,12 1-646,0 0 0,-1-1 0,1-1-1,0-1 1,17-2 0,-19 0-2261,0-1 0,-1 0 1,27-11-1,5-4-8573</inkml:trace>
  <inkml:trace contextRef="#ctx0" brushRef="#br0" timeOffset="1">559 0 15278,'-9'7'2632,"5"-5"-2251,-49 36 3621,51-37-3847,0 1 1,0-1-1,1 0 0,-1 1 0,1 0 0,-1-1 0,1 1 1,-1 0-1,1 0 0,0-1 0,0 1 0,0 0 0,0 0 1,0 0-1,0 0 0,1 1 0,-1-1 0,1 0 0,0 0 1,-1 0-1,1 0 0,0 1 0,0-1 0,0 0 0,0 0 1,1 0-1,-1 1 0,1-1 0,0 2 0,1-1-175,0-1-1,0 0 1,1 0 0,-1 0-1,0-1 1,1 1 0,0 0-1,-1-1 1,1 0 0,0 1-1,-1-1 1,1 0-1,0-1 1,0 1 0,6 0-1,54 6-1797,-44-5 1197,-2-1 232,0 0 144,0 1 0,0 0 0,17 5-1,-31-7 308,-1 1-1,0-1 0,0 1 0,0-1 1,0 1-1,0 0 0,0 0 0,0 0 1,0 0-1,0 0 0,0 0 0,0 0 0,-1 1 1,1-1-1,-1 1 0,1-1 0,-1 1 1,1 0-1,-1-1 0,0 1 0,0 0 1,0 0-1,0 0 0,0 0 0,0 0 1,0 0-1,-1 0 0,1 0 0,-1 0 0,1 1 1,-1-1-1,0 2 0,-1-1 206,0 0-1,0 0 1,0-1 0,0 1-1,-1 0 1,1-1-1,-1 1 1,0-1 0,0 0-1,0 0 1,0 0-1,0 0 1,0 0 0,0 0-1,-1 0 1,1 0-1,-5 1 1,-52 26 1515,51-26-1519,-14 6 35,-1-1-1,1-1 1,-38 5-1,-27-6-7274,53-7-2098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7.535"/>
    </inkml:context>
    <inkml:brush xml:id="br0">
      <inkml:brushProperty name="width" value="0.025" units="cm"/>
      <inkml:brushProperty name="height" value="0.025" units="cm"/>
    </inkml:brush>
  </inkml:definitions>
  <inkml:trace contextRef="#ctx0" brushRef="#br0">1 0 17232,'0'0'8328,"1"13"-6598,2 256 3533,9-224-4916,-12-43-537,1-1 1,0 1 0,0-1 0,-1 1-1,1-1 1,0 1 0,0-1 0,0 1-1,0-1 1,0 0 0,1 0 0,-1 1-1,0-1 1,1 0 0,-1 0 0,1 0-1,-1 0 1,1-1 0,-1 1 0,1 0-1,-1-1 1,1 1 0,3 0 0,-7-8-8513,-10-5 1986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7.877"/>
    </inkml:context>
    <inkml:brush xml:id="br0">
      <inkml:brushProperty name="width" value="0.025" units="cm"/>
      <inkml:brushProperty name="height" value="0.025" units="cm"/>
    </inkml:brush>
  </inkml:definitions>
  <inkml:trace contextRef="#ctx0" brushRef="#br0">1 41 14798,'0'0'8008,"58"-4"-7176,-18 0-704,5-2-288,7-1-2434,4-2-1794,-2-2-2339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8.204"/>
    </inkml:context>
    <inkml:brush xml:id="br0">
      <inkml:brushProperty name="width" value="0.025" units="cm"/>
      <inkml:brushProperty name="height" value="0.025" units="cm"/>
    </inkml:brush>
  </inkml:definitions>
  <inkml:trace contextRef="#ctx0" brushRef="#br0">213 45 8904,'-8'1'6444,"-8"1"-4919,-1 1-1,0 1 1,1 1 0,-1 0-1,-19 10 1,31-13-1205,-1 0 1,1 0-1,0 1 1,0 0-1,0 0 0,0 1 1,0-1-1,1 1 1,-1 0-1,1 0 0,0 1 1,1-1-1,-1 1 0,1 0 1,0 0-1,0 0 1,0 0-1,1 1 0,-1-1 1,-1 8-1,4-12-297,1 0 0,-1 0 1,0 0-1,0 0 0,1 0 0,-1 0 0,1 0 0,-1 0 0,1 0 0,-1 0 0,1 0 1,-1 0-1,1 0 0,0 0 0,0-1 0,-1 1 0,1 0 0,0-1 0,0 1 0,0 0 0,0-1 1,0 1-1,0-1 0,0 1 0,0-1 0,0 0 0,0 1 0,0-1 0,0 0 0,0 0 1,0 1-1,0-1 0,0 0 0,0 0 0,0 0 0,1-1 0,-1 1 0,1 0 0,49-4 165,-37 1-157,1 0-1,-1-1 0,0-1 0,0-1 1,0 0-1,-1 0 0,0-1 0,0-1 1,-1 0-1,0-1 0,0-1 0,-1 0 1,0 0-1,14-19 0,-23 28-38,-1-1 1,0 1-1,0-1 0,0 0 1,0 0-1,0 1 1,0-1-1,-1 0 0,1 0 1,0 0-1,-1 0 0,0 0 1,1 0-1,-1 0 1,0 0-1,0 0 0,0 0 1,0 0-1,-1 0 0,1-2 1,-1 3-15,0-1 0,0 1 0,0-1 1,0 1-1,0 0 0,0 0 0,0-1 0,0 1 0,-1 0 1,1 0-1,0 0 0,-1 0 0,1 0 0,0 1 1,-1-1-1,1 0 0,-1 1 0,0-1 0,-1 0 0,-2 0-67,1 0-1,-1 1 0,0-1 0,0 1 0,0 0 0,1 0 1,-1 0-1,0 1 0,0-1 0,0 1 0,1 0 0,-1 1 1,1-1-1,-1 1 0,-6 3 0,-16 17-3741,13-5-4253,11-11-2694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8.593"/>
    </inkml:context>
    <inkml:brush xml:id="br0">
      <inkml:brushProperty name="width" value="0.025" units="cm"/>
      <inkml:brushProperty name="height" value="0.025" units="cm"/>
    </inkml:brush>
  </inkml:definitions>
  <inkml:trace contextRef="#ctx0" brushRef="#br0">8 199 8232,'0'0'15422,"9"3"-13777,-4-2-1433,0 1-1,1-2 1,-1 1 0,1-1 0,-1 0 0,1 0 0,-1 0 0,1-1 0,-1 0 0,1 0 0,-1 0 0,0 0 0,1-1 0,-1 0 0,0 0 0,0-1-1,0 0 1,-1 1 0,7-6 0,10-5 203,-1-1-1,25-22 1,-40 32-324,-1-1 1,1 1 0,-1-1 0,1 0 0,-1-1 0,-1 1 0,1-1 0,-1 1 0,0-1 0,0 0 0,-1 0 0,1 0 0,1-12 0,-3 17-81,-1 0 0,0 0 0,0 0 0,0 0 1,0 0-1,0 0 0,0 0 0,0 0 1,0 0-1,0 0 0,0 0 0,0 0 0,-1 0 1,1 0-1,0 1 0,-1-1 0,1 0 0,-1 0 1,1 0-1,-1 0 0,1 1 0,-1-1 0,1 0 1,-1 0-1,0 1 0,0-1 0,1 0 0,-1 1 1,0-1-1,0 1 0,-1-1 0,0 0-9,-1 1-1,1 0 1,-1-1-1,1 1 1,-1 0 0,1 0-1,-1 0 1,1 1-1,-1-1 1,1 1-1,-5 1 1,-2 1-13,0 0-1,0 1 1,0 0 0,1 1 0,-14 9-1,4 2 50,1 1 1,0 0-1,1 2 0,-21 32 0,30-42-21,1 1-1,1 0 1,0 0-1,0 0 1,1 1 0,0 0-1,1 0 1,0 0-1,1 0 1,0 0-1,0 22 1,2-32-24,0 1 1,0 0-1,1-1 0,-1 1 0,0-1 1,1 1-1,-1-1 0,1 1 0,0-1 1,-1 1-1,1-1 0,0 0 1,0 1-1,0-1 0,0 0 0,0 0 1,0 1-1,0-1 0,0 0 0,1 0 1,-1 0-1,0-1 0,4 3 1,-1-2-43,0 1 1,1-1 0,-1 0 0,1 0 0,0 0-1,-1 0 1,1-1 0,6 0 0,5-1-228,-1-1 0,0 0 0,0-1 0,22-6 0,50-30-3905,-5-12-4279,-27 12-1043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8.921"/>
    </inkml:context>
    <inkml:brush xml:id="br0">
      <inkml:brushProperty name="width" value="0.025" units="cm"/>
      <inkml:brushProperty name="height" value="0.025" units="cm"/>
    </inkml:brush>
  </inkml:definitions>
  <inkml:trace contextRef="#ctx0" brushRef="#br0">266 1 16496,'0'0'1633,"-72"71"1314,33-30-737,-1-1-416,4 0 608,8-10-961,9-5-1088,8-9-289,5-8-32,6-7-737,-3-1-3619,2-11 384,-2-4-2113,-5-4-3621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9.276"/>
    </inkml:context>
    <inkml:brush xml:id="br0">
      <inkml:brushProperty name="width" value="0.025" units="cm"/>
      <inkml:brushProperty name="height" value="0.025" units="cm"/>
    </inkml:brush>
  </inkml:definitions>
  <inkml:trace contextRef="#ctx0" brushRef="#br0">1 1 4132,'0'0'25944,"65"29"-24855,-39-11-512,5-2-385,4-1-128,2 0-448,2-1-1218,-2 0-1440,-6-3-1379,-1 1-1825,-6-3-7655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8:59.804"/>
    </inkml:context>
    <inkml:brush xml:id="br0">
      <inkml:brushProperty name="width" value="0.025" units="cm"/>
      <inkml:brushProperty name="height" value="0.025" units="cm"/>
    </inkml:brush>
  </inkml:definitions>
  <inkml:trace contextRef="#ctx0" brushRef="#br0">203 10 2434,'0'0'18332,"-8"-2"-14990,1 0-3067,0 0 0,1 1 0,-1 0 0,0 0 0,0 0 0,0 1 0,1 0 0,-1 1-1,0-1 1,0 2 0,0-1 0,1 0 0,-1 1 0,1 0 0,-1 1 0,1 0 0,0 0 0,0 0 0,0 0 0,0 1 0,-9 8 0,11-7-172,0-1 0,0 1 0,0 0 0,1 0 0,0 1 0,0-1 0,0 1 0,0-1 1,1 1-1,0 0 0,0 0 0,-1 11 0,2-15-77,1 0 1,0 1-1,0-1 1,0 0-1,0 1 0,0-1 1,0 0-1,0 1 1,1-1-1,-1 0 0,1 1 1,0-1-1,-1 0 0,1 0 1,0 0-1,0 1 1,1-1-1,-1 0 0,0-1 1,1 1-1,-1 0 0,1 0 1,0-1-1,-1 1 1,1 0-1,0-1 0,0 0 1,0 1-1,0-1 0,0 0 1,0 0-1,0 0 1,1-1-1,-1 1 0,3 0 1,5 1-230,1-1 0,-1 0 1,1 0-1,-1-1 0,1-1 0,-1 0 1,0 0-1,1-1 0,-1 0 1,0-1-1,0 0 0,19-9 1,-15 5-1279,-1-1 0,1 0 0,-1 0 1,-1-2-1,1 1 0,-2-2 0,1 1 1,10-15-1,10-18-5843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0.149"/>
    </inkml:context>
    <inkml:brush xml:id="br0">
      <inkml:brushProperty name="width" value="0.025" units="cm"/>
      <inkml:brushProperty name="height" value="0.025" units="cm"/>
    </inkml:brush>
  </inkml:definitions>
  <inkml:trace contextRef="#ctx0" brushRef="#br0">100 0 13869,'-6'10'4420,"-14"21"-1131,-27 57-1,43-79-2816,0 0-1,0 0 0,1 0 1,0 1-1,1 0 0,0-1 0,0 1 1,1 0-1,0 0 0,1 0 1,0 0-1,1 0 0,2 12 0,-3-20-450,1 0 0,-1-1 0,1 1-1,0-1 1,0 1 0,0 0-1,0-1 1,0 0 0,0 1 0,0-1-1,1 0 1,-1 1 0,0-1-1,1 0 1,-1 0 0,1 0 0,-1 0-1,1 0 1,0-1 0,2 2-1,1-1-5,0 0 0,-1 0 1,1 0-1,0-1 0,0 1 0,0-1 0,8-1 0,-2-1-205,-1 1 0,1-2 0,0 0 0,-1 0 0,0 0 0,14-8 0,-12 4 7,11-4-110,-22 11 307,0 1 0,0-1 0,-1 1 0,1-1 0,0 1 0,-1-1 0,1 1 0,-1-1 0,1 1 0,0 0 0,-1-1 0,1 1 0,-1 0 1,0-1-1,1 1 0,-1 0 0,0 0 0,1-1 0,-1 1 0,0 0 0,0 0 0,1 0 0,-1-1 0,0 1 0,0 0 0,0 0 0,0 0 0,0 0 0,0-1 1,-1 1-1,1 1 0,0 0 40,8 51 1202,-7-51-1229,-1 0 0,1-1-1,-1 1 1,1-1 0,0 1 0,0-1 0,0 1-1,0-1 1,0 0 0,0 1 0,0-1 0,0 0-1,0 0 1,1 0 0,-1 0 0,0 0 0,1 0-1,-1 0 1,1 0 0,-1-1 0,1 1-1,-1 0 1,1-1 0,0 1 0,-1-1 0,1 0-1,0 0 1,2 1 0,2-2-118,0 1-1,0-1 1,0 0-1,0 0 1,0-1-1,0 0 1,0 0-1,-1 0 1,10-6-1,25-17-4590,7-4-8929,-33 21 3687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0.988"/>
    </inkml:context>
    <inkml:brush xml:id="br0">
      <inkml:brushProperty name="width" value="0.025" units="cm"/>
      <inkml:brushProperty name="height" value="0.025" units="cm"/>
    </inkml:brush>
  </inkml:definitions>
  <inkml:trace contextRef="#ctx0" brushRef="#br0">71 15 9065,'0'0'20189,"-9"2"-19671,6-2-442,1 0 0,-1 0 0,1 0-1,-1 1 1,1-1 0,-1 1 0,1 0 0,-1-1 0,1 1-1,-1 0 1,1 1 0,0-1 0,0 0 0,0 1 0,-1-1-1,1 1 1,1-1 0,-1 1 0,0 0 0,0 0 0,1 0-1,-1 0 1,1 0 0,-1 1 0,1-1 0,0 0 0,0 0-1,0 1 1,0-1 0,1 1 0,-1-1 0,1 1 0,-1-1-1,1 1 1,0-1 0,0 1 0,0 0 0,1 3 0,-1-5-75,1-1 0,-1 1 1,1 0-1,0 0 0,0 0 1,0 0-1,-1-1 0,1 1 1,0 0-1,0-1 0,0 1 1,0-1-1,0 1 0,0-1 1,0 1-1,0-1 1,0 0-1,1 1 0,-1-1 1,0 0-1,0 0 0,0 0 1,0 0-1,0 0 0,0 0 1,1 0-1,-1 0 0,0 0 1,0-1-1,0 1 0,0 0 1,0-1-1,2 0 0,38-13-68,-33 9-70,0 0-1,0-1 0,-1 0 0,0-1 1,0 0-1,0 0 0,-1 0 0,0-1 1,8-13-1,-13 20-6,-14 34-170,1-8 516,12-23-171,-1 0 0,0 0-1,1 0 1,-1 0 0,1 1 0,0-1 0,0 0 0,0 0 0,0 0 0,0 0 0,0 1 0,0-1-1,1 0 1,-1 0 0,1 0 0,0 0 0,0 0 0,-1 0 0,1 0 0,2 2 0,-2-3-16,0 0 0,1 0 1,-1 0-1,0-1 0,1 1 1,-1-1-1,1 1 0,-1-1 1,0 0-1,1 1 0,-1-1 1,1 0-1,-1 0 1,1 0-1,-1 0 0,1 0 1,-1 0-1,1 0 0,-1-1 1,1 1-1,1-1 0,8-3-130,-1 0 0,0-1 0,0 0 0,-1 0 0,0-1 0,12-9 0,-4-1-420,-12 12 320,0-1 0,0 1 0,0 0 1,0 0-1,1 0 0,9-5 0,-13 52 1106,-2-41-843,-1 0-1,1 0 0,0 0 0,0-1 1,0 1-1,0 0 0,1 0 0,-1 0 1,0 0-1,1 0 0,0-1 0,-1 1 1,1 0-1,0 0 0,0-1 0,0 1 1,0-1-1,0 1 0,0-1 0,2 3 1,1-2-17,-1-1 1,0 0 0,1 0-1,-1-1 1,1 1-1,0-1 1,-1 1 0,1-1-1,-1 0 1,7-1-1,4-1-141,-2 0 0,1-1 0,0-1 0,0 0-1,-1-1 1,0 0 0,21-12 0,22-9-279,-54 26 407,-1 0 1,1 0 0,0 0-1,-1 0 1,1 0-1,0 0 1,-1 0 0,1 1-1,0-1 1,-1 0-1,1 0 1,-1 1-1,1-1 1,0 0 0,-1 1-1,1-1 1,-1 1-1,1-1 1,-1 1-1,0-1 1,1 1 0,-1-1-1,1 1 1,-1-1-1,0 1 1,1-1-1,-1 1 1,0 0 0,0-1-1,1 1 1,-1-1-1,0 1 1,0 0 0,0-1-1,0 1 1,0 0-1,0-1 1,0 1-1,0 0 1,0-1 0,0 1-1,-1 1 1,2 48 345,0-20-64,19 57-207,-15-73-36,-1 1 1,0 0-1,-1 1 1,0-1 0,-1 0-1,-1 1 1,-1 0-1,0-1 1,-1 1-1,-3 20 1,3-32-42,-1 0 0,1-1 0,-1 1 1,1-1-1,-1 0 0,0 0 0,0 1 0,-1-1 1,1-1-1,-1 1 0,1 0 0,-1 0 1,0-1-1,0 0 0,0 0 0,0 1 0,0-2 1,-5 3-1,6-3-13,0 0-1,0-1 1,0 1 0,-1-1-1,1 1 1,0-1 0,0 0 0,0 0-1,0 0 1,0 0 0,0 0-1,-1-1 1,1 1 0,0 0 0,0-1-1,0 0 1,0 1 0,0-1-1,0 0 1,0 0 0,1 0 0,-1-1-1,0 1 1,0 0 0,1-1-1,-1 1 1,1-1 0,-1 1-1,1-1 1,0 0 0,0 1 0,0-1-1,-2-2 1,-3-7-3,1 0 0,0 0 0,0 0 0,1-1 0,0 1 0,1-1 0,1 0 0,-1 0 0,2 0 0,0-1 0,0 1 0,2-13 0,0 18 0,0 0 0,0 0 0,0 1 0,1-1 0,0 0 0,0 1 0,1 0 0,0-1 0,0 1 0,1 0 0,-1 1 0,1-1 0,0 0 0,1 1 0,-1 0 0,1 0 0,0 1 0,1-1 0,-1 1 0,1 0 0,0 0 0,10-4 0,118-38-4281,-97 30-3930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09.873"/>
    </inkml:context>
    <inkml:brush xml:id="br0">
      <inkml:brushProperty name="width" value="0.025" units="cm"/>
      <inkml:brushProperty name="height" value="0.025" units="cm"/>
    </inkml:brush>
  </inkml:definitions>
  <inkml:trace contextRef="#ctx0" brushRef="#br0">206 91 12236,'0'0'3592,"-11"-5"177,8 4-3670,-7-2 823,1-1 0,-1 2 0,0-1 0,1 1 1,-14-1-1,19 3-649,1 0-1,-1 0 1,0 1 0,1-1 0,-1 1 0,0 0-1,1 0 1,-1 0 0,1 0 0,-1 0-1,1 1 1,-1 0 0,1 0 0,0 0 0,0 0-1,0 0 1,0 0 0,0 1 0,1 0 0,-5 5-1,3-3-171,-1 1-1,1-1 1,1 1-1,-1 1 1,1-1 0,0 0-1,0 1 1,1-1-1,0 1 1,0 0-1,1 0 1,0 0-1,0 0 1,0 0-1,1 0 1,0 0-1,1 8 1,0-15-101,-1 1 0,1 0 0,0 0 0,-1 0 0,1 0 0,0 0 0,-1-1 0,1 1 0,0 0 0,0-1 0,0 1 0,0 0 0,0-1 0,0 1 0,0-1 0,0 0 0,0 1 0,0-1 0,0 0 0,0 0 0,0 1 0,0-1 0,0 0 0,0 0 0,0 0 0,0 0 0,0 0 0,0-1 0,0 1 0,0 0 0,0 0 0,0-1 0,0 1 0,0 0 0,0-1 0,0 1 0,0-1 0,0 0 0,1 0 0,38-24 0,-32 18 0,0-1 0,0 0 0,-1-1 0,0 0 0,-1 0 0,1-1 0,-2 0 0,0 0 0,0 0 0,-1 0 0,0-1 0,0 1 0,-1-1 0,-1 0 0,0 0 0,1-17 0,-3 27 0,0 0 0,0 0 0,0 0 0,0 0 0,0 0 0,0 0 0,0 0 0,0 0 0,-1 0 0,1 0 0,0 0 0,0 0 0,-1 0 0,1 0 0,-1 0 0,1 1 0,-1-1 0,1 0 0,-1 0 0,0 0 0,1 1 0,-1-1 0,0 0 0,0 0 0,0 1 0,1-1 0,-1 1 0,0-1 0,0 1 0,0-1 0,0 1 0,0 0 0,0-1 0,0 1 0,0 0 0,0 0 0,0-1 0,0 1 0,0 0 0,0 0 0,0 0 0,0 1 0,-2-1 0,0 1 0,-1-1 0,1 1 0,0 0 0,0 1 0,0-1 0,0 0 0,0 1 0,0 0 0,0-1 0,1 1 0,-1 1 0,-4 3 0,-5 9-61,1 0-1,0 1 1,1 0-1,1 1 1,0 0 0,2 1-1,0-1 1,1 1-1,0 1 1,2-1 0,0 1-1,1 0 1,-1 20 0,4-36-287,0-1 1,1 1-1,-1 0 1,0 0 0,1-1-1,0 1 1,-1 0 0,1-1-1,0 1 1,0-1-1,1 1 1,-1-1 0,0 1-1,4 3 1,-3-4-465,0 0 0,1 0 0,-1 1 0,1-1 1,0-1-1,0 1 0,0 0 0,0-1 0,0 0 0,0 1 1,6 0-1,18 2-7783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1.766"/>
    </inkml:context>
    <inkml:brush xml:id="br0">
      <inkml:brushProperty name="width" value="0.025" units="cm"/>
      <inkml:brushProperty name="height" value="0.025" units="cm"/>
    </inkml:brush>
  </inkml:definitions>
  <inkml:trace contextRef="#ctx0" brushRef="#br0">0 188 9417,'0'0'14083,"11"6"-12888,-5-1-929,-3-3-123,0 1 0,1-1 0,-1 0-1,0 0 1,1 0 0,-1-1 0,1 1 0,0-1 0,-1 0 0,1 0 0,0 0 0,0 0 0,0-1 0,0 0 0,0 1 0,-1-1 0,1-1 0,0 1 0,0-1 0,5-1-1,6-4 336,0-1 0,0 0 0,-1-2 0,0 1 0,25-22-1,-32 24-309,1-1 0,-1 0 0,0 0 0,0-1 0,-1 0 0,0 0 0,0 0 0,-1-1-1,0 0 1,6-18 0,-10 26-164,0 0-1,-1-1 1,1 1-1,-1-1 1,0 1-1,0-1 1,1 1-1,-1-1 1,0 1-1,0-1 1,0 1-1,-1-1 1,1 1-1,0-1 1,0 1-1,-1-1 1,1 1-1,-1 0 1,1-1-1,-1 1 1,0 0-1,0-1 1,1 1-1,-1 0 1,-2-2-1,1 2-2,0 0 1,0 0-1,0 0 1,0 0-1,0 0 1,0 1-1,0-1 0,0 1 1,0 0-1,-1-1 1,1 1-1,0 0 0,0 0 1,0 1-1,-4-1 1,-1 2-5,0-1 1,-1 1 0,1 0 0,0 0-1,0 1 1,1 0 0,-1 1 0,0-1-1,-10 9 1,10-6 2,1 2 0,-1-1 0,1 1 0,1 0 0,-1 0 0,1 0 0,1 1 0,0 0 0,0 0 0,0 0 0,1 0 0,1 1 0,0-1 0,0 1 0,1 0 0,0-1 0,0 20 0,2-27-5,-1-1 1,0 1-1,1 0 1,-1 0-1,1 0 0,-1 0 1,1-1-1,0 1 1,0 0-1,0-1 1,0 1-1,0 0 0,0-1 1,0 1-1,1-1 1,-1 0-1,0 1 0,1-1 1,3 2-1,-1-1-45,0 0 0,0 0-1,1 0 1,-1 0 0,1-1 0,0 0-1,9 2 1,-3-2-306,1-1-1,0 0 1,0 0-1,-1-1 1,1 0-1,12-4 1,15-13-6083,-1-7-5401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2.498"/>
    </inkml:context>
    <inkml:brush xml:id="br0">
      <inkml:brushProperty name="width" value="0.025" units="cm"/>
      <inkml:brushProperty name="height" value="0.025" units="cm"/>
    </inkml:brush>
  </inkml:definitions>
  <inkml:trace contextRef="#ctx0" brushRef="#br0">79 1 16848,'0'0'13591,"-8"7"-13131,6-5-444,-39 39 669,38-38-634,0 1 0,0 0 0,0-1 0,1 2 0,0-1 0,0 0 0,0 0 0,0 1 0,1-1-1,-1 0 1,1 1 0,0 0 0,0 5 0,2-9-45,-1 0 0,1-1 0,0 1 0,-1 0 0,1-1-1,0 1 1,0 0 0,-1-1 0,1 1 0,0-1 0,0 0 0,0 1-1,0-1 1,0 1 0,0-1 0,0 0 0,0 0 0,-1 0 0,1 1-1,0-1 1,0 0 0,0 0 0,0 0 0,0 0 0,0-1 0,0 1-1,0 0 1,0 0 0,1-1 0,34-4 26,-32 4-107,0 0 0,0 0 0,1 0-1,-1 1 1,0 0 0,1-1 0,-1 2-1,1-1 1,-1 0 0,0 1 0,0 0-1,1 0 1,-1 0 0,0 1 0,7 3-1,-8-3 41,1 2 0,0-1-1,-1 0 1,1 1-1,-1 0 1,0 0 0,0 0-1,-1 0 1,1 0-1,-1 0 1,0 1 0,0-1-1,0 1 1,1 4-1,3 12 175,-1-1 0,-1 1-1,0 0 1,-2 0-1,0 0 1,-2 34 0,0-46-76,-1 1 0,0 0 0,-1 0 0,0 0 0,0 0 1,-1-1-1,0 1 0,-1-1 0,0 0 0,0 0 0,-1 0 0,0 0 1,-1-1-1,1 0 0,-15 14 0,20-21-63,-1 0 0,0 0 0,0 0 0,0 0 0,0 0 0,-1 0 0,1 0 0,0 0 0,0-1 0,0 1 0,-1 0 0,1-1 0,0 1 0,-1-1 0,1 1 0,-1-1 0,1 0 0,0 0 0,-1 1 0,1-1 0,-1 0 0,1 0 0,-1 0 0,1-1 0,0 1 0,-1 0 0,1 0 0,-1-1 0,1 1 0,0-1 0,-1 0 0,1 1 0,0-1 0,0 0 0,-1 1 0,1-1 0,0 0 0,0 0 0,0 0 0,0 0 0,0 0 0,0 0 0,0-1 0,1 1 0,-1 0 0,0 0 0,1-1 0,-1 1 0,0 0 0,1-1 0,-1-1 0,-4-11 0,1 0 0,0 0 0,1 0 0,-2-17 0,3 15 0,-8-32 0,3-1 0,-1-53 0,8 100-165,0 1 1,1-1-1,-1 0 1,0 1-1,1-1 1,-1 1-1,1-1 1,-1 1-1,1-1 1,-1 1-1,1-1 1,0 1-1,0-1 1,0 1-1,0 0 1,0-1-1,0 1 1,0 0-1,0 0 1,1 0-1,-1 0 1,0 0-1,1 0 1,-1 0-1,1 1 1,-1-1-1,1 0 0,-1 1 1,4-1-1,4-1-1671,1 0-1,-1 0 0,1 2 0,10-1 0,1 0-1211,14-2-5280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2.839"/>
    </inkml:context>
    <inkml:brush xml:id="br0">
      <inkml:brushProperty name="width" value="0.025" units="cm"/>
      <inkml:brushProperty name="height" value="0.025" units="cm"/>
    </inkml:brush>
  </inkml:definitions>
  <inkml:trace contextRef="#ctx0" brushRef="#br0">150 38 10250,'0'0'9758,"-10"-4"-7558,9 4-2163,-3-2 90,1 0 0,-1 0 0,0 1 1,0 0-1,0-1 0,0 2 0,0-1 0,0 0 1,0 1-1,0-1 0,0 1 0,0 0 0,0 1 1,0-1-1,0 1 0,0 0 0,0 0 1,0 0-1,0 0 0,0 1 0,1-1 0,-1 1 1,0 0-1,1 0 0,-1 1 0,1-1 0,0 1 1,-5 4-1,6-4 39,-1 1 0,1 0-1,-1-1 1,1 1 0,0 0 0,0 0 0,1 0-1,0 0 1,-1 0 0,1 1 0,-1 7 0,2-10-134,0-1 0,0 1 0,0-1 1,0 1-1,0-1 0,0 1 0,0-1 0,1 1 1,-1-1-1,1 1 0,-1-1 0,1 1 1,-1-1-1,1 0 0,0 1 0,0-1 0,-1 0 1,1 1-1,0-1 0,0 0 0,0 0 1,1 0-1,-1 0 0,0 0 0,0 0 0,0 0 1,1-1-1,-1 1 0,1 0 0,-1-1 0,0 1 1,1-1-1,-1 1 0,1-1 0,1 1 1,6 0 6,0-1 1,1 1 0,-1-1 0,0-1 0,0 0 0,0 0 0,0-1 0,0 0 0,-1 0 0,16-7 0,-20 8-7,0-1 0,-1 0 0,1 0 0,0 0 1,-1 0-1,1-1 0,-1 1 0,0-1 0,0 0 1,0 0-1,0 0 0,0 0 0,-1-1 1,0 1-1,1-1 0,-1 1 0,-1-1 0,1 0 1,0 0-1,-1 0 0,0 0 0,0 0 0,0 0 1,0 0-1,0-6 0,-2 8-73,1 0 0,0-1 0,-1 1 0,0 0 1,1 0-1,-1 0 0,0 0 0,0 0 0,0 1 0,-1-1 0,1 0 0,0 0 0,-1 1 0,1-1 0,-1 1 1,1-1-1,-1 1 0,0-1 0,1 1 0,-1 0 0,0 0 0,0 0 0,0 0 0,0 0 0,0 1 1,0-1-1,0 0 0,0 1 0,0 0 0,-1-1 0,1 1 0,0 0 0,0 0 0,0 0 0,0 1 0,-1-1 1,1 0-1,0 1 0,-2 0 0,3 0-194,0 0-1,0 0 1,1 0 0,-1 0 0,0 0-1,1 0 1,-1 0 0,0 1 0,1-1 0,0 0-1,-1 0 1,1 0 0,0 1 0,0-1-1,-1 0 1,1 0 0,0 1 0,0-1-1,0 0 1,1 1 0,-1-1 0,0 0-1,0 0 1,1 1 0,-1-1 0,1 0 0,-1 0-1,1 0 1,-1 0 0,1 0 0,0 0-1,-1 1 1,1-1 0,0-1 0,0 1-1,0 0 1,0 0 0,0 0 0,0 0-1,1 0 1,21 4-4549,8-3-2221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3.182"/>
    </inkml:context>
    <inkml:brush xml:id="br0">
      <inkml:brushProperty name="width" value="0.025" units="cm"/>
      <inkml:brushProperty name="height" value="0.025" units="cm"/>
    </inkml:brush>
  </inkml:definitions>
  <inkml:trace contextRef="#ctx0" brushRef="#br0">128 64 16720,'0'0'6107,"-9"-1"-4474,0 1-1272,0 0 0,0 1-1,0 0 1,0 0 0,-14 4-1,20-4-250,1 0-1,-1 0 1,0 0-1,1 0 1,-1 0-1,1 0 1,-1 1-1,1 0 1,0-1-1,-1 1 0,1 0 1,0 0-1,0 0 1,0 0-1,1 0 1,-1 1-1,0-1 1,1 0-1,-1 1 1,1-1-1,0 1 1,0 0-1,0-1 1,0 1-1,1 0 0,-1 3 1,1-5-101,0 0 0,1 0 1,-1 0-1,0-1 0,1 1 0,-1 0 0,1 0 0,-1-1 1,1 1-1,-1 0 0,1-1 0,0 1 0,-1-1 1,1 1-1,0 0 0,0-1 0,-1 0 0,1 1 1,0-1-1,0 1 0,0-1 0,-1 0 0,1 0 1,0 1-1,0-1 0,0 0 0,0 0 0,0 0 0,0 0 1,-1 0-1,1 0 0,0 0 0,0-1 0,0 1 1,0 0-1,1-1 0,36-6 142,-33 6-80,0-1 0,0-1 1,-1 1-1,1-1 0,-1 0 0,1 0 0,-1 0 1,0 0-1,0-1 0,-1 1 0,1-1 0,-1 0 0,0 0 1,0-1-1,0 1 0,0-1 0,-1 1 0,0-1 0,1 0 1,-2 0-1,1 0 0,-1 0 0,0 0 0,0 0 1,0 0-1,0-10 0,-2 14-66,1 0 1,-1 0-1,0 0 1,1 0-1,-1 0 1,0 0-1,0 0 0,0 0 1,0 0-1,0 0 1,0 0-1,0 1 1,0-1-1,0 0 0,0 1 1,0-1-1,0 1 1,0-1-1,-1 1 1,1-1-1,0 1 0,0 0 1,-1 0-1,1 0 1,0 0-1,0 0 1,-1 0-1,1 0 0,0 0 1,0 0-1,-1 0 1,1 1-1,-2 0 1,2-1-83,0 0 0,0 0 0,0 0 0,0 0 0,1 0 0,-1 0 0,0 1 1,0-1-1,0 0 0,0 1 0,0-1 0,1 0 0,-1 1 0,0-1 0,0 1 1,1-1-1,-1 1 0,0-1 0,1 1 0,-1 0 0,1-1 0,-1 1 0,1 0 1,-1 0-1,1-1 0,-1 1 0,1 0 0,-1 0 0,1 0 0,0-1 1,0 1-1,-1 0 0,1 0 0,0 0 0,0 0 0,0 0 0,0 0 0,0-1 1,0 1-1,0 0 0,0 0 0,1 0 0,-1 0 0,0 0 0,0 0 0,1-1 1,-1 1-1,1 1 0,1-1-236,-1 0 1,0 0-1,1 0 0,-1 0 0,1 0 1,-1-1-1,1 1 0,0-1 1,-1 1-1,1-1 0,0 1 1,-1-1-1,1 0 0,0 0 1,-1 0-1,3 0 0,38-1-3530,-27 0 1690,21-1-2470,2-7 859</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3.542"/>
    </inkml:context>
    <inkml:brush xml:id="br0">
      <inkml:brushProperty name="width" value="0.025" units="cm"/>
      <inkml:brushProperty name="height" value="0.025" units="cm"/>
    </inkml:brush>
  </inkml:definitions>
  <inkml:trace contextRef="#ctx0" brushRef="#br0">119 163 14670,'0'0'11531,"-11"5"-10068,2-1-1261,0 0 0,0 0 0,0 1 0,1 0 1,0 1-1,-8 7 0,12-10-42,0 0 1,1 1-1,0 0 1,0 0-1,0-1 0,0 2 1,1-1-1,0 0 1,-1 0-1,2 1 0,-1-1 1,0 1-1,1 0 1,0 0-1,0-1 0,0 1 1,0 8-1,1-12-150,1-1 0,-1 1 0,0 0 0,0 0 0,0-1 0,0 1 0,0 0 0,1-1 0,-1 1 0,0 0 0,1-1 0,-1 1-1,1 0 1,-1-1 0,0 1 0,1-1 0,-1 1 0,1-1 0,0 1 0,-1-1 0,1 1 0,-1-1 0,1 1 0,0-1 0,-1 0 0,1 1 0,1-1 0,27 4 248,28-15 6,-44 4-264,0 1 0,0-1 0,-1-1 0,1 0 0,-2-1 0,1-1 0,-1 1 0,-1-2 0,0 1 0,9-14 0,-7 9 0,0-1 0,-2-1 0,0 0 0,-1 0 0,-1-1 0,0 1 0,5-22 0,-10 8 0,-9 25 0,-6 17 0,4 0 0,0 1 0,1 0 0,1 1 0,0 0 0,1 0 0,0 0 0,1 0 0,0 1 0,1 0 0,1 0 0,0 0 0,1 0 0,1 24 0,0-36-68,0 1 0,0-1-1,1 1 1,-1 0 0,1-1 0,-1 1 0,1-1-1,0 1 1,0-1 0,0 0 0,0 1 0,1-1-1,-1 0 1,1 0 0,-1 0 0,1 0 0,0 0-1,0 0 1,2 2 0,-1-2-373,1 0 1,-1 0-1,1 0 0,-1-1 1,1 1-1,0-1 1,0 0-1,0 0 0,0 0 1,-1 0-1,9 0 0,12-1-9178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5.487"/>
    </inkml:context>
    <inkml:brush xml:id="br0">
      <inkml:brushProperty name="width" value="0.025" units="cm"/>
      <inkml:brushProperty name="height" value="0.025" units="cm"/>
    </inkml:brush>
  </inkml:definitions>
  <inkml:trace contextRef="#ctx0" brushRef="#br0">267 48 9385,'0'0'10944,"3"-8"-8233,-3 6-2642,4-27 2583,-12 21-832,-14 11-419,1 9-1063,1 0-1,0 2 1,1 0 0,0 1-1,1 1 1,1 0 0,-24 31-1,36-42-304,3-3-27,0-1 1,0 1-1,1 0 0,-1 0 0,1 0 0,-1 0 0,1 0 0,0 0 0,0 0 0,0 0 0,0 1 0,-1 3 0,33-6-438,9-9-263,-33 7 631,0 0-1,0 0 1,0 1-1,0-1 1,1 2-1,-1-1 1,0 1-1,1 0 1,-1 0-1,10 3 1,-15-3 70,-1 1 0,1-1 0,-1 1 0,1 0 0,-1-1 0,1 1 0,-1 0 0,0 0 0,0 0 0,1 0 0,-1 0 0,0 0-1,0 1 1,0-1 0,0 0 0,0 0 0,0 1 0,-1-1 0,1 1 0,0-1 0,-1 1 0,1-1 0,-1 1 0,1-1 0,-1 1 0,0-1 0,0 1 0,1-1 0,-1 1 0,0 0 0,-1-1 0,1 1 0,0-1 0,0 1 0,-1 0 0,1-1 0,-1 1 0,1-1-1,-2 2 1,1 2 149,-1 0-1,0-1 0,-1 1 0,1-1 0,-1 1 0,0-1 0,0 0 0,0 0 0,-1 0 0,1-1 0,-5 5 0,-2-2-102,0 0-1,0 0 1,0-1-1,-1 0 1,0-1-1,0 0 1,0 0-1,0-1 1,-1-1-1,1 0 1,-1-1-1,1 0 1,-21-1-1,31 0-127,0 0 0,0 0 1,0-1-1,1 1 0,-1 0 0,0 0 1,0-1-1,1 1 0,-1 0 0,0-1 1,1 1-1,-1-1 0,0 1 0,1-1 0,-1 1 1,1-1-1,-1 1 0,1-1 0,-1 1 1,1-1-1,-1 0 0,1 0 0,-1 1 1,1-1-1,0 0 0,0 1 0,-1-1 1,1 0-1,0 0 0,0 1 0,0-1 0,0 0 1,0 0-1,0-1 0,0 1-324,0 0-1,0-1 1,0 1-1,0-1 1,1 1-1,-1 0 1,1-1 0,-1 1-1,1 0 1,0-1-1,-1 1 1,1 0-1,0 0 1,0 0-1,0-1 1,-1 1-1,3-1 1,9-7-10688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7.309"/>
    </inkml:context>
    <inkml:brush xml:id="br0">
      <inkml:brushProperty name="width" value="0.025" units="cm"/>
      <inkml:brushProperty name="height" value="0.025" units="cm"/>
    </inkml:brush>
  </inkml:definitions>
  <inkml:trace contextRef="#ctx0" brushRef="#br0">69 1 11691,'0'0'18054,"-6"12"-17226,4-8-777,-40 90 1229,38-83-1184,1-1 0,0 1 0,0 0 0,1 1 0,0-1-1,1 0 1,1 1 0,0 14 0,1-24-96,-1-1 0,1 1 0,0-1 0,-1 1 0,1-1 0,0 1 0,0-1 0,0 1 0,0-1 0,0 0 0,1 1 0,-1-1 0,0 0 0,1 0 0,-1 0 0,1 0 0,-1 0 0,1 0 0,-1-1 0,1 1 0,-1 0 0,1-1 0,0 1 0,-1-1 0,1 0 0,0 1 0,0-1 0,-1 0 0,1 0 0,0 0 0,0 0 0,-1-1 0,4 0 0,3 1 0,1-1 0,-1-1 0,0 1 0,0-1 0,0-1 0,9-3 0,-7 1 0,1-1 0,-1-1 0,0 0 0,0 0 0,-1 0 0,0-2 0,14-16 0,-18 20 0,0-1 0,-1 0 0,0-1 0,0 1 0,0-1 0,-1 0 0,0 0 0,-1 0 0,1 0 0,-1 0 0,-1 0 0,1-1 0,0-12 0,-2 20 0,0 0 0,0 0 0,0 0 0,0 0 0,0 0 0,0 0 0,0-1 0,0 1 0,0 0 0,0 0 0,0 0 0,0 0 0,0 0 0,0 0 0,0 0 0,0 0 0,0-1 0,0 1 0,-1 0 0,1 0 0,0 0 0,0 0 0,0 0 0,0 0 0,0 0 0,0 0 0,0 0 0,0 0 0,0 0 0,0 0 0,0 0 0,-1 0 0,1-1 0,0 1 0,0 0 0,0 0 0,0 0 0,0 0 0,0 0 0,0 0 0,0 0 0,-1 0 0,1 0 0,0 0 0,0 0 0,0 0 0,0 0 0,0 0 0,0 1 0,0-1 0,0 0 0,-1 0 0,1 0 0,0 0 0,0 0 0,0 0 0,0 0 0,0 0 0,0 0 0,0 0 0,0 0 0,0 0 0,0 0 0,0 0 0,0 1 0,-1-1 0,-8 10 0,-8 12 0,11-11 0,1 2 0,0-1 0,0 1 0,1-1 0,1 1 0,0 0 0,1 0 0,0 1 0,1-1 0,1 19 0,0-31 0,1 0 0,-1 0 0,0 0 0,0 0 0,1 0 0,-1 0 0,1-1 0,-1 1 0,1 0 0,-1 0 0,1 0 0,-1 0 0,1-1 0,0 1 0,-1 0 0,1 0 0,0-1 0,0 1 0,-1-1 0,1 1 0,0-1 0,0 1 0,0-1 0,0 1 0,0-1 0,0 0 0,0 1 0,0-1 0,0 0 0,0 0 0,0 0 0,0 0 0,0 0 0,0 0 0,0 0 0,0 0 0,0 0 0,0-1 0,0 1 0,0 0 0,0 0 0,1-2 0,3 1 0,0 0 0,-1-1 0,1 0 0,-1 0 0,1 0 0,-1 0 0,8-6 0,-5 2 0,-1 0 0,0 0 0,0 0 0,-1-1 0,1 0 0,-2 0 0,1-1 0,-1 1 0,0-1 0,0 0 0,-1 0 0,0 0 0,-1-1 0,0 1 0,0-1 0,0 1 0,-1-1 0,0-14 0,-2 23 0,1 0 0,0-1 0,0 1 0,0 0 0,-1 0 0,1-1 0,0 1 0,0 0 0,0 0 0,-1 0 0,1-1 0,0 1 0,-1 0 0,1 0 0,0 0 0,0 0 0,-1 0 0,1 0 0,0 0 0,-1 0 0,1-1 0,0 1 0,-1 0 0,1 0 0,0 0 0,0 0 0,-1 1 0,1-1 0,0 0 0,-1 0 0,1 0 0,0 0 0,-1 0 0,1 0 0,0 0 0,0 0 0,-1 1 0,1-1 0,0 0 0,0 0 0,-1 0 0,1 1 0,0-1 0,0 0 0,0 0 0,-1 1 0,1-1 0,0 0 0,0 0 0,0 1 0,0-1 0,0 0 0,0 1 0,-1-1 0,1 1 0,-13 14 0,11-9 0,0 0 0,0 0 0,1 0 0,0 0 0,0 1 0,0-1 0,1 0 0,0 9 0,1-14 0,-1 0 0,0-1 0,1 1 0,-1 0 0,1 0 0,0-1 0,-1 1 0,1 0 0,0-1 0,-1 1 0,1-1 0,0 1 0,0-1 0,-1 1 0,1-1 0,0 1 0,0-1 0,0 0 0,0 1 0,-1-1 0,1 0 0,0 0 0,0 0 0,0 0 0,0 0 0,0 0 0,0 0 0,0 0 0,0 0 0,0 0 0,-1 0 0,1 0 0,0-1 0,0 1 0,0 0 0,1-1 0,33-11 0,-30 8 0,0 0 0,0 0 0,-1-1 0,1 0 0,-1 0 0,0 0 0,0 0 0,-1-1 0,1 1 0,-1-1 0,0 0 0,-1 0 0,1 0 0,-1 0 0,-1 0 0,2-8 0,-22 45 0,16-24 0,0 0 0,1 0 0,0 0 0,0 0 0,0 0 0,1 0 0,0 0 0,1 1 0,-1-1 0,2 11 0,0-17 0,-1 0 0,1 0 0,0-1 0,-1 1 0,1 0 0,0 0 0,-1-1 0,1 1 0,0-1 0,0 1 0,0-1 0,0 1 0,0-1 0,0 1 0,0-1 0,0 0 0,-1 1 0,1-1 0,0 0 0,0 0 0,1 0 0,-1 0 0,0 0 0,0 0 0,0 0 0,0 0 0,0 0 0,0 0 0,0-1 0,-1 1 0,1 0 0,1-1 0,32-12 0,-24 3 0,-1 1 0,0-2 0,12-17 0,-30 44 0,7-13 0,0 1 0,0 0 0,0 0 0,1 0 0,-1 0 0,1 0 0,0 0 0,-1 7 0,3-11 0,-1 1 0,1-1 0,0 1 0,-1-1 0,1 0 0,0 1 0,-1-1 0,1 0 0,0 1 0,0-1 0,-1 0 0,1 0 0,0 0 0,0 0 0,0 0 0,-1 0 0,1 0 0,0 0 0,0 0 0,0 0 0,-1 0 0,1 0 0,0 0 0,1-1 0,21-4 0,-12-2-2897,-17-1-3649,-4-5 75,1-4-4424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7.636"/>
    </inkml:context>
    <inkml:brush xml:id="br0">
      <inkml:brushProperty name="width" value="0.025" units="cm"/>
      <inkml:brushProperty name="height" value="0.025" units="cm"/>
    </inkml:brush>
  </inkml:definitions>
  <inkml:trace contextRef="#ctx0" brushRef="#br0">0 0 4805,'0'0'26521</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8.466"/>
    </inkml:context>
    <inkml:brush xml:id="br0">
      <inkml:brushProperty name="width" value="0.025" units="cm"/>
      <inkml:brushProperty name="height" value="0.025" units="cm"/>
    </inkml:brush>
  </inkml:definitions>
  <inkml:trace contextRef="#ctx0" brushRef="#br0">124 16 13965,'0'0'13645,"-5"9"-12657,-26 71 401,3 2 1,-26 124 0,52-199-1390,1-1 0,0 1 0,0-1 0,0 1 0,1 0 0,1 9 0,-1-16 0,0 0 0,0 0 0,1 1 0,-1-1 0,0 0 0,1 0 0,-1 1 0,0-1 0,1 0 0,-1 0 0,0 0 0,1 1 0,-1-1 0,0 0 0,1 0 0,-1 0 0,1 0 0,-1 0 0,0 0 0,1 0 0,-1 0 0,1 0 0,-1 0 0,0 0 0,1 0 0,-1 0 0,0 0 0,1 0 0,-1 0 0,1-1 0,-1 1 0,0 0 0,1 0 0,-1 0 0,0-1 0,1 1 0,-1 0 0,15-8 0,-6-2 0,0 0 0,-1 0 0,0 0 0,13-23 0,-14 20 0,2 0 0,-1 1 0,1 0 0,13-12 0,21-15 0,57-57 0,-89 83 0,0 0 0,-1 0 0,-1-1 0,0 0 0,-1 0 0,8-20 0,-15 32 0,0 0 0,0-1 0,0 1 0,-1-1 0,1 1 0,0-1 0,-1 1 0,0-1 0,0 0 0,0 1 0,0-1 0,0-2 0,0 4 0,-1 0 0,1 1 0,0-1 0,0 1 0,-1 0 0,1-1 0,0 1 0,-1-1 0,1 1 0,0-1 0,-1 1 0,1 0 0,-1-1 0,1 1 0,0 0 0,-1-1 0,1 1 0,-1 0 0,1 0 0,-1 0 0,1-1 0,-1 1 0,0 0 0,1 0 0,-1 0 0,1 0 0,-1 0 0,1 0 0,-1 0 0,1 0 0,-1 0 0,1 0 0,-2 0 0,-2 2 0,0-1 0,0 1 0,0-1 0,0 1 0,0 1 0,0-1 0,0 0 0,1 1 0,-1 0 0,1 0 0,0 0 0,-4 4 0,-16 20 0,-39 60 0,54-75 0,1 1 0,1 0 0,0 0 0,0 0 0,1 1 0,1-1 0,-5 27 0,9-39 0,0 0 0,0-1 0,0 1 0,0 0 0,0 0 0,0 0 0,0-1 0,0 1 0,0 0 0,0 0 0,0 0 0,0-1 0,0 1 0,1 0 0,-1 0 0,0-1 0,1 1 0,-1 0 0,1-1 0,-1 1 0,0 0 0,1-1 0,0 1 0,-1 0 0,1-1 0,-1 1 0,1-1 0,0 1 0,-1-1 0,1 0 0,0 1 0,0 0 0,2-1 0,-1 0 0,0 1 0,1-1 0,-1 0 0,1 0 0,-1-1 0,0 1 0,1 0 0,-1-1 0,0 1 0,3-2 0,55-26 0,-47 20 0,38-20 0,-48 26 0,0 1 0,0 0 0,0 0 0,1 0 0,-1 0 0,0 0 0,1 1 0,-1-1 0,1 1 0,-1 0 0,1 0 0,-1 0 0,6 2 0,-8-1 0,0 0 0,0 0 0,0 0 0,0 0 0,0 0 0,0 1 0,0-1 0,0 0 0,0 1 0,-1-1 0,1 1 0,0-1 0,-1 1 0,1-1 0,-1 1 0,0-1 0,0 1 0,1 0 0,-1-1 0,0 1 0,0-1 0,-1 4 0,-2 37 0,-12 19-1496,-9-4-3740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09.507"/>
    </inkml:context>
    <inkml:brush xml:id="br0">
      <inkml:brushProperty name="width" value="0.025" units="cm"/>
      <inkml:brushProperty name="height" value="0.025" units="cm"/>
    </inkml:brush>
  </inkml:definitions>
  <inkml:trace contextRef="#ctx0" brushRef="#br0">66 1 14798,'0'0'10164,"-3"10"-8610,-14 46-421,3 1-1,3 1 1,2 0 0,-2 69 0,11-127-1127,0 0 0,0 1 0,0-1 0,0 0 0,1 0 0,-1 0 0,0 1 0,0-1 1,0 0-1,0 0 0,0 0 0,1 0 0,-1 0 0,0 1 0,0-1 0,0 0 0,1 0 0,-1 0 0,0 0 1,0 0-1,1 0 0,-1 0 0,0 0 0,0 0 0,0 0 0,1 0 0,-1 0 0,0 0 0,0 0 0,1 0 1,-1 0-1,0 0 0,0 0 0,0 0 0,1 0 0,-1 0 0,0 0 0,0 0 0,0-1 0,1 1 0,-1 0 1,0 0-1,0 0 0,0 0 0,0 0 0,1-1 0,-1 1 0,0 0 0,0 0 0,0 0 0,0-1 0,0 1 1,1 0-1,10-10 140,-5 1-128,-1 0 0,0 0-1,-1-1 1,0 1 0,0-1 0,-1 0 0,0 0-1,2-18 1,-1-1-520,0-53 0,-4 82 491,0 0 0,-1 0 0,1 0-1,0 0 1,0 0 0,0 0 0,0-1-1,0 1 1,0 0 0,0 0 0,-1 0-1,1 0 1,0 0 0,0 0 0,0 0-1,0 0 1,0 0 0,-1 0-1,1 0 1,0 0 0,0 0 0,0 0-1,0 0 1,-1 0 0,1 0 0,0 0-1,0 0 1,0 0 0,0 0 0,-1 0-1,1 0 1,0 0 0,0 0 0,0 0-1,0 0 1,0 0 0,0 0 0,-1 0-1,1 0 1,0 0 0,0 1 0,0-1-1,0 0 1,0 0 0,0 0-1,0 0 1,-1 0 0,1 0 0,0 1-1,0-1 1,0 0 0,0 0 0,0 0-1,0 1 1,-4 9-12,0 1 1,0 0-1,1 0 0,1 1 1,0-1-1,0 0 0,1 1 1,0-1-1,1 1 0,1 0 1,2 13-1,-3-24 27,0 1-1,1-1 1,-1 0 0,0 0 0,1 1 0,0-1-1,-1 0 1,1 0 0,0 1 0,-1-1-1,1 0 1,0 0 0,0 0 0,0 0 0,0 0-1,0 0 1,0-1 0,0 1 0,0 0 0,0 0-1,1-1 1,-1 1 0,0-1 0,3 2-1,-1-2 26,0 0-1,0 1 0,0-1 0,0 0 1,1-1-1,-1 1 0,0 0 0,0-1 1,0 0-1,4-1 0,3-2 110,-1 0 0,0 0 0,0-1 0,0 0 0,14-12 0,-11 7-104,-1 0 0,-1-1 0,0 0 1,0-1-1,-1 0 0,-1 0 0,0-1 0,-1 0 0,0 0 0,-1-1 0,0 0 0,-1 0 0,-1 0 1,0-1-1,-1 1 0,-1-1 0,2-21 0,-4 36-35,0-1 0,0 0 0,0 0 0,0 1 0,0-1 0,0 0 0,0 1 0,0-1 0,0 0 0,0 0 0,0 1 0,0-1 0,-1 0 0,1 1 0,0-1 0,0 0 0,-1 1 0,1-1 0,-1 0 0,1 1 0,0-1 0,-1 1 0,1-1 0,-1 1 0,1-1 0,-1 1 0,0-1 0,1 1 0,-2-1 0,1 1-4,0 0 1,-1 0 0,1 0 0,0 0-1,0 1 1,0-1 0,0 1-1,-1-1 1,1 1 0,0-1 0,0 1-1,0-1 1,0 1 0,0 0 0,-1 1-1,-34 37-110,26-21 135,0 1-1,1 0 1,1 0-1,1 1 1,1 0-1,0 0 0,2 0 1,0 1-1,1 0 1,0 36-1,3-54-19,0-1 0,0 1 0,1-1 0,-1 1 0,1-1 0,-1 1 0,1-1 0,0 0 0,0 1 0,0-1 0,0 0 0,0 0 0,0 0 0,0 1 0,1-1 0,-1-1 0,1 1 0,0 0 0,0 0 0,-1 0 0,4 1 0,-1-1 0,-1-1 0,0 1 0,0-1 0,1 0 0,-1 0 0,1-1 0,-1 1 0,1-1 0,-1 0 0,1 1 0,0-2 0,-1 1 0,6-1 0,-1 0 0,0-1 0,1 0 0,-2-1 0,1 0 0,0 0 0,0 0 0,-1-1 0,0 0 0,0-1 0,0 0 0,0 0 0,7-7 0,-9 7 0,-1 0 0,0-1 0,0 1 0,0-1 0,-1 0 0,0 0 0,0 0 0,0 0 0,-1 0 0,0-1 0,0 1 0,0-1 0,-1 1 0,0-1 0,0-7 0,-1 13 0,0 1 0,0-1 0,0 1 0,0-1 0,0 1 0,0 0 0,-1-1 0,1 1 0,0-1 0,0 1 0,0 0 0,0-1 0,-1 1 0,1-1 0,0 1 0,0 0 0,-1-1 0,1 1 0,0 0 0,-1-1 0,1 1 0,0 0 0,-1 0 0,1-1 0,-1 1 0,1 0 0,0 0 0,-1 0 0,1 0 0,-1-1 0,1 1 0,0 0 0,-1 0 0,1 0 0,-1 0 0,1 0 0,-1 0 0,1 0 0,-1 0 0,1 0 0,0 0 0,-1 0 0,1 1 0,-1-1 0,1 0 0,-1 0 0,1 0 0,0 0 0,-1 1 0,1-1 0,0 0 0,-1 0 0,1 1 0,-1-1 0,-21 17 0,16-9 0,1 0 0,0 0 0,0 1 0,1-1 0,0 1 0,0 0 0,1 0 0,1 1 0,-1-1 0,2 0 0,-1 1 0,1 0 0,0 12 0,2-21-75,0 1 0,-1-1 1,1 1-1,0-1 0,0 1 0,0-1 0,0 0 0,0 0 1,0 1-1,0-1 0,0 0 0,1 0 0,-1 0 0,0 0 1,1 0-1,-1 0 0,1-1 0,-1 1 0,1 0 0,-1-1 1,1 1-1,-1-1 0,1 0 0,0 1 0,-1-1 1,1 0-1,0 0 0,-1 0 0,4 0 0,53-2-4748,-26-7-2208,2-7-4654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10.198"/>
    </inkml:context>
    <inkml:brush xml:id="br0">
      <inkml:brushProperty name="width" value="0.025" units="cm"/>
      <inkml:brushProperty name="height" value="0.025" units="cm"/>
    </inkml:brush>
  </inkml:definitions>
  <inkml:trace contextRef="#ctx0" brushRef="#br0">15 0 448,'0'0'12882,"-1"13"-7549,-3 19-3266,1-12-585,0 0-1,2 0 1,0 1 0,3 34 0,-2-53-1423,1 0 0,-1-1 0,0 1 1,1 0-1,-1-1 0,1 1 0,-1-1 1,1 1-1,0-1 0,0 1 0,0-1 0,-1 0 1,1 1-1,1-1 0,-1 0 0,0 0 1,0 1-1,0-1 0,1 0 0,-1 0 1,0 0-1,1-1 0,-1 1 0,1 0 1,-1-1-1,1 1 0,-1 0 0,1-1 1,0 0-1,-1 1 0,1-1 0,0 0 0,-1 0 1,1 0-1,0 0 0,-1 0 0,1 0 1,0-1-1,-1 1 0,1 0 0,-1-1 1,1 1-1,1-2 0,2 0 86,0 0-1,-1 0 0,1 0 1,-1-1-1,0 0 1,0 0-1,0 0 0,0 0 1,-1 0-1,1-1 1,-1 0-1,0 1 1,4-7-1,-4 6-144,-1-1 0,0 0 0,0 1 0,0-1 0,0 0 0,-1 0 0,0 0 0,0 0 0,0-1 0,0 1 0,-1 0 0,0 0 0,0 0 0,-2-10 0,1 12 0,0 1 0,0-1 0,0 1 0,-1-1 0,1 1 0,-1 0 0,0-1 0,0 1 0,0 0 0,0 0 0,0 0 0,0 1 0,0-1 0,0 0 0,-1 1 0,1 0 0,-1-1 0,1 1 0,-1 0 0,0 0 0,1 0 0,-1 1 0,0-1 0,0 1 0,1-1 0,-1 1 0,0 0 0,-3 0 0,1 0 14,0 0-1,0 0 1,0 1 0,0-1-1,0 1 1,0 0 0,-9 3-1,13-4-26,0 1-1,0-1 0,0 1 1,0 0-1,0-1 0,0 1 1,0 0-1,0-1 0,0 1 1,0 0-1,1 0 0,-1 0 1,0 0-1,0 0 0,1 0 1,-1 0-1,1 0 0,-1 0 1,1 0-1,-1 0 0,1 0 0,0 1 1,-1-1-1,1 0 0,0 0 1,0 0-1,0 0 0,0 1 1,0-1-1,0 0 0,0 0 1,0 0-1,1 1 0,-1-1 1,0 0-1,1 0 0,-1 0 1,1 0-1,0 2 0,7 3-3313,4-5-3324,-10-1 4837,16 0-16353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0.565"/>
    </inkml:context>
    <inkml:brush xml:id="br0">
      <inkml:brushProperty name="width" value="0.025" units="cm"/>
      <inkml:brushProperty name="height" value="0.025" units="cm"/>
    </inkml:brush>
  </inkml:definitions>
  <inkml:trace contextRef="#ctx0" brushRef="#br0">79 154 20916,'0'0'3459,"-7"10"347,-5 6-3021,1 1-1,1 1 1,-10 23-1,17-35-699,0 0 0,0 1 0,1-1 1,0 0-1,1 1 0,-1 0 0,1-1 0,0 1 1,1 0-1,0 0 0,0-1 0,0 1 0,1 0 0,0 0 1,0-1-1,3 9 0,10 1-85,-1-19 0,-12 1 0,1 0 0,0 0 0,-1-1 0,1 1 0,-1 0 0,1-1 0,-1 1 0,0-1 0,0 1 0,0-1 0,0-4 0,6-60 0,-6 64 0,-1 0 0,0 0 0,0 0 0,0 0 0,0 1 0,0-1 0,-1 0 0,1 0 0,-1 0 0,0 0 0,0 1 0,0-1 0,0 0 0,0 1 0,-1-1 0,1 1 0,-1-1 0,1 1 0,-4-4 0,5 6 0,0 1 0,1-1 0,-1 1 0,0-1 0,1 0 0,-1 1 0,0-1 0,1 1 0,-1-1 0,0 1 0,0-1 0,1 1 0,-1-1 0,0 1 0,0-1 0,0 1 0,0-1 0,0 1 0,0-1 0,0 1 0,0-1 0,0 1 0,0-1 0,0 1 0,0-1 0,0 1 0,0 0 0,-1-1 0,1 1 0,0-1 0,0 0 0,0 1 0,-1-1 0,1 1 0,0-1 0,-1 1 0,1-1 0,0 0 0,-1 1 0,1-1 0,-1 0 0,1 1 0,-1-1 0,1 0 0,0 1 0,-1-1 0,1 0 0,-1 0 0,1 0 0,-1 1 0,0-1 0,1 0 0,-1 0 0,1 0 0,-1 0 0,9 3-110,1-1 0,0 0 0,0-1 0,0 0 0,0 0 0,0-1 1,0 0-1,1 0 0,-1-1 0,16-4 0,6-2-727,50-19 0,-64 20 503,-10 4-265,0 0 1,0 0-1,0-1 1,0 0-1,-1 0 1,1 0-1,-1-1 0,0 0 1,0-1-1,9-7 1,-41 47 951,-21 32 1805,43-61-1787,1 1 1,0-1 0,0 1-1,0-1 1,1 1 0,0 0 0,0 0-1,-1 11 1,3-18-361,0 1 0,0-1 0,0 0 0,0 1 0,1-1 0,-1 0 0,0 1 0,0-1 0,1 1 0,-1-1 0,0 0 0,0 0 0,1 1 0,-1-1 0,0 0 0,1 1 0,-1-1 0,0 0 0,1 0 0,-1 0 0,0 1 0,1-1 0,-1 0-1,1 0 1,-1 0 0,0 0 0,1 0 0,-1 0 0,1 0 0,-1 0 0,0 0 0,1 0 0,-1 0 0,1 0 0,-1 0 0,1 0 0,-1 0 0,0 0 0,1 0 0,-1-1 0,0 1 0,1 0 0,-1 0 0,1 0 0,-1-1 0,22-9 87,-16 4-92,0 0-1,0 0 1,0-1 0,0 0-1,-1 0 1,0-1 0,-1 1-1,0-1 1,0 0 0,0 0-1,-1 0 1,-1-1-1,1 1 1,-1-1 0,-1 0-1,1 1 1,-1-16 0,-17 54-279,13-19 330,0 1 1,1 0-1,1 1 0,-1 13 0,2-24-29,0 0 1,0 0-1,0 0 1,0 0-1,0 0 1,1 0-1,-1 0 1,1 0-1,-1 0 0,1 0 1,0-1-1,-1 1 1,1 0-1,0 0 1,0-1-1,0 1 1,0-1-1,1 1 0,-1-1 1,0 1-1,1-1 1,-1 0-1,1 1 1,-1-1-1,1 0 1,0 0-1,-1 0 0,1 0 1,0 0-1,0-1 1,0 1-1,-1-1 1,1 1-1,3 0 1,4-2 41,0 1 1,0-1 0,-1-1 0,1 0 0,-1 0-1,1-1 1,-1 1 0,0-2 0,0 1 0,0-1-1,-1-1 1,1 1 0,-1-1 0,0-1 0,0 1 0,8-10-1,8-7 187,-1-2 0,-1 0 0,20-32 0,-33 46-257,-1 0 0,-1 0 0,0-1 0,0 0 0,-1 0 0,0 0 0,-1-1 0,0 0 0,-1 1 0,-1-1 0,2-16 0,-4 28 0,0-1 0,0 1 0,0 0 0,0 0 0,-1-1 0,1 1 0,0 0 0,0-1 0,0 1 0,0 0 0,-1 0 0,1 0 0,0-1 0,0 1 0,-1 0 0,1 0 0,0 0 0,0 0 0,-1-1 0,1 1 0,0 0 0,-1 0 0,1 0 0,0 0 0,0 0 0,-1 0 0,1 0 0,0 0 0,-1 0 0,1 0 0,0 0 0,-1 0 0,1 0 0,0 0 0,0 0 0,-1 0 0,1 0 0,0 0 0,-1 1 0,1-1 0,0 0 0,0 0 0,-1 0 0,1 0 0,0 1 0,0-1 0,-1 0 0,1 0 0,0 0 0,0 1 0,0-1 0,0 0 0,-1 0 0,1 1 0,-16 12 0,5 3 0,-1 1 0,2 1 0,1 0 0,0 1 0,1-1 0,1 2 0,0-1 0,2 1 0,0 0 0,2 0 0,0 0 0,1 0 0,1 24 0,1-44 0,0 0 0,0 1 0,0-1 0,0 1 0,0-1 0,0 1 0,0-1 0,0 0 0,1 1 0,-1-1 0,0 1 0,0-1 0,0 0 0,1 1 0,-1-1 0,0 0 0,1 1 0,-1-1 0,0 0 0,1 1 0,-1-1 0,0 0 0,1 0 0,-1 1 0,0-1 0,1 0 0,-1 0 0,1 0 0,-1 1 0,1-1 0,-1 0 0,0 0 0,1 0 0,-1 0 0,1 0 0,-1 0 0,1 0 0,-1 0 0,0 0 0,1 0 0,-1 0 0,1-1 0,-1 1 0,1 0 0,-1 0 0,0 0 0,1 0 0,-1-1 0,1 1 0,-1 0 0,0 0 0,1-1 0,-1 1 0,0 0 0,1-1 0,-1 1 0,0 0 0,0-1 0,1 0 0,22-19 0,-19 14 0,-1-1 0,1 0 0,-1 0 0,-1-1 0,1 1 0,-1 0 0,-1-1 0,1 0 0,-1 1 0,-1-1 0,1 0 0,-1 1 0,-1-1 0,0 0 0,0 1 0,-3-14 0,4 21 0,0-1 0,0 0 0,-1 1 0,1-1 0,0 1 0,0-1 0,-1 1 0,1-1 0,0 1 0,-1-1 0,1 1 0,-1-1 0,1 1 0,-1-1 0,1 1 0,-1 0 0,1-1 0,-1 1 0,1 0 0,-1-1 0,1 1 0,-1 0 0,1 0 0,-1 0 0,0-1 0,1 1 0,-1 0 0,1 0 0,-1 0 0,0 0 0,1 0 0,-1 0 0,-1 0 0,1 1 0,0 0 0,0-1 0,0 1 0,-1 0 0,1 0 0,0 0 0,0 0 0,0 0 0,0 0 0,1 0 0,-1 0 0,0 0 0,0 1 0,0 1 0,0-2 0,0 1 0,0-1 0,0 1 0,0-1 0,1 1 0,-1-1 0,1 1 0,-1 0 0,1-1 0,-1 1 0,1 0 0,0-1 0,0 1 0,0 0 0,0-1 0,0 1 0,0 0 0,1 0 0,-1-1 0,0 1 0,1-1 0,0 1 0,-1 0 0,1-1 0,0 1 0,0-1 0,-1 1 0,3 1 0,24 5-2454,-22-7 1656,-1 0 0,1-1 0,-1 0 0,1 0 0,-1 0 0,1-1 0,-1 1 0,0-1 0,1 0 0,-1-1 0,0 1 0,1-1 0,-1 1 0,6-5 0,0-2-5438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0.941"/>
    </inkml:context>
    <inkml:brush xml:id="br0">
      <inkml:brushProperty name="width" value="0.025" units="cm"/>
      <inkml:brushProperty name="height" value="0.025" units="cm"/>
    </inkml:brush>
  </inkml:definitions>
  <inkml:trace contextRef="#ctx0" brushRef="#br0">44 1 7623,'0'4'14786,"0"3"-7146,-1 0-5114,-2 17-4434,0-14 3832,-9 27-1754,7-25-169,1 1-1,0-1 1,1 1 0,0-1-1,1 1 1,0 0 0,1 0-1,1 19 1,0-32-28,0 1 0,0-1 1,0 1-1,1-1 0,-1 1 0,0-1 0,0 1 0,1-1 1,-1 1-1,0-1 0,1 1 0,-1-1 0,1 1 1,-1-1-1,1 0 0,-1 1 0,1-1 0,-1 0 0,1 1 1,-1-1-1,1 0 0,-1 0 0,1 0 0,-1 1 1,1-1-1,0 0 0,-1 0 0,1 0 0,-1 0 0,1 0 1,0 0-1,-1 0 0,1 0 0,-1 0 0,1 0 0,-1 0 1,1-1-1,0 1 0,-1 0 0,1 0 0,-1-1 1,1 1-1,-1 0 0,1-1 0,-1 1 0,1 0 0,-1-1 1,0 1-1,1 0 0,-1-1 0,1 0 0,25-22-3730,-1-31-9338,-14 19 913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1.285"/>
    </inkml:context>
    <inkml:brush xml:id="br0">
      <inkml:brushProperty name="width" value="0.025" units="cm"/>
      <inkml:brushProperty name="height" value="0.025" units="cm"/>
    </inkml:brush>
  </inkml:definitions>
  <inkml:trace contextRef="#ctx0" brushRef="#br0">15 0 17232,'0'0'15535,"-14"39"-16304,27-28-1409,0 0-1601,4 0-930,1 1-1345,4-1-4964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1.632"/>
    </inkml:context>
    <inkml:brush xml:id="br0">
      <inkml:brushProperty name="width" value="0.025" units="cm"/>
      <inkml:brushProperty name="height" value="0.025" units="cm"/>
    </inkml:brush>
  </inkml:definitions>
  <inkml:trace contextRef="#ctx0" brushRef="#br0">179 14 16367,'0'0'8131,"-11"1"-5110,2-1-2758,1 1-1,0 1 1,0-1-1,0 1 0,0 1 1,1-1-1,-1 1 0,1 1 1,-1 0-1,1 0 1,0 0-1,1 1 0,-1-1 1,1 2-1,0-1 0,0 1 1,0 0-1,1 0 1,-6 9-1,8-10-262,0-1 0,1 1 0,-1 0 0,1 1 0,0-1 0,1 0 0,-1 0 0,1 1 0,-1 8 0,2-13 0,0 1 0,0 0 0,0-1 0,0 1 0,0-1 0,1 1 0,-1-1 0,0 1 0,1-1 0,-1 0 0,1 1 0,0-1 0,-1 1 0,1-1 0,0 0 0,0 0 0,0 1 0,0-1 0,0 0 0,0 0 0,0 0 0,0 0 0,1 0 0,-1 0 0,0 0 0,1-1 0,-1 1 0,0 0 0,1-1 0,-1 1 0,1-1 0,-1 1 0,1-1 0,-1 0 0,1 0 0,-1 0 0,3 0 0,4 1 0,0-2 0,0 1 0,0-1 0,0 0 0,0-1 0,-1 0 0,1 0 0,0-1 0,-1 0 0,0 0 0,0-1 0,0 0 0,0 0 0,10-8 0,-13 9 0,1-1 0,-2 1 0,1-1 0,0 1 0,-1-1 0,1-1 0,-1 1 0,0 0 0,-1-1 0,1 1 0,-1-1 0,0 0 0,0 0 0,0 0 0,-1 0 0,1 0 0,-1 0 0,-1 0 0,1 0 0,-1-1 0,0 1 0,0 0 0,-1-9 0,0 12 0,0 0 0,0 0 0,-1 0 0,1 0 0,0 0 0,-1 1 0,0-1 0,1 0 0,-1 1 0,0-1 0,0 1 0,0-1 0,0 1 0,0 0 0,0 0 0,0 0 0,0 0 0,0 0 0,-1 0 0,1 1 0,0-1 0,0 1 0,-6-1 0,-54-4 0,53 8-1515,10 4-2340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3.436"/>
    </inkml:context>
    <inkml:brush xml:id="br0">
      <inkml:brushProperty name="width" value="0.025" units="cm"/>
      <inkml:brushProperty name="height" value="0.025" units="cm"/>
    </inkml:brush>
  </inkml:definitions>
  <inkml:trace contextRef="#ctx0" brushRef="#br0">16 43 17905,'0'0'7490,"9"-5"-5803,10-2-1201,1 0 1,0 1-1,0 1 0,0 1 1,0 0-1,1 2 1,33 0-1,-51 2-484,1 0-1,0 0 0,0 0 1,0 1-1,-1-1 0,1 1 0,0 0 1,0 0-1,-1 1 0,4 1 1,-6-3-4,0 1 0,-1-1 0,1 1 0,-1-1 0,1 1 0,0-1 0,-1 1 0,0 0 0,1-1 1,-1 1-1,1-1 0,-1 1 0,0 0 0,1 0 0,-1-1 0,0 1 0,0 0 0,1-1 0,-1 1 0,0 0 0,0 1 1,0 0 1,-1 0 1,1 0-1,-1 0 1,1 0-1,-1 0 1,0-1-1,0 1 0,0 0 1,0 0-1,0-1 1,0 1-1,-2 2 1,-10 9 211,-1 1 0,0-2 0,-1 0 1,-1 0-1,1-2 0,-19 10 0,-15 10 118,49-30-330,0 0 0,0 0 0,0 1 0,0-1 0,0 0 0,0 0 0,0 0 0,0 0 0,0 0 0,-1 1 0,1-1 0,0 0 0,0 0 0,0 0 0,0 0 0,0 1 0,0-1 0,0 0 0,0 0 0,0 0 0,0 0 0,0 1 0,1-1 0,-1 0 0,0 0 0,0 0 0,0 0 0,0 0 0,0 1 0,0-1 0,0 0 0,0 0 0,0 0 0,0 0 0,1 0 0,-1 0 0,0 1 0,0-1 0,0 0 0,0 0 0,0 0 0,0 0 0,1 0 0,-1 0 0,0 0 0,0 0 0,0 0 0,0 0 0,1 0 0,-1 0 0,0 0 0,0 0 0,0 0 0,0 0 0,1 0 0,-1 0 0,0 0 0,0 0 0,0 0 0,0 0 0,1 0 0,-1 0 0,0 0 0,0 0 0,0 0 0,0 0 0,1-1 0,25 4 0,30-1 0,-48-3-16,-1 1 0,0 1 1,0 0-1,0 0 0,0 0 0,0 1 1,0 0-1,0 0 0,-1 1 0,12 5 1,-15-6 6,0 0 0,0 1 1,-1-1-1,1 1 0,0-1 1,-1 1-1,1 0 1,-1 0-1,0 0 0,0 1 1,0-1-1,-1 0 1,1 1-1,-1-1 0,0 1 1,0-1-1,0 1 0,0 0 1,-1-1-1,1 1 1,-1 7-1,0-6 20,0-1 0,0 1 0,0 0-1,0-1 1,-1 1 0,0-1 0,0 1 0,0-1 0,-1 1-1,1-1 1,-1 0 0,0 1 0,0-1 0,-1 0 0,-3 5-1,2-5 4,0-1 0,0 1-1,-1-1 1,1 0-1,-1-1 1,0 1-1,1-1 1,-1 0-1,0 0 1,0 0-1,0-1 1,-1 0-1,-8 1 1,-11 2-14,-53 2 0,72-6 0,1 0 0,-1 0 0,0 0 0,1-1 0,-1 0 0,1 0 0,-1 0 0,1-1 0,-1 0 0,1 0 0,0 0 0,0-1 0,0 1 0,0-1 0,-8-6 0,13 8-64,-1 0-1,0 1 1,0-1 0,0 0-1,1 1 1,-1-1 0,0 0-1,1 0 1,-1 0 0,1 0-1,-1 1 1,1-1 0,-1 0-1,1 0 1,0 0 0,-1 0-1,1 0 1,0 0 0,0 0-1,0 0 1,0 0 0,0 0-1,0 0 1,0 0 0,0 0-1,0 0 1,0 0 0,0 0-1,1 0 1,-1 0 0,1 0 0,-1 0-1,0 0 1,1 0 0,-1 0-1,1 0 1,0 0 0,-1 1-1,1-1 1,0 0 0,-1 0-1,1 1 1,0-1 0,0 0-1,0 1 1,0-1 0,-1 1-1,1-1 1,0 1 0,0 0-1,0-1 1,0 1 0,0 0-1,2-1 1,8-2-1902,0 0 0,0 1 0,21-2 0,-25 4 476,25-3-9320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3.951"/>
    </inkml:context>
    <inkml:brush xml:id="br0">
      <inkml:brushProperty name="width" value="0.025" units="cm"/>
      <inkml:brushProperty name="height" value="0.025" units="cm"/>
    </inkml:brush>
  </inkml:definitions>
  <inkml:trace contextRef="#ctx0" brushRef="#br0">238 12 15503,'0'0'12214,"-9"-4"-10474,6 3-1666,0 0-1,0 0 0,1 0 1,-1 0-1,0 0 0,0 0 1,-1 1-1,1-1 0,0 1 1,0 0-1,0 0 0,0 0 1,0 1-1,0-1 0,0 1 1,-4 0-1,1 2-13,0 0-1,-1 1 1,1 0-1,0-1 1,1 2 0,-1-1-1,1 1 1,-6 6-1,-3 3 78,0 1-1,1 1 1,1 0 0,1 1-1,-13 24 1,19-33-90,1 0 0,1 1 0,-1-1 0,2 1 0,-1 0 1,1 0-1,0 0 0,1 0 0,0 0 0,0 0 0,1 0 1,1 0-1,-1 0 0,3 13 0,-2-20-47,1 1 0,-1-1 0,0 1 0,1-1 0,-1 0 0,1 1 0,0-1 0,0 0 0,0 0 0,0 0 0,0-1 0,0 1 0,0 0 0,0-1 0,1 0 0,-1 1 0,1-1 0,-1 0 0,1 0 0,0 0 0,-1-1 0,1 1 0,0 0 0,-1-1 0,4 0 0,11 2 0,1-1 0,31-2 0,-32 0 0,17-3-2166,-31 3 1772,-1 1 0,0-1 0,1 1 1,-1-1-1,0 0 0,0 0 0,0 0 1,0 0-1,1-1 0,-2 1 0,1 0 1,0-1-1,0 0 0,0 1 0,-1-1 1,1 0-1,-1 0 0,1 0 0,1-3 0,2-11-8045</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4.651"/>
    </inkml:context>
    <inkml:brush xml:id="br0">
      <inkml:brushProperty name="width" value="0.025" units="cm"/>
      <inkml:brushProperty name="height" value="0.025" units="cm"/>
    </inkml:brush>
  </inkml:definitions>
  <inkml:trace contextRef="#ctx0" brushRef="#br0">86 0 11435,'0'0'18577,"1"13"-17989,0-5-515,0-2-38,0 0 0,0 1 0,-1-1 0,0 1 0,0-1 0,-1 0 0,0 1 0,0-1 0,0 0 0,-1 0 0,0 0 0,-4 9 0,-1 0 22,-11 20 353,-17 48 0,31-71-346,1-1-1,0 0 0,0 1 0,2-1 1,-1 1-1,1-1 0,1 1 1,2 23-1,-1-33-63,0 1 0,0 0 0,1-1 0,-1 1 0,0 0 0,1-1 0,0 0 1,0 1-1,0-1 0,0 0 0,0 0 0,0 0 0,0 0 0,1 0 0,-1-1 0,1 1 0,-1-1 1,1 1-1,0-1 0,-1 0 0,1 0 0,0 0 0,0-1 0,0 1 0,0-1 0,-1 1 0,1-1 0,4 0 1,44-1-2168,-11-8-4419,-15-5-936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6.088"/>
    </inkml:context>
    <inkml:brush xml:id="br0">
      <inkml:brushProperty name="width" value="0.025" units="cm"/>
      <inkml:brushProperty name="height" value="0.025" units="cm"/>
    </inkml:brush>
  </inkml:definitions>
  <inkml:trace contextRef="#ctx0" brushRef="#br0">126 351 12075,'0'0'6924,"2"-10"-4100,6-33-710,-10 25 1395,-10 18-2316,-11 15-759,11-4-299,0 2 1,2-1-1,-1 2 1,-12 21-1,19-29-85,0 1-1,0 0 0,1 0 1,0 0-1,0 0 0,1 1 0,0-1 1,0 1-1,1-1 0,0 1 1,0 0-1,1 8 0,0-15-44,0 0 0,1-1 0,-1 1 0,1 0 0,-1 0 0,1-1 0,-1 1 0,1 0 0,0-1 0,-1 1 0,1-1 0,0 1 0,0-1 0,-1 1 0,1-1 0,0 1 0,0-1 0,-1 0 0,1 1 0,0-1 0,0 0 0,0 0 0,0 1 0,0-1 0,0 0 0,-1 0 0,1 0 0,0 0 0,0 0 0,0 0 0,0-1 0,0 1 0,0 0 0,-1 0 0,1-1 0,0 1 0,0 0 0,0-1 0,-1 1 0,2-1 0,36-18 324,-28 10-332,0-1 1,0-1-1,-1 1 0,0-1 0,-1-1 0,0 0 0,-1 0 0,0-1 1,-1 1-1,0-2 0,-1 1 0,-1 0 0,0-1 0,2-14 1,-7 30-74,1 0 0,-1 1 0,1-1 0,0 0 0,0 1 0,0-1 0,0 0 0,0 1 0,0-1 1,1 0-1,-1 1 0,1-1 0,-1 0 0,1 1 0,0-1 0,0 0 0,0 0 0,0 0 1,1 0-1,-1 0 0,0 0 0,1 0 0,-1-1 0,4 4 0,-2-4-85,0 0 0,0 0-1,0 0 1,0-1 0,0 1-1,0-1 1,0 0 0,0 0-1,0 0 1,0 0 0,0 0-1,0-1 1,0 1 0,0-1-1,0 0 1,0 0 0,0 0-1,0 0 1,-1-1 0,5-1 0,3-3-73,-1 0 1,1 0-1,-1-1 1,0 0-1,-1 0 1,0-1-1,0 0 1,0 0-1,-1-1 1,-1 0-1,1-1 1,-1 1-1,5-14 1,-5 10 274,0-1-1,-1 0 1,-1 0 0,0 0 0,-1 0-1,0-1 1,-2 1 0,1-1-1,-2-25 1,0 39-42,0 1 0,0 0 0,0-1 0,0 1-1,0 0 1,1-1 0,-1 1 0,0 0 0,0-1 0,0 1-1,0 0 1,0-1 0,0 1 0,0 0 0,0-1 0,0 1-1,0 0 1,-1 0 0,1-1 0,0 1 0,0 0 0,0-1-1,0 1 1,0 0 0,-1-1 0,1 1 0,0 0 0,0 0 0,0-1-1,-1 1 1,1 0 0,0 0 0,0 0 0,-1-1 0,1 1-1,0 0 1,-1 0 0,1 0 0,0 0 0,0 0 0,-1-1-1,1 1 1,0 0 0,-1 0 0,1 0 0,0 0 0,-1 0-1,1 0 1,0 0 0,-1 0 0,1 0 0,0 0 0,-1 0 0,1 1-1,0-1 1,-1 0 0,1 0 0,0 0 0,-1 0 0,1 0-1,0 1 1,0-1 0,-1 0 0,-13 20 342,-1 23 664,1 1 0,3 0 1,1 1-1,3 1 0,1-1 0,1 69 0,5-112-1000,0-1-1,0 1 1,0-1-1,0 1 1,1-1-1,-1 1 1,0 0 0,1-1-1,-1 1 1,1-1-1,-1 1 1,1-1-1,0 1 1,0-1-1,0 0 1,-1 1-1,1-1 1,1 0 0,-1 0-1,0 0 1,0 0-1,0 0 1,1 0-1,-1 0 1,0 0-1,1 0 1,-1 0 0,3 0-1,-3-1-1,0 0-1,0 0 1,1 0-1,-1 0 1,0 0-1,0-1 1,1 1 0,-1 0-1,0-1 1,0 1-1,0-1 1,0 1-1,1-1 1,-1 0 0,0 0-1,0 1 1,0-1-1,0 0 1,-1 0-1,1 0 1,0 0-1,0 0 1,0 0 0,-1 0-1,1 0 1,-1 0-1,1 0 1,-1 0-1,1-1 1,-1 1 0,1 0-1,-1 0 1,0 0-1,0-1 1,0-1-1,2-5-16,0 0-1,-1 0 0,0 0 0,-1 0 1,0 0-1,0 0 0,-1 0 0,1 0 0,-2 0 1,1 1-1,-1-1 0,-1 0 0,1 0 1,-1 1-1,-1 0 0,-4-10 0,57 13-492,-43 3 525,1 0 0,-1-1 0,0 0 0,0 0 0,0-1 0,0 1 1,0-1-1,-1-1 0,1 1 0,-1-1 0,0 0 0,0 0 0,0-1 0,0 1 0,-1-1 0,5-7 0,3-3 169,0-2 1,-1 0 0,17-36-1,-24 45-129,-1-1 0,0 0 0,0 1 0,-1-1-1,0 0 1,0-1 0,-1 1 0,0 0 0,-1 0 0,0-1-1,-1-11 1,1 21-61,-1-1 1,1 1-1,0-1 0,0 1 0,-1-1 1,1 1-1,0-1 0,0 1 0,-1-1 1,1 1-1,-1-1 0,1 1 0,0-1 1,-1 1-1,1 0 0,-1-1 0,1 1 1,-1 0-1,1-1 0,-1 1 0,1 0 1,-1 0-1,0 0 0,1-1 0,-1 1 1,1 0-1,-1 0 0,0 0 0,1 0 1,-1 0-1,1 0 0,-1 0 0,0 0 1,1 0-1,-1 0 0,1 0 0,-1 1 1,1-1-1,-1 0 0,0 0 0,1 1 1,-1-1-1,1 0 0,-1 1 0,1-1 1,0 0-1,-1 1 0,0 0 0,-23 18-129,5 4 160,2 1 0,-22 37-1,35-53 26,-1 0 0,2 0 0,-1 1-1,1-1 1,0 1 0,1 0 0,0 0-1,0 0 1,1 0 0,1 0 0,-1 0-1,2 13 1,-1-20-50,1-1-1,-1 1 0,1 0 1,-1-1-1,1 1 1,0-1-1,-1 1 1,1-1-1,0 1 1,0-1-1,0 0 1,0 1-1,1-1 1,-1 0-1,0 0 0,0 0 1,1 0-1,-1 0 1,3 1-1,34 13-179,-33-14 128,0 1-1,-1-1 1,1 1 0,-1 0-1,0 0 1,1 0-1,-1 0 1,0 1 0,0-1-1,0 1 1,4 4-1,-6-3 31,1 0-1,-1 0 0,0 1 0,0-1 0,0 0 1,-1 1-1,1 0 0,-1-1 0,0 1 1,-1-1-1,1 10 0,-6 60-68,24-112-5914,-6 17 2501,-1-7-3294,1-3-6082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6.464"/>
    </inkml:context>
    <inkml:brush xml:id="br0">
      <inkml:brushProperty name="width" value="0.025" units="cm"/>
      <inkml:brushProperty name="height" value="0.025" units="cm"/>
    </inkml:brush>
  </inkml:definitions>
  <inkml:trace contextRef="#ctx0" brushRef="#br0">65 140 14350,'0'0'12700,"10"-6"-10768,-1 0-1658,1 0-1,-1-1 1,1 0-1,8-10 1,-15 13-199,1 1-1,-1-1 1,0 0 0,-1 0-1,1 0 1,-1 0 0,0 0-1,0 0 1,0-1 0,0 1-1,-1-1 1,1 0 0,-1 1-1,-1-1 1,2-8-1,-2 13-52,0-1-1,0 1 0,0-1 0,0 0 0,0 1 0,0-1 0,-1 1 0,1-1 0,0 1 0,0-1 0,0 1 0,0-1 0,-1 1 1,1-1-1,0 1 0,0-1 0,-1 1 0,1-1 0,0 1 0,-1 0 0,1-1 0,0 1 0,-1-1 0,1 1 0,-1 0 0,1-1 1,-1 1-1,1 0 0,-1 0 0,1-1 0,-1 1 0,1 0 0,-1 0 0,-22 4 173,-16 20-197,29-14 7,1 0-1,0 1 1,1 0-1,1 0 1,0 0-1,0 1 1,1 1 0,0-1-1,1 1 1,1 0-1,0 0 1,1 0-1,0 0 1,-1 21-1,3-33-39,1 0 0,0 0-1,1 0 1,-1 0 0,0 0-1,0 0 1,0-1 0,1 1-1,-1 0 1,0 0 0,1 0-1,-1 0 1,1 0 0,-1 0-1,1 0 1,-1 0 0,1-1-1,0 1 1,-1 0 0,1 0-1,0-1 1,-1 1 0,1-1-1,0 1 1,0-1 0,0 1-1,0-1 1,0 1 0,1 0-1,2-1-230,-1 1 0,0 0-1,1-1 1,-1 0 0,1 0-1,-1 0 1,1 0-1,-1-1 1,4 0 0,5-2-1455,0 0-1,0-1 1,0-1 0,13-6 0,11-11-4193,0-5-2920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6.822"/>
    </inkml:context>
    <inkml:brush xml:id="br0">
      <inkml:brushProperty name="width" value="0.025" units="cm"/>
      <inkml:brushProperty name="height" value="0.025" units="cm"/>
    </inkml:brush>
  </inkml:definitions>
  <inkml:trace contextRef="#ctx0" brushRef="#br0">109 1 13004,'0'0'12321,"-9"4"-11392,-38 26 307,45-29-1238,0 1-1,0-1 1,1 0-1,-1 1 1,1 0 0,-1-1-1,1 1 1,0 0-1,-1 0 1,1-1 0,0 1-1,0 0 1,0 0-1,0 0 1,1 1 0,-1-1-1,1 0 1,-1 0-1,1 0 1,0 0 0,-1 1-1,1-1 1,0 0-1,1 0 1,-1 0 0,0 1-1,1-1 1,-1 0-1,2 2 1,1 0-460,0-1 1,1 0-1,-1 1 0,1-2 0,0 1 1,0 0-1,0-1 0,0 0 1,1 0-1,-1 0 0,10 3 1,14 7-704,-23-9 1232,-1 0 0,1 0 0,-1 0 0,1 1 0,-1 0 0,0 0 0,0 0 0,-1 0 0,1 1 0,-1-1 0,4 8 0,-7-11 64,1 1 0,0 0 1,-1 0-1,1 0 0,-1 0 1,1 1-1,-1-1 0,0 0 1,0 0-1,0 0 0,0 0 1,-1 0-1,1 0 0,0 0 1,-1 0-1,1 0 0,-1 0 1,0 0-1,0 0 0,0 0 1,0 0-1,0-1 0,0 1 1,0 0-1,-1-1 0,1 1 1,0-1-1,-1 1 0,0-1 1,1 0-1,-1 1 0,0-1 1,-2 1-1,-3 3 13,-1 0-1,0 0 1,0-1 0,-1 0 0,0 0-1,1-1 1,-1 0 0,0-1-1,0 0 1,-1 0 0,1-1 0,-10 0-1,5-4-3271,4-14-3273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11.060"/>
    </inkml:context>
    <inkml:brush xml:id="br0">
      <inkml:brushProperty name="width" value="0.025" units="cm"/>
      <inkml:brushProperty name="height" value="0.025" units="cm"/>
    </inkml:brush>
  </inkml:definitions>
  <inkml:trace contextRef="#ctx0" brushRef="#br0">1 88 8616,'0'0'12524,"6"8"-10762,3 5-1208,-1 0 0,0 1 0,-1 0 0,-1 0 0,0 1 1,-1 0-1,5 22 0,20 127 2112,-18-85-1747,40 163 704,-42-221-1535,-5-31-22,-2-43 1,-3 44-64,1-175-3,13-193 0,-12 367 0,-1-1 0,2 1 0,-1 0 0,1 0 0,8-17 0,-11 25 0,1 1 0,-1 0 0,1-1 0,0 1 0,0-1 0,-1 1 0,1 0 0,0 0 0,0-1 0,0 1 0,0 0 0,0 0 0,1 0 0,-1 0 0,0 0 0,0 1 0,1-1 0,-1 0 0,1 0 0,-1 1 0,0-1 0,1 1 0,-1-1 0,1 1 0,-1 0 0,1 0 0,0-1 0,-1 1 0,1 0 0,-1 0 0,1 1 0,-1-1 0,1 0 0,-1 0 0,1 1 0,-1-1 0,1 1 0,-1-1 0,1 1 0,-1 0 0,0 0 0,1-1 0,-1 1 0,0 0 0,0 0 0,0 0 0,0 0 0,2 2 0,-1 0 0,1-1 0,-1 1 0,0 0 0,0-1 0,0 1 0,0 0 0,0 0 0,-1 1 0,0-1 0,1 0 0,-1 0 0,0 1 0,0-1 0,-1 1 0,1-1 0,-1 1 0,0-1 0,0 0 0,0 1 0,0-1 0,-1 1 0,1-1 0,-1 1 0,0-1 0,0 1 0,0-1 0,-3 6 0,-1 1 0,0 1 0,0-1 0,-1 0 0,-1-1 0,0 0 0,0 0 0,-10 10 0,15-17 0,-43 37 0,43-37 0,0-1 0,0 1 0,-1-1 0,1 1 0,0-1 0,-1 0 0,1 0 0,-1 0 0,1 0 0,-1 0 0,1-1 0,-1 1 0,0-1 0,1 1 0,-1-1 0,1 0 0,-1 0 0,0 0 0,-2-1 0,4 0 4,1 1 0,-1-1 0,1 1 0,0-1 0,-1 1 0,1-1 0,0 1 0,-1-1 0,1 0 0,0 1 0,0-1 0,-1 1 0,1-1 0,0 0 0,0 1 0,0-1 0,0 0 0,0 1 0,0-1 0,0 0 0,0 1 0,0-1 0,0 0 0,0 1 0,1-1 0,-1 0 0,0 1 0,0-1 0,1 0 0,8-20-604,33-17-7351,-38 35 7131,24-18-7193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8.412"/>
    </inkml:context>
    <inkml:brush xml:id="br0">
      <inkml:brushProperty name="width" value="0.025" units="cm"/>
      <inkml:brushProperty name="height" value="0.025" units="cm"/>
    </inkml:brush>
  </inkml:definitions>
  <inkml:trace contextRef="#ctx0" brushRef="#br0">60 75 7175,'1'-10'6000,"4"-54"705,-9 72-1074,-6 15-4963,-3 54 1044,3 0-1,2 146 0,3-40-257,4-168-1454,-9 220 0,25-290 0,-12-12 0,-3 1 0,-2 0 0,-19-104 0,22 177-69,0-1 1,1 1-1,0-1 1,0 0-1,1 1 1,0-1-1,0 0 1,0-1-1,0 1 0,9 10 1,-9-14 40,-1 1 1,0-1-1,1 0 0,0 0 1,0 0-1,-1 0 1,1-1-1,0 1 0,0-1 1,1 1-1,-1-1 0,0 0 1,0 0-1,1-1 0,-1 1 1,0-1-1,1 1 1,-1-1-1,1 0 0,-1 0 1,0-1-1,1 1 0,-1-1 1,0 0-1,1 1 1,4-3-1,1-2 51,1-1 1,-1 1 0,0-1-1,0-1 1,-1 0-1,0 0 1,0 0-1,0-1 1,-1 0-1,-1-1 1,1 0-1,-1 0 1,-1 0-1,1 0 1,-2-1 0,1 0-1,-2 0 1,1-1-1,-1 1 1,-1 0-1,2-13 1,-4 22-23,0 1 1,1 0 0,-1-1 0,0 1-1,0-1 1,0 1 0,0 0-1,0-1 1,0 1 0,0-1-1,0 1 1,0 0 0,-1-1-1,1 1 1,0-1 0,0 1 0,0 0-1,0-1 1,0 1 0,-1 0-1,1-1 1,0 1 0,0 0-1,-1-1 1,1 1 0,0 0-1,-1-1 1,1 1 0,0 0 0,-1 0-1,1 0 1,0-1 0,-1 1-1,1 0 1,0 0 0,-1 0-1,0-1 1,-14 10-63,-12 21-17,20-18 131,0 0 1,1 0-1,0 1 1,0 0-1,2-1 0,0 2 1,0-1-1,1 0 0,-2 22 1,5-35-51,0 1 1,0-1-1,0 0 1,0 1-1,1-1 0,-1 1 1,0-1-1,0 0 1,0 1-1,0-1 1,0 1-1,0-1 0,1 0 1,-1 1-1,0-1 1,0 0-1,1 1 1,-1-1-1,0 0 0,1 1 1,-1-1-1,0 0 1,1 0-1,-1 1 0,0-1 1,1 0-1,-1 0 1,0 0-1,1 0 1,-1 1-1,1-1 0,-1 0 1,0 0-1,1 0 1,-1 0-1,1 0 1,21-4 170,19-13 48,-28 9-237,46-30-261,-56 36 258,-1-1 0,0 1 0,1 0 0,-1-1 1,0 1-1,0-1 0,0 0 0,0 0 0,-1 0 0,1 1 0,-1-2 0,0 1 0,0 0 0,0 0 0,0 0 0,0 0 0,0-7 0,-6 1-1851,3 6-443,12-1 1753,29-5-452,-26 6 786,0 0 0,0-1 0,16-7 608,-50 11 1918,4-1-1909,1 2 1,-1 0 0,1 1-1,-1 1 1,1 0 0,-24 9-1,30-8-296,1 1 0,-1 0-1,1 0 1,0 1 0,0 0 0,1 1-1,-1 0 1,2 0 0,-1 1-1,1 0 1,-9 11 0,13-14-85,-1 0 1,1 0-1,0 0 1,1 0-1,-1 0 1,1 1-1,0-1 1,0 1-1,1-1 1,0 1-1,0 0 1,-1 10-1,7-14-2,-1-1 0,1 0 0,-1 0 1,1-1-1,-1 0 0,1 1 0,0-1 0,5-1 0,-5 1-5,8-1 3,1-1 0,0 0 1,-1-1-1,0-1 0,0 0 0,19-8 1,-20 7-3,1 0 0,0 1-1,0 0 1,0 1 0,0 1 0,20-2 0,-31 4-8,0 0-1,-1 0 1,1 1 0,0-1-1,-1 0 1,1 1 0,-1-1-1,1 1 1,0-1 0,-1 1-1,1 0 1,-1 0-1,0 0 1,1 0 0,-1 0-1,0 0 1,1 0 0,-1 0-1,0 0 1,2 3 0,14 31-14,-4-5 35,-13-30-17,0 1 0,0-1 1,0 0-1,1 1 0,-1-1 0,0 1 1,0-1-1,1 0 0,-1 1 1,0-1-1,1 0 0,-1 1 0,0-1 1,1 0-1,-1 0 0,0 1 1,1-1-1,-1 0 0,1 0 0,-1 0 1,1 0-1,-1 1 0,0-1 1,1 0-1,-1 0 0,1 0 0,-1 0 1,1 0-1,-1 0 0,1 0 0,-1 0 1,1 0-1,-1 0 0,0-1 1,2 1-1,11-15 69,2-23 22,-7 7-92,-3 0 0,0-1 0,-2 0 0,-2-58 0,-1 87 0,1 2 0,0 0 0,0 1 0,0-1 0,0 1 0,0-1 0,0 1 0,0 0 0,0-1 0,0 1 0,1 0 0,-1 0 0,0-1 0,0 1 0,0 0 0,1 0 0,-1 1 0,0-1 0,0 0 0,0 0 0,0 1 0,2 0 0,-2-1 0,22 3-196,52 6-3044,-64-9 1760,1 0 0,-1 0 0,1-1-1,16-3 1,7-9-12442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9.247"/>
    </inkml:context>
    <inkml:brush xml:id="br0">
      <inkml:brushProperty name="width" value="0.025" units="cm"/>
      <inkml:brushProperty name="height" value="0.025" units="cm"/>
    </inkml:brush>
  </inkml:definitions>
  <inkml:trace contextRef="#ctx0" brushRef="#br0">1 611 11050,'0'0'15802,"13"-15"-13827,27-33-1368,-2-2-1,-3-2 1,35-66 0,-52 84-418,-1 0 0,-2-1 0,-2 0 0,-1-1 0,-2 0 1,-1-1-1,4-43 0,-29 428-189,11-165 0,4-182-27,1 0-1,0 0 1,0 0 0,0 0-1,0 0 1,0 0-1,0 0 1,0 0 0,0 0-1,1 0 1,-1 0 0,0 0-1,1 0 1,-1 0 0,0-1-1,1 1 1,-1 0 0,1 0-1,-1 0 1,1 0-1,0-1 1,-1 1 0,1 0-1,0 0 1,1 0 0,-1-1-68,0 0 0,0 0 0,0 0 0,1 0 0,-1 0 0,0 0 0,0 0 0,0-1 0,0 1 0,0 0 0,0-1 0,0 1 0,0-1 0,0 1 0,0-1 0,0 1 0,0-1 0,1-1 0,4-3-723,0 0 0,0 0-1,-1-1 1,0 0 0,6-9-1,10-24-4855,0-8-2014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19.571"/>
    </inkml:context>
    <inkml:brush xml:id="br0">
      <inkml:brushProperty name="width" value="0.025" units="cm"/>
      <inkml:brushProperty name="height" value="0.025" units="cm"/>
    </inkml:brush>
  </inkml:definitions>
  <inkml:trace contextRef="#ctx0" brushRef="#br0">82 1 13677,'0'0'6086,"1"13"-3465,1 26-990,-2 0 1,-1 0-1,-2 0 0,-12 58 1,-12-13-637,17-56-585,1 0 1,-10 58-1,19-86-410,0 1 0,0 0 0,0 0 0,0-1 0,0 1 0,0 0 0,0-1 0,0 1 0,0 0 0,0-1 0,1 1 0,-1-1 0,0 1 0,0 0 0,1-1 0,-1 1 0,1-1 0,-1 1 0,0-1 0,1 1 0,-1-1 0,1 1 0,-1-1 0,1 1 0,-1-1 0,1 0 0,0 1 0,-1-1 0,1 0 0,-1 1 0,2-1 0,29 3 0,29-13 0,-12 1-375,-33 7-722,-1-1 1,1 0-1,23-9 0,-14-1-6697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20.800"/>
    </inkml:context>
    <inkml:brush xml:id="br0">
      <inkml:brushProperty name="width" value="0.025" units="cm"/>
      <inkml:brushProperty name="height" value="0.025" units="cm"/>
    </inkml:brush>
  </inkml:definitions>
  <inkml:trace contextRef="#ctx0" brushRef="#br0">54 54 9737,'0'0'17841,"-8"9"-17382,3-4-385,0 1 1,1-1-1,0 1 0,0 0 0,1 0 0,-1 0 0,1 0 1,1 0-1,-1 1 0,1 0 0,0-1 0,1 1 0,-1 0 1,1 0-1,1 0 0,-1 0 0,1 0 0,1 9 1,-1-15-34,1 1 0,-1 0 0,1-1 0,0 1 0,0 0 0,-1-1 0,1 1 0,0-1 0,0 1 0,0-1 0,1 0 0,-1 1 0,0-1 0,0 0 0,1 0 0,-1 0 0,1 0 0,-1 0 0,1 0 0,-1 0 0,1-1 0,0 1 0,-1-1 0,1 1 1,0-1-1,-1 1 0,1-1 0,0 0 0,0 0 0,-1 0 0,1 0 0,0 0 0,0 0 0,2-1 0,3 1 84,0-1-1,1 0 1,-1-1 0,0 1 0,1-2-1,-1 1 1,7-4 0,1-2-13,1-2 1,-2 1 0,0-2-1,24-22 1,-31 28-88,-2-1 0,1-1 0,0 1-1,-1-1 1,-1 0 0,1 0 0,-1 0 0,0-1 0,0 1-1,-1-1 1,0 0 0,2-10 0,-33 59-25,19-20 0,1 0 0,0 1 0,2 0 0,1 1 0,0 0 0,2-1 0,0 1 0,2 30 0,0-52 0,1 0 0,0 1 0,0-1 0,0 1 0,0-1 0,0 0 0,0 1 0,0-1 0,0 0 0,0 1 0,1-1 0,-1 0 0,1 0 0,-1 1 0,1-1 0,-1 0 0,1 0 0,0 0 0,0 0 0,-1 1 0,1-1 0,0 0 0,0-1 0,0 1 0,0 0 0,0 0 0,0 0 0,0 0 0,1-1 0,-1 1 0,0-1 0,0 1 0,1-1 0,-1 1 0,0-1 0,0 0 0,1 1 0,-1-1 0,0 0 0,1 0 0,-1 0 0,0 0 0,1 0 0,-1 0 0,0-1 0,1 1 0,-1 0 0,0-1 0,1 1 0,1-1 0,2-2 0,1 1 0,-1-1 0,1 0 0,-1-1 0,0 1 0,-1-1 0,1 0 0,0 0 0,6-9 0,-1-3 0,-1 0 0,-1 0 0,0-1 0,-1 0 0,-1 0 0,-1 0 0,0-1 0,-1 0 0,-1 0 0,-1 0 0,-1 0 0,0-1 0,-4-35 0,0 36 0,-4 26 0,-2 32 0,8-28 0,0 1 0,0 1 0,1-1 0,0 1 0,1-1 0,4 20 0,-5-30 0,1-1 0,0 0 0,-1 0 0,1 1 0,0-1 0,0 0 0,1 0 0,-1 0 0,0 0 0,1 0 0,-1 0 0,1-1 0,0 1 0,-1 0 0,1-1 0,0 1 0,0-1 0,0 1 0,0-1 0,0 0 0,0 0 0,1 0 0,-1 0 0,0-1 0,0 1 0,1-1 0,-1 1 0,1-1 0,-1 0 0,0 1 0,1-1 0,-1-1 0,1 1 0,-1 0 0,0 0 0,1-1 0,3-1 0,-1 0 0,-1 0 0,0 0 0,1 0 0,-1-1 0,0 1 0,0-1 0,-1 0 0,1-1 0,-1 1 0,1 0 0,-1-1 0,0 0 0,0 0 0,-1 0 0,1 0 0,-1 0 0,0 0 0,0-1 0,2-5 0,1-3 0,-1 0 0,0 0 0,0-1 0,-2 1 0,2-23 0,-4 25 0,-3 10 0,-8 18 0,-7 31 0,16-40 0,0-1 0,0 1 0,1-1 0,-1 1 0,2 0 0,-1 0 0,1-1 0,1 1 0,-1 0 0,4 14 0,-3-19 0,0-1 0,0 1 0,0-1 0,1 1 0,-1-1 0,0 0 0,1 1 0,0-1 0,-1 0 0,1 0 0,0 0 0,0-1 0,0 1 0,0 0 0,1-1 0,-1 1 0,0-1 0,1 0 0,-1 0 0,1 0 0,-1 0 0,1 0 0,0 0 0,-1-1 0,1 1 0,0-1 0,-1 0 0,1 0 0,0 0 0,-1 0 0,1 0 0,0 0 0,4-2 0,-2 0 0,0 1 0,0-1 0,0 0 0,0-1 0,-1 1 0,1-1 0,-1 0 0,0 0 0,0 0 0,0-1 0,0 1 0,0-1 0,-1 0 0,0 0 0,0-1 0,0 1 0,4-7 0,4-9 0,-1 0 0,12-35 0,-6 8 0,-17 53 0,0 0 0,0 1 0,1-1 0,0 1 0,2 11 0,0 7 0,-3 11 0,2 43 0,0-79 0,-1 1 0,0-1 0,0 1 0,0-1 0,1 1 0,-1-1 0,0 1 0,1-1 0,-1 1 0,1-1 0,-1 1 0,0-1 0,1 0 0,-1 1 0,1-1 0,-1 0 0,1 0 0,-1 1 0,1-1 0,-1 0 0,1 0 0,-1 1 0,1-1 0,0 0 0,-1 0 0,1 0 0,-1 0 0,1 0 0,-1 0 0,1 0 0,0 0 0,-1 0 0,1 0 0,-1 0 0,1-1 0,-1 1 0,1 0 0,-1 0 0,1-1 0,-1 1 0,1 0 0,-1 0 0,1-1 0,24-14 0,95-108 0,-120 123 0,0-1 0,0 1 0,0-1 0,1 1 0,-1 0 0,0-1 0,0 1 0,1 0 0,-1-1 0,0 1 0,0 0 0,1-1 0,-1 1 0,0 0 0,1 0 0,-1-1 0,0 1 0,1 0 0,-1 0 0,1 0 0,-1 0 0,0-1 0,1 1 0,-1 0 0,1 0 0,-1 0 0,0 0 0,1 0 0,-1 0 0,1 0 0,-1 0 0,1 0 0,-1 0 0,0 0 0,1 1 0,-1-1 0,1 0 0,-1 0 0,0 0 0,1 0 0,-1 1 0,0-1 0,1 0 0,-1 0 0,0 1 0,1-1 0,0 26 0,-15 32 0,9-37-1584,1-1-2586,2-35-865,2-3-3074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21.174"/>
    </inkml:context>
    <inkml:brush xml:id="br0">
      <inkml:brushProperty name="width" value="0.025" units="cm"/>
      <inkml:brushProperty name="height" value="0.025" units="cm"/>
    </inkml:brush>
  </inkml:definitions>
  <inkml:trace contextRef="#ctx0" brushRef="#br0">18 15 17585,'-8'-11'3587,"-1"7"2371,9 13-5926,9 2-321,9 0-1728,5-1-2147,-2-2-3428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21.500"/>
    </inkml:context>
    <inkml:brush xml:id="br0">
      <inkml:brushProperty name="width" value="0.025" units="cm"/>
      <inkml:brushProperty name="height" value="0.025" units="cm"/>
    </inkml:brush>
  </inkml:definitions>
  <inkml:trace contextRef="#ctx0" brushRef="#br0">37 116 8136,'0'0'20456,"9"6"-19553,-5-4-826,-2 0-35,0-1-1,0 1 1,-1-1 0,1 0-1,0 0 1,0 0-1,0 0 1,0 0 0,0 0-1,0-1 1,0 1 0,1-1-1,-1 1 1,0-1-1,0 0 1,0 0 0,1 0-1,-1 0 1,0 0 0,0 0-1,0-1 1,1 1-1,-1-1 1,0 1 0,0-1-1,0 0 1,0 0 0,0 0-1,0 0 1,0 0-1,-1-1 1,1 1 0,0 0-1,-1-1 1,1 1-1,2-4 1,-1 2 45,0-1 0,1 0 0,-1-1 1,-1 1-1,1 0 0,-1-1 0,0 0 0,0 0 0,0 1 0,0-1 0,-1 0 0,0 0 0,0 0 0,0-1 1,-1 1-1,1 0 0,-1 0 0,-1-7 0,0 10-87,0 1 0,1 0 0,-1 0 0,0-1 0,0 1 0,0 0 0,1 0 0,-1 0 0,0 0 0,-1 0 0,1 0 0,0 0 0,0 0 0,0 0 0,-1 1 0,1-1 0,0 1 0,0-1 0,-1 0 0,1 1 0,-1 0 0,1-1 0,-1 1 0,1 0 0,0 0 0,-1 0 0,1 0 0,-1 0 0,1 0 0,-1 0 0,-1 1 0,-1-1 0,0 1 0,-1-1 0,1 1 0,0 0 0,0 0 0,0 0 0,0 1 0,0 0 0,-6 3 0,3 1 0,1 1 0,0-1 0,0 1 0,0 1 0,1-1 0,0 1 0,1 0 0,0 0 0,0 0 0,0 0 0,1 1 0,-2 10 0,4-16 0,0 1 0,0 0 0,0-1 0,0 1 0,1 0 0,-1 0 0,1 0 0,0 0 0,0-1 0,1 1 0,-1 0 0,1 0 0,0 0 0,0-1 0,0 1 0,0 0 0,1-1 0,-1 1 0,1-1 0,0 0 0,0 1 0,0-1 0,1 0 0,-1 0 0,1 0 0,0-1 0,0 1 0,-1-1 0,2 1 0,3 1 0,4 1-384,0 0 1,1-1-1,0 0 1,0-1-1,0-1 0,15 2 1,-3-2-2263,0-1 0,29-3 0,-17-3-10209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21.857"/>
    </inkml:context>
    <inkml:brush xml:id="br0">
      <inkml:brushProperty name="width" value="0.025" units="cm"/>
      <inkml:brushProperty name="height" value="0.025" units="cm"/>
    </inkml:brush>
  </inkml:definitions>
  <inkml:trace contextRef="#ctx0" brushRef="#br0">0 1 21236,'0'0'11243,"1"62"-10955,3-20-288,1 3 0,0 1 0,2-1 0,1-3 0,2-2 0,1-1 0,-1-2-160,1-4-4453,-4 0-1825,-1-4-4036</inkml:trace>
  <inkml:trace contextRef="#ctx0" brushRef="#br0" timeOffset="1">49 770 9129,'0'0'14189,"-21"49"-10153,20-38-1538,0-4-1537,1-2-544,5-5-3877,-2-9-5252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44.301"/>
    </inkml:context>
    <inkml:brush xml:id="br0">
      <inkml:brushProperty name="width" value="0.025" units="cm"/>
      <inkml:brushProperty name="height" value="0.025" units="cm"/>
    </inkml:brush>
  </inkml:definitions>
  <inkml:trace contextRef="#ctx0" brushRef="#br0">9 121 3555,'0'0'15631,"-8"-15"-6561,17 15-8970,233-10-487,-211 5-1647,56-15 0,-66 13 15,-2 0-1,1-2 1,30-17-1,-20 4-4514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44.675"/>
    </inkml:context>
    <inkml:brush xml:id="br0">
      <inkml:brushProperty name="width" value="0.025" units="cm"/>
      <inkml:brushProperty name="height" value="0.025" units="cm"/>
    </inkml:brush>
  </inkml:definitions>
  <inkml:trace contextRef="#ctx0" brushRef="#br0">155 10 17200,'0'0'1404,"9"-1"-288,15-3 82,-1 2 0,0 0-1,1 2 1,45 4 0,-64-3-1062,1 0 1,0 1-1,-1-1 1,1 1-1,-1 0 0,0 1 1,0-1-1,0 1 1,0 0-1,0 0 1,7 7-1,-9-7-122,0 0 0,-1 1 0,0-1 0,1 1 0,-1-1-1,0 1 1,-1 0 0,1 0 0,-1 0 0,0-1 0,0 1 0,0 1 0,0-1 0,-1 0 0,1 0-1,-1 0 1,0 0 0,-1 6 0,-1 6 121,-1-1 0,-1 0 0,0 0 0,-1 0 0,-1-1 0,0 1-1,-1-2 1,-1 1 0,-9 14 0,-93 115 82,89-118-187,-105 127-246,72-89-2999,29-32-155,2-3-4685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49.138"/>
    </inkml:context>
    <inkml:brush xml:id="br0">
      <inkml:brushProperty name="width" value="0.025" units="cm"/>
      <inkml:brushProperty name="height" value="0.025" units="cm"/>
    </inkml:brush>
  </inkml:definitions>
  <inkml:trace contextRef="#ctx0" brushRef="#br0">21 113 14862,'0'0'8008,"-2"13"-7982,-10 113 866,6 149-1,6-269-859,0 5 52,0 5-12,0-1 1,1 1 0,0-1 0,5 18-1,-6-31-67,0 0-1,1 0 0,-1 0 0,1 0 1,-1 0-1,1 0 0,0 0 1,0 0-1,0-1 0,0 1 1,0 0-1,0 0 0,0-1 1,1 1-1,-1-1 0,1 1 1,-1-1-1,1 0 0,-1 1 0,1-1 1,0 0-1,0 0 0,-1 0 1,1 0-1,0-1 0,0 1 1,0 0-1,0-1 0,0 1 1,0-1-1,0 0 0,0 0 0,0 0 1,0 0-1,0 0 0,0 0 1,1 0-1,-1-1 0,3 0 1,1-2 65,0 0 0,0 0 0,0 0 0,0-1 0,-1 0 1,1 0-1,-1-1 0,0 1 0,-1-1 0,1 0 0,-1 0 0,0-1 1,6-10-1,5-9 456,21-49 0,-23 42-149,-2 1 0,-1-1 0,-1-1 1,-2 0-1,3-41 0,-10 119-382,-1 13 37,2 0 0,2 0 0,19 96 0,-20-147-37,0 1 1,1-1-1,0 0 0,0 0 1,7 11-1,-9-16 17,-1-1 0,1 0 0,0 0-1,0 1 1,0-1 0,0 0 0,0 0 0,0 0 0,0 0 0,1 0-1,-1-1 1,0 1 0,0 0 0,1 0 0,-1-1 0,0 1 0,1-1 0,-1 1-1,1-1 1,-1 0 0,1 1 0,-1-1 0,1 0 0,-1 0 0,1 0-1,-1 0 1,1 0 0,-1-1 0,1 1 0,-1 0 0,0-1 0,1 1-1,-1-1 1,1 1 0,-1-1 0,3-1 0,3-4 109,0 1 1,-1-1 0,0-1-1,0 1 1,0-1-1,0 0 1,-1 0-1,-1-1 1,1 0 0,4-11-1,36-93 1127,-41 100-1228,11-32-20,-2-2 0,-2 0 0,-2 0 0,-2 0 0,-2-1 0,-2-1 0,-5-69 0,2 117 0,-5-38 0,4 37 0,1-1 0,0 0 0,-1 1 0,1-1 0,-1 1 0,1-1 0,-1 1 0,0-1 0,0 1 0,0-1 0,0 1 0,0 0 0,0 0 0,0-1 0,0 1 0,0 0 0,0 0 0,-3-2 0,3 4-35,0-1-1,1 0 1,-1 0-1,0 1 1,1-1 0,-1 1-1,1-1 1,-1 1 0,1-1-1,-1 1 1,1-1-1,-1 1 1,1-1 0,-1 1-1,1-1 1,0 1 0,-1 0-1,1-1 1,0 1-1,0 0 1,-1-1 0,1 1-1,0 0 1,0-1 0,0 1-1,0 0 1,0 0-1,0-1 1,0 1 0,0 0-1,0-1 1,1 2 0,-2 33-2543,1-31 2020,0 44-8442,0-29 1836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11.387"/>
    </inkml:context>
    <inkml:brush xml:id="br0">
      <inkml:brushProperty name="width" value="0.025" units="cm"/>
      <inkml:brushProperty name="height" value="0.025" units="cm"/>
    </inkml:brush>
  </inkml:definitions>
  <inkml:trace contextRef="#ctx0" brushRef="#br0">57 0 19859,'0'0'9769,"-36"59"-6630,26-40-3139,2-6 0,5-5 0,3-6 0,14-6 0,-2-9-2018,3-1-3235,-2-3-3043</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49.702"/>
    </inkml:context>
    <inkml:brush xml:id="br0">
      <inkml:brushProperty name="width" value="0.025" units="cm"/>
      <inkml:brushProperty name="height" value="0.025" units="cm"/>
    </inkml:brush>
  </inkml:definitions>
  <inkml:trace contextRef="#ctx0" brushRef="#br0">17 9 15310,'0'0'8937,"-2"11"-8003,1-5-837,-4 15 478,2 0 0,-1 24 0,3-41-434,1 0 0,0 0 0,0 0 0,0 0 0,0 0 0,1 0 0,-1 0 0,1 0 0,0 0 0,1 0 0,-1 0 0,1 0 0,-1-1 0,1 1 0,0 0 0,0-1 0,1 1 0,-1-1 0,1 0 0,3 3 0,-5-5-118,1 0-1,-1 0 0,1 0 0,-1 0 0,1-1 0,0 1 1,0 0-1,-1-1 0,1 0 0,0 1 0,0-1 1,0 0-1,-1 0 0,1 0 0,0 0 0,0 0 1,0 0-1,-1-1 0,1 1 0,0 0 0,0-1 0,-1 0 1,4 0-1,-2-2 73,1 1 0,0-1 1,0 0-1,-1 0 0,0 0 1,1 0-1,-1-1 0,-1 1 0,4-6 1,3-5 167,0-1 1,-2-1-1,0 1 1,5-18-1,2-17-263,-8 132 0,-6-79 0,0 0 0,0 0 0,1 0 0,-1 0 0,1-1 0,-1 1 0,1 0 0,0 0 0,0-1 0,0 1 0,0 0 0,1-1 0,1 3 0,-3-5 0,1 1 0,-1-1 0,1 1 0,-1-1 0,1 0 0,-1 1 0,1-1 0,-1 0 0,1 1 0,0-1 0,-1 0 0,1 0 0,0 0 0,-1 0 0,1 0 0,-1 0 0,1 1 0,0-1 0,-1-1 0,1 1 0,0 0 0,0 0 0,22-14 0,27-42 0,-37 41 0,0-1 0,23-19 0,-35 34 0,0 0 0,0 0 0,0 0 0,0 0 0,0 1 0,0-1 0,0 0 0,0 1 0,0-1 0,1 0 0,-1 1 0,0 0 0,0-1 0,1 1 0,-1 0 0,0-1 0,0 1 0,1 0 0,-1 0 0,0 0 0,0 0 0,1 0 0,-1 1 0,0-1 0,1 0 0,-1 0 0,0 1 0,0-1 0,0 1 0,0-1 0,2 2 0,-1 0 0,1 1 0,-1-1 0,0 1 0,0 0 0,0 0 0,-1-1 0,1 1 0,-1 1 0,1-1 0,-1 0 0,1 6 0,2 9 0,0 1 0,-2-1 0,1 25 0,1-17 21,1-35-151,4-45-1758,-9 22-3663,0-7-2532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0.076"/>
    </inkml:context>
    <inkml:brush xml:id="br0">
      <inkml:brushProperty name="width" value="0.025" units="cm"/>
      <inkml:brushProperty name="height" value="0.025" units="cm"/>
    </inkml:brush>
  </inkml:definitions>
  <inkml:trace contextRef="#ctx0" brushRef="#br0">0 1 16624,'0'0'7815,"63"18"-30813</inkml:trace>
  <inkml:trace contextRef="#ctx0" brushRef="#br0" timeOffset="1">278 239 18834,'0'0'7527,"75"-26"-7431,-42 8-1473,1 0-2947,0-5-1218,-4 1-6437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0.574"/>
    </inkml:context>
    <inkml:brush xml:id="br0">
      <inkml:brushProperty name="width" value="0.025" units="cm"/>
      <inkml:brushProperty name="height" value="0.025" units="cm"/>
    </inkml:brush>
  </inkml:definitions>
  <inkml:trace contextRef="#ctx0" brushRef="#br0">26 92 16111,'0'0'8937,"-3"12"-7133,-6 35-640,3 0 0,1 0-1,2 1 1,6 64 0,-3-105-1157,1-1 1,0 1-1,0-1 1,1 0-1,0 0 1,0 0-1,1 0 1,-1 0-1,1 0 1,1-1-1,-1 1 1,1-1 0,0 0-1,0 0 1,6 6-1,-7-9-8,-1-1 1,1 1-1,-1 0 0,1 0 0,0-1 1,-1 0-1,1 0 0,0 1 1,0-2-1,0 1 0,0 0 1,0 0-1,0-1 0,0 0 0,0 0 1,1 0-1,-1 0 0,0 0 1,0 0-1,0-1 0,0 0 0,0 1 1,0-1-1,0 0 0,0 0 1,-1-1-1,1 1 0,0-1 1,-1 1-1,1-1 0,-1 0 0,1 0 1,2-3-1,12-11 1,-1-1 0,0-1 0,-2-1 0,0 0 0,-1 0 0,0-2 0,-2 1 0,-1-2 0,0 1 0,-2-2 0,0 1 0,-2-1 0,0 0 0,3-31 0,-24 138 0,10-65 0,1 0 0,1 1 0,0 0 0,2-1 0,0 1 0,4 33 0,-3-50 0,0 0 0,1 0 0,0 0 0,0 0 0,0 0 0,0-1 0,0 1 0,0 0 0,1-1 0,-1 1 0,1-1 0,0 1 0,0-1 0,0 0 0,0 0 0,0 1 0,0-1 0,1-1 0,-1 1 0,0 0 0,1-1 0,0 1 0,-1-1 0,1 0 0,0 0 0,0 0 0,0 0 0,0 0 0,-1-1 0,7 1 0,-4-1 0,1 0 0,-1 0 0,0-1 0,0 0 0,0 0 0,1 0 0,-1 0 0,-1-1 0,1 0 0,0 0 0,0 0 0,-1-1 0,1 0 0,-1 0 0,0 0 0,8-7 0,-1-2 0,0-1 0,0-1 0,-2 0 0,1 0 0,-2-1 0,0 0 0,-1 0 0,-1-1 0,10-32 0,-11 23 0,0 1 0,-2-1 0,0 0 0,-2 0 0,-1 0 0,-3-28 0,2 49 0,1 0 0,-1 0 0,-1 0 0,1 0 0,-1 0 0,0 0 0,1 0 0,-2 0 0,1 1 0,0-1 0,-1 1 0,-4-5 0,6 7 0,0 0 0,1 0 0,-1 0 0,0 1 0,0-1 0,0 0 0,0 1 0,0-1 0,0 1 0,0-1 0,0 1 0,0-1 0,0 1 0,0 0 0,-1-1 0,1 1 0,0 0 0,0 0 0,0 0 0,0 0 0,0 0 0,-1 0 0,1 0 0,0 1 0,0-1 0,0 0 0,0 0 0,0 1 0,0-1 0,0 1 0,0-1 0,0 1 0,0 0 0,0-1 0,0 1 0,0 0 0,0-1 0,0 1 0,1 0 0,-1 0 0,0 0 0,1 0 0,-1 0 0,0 0 0,1 0 0,-1 0 0,1 0 0,-1 2 0,-11 31-2129,10-20-267,0 0 0,1 0 0,1 1 0,1 15 0,2-6-5820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0.977"/>
    </inkml:context>
    <inkml:brush xml:id="br0">
      <inkml:brushProperty name="width" value="0.025" units="cm"/>
      <inkml:brushProperty name="height" value="0.025" units="cm"/>
    </inkml:brush>
  </inkml:definitions>
  <inkml:trace contextRef="#ctx0" brushRef="#br0">2 0 18578,'0'0'6438,"0"10"-3855,0 12-1886,-1-9-216,0 0-1,1 1 1,1-1-1,1 1 1,3 15-1,-5-26-429,1 0 1,0 0-1,0-1 0,0 1 0,0 0 0,1 0 1,-1-1-1,1 1 0,0-1 0,0 1 1,-1-1-1,2 0 0,-1 0 0,0 0 0,0 0 1,1 0-1,-1 0 0,1 0 0,-1-1 1,1 1-1,0-1 0,0 0 0,-1 0 0,1 0 1,0 0-1,0-1 0,0 1 0,0-1 1,0 1-1,4-1 0,0 0-51,0-1 0,0 1 0,0-1 0,0-1 0,0 1 0,0-1 0,-1-1 0,1 1 0,-1-1 0,1 0 0,10-7 0,2-4 0,-2 0 0,23-22 0,27-22 0,-67 58 0,0 0 0,0-1 0,0 1 0,0 0 0,1 0 0,-1 0 0,0 0 0,0 0 0,0 0 0,1 0 0,-1 0 0,0 0 0,0 0 0,0 0 0,1-1 0,-1 1 0,0 0 0,0 0 0,0 0 0,1 1 0,-1-1 0,0 0 0,0 0 0,1 0 0,-1 0 0,0 0 0,0 0 0,0 0 0,0 0 0,1 0 0,-1 0 0,0 1 0,0-1 0,0 0 0,0 0 0,1 0 0,-1 0 0,0 0 0,0 1 0,0-1 0,0 0 0,0 0 0,0 0 0,1 1 0,-1-1 0,5 16 0,-6-14 0,2-1 0,-1 1 0,0 0 0,0 0 0,1-1 0,-1 1 0,1 0 0,-1-1 0,1 1 0,-1 0 0,1-1 0,0 1 0,0-1 0,0 1 0,0-1 0,0 0 0,0 1 0,1-1 0,-1 0 0,0 0 0,1 0 0,-1 0 0,1 0 0,-1 0 0,1 0 0,-1 0 0,3 0 0,12-1-217,-1-2 0,1 0 0,0 0 0,25-8 1,12-3-1513,-53 13 1402,0 0 1,0 0-1,1 0 1,-1 0-1,0 0 1,0 0-1,1 0 1,-1 0-1,0 0 1,0-1-1,1 1 1,-1 0-1,0 0 0,0 0 1,0 0-1,1-1 1,-1 1-1,0 0 1,0 0-1,0 0 1,0-1-1,1 1 1,-1 0-1,0 0 1,0-1-1,0 1 1,0 0-1,0 0 1,0-1-1,0 1 1,0 0-1,0 0 1,0-1-1,0 1 1,0 0-1,0-1 1,0 1-1,0 0 1,0 0-1,0-1 1,0 0-423,0-10-6229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1.320"/>
    </inkml:context>
    <inkml:brush xml:id="br0">
      <inkml:brushProperty name="width" value="0.025" units="cm"/>
      <inkml:brushProperty name="height" value="0.025" units="cm"/>
    </inkml:brush>
  </inkml:definitions>
  <inkml:trace contextRef="#ctx0" brushRef="#br0">0 42 11627,'0'0'19090,"2"-42"-40230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1.677"/>
    </inkml:context>
    <inkml:brush xml:id="br0">
      <inkml:brushProperty name="width" value="0.025" units="cm"/>
      <inkml:brushProperty name="height" value="0.025" units="cm"/>
    </inkml:brush>
  </inkml:definitions>
  <inkml:trace contextRef="#ctx0" brushRef="#br0">0 145 18674,'0'0'7751,"48"-45"-7623,-4 33-64,5-3-64,6-2-1377,-1-2-1474,-7 1-2049,-7-1-5094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2.424"/>
    </inkml:context>
    <inkml:brush xml:id="br0">
      <inkml:brushProperty name="width" value="0.025" units="cm"/>
      <inkml:brushProperty name="height" value="0.025" units="cm"/>
    </inkml:brush>
  </inkml:definitions>
  <inkml:trace contextRef="#ctx0" brushRef="#br0">178 70 13293,'0'0'4377,"1"-9"-1937,5-27-59,-6 34-2253,0 1 1,0 0 0,0 0 0,-1 0-1,1 0 1,0 0 0,-1 0-1,1 0 1,-1 0 0,1 0 0,-1 0-1,0 0 1,1 0 0,-1 1 0,0-1-1,1 0 1,-1 0 0,0 0 0,0 1-1,0-1 1,0 1 0,0-1 0,0 1-1,0-1 1,0 1 0,0-1-1,0 1 1,0 0 0,0-1 0,0 1-1,0 0 1,0 0 0,0 0 0,-1 0-1,1 0 1,0 0 0,-2 1-1,-41 1 997,39 0-1104,1 0 1,-1 1-1,0-1 0,1 1 1,-1 0-1,1 0 0,0 0 1,0 1-1,0 0 0,1-1 1,-1 1-1,1 0 1,0 1-1,0-1 0,0 1 1,0-1-1,1 1 0,0 0 1,0 0-1,0 0 0,1 0 1,0 0-1,0 0 0,0 0 1,0 1-1,1 5 1,0-10-25,0 0 0,1 0 0,-1 0 0,0 0 0,1 0 0,-1 0 0,1 0 0,-1-1 0,1 1 0,0 0 0,-1 0 0,1-1 0,0 1 0,-1 0 0,1-1 0,0 1 0,0 0 0,0-1 0,-1 1 0,1-1 1,0 0-1,0 1 0,0-1 0,0 0 0,0 1 0,0-1 0,0 0 0,0 0 0,2 0 0,37 2-24,-30-2 14,0 0 15,8 0-6,0 0 1,0 2 0,-1 0 0,30 7-1,-44-8 4,0 0-1,1 0 1,-1 0-1,0 0 1,0 0-1,0 1 1,-1 0-1,1-1 1,0 1-1,0 0 1,-1 1-1,1-1 0,-1 0 1,0 1-1,0-1 1,0 1-1,0 0 1,0-1-1,0 1 1,-1 0-1,0 0 1,1 0-1,-1 1 1,0-1-1,0 0 1,-1 0-1,1 0 0,-1 1 1,0-1-1,1 0 1,-2 7-1,0-6 96,0-1-1,0 1 1,0-1-1,-1 1 1,1-1-1,-1 0 1,0 0-1,0 0 1,0 0-1,-1 0 1,1 0-1,-1 0 1,1-1-1,-1 1 1,0-1-1,0 0 1,0 0-1,0 0 1,-1 0-1,1 0 1,-6 1-1,-4 3 245,-1 0 0,1-2 1,-1 0-1,-18 3 0,-47 0-253,76-6-86,-1-1-1,1 0 0,0 0 0,-1 0 0,1 0 0,-1-1 1,1 0-1,0 1 0,0-1 0,-1 0 0,1-1 0,0 1 1,0 0-1,0-1 0,0 0 0,0 0 0,1 0 0,-1 0 1,0 0-1,-2-3 0,5 4-46,-1 1 0,1-1 0,0 0 0,0 1 0,-1-1 0,1 1 0,0-1 0,0 1 0,0-1 0,0 0 0,0 1 0,0-1 0,0 1 0,0-1 0,0 1 0,0-1 0,0 0 0,0 1 0,1-1 0,-1 1 0,0-1 0,0 1 0,1-1 0,-1 1-1,0-1 1,1 1 0,-1-1 0,0 1 0,1-1 0,-1 1 0,0 0 0,1-1 0,-1 1 0,1 0 0,-1-1 0,1 1 0,-1 0 0,1-1 0,-1 1 0,1 0 0,0 0 0,-1 0 0,1 0 0,-1-1 0,1 1 0,-1 0 0,1 0 0,1 0 0,38-3-3962,-30 3 2960,112-12-9414,-79 3 3657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2.764"/>
    </inkml:context>
    <inkml:brush xml:id="br0">
      <inkml:brushProperty name="width" value="0.025" units="cm"/>
      <inkml:brushProperty name="height" value="0.025" units="cm"/>
    </inkml:brush>
  </inkml:definitions>
  <inkml:trace contextRef="#ctx0" brushRef="#br0">16 1 17040,'0'0'9609,"-15"63"-8520,15-36-480,0-1-161,4-3-159,5-4-161,-1-3-64,2-9-96,1-4-993,1-3-993,0-8-352,-2-14-1026,-2-6-1184,-2-7-3844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3.311"/>
    </inkml:context>
    <inkml:brush xml:id="br0">
      <inkml:brushProperty name="width" value="0.025" units="cm"/>
      <inkml:brushProperty name="height" value="0.025" units="cm"/>
    </inkml:brush>
  </inkml:definitions>
  <inkml:trace contextRef="#ctx0" brushRef="#br0">1 0 17521,'0'0'7313,"2"11"-6592,26 173 1878,23 111 428,-51-294-3008,0 1 0,0 0-1,1-1 1,-1 1 0,0 0-1,1-1 1,0 1-1,-1 0 1,1-1 0,0 1-1,0-1 1,0 1 0,0-1-1,2 3 1,3-22 522,-6-48 224,-7 24-765,-2 0 0,-20-53 0,33 104 0,1 0 0,0 0 0,1-1 0,0 0 0,0 0 0,1 0 0,0 0 0,0-1 0,1-1 0,14 12 0,-19-16 0,0 0 0,-1-1 0,1 1 0,0 0 0,0-1 0,0 0 0,0 0 0,0 0 0,0 0 0,1 0 0,-1 0 0,0-1 0,0 0 0,1 1 0,-1-1 0,0 0 0,1-1 0,-1 1 0,0-1 0,0 1 0,0-1 0,1 0 0,-1 0 0,0 0 0,0-1 0,0 1 0,0-1 0,-1 0 0,1 1 0,0-1 0,-1-1 0,1 1 0,-1 0 0,0 0 0,0-1 0,4-5 0,1-5 0,-1 0 0,-1-1 0,0 0 0,-1 0 0,0-1 0,-1 1 0,1-17 0,-4 28 0,-2 47 0,1 37 0,1-74 0,1-1 0,-1 1 0,1 0 0,1 0 0,0 0 0,0-1 0,0 1 0,5 9 0,-6-14 0,0 0 0,-1-1 0,1 1 0,0-1 0,0 1 0,1-1 0,-1 0 0,0 1 0,0-1 0,1 0 0,-1 0 0,1 0 0,-1 0 0,1 0 0,-1 0 0,1 0 0,-1-1 0,1 1 0,0 0 0,0-1 0,-1 1 0,1-1 0,0 0 0,0 0 0,2 0 0,-1 0 0,1-1 0,-1 0 0,0 0 0,0 0 0,0-1 0,0 1 0,0-1 0,0 0 0,0 0 0,0 0 0,-1 0 0,5-4 0,4-6 0,-1 0 0,0 0 0,0-2 0,11-20 0,-9 6 0,0 0 0,-3-1 0,10-45 0,-20 121 0,-1-32 0,1 0 0,1 0 0,0 0 0,1 1 0,1-2 0,6 27 0,-7-39-99,-1 0 0,1 0 0,0 1 0,0-1 0,1 0 0,-1-1 0,0 1 0,1 0 1,-1 0-1,1 0 0,-1-1 0,1 1 0,0-1 0,0 0 0,3 3 0,-2-3-262,0 0 0,0-1 0,0 1 0,-1-1 0,1 1 0,0-1 0,0 0 0,0 0 0,0 0 0,0-1 0,-1 1 0,1-1 0,0 1 0,0-1 0,0 0 0,-1 0 0,5-2 0,2-1-990,-1-1 1,0 0-1,0-1 0,0 0 0,0 0 0,-1 0 1,0-1-1,8-9 0,7-16-8007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4.119"/>
    </inkml:context>
    <inkml:brush xml:id="br0">
      <inkml:brushProperty name="width" value="0.025" units="cm"/>
      <inkml:brushProperty name="height" value="0.025" units="cm"/>
    </inkml:brush>
  </inkml:definitions>
  <inkml:trace contextRef="#ctx0" brushRef="#br0">66 296 13549,'0'0'8968,"-8"7"-7361,3-4-1438,0 1-1,1 0 0,0 0 1,0 1-1,0-1 1,0 1-1,1 0 1,0 0-1,0 0 0,0 0 1,0 0-1,1 1 1,0-1-1,0 1 1,1 0-1,-1-1 0,1 1 1,0 0-1,1 8 1,-1-12-106,1-1 0,0 1 1,0 0-1,-1-1 1,1 1-1,1-1 0,-1 1 1,0-1-1,0 1 0,0-1 1,1 1-1,-1-1 1,1 1-1,-1-1 0,1 1 1,0-1-1,0 0 0,-1 1 1,1-1-1,0 0 1,0 0-1,0 1 0,0-1 1,0 0-1,1 0 0,1 1 1,-2-2-12,1 0 0,0 0 0,0 0 0,-1 0-1,1 0 1,0 0 0,-1-1 0,1 1 0,0-1 0,-1 1 0,1-1 0,-1 1 0,1-1 0,-1 0 0,1 0 0,-1 0 0,1 0 0,-1 0-1,0 0 1,1 0 0,-1 0 0,0-1 0,2-2 0,5-5-40,1 0 0,-2-1 1,0 0-1,0-1 0,-1 0 0,0 0 0,0 0 0,-2 0 0,1-1 0,3-18 1,-8 29-259,0 22-411,0 1 597,-1-6 53,0 0 0,2 0 0,4 31-1,-5-45 5,0 0-1,0 0 0,1 0 0,-1 0 1,1 0-1,-1 0 0,1 0 1,0 0-1,0 0 0,0 0 0,0-1 1,0 1-1,0 0 0,0-1 0,1 1 1,-1-1-1,1 1 0,-1-1 0,1 1 1,-1-1-1,1 0 0,0 0 0,0 0 1,-1 0-1,1 0 0,0 0 0,0-1 1,0 1-1,0-1 0,0 1 0,0-1 1,0 0-1,0 0 0,0 0 0,0 0 1,0 0-1,0 0 0,3-1 1,0-1 13,0 0 1,0 0 0,-1 0 0,1-1 0,-1 0-1,1 0 1,-1 0 0,0 0 0,0-1 0,-1 0-1,1 0 1,-1 0 0,0 0 0,0 0 0,5-9 0,5-11 139,17-43 0,-26 60-138,6-21 132,-1 0 1,-2-1-1,0 1 0,-2-1 0,-1 0 0,-2-1 0,0 1 0,-4-32 1,2 59-146,0-1 1,0 1-1,0 0 1,-1 0-1,1 0 1,-1 0-1,1 0 1,-1 0-1,0 0 1,0 0-1,-2-3 1,-3 5-116,0 15 3,-3 57 696,2 0 1,5 125 0,2-195-584,-1 0 1,1-1 0,0 1 0,0 0 0,0 0-1,0-1 1,1 1 0,-1 0 0,0-1 0,1 1-1,-1-1 1,1 1 0,0 0 0,0-1-1,-1 1 1,1-1 0,0 0 0,0 1 0,0-1-1,0 0 1,0 1 0,1-1 0,-1 0-1,0 0 1,1 0 0,-1 0 0,0 0 0,1 0-1,-1-1 1,1 1 0,0 0 0,-1-1 0,3 1-1,-2-1 0,0 0 0,0-1 0,0 1 0,1-1-1,-1 0 1,0 1 0,0-1 0,0 0 0,-1 0-1,1 0 1,0-1 0,0 1 0,0 0-1,-1-1 1,1 1 0,-1-1 0,1 1 0,-1-1-1,0 0 1,1 0 0,-1 0 0,0 1 0,0-1-1,0 0 1,0-3 0,4-7 0,-1-1 0,0 0 0,-1-1 0,0 1 0,-1 0 0,-1-1 0,0 1 0,-1-1 0,0 1 0,-1-1 0,-1 1 0,-5-25 0,-7 18 0,14 20 0,-1 0 0,1-1 0,0 1 0,0 0 0,-1 0 0,1 0 0,0 0 0,0-1 0,-1 1 0,1 0 0,0 0 0,-1 0 0,1 0 0,0 0 0,-1 0 0,1 0 0,0 0 0,-1 0 0,1 0 0,0 0 0,-1 0 0,1 0 0,0 0 0,-1 0 0,1 0 0,0 0 0,-1 0 0,1 0 0,0 1 0,-1-1 0,1 0 0,0 0 0,0 0 0,-1 1 0,1-1 0,0 0 0,0 0 0,-1 1 0,1-1 0,0 0 0,0 0 0,0 1 0,0-1 0,-1 0 0,1 1 0,0-1 0,0 0 0,0 0 0,0 1 0,0-1 0,0 0 0,0 1 0,0-1 0,0 0 0,0 1 0,0-1 0,0 0 0,0 1 0,0-1 0,0 0 0,0 1 0,0-1 0,0 0 0,1 1 0,-1-1 0,0 1 0,-1 11 0,0 1 0,1 0 0,0 0 0,1 0 0,1 0 0,0 0 0,3 12 0,-4-22 0,0 0 0,0-1 0,1 1 0,-1-1 0,0 1 0,1-1 0,0 1 0,-1-1 0,1 0 0,0 0 0,0 0 0,0 0 0,1 0 0,-1 0 0,5 2 0,-4-3 0,0 0 0,1 0 0,-1 0 0,1 0 0,-1-1 0,1 1 0,-1-1 0,1 0 0,-1 0 0,1-1 0,0 1 0,-1-1 0,0 1 0,1-1 0,-1 0 0,5-2 0,0-1 0,0 0 0,0-1 0,0 0 0,-1 0 0,0 0 0,0-1 0,0-1 0,-1 1 0,1-1 0,-2 0 0,1 0 0,-1-1 0,6-9 0,-5 7 0,0-1 0,-1 1 0,0-1 0,0 0 0,-2 0 0,6-23 0,-12 79 0,0-6 0,2 53 0,1-91-57,0 1 0,0-1 1,0 1-1,0-1 0,0 1 0,0-1 0,1 1 1,-1-1-1,1 1 0,-1-1 0,1 0 1,0 1-1,-1-1 0,1 0 0,0 1 0,0-1 1,0 0-1,0 0 0,0 0 0,0 0 0,0 0 1,0 0-1,1 0 0,-1 0 0,0 0 1,1 0-1,-1-1 0,0 1 0,1-1 0,-1 1 1,1-1-1,-1 1 0,1-1 0,-1 0 0,1 0 1,-1 0-1,1 0 0,-1 0 0,1 0 1,-1 0-1,1 0 0,-1 0 0,1-1 0,-1 1 1,1-1-1,-1 1 0,1-1 0,-1 0 0,0 1 1,1-1-1,-1 0 0,0 0 0,0 0 0,0 0 1,1 0-1,-1 0 0,0 0 0,0 0 1,-1-1-1,1 1 0,0 0 0,0-1 0,0 1 1,-1 0-1,1-1 0,-1 1 0,1-1 0,-1-1 1,3-5-2195,-1 0 0,0 0 0,-1-1 0,0 1 0,1-11 0,-2-20-12035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11.758"/>
    </inkml:context>
    <inkml:brush xml:id="br0">
      <inkml:brushProperty name="width" value="0.025" units="cm"/>
      <inkml:brushProperty name="height" value="0.025" units="cm"/>
    </inkml:brush>
  </inkml:definitions>
  <inkml:trace contextRef="#ctx0" brushRef="#br0">118 19 18642,'0'0'6598,"-9"-1"-2749,5 1-3730,1 0-1,0 0 1,0 0-1,0 0 1,0 0 0,0 1-1,0-1 1,0 1 0,0 0-1,0 0 1,0 0 0,0 0-1,0 0 1,0 1 0,1 0-1,-1-1 1,0 1 0,1 0-1,0 0 1,-1 0 0,1 0-1,0 1 1,0-1-1,0 1 1,1-1 0,-1 1-1,0 0 1,1-1 0,0 1-1,-2 5 1,-3 5-119,1 1 0,1-1 0,0 1 0,1 0 0,0 0 0,1 0 0,0 0 0,2 0 0,0 1 0,2 23 0,-2-37 0,0 1 0,0-1 0,1 0 0,-1 0 0,0 0 0,1 1 0,-1-1 0,1 0 0,-1 0 0,1 0 0,-1 0 0,1 0 0,0 0 0,-1 0 0,1 0 0,0 0 0,0 0 0,0 0 0,0-1 0,0 1 0,0 0 0,0-1 0,0 1 0,0 0 0,0-1 0,0 1 0,0-1 0,0 0 0,0 1 0,1-1 0,-1 0 0,0 0 0,0 0 0,0 0 0,1 0 0,-1 0 0,0 0 0,0 0 0,1 0 0,-1 0 0,0-1 0,0 1 0,0-1 0,0 1 0,0-1 0,2 0 0,2-1 0,0-1 0,-1 1 0,1-1 0,0 0 0,-1 0 0,0-1 0,0 1 0,0-1 0,4-4 0,3-10 0,-1 0 0,-1 0 0,0-1 0,-1 0 0,-1-1 0,-1 0 0,-1 0 0,4-26 0,-2 11 0,-12 58 0,-15 80 0,19-93 0,0 0 0,0 0 0,1 1 0,1-1 0,-1 0 0,2 0 0,-1 0 0,4 11 0,-4-19-39,1 1 0,-1 0 0,1 0 0,-1-1 0,1 1-1,0-1 1,0 1 0,0-1 0,0 0 0,1 0 0,-1 0 0,0 0 0,1 0 0,-1-1 0,1 1 0,0-1 0,0 1-1,-1-1 1,1 0 0,4 1 0,-2-1-297,1 0 0,-1 0 0,0 0 0,0-1 0,1 0 0,-1 0 0,0 0 0,0-1 0,1 1 0,-1-1 0,7-3 0,27-17-7655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4.473"/>
    </inkml:context>
    <inkml:brush xml:id="br0">
      <inkml:brushProperty name="width" value="0.025" units="cm"/>
      <inkml:brushProperty name="height" value="0.025" units="cm"/>
    </inkml:brush>
  </inkml:definitions>
  <inkml:trace contextRef="#ctx0" brushRef="#br0">1 1 13869,'0'0'9385,"3"49"-9705,7-33-1570,2-1-1153,2-1-2018,1 0-4003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4.831"/>
    </inkml:context>
    <inkml:brush xml:id="br0">
      <inkml:brushProperty name="width" value="0.025" units="cm"/>
      <inkml:brushProperty name="height" value="0.025" units="cm"/>
    </inkml:brush>
  </inkml:definitions>
  <inkml:trace contextRef="#ctx0" brushRef="#br0">127 86 16752,'0'0'6566,"-8"-3"-3838,2 1-2395,1 0 0,-1 0 0,1 1 0,-1-1 0,0 1 0,1 0-1,-1 1 1,-6 0 0,9 0-243,0 0-1,1 1 1,-1 0 0,1 0-1,-1 0 1,1 0-1,-1 0 1,1 0 0,0 0-1,-1 1 1,1-1-1,0 1 1,0 0-1,0 0 1,0 0 0,1 0-1,-1 0 1,0 0-1,1 0 1,-1 0-1,1 1 1,0-1 0,-2 5-1,2-4-11,-1 0-1,1 0 0,-1 0 1,1 0-1,0 1 0,1-1 1,-1 0-1,0 1 0,1-1 1,0 0-1,0 1 0,0-1 1,0 4-1,1-6-62,-1 0 1,0 0 0,0-1-1,1 1 1,-1 0 0,1-1-1,-1 1 1,1 0 0,-1-1-1,1 1 1,-1-1-1,1 1 1,-1-1 0,1 1-1,0-1 1,-1 1 0,1-1-1,0 0 1,-1 1 0,1-1-1,1 1 1,29-3 105,-15-4-117,0-1 0,0-1-1,0 0 1,-1-1 0,0 0 0,-1-1-1,25-23 1,-17 15-19,45-30 0,-66 48 15,-1 0-1,1-1 1,-1 1-1,1 0 1,-1 0-1,1-1 1,0 1-1,-1 0 1,1 0-1,-1 0 1,1 0-1,-1-1 0,1 1 1,0 0-1,-1 0 1,1 0-1,-1 0 1,1 0-1,-1 1 1,1-1-1,0 0 1,-1 0-1,1 0 1,-1 0-1,1 1 1,-1-1-1,1 0 1,-1 0-1,1 1 1,-1-1-1,1 0 0,-1 1 1,1 0-1,7 24 6,-8 47 29,-1-51-28,1-20-6,0 1 0,-1-1 0,1 1 0,0-1 0,0 1 0,1-1 0,-1 1 0,0-1 0,0 1 0,1-1 0,-1 1 0,1-1 0,-1 1 0,1-1 0,-1 0 0,1 1 0,0-1 0,0 0 0,0 0 0,0 1 0,0-1 0,0 0 0,0 0 0,0 0 0,0 0 0,0 0 0,2 0 0,0 0 0,-1-1 0,0 0 0,0 0 0,1 0 0,-1 0 0,0-1 0,0 1 0,0-1 0,0 1 0,1-1 0,-1 0 0,0 0 0,0 0 0,0 0 0,0 0 0,-1 0 0,1 0 0,3-3 0,39-31-390,-28 21-128,0 1 0,2 1 1,-1 0-1,1 1 0,28-12 0,-44 23-154,0-1 0,0 0 0,0-1-1,0 1 1,0 0 0,0-1-1,0 1 1,-1-1 0,1 1 0,0-1-1,-1 0 1,1 0 0,-1 0-1,1-2 1,9-13-5638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9:55.188"/>
    </inkml:context>
    <inkml:brush xml:id="br0">
      <inkml:brushProperty name="width" value="0.025" units="cm"/>
      <inkml:brushProperty name="height" value="0.025" units="cm"/>
    </inkml:brush>
  </inkml:definitions>
  <inkml:trace contextRef="#ctx0" brushRef="#br0">1 1 13933,'0'0'9065,"0"65"-8457,0-38-95,0 2-289,0 0-160,2 0-672,2 4-2051,-2-1-3619</inkml:trace>
  <inkml:trace contextRef="#ctx0" brushRef="#br0" timeOffset="1">99 800 17104,'0'0'15663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8:59.835"/>
    </inkml:context>
    <inkml:brush xml:id="br0">
      <inkml:brushProperty name="width" value="0.025" units="cm"/>
      <inkml:brushProperty name="height" value="0.025" units="cm"/>
    </inkml:brush>
  </inkml:definitions>
  <inkml:trace contextRef="#ctx0" brushRef="#br0">5509 405 7399,'-61'-21'880,"-670"-236"1806,659 230-2339,-1 3 0,-1 3 0,-1 4 0,0 3 0,-1 3 0,-98-1 0,-14 15-277,-349 50 0,-179 85 30,16 44 237,515-121 34,-305 149 0,377-151-186,4 4 0,2 6 1,-161 136-1,195-140-129,4 4 0,2 3 0,4 2 1,2 3-1,-71 123 0,98-140-54,3 2-1,2 2 1,4 0 0,2 2-1,3 1 1,3 0-1,3 1 1,3 1 0,3 0-1,3 0 1,3 1 0,8 87-1,-2-124 15,2-1-1,1 0 1,2-1 0,0 1-1,2-2 1,24 47-1,-13-37 34,3 0 0,1-1-1,2-1 1,34 36 0,-5-17 15,1-2 0,3-4 0,2-1 0,3-4 0,76 41 0,-28-26 49,4-5 1,229 76-1,-171-82 28,265 41 1,194-26 41,-5-42-140,-348-16-15,961-8 131,-1043-12-219,0-8 0,324-79 1,-407 68 26,-3-4 1,-1-5-1,-1-6 1,-3-4-1,178-113 1,-227 123 90,-3-2 0,-1-3 0,-2-3 0,-3-1 0,-2-3 0,-2-2 1,-2-2-1,65-111 0,-90 129 28,-1 0-1,-2-1 1,-2-1 0,-2 0 0,-2-1 0,11-75 0,-19 81-74,-1-1 0,-2 0 0,-1 1 0,-3-1 0,0 1 1,-2 0-1,-2 0 0,-22-61 0,-2 18 11,-3 2-1,-4 1 1,-61-89-1,-173-193 523,171 241-245,-6 5 0,-4 5-1,-5 4 1,-234-156-1,243 193-170,-2 4 1,-3 6-1,-2 4 0,-3 6 0,-1 5 0,-174-37 1,153 53-78,-1 6 1,0 6 0,-167 6-1,133 15 32,1 8 0,-204 45 1,126 0-648,3 11 0,4 11 0,-392 190 0,-18 56-5394,337-174-989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0:28.899"/>
    </inkml:context>
    <inkml:brush xml:id="br0">
      <inkml:brushProperty name="width" value="0.025" units="cm"/>
      <inkml:brushProperty name="height" value="0.025" units="cm"/>
    </inkml:brush>
  </inkml:definitions>
  <inkml:trace contextRef="#ctx0" brushRef="#br0">0 44 3651,'0'0'11958,"3"-3"-11552,1-1-320,0 0-1,1 0 0,0 1 1,0 0-1,0 0 1,0 0-1,0 0 0,0 1 1,1 0-1,-1 0 1,1 1-1,0-1 1,-1 1-1,1 0 0,0 1 1,8-1-1,24 0 516,48 3 1,-66-1-379,118 6 616,145 4 494,68 1-506,-189-4-453,236-2 1017,285 22-582,-517-8-644,0-9 1,310-17-1,-28-19 696,34-3-734,-84 10 759,-398 20-950,-1 0-1,0 0 1,1 0-1,-1-1 1,0 1-1,0 0 1,0-1-1,0 1 1,-1-1-1,1 1 0,-3 2 1,-23 7-5023,18-10-481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0:43.199"/>
    </inkml:context>
    <inkml:brush xml:id="br0">
      <inkml:brushProperty name="width" value="0.025" units="cm"/>
      <inkml:brushProperty name="height" value="0.025" units="cm"/>
    </inkml:brush>
  </inkml:definitions>
  <inkml:trace contextRef="#ctx0" brushRef="#br0">1 414 6951,'0'0'15000,"8"-8"-13729,40-30 387,2 1-1,78-43 1,127-53-872,-25 15-678,-425 216 381,93-49-397,2 4-1,-114 79 0,187-104-160,27-28 68,0 0 0,-1 0-1,1 0 1,0 0 0,0 1 0,0-1 0,0 0 0,0 0 0,0 0-1,-1 1 1,1-1 0,0 0 0,0 0 0,0 0 0,0 1 0,0-1 0,0 0-1,0 0 1,0 1 0,0-1 0,0 0 0,0 0 0,0 1 0,0-1-1,0 0 1,0 0 0,0 0 0,1 1 0,-1-1 0,0 0 0,0 0-1,0 0 1,0 1 0,0-1 0,0 0 0,1 0 0,-1 0 0,0 0 0,0 1-1,0-1 1,1 0 0,20-2-21,12-9 58,-1-1 0,53-30 0,-22 10 1,367-167-593,-629 317-34,88-50 326,-35 23-635,18-11-4741,94-62-574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09.096"/>
    </inkml:context>
    <inkml:brush xml:id="br0">
      <inkml:brushProperty name="width" value="0.025" units="cm"/>
      <inkml:brushProperty name="height" value="0.025" units="cm"/>
    </inkml:brush>
  </inkml:definitions>
  <inkml:trace contextRef="#ctx0" brushRef="#br0">182 578 3908,'0'0'1708,"-11"8"913,-8 5-2188,-133 97 10419,152-110-10810,0 0 1,1 0-1,-1 0 0,0 0 0,0 0 0,0 0 0,0 0 0,0 0 0,0 0 0,0 0 0,0 0 0,0 0 0,0 0 0,0 0 0,0 0 0,0 1 0,1-1 0,-1 0 0,0 0 0,0 0 0,0 0 0,0 0 0,0 0 0,0 0 0,0 0 0,0 0 0,0 0 0,0 1 0,0-1 0,0 0 0,0 0 0,0 0 0,0 0 0,0 0 0,0 0 0,0 0 0,0 0 0,0 0 0,0 1 0,0-1 0,-1 0 0,1 0 0,0 0 0,0 0 0,0 0 0,0 0 1,0 0-1,0 0 0,0 0 0,0 0 0,0 0 0,0 0 0,0 0 0,0 1 0,0-1 0,-1 0 0,1 0 0,0 0 0,0 0 0,14-3 795,18-10-122,166-121 2709,-55 35-2455,-23 22-743,-19 13-126,183-149 1,-284 212-102,19-18 78,-20 19-72,1 0 0,0 0 0,-1 1-1,1-1 1,0 0 0,0 0 0,-1 0 0,1 0 0,0 0 0,-1 0 0,1 0 0,0 0 0,-1 0 0,1 0 0,0 0-1,0 0 1,-1 0 0,1-1 0,0 1 0,-1 0 0,1 0 0,0 0 0,0 0 0,-1 0 0,1 0 0,0-1-1,0 1 1,-1 0 0,1 0 0,0-1 0,0 1 0,0 0 0,-1 0 0,1 0 0,0-1 0,0 1 0,0 0 0,0-1-1,0 1 1,-1 0 0,1 0 0,0-1 0,0 1 0,0 0 0,0-1 0,0 1 0,0 0 0,0-1 0,0 1 0,0 0-1,0 0 1,0-1 0,0 1 0,1 0 0,-1-1 0,0 1 0,0 0 0,0 0 0,0-1 0,0 1 0,1 0 0,-1 0-1,0-1 1,1 1 0,-15 4-2,0 1 0,1 0 0,0 1 0,0 1-1,0 0 1,1 0 0,0 2 0,-11 9 0,-16 9 9,-91 58 38,-47 28 80,-199 167-1,883-644 359,-243 186-789,-214 146-7,-33 23 211,-2-1-1,1-1 1,-1 0-1,26-26 1,-66 39 118,-2 7-39,1 2 0,0 1 0,0 1 0,1 1 1,-29 22-1,1-2 18,-336 216-1003,385-247 832,-4 3-673,1-2 1,-1 1-1,0-1 1,0 0 0,-16 5-1,8-7-4761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17.748"/>
    </inkml:context>
    <inkml:brush xml:id="br0">
      <inkml:brushProperty name="width" value="0.025" units="cm"/>
      <inkml:brushProperty name="height" value="0.025" units="cm"/>
    </inkml:brush>
  </inkml:definitions>
  <inkml:trace contextRef="#ctx0" brushRef="#br0">0 548 5926,'0'0'10303,"10"-9"-9321,51-46-514,2 2 1,2 4-1,87-51 0,238-110-425,-266 138 614,-170 86 998,-580 318-326,565-292-720,62-40-606,-1 0 1,0 0-1,0 0 0,0 0 1,0 0-1,1 0 0,-1 0 1,0 0-1,0 0 1,0 0-1,0 0 0,1 0 1,-1 0-1,0 0 1,0 0-1,0 0 0,0 1 1,1-1-1,-1 0 0,0 0 1,0 0-1,0 0 1,0 0-1,0 0 0,0 1 1,1-1-1,-1 0 1,0 0-1,0 0 0,0 0 1,0 0-1,0 1 0,0-1 1,0 0-1,0 0 1,0 0-1,0 1 0,0-1 1,0 0-1,0 0 1,0 0-1,0 0 0,0 1 1,0-1-1,0 0 0,0 0 1,0 0-1,0 0 1,0 1-1,0-1 0,0 0 1,0 0-1,-1 0 1,1 0-1,0 1 0,0-1 1,18-3-16,44-20-2341,-2-3 0,81-46 0,-134 69 2008,81-46-5175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25.551"/>
    </inkml:context>
    <inkml:brush xml:id="br0">
      <inkml:brushProperty name="width" value="0.025" units="cm"/>
      <inkml:brushProperty name="height" value="0.025" units="cm"/>
    </inkml:brush>
  </inkml:definitions>
  <inkml:trace contextRef="#ctx0" brushRef="#br0">0 2118 11147,'11'-11'1761,"47"-45"-572,1 4-1,3 1 1,121-73-1,-78 64-209,217-87-1,-80 63 145,436-91 1,-395 125-802,2 12 0,512-3 0,104 62 2606,-63 0-272,207-53-1855,314-182-682,-27-123 173,-780 172 271,-14-34 454,-513 189-1113,-1-2 0,0 0 0,-1-1-1,27-20 1,-43 26-487,0 1 0,0-1 0,0 0 0,-1 0 0,0 0 0,6-12 0,-8 12-467,-1 0-1,1 0 0,-2-1 0,1 0 1,-1 1-1,0-1 0,0 0 0,0-12 1,-3-47-7919,-6 31 1260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25.880"/>
    </inkml:context>
    <inkml:brush xml:id="br0">
      <inkml:brushProperty name="width" value="0.025" units="cm"/>
      <inkml:brushProperty name="height" value="0.025" units="cm"/>
    </inkml:brush>
  </inkml:definitions>
  <inkml:trace contextRef="#ctx0" brushRef="#br0">0 0 14606,'0'0'2669,"14"4"-1655,43 8 386,0-3 0,1-2-1,70 0 1,191-15 1484,-254 4-2521,-17 0-67,70 4 1,-117 0-284,0 0 0,0 0 1,1 0-1,-1 0 0,0 0 1,0 0-1,1 1 0,-1-1 1,0 1-1,0-1 1,0 1-1,0-1 0,0 1 1,0 0-1,0-1 0,0 1 1,0 0-1,0 0 0,0 0 1,0 0-1,-1 0 1,1 0-1,0 0 0,0 0 1,-1 0-1,1 0 0,-1 0 1,1 0-1,-1 0 0,0 1 1,1-1-1,-1 0 1,0 0-1,0 0 0,0 1 1,0-1-1,0 0 0,0 0 1,0 1-1,0-1 0,0 0 1,-1 0-1,1 0 1,0 1-1,-1-1 0,0 2 1,-2 4 167,0 0 0,0 0 0,-1 0 0,1 0 0,-1 0 0,-8 9 0,-26 23 324,-1 0 0,-2-3 1,-84 58-1,71-56-130,2 3-1,-49 49 0,92-80-1143,0 0 1,0 1-1,1 0 0,-10 18 0,15-23-39,0 0-1,1-1 0,-1 1 0,1 0 1,1 0-1,-1 0 0,1 0 0,0 1 0,0-1 1,1 0-1,0 11 0,4 0-13861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3.795"/>
    </inkml:context>
    <inkml:brush xml:id="br0">
      <inkml:brushProperty name="width" value="0.025" units="cm"/>
      <inkml:brushProperty name="height" value="0.025" units="cm"/>
    </inkml:brush>
  </inkml:definitions>
  <inkml:trace contextRef="#ctx0" brushRef="#br0">39 38 3491,'0'0'25352,"0"9"-24818,-1 15-79,-1 1-1,-1-1 0,-9 36 1,5-30-218,2 0 1,-3 50 0,8-79-223,0-1 1,0 0 0,1 0 0,-1 0 0,0 0 0,0 1 0,1-1 0,-1 0 0,0 0 0,1 0 0,-1 0 0,0 0 0,0 0 0,1 0 0,-1 0 0,0 0 0,0 0 0,1 0 0,-1 0 0,0 0 0,1 0 0,-1 0 0,0 0 0,0 0 0,1 0 0,-1 0 0,0-1 0,0 1 0,1 0 0,-1 0 0,0 0 0,0 0-1,1-1 1,-1 1 0,0 0 0,0 0 0,0 0 0,0-1 0,1 1 0,-1 0 0,0 0 0,0-1 0,0 1 0,12-11 98,-2-8-104,0-1 0,-2 0 0,-1-1 0,10-38 0,-11 39-17,-6 24 7,0 1 0,0 0 0,1-1 0,0 1 0,-1-1 0,2 1 0,-1-1 0,0 1 0,1-1 0,0 0 0,0 0 0,0 0 0,0 0 0,1 0 0,0 0 0,0 0 0,0-1 0,0 0 0,0 1 0,1-1 0,-1 0 0,1-1 0,0 1 0,0-1 0,8 4 0,-7-4 0,0 0 0,1-1 0,-1 0 0,1 0 0,0-1 0,-1 1 0,1-1 0,0 0 0,-1-1 0,1 0 0,-1 1 0,1-2 0,-1 1 0,1-1 0,-1 1 0,1-2 0,-1 1 0,0 0 0,0-1 0,-1 0 0,6-4 0,6-5 0,-1-1 0,-1 0 0,0-1 0,23-30 0,-30 36 0,-1-2 0,0 1 0,0-1 0,-1 1 0,-1-1 0,1-1 0,-2 1 0,1-1 0,-2 1 0,3-14 0,-5 24 0,0-1 0,0 1 0,0 0 0,0-1 0,0 1 0,1 0 0,-1-1 0,0 1 0,0 0 0,0-1 0,0 1 0,0-1 0,-1 1 0,1 0 0,0-1 0,0 1 0,0 0 0,0-1 0,0 1 0,0 0 0,-1-1 0,1 1 0,0 0 0,0-1 0,0 1 0,-1 0 0,1 0 0,0-1 0,0 1 0,-1 0 0,1 0 0,0-1 0,-1 1 0,1 0 0,0 0 0,-1-1 0,-13 8 0,-13 18 0,-2 14 0,-30 53 0,53-81 0,-1 1 0,2 0 0,0 0 0,0 0 0,1 1 0,1-1 0,0 1 0,0 0 0,1 0 0,1 13 0,1-25 0,0 0 0,0 1 0,0-1 0,0 0 0,1 0 0,-1 0 0,0 0 0,1 0 0,-1 0 0,1 0 0,-1-1 0,1 1 0,-1 0 0,1 0 0,0 0 0,-1 0 0,1-1 0,0 1 0,0 0 0,0-1 0,-1 1 0,1 0 0,0-1 0,0 1 0,0-1 0,2 1 0,34 3 0,-26-5 0,1-1 0,-1 0 0,0 0 0,16-7 0,-10 1 0,-1 0 0,0-1 0,-1 0 0,19-15 0,-28 19 0,0-1 0,0 1 0,0-1 0,0 0 0,-1 0 0,0 0 0,-1-1 0,1 0 0,-1 0 0,0 0 0,5-14 0,-9 21 0,0-1 0,0 1 0,0 0 0,0 0 0,0-1 0,0 1 0,0 0 0,0 0 0,0 0 0,0-1 0,0 1 0,0 0 0,-1 0 0,1-1 0,0 1 0,0 0 0,0 0 0,0 0 0,0-1 0,0 1 0,0 0 0,-1 0 0,1 0 0,0 0 0,0-1 0,0 1 0,0 0 0,-1 0 0,1 0 0,0 0 0,0 0 0,0 0 0,-1 0 0,1-1 0,0 1 0,0 0 0,0 0 0,-1 0 0,1 0 0,0 0 0,0 0 0,-1 0 0,1 0 0,0 0 0,0 0 0,-1 0 0,1 0 0,0 0 0,0 1 0,0-1 0,-1 0 0,1 0 0,0 0 0,0 0 0,0 0 0,-1 0 0,1 1 0,-15 5 0,6 0 0,0 0 0,0 1 0,0 1 0,1-1 0,-13 17 0,17-19 0,0 0 0,0 1 0,0 0 0,1 0 0,-1 0 0,1 0 0,1 0 0,-1 0 0,1 1 0,-2 12 0,4-18 2,0 1 1,1-1-1,-1 1 1,0-1-1,1 0 1,0 1-1,-1-1 1,1 0-1,0 1 1,-1-1-1,1 0 1,0 0-1,0 1 1,0-1-1,0 0 0,1 0 1,-1 0-1,0 0 1,0-1-1,0 1 1,1 0-1,-1 0 1,1-1-1,-1 1 1,0-1-1,1 1 1,-1-1-1,1 0 0,-1 1 1,1-1-1,-1 0 1,1 0-1,-1 0 1,4 0-1,61-1-280,-58 0 118,32-6-2889,1-7-5497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48.298"/>
    </inkml:context>
    <inkml:brush xml:id="br0">
      <inkml:brushProperty name="width" value="0.025" units="cm"/>
      <inkml:brushProperty name="height" value="0.025" units="cm"/>
    </inkml:brush>
  </inkml:definitions>
  <inkml:trace contextRef="#ctx0" brushRef="#br0">1 1 11082,'10'8'6252,"139"107"-3519,238 142 0,146 20-2006,-204-112 767,-263-130-1238,28 17 410,2-5 0,1-4 0,109 32 0,-115-50-439,-1 4 0,-2 4 0,125 66 0,18 14 830,-64-33-999,-159-74-1817,-9-3-33,-21-3-1988,-37-9-5256,1-5-3952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27.846"/>
    </inkml:context>
    <inkml:brush xml:id="br0">
      <inkml:brushProperty name="width" value="0.025" units="cm"/>
      <inkml:brushProperty name="height" value="0.025" units="cm"/>
    </inkml:brush>
  </inkml:definitions>
  <inkml:trace contextRef="#ctx0" brushRef="#br0">196 49 5926,'0'0'13842,"-10"-8"-11803,8 6-1968,-2-1 117,0-1 0,0 1 1,0 0-1,-1 1 0,1-1 0,-1 1 1,-8-4-1,10 6-131,1-1 0,-1 1 0,1 0 0,-1 0 0,1 0-1,-1 0 1,1 0 0,-1 0 0,1 1 0,0-1 0,-1 1 0,1 0 0,-1 0 0,1 0 0,0 0 0,0 0 0,0 0 0,0 0 0,-1 1 0,2-1 0,-1 1 0,0 0 0,0-1 0,-2 5-1,-6 6 121,1 0-1,1 1 0,0 0 0,1 1 0,0 0 0,1 0 1,0 0-1,2 1 0,-1 0 0,2 0 0,0 0 0,1 0 1,0 0-1,1 29 0,1-42-140,0 0 0,0 0 1,0 0-1,0 0 0,0 0 0,0 1 1,1-1-1,-1 0 0,1 0 0,-1 0 1,1 0-1,0 0 0,0 0 0,0 0 1,0-1-1,0 1 0,0 0 0,0 0 1,1-1-1,-1 1 0,1-1 0,-1 1 0,1-1 1,-1 0-1,1 1 0,0-1 0,0 0 1,0 0-1,0 0 0,0 0 0,0-1 1,0 1-1,0-1 0,0 1 0,2 0 1,0-1 59,0 0 0,0-1-1,0 1 1,1-1 0,-1 1 0,0-1 0,0-1 0,0 1 0,-1 0 0,1-1 0,0 0 0,0 0 0,-1 0 0,1 0 0,-1-1 0,0 1 0,4-5 0,3-3 31,-2 0 0,0-1 0,0 0 0,-1-1 0,0 1 0,-1-1 0,0-1 0,-1 1 0,0-1 0,-1 0-1,-1 0 1,0 0 0,-1 0 0,0-1 0,-1 1 0,0-1 0,-2-19 0,1 30-130,0 1-1,-1-1 1,1 1-1,-1-1 1,1 0-1,-1 1 1,0-1-1,0 1 1,0 0-1,0-1 1,0 1 0,-1 0-1,1-1 1,-1 1-1,1 0 1,-1 0-1,0 0 1,0 1-1,0-1 1,0 0-1,0 1 1,0-1 0,-1 1-1,1 0 1,0-1-1,-1 1 1,1 0-1,-1 1 1,1-1-1,-1 0 1,1 1-1,-1-1 1,-2 1 0,4 0-213,1 0 0,-1 1 1,0-1-1,1 1 1,-1-1-1,1 0 1,-1 1-1,1-1 1,-1 1-1,1-1 1,0 1-1,-1-1 0,1 1 1,-1 0-1,1-1 1,0 1-1,0-1 1,-1 1-1,1 0 1,0-1-1,0 1 1,0 0-1,0-1 0,0 1 1,0 0-1,0-1 1,0 1-1,0 0 1,0-1-1,0 1 1,0 0-1,2 14-7508,2-10 1419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29.035"/>
    </inkml:context>
    <inkml:brush xml:id="br0">
      <inkml:brushProperty name="width" value="0.025" units="cm"/>
      <inkml:brushProperty name="height" value="0.025" units="cm"/>
    </inkml:brush>
  </inkml:definitions>
  <inkml:trace contextRef="#ctx0" brushRef="#br0">0 506 9833,'11'-16'1847,"1"1"-1,0 1 0,1 0 0,22-18 1,-29 27-1368,1 0 1,0 0-1,0 0 1,0 1-1,1 0 1,0 1-1,0 0 1,0 0-1,0 0 1,0 1 0,0 0-1,12 0 1,-19 2-408,0 0 1,0 0-1,0 0 1,0 0 0,1 0-1,-1 1 1,0-1-1,0 1 1,0-1-1,0 1 1,0-1 0,0 1-1,0-1 1,0 1-1,0 0 1,0 0-1,0 0 1,0-1 0,0 1-1,-1 0 1,1 0-1,0 0 1,0 0 0,-1 0-1,1 0 1,-1 0-1,1 1 1,-1-1-1,0 0 1,1 0 0,-1 0-1,0 0 1,0 1-1,0 1 1,1 52 1358,-2-37-956,-1 22 335,0 33-148,2-68-650,0 0 0,1 0 1,0 0-1,0 0 0,0 0 1,0 0-1,1 0 0,0 0 1,0-1-1,3 6 0,-5-8-3,1-1 0,0 0 0,0 0 0,0 1 0,0-1 0,0 0 0,0 0 1,0 0-1,0 0 0,0 0 0,1-1 0,-1 1 0,0 0 0,1 0 0,-1-1 0,0 1 0,1-1 0,-1 1 0,1-1 0,-1 0 0,1 1 0,-1-1 0,1 0 0,2 0 0,-2-1 28,1 0 1,-1 0-1,1 1 0,-1-2 1,0 1-1,1 0 0,-1 0 1,0-1-1,0 1 1,0-1-1,0 0 0,3-3 1,2-3 79,0-1 0,-1 1 0,0-1 1,-1 0-1,8-18 0,-6 8-117,-1 0 0,5-27 0,-10 40 0,0-1 0,0 1 0,-1-1 0,1 1 0,-1-1 0,-1 1 0,1-1 0,-1 1 0,0-1 0,-1 1 0,-2-8 0,-7 2 0,3 16 0,8-3 0,0 0 0,0-1 0,0 1 0,0 0 0,0-1 0,0 1 0,0 0 0,0-1 0,0 1 0,0-1 0,0 1 0,1 0 0,-1-1 0,0 1 0,1-1 0,-1 1 0,0 0 0,1-1 0,-1 1 0,0-1 0,1 1 0,-1-1 0,1 0 0,-1 1 0,1-1 0,-1 1 0,1-1 0,0 0 0,-1 1 0,1-1 0,-1 0 0,1 0 0,0 0 0,-1 1 0,1-1 0,-1 0 0,1 0 0,0 0 0,-1 0 0,1 0 0,0 0 0,-1 0 0,1 0 0,0 0 0,0-1 0,11 1 0,-1-1 0,0-1 0,1 0 0,-1-1 0,0 0 0,-1 0 0,1-1 0,19-10 0,-14 5 0,0 0 0,-1-1 0,0-1 0,26-23 0,-40 32 0,1 1 0,0-1 0,-1 1 0,1-1 0,-1 0 0,0 0 0,0 0 0,1 1 0,-1-1 0,-1 0 0,1-1 0,0 1 0,0 0 0,-1 0 0,1 0 0,-1 0 0,1-1 0,-1 1 0,0 0 0,0 0 0,0-1 0,-1 1 0,1 0 0,0 0 0,-1 0 0,0-3 0,0 3 0,0 0 0,-1 1 0,1-1 0,0 0 0,-1 1 0,1-1 0,-1 1 0,1 0 0,-1 0 0,1-1 0,-1 1 0,0 0 0,0 0 0,0 1 0,0-1 0,1 0 0,-1 1 0,0-1 0,0 1 0,0-1 0,0 1 0,0 0 0,-1 0 0,1 0 0,0 0 0,0 0 0,0 1 0,-3 0 0,2 0 0,1 0 0,-1 0 0,1 1 0,-1-1 0,1 1 0,-1-1 0,1 1 0,0 0 0,0 0 0,0 0 0,0 0 0,0 0 0,0 1 0,1-1 0,-1 0 0,1 1 0,-1 0 0,1-1 0,0 1 0,0 0 0,0-1 0,0 1 0,0 6 0,-1 0 0,0 1 0,0 0 0,1 0 0,1 0 0,1 18 0,-1-26 0,1 0 0,0 0 0,0-1 0,0 1 0,0 0 0,1-1 0,-1 1 0,0-1 0,1 1 0,-1-1 0,1 0 0,-1 1 0,1-1 0,0 0 0,-1 0 0,1 0 0,0 0 0,0-1 0,0 1 0,0 0 0,0-1 0,0 1 0,0-1 0,-1 0 0,1 0 0,0 1 0,0-1 0,0-1 0,3 1 0,62-3 0,-19-7 0,-38 7 0,0 0 0,0 1 0,0 1 0,1-1 0,-1 2 0,0-1 0,1 2 0,12 1 0,-21-2 0,-1 1 0,1-1 0,0 1 0,0 0 0,-1 0 0,1 0 0,0 0 0,-1 0 0,1 0 0,-1 1 0,0-1 0,1 0 0,-1 1 0,0-1 0,0 1 0,0-1 0,0 1 0,0 0 0,0-1 0,1 4 0,15 17 0,-15-58 0,-2-141 0,2 177-15,0-1 0,-1 1 1,1-1-1,0 1 0,-1-1 0,1 1 0,0 0 1,0 0-1,-1 0 0,1 0 0,0 0 0,2 1 1,-2-1-285,45-3-3903,-36 1 854,0 0 0,1-1-1,-1 0 1,17-7 0,3-9-2821,-9-6 5715,-13 4 4898,-5-4 4900,-5 24-9155,1 0 1,0 1 0,0-1 0,0 0 0,0 1 0,0-1 0,0 0 0,-1 1 0,1-1 0,0 1-1,0-1 1,-1 0 0,1 1 0,-1-1 0,1 1 0,0-1 0,-1 1 0,1-1 0,-1 1 0,1-1-1,-1 1 1,0 0 0,1-1 0,-1 1 0,1 0 0,-1-1 0,0 1 0,1 0 0,-1 0 0,1-1 0,-1 1-1,0 0 1,1 0 0,-1 0 0,0 0 0,0 0 0,1 0 0,-1 0 0,0 0 0,1 0 0,-1 0-1,0 1 1,1-1 0,-1 0 0,1 0 0,-1 1 0,0-1 0,0 1 0,-2 0 41,-1 0 1,1 1 0,0-1-1,1 1 1,-1-1 0,0 1-1,0 0 1,1 0 0,-5 4-1,0 4-42,1-1 0,0 1 1,1 0-1,0 1 0,0-1 0,1 1 0,1 0 0,0 0 0,0 0 0,1 1 1,0-1-1,1 1 0,1 16 0,0-27-189,0 0 0,0 0 0,0 0 0,0 0 0,0 0 0,1 0 0,-1 1 0,0-1 0,1 0 0,-1 0 0,1-1 0,-1 1 0,1 0 0,0 0 0,-1 0 0,1 0 0,0 0 0,0-1 0,-1 1 0,1 0 0,0-1 0,0 1 0,0 0 0,0-1 0,0 1 0,0-1 0,0 0 0,0 1 0,0-1 0,0 0 0,0 1 0,0-1 0,0 0 0,0 0 0,0 0 0,0 0 0,1 0 0,-1 0 0,0 0 0,0-1 0,0 1 0,0 0 0,0 0 0,0-1 0,0 1 0,0-1 0,0 1 0,1-2 0,4 0 0,-1 0 0,-1 0 0,1-1 0,0 0 0,0 0 0,-1 0 0,0 0 0,7-6 0,-1-7 0,0 0 0,0-1 0,-2 0 0,0-1 0,-1 1 0,6-21 0,-10 110-16,-4-55-52,1-1 36,0 0 0,0 0 0,2-1 0,0 1 0,7 26 0,-9-39-56,1 0 1,1-1-1,-1 1 0,0 0 1,1-1-1,-1 1 1,1-1-1,0 1 1,0-1-1,0 0 1,0 0-1,0 0 0,0 0 1,0 0-1,1 0 1,-1-1-1,1 1 1,0-1-1,-1 1 1,1-1-1,0 0 0,0 0 1,-1-1-1,1 1 1,0 0-1,0-1 1,0 0-1,0 1 1,0-1-1,0-1 0,0 1 1,0 0-1,0-1 1,0 1-1,0-1 1,0 0-1,4-2 1,-2 1-305,0 0-1,-1 0 1,1-1 0,-1 1 0,1-1 0,-1 0 0,0-1 0,0 1 0,0-1 0,0 1 0,-1-1 0,0 0 0,0-1-1,0 1 1,0 0 0,0-1 0,-1 0 0,0 0 0,0 1 0,0-1 0,-1 0 0,2-10 0,2-9-1559,-2 0 0,0 0 0,-1-38 0,-3-4-2197,-1-5-2989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29.407"/>
    </inkml:context>
    <inkml:brush xml:id="br0">
      <inkml:brushProperty name="width" value="0.025" units="cm"/>
      <inkml:brushProperty name="height" value="0.025" units="cm"/>
    </inkml:brush>
  </inkml:definitions>
  <inkml:trace contextRef="#ctx0" brushRef="#br0">15 39 13164,'-2'0'8687,"-2"13"-6588,-2 24-1316,4 8 648,2 0 1,7 54-1,-5-77-1172,2-1-1,0-1 0,2 1 0,0-1 0,1 0 0,19 36 1,-25-54-250,0 0 1,0 1 0,0-1 0,0 0 0,0 0 0,1 0 0,-1-1 0,1 1 0,-1 0 0,1 0 0,0-1 0,0 1-1,-1-1 1,1 0 0,0 1 0,1-1 0,-1 0 0,0 0 0,0 0 0,0 0 0,0-1 0,1 1 0,-1-1 0,0 1-1,1-1 1,3 0 0,-3-1 35,0 0 0,0 0-1,0-1 1,-1 1 0,1-1 0,-1 0-1,1 1 1,-1-1 0,0 0-1,0-1 1,0 1 0,0 0-1,0-1 1,0 1 0,0-1-1,-1 1 1,1-1 0,-1 0 0,0 0-1,1-4 1,7-18 36,-1 0-1,-2-1 1,0-1-1,-2 1 1,2-42-1,-12-134 163,0 163-243,2 32 0,1 24 0,2 11 0,0-1 0,2 1 0,5 37 0,-3-52 0,0 0 0,1 0 0,0-1 0,1 0 0,0 1 0,1-2 0,1 1 0,0-1 0,10 14 0,-14-20-10,41 46-1592,-39-45 859,0-1 1,1 0-1,0-1 0,0 1 0,0-1 0,13 6 0,7-2-8716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0.450"/>
    </inkml:context>
    <inkml:brush xml:id="br0">
      <inkml:brushProperty name="width" value="0.025" units="cm"/>
      <inkml:brushProperty name="height" value="0.025" units="cm"/>
    </inkml:brush>
  </inkml:definitions>
  <inkml:trace contextRef="#ctx0" brushRef="#br0">0 66 5509,'0'-9'8365,"0"-29"-4207,2 19-972,2 29 1428,9 87-2266,-9-60-1559,2 0 0,1 0 0,22 67 0,-29-102-774,1 1 0,0-1 0,0 1 0,0 0 0,0-1 0,0 0 0,1 1 0,-1-1 0,1 0 0,0 0 0,-1 0 0,1 0 0,0 0 0,0 0 0,0 0 0,0-1 0,1 1 0,-1-1 0,0 1 0,1-1 0,-1 0 0,1 0 0,-1 0 0,1-1-1,0 1 1,-1 0 0,1-1 0,0 0 0,-1 1 0,1-1 0,4-1 0,5-2 46,-1 0-1,0-1 0,0 0 0,0-1 1,-1 0-1,14-9 0,-16 8-56,0 1 1,1 1-1,0-1 0,-1 2 1,1-1-1,0 1 0,1 0 1,14-2-1,-23 5-1,1 0 0,0 1 0,0-1 0,0 0 0,-1 1 0,1-1 0,0 1 0,0-1 1,-1 1-1,1 0 0,0 0 0,-1 0 0,1 0 0,-1 0 0,1 0 0,-1 0 0,0 0 0,1 1 0,-1-1 0,0 0 1,1 3-1,1 0 18,-1 0 0,0 1 0,0-1 1,0 1-1,0 0 0,-1-1 0,2 11 0,-2-2 22,0 1-1,0-1 0,-2 1 0,1-1 1,-4 19-1,1-24-42,0-1 0,-1 1 0,1 0 0,-1-1 0,-1 0 0,1 0 0,-1 0 0,0-1 0,-1 0 0,0 0 0,0 0 0,0 0 0,0-1 0,-1 0 0,0-1 0,0 1 0,-10 4 0,11-7 0,1 1 0,0-1 0,-1-1 0,0 1 0,1-1 0,-1 1 0,0-1 0,1-1 0,-1 1 0,0-1 0,-8-1 0,10 0 0,1 0 0,-1 1 0,1-2 0,-1 1 0,1 0 0,-1-1 0,1 1 0,0-1 0,0 0 0,0 0 0,0-1 0,0 1 0,0 0 0,1-1 0,-1 0 0,1 1 0,0-1 0,0 0 0,-2-4 0,2 5-143,1 0 0,-1-1 0,1 1 0,0 0-1,0-1 1,0 1 0,0 0 0,0-1 0,0 0 0,1 1 0,0-1 0,-1 1 0,1-1 0,0 1-1,0-1 1,0 0 0,0 1 0,1-1 0,-1 1 0,1-1 0,1-3 0,-1 3-133,1 1 0,0 0 1,0 0-1,0 0 0,0 0 0,0 0 1,1 0-1,-1 0 0,1 1 1,-1-1-1,1 1 0,-1 0 1,1-1-1,0 1 0,-1 0 1,1 1-1,0-1 0,5 0 0,52-12-10769,-29 4 1650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0.852"/>
    </inkml:context>
    <inkml:brush xml:id="br0">
      <inkml:brushProperty name="width" value="0.025" units="cm"/>
      <inkml:brushProperty name="height" value="0.025" units="cm"/>
    </inkml:brush>
  </inkml:definitions>
  <inkml:trace contextRef="#ctx0" brushRef="#br0">138 42 16816,'0'0'3096,"-12"-1"59,6 0-2818,3 0-145,-1 0 1,1 0 0,0 1 0,-1-1-1,1 1 1,-1 0 0,1 0-1,0 0 1,-1 1 0,1-1-1,-1 1 1,1-1 0,0 1 0,0 0-1,-1 1 1,1-1 0,0 1-1,0-1 1,0 1 0,0 0 0,1 0-1,-1 0 1,0 0 0,1 0-1,-1 1 1,1-1 0,0 1 0,0 0-1,-2 3 1,-1 7-6,0-1 0,1 1 1,0 0-1,1 0 0,1 0 0,0 0 0,0 0 1,2 1-1,0 20 0,1-29-133,-1-1-1,1 1 1,0-1 0,0 0 0,0 1-1,1-1 1,-1 0 0,1 0 0,0 0-1,1 0 1,-1 0 0,0 0-1,6 5 1,-5-7-11,-1 1 0,1-2 0,0 1-1,0 0 1,0-1 0,0 1 0,0-1 0,0 0-1,1 0 1,-1 0 0,0 0 0,1-1 0,-1 1 0,0-1-1,1 0 1,-1 0 0,0 0 0,1-1 0,-1 1-1,6-2 1,-2 0-39,-1 0 0,1-1 0,-1 0 0,1 0 0,-1 0-1,0-1 1,0 0 0,0 0 0,-1-1 0,0 0 0,1 1 0,-2-2 0,1 1-1,-1-1 1,1 1 0,-2-1 0,1 0 0,4-10 0,-2 4-6,0-1 0,-1 0 1,-1 0-1,0 0 1,0 0-1,-2-1 0,1 0 1,-1-20-1,-2 30 2,0 0 0,0 0 0,-1 0 0,1 0 0,-1 0 0,0 1 0,0-1 0,-1 0 0,1 1 0,-1-1 0,1 1 0,-6-7 0,6 8 0,0 1 0,-1-1 0,1 0 0,-1 1 0,0 0 0,0-1 0,1 1 0,-1 0 0,0 0 0,0 0 0,0 0 0,0 0 0,0 1 0,0-1 0,-1 0 0,1 1 0,0 0 0,0-1 0,0 1 0,0 0 0,-1 0 0,1 0 0,0 1 0,-3 0 0,3-1 0,1 1 0,-1 1 0,0-1 0,1 0 0,-1 0 0,1 0 0,-1 1 0,1-1 0,-1 1 0,1-1 0,0 1 0,0 0 0,0-1 0,0 1 0,0 0 0,0 0 0,1 0 0,-1 0 0,0 0 0,1-1 0,0 1 0,-1 0 0,1 0 0,0 0 0,0 0 0,0 0 0,0 0 0,0 0 0,2 4 0,6 0-2039,12-12-6476,-3-15-1975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1.724"/>
    </inkml:context>
    <inkml:brush xml:id="br0">
      <inkml:brushProperty name="width" value="0.025" units="cm"/>
      <inkml:brushProperty name="height" value="0.025" units="cm"/>
    </inkml:brush>
  </inkml:definitions>
  <inkml:trace contextRef="#ctx0" brushRef="#br0">1 231 7335,'0'0'21647,"8"14"-20622,26 56 307,43 125 0,-73-183-1258,9 28-30,-13-38-45,1-1 0,-1 1 0,1-1 0,-1 1 0,1-1 0,0 0-1,-1 1 1,1-1 0,0 0 0,0 0 0,0 0 0,0 0 0,0 0 0,0 0 0,0 0-1,1 0 1,-1 0 0,0 0 0,2 0 0,-1-3 1,-1-1 0,0 0 0,0 0 0,0-1 0,-1 1 0,1 0 0,-1 0 0,1 0 0,-1 0 0,0 0 0,0-1 0,-1-3 0,1 4 0,0-8 0,-1 0 0,0-1 0,0 1 0,-1 1 0,-1-1 0,1 0 0,-2 0 0,0 1 0,0 0 0,-10-19 0,39 90 0,-20-52 0,0-1 0,1 0 0,0 0 0,1-1 0,0 0 0,0 0 0,0 0 0,1-1 0,0 0 0,9 5 0,-14-10 0,0 1 0,0-1 0,0 0 0,0 0 0,0 0 0,0 0 0,0 0 0,1-1 0,-1 1 0,0-1 0,0 0 0,1 0 0,-1 0 0,0-1 0,1 1 0,-1-1 0,0 1 0,0-1 0,0 0 0,0 0 0,0-1 0,0 1 0,0-1 0,0 1 0,0-1 0,-1 0 0,1 0 0,0 0 0,-1-1 0,0 1 0,0 0 0,0-1 0,3-4 0,6-8 0,-2-1 0,0 0 0,-1-1 0,0 0 0,-2 0 0,0 0 0,0-1 0,-2 0 0,0 0 0,-2 0 0,0 0 0,0-25 0,-2 26 0,0 0 0,-1 0 0,-1 0 0,-1 0 0,0 0 0,-2 1 0,1-1 0,-2 1 0,0 0 0,-1 1 0,-1 0 0,0 0 0,-14-18 0,20 30 0,1 1 0,-2-1 0,1 1 0,0 0 0,0 0 0,-1 0 0,1 0 0,-1 0 0,0 1 0,1-1 0,-1 1 0,-5-3 0,7 4 0,0 0 0,-1 0 0,1 0 0,0 0 0,0 1 0,0-1 0,0 0 0,0 0 0,-1 1 0,1-1 0,0 0 0,0 1 0,0-1 0,0 1 0,0 0 0,0-1 0,0 1 0,0 0 0,1 0 0,-1-1 0,0 1 0,0 0 0,1 0 0,-1 0 0,0 0 0,1 0 0,-1 0 0,1 0 0,-1 0 0,1 0 0,-1 0 0,1 0 0,0 0 0,0 1 0,-1 1 0,-10 46 0,1 1 0,3 0 0,2 1 0,1 55 0,4-104 0,-1 1 0,1-1 0,0 1 0,0-1 0,1 1 0,-1 0 0,0-1 0,1 1 0,-1-1 0,1 1 0,0-1 0,0 0 0,0 1 0,0-1 0,0 0 0,1 1 0,-1-1 0,1 0 0,-1 0 0,1 0 0,3 3 0,0-3 0,0-1 0,0 1 0,-1-1 0,1 1 0,0-1 0,0-1 0,0 1 0,0-1 0,0 0 0,7 0 0,32-3 0,30 0 0,-71 3 0,1 1 0,0-1 0,0 1 0,0 0 0,-1 0 0,1 0 0,0 1 0,-1-1 0,1 1 0,-1 0 0,0 0 0,0 0 0,1 0 0,-1 1 0,4 4 0,-1 0-213,-1 0 0,1 1 0,-1 0 1,-1 0-1,5 11 0,13 45-4964,-18-45-4128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2.312"/>
    </inkml:context>
    <inkml:brush xml:id="br0">
      <inkml:brushProperty name="width" value="0.025" units="cm"/>
      <inkml:brushProperty name="height" value="0.025" units="cm"/>
    </inkml:brush>
  </inkml:definitions>
  <inkml:trace contextRef="#ctx0" brushRef="#br0">222 119 6118,'3'-9'9486,"-2"2"-8661,2-1 349,-2 0 0,1 0 1,-1-1-1,0-16 0,-1 24-949,0-1 0,0 0 0,0 0 1,0 0-1,-1 1 0,1-1 0,-1 0 0,1 1 0,-1-1 0,0 0 0,1 1 1,-1-1-1,0 0 0,0 1 0,0-1 0,0 1 0,0 0 0,-1-1 1,1 1-1,0 0 0,-1 0 0,1 0 0,-1 0 0,1 0 0,-1 0 1,1 0-1,-1 0 0,0 1 0,1-1 0,-1 1 0,0-1 0,-2 0 0,-1 1-165,0-1-1,0 1 1,1 0-1,-1 0 1,0 0-1,0 1 1,0-1-1,0 1 1,1 0-1,-1 1 0,0-1 1,1 1-1,-1 0 1,1 0-1,0 1 1,-6 3-1,3-1 50,1 1 1,0 0-1,0 0 1,0 0-1,1 1 0,-1 0 1,2 0-1,-8 14 1,3 0 39,0 1-1,1 0 1,1 0 0,1 1 0,1 0 0,-1 24 0,5-37-149,-1 0 0,1 1 0,0-1 0,1 1 0,0-1 0,3 18 0,-2-26 0,-1 1 0,1-1 0,0 0 0,0 0 0,0 0 0,0 0 0,0 0 0,0 0 0,0 0 0,1-1 0,-1 1 0,1 0 0,-1-1 0,1 1 0,-1-1 0,1 1 0,0-1 0,0 0 0,0 0 0,0 0 0,0 0 0,0 0 0,0 0 0,0 0 0,0-1 0,1 1 0,-1-1 0,0 1 0,0-1 0,1 0 0,-1 0 0,3 0 0,5-2-379,-1 1 0,1-1 1,-1 0-1,0-1 0,0 0 0,0-1 1,0 1-1,0-2 0,-1 1 0,0-1 0,0-1 1,0 0-1,0 0 0,-1 0 0,7-8 1,11-12-2814,-2-1 0,36-51 0,-28 28-4682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2.888"/>
    </inkml:context>
    <inkml:brush xml:id="br0">
      <inkml:brushProperty name="width" value="0.025" units="cm"/>
      <inkml:brushProperty name="height" value="0.025" units="cm"/>
    </inkml:brush>
  </inkml:definitions>
  <inkml:trace contextRef="#ctx0" brushRef="#br0">81 114 12588,'0'0'10362,"-9"3"-8334,6-2-1930,0 0 0,-1 0-1,1 0 1,0 1 0,0-1 0,0 1-1,0 0 1,0 0 0,0 0 0,0 0-1,0 0 1,1 1 0,-1-1 0,1 1-1,0 0 1,0-1 0,0 1-1,0 0 1,0 0 0,1 1 0,-1-1-1,1 0 1,0 0 0,0 1 0,-1 5-1,-2 15 176,1-1-1,1 1 0,2 33 0,0-56-232,0 0 0,0 0-1,-1 0 1,1 0 0,0 1-1,0-1 1,0 0 0,0 0 0,1 0-1,-1 0 1,0 0 0,0 0-1,1 0 1,-1 0 0,0 0-1,1 0 1,-1 0 0,1 0-1,-1 0 1,1 0 0,0 0-1,-1 0 1,1 0 0,0 0-1,0-1 1,0 1 0,0 0 0,0 0-1,-1-1 1,1 1 0,0-1-1,0 1 1,0-1 0,0 1-1,1-1 1,-1 0 0,0 0-1,0 1 1,0-1 0,0 0-1,0 0 1,0 0 0,0 0-1,1 0 1,-1 0 0,0-1-1,0 1 1,0 0 0,0 0 0,0-1-1,0 1 1,0-1 0,1 0-1,3-1 75,0-1-1,0 1 1,0-1-1,-1-1 1,1 1-1,-1 0 1,0-1-1,0 0 1,5-7-1,-1 0-45,0-1 0,-1-1-1,-1 1 1,0-1 0,-1 0 0,0 0-1,-1-1 1,0 1 0,-1-1 0,-1 0-1,0 0 1,0-22 0,-2 34-68,0 1 0,0 0 0,0 0 0,-1-1 0,1 1 0,0 0 0,0 0 0,-1-1 0,1 1 0,-1 0 0,1 0 0,-1 0 0,0 0 0,1 0 0,-1 0 0,0 0 0,0 0 0,0 0 0,1 0 0,-1 0 0,0 0 0,0 1 0,-2-2 0,2 2 0,0 0 0,1-1 0,-1 1 0,0 0 0,1 0 0,-1 0 0,0 0 0,1 0 0,-1 1 0,0-1 0,0 0 0,1 0 0,-1 0 0,1 1 0,-1-1 0,0 0 0,1 0 0,-1 1 0,0-1 0,1 1 0,-1-1 0,1 1 0,-1-1 0,1 1 0,-1-1 0,1 1 0,0-1 0,-1 1 0,1-1 0,0 1 0,-1 0 0,1-1 0,0 1 0,-1-1 0,1 1 0,0 0 0,0-1 0,0 1 0,0 0 0,0 0 0,0 0 0,-2 9 0,0 1 0,1-1 0,0 0 0,1 0 0,0 1 0,0-1 0,1 0 0,1 0 0,2 11 0,-3-19 0,-1 1 0,1-1 0,0 1 0,0 0 0,0-1 0,0 1 0,1-1 0,-1 0 0,1 1 0,-1-1 0,1 0 0,0 0 0,0 0 0,0 0 0,0-1 0,0 1 0,0 0 0,1-1 0,-1 1 0,0-1 0,1 0 0,-1 0 0,1 0 0,0 0 0,-1 0 0,1-1 0,0 1 0,-1-1 0,1 0 0,0 1 0,0-1 0,-1 0 0,1-1 0,0 1 0,0 0 0,-1-1 0,1 0 0,3-1 0,-2 1 0,0 0 0,-1-1 0,1 0 0,0 0 0,-1 0 0,1 0 0,-1-1 0,1 1 0,-1-1 0,0 0 0,0 0 0,-1 0 0,5-6 0,28-53 0,-30 51 0,1 0 0,0 1 0,0 0 0,12-15 0,-18 25 0,1-1 0,-1 1 0,0-1 0,1 1 0,-1 0 0,1-1 0,-1 1 0,1 0 0,-1-1 0,1 1 0,-1 0 0,1-1 0,-1 1 0,1 0 0,-1 0 0,1 0 0,-1-1 0,1 1 0,0 0 0,-1 0 0,1 0 0,-1 0 0,1 0 0,0 0 0,-1 0 0,1 0 0,-1 0 0,1 0 0,-1 1 0,1-1 0,0 0 0,-1 0 0,1 1 0,-1-1 0,1 0 0,-1 0 0,1 1 0,-1-1 0,1 1 0,-1-1 0,0 0 0,1 1 0,-1-1 0,0 1 0,1-1 0,-1 1 0,0-1 0,1 1 0,-1-1 0,0 1 0,1 0 0,11 37 0,-9-28 0,-3-9 0,1 1 0,-1 0 0,0 0 0,1-1 0,0 1 0,-1 0 0,1-1 0,0 1 0,0-1 0,0 1 0,0-1 0,0 1 0,0-1 0,0 1 0,1-1 0,-1 0 0,0 0 0,1 0 0,-1 0 0,1 0 0,-1 0 0,1 0 0,2 0 0,-3-1 0,1 0 0,0-1 0,0 0 0,0 1 0,-1-1 0,1 0 0,0 0 0,-1 0 0,1 0 0,-1 0 0,1 0 0,-1-1 0,1 1 0,-1 0 0,0-1 0,0 1 0,0-1 0,0 1 0,0-1 0,0 0 0,1-2 0,17-28 0,-12 18 0,1 1 0,0 0 0,0 1 0,1 0 0,1 0 0,0 1 0,14-12 0,-5 16-1775,0 17-5194,0 2-275,-8-12-2841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3.696"/>
    </inkml:context>
    <inkml:brush xml:id="br0">
      <inkml:brushProperty name="width" value="0.025" units="cm"/>
      <inkml:brushProperty name="height" value="0.025" units="cm"/>
    </inkml:brush>
  </inkml:definitions>
  <inkml:trace contextRef="#ctx0" brushRef="#br0">35 160 5894,'-30'-139'11234,"25"119"-3074,46 313-1503,-39-271-6388,8 52 183,-9-69-444,0 0 1,0 0-1,1 0 0,0 0 1,0-1-1,0 1 1,1 0-1,-1-1 1,1 0-1,0 1 1,4 3-1,-5-7-8,-1 1 0,1-1 0,-1 0 0,1 0 0,-1 0 0,1-1 0,0 1 0,0 0 0,-1-1 0,1 1 0,0-1 0,0 1 0,0-1 0,0 0 0,-1 0 0,1 0 0,0 0 0,0 0 0,0 0 0,0-1 0,0 1 0,0 0 0,-1-1 0,1 0 0,0 1 0,0-1 0,-1 0 0,1 0 0,-1 0 0,1 0 0,0 0 0,-1 0 0,0 0 0,2-2 0,6-6 0,0 1 0,0-2 0,13-18 0,-17 21 0,12-21 0,-14 22 0,1 0 0,-1 0 0,1 0 0,0 0 0,1 1 0,-1 0 0,1 0 0,0 0 0,7-5 0,-11 10 0,0 0 0,-1 0 0,1 0 0,0 0 0,-1 0 0,1 1 0,0-1 0,-1 0 0,1 1 0,0-1 0,-1 0 0,1 1 0,-1-1 0,1 1 0,-1-1 0,1 1 0,-1-1 0,1 1 0,-1-1 0,1 1 0,-1-1 0,0 1 0,1 0 0,-1-1 0,0 1 0,0 0 0,1-1 0,-1 1 0,0 0 0,0-1 0,0 1 0,0 0 0,0-1 0,0 1 0,0 0 0,0-1 0,0 1 0,0 0 0,-1 0 0,4 42 0,-3-35 0,1-2 0,-1 0 0,1 0 0,1 0 0,-1-1 0,1 1 0,3 7 0,-5-12 0,0-1 0,0 1 0,0-1 0,1 0 0,-1 1 0,0-1 0,0 0 0,0 1 0,1-1 0,-1 0 0,0 1 0,0-1 0,1 0 0,-1 1 0,0-1 0,1 0 0,-1 0 0,0 0 0,1 1 0,-1-1 0,0 0 0,1 0 0,-1 0 0,0 0 0,1 0 0,-1 1 0,1-1 0,-1 0 0,0 0 0,1 0 0,-1 0 0,1 0 0,-1 0 0,0 0 0,1-1 0,1 0 0,-1 0 0,0-1 0,0 1 0,1-1 0,-1 1 0,0-1 0,0 1 0,-1-1 0,1 0 0,0 1 0,0-1 0,-1 0 0,1-2 0,8-31 0,-2-1 0,-1 1 0,-2-1 0,-1-45 0,-3 86 0,1 1 0,-1 0 0,1 0 0,0-1 0,0 1 0,1-1 0,-1 1 0,1-1 0,3 6 0,-4-9 0,0-1 0,0 1 0,0-1 0,0 0 0,0 0 0,0 0 0,0 1 0,0-1 0,1 0 0,-1-1 0,0 1 0,1 0 0,-1 0 0,0 0 0,1-1 0,-1 1 0,1-1 0,-1 1 0,1-1 0,0 0 0,-1 1 0,1-1 0,-1 0 0,1 0 0,0 0 0,-1 0 0,1 0 0,-1-1 0,1 1 0,-1 0 0,1-1 0,-1 1 0,1-1 0,-1 0 0,1 1 0,-1-1 0,1 0 0,-1 0 0,2-1 0,2-2 0,1-1 0,-1 1 0,0-1 0,0 0 0,-1 0 0,0-1 0,0 1 0,0-1 0,0 0 0,-1 0 0,0 0 0,-1-1 0,3-6 0,4-13 0,9-50 0,-10 51 0,-10 58 0,1 1 0,0-10 0,1 36 0,1-56 0,-1-1 0,1 1 0,0-1 0,-1 1 0,1-1 0,1 1 0,-1-1 0,0 1 0,1-1 0,0 0 0,0 0 0,0 0 0,3 3 0,-4-5 0,1 1 0,-1-1 0,1 0 0,-1 0 0,1 0 0,-1-1 0,1 1 0,0 0 0,-1 0 0,1-1 0,0 1 0,0-1 0,0 0 0,-1 0 0,1 1 0,0-1 0,0 0 0,0 0 0,0-1 0,-1 1 0,1 0 0,0-1 0,0 1 0,0-1 0,-1 1 0,1-1 0,0 0 0,-1 0 0,1 0 0,-1 0 0,1 0 0,-1 0 0,1 0 0,-1 0 0,0-1 0,2-1 0,5-5 0,-1 1 0,0-2 0,0 1 0,8-17 0,-4 6 0,-1 0 0,-1-1 0,-1 0 0,0 0 0,-2-1 0,7-36 0,-28 230 0,15-172-162,0 0 0,0 0 0,0 0 0,1 0 0,-1 0 0,0 0 0,1 0 0,-1 0 0,0 0 0,1 0 0,0-1 0,-1 1 0,1 0 0,-1 0 0,1 0 0,0 0 0,0-1 0,-1 1 0,2 1 0,-1-2 21,-1 0 1,0 0-1,1 0 1,-1 0-1,0 0 1,1 1-1,-1-1 1,1 0 0,-1 0-1,0 0 1,1 0-1,-1 0 1,0 0-1,1 0 1,-1 0-1,0 0 1,1 0 0,-1-1-1,1 1 1,-1 0-1,0 0 1,1 0-1,-1 0 1,0 0-1,1-1 1,-1 1-1,0 0 1,0 0 0,1-1-1,-1 1 1,0 0-1,0 0 1,1-1-1,-1 1 1,0 0-1,0-1 1,0 1 0,1 0-1,-1-1 1,0 1-1,0 0 1,0-1-1,0 1 1,0 0-1,0-1 1,0 1 0,0-1-1,0 1 1,0 0-1,0-1 1,0 1-1,0 0 1,0-1-1,0 0 1,0-16-10580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4.057"/>
    </inkml:context>
    <inkml:brush xml:id="br0">
      <inkml:brushProperty name="width" value="0.025" units="cm"/>
      <inkml:brushProperty name="height" value="0.025" units="cm"/>
    </inkml:brush>
  </inkml:definitions>
  <inkml:trace contextRef="#ctx0" brushRef="#br0">0 7 10090,'0'0'19282,"72"-6"-34080,-46 10 6662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48.656"/>
    </inkml:context>
    <inkml:brush xml:id="br0">
      <inkml:brushProperty name="width" value="0.025" units="cm"/>
      <inkml:brushProperty name="height" value="0.025" units="cm"/>
    </inkml:brush>
  </inkml:definitions>
  <inkml:trace contextRef="#ctx0" brushRef="#br0">0 406 14798,'0'0'8589,"16"7"-8140,28 9-91,0-2-1,73 14 1,35-2 1361,283 13 0,-433-39-1677,-1 1 0,1-1 0,0 0 0,0-1 0,0 1 0,-1 0 0,1 0 1,0-1-1,0 1 0,0-1 0,-1 1 0,1-1 0,0 0 0,-1 0 0,1 0 0,-1 0 0,1 0 0,-1 0 1,1 0-1,-1 0 0,0-1 0,1 1 0,-1-1 0,0 1 0,0-1 0,0 1 0,0-1 0,-1 1 0,1-1 0,0 0 1,0 1-1,-1-1 0,1 0 0,-1 0 0,0 0 0,0 1 0,1-1 0,-1 0 0,0 0 0,-1 0 0,1 0 1,0 1-1,0-1 0,-1-2 0,-2-7 146,1 0 1,-1 1-1,-1-1 1,0 1-1,0 0 1,-8-11 0,-93-145 1062,49 82-1958,3-2-3772,34 53-2290,-1 5-5087</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4.429"/>
    </inkml:context>
    <inkml:brush xml:id="br0">
      <inkml:brushProperty name="width" value="0.025" units="cm"/>
      <inkml:brushProperty name="height" value="0.025" units="cm"/>
    </inkml:brush>
  </inkml:definitions>
  <inkml:trace contextRef="#ctx0" brushRef="#br0">0 1 13004,'0'0'13490,"1"4"-13377,0-2-113,0 0 0,-1 0 0,1 0 0,0 0 0,1 0 0,-1 0 0,0 0 0,1 0 0,-1 0 0,1-1 0,-1 1 0,1 0 0,0-1 0,-1 1 0,1-1 0,0 0 0,0 0 0,0 0 0,0 0 0,1 0 0,-1 0 0,0 0 0,0-1 0,0 1 1,1-1-1,-1 1 0,4-1 0,10 1-11,0-1-1,0 0 1,20-3 0,-10 1 60,-19 1-21,27-1 574,44 2 1,-77 0-523,-1 0 0,1 0 0,0 0 0,-1 0 0,1 1 0,0-1 1,-1 0-1,1 0 0,-1 1 0,1-1 0,0 0 0,-1 1 0,1-1 0,-1 0 0,1 1 0,-1-1 0,1 1 0,-1-1 0,1 1 0,-1-1 0,0 1 1,1-1-1,-1 1 0,0 0 0,1-1 0,-1 1 0,0-1 0,0 1 0,0 0 0,1-1 0,-1 1 0,0 0 0,0-1 0,0 1 0,0 0 1,0-1-1,0 1 0,0 0 0,0-1 0,-1 1 0,1 0 0,0-1 0,0 1 0,0 0 0,-1 0 0,-15 28 1106,5-16-1116,-1-2 0,0 1 1,-1-2-1,-21 15 0,26-20-401,1-1-1,-1 0 1,0-1 0,0 1-1,0-2 1,0 1-1,0-1 1,-1 0 0,1-1-1,-15 1 1,15-3-6743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6.114"/>
    </inkml:context>
    <inkml:brush xml:id="br0">
      <inkml:brushProperty name="width" value="0.025" units="cm"/>
      <inkml:brushProperty name="height" value="0.025" units="cm"/>
    </inkml:brush>
  </inkml:definitions>
  <inkml:trace contextRef="#ctx0" brushRef="#br0">1 1 15375,'0'0'5498,"2"12"-4478,19 59 7,3 0 1,3-2 0,69 128-1,-91-188-887,0 0 0,1-1 0,0 1 0,0-1-1,8 7 1,-13-14-96,0 0 1,0 0-1,-1 0 0,1 0 0,0 0 0,0 0 0,1-1 0,-1 1 0,0 0 0,0-1 0,0 1 1,0 0-1,1-1 0,-1 0 0,0 1 0,0-1 0,1 0 0,-1 1 0,0-1 0,1 0 1,-1 0-1,0 0 0,1 0 0,-1 0 0,0-1 0,0 1 0,1 0 0,-1-1 0,0 1 0,1 0 1,-1-1-1,0 0 0,0 1 0,0-1 0,0 0 0,0 1 0,0-1 0,0 0 0,0 0 1,0 0-1,0 0 0,0 0 0,0 0 0,-1 0 0,1 0 0,0 0 0,-1-1 0,2-1 0,5-13 521,0 0 0,-2 0 0,0-1 0,5-27-1,7-23 376,-17 66-940,0 0 0,1 0 0,-1 0 0,0 0 0,0 0 0,1 0 0,-1 0 0,1 0 0,-1 0 0,1 0 0,0 0 0,-1 0 0,1 0 0,0 0 0,-1 0 0,1 0 0,0 1 0,0-1 0,0 0 0,0 0 0,0 1 0,0-1 0,0 1 0,0-1 0,0 1 0,0-1 0,0 1 0,2-1 0,-1 2 0,0-1 0,0 1 0,0 0 0,0 0 0,0 0 0,0 0 0,-1 0 0,1 0 0,0 0 0,-1 0 0,1 1 0,-1-1 0,0 0 0,1 1 0,0 1 0,9 12 0,0 0 0,14 29 0,-21-37 0,3 8-213,-5-11 5,-1 0 1,1 1-1,0-1 0,1 0 0,-1 0 0,1 0 0,-1 0 0,1-1 0,0 1 0,1-1 0,-1 1 0,1-1 0,-1 0 0,1-1 0,0 1 0,5 2 0,-8-5 22,1 0 0,-1 0-1,1 0 1,-1-1-1,0 1 1,1 0-1,-1-1 1,0 1 0,1-1-1,-1 1 1,0-1-1,0 0 1,0 0-1,0 1 1,1-1 0,-1 0-1,0 0 1,0 0-1,-1 0 1,1 0-1,0 0 1,0-1 0,0 1-1,-1 0 1,1 0-1,0 0 1,-1-1-1,1 1 1,-1 0 0,1-3-1,12-48-4638,-12 47 3936,7-42-5330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6.476"/>
    </inkml:context>
    <inkml:brush xml:id="br0">
      <inkml:brushProperty name="width" value="0.025" units="cm"/>
      <inkml:brushProperty name="height" value="0.025" units="cm"/>
    </inkml:brush>
  </inkml:definitions>
  <inkml:trace contextRef="#ctx0" brushRef="#br0">5 3 10794,'0'10'3721,"-2"51"322,-1-16 198,7 80-1,-4-124-4217,-1-1 0,1 1-1,0-1 1,0 1 0,0-1 0,0 1 0,0-1 0,0 1-1,0-1 1,0 1 0,0-1 0,0 1 0,0-1 0,0 1 0,0-1-1,1 1 1,-1-1 0,0 1 0,0-1 0,1 1 0,-1-1-1,0 1 1,0-1 0,1 0 0,-1 1 0,0-1 0,1 0-1,-1 1 1,0-1 0,1 0 0,-1 1 0,1-1 0,-1 0 0,1 0-1,-1 1 1,1-1 0,-1 0 0,1 0 0,-1 0 0,1 0-1,-1 0 1,1 1 0,-1-1 0,1 0 0,-1 0 0,1 0-1,-1-1 1,1 1 0,-1 0 0,1 0 0,-1 0 0,1 0 0,1-2 81,-1 1 1,1 0 0,-1-1 0,0 1 0,1 0-1,-1-1 1,0 0 0,0 1 0,0-1 0,0 0-1,0 1 1,1-4 0,3-16 246,0 0-1,-1 0 1,-1 0-1,-1 0 1,-1-1-1,-1 1 1,0-1-1,-6-30 1,0 38-351,4 34 0,4 35 0,-1-43 0,12 74 0,-11-79 0,-1 0 0,1 0 0,0 0 0,1 0 0,0 0 0,0-1 0,1 1 0,-1-1 0,6 7 0,-8-12-18,0 0 0,0 0 1,1 0-1,-1 0 0,0 0 0,0 0 0,1 0 1,-1 0-1,1-1 0,-1 1 0,1 0 0,-1-1 1,1 1-1,-1-1 0,1 0 0,-1 0 0,1 1 1,-1-1-1,1 0 0,-1 0 0,1 0 0,0-1 1,-1 1-1,1 0 0,-1-1 0,1 1 0,-1-1 0,1 1 1,-1-1-1,1 1 0,-1-1 0,0 0 0,1 0 1,-1 0-1,0 0 0,0 0 0,0 0 0,1 0 1,-1 0-1,0-1 0,-1 1 0,1 0 0,1-2 1,5-6-417,-1 0 0,0-1 0,-1 1 1,8-18-1,-8 12-1910,0 0-1,-1 0 1,-1 0 0,0 0-1,-1 0 1,0-30 0,-2 15-4239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7.036"/>
    </inkml:context>
    <inkml:brush xml:id="br0">
      <inkml:brushProperty name="width" value="0.025" units="cm"/>
      <inkml:brushProperty name="height" value="0.025" units="cm"/>
    </inkml:brush>
  </inkml:definitions>
  <inkml:trace contextRef="#ctx0" brushRef="#br0">1 304 11275,'0'0'2984,"2"-9"256,-2 5-2857,12-42 3271,-12 45-3473,0-1 0,0 1-1,1 0 1,-1-1 0,1 1-1,-1 0 1,1 0 0,0-1-1,-1 1 1,1 0-1,0 0 1,0 0 0,0 0-1,0 0 1,0 0 0,0 0-1,0 0 1,0 1 0,0-1-1,0 0 1,1 0 0,-1 1-1,0-1 1,0 1 0,1-1-1,-1 1 1,0 0 0,1 0-1,-1-1 1,1 1 0,-1 0-1,2 0 1,-1 1-104,-1 0-1,0 0 1,0 0-1,0-1 1,0 1-1,0 0 1,0 1 0,0-1-1,0 0 1,-1 0-1,1 0 1,0 0-1,0 1 1,-1-1-1,1 0 1,-1 1 0,1-1-1,-1 0 1,0 1-1,0-1 1,1 3-1,3 35 796,-4-33-695,1 35 361,4 52 395,-4-88-890,0 1-1,0-1 1,0 1-1,1-1 1,0 1-1,0-1 1,0 0-1,1 0 1,-1 0-1,1 0 1,0 0-1,7 7 1,-8-11-38,-1 1 1,0-1 0,1 0 0,-1 0 0,1 1 0,-1-1 0,1-1 0,-1 1-1,1 0 1,0 0 0,0 0 0,-1-1 0,1 1 0,0-1 0,0 0-1,0 1 1,-1-1 0,1 0 0,0 0 0,0 0 0,0 0 0,0-1 0,0 1-1,-1 0 1,1-1 0,0 1 0,0-1 0,-1 0 0,1 1 0,0-1 0,-1 0-1,1 0 1,0 0 0,-1 0 0,0 0 0,1-1 0,-1 1 0,0 0 0,1-1-1,-1 1 1,0-1 0,0 1 0,0-1 0,1-2 0,4-5 35,-1-1 1,0 0-1,0 0 0,-1 0 1,5-22-1,7-62-41,-16 86 0,1 1 0,-1-1 0,-1 0 0,1 0 0,-1 1 0,0-1 0,-1 0 0,0 1 0,-6-15 0,8 22 0,0 1 0,0-1 0,0 0 0,0 0 0,0 0 0,0 1 0,-1-1 0,1 0 0,0 0 0,0 0 0,0 1 0,0-1 0,-1 0 0,1 0 0,0 0 0,0 0 0,-1 0 0,1 1 0,0-1 0,0 0 0,0 0 0,-1 0 0,1 0 0,0 0 0,0 0 0,-1 0 0,1 0 0,0 0 0,0 0 0,-1 0 0,1 0 0,0 0 0,0 0 0,-1 0 0,1 0 0,0 0 0,0 0 0,-1-1 0,1 1 0,0 0 0,0 0 0,0 0 0,-1 0 0,1 0 0,0 0 0,0-1 0,0 1 0,0 0 0,-1 0 0,1 0 0,0-1 0,0 1 0,0 0 0,0 0 0,0-1 0,0 1 0,-1 0 0,1 0 0,0 1 0,0 0 0,0 0 0,0 0 0,0 0 0,0 0 0,0 0 0,1 0 0,-1 0 0,0 0 0,0 0 0,1 0 0,-1 0 0,0 0 0,1-1 0,-1 1 0,1 0 0,0 0 0,-1 0 0,1 0 0,0-1 0,-1 1 0,2 1 0,1-1 0,0 1 0,-1-1 0,1 0 0,0 0 0,0 0 0,-1 0 0,1-1 0,0 1 0,0-1 0,0 0 0,0 0 0,0 0 0,0 0 0,0 0 0,-1-1 0,1 1 0,4-2 0,-1 0 0,0-1 0,-1 1 0,1-1 0,-1 0 0,0-1 0,0 1 0,9-9 0,-1-2 0,0 0 0,0-1 0,-1-1 0,11-20 0,-18 28 0,0 0 0,0-1 0,0 1 0,-1-1 0,-1 0 0,0 0 0,0-1 0,0 1 0,-1-1 0,1-16 0,-3 26 0,0-1 0,0 1 0,-1-1 0,1 1 0,0-1 0,0 1 0,0 0 0,-1-1 0,1 1 0,0 0 0,0-1 0,-1 1 0,1 0 0,0-1 0,-1 1 0,1 0 0,-1-1 0,1 1 0,0 0 0,-1 0 0,1-1 0,-1 1 0,1 0 0,0 0 0,-1 0 0,1 0 0,-1 0 0,1 0 0,-1 0 0,1 0 0,-1 0 0,1 0 0,-1 0 0,1 0 0,0 0 0,-1 0 0,1 0 0,-1 0 0,1 0 0,-1 0 0,1 1 0,0-1 0,-2 1 0,-20 10 0,17-5 0,0 0 0,0 0 0,0 0 0,1 1 0,0 0 0,1 0 0,-1 0 0,1 0 0,1 1 0,-4 11 0,3-2 0,0 0 0,1 0 0,0 32 0,2-47-2,0 1 1,0-1-1,1 1 1,-1-1-1,1 1 1,0-1-1,-1 1 0,1-1 1,0 0-1,0 0 1,1 1-1,-1-1 1,0 0-1,1 0 1,0 0-1,-1 0 0,1 0 1,0-1-1,0 1 1,0 0-1,0-1 1,0 1-1,0-1 0,0 0 1,0 0-1,1 0 1,-1 0-1,1 0 1,-1 0-1,4 0 0,7 1-250,1 1-1,0-2 0,1 0 0,17-1 1,-16 0-304,24-3-5098,-1-8-3928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8.303"/>
    </inkml:context>
    <inkml:brush xml:id="br0">
      <inkml:brushProperty name="width" value="0.025" units="cm"/>
      <inkml:brushProperty name="height" value="0.025" units="cm"/>
    </inkml:brush>
  </inkml:definitions>
  <inkml:trace contextRef="#ctx0" brushRef="#br0">141 172 15375,'1'-10'2236,"-1"9"-2240,1-13 1537,0 0 0,-1 0 0,-3-21 0,3 33-1279,-1 0 1,1 0-1,0 0 1,-1 0-1,0 0 1,1 0-1,-1 0 1,0 0-1,0 0 1,0 0-1,0 0 1,0 1-1,0-1 1,-1 0-1,1 1 1,-3-3-1,2 4-168,1-1-1,-1 1 0,1 0 0,-1 0 0,0-1 0,1 1 0,-1 0 1,1 1-1,-1-1 0,0 0 0,1 0 0,-1 1 0,1-1 1,-1 1-1,1-1 0,-1 1 0,1 0 0,0-1 0,-1 1 1,1 0-1,0 0 0,-1 0 0,1 0 0,0 0 0,0 0 1,-2 3-1,-3 3-55,-1 0 1,2 1-1,-1 0 1,1 0-1,0 1 1,0-1-1,1 1 1,1 0 0,-1 0-1,-3 18 1,0 3-28,1 1 1,-2 35 0,7-50-2,-1-5-2,1 1 0,1-1-1,0 1 1,0 0 0,1-1-1,5 23 1,-6-33 0,0 0 0,0 0 1,1 0-1,-1 0 0,0 0 1,1 0-1,-1-1 0,1 1 1,-1 0-1,1 0 0,-1-1 1,1 1-1,0 0 0,-1-1 1,1 1-1,0 0 0,0-1 1,-1 1-1,1-1 0,0 1 1,0-1-1,0 0 0,0 1 1,0-1-1,-1 0 0,1 1 1,0-1-1,0 0 0,0 0 1,0 0-1,0 0 0,0 0 1,0 0-1,0 0 0,0 0 1,0 0-1,0-1 0,0 1 1,-1 0-1,1-1 0,0 1 1,0 0-1,0-1 0,0 1 1,-1-1-1,1 1 0,0-1 1,0 0-1,-1 1 0,1-1 1,1-1-1,3-2 30,-1-1 0,1 0 0,-1 0 0,1 0 0,6-11 0,0-8 84,0 0 1,-1 0-1,-1-1 0,-1 0 0,-2 0 1,0-1-1,-2 0 0,-1 0 0,0-36 1,-2 89-131,1 0 1,1 1-1,2-2 1,0 1 0,2 0-1,1-1 1,1 0-1,15 30 1,-23-54 35,1 1 0,-1-1 1,0 1-1,1-1 0,0 0 0,-1 0 1,1 0-1,0 0 0,0 0 1,0 0-1,0 0 0,1 0 0,-1-1 1,5 3-1,-6-4-5,1 0 0,-1 1 0,0-1 0,1 0 0,-1 0 0,0 0 0,0-1 0,1 1 0,-1 0 0,0 0 0,1-1 0,-1 1 1,0-1-1,0 1 0,0-1 0,1 1 0,-1-1 0,0 0 0,0 1 0,0-1 0,0 0 0,0 0 0,0 0 0,0 0 0,0 0 0,-1 0 0,1 0 0,0 0 0,-1 0 0,1-1 0,0 1 1,0-2-1,9-20-5,0-1 0,-2 0 1,-1-1-1,0 0 1,4-39-1,5-21-19,-16 86 9,1-1 0,-1 0 0,0 0 0,0 1 0,0-1 0,0 0 0,1 0 0,-1 1 0,0-1 0,0 0 0,0 0 0,1 0 0,-1 1 0,0-1 0,0 0 0,1 0 0,-1 0 0,0 0 0,0 0 0,1 0 0,-1 1 0,0-1 0,0 0 0,1 0 0,-1 0 0,0 0 0,1 0 0,-1 0 0,0 0 0,1 0 0,-1 0 0,0 0 0,0 0 0,1 0 0,-1-1 0,0 1 0,1 0 0,-1 0 0,0 0 0,0 0 0,1 0 0,-1-1 0,0 1 0,0 0 0,0 0 0,1 0 0,-1-1 0,0 1 0,0 0 0,0 0 0,1 0 0,-1-1 0,0 1 0,0 0 0,0-1 0,0 1 0,0 0 0,0 0 0,0-1 0,0 1 0,0 0 0,1-1 0,9 24 0,-10-23 0,33 101 0,-33-101 0,0-1 0,0 1 0,1-1 0,-1 1 0,0-1 0,0 0 0,0 1 0,1-1 0,-1 1 0,0-1 0,1 1 0,-1-1 0,0 1 0,1 0 0,-1-1 0,0 1 0,1-1 0,-1 1 0,1 0 0,-1-1 0,1 1 0,-1 0 0,1 0 0,-1-1 0,1 1 0,0 0 0,-1 0 0,1 0 0,-1 0 0,1-1 0,-1 1 0,1 0 0,0 0 0,-1 0 0,1 0 0,-1 0 0,1 1 0,-1-1 0,1 0 0,0 0 0,-1 0 0,1 0 0,-1 1 0,1-1 0,-1 0 0,1 1 0,-1-1 0,1 0 0,-1 1 0,1-1 0,-1 0 0,0 1 0,1-1 0,-1 1 0,0-1 0,1 1 0,-1-1 0,0 1 0,1-1 0,-1 1 0,0-1 0,0 1 0,0-1 0,1 1 0,-1 0 0,0-1 0,0 1 0,0 0 0,16-44 0,-4-10 0,-9 38 0,0-1 0,1 1 0,1 0 0,0 0 0,1 0 0,10-18 0,-16 32 0,1 0 0,-1 0 0,1 0 0,0 0 0,-1 0 0,1 0 0,0 0 0,-1 0 0,1 0 0,0 1 0,0-1 0,0 0 0,0 1 0,0-1 0,0 1 0,0-1 0,0 1 0,0-1 0,0 1 0,0-1 0,0 1 0,0 0 0,1 0 0,-1 0 0,0 0 0,0-1 0,0 1 0,0 1 0,2-1 0,-1 1 0,0 0 0,0 0 0,0 1 0,0-1 0,0 1 0,0-1 0,0 1 0,-1 0 0,1-1 0,-1 1 0,1 0 0,-1 0 0,2 3 0,4 8 0,0 1 0,0 1 0,4 15 0,-11-29 0,3 10-12,-1-5-268,-1-1 0,1 1-1,-1-1 1,1 0 0,1 0 0,-1 1 0,1-2 0,0 1 0,0 0-1,0 0 1,7 6 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9.205"/>
    </inkml:context>
    <inkml:brush xml:id="br0">
      <inkml:brushProperty name="width" value="0.025" units="cm"/>
      <inkml:brushProperty name="height" value="0.025" units="cm"/>
    </inkml:brush>
  </inkml:definitions>
  <inkml:trace contextRef="#ctx0" brushRef="#br0">6 154 9769,'-3'2'9542,"1"4"-4955,1 22-3756,1-22 577,0 9-1058,1-1 1,0 1 0,0-1-1,2 1 1,0-1 0,0 0 0,1 0-1,1-1 1,0 1 0,1-1-1,1 0 1,16 24 0,-23-36-325,1 0 1,0 0-1,0-1 1,-1 1-1,1 0 1,0 0-1,0 0 1,0-1-1,0 1 1,0 0-1,0-1 1,0 1-1,1-1 1,-1 1-1,0-1 1,0 0-1,0 1 1,0-1-1,1 0 1,-1 0-1,0 0 1,0 0-1,0 0 1,1 0-1,0 0 1,0-1 18,0 0 1,0 0-1,0 0 0,0 0 1,-1-1-1,1 1 1,0 0-1,-1-1 0,1 1 1,-1-1-1,0 0 1,1 1-1,0-3 0,5-8 131,-1 1 0,-1-1 0,8-21 1,-12 29-172,21-81 41,-16 58-49,1 1 0,10-27 0,-16 53 3,-1-1 0,0 1 0,0-1 0,0 1 0,1-1 0,-1 0 0,0 1 0,1-1 0,-1 1 0,0 0 0,1-1 0,-1 1 0,1-1 0,-1 1 0,1-1 0,-1 1 0,1 0 0,-1 0 0,1-1 0,-1 1 0,1 0 0,-1 0 0,1-1 0,-1 1 0,1 0 0,0 0 0,-1 0 0,1 0 0,-1 0 0,1 0 0,0 0 0,-1 0 0,1 0 0,-1 0 0,1 0 0,-1 0 0,1 0 0,0 1 0,-1-1 0,1 0 0,-1 0 0,1 1 0,-1-1 0,1 0 0,-1 1 0,1-1 0,-1 0 0,1 1 0,-1-1 0,0 1 0,1-1 0,-1 1 0,0-1 0,1 2 0,24 31 0,-21-27 0,4 7 0,19 24 0,-25-36 0,-1 0 0,0 0 0,0 1 0,0-1 0,1 0 0,-1 0 0,1 0 0,-1 0 0,1-1 0,-1 1 0,1 0 0,-1-1 0,1 1 0,0-1 0,-1 1 0,1-1 0,0 0 0,-1 1 0,1-1 0,0 0 0,2-1 0,-2 1 0,-1-1 0,1 0 0,-1 0 0,1-1 0,-1 1 0,1 0 0,-1 0 0,0-1 0,0 1 0,0-1 0,1 1 0,-2-1 0,1 1 0,0-1 0,0 0 0,0 1 0,-1-1 0,1 0 0,0-3 0,10-42 0,-9 35 0,4-22 0,-4 22 0,0-1 0,0 1 0,2 0 0,-1 0 0,9-17 0,-12 28 0,1 0 0,-1 0 0,0 0 0,1 0 0,-1 1 0,1-1 0,-1 0 0,1 0 0,0 0 0,-1 1 0,1-1 0,0 0 0,-1 1 0,1-1 0,0 1 0,0-1 0,0 1 0,-1-1 0,1 1 0,0-1 0,0 1 0,0 0 0,0 0 0,0-1 0,0 1 0,0 0 0,0 0 0,0 0 0,1 0 0,0 1 0,0 0 0,0 0 0,0 0 0,-1 0 0,1 0 0,0 0 0,-1 0 0,1 1 0,-1-1 0,1 0 0,-1 1 0,0 0 0,2 1 0,5 10 0,0 0 0,11 26 0,-16-34 0,12 35 21,10 18-138,-25-59 8,0 1 1,0 0 0,0 0-1,0-1 1,0 1-1,0 0 1,0 0-1,0-1 1,0 1-1,0 0 1,0 0-1,0 0 1,0-1-1,0 1 1,0 0-1,1 0 1,-1 0 0,0-1-1,0 1 1,0 0-1,0 0 1,1 0-1,-1 0 1,0-1-1,0 1 1,0 0-1,1 0 1,-1 0-1,0 0 1,0 0 0,0 0-1,1 0 1,-1 0-1,0 0 1,0 0-1,1 0 1,-1 0-1,0 0 1,0 0-1,1 0 1,-1 0-1,0 0 1,0 0 0,1 0-1,-1 0 1,0 0-1,0 0 1,0 0-1,1 0 1,-1 0-1,0 0 1,0 1-1,0-1 1,1 0-1,-1 0 1,0 0-1,0 0 1,0 1 0,1-28-4639,-1 23 3743,0-30-6224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9.534"/>
    </inkml:context>
    <inkml:brush xml:id="br0">
      <inkml:brushProperty name="width" value="0.025" units="cm"/>
      <inkml:brushProperty name="height" value="0.025" units="cm"/>
    </inkml:brush>
  </inkml:definitions>
  <inkml:trace contextRef="#ctx0" brushRef="#br0">0 1 10250,'0'0'5765,"48"41"-11210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39.887"/>
    </inkml:context>
    <inkml:brush xml:id="br0">
      <inkml:brushProperty name="width" value="0.025" units="cm"/>
      <inkml:brushProperty name="height" value="0.025" units="cm"/>
    </inkml:brush>
  </inkml:definitions>
  <inkml:trace contextRef="#ctx0" brushRef="#br0">132 1 8488,'0'0'21871,"-10"4"-20621,3-2-1178,1 0 0,0 1 1,1-1-1,-1 2 1,0-1-1,1 0 0,0 1 1,0 0-1,0 1 1,0-1-1,0 1 0,1 0 1,0 0-1,0 0 1,-5 9-1,4-4-72,0 1 0,0-1 0,1 1 0,0 0 0,1 1 0,1-1 0,-1 0 0,2 1 0,0 0 0,0-1 0,1 1 0,1 15 0,0-25-12,-1 0 0,1 0 1,0 0-1,-1 0 0,1 0 0,0 0 0,0 0 1,0 0-1,1 0 0,-1 0 0,0-1 0,1 1 1,-1 0-1,1-1 0,-1 1 0,1-1 0,0 0 1,0 1-1,0-1 0,3 2 0,0-2-64,0 1 0,0 0-1,1-1 1,-1 0 0,0 0 0,1-1-1,-1 1 1,8-2 0,1 0-259,-1 0 0,1-1 0,-1-1 1,0 0-1,0-1 0,14-6 0,-17 5-1451,0 0 0,-1-1 0,1 0-1,8-8 1,6-8-5543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1.144"/>
    </inkml:context>
    <inkml:brush xml:id="br0">
      <inkml:brushProperty name="width" value="0.025" units="cm"/>
      <inkml:brushProperty name="height" value="0.025" units="cm"/>
    </inkml:brush>
  </inkml:definitions>
  <inkml:trace contextRef="#ctx0" brushRef="#br0">1 896 11371,'0'0'15113,"12"3"-14665,-3-1-344,-6-1-66,1 0 0,0 0 1,0 0-1,0-1 0,0 1 1,0-1-1,0 0 0,0 0 0,0 0 1,0-1-1,0 1 0,-1-1 0,1 0 1,0 0-1,0-1 0,0 1 1,-1-1-1,1 1 0,-1-1 0,5-3 1,0-2 114,0 0 0,-1 0 1,0 0-1,0-1 1,0 0-1,-1-1 1,0 0-1,-1 1 0,0-2 1,0 1-1,-1 0 1,0-1-1,-1 0 0,0 0 1,-1 0-1,0 0 1,0-1-1,0-11 0,-2 22-149,0-1 0,0 1-1,0-1 1,0 0-1,0 1 1,1-1-1,-1 1 1,0-1-1,0 0 1,0 1 0,-1-1-1,1 1 1,0-1-1,0 0 1,0 1-1,0-1 1,0 1-1,-1-1 1,1 1 0,0-1-1,-1 1 1,1-1-1,0 1 1,-1-1-1,1 1 1,0-1-1,-1 1 1,1-1 0,-1 1-1,1 0 1,-1-1-1,1 1 1,-1 0-1,1 0 1,-1-1-1,1 1 1,-1 0 0,0 0-1,1 0 1,-1-1-1,1 1 1,-1 0-1,0 0 1,1 0-1,-1 0 1,1 0 0,-1 0-1,0 0 1,1 1-1,-1-1 1,1 0-1,-1 0 1,1 0-1,-1 1 1,1-1 0,-1 0-1,0 0 1,0 1-1,-1 1-12,0-1 0,-1 1 0,1-1 0,0 1 0,0 0 0,0 0 0,0 0 0,0 0 0,0 0 0,1 1 0,-4 4 0,0 8 48,0 1 1,1-1-1,1 1 1,0 0-1,1 0 1,1 1-1,0-1 1,1 0-1,3 20 1,-3-35-33,0 0 0,1 0 0,-1 0 0,0 0 1,1 0-1,-1-1 0,1 1 0,-1 0 0,1 0 0,-1-1 0,1 1 0,-1 0 0,1-1 1,0 1-1,-1-1 0,1 1 0,0 0 0,-1-1 0,1 0 0,0 1 0,0-1 1,0 1-1,-1-1 0,1 0 0,0 0 0,0 1 0,0-1 0,0 0 0,0 0 1,0 0-1,-1 0 0,1 0 0,0 0 0,0 0 0,0 0 0,0-1 0,0 1 1,1-1-1,1 1 4,1-1 1,-1 0 0,0-1 0,0 1-1,0-1 1,0 1 0,0-1-1,0 0 1,3-3 0,6-7 51,0-2 1,17-27-1,-22 30-79,1 0 1,0 1-1,0 0 0,1 0 0,0 0 1,17-12-1,-25 21-23,0 0 0,0 0 1,0 0-1,0 1 0,0-1 0,0 1 0,1-1 1,-1 1-1,0-1 0,0 1 0,0-1 0,1 1 1,-1 0-1,0 0 0,0 0 0,1 0 1,-1 0-1,0 0 0,1 0 0,-1 0 0,0 0 1,0 1-1,1-1 0,-1 0 0,0 1 0,0-1 1,0 1-1,1-1 0,0 2 0,1 1 17,0 0-1,0 1 1,0-1-1,0 1 1,-1 0-1,0 0 1,2 4-1,17 23-762,-20-30 682,-1-1 0,1 1 1,0 0-1,0 0 0,0-1 1,0 1-1,0-1 0,0 1 1,0-1-1,0 1 0,0-1 0,1 1 1,-1-1-1,0 0 0,0 0 1,0 0-1,0 0 0,1 0 1,-1 0-1,0 0 0,0 0 1,0 0-1,0 0 0,1-1 0,1 0 1,-1 0-107,1-1 1,0 0 0,-1 0 0,0 0-1,1 0 1,-1 0 0,0-1-1,0 1 1,0-1 0,0 1-1,-1-1 1,1 0 0,-1 0-1,1 0 1,0-5 0,17-53-2262,-17 52 1813,20-104-5362,-14-5 4411,-8 91 1928,-1-1 0,-2 1 0,-1 0 0,0-1 1,-3 2-1,-12-38 0,3 36 1197,8 23 62,3 19 81,2 18-281,1 0 0,2 0 0,1 0 0,11 61 0,-8-75-1005,0 0 0,1 0 0,1 0 0,1-1 0,0 1 0,2-2 0,0 1 0,0-1 0,22 27-1,-30-42-362,0 1-1,0-1 0,0 0 0,0 0 1,0 0-1,0 1 0,0-1 0,0 0 1,0 0-1,1 0 0,-1-1 0,0 1 0,1 0 1,-1 0-1,0-1 0,1 1 0,-1-1 1,1 1-1,-1-1 0,1 0 0,-1 0 1,1 1-1,2-1 0,-3-1 4,0 0 1,0 0-1,0 1 0,0-1 1,0 0-1,0 0 0,-1 0 1,1 0-1,0-1 0,0 1 1,-1 0-1,1 0 0,-1 0 1,1 0-1,-1-1 0,1 1 1,-1 0-1,0-1 0,0 1 1,1-2-1,0-7 29,-1 1 0,1-1 1,-1 1-1,-1 0 0,0-1 0,-3-11 0,-19-32 96,21 50-117,0 0 0,0 0 0,0 0 0,0 1 0,0-1 0,0 1 0,0-1 0,-1 1 0,0 0 1,1 0-1,-1 0 0,0 0 0,0 0 0,-6-2 0,9 5-12,-1-1 0,0 0 0,0 1 1,0-1-1,0 0 0,1 1 0,-1-1 0,0 1 0,1-1 0,-1 1 0,0-1 0,1 1 1,-1 0-1,0-1 0,1 1 0,-1 0 0,1 0 0,0-1 0,-1 1 0,1 0 1,-1 0-1,1 0 0,0-1 0,0 1 0,-1 0 0,1 0 0,0 0 0,0 0 0,0 0 1,0 0-1,0-1 0,0 1 0,0 0 0,1 0 0,-1 0 0,0 1 0,2 36 0,-2-36-4,0-1 0,0 1 0,0-1-1,0 1 1,1-1 0,-1 1 0,0-1-1,1 1 1,-1-1 0,1 1-1,0-1 1,-1 0 0,1 1 0,0-1-1,0 0 1,0 0 0,0 0 0,0 1-1,0-1 1,0 0 0,0 0-1,0 0 1,0-1 0,1 1 0,-1 0-1,0 0 1,1-1 0,-1 1 0,0-1-1,1 1 1,-1-1 0,1 1-1,-1-1 1,1 0 0,-1 0 0,1 0-1,1 0 1,0 0 12,0-1 0,-1 0-1,1 1 1,0-1 0,0-1 0,-1 1-1,1 0 1,-1-1 0,1 1 0,-1-1-1,0 0 1,1 1 0,-1-1 0,0-1 0,0 1-1,0 0 1,-1 0 0,3-4 0,4-9-11,-2 0 0,1 0 0,-2-1 1,0 1-1,3-23 0,4-12-13,-6 87 6,-6-12 0,1 1 0,1-1 0,10 44 0,-12-68 0,0 1 0,0-1 0,1 0 0,-1 0 0,0 0 0,1 0 0,-1 0 0,1 0 0,-1 0 0,1 0 0,0 0 0,-1 0 0,1 0 0,0 0 0,0 0 0,0 0 0,-1-1 0,1 1 0,0 0 0,0 0 0,0-1 0,0 1 0,2 0 0,-1-1 0,-1 0 0,0 0 0,0 0 0,0-1 0,1 1 0,-1 0 0,0-1 0,0 1 0,0-1 0,0 1 0,0-1 0,0 0 0,1 1 0,-2-1 0,1 0 0,0 0 0,0 0 0,1-1 0,5-6 0,0 0 0,-1 0 0,9-17 0,-14 24 0,47-91 0,32-51 0,-80 141 0,1 1 0,0-1 0,0 0 0,0 1 0,0-1 0,0 1 0,1-1 0,-1 1 0,0 0 0,1 0 0,-1 0 0,1-1 0,-1 1 0,1 1 0,0-1 0,-1 0 0,1 0 0,0 1 0,2-2 0,-3 3 0,0-1 0,0 0 0,0 1 0,0-1 0,0 1 0,0-1 0,-1 1 0,1-1 0,0 1 0,0 0 0,0-1 0,-1 1 0,1 0 0,0 0 0,-1-1 0,1 1 0,0 0 0,-1 0 0,1 0 0,-1 0 0,0 0 0,1 0 0,-1 0 0,1 1 0,2 12 0,1-1 0,-2 1 0,2 24 0,-3-31 0,1 19 0,-2-15 0,0 0 0,1-1 0,1 1 0,0 0 0,0-1 0,5 13 0,-6-22 0,-1 0 0,0 0 0,1 0 0,-1 0 0,1 0 0,-1 0 0,1 0 0,-1-1 0,1 1 0,0 0 0,-1 0 0,1 0 0,0-1 0,0 1 0,0 0 0,0-1 0,0 1 0,-1 0 0,1-1 0,0 1 0,0-1 0,0 0 0,0 1 0,0-1 0,1 0 0,-1 0 0,0 0 0,1 1 0,0-2 0,0 0 0,0 1 0,-1-1 0,1 0 0,0 0 0,-1 0 0,1 0 0,0 0 0,-1 0 0,1 0 0,-1-1 0,0 1 0,1-1 0,0-1 0,4-5 0,0 0 0,-1 0 0,0-1 0,7-17 0,-7 12 0,-2-1 0,0 1 0,0-1 0,0-18 0,-2 27 0,-1 1 0,0-1 0,0 1 0,0-1 0,-1 1 0,0-1 0,0 1 0,0 0 0,-1 0 0,0-1 0,0 1 0,0 0 0,0 0 0,-5-6 0,7 10 0,-1 1 0,1 0 0,0-1 0,0 1 0,0 0 0,-1-1 0,1 1 0,0 0 0,0 0 0,-1-1 0,1 1 0,0 0 0,-1 0 0,1-1 0,0 1 0,-1 0 0,1 0 0,0 0 0,-1 0 0,1-1 0,-1 1 0,1 0 0,0 0 0,-1 0 0,1 0 0,0 0 0,-1 0 0,1 0 0,-1 0 0,1 0 0,0 0 0,-1 0 0,1 1 0,-1-1 0,1 0 0,-6 14 0,6-11 0,0 0 0,0 0 0,0 0 0,0 0 0,0 0 0,1-1 0,-1 1 0,1 0 0,1 4 0,-1-6 0,0 0 0,1 0 0,-1 0 0,0 0 0,1-1 0,-1 1 0,0-1 0,1 1 0,-1-1 0,1 1 0,-1-1 0,1 0 0,-1 1 0,1-1 0,-1 0 0,1 0 0,-1 0 0,1 0 0,-1-1 0,1 1 0,-1 0 0,1-1 0,-1 1 0,2-1 0,33-18 0,-27 9 0,0 0 0,0-1 0,-1 0 0,0 0 0,-1-1 0,-1 0 0,1 0 0,-2-1 0,0 0 0,-1 0 0,0 0 0,0 0 0,-2-1 0,0 1 0,0-1 0,-1 0 0,-1 0 0,-2-20 0,2 33 0,0 1 0,0-1 0,1 1 0,-1 0 0,0-1 0,0 1 0,0 0 0,0-1 0,0 1 0,0-1 0,0 1 0,0 0 0,-1-1 0,1 1 0,0-1 0,0 1 0,0 0 0,0-1 0,0 1 0,-1 0 0,1-1 0,0 1 0,0 0 0,-1-1 0,1 1 0,0 0 0,0 0 0,-1-1 0,1 1 0,0 0 0,-1 0 0,1-1 0,0 1 0,-1 0 0,1 0 0,-1 0 0,-8 13 0,-3 24 0,8-12 0,1 1 0,1-1 0,2 50 0,1-72-5,-1-1 0,0 1-1,1 0 1,-1-1 0,1 1 0,0 0 0,0-1-1,0 1 1,0-1 0,0 1 0,0-1 0,1 0-1,-1 0 1,1 1 0,0-1 0,0 0 0,0 0 0,0-1-1,0 1 1,0 0 0,0-1 0,3 2 0,-1-1-25,0 0 1,-1-1-1,1 0 1,1 0 0,-1 0-1,0 0 1,0-1-1,0 1 1,0-1-1,1 0 1,-1 0 0,0-1-1,6-1 1,-6 2-41,1-1 0,-1 0 1,0 0-1,0 0 0,1-1 1,-1 1-1,0-1 0,0 0 1,-1 0-1,1-1 0,0 1 1,-1-1-1,1 0 0,-1 0 1,0 0-1,0 0 0,0 0 1,-1-1-1,1 1 0,-1-1 1,1 0-1,-1 0 0,0 0 1,-1 0-1,1 0 0,-1 0 1,0 0-1,1-8 0,-2 11-235,0 1-1,0-1 1,0 0 0,0 1-1,0-1 1,0 1-1,-1-1 1,1 1 0,0 0-1,0-1 1,-1 1-1,1-1 1,0 1 0,-1-1-1,1 1 1,0 0-1,-1-1 1,1 1-1,-1 0 1,1-1 0,-1 1-1,1 0 1,-1 0-1,1-1 1,-1 1 0,0 0-1,-2-2-1778,-12-7-6654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1.485"/>
    </inkml:context>
    <inkml:brush xml:id="br0">
      <inkml:brushProperty name="width" value="0.025" units="cm"/>
      <inkml:brushProperty name="height" value="0.025" units="cm"/>
    </inkml:brush>
  </inkml:definitions>
  <inkml:trace contextRef="#ctx0" brushRef="#br0">54 35 19891,'-23'-18'4260,"5"7"-737,7 6-1441,9 4-1569,4 1-2051,6 0-3555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49.933"/>
    </inkml:context>
    <inkml:brush xml:id="br0">
      <inkml:brushProperty name="width" value="0.025" units="cm"/>
      <inkml:brushProperty name="height" value="0.025" units="cm"/>
    </inkml:brush>
  </inkml:definitions>
  <inkml:trace contextRef="#ctx0" brushRef="#br0">1 1 6406,'0'0'8227,"5"11"-6188,41 65-653,4-2 0,93 109 0,-91-119-1039,533 614 1826,-402-490-1909,290 230 1,-187-218-208,-13-11 1,-226-152-23,-1 3 0,-2 1 1,57 71-1,-8 12 244,-56-71 170,2-2 1,2-2-1,66 62 0,-62-84-176,-19-13-1239,-4 2-3727,-10 6-2129,-10-7 2909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1.935"/>
    </inkml:context>
    <inkml:brush xml:id="br0">
      <inkml:brushProperty name="width" value="0.025" units="cm"/>
      <inkml:brushProperty name="height" value="0.025" units="cm"/>
    </inkml:brush>
  </inkml:definitions>
  <inkml:trace contextRef="#ctx0" brushRef="#br0">35 1 20083,'0'0'1692,"3"14"-10,56 192 3174,-45-169-4219,1 1 0,2-2 0,37 58 0,-23-57-335,-30-35-348,1-1 0,-1 1 0,1-1-1,-1 1 1,1-1 0,-1 0 0,1 0 0,-1 0 0,1 0 0,0 0-1,0 0 1,0-1 0,-1 1 0,1 0 0,0-1 0,0 0-1,0 1 1,0-1 0,0 0 0,4 0 0,-6 0-46,0-1 1,1 1-1,-1 0 0,0-1 1,0 1-1,0 0 0,0-1 1,1 1-1,-1 0 0,0-1 1,0 1-1,0 0 0,0-1 1,0 1-1,0-1 0,0 1 1,0 0-1,0-1 0,0 1 1,0 0-1,0-1 0,0 1 1,0-1-1,0 1 0,-1 0 1,1-1-1,0 1 0,0 0 1,0-1-1,0 1 1,-1 0-1,1-1 0,0 1 1,0 0-1,-1 0 0,1-1 1,0 1-1,-1 0 0,1 0 1,0 0-1,-1-1 0,1 1 1,-14-13-2417,-1 3 505,0 1-1,0 1 0,-23-8 1,-22-4-523,8 7 3842,2 1 4343,45 11-4816,9-3 4069,22-10-3253,140-72-781,-114 53-4150,-2-2-3671,-11 5-3787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2.280"/>
    </inkml:context>
    <inkml:brush xml:id="br0">
      <inkml:brushProperty name="width" value="0.025" units="cm"/>
      <inkml:brushProperty name="height" value="0.025" units="cm"/>
    </inkml:brush>
  </inkml:definitions>
  <inkml:trace contextRef="#ctx0" brushRef="#br0">83 105 18289,'0'0'2942,"-10"14"-481,-2 2-1601,1 0 0,1 0-1,-13 28 1,20-39-721,1 1-1,-1-1 0,1 1 0,1 0 0,-1-1 0,1 1 1,0 0-1,0 0 0,1 0 0,-1 0 0,2 0 1,-1 0-1,0 0 0,1 0 0,0 0 0,1 0 0,-1-1 1,1 1-1,4 8 0,-4-12-111,-1 1 1,1 0-1,0-1 1,0 0-1,1 1 0,-1-1 1,0 0-1,1 0 1,-1 0-1,1-1 0,0 1 1,0-1-1,-1 1 1,1-1-1,0 0 0,0 0 1,0 0-1,0 0 1,1-1-1,-1 1 0,0-1 1,0 0-1,0 0 1,0 0-1,0 0 0,1 0 1,-1-1-1,0 0 1,0 1-1,0-1 0,0 0 1,4-3-1,3 1 95,-1-2 0,0 1 0,0-1 0,0-1 0,-1 1 0,0-1 0,0-1 0,13-13 0,-12 10-71,-1 0 0,0-1 0,0 0 1,-2-1-1,1 1 0,-1-1 0,-1 0 0,0-1 1,-1 1-1,0-1 0,-1 0 0,0 0 0,-1 0 0,-1 0 1,0-1-1,-1-24 0,-1 34-184,1 1 0,-1 0 0,0 0 0,1 0 1,-1 0-1,-1-1 0,1 1 0,0 1 0,-1-1 0,1 0 0,-1 0 0,0 0 1,0 1-1,0-1 0,0 1 0,-1 0 0,1 0 0,-1 0 0,1 0 0,-1 0 1,0 0-1,0 0 0,1 1 0,-1 0 0,0-1 0,-1 1 0,1 0 0,0 1 1,0-1-1,0 0 0,0 1 0,-1 0 0,1 0 0,0 0 0,0 0 0,-1 0 1,1 1-1,0-1 0,0 1 0,0 0 0,0 0 0,0 0 0,0 0 0,0 1 1,0-1-1,0 1 0,0 0 0,1-1 0,-1 2 0,1-1 0,-1 0 0,1 0 1,0 1-1,-3 3 0,-5 15-5521,3-1-1851</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4.021"/>
    </inkml:context>
    <inkml:brush xml:id="br0">
      <inkml:brushProperty name="width" value="0.025" units="cm"/>
      <inkml:brushProperty name="height" value="0.025" units="cm"/>
    </inkml:brush>
  </inkml:definitions>
  <inkml:trace contextRef="#ctx0" brushRef="#br0">239 97 11115,'0'0'3245,"-3"-11"102,0 4-2657,1 1 0,-2-1 0,1 0 0,-1 1-1,0 0 1,0 0 0,0 0 0,-10-9 0,12 13-496,0 0 0,0 0-1,-1 1 1,1-1 0,-1 1 0,1-1 0,-1 1 0,1 0 0,-1 0 0,0 0 0,0 0 0,1 0 0,-1 1-1,0-1 1,0 1 0,0 0 0,0 0 0,0 0 0,1 0 0,-1 1 0,0-1 0,0 1 0,0-1 0,0 1 0,1 0-1,-1 0 1,0 0 0,1 1 0,-1-1 0,-4 4 0,-6 5-63,1 0 0,0 1-1,1 1 1,0 0 0,1 0 0,0 1 0,-15 27-1,25-40-138,0 0-1,-1 1 1,1-1-1,0 1 0,0-1 1,-1 0-1,1 1 1,0-1-1,0 0 1,0 1-1,0-1 1,-1 1-1,1-1 0,0 0 1,0 1-1,0-1 1,0 1-1,0-1 1,0 1-1,0-1 0,0 0 1,0 1-1,0-1 1,1 1-1,-1-1 1,0 1-1,0-1 1,0 0-1,0 1 0,1-1 1,-1 0-1,0 1 1,16 2-299,37-11-306,-26 3 256,-16 4 241,1 0-1,-1 1 0,1 1 1,-1 0-1,1 1 0,18 5 0,-27-6 108,1 0-1,-1 0 1,1 1 0,-1 0-1,0-1 1,0 1-1,0 0 1,0 1-1,0-1 1,-1 0 0,1 1-1,0 0 1,-1-1-1,0 1 1,0 0-1,0 0 1,0 0 0,0 1-1,-1-1 1,1 0-1,-1 1 1,0-1-1,0 1 1,0-1 0,0 6-1,0-1 211,-1 0 0,0 0 1,-1 1-1,0-1 0,0 0 0,-1 0 0,0 0 0,0 0 0,-1 0 0,0-1 0,0 1 1,-1-1-1,-9 13 0,11-16-145,-1 0-1,1 0 1,-1-1 0,0 1 0,0-1 0,-1 0 0,1 0 0,-1 0 0,1 0-1,-1-1 1,0 1 0,0-1 0,0 0 0,0 0 0,-1-1 0,1 1 0,0-1-1,-1 0 1,1 0 0,-1 0 0,1-1 0,-1 0 0,1 0 0,-1 0-1,0 0 1,-6-2 0,10 2-159,0-1 0,0 1 0,0-1 0,0 1 0,0-1 0,0 0-1,0 1 1,0-1 0,0 0 0,0 0 0,1 0 0,-1 0 0,0 0 0,1 0 0,-1 0-1,0 0 1,1 0 0,-1 0 0,1 0 0,0 0 0,-1 0 0,1 0 0,0-1-1,0 1 1,0-2 0,-1-37-4802,1 26 2391,2-22-4490,8-6-4340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4.464"/>
    </inkml:context>
    <inkml:brush xml:id="br0">
      <inkml:brushProperty name="width" value="0.025" units="cm"/>
      <inkml:brushProperty name="height" value="0.025" units="cm"/>
    </inkml:brush>
  </inkml:definitions>
  <inkml:trace contextRef="#ctx0" brushRef="#br0">1 67 12011,'0'14'6022,"19"174"1844,14 13-5173,7 51-2442,-39-235-138,-1-12-13,0 0 1,1-1 0,-1 1 0,1-1 0,0 1 0,0-1-1,0 0 1,4 8 0,-4-12-82,-1-1-1,1 1 1,-1-1 0,1 1-1,-1-1 1,1 0 0,-1 1-1,1-1 1,-1 0 0,0 1-1,1-1 1,-1 0 0,0 0 0,0 1-1,0-1 1,1 0 0,-1 0-1,0 0 1,0 1 0,0-1-1,0-1 1,7-120 384,-15-211 0,-1 69-857,8 263 422,1-1-1,0 0 0,0 0 0,0 0 0,0 0 1,0 0-1,0 0 0,1 1 0,-1-1 0,0 0 1,1 0-1,0 0 0,-1 1 0,1-1 0,0 0 1,0 1-1,0-1 0,0 0 0,0 1 0,0 0 1,1-1-1,-1 1 0,0 0 0,1-1 0,-1 1 1,1 0-1,-1 0 0,1 0 0,0 0 0,-1 0 1,1 1-1,0-1 0,0 1 0,-1-1 1,1 1-1,0-1 0,0 1 0,0 0 0,0 0 1,0 0-1,3 0 0,-4 1 32,0-1 1,0 1-1,0 0 0,0 0 1,0-1-1,0 1 0,0 0 1,-1 0-1,1 0 0,0 0 1,-1 0-1,1 0 0,0 0 1,-1 0-1,1 0 0,-1 0 1,0 0-1,1 1 0,-1-1 0,0 0 1,0 0-1,0 0 0,0 0 1,0 1-1,0-1 0,0 0 1,0 1-1,-2 39 119,2-40-110,-4 17 161,0-1 1,-2 0-1,0 0 0,0 0 1,-2 0-1,0-1 0,0 0 1,-2-1-1,0 0 0,-18 21 1,27-36-193,1 1 0,-1 0 0,1 0 1,-1-1-1,1 1 0,-1-1 0,0 1 0,1-1 1,-1 1-1,0-1 0,1 1 0,-1-1 0,0 1 1,0-1-1,1 0 0,-1 1 0,0-1 0,0 0 1,1 0-1,-1 0 0,0 1 0,-1-1 0,-4-14-3272,10-28-4576,5 8 1091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4.840"/>
    </inkml:context>
    <inkml:brush xml:id="br0">
      <inkml:brushProperty name="width" value="0.025" units="cm"/>
      <inkml:brushProperty name="height" value="0.025" units="cm"/>
    </inkml:brush>
  </inkml:definitions>
  <inkml:trace contextRef="#ctx0" brushRef="#br0">0 200 18033,'0'0'4164,"9"1"-1901,-3 1-2078,-1-1 0,1 0-1,-1 0 1,1-1-1,-1 0 1,1 0-1,-1 0 1,1-1-1,-1 1 1,1-1 0,-1-1-1,0 1 1,1-1-1,-1 0 1,0 0-1,0 0 1,0-1-1,0 0 1,-1 0 0,6-4-1,-4 2-40,-1 0-1,0 0 0,0-1 1,0 0-1,-1 0 0,0 0 1,0 0-1,-1 0 1,1-1-1,-2 1 0,1-1 1,-1 0-1,0 0 0,0 0 1,0 0-1,-1-1 1,0 1-1,-1 0 0,0 0 1,-1-9-1,1 14-118,0 1 1,0 0-1,0-1 0,0 1 0,0 0 1,0-1-1,-1 1 0,1 0 0,-1 0 1,1-1-1,-1 1 0,1 0 0,-1 0 1,0 0-1,0 0 0,1 0 0,-1 0 1,0 0-1,0 0 0,0 0 1,0 0-1,0 0 0,0 0 0,0 1 1,0-1-1,-1 0 0,1 1 0,0-1 1,0 1-1,0 0 0,-1-1 0,1 1 1,0 0-1,-1 0 0,1-1 1,0 1-1,-1 0 0,1 1 0,0-1 1,-1 0-1,1 0 0,0 0 0,0 1 1,-2 0-1,-1 0-25,0 0-1,0 0 1,0 1-1,1-1 1,-1 1 0,1 0-1,-1 0 1,1 1 0,0-1-1,-1 1 1,1-1-1,1 1 1,-5 5 0,-3 10 22,0 1 0,1 0 0,2 0 1,0 1-1,0 0 0,2 0 0,1 1 1,0-1-1,2 1 0,0 0 0,2 32 1,0-52-23,0 0 1,0 1 0,0-1 0,0 1-1,1-1 1,-1 0 0,0 1 0,1-1-1,-1 0 1,1 1 0,-1-1 0,1 0-1,-1 0 1,1 0 0,0 1 0,0-1-1,0 0 1,0 0 0,0 0 0,0 0-1,0 0 1,0-1 0,0 1 0,0 0-1,0 0 1,0-1 0,1 1 0,-1-1-1,0 1 1,1-1 0,-1 1 0,0-1-1,1 0 1,-1 0 0,0 1 0,1-1-1,-1 0 1,1 0 0,-1-1 0,0 1-1,1 0 1,-1 0 0,0-1 0,3 0-1,4-1-75,-1 0 0,0 0 0,0-1 1,0 0-1,0-1 0,-1 1 0,7-6 0,41-37-3000,-7-7-5210,-20 13-1132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5.166"/>
    </inkml:context>
    <inkml:brush xml:id="br0">
      <inkml:brushProperty name="width" value="0.025" units="cm"/>
      <inkml:brushProperty name="height" value="0.025" units="cm"/>
    </inkml:brush>
  </inkml:definitions>
  <inkml:trace contextRef="#ctx0" brushRef="#br0">125 0 17328,'0'0'3262,"-10"7"277,1-1-3062,0 1-1,1 1 0,0 0 1,0 0-1,1 0 0,0 1 0,0 0 1,1 0-1,0 1 0,1 0 0,0 0 1,1 0-1,-5 15 0,4-7-209,1-1 0,1 1 0,1 0 0,0 0 0,2 32 0,0-49-256,0 0 0,0 1 0,0-1 0,0 0 0,0 0 0,0 1 0,0-1 0,1 0 0,-1 0 0,0 0 0,1 0 0,-1 0 0,1 1 0,-1-1 0,1 0 0,0 0 0,0 0 0,-1 0-1,1-1 1,0 1 0,0 0 0,0 0 0,0 0 0,0-1 0,0 1 0,0 0 0,0-1 0,0 1 0,1 0 0,1-1-3,0 0-1,0 0 0,-1 0 1,1 0-1,0 0 1,-1-1-1,1 1 0,0-1 1,-1 0-1,1 0 0,0 0 1,3-1-1,6-5-75,0 0 0,-1 0 0,0-1 0,11-9 0,13-18-4418,-16 9-5217,-8 6-4460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5.519"/>
    </inkml:context>
    <inkml:brush xml:id="br0">
      <inkml:brushProperty name="width" value="0.025" units="cm"/>
      <inkml:brushProperty name="height" value="0.025" units="cm"/>
    </inkml:brush>
  </inkml:definitions>
  <inkml:trace contextRef="#ctx0" brushRef="#br0">49 168 19090,'0'0'9065,"18"72"-8457,-11-32-352,-3 3-63,-2 3 127,0-4 96,0-4 1,-1-9-257,2-7-160,2-12-128,2-10-801,-1 0-1569,-2-15-898,-3-11-1504,-1-10-3396</inkml:trace>
  <inkml:trace contextRef="#ctx0" brushRef="#br0" timeOffset="1">18 1 16015,'0'0'13613,"-17"63"-16752,28-49-897,-1-2-1953,2-5-6439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6.224"/>
    </inkml:context>
    <inkml:brush xml:id="br0">
      <inkml:brushProperty name="width" value="0.025" units="cm"/>
      <inkml:brushProperty name="height" value="0.025" units="cm"/>
    </inkml:brush>
  </inkml:definitions>
  <inkml:trace contextRef="#ctx0" brushRef="#br0">77 405 12908,'0'0'6470,"-8"11"-4276,-1 3-1697,0 0-1,1 0 1,1 1-1,0 0 1,1 0-1,1 0 1,0 1-1,1 0 1,-3 25-1,7-36-302,-1 7 6,0 0-1,2 0 1,-1 0-1,4 16 1,-4-26-194,0-1 0,1 1 0,-1-1 1,0 0-1,1 1 0,-1-1 1,0 0-1,1 1 0,0-1 0,-1 0 1,1 0-1,0 1 0,0-1 1,-1 0-1,1 0 0,0 0 0,0 0 1,0 0-1,0 0 0,1 0 0,-1-1 1,0 1-1,0 0 0,0-1 1,1 1-1,-1 0 0,0-1 0,1 0 1,-1 1-1,0-1 0,1 0 1,-1 0-1,0 1 0,1-1 0,-1 0 1,1 0-1,-1-1 0,0 1 0,1 0 1,-1 0-1,1-1 0,-1 1 1,0-1-1,0 1 0,1-1 0,-1 1 1,0-1-1,0 0 0,2-1 1,2-1 102,-1-1 0,0 0 0,0 0 0,0 0 0,0 0 0,-1-1 0,1 0 0,-1 1 0,0-1 0,-1 0 0,1-1 0,-1 1 0,3-10 0,1-4 429,-1 0-1,5-33 1,-3-90 449,-9 181-1016,1-26 34,0-1-1,1 1 1,0 0-1,0-1 1,2 1-1,-1-1 1,2 1-1,-1-1 1,7 16-1,-9-27-1,1 0 0,-1 0 0,1 0 0,0 0 0,-1 1 0,1-1 0,0 0 0,0 0 0,0 0 0,0-1 0,0 1 0,0 0 0,0 0 0,0 0 0,0-1 0,0 1 0,0 0 0,0-1 0,0 1 0,1-1 0,-1 0 0,0 1 0,0-1 0,1 0 0,-1 0 0,2 0 0,0 0 10,-1-1 1,0 0-1,1 1 1,-1-1 0,0 0-1,0-1 1,1 1-1,-1 0 1,0-1 0,0 1-1,-1-1 1,1 0-1,2-1 1,6-9 63,-1 0 0,0-1 0,11-18 1,-18 27-76,15-28-2,0-1 0,-2 0 0,-2-2 0,-1 0 0,-2 0 0,-1-1 0,-2 0 0,-1 0 0,-2-1 0,-2-62 0,-2 96 0,0-1 0,0 1 0,0 0 0,-1 0 0,0 0 0,1 0 0,-1 0 0,0 0 0,-1 0 0,1 0 0,0 1 0,-1-1 0,0 0 0,-2-3 0,4 6 0,-1-1 0,1 1 0,-1 0 0,1-1 0,-1 1 0,1 0 0,-1-1 0,1 1 0,0 0 0,-1 0 0,0 0 0,1-1 0,-1 1 0,1 0 0,-1 0 0,1 0 0,-1 0 0,1 0 0,-1 0 0,1 0 0,-1 0 0,0 0 0,1 0 0,-1 0 0,1 0 0,-1 1 0,1-1 0,-1 0 0,-1 1 0,1 1 0,-1-1 0,1 0 0,0 1 0,-1-1 0,1 0 0,0 1 0,0 0 0,0-1 0,0 1 0,1 0 0,-1-1 0,0 3 0,-10 29 0,2-1 0,2 1 0,1 1 0,1 0 0,2-1 0,1 1 0,2 0 0,4 36 0,-3-65 0,0 0 0,0-1 0,0 1 0,0-1 0,1 1 0,0-1 0,0 0 0,0 0 0,0 0 0,1 0 0,-1 0 0,1 0 0,0-1 0,0 1 0,0-1 0,1 0 0,7 6 0,-9-8 0,0 0 0,0 1 0,1-1 0,-1 0 0,0 0 0,1-1 0,-1 1 0,1 0 0,-1-1 0,1 1 0,-1-1 0,1 0 0,-1 0 0,1 0 0,-1 0 0,1 0 0,-1-1 0,1 1 0,-1-1 0,1 0 0,-1 0 0,0 1 0,1-1 0,-1-1 0,0 1 0,0 0 0,1-1 0,-1 1 0,0-1 0,-1 1 0,1-1 0,0 0 0,2-3 0,2-2 0,-1-1 0,-1 0 0,1 1 0,-1-1 0,-1-1 0,1 1 0,-1-1 0,-1 1 0,0-1 0,2-9 0,-1-6 0,0-46 0,-4 114 0,0-15 0,3 50 0,-1-72 0,0 0 0,0 1 0,1-1 0,0 0 0,0 0 0,1 0 0,0 0 0,0 0 0,0-1 0,1 1 0,8 10 0,-11-16-125,0 1 1,0-1-1,1 0 1,-1 1-1,0-1 0,0 0 1,1 0-1,-1 0 0,1 0 1,-1 0-1,1 0 1,-1-1-1,1 1 0,0 0 1,-1-1-1,1 1 1,0-1-1,-1 0 0,1 0 1,0 1-1,0-1 0,-1 0 1,1 0-1,0-1 1,0 1-1,-1 0 0,1 0 1,0-1-1,-1 1 0,1-1 1,0 0-1,-1 1 1,1-1-1,-1 0 0,1 0 1,-1 0-1,0 0 1,1 0-1,1-3 0,1 0-729,0 0 1,0 0-1,-1-1 0,0 1 0,0-1 0,0 0 1,-1 0-1,0 0 0,1 0 0,-2-1 0,3-6 1,0-19-11944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6.630"/>
    </inkml:context>
    <inkml:brush xml:id="br0">
      <inkml:brushProperty name="width" value="0.025" units="cm"/>
      <inkml:brushProperty name="height" value="0.025" units="cm"/>
    </inkml:brush>
  </inkml:definitions>
  <inkml:trace contextRef="#ctx0" brushRef="#br0">0 0 18449,'0'0'11878,"10"0"-12438,162 2-4668,-99 11 5737,-71-13-393,0 1 1,0 0 0,0 0 0,0-1-1,-1 1 1,1 1 0,0-1 0,0 0-1,-1 0 1,1 1 0,-1-1-1,1 0 1,-1 1 0,0 0 0,0-1-1,1 1 1,-1 0 0,0 0 0,0-1-1,-1 1 1,2 2 0,-1 1 108,0 0 0,0-1 1,-1 1-1,0 0 0,0-1 0,0 1 1,0 0-1,-1 0 0,0 4 0,-4 12 443,-2 0-1,0-1 0,-12 24 0,15-34-565,-10 20 26,8-21-128,1 1 0,1-1 0,0 1 0,0 0 0,1 1 0,0-1 0,-2 19 0,6-29 0,1 0 0,-1 1 0,0-1 0,1 0 0,-1 0 0,0 0 0,1 0 0,-1 0 0,0 0 0,1-1 0,-1 1 0,0 0 0,1-1 0,-1 1 0,0-1 0,2 0 0,12-10 0,0-1 0,-1 0 0,-1 0 0,0-1 0,-1-1 0,17-23 0,-24 30 0,-2 3-72,0 1-765,1-1 0,-1 0-1,-1 0 1,1 0 0,0 0 0,-1 0 0,0-1 0,0 1-1,0-1 1,0 1 0,-1-1 0,0 0 0,1-8 0,-2 4-7230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6.971"/>
    </inkml:context>
    <inkml:brush xml:id="br0">
      <inkml:brushProperty name="width" value="0.025" units="cm"/>
      <inkml:brushProperty name="height" value="0.025" units="cm"/>
    </inkml:brush>
  </inkml:definitions>
  <inkml:trace contextRef="#ctx0" brushRef="#br0">1 199 10954,'0'0'18194,"64"-64"-16849,-30 37-480,1 2-225,-1 1-480,-2 6-192,-8 4-1025,-6 4-1825,-3 2-2531,-4 0-2147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0.274"/>
    </inkml:context>
    <inkml:brush xml:id="br0">
      <inkml:brushProperty name="width" value="0.025" units="cm"/>
      <inkml:brushProperty name="height" value="0.025" units="cm"/>
    </inkml:brush>
  </inkml:definitions>
  <inkml:trace contextRef="#ctx0" brushRef="#br0">48 395 7399,'-8'-5'2685,"-28"-15"390,36 20-3011,-1 0 0,1 0 0,0 0 0,0 0-1,0 0 1,0 0 0,0 0 0,0 0 0,0 0 0,-1 0 0,1 0-1,0 0 1,0 0 0,0 0 0,0 0 0,0 0 0,0 0 0,0 0 0,0 0-1,0-1 1,-1 1 0,1 0 0,0 0 0,0 0 0,0 0 0,0 0-1,0 0 1,0 0 0,0 0 0,0 0 0,0-1 0,0 1 0,0 0 0,0 0-1,0 0 1,0 0 0,0 0 0,0 0 0,0 0 0,0-1 0,0 1-1,0 0 1,0 0 0,0 0 0,0 0 0,0 0 0,0 0 0,0 0-1,0-1 1,0 1 0,0 0 0,0 0 0,0 0 0,0 0 0,0 0 0,1 0-1,-1 0 1,0 0 0,0 0 0,0 0 0,0-1 0,0 1 0,0 0-1,0 0 1,0 0 0,1 0 0,11-1 1206,19 3-466,23 17 173,0 1 0,-2 3 0,-1 3 0,61 39 0,-76-44-753,119 75 723,103 56 2569,-253-150-3419,0 1 0,0-1 0,1 0 1,-1 0-1,1 0 0,-1-1 0,1 0 1,9 1-1,-14-2-95,-1-1-1,1 1 1,-1 0 0,1 0-1,-1 0 1,1 0-1,-1 0 1,1-1 0,-1 1-1,1 0 1,-1 0 0,1-1-1,-1 1 1,1 0 0,-1-1-1,0 1 1,1-1-1,-1 1 1,1-1 0,-1 1-1,0 0 1,0-1 0,1 1-1,-1-1 1,0 1 0,0-1-1,0 1 1,1-1-1,-1 0 1,0 0 0,1-24-6,-13-25 16,-10-7 100,-51-90 0,0-1-155,7-26-2306,29 58-5050,16 40-4372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7.325"/>
    </inkml:context>
    <inkml:brush xml:id="br0">
      <inkml:brushProperty name="width" value="0.025" units="cm"/>
      <inkml:brushProperty name="height" value="0.025" units="cm"/>
    </inkml:brush>
  </inkml:definitions>
  <inkml:trace contextRef="#ctx0" brushRef="#br0">16 267 17617,'0'0'9454,"10"-4"-7303,3-2-1857,0-1 0,0 0-1,-1-1 1,0 0-1,-1-1 1,0-1 0,0 0-1,-1 0 1,-1-1-1,1 0 1,13-22 0,-19 27-293,0 0 0,-1 0 1,1 0-1,-1-1 0,-1 1 1,1-1-1,-1 0 0,0 1 1,-1-1-1,1 0 0,-1 0 1,-1 0-1,1-1 0,-1 1 1,-2-11-1,2 17-1,-1 0 0,0 0 0,1 0 0,-1 0 0,0 0 0,0 1 0,0-1 0,0 0 0,0 0 0,0 0 0,0 1 0,0-1 0,0 1 0,0-1 0,0 0 0,0 1 0,0 0 0,-1-1 0,1 1 0,0 0 0,0 0 0,-1 0 0,1-1 0,0 1 0,0 1 0,0-1 0,-1 0 0,1 0 0,-2 1 0,-2-1 0,1 1 0,-1 0 0,1 0 0,-1 1 0,1-1 0,-1 1 0,-4 2 0,-1 4 0,-1 1 0,1-1 0,1 2 0,0-1 0,0 1 0,0 1 0,2 0 0,-1 0 0,1 0 0,1 1 0,0 0 0,1 0 0,0 0 0,1 1 0,0 0 0,1 0 0,0 0 0,1 0 0,1 0 0,0 20 0,1-29 0,0 0 0,1 0 0,0-1 0,0 1 0,0 0 0,1-1 0,-1 1 0,1-1 0,-1 1 0,1-1 0,0 0 0,1 0 0,-1 0 0,0 0 0,1 0 0,0 0 0,0-1 0,0 1 0,0-1 0,0 0 0,0 0 0,0 0 0,1 0 0,-1-1 0,1 1 0,-1-1 0,1 0 0,0 0 0,5 1 0,13 2 0,-1-1 0,1 0 0,42-2 0,-50-1 0,65-2-4100,-44-9-4356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8.395"/>
    </inkml:context>
    <inkml:brush xml:id="br0">
      <inkml:brushProperty name="width" value="0.025" units="cm"/>
      <inkml:brushProperty name="height" value="0.025" units="cm"/>
    </inkml:brush>
  </inkml:definitions>
  <inkml:trace contextRef="#ctx0" brushRef="#br0">1 164 9161,'0'0'12337,"0"11"-10448,1 5-1206,1 1-1,0-1 0,1 0 1,7 20-1,-8-29-517,1 0 0,-1 1 0,1-2 0,0 1 0,1 0 0,-1-1 1,1 1-1,1-1 0,-1 0 0,1-1 0,0 1 0,0-1 0,11 9 0,-15-14-113,0 1-1,1-1 1,-1 1 0,0-1-1,0 0 1,0 0-1,0 1 1,1-1 0,-1 0-1,0 0 1,0 0-1,0 0 1,1 0 0,-1-1-1,0 1 1,0 0-1,0-1 1,0 1-1,1 0 1,-1-1 0,0 1-1,0-1 1,0 0-1,0 1 1,0-1 0,0 0-1,0 0 1,0 0-1,-1 1 1,1-1 0,0 0-1,0 0 1,-1 0-1,1 0 1,-1 0 0,1 0-1,-1-1 1,1 1-1,-1 0 1,1-1 0,18-58 963,-16 49-873,22-124 206,-17 84-312,-8 51-37,0 0 0,0 0-1,0 0 1,0 0 0,0-1 0,0 1-1,0 0 1,0 0 0,0 0 0,0-1-1,0 1 1,0 0 0,0 0 0,0 0-1,0-1 1,0 1 0,0 0 0,0 0 0,0 0-1,0 0 1,0-1 0,0 1 0,1 0-1,-1 0 1,0 0 0,0 0 0,0 0-1,0-1 1,0 1 0,0 0 0,1 0-1,-1 0 1,0 0 0,0 0 0,0 0 0,0 0-1,1 0 1,-1 0 0,0-1 0,0 1-1,0 0 1,1 0 0,-1 0 0,0 0-1,0 0 1,0 0 0,0 0 0,1 0 0,-1 0-1,0 0 1,0 0 0,1 1 0,7 10-145,4 18-81,4 23 247,-10-29 0,1-1 0,19 40 0,-26-61-18,0 0 0,0-1 1,1 1-1,-1 0 0,0-1 0,1 1 0,-1 0 0,1-1 0,-1 1 0,1 0 0,-1-1 0,1 1 0,0-1 0,-1 1 1,1-1-1,0 1 0,-1-1 0,1 1 0,0-1 0,-1 0 0,1 1 0,0-1 0,1 0 0,9-12 103,1-36 87,-11 41-181,10-51-11,-8 31 0,2 1 0,1 0 0,17-47 0,-22 72 0,-1-1 0,1 1 0,-1 0 0,1-1 0,0 1 0,-1 0 0,1-1 0,0 1 0,0 0 0,0 0 0,0 0 0,0 0 0,0-1 0,0 1 0,0 1 0,0-1 0,1 0 0,-1 0 0,0 0 0,0 1 0,1-1 0,-1 1 0,1-1 0,-1 1 0,1-1 0,-1 1 0,1 0 0,1-1 0,-1 2 0,1 0 0,-1 0 0,1 0 0,-1 0 0,0 0 0,1 1 0,-1-1 0,0 1 0,0-1 0,0 1 0,0 0 0,0 0 0,0 0 0,2 3 0,6 8 0,-1 1 0,0 0 0,12 27 0,1 13-3283,-4-11-4703,-20-70 5,-7-10-4735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8.721"/>
    </inkml:context>
    <inkml:brush xml:id="br0">
      <inkml:brushProperty name="width" value="0.025" units="cm"/>
      <inkml:brushProperty name="height" value="0.025" units="cm"/>
    </inkml:brush>
  </inkml:definitions>
  <inkml:trace contextRef="#ctx0" brushRef="#br0">0 10 3235,'0'0'20211,"52"-7"-21108,-26 7-1857,5 0-2563,-1-3-8104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9.223"/>
    </inkml:context>
    <inkml:brush xml:id="br0">
      <inkml:brushProperty name="width" value="0.025" units="cm"/>
      <inkml:brushProperty name="height" value="0.025" units="cm"/>
    </inkml:brush>
  </inkml:definitions>
  <inkml:trace contextRef="#ctx0" brushRef="#br0">4 142 20243,'-1'10'2787,"-1"13"-2038,2 0 0,0 0 0,1 0 0,2 0 0,0 0 0,1 0 0,1-1 0,2 1 0,0-1 0,1-1 0,1 0 0,15 25 0,-24-44-749,1-1 0,0 0 0,-1 1 0,1-1 0,0 0 0,0 1 0,0-1 0,0 0 0,0 0 0,0 0 0,0 0 0,0 0 0,0 0 0,0 0 0,1 0 0,-1 0 0,0-1 0,1 1 0,-1 0 0,0-1 0,1 1 0,-1-1 0,1 0 0,2 1 0,-3-2 0,0 0 0,0 1 0,0-1 0,0 0 0,0 0 0,0 0 0,0 0 0,0-1 0,0 1 0,-1 0 0,1 0 0,-1 0 0,1-1 0,0 1 0,-1 0 0,0 0 0,1-1 0,-1 1 0,0 0 0,0-1 0,0 1 0,0-1 0,0 1 0,0 0 0,-1-3 0,2-9 0,-2-1 0,0 1 0,0 0 0,-1 0 0,-1 0 0,0 1 0,-1-1 0,0 1 0,-1-1 0,0 1 0,-1 1 0,0-1 0,-1 1 0,-12-15 0,19 26 0,0 0 0,0 0 0,0-1 0,0 1 0,0 0 0,0 0 0,0 0 0,0 0 0,-1-1 0,1 1 0,0 0 0,0 0 0,0 0 0,0 0 0,-1-1 0,1 1 0,0 0 0,0 0 0,0 0 0,0 0 0,-1 0 0,1 0 0,0 0 0,0 0 0,-1 0 0,1 0 0,0 0 0,0 0 0,0 0 0,-1 0 0,1 0 0,0 0 0,0 0 0,0 0 0,-1 0 0,1 0 0,0 0 0,0 0 0,0 0 0,-1 0 0,1 0 0,0 1 0,-1-1 0,-1 12 0,5 18 0,0-17 0,1 0 0,0-1 0,1 1 0,0-1 0,1 0 0,0 0 0,11 14 0,-14-22 0,0 0 0,0 0 0,1-1 0,-1 1 0,1-1 0,0 0 0,0 0 0,0 0 0,0-1 0,7 4 0,-8-5 0,0 0 0,-1-1 0,1 1 0,0 0 0,0-1 0,0 0 0,0 0 0,0 0 0,0 0 0,0 0 0,0 0 0,0-1 0,0 0 0,0 1 0,0-1 0,-1 0 0,1 0 0,5-3 0,-2-1 0,1 0 0,-1 0 0,0-1 0,0 1 0,-1-1 0,1-1 0,-1 1 0,-1-1 0,1 0 0,-1 0 0,0 0 0,2-8 0,6-13 0,15-56 0,-21 57 0,-1 0 0,-1 0 0,-2 0 0,0 0 0,-3-32 0,1 57 0,0-1 0,0 1 0,-1-1 0,1 1 0,0 0 0,-1-1 0,0 1 0,0 0 0,1-1 0,-1 1 0,-1 0 0,1 0 0,0 0 0,0-1 0,-1 1 0,1 1 0,-1-1 0,0 0 0,1 0 0,-1 1 0,-4-3 0,6 4 0,-1-1 0,1 1 0,-1 0 0,0 0 0,1 0 0,-1 0 0,0-1 0,1 1 0,-1 0 0,0 0 0,1 1 0,-1-1 0,0 0 0,1 0 0,-1 0 0,0 0 0,1 0 0,-1 1 0,1-1 0,-1 0 0,0 1 0,1-1 0,-1 0 0,1 1 0,-1-1 0,1 1 0,-1 0 0,-1 1 0,1 0 0,0 0 0,-1 0 0,1 0 0,0 1 0,0-1 0,1 0 0,-1 1 0,0-1 0,1 0 0,-1 5 0,-2 22 0,1 0 0,3 47 0,0-63 0,1 1 0,0 0 0,0-1 0,2 1 0,0-1 0,0 0 0,11 21 0,-14-31 0,1 0 0,-1 0 0,1 0 0,0 0 0,0-1 0,0 1 0,0 0 0,1-1 0,-1 0 0,1 1 0,-1-1 0,1 0 0,0 0 0,0 0 0,0-1 0,0 1 0,0-1 0,0 0 0,0 0 0,0 0 0,1 0 0,-1 0 0,0-1 0,1 1 0,-1-1 0,1 0 0,-1 0 0,0 0 0,7-2 0,-5 1 0,1-1 0,-1-1 0,0 1 0,0-1 0,0 0 0,0 0 0,0 0 0,-1-1 0,0 1 0,1-1 0,-1 0 0,-1-1 0,1 1 0,0-1 0,-1 0 0,5-9 0,-1 0 0,-1-1 0,-1 0 0,0-1 0,-1 1 0,-1-1 0,0 0 0,-1 0 0,-1 0 0,0-26 0,-1 41 0,0 1 0,0-1 0,0 1 0,0 0 0,0-1 0,0 1 0,0-1 0,0 1 0,0-1 0,0 1 0,0 0 0,0-1 0,-1 1 0,1-1 0,0 1 0,0 0 0,0-1 0,0 1 0,-1-1 0,1 1 0,0 0 0,-1-1 0,1 1 0,0 0 0,0-1 0,-1 1 0,1 0 0,0 0 0,-1-1 0,1 1 0,-1 0 0,1 0 0,-1 0 0,1 0 0,-1 0 0,0 0 0,1 0 0,-1 1 0,1-1 0,0 0 0,-1 1 0,1-1 0,-1 1 0,1-1 0,-1 0 0,1 1 0,0-1 0,-1 1 0,1-1 0,0 1 0,0-1 0,-1 1 0,1-1 0,0 1 0,0 0 0,0-1 0,0 1 0,0-1 0,-1 1 0,1-1 0,0 2 0,-1 12 5,-1 0 1,1 0-1,1 0 1,1 0-1,0 0 1,1 0-1,0 0 1,5 14-1,-7-24-11,1-1 0,0 0 0,1 0 0,-1 0 0,0 0-1,1 0 1,0 0 0,0 0 0,-1-1 0,2 1-1,-1-1 1,0 1 0,0-1 0,1 0 0,-1 0 0,1 0-1,0 0 1,0 0 0,0 0 0,0-1 0,0 0 0,0 1-1,0-1 1,0 0 0,0-1 0,1 1 0,-1 0 0,0-1-1,0 0 1,1 0 0,-1 0 0,0 0 0,1 0 0,-1-1-1,0 0 1,1 1 0,-1-1 0,0 0 0,6-3-1,23-14-2177,-6-9-4023,3-8-5960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49.921"/>
    </inkml:context>
    <inkml:brush xml:id="br0">
      <inkml:brushProperty name="width" value="0.025" units="cm"/>
      <inkml:brushProperty name="height" value="0.025" units="cm"/>
    </inkml:brush>
  </inkml:definitions>
  <inkml:trace contextRef="#ctx0" brushRef="#br0">0 72 20820,'0'0'5925,"0"11"-4329,1 6-1168,1 0-1,0 0 1,2 0 0,9 29-1,33 79 1103,-2-10-943,31 170-416,-75-285-171,0 0 0,0 0 0,0-1 0,0 1 0,0 0 0,0 0 0,0 0 0,0 0 0,0 0 0,0 0 0,0 0 0,0 0 0,1 0 0,-1 0 0,0 0 0,0 0 0,0 0 0,0 0 0,0 0 0,0 0 0,0 0 0,0 0 0,0 0 0,1 0 0,-1 0 0,0 0 0,0 0 0,0 0 0,0 0 0,0 0 0,0 0 0,0 0 0,0 0 0,1 0 0,-1 0 0,0 0 0,0 0 0,3-24 0,-1-37 0,-23-197 0,11 183 0,4 0 0,3-99 0,4 172-12,0-1-1,-1 1 1,1-1 0,0 0-1,0 1 1,0 0 0,1-1-1,-1 1 1,1 0 0,-1-1-1,1 1 1,0 0 0,0 0 0,-1 0-1,1 1 1,1-1 0,-1 0-1,0 1 1,0-1 0,1 1-1,-1 0 1,1 0 0,-1 0-1,1 0 1,2-1 0,-3 2 2,0-1 1,0 0-1,0 1 1,-1-1 0,1 1-1,0 0 1,0 0-1,0-1 1,0 1-1,0 1 1,0-1 0,0 0-1,0 0 1,0 1-1,-1-1 1,1 1 0,0-1-1,0 1 1,0 0-1,-1 0 1,1 0-1,0 0 1,-1 0 0,1 0-1,-1 0 1,1 0-1,-1 1 1,0-1-1,1 1 1,-1-1 0,0 1-1,0-1 1,1 3-1,0 4 27,0-1 0,-1 1 0,0 0 0,-1 0 0,0-1 0,0 1 0,0 0 0,-1 0-1,0-1 1,-1 1 0,0 0 0,0-1 0,0 0 0,-1 1 0,0-1 0,-7 10 0,-7 14 98,-2-1-1,-28 35 1,36-51-106,1 0-9,7-9 0,0 0 0,-1 0 0,0 0 0,0-1 0,0 1 0,0-1 0,-1 0 0,0 0 0,-9 5 0,14-9-5,-1 0 0,1 0-1,-1-1 1,1 1 0,-1 0 0,1-1 0,0 1 0,-1 0-1,1-1 1,-1 1 0,1 0 0,0-1 0,-1 1 0,1-1-1,0 1 1,0-1 0,-1 1 0,1-1 0,0 1-1,0-1 1,0 1 0,0-1 0,-1 1 0,1-1 0,0 1-1,0-1 1,0 1 0,0-1 0,0 0 0,0 1 0,0-1-1,1 1 1,-1-1 0,0 1 0,0-1 0,0 1 0,0-1-1,1 1 1,-1-1 0,1 0 0,4-28-1369,9-9-4395,20-36-1,-22 48 2282,14-27-4722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0.510"/>
    </inkml:context>
    <inkml:brush xml:id="br0">
      <inkml:brushProperty name="width" value="0.025" units="cm"/>
      <inkml:brushProperty name="height" value="0.025" units="cm"/>
    </inkml:brush>
  </inkml:definitions>
  <inkml:trace contextRef="#ctx0" brushRef="#br0">1 137 3011,'0'0'17568,"1"11"-15171,3 35-540,-3-11-265,3 0 1,0 0-1,20 66 1,-24-99-1559,1 1 1,0-1-1,0 0 1,0 0-1,0 0 1,1 0-1,-1 0 1,0 0-1,1 0 1,-1-1-1,1 1 1,0 0-1,3 1 1,-5-2-12,1-1 0,0 0 1,0 1-1,0-1 0,0 0 0,0 1 1,0-1-1,0 0 0,0 0 0,0 0 1,0 0-1,0 0 0,0 0 0,0 0 0,0-1 1,0 1-1,0 0 0,0 0 0,0-1 1,0 1-1,1-2 0,1 0 18,0 0 0,0-1-1,0 1 1,0-1 0,-1 0-1,1 0 1,-1 0 0,0 0-1,0-1 1,0 1 0,0-1 0,-1 1-1,3-7 1,0-5-41,0 0 0,-1-1 0,-1 1 0,0 0 0,-1-32 0,-1 42 0,0 0 0,0 0 0,-1 0 0,0 0 0,0 0 0,0 0 0,0 0 0,-1 0 0,1 1 0,-1-1 0,-1 1 0,1-1 0,-1 1 0,1 0 0,-1 0 0,0 0 0,-1 0 0,1 0 0,-1 1 0,0-1 0,1 1 0,-6-3 0,8 5 0,0 1 0,0-1 0,0 1 0,0-1 0,0 1 0,0 0 0,0-1 0,-1 1 0,1 0 0,0 0 0,0-1 0,0 1 0,0 0 0,0 0 0,0 0 0,-1 0 0,1 1 0,0-1 0,0 0 0,0 0 0,0 1 0,0-1 0,0 1 0,0-1 0,0 1 0,0-1 0,0 1 0,0 0 0,0-1 0,0 1 0,0 0 0,1 0 0,-1-1 0,0 1 0,0 0 0,1 0 0,-1 0 0,1 0 0,-1 0 0,1 0 0,-1 0 0,1 0 0,0 0 0,-1 1 0,1-1 0,0 0 0,0 0 0,0 0 0,0 0 0,0 0 0,0 0 0,0 1 0,0-1 0,1 2 0,-1-1 0,0 1 0,0-1 0,0 0 0,0 0 0,1 1 0,-1-1 0,1 0 0,-1 0 0,1 1 0,0-1 0,0 0 0,0 0 0,0 0 0,0 0 0,0 0 0,1 0 0,-1-1 0,1 1 0,-1 0 0,1-1 0,0 1 0,0-1 0,0 1 0,-1-1 0,1 0 0,0 0 0,1 0 0,1 1 0,1-2-59,-1 0 0,1 0 0,0-1 0,-1 0 0,1 0 0,-1 0 1,1 0-1,-1-1 0,0 0 0,0 0 0,0 0 0,0 0 0,0-1 0,0 1 0,0-1 0,-1 0 0,1 0 0,4-6 1,9-10-511,-1 0 1,16-25 0,-22 30 370,-2 3-73,-3 5-155,1-1-1,-1 0 1,-1 0 0,1 0 0,-1-1 0,-1 0 0,1 1 0,-1-1-1,-1 0 1,3-10 0,-20 33 1232,10-4-559,0-1 0,1 1-1,0 0 1,1 0 0,1 0-1,-1 0 1,0 13 0,0 81 1315,3-83-1094,0-19-419,0 0 0,0-1 0,0 1 0,0 0 0,1-1 0,-1 1 1,1 0-1,0-1 0,0 1 0,0-1 0,0 1 0,0-1 0,0 1 0,1-1 0,-1 0 0,1 0 0,-1 0 0,1 0 1,0 0-1,0 0 0,0 0 0,0 0 0,1-1 0,2 3 0,-2-3-31,-1-1 1,0 1-1,1-1 1,-1 1-1,1-1 1,-1 0-1,0 0 1,1 0-1,-1 0 0,1 0 1,-1-1-1,0 1 1,1-1-1,-1 1 1,0-1-1,1 0 0,-1 0 1,0 0-1,0 0 1,0 0-1,0-1 1,0 1-1,0-1 0,0 1 1,0-1-1,-1 0 1,1 0-1,1-1 1,3-5 55,1-1 0,-2 1 0,1-1 0,-1 0 1,-1 0-1,1-1 0,-2 1 0,1-1 0,-1 0 0,-1 0 1,0 0-1,0 0 0,-1-1 0,0 1 0,-1 0 0,0-1 1,0 1-1,-4-17 0,3 24-109,-1 0 0,0 0 0,1 0 1,-1 0-1,0 0 0,0 1 0,0-1 0,-1 1 0,1 0 1,-1-1-1,1 1 0,-1 0 0,0 0 0,0 0 0,0 1 1,0-1-1,0 1 0,-5-2 0,4 1-154,-1 1 0,1-1 0,-1 1 0,1 0-1,-1 1 1,0-1 0,1 1 0,-1 0 0,0 0 0,1 0 0,-1 1-1,0 0 1,-4 1 0,5 1-4936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1.540"/>
    </inkml:context>
    <inkml:brush xml:id="br0">
      <inkml:brushProperty name="width" value="0.025" units="cm"/>
      <inkml:brushProperty name="height" value="0.025" units="cm"/>
    </inkml:brush>
  </inkml:definitions>
  <inkml:trace contextRef="#ctx0" brushRef="#br0">117 366 16816,'0'0'10661,"-9"-7"-9476,-32-20-342,40 27-827,-1-1 0,1 1 0,0-1 0,-1 1-1,1 0 1,-1 0 0,1 0 0,0 0 0,-1 0-1,1 0 1,-1 0 0,1 0 0,-1 1 0,1-1 0,0 0-1,-1 1 1,1-1 0,0 1 0,-1 0 0,1-1-1,0 1 1,0 0 0,0 0 0,-1 0 0,1 0 0,0 0-1,0 0 1,0 0 0,0 0 0,1 0 0,-1 0-1,0 0 1,-1 3 0,-16 39 12,16-33-7,1-1 0,0 0 0,0 1 0,1-1 0,0 1-1,1-1 1,0 0 0,4 18 0,-4-25-14,-1 0-1,1 0 1,0 0-1,0 1 1,0-1-1,0 0 1,0 0-1,0 0 1,1-1 0,-1 1-1,1 0 1,-1 0-1,1-1 1,0 1-1,0-1 1,-1 0-1,4 2 1,-3-2-4,0-1 0,0 1 0,1-1 0,-1 0 0,0 1 0,1-1 0,-1 0 0,0-1 0,1 1 0,-1 0 0,0-1 0,1 1 0,-1-1 0,0 1 0,0-1 0,0 0 0,1 0 0,-1 0 0,0-1-1,3-1 1,2-2 44,-1-1 0,1 0 0,-1 0 0,0 0 0,-1-1 0,1 1-1,-1-1 1,-1-1 0,1 1 0,-1-1 0,3-8 0,7-19 247,12-41 0,-22 62-238,3-8 84,-1-2 0,-1 1 0,-1 0 0,-1-1 1,-1 0-1,-1 1 0,-3-32 0,2 53-140,-1 1 0,1 0 0,0-1 0,0 1 0,-1 0 0,1-1 0,-1 1 0,1 0 0,-1 0 0,0 0 0,1 0 0,-1 0 0,0-1 0,0 1 0,0 0 0,0 1 0,-1-3 0,1 3 0,0 0 0,1 0 0,-1 0 0,1 0 0,-1 0 0,1 0 0,-1 0 0,1 0 0,-1 0 0,0 0 0,1 0 0,-1 0 0,1 0 0,-1 0 0,1 1 0,-1-1 0,1 0 0,-1 0 0,1 1 0,-1-1 0,1 0 0,0 1 0,-1-1 0,1 1 0,-1-1 0,1 0 0,0 1 0,-1-1 0,1 1 0,0-1 0,-1 1 0,1-1 0,0 1 0,0-1 0,0 1 0,0-1 0,-1 1 0,1-1 0,0 1 0,0 0 0,0-1 0,0 1 0,0 0 0,-3 18 0,0 0 0,1 0 0,1 0 0,3 32 0,-1-9 0,-1-21 0,1 1 0,1-1 0,6 23 0,-7-38 0,0-1 0,0 0 0,0 0 0,1 0 0,0 0 0,0 0 0,1 0 0,-1 0 0,1-1 0,0 1 0,0-1 0,0 0 0,1 1 0,0-2 0,0 1 0,0 0 0,8 5 0,-9-8 0,0 0 0,0 0 0,0 0 0,0-1 0,0 1 0,0-1 0,1 0 0,-1 0 0,0 0 0,0 0 0,0-1 0,0 1 0,0-1 0,0 0 0,0 0 0,0 0 0,0 0 0,0 0 0,0 0 0,0-1 0,-1 0 0,1 1 0,0-1 0,-1 0 0,0 0 0,1-1 0,-1 1 0,3-5 0,6-7 0,0 0 0,-1 0 0,13-28 0,-22 42 0,8-19 0,-1 0 0,0 0 0,-2 0 0,0-1 0,-1 0 0,-1 0 0,-1-1 0,-1 1 0,0-1 0,-2-27 0,-3 30 0,-2 23 0,-1 29 0,5 3 0,-1-23 0,2 0 0,0-1 0,0 1 0,1 0 0,1-1 0,0 1 0,7 21 0,-8-33 0,-1-1 0,0 0 0,1 1 0,-1-1 0,1 0 0,-1 0 0,1 0 0,-1 1 0,1-1 0,0 0 0,0 0 0,0 0 0,-1 0 0,1 0 0,0 0 0,0 0 0,0-1 0,1 1 0,-1 0 0,0 0 0,0-1 0,0 1 0,0-1 0,1 1 0,-1-1 0,0 1 0,1-1 0,-1 0 0,0 0 0,1 0 0,-1 0 0,0 0 0,1 0 0,-1 0 0,0 0 0,1 0 0,-1 0 0,0-1 0,0 1 0,1-1 0,-1 1 0,0-1 0,0 1 0,1-1 0,-1 0 0,0 1 0,0-1 0,0 0 0,0 0 0,0 0 0,0 0 0,1-2 0,5-4 0,0-1 0,-1 0 0,0 0 0,-1 0 0,8-14 0,-2-4 0,-1-1 0,-2 0 0,0 0 0,-2-1 0,-1 0 0,2-39 0,-7 80 0,0 0 0,0 0 0,1 0 0,1 0 0,0 0 0,1 0 0,0 0 0,1-1 0,0 0 0,1 0 0,0 0 0,14 21 0,-17-31-90,0 0 1,0 0-1,1 0 1,-1-1-1,1 1 0,-1-1 1,1 0-1,0 1 1,-1-1-1,1-1 0,0 1 1,0 0-1,0 0 1,-1-1-1,1 0 0,0 0 1,0 0-1,0 0 1,4 0-1,-5 0-222,1-1-1,-1 1 0,0-1 1,1 1-1,-1-1 1,0 0-1,1 0 0,-1 0 1,0 0-1,0 0 1,0 0-1,0 0 0,0-1 1,2-2-1,9-14-9926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2.581"/>
    </inkml:context>
    <inkml:brush xml:id="br0">
      <inkml:brushProperty name="width" value="0.025" units="cm"/>
      <inkml:brushProperty name="height" value="0.025" units="cm"/>
    </inkml:brush>
  </inkml:definitions>
  <inkml:trace contextRef="#ctx0" brushRef="#br0">45 170 4420,'0'-1'1259,"3"-28"7070,-1 19-6470,-2-1 1,1 1 0,-2-1 0,-1-15 0,2 26-1784,0 0 0,-1 1 0,1-1 0,0 1 0,0-1 0,0 0 0,-1 1-1,1-1 1,0 0 0,0 1 0,-1-1 0,1 0 0,0 0 0,-1 1 0,1-1 0,0 0-1,-1 0 1,1 1 0,-1-1 0,1 0 0,0 0 0,-1 0 0,1 0 0,-1 1 0,1-1-1,0 0 1,-1 0 0,1 0 0,-1 0 0,1 0 0,-1 0 0,1 0 0,0 0-1,-1-1 1,1 1 0,-1 0 0,1 0 0,-1 0 0,1 0 0,0 0 0,-1-1 0,1 1-1,0 0 1,-1 0 0,1-1 0,0 1 0,-1 0 0,1-1 0,0 1 0,-1 0-1,1-1 1,0 1 0,0 0 0,0-1 0,-1 1 0,1 0 0,0-1 0,0 1 0,0-1-1,0 1 1,0-1 0,0 1 0,0 0 0,0-1 0,0 0 0,-16 33 852,12-10-701,0 0 0,0 34 0,3-50-211,1 1 1,0 0-1,0 0 0,1 0 0,0-1 0,0 1 0,1 0 0,0-1 1,0 1-1,0-1 0,1 0 0,4 8 0,-6-12-12,0-1 0,1 1 0,-1-1 0,1 1 0,0-1-1,-1 0 1,1 0 0,0 1 0,-1-1 0,1-1 0,0 1 0,0 0 0,0 0 0,0-1-1,0 1 1,0-1 0,0 1 0,0-1 0,0 0 0,0 0 0,0 0 0,0 0-1,0 0 1,1-1 0,-1 1 0,0 0 0,0-1 0,0 0 0,-1 1 0,1-1 0,0 0-1,0 0 1,0 0 0,1-2 0,6-2-66,-1-1 0,-1 0 1,1-1-1,-1 1 0,11-15 0,-4 4-964,-1-1-1,-1 0 1,10-20-1,-14 20-1905,0 0 0,-1 0 1,8-32-1,-5-6-8605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3.128"/>
    </inkml:context>
    <inkml:brush xml:id="br0">
      <inkml:brushProperty name="width" value="0.025" units="cm"/>
      <inkml:brushProperty name="height" value="0.025" units="cm"/>
    </inkml:brush>
  </inkml:definitions>
  <inkml:trace contextRef="#ctx0" brushRef="#br0">10 0 11883,'0'0'5339,"-1"14"-2990,1-8-2112,-8 188 5962,8-172-5734,2 1 1,0-1-1,1 0 0,1 0 1,2 0-1,0-1 0,10 25 0,-15-44-442,0 0-1,0 0 1,-1 0-1,1 0 1,1 0-1,-1 0 1,0 0-1,0 0 1,1-1-1,-1 1 1,1-1-1,-1 1 0,1-1 1,0 1-1,-1-1 1,1 0-1,0 0 1,0 0-1,0 0 1,0 0-1,0 0 1,0-1-1,0 1 1,0-1-1,4 1 0,-4-2 8,0 1 0,0-1 0,0 0-1,0 0 1,0 0 0,0 0 0,0 0-1,0 0 1,0-1 0,0 1-1,-1-1 1,1 1 0,-1-1 0,1 1-1,-1-1 1,1 0 0,-1 0-1,0 0 1,0 0 0,0 0 0,0 0-1,0 0 1,0-4 0,4-7 17,-1 0 1,-1-1 0,0 1-1,-1-1 1,-1 1 0,0-1-1,-1 0 1,0 0 0,-1 1-1,-1-1 1,0 1 0,0-1-1,-7-17 1,8 29-50,1 1 0,0 0 0,-1 0 0,1 0 0,-1-1 0,0 1 0,1 0 0,-1 0 0,0 0 0,0 0 0,0 0 0,0 1 0,1-1 0,-1 0 0,0 0 0,-1 0 0,1 1 0,0-1 0,0 1 0,0-1 0,0 1 0,-2-1-1,2 1-5,0 1 0,1-1-1,-1 1 1,0 0 0,0-1-1,1 1 1,-1 0 0,1-1-1,-1 1 1,0 0 0,1 0-1,0 0 1,-1 0 0,1 0-1,-1-1 1,1 1 0,0 0-1,0 0 1,-1 0 0,1 0-1,0 0 1,0 0 0,0 0-1,0 0 1,0 0 0,0 0-1,1 0 1,-1 1 0,0 10 2,1 0-1,1 1 1,0-1 0,5 16 0,-7-26 29,1 1 0,-1-1 0,1 1 0,0-1-1,0 1 1,0-1 0,0 1 0,0-1 0,0 0 0,1 0 0,-1 1 0,1-1 0,0 0-1,-1-1 1,1 1 0,0 0 0,0 0 0,0-1 0,1 1 0,-1-1 0,0 0 0,0 1-1,1-1 1,-1 0 0,1 0 0,4 0 0,-5-1-2,0-1 1,0 1-1,0-1 1,0 0-1,-1 0 1,1 0-1,0 0 0,0 0 1,-1 0-1,1 0 1,0-1-1,-1 1 0,1-1 1,-1 1-1,0-1 1,1 0-1,-1 1 1,0-1-1,0 0 0,0 0 1,0-2-1,20-46 280,-20 48-299,7-22-2,-1 0 0,-1 0 0,-1 0 0,0-1 0,0-33 0,1 95 0,13 43 0,-9-39 0,-7-27 0,2 0 0,-1 0 0,10 18 0,-13-30 0,0 0 0,0 0 0,0 0 0,0 0 0,1-1 0,-1 1 0,1 0 0,-1-1 0,1 1 0,0-1 0,-1 1 0,1-1 0,4 2 0,-5-3 0,0 1 0,0-1 0,0 0 0,0 0 0,0 0 0,0-1 0,0 1 0,1 0 0,-1 0 0,0 0 0,0-1 0,0 1 0,0-1 0,0 1 0,0-1 0,0 1 0,0-1 0,0 0 0,0 1 0,-1-1 0,1 0 0,0 0 0,0 1 0,-1-1 0,1 0 0,0 0 0,-1 0 0,1 0 0,0-2 0,18-36-2817,-17 32 1565,-1 0-1,1 0 1,-1-1-1,0 1 1,-1 0-1,0-14 1,-4-4-6062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3.470"/>
    </inkml:context>
    <inkml:brush xml:id="br0">
      <inkml:brushProperty name="width" value="0.025" units="cm"/>
      <inkml:brushProperty name="height" value="0.025" units="cm"/>
    </inkml:brush>
  </inkml:definitions>
  <inkml:trace contextRef="#ctx0" brushRef="#br0">1 1 17873,'0'0'13677,"10"51"-14029,4-42-962,2 2-1152,-1-2-1410,2 2-288,3 1-961,-1 0-3234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1.719"/>
    </inkml:context>
    <inkml:brush xml:id="br0">
      <inkml:brushProperty name="width" value="0.025" units="cm"/>
      <inkml:brushProperty name="height" value="0.025" units="cm"/>
    </inkml:brush>
  </inkml:definitions>
  <inkml:trace contextRef="#ctx0" brushRef="#br0">250 12 5765,'0'0'12386,"-9"-3"-10817,4 1-1342,4 1-189,0 0-1,0 1 1,0-1 0,0 0-1,0 1 1,0-1 0,0 1-1,-1-1 1,1 1 0,0 0-1,0 0 1,0-1-1,0 1 1,-1 0 0,1 0-1,0 0 1,0 0 0,0 0-1,-1 0 1,1 1 0,0-1-1,0 0 1,0 1 0,0-1-1,0 1 1,-1-1-1,1 1 1,0-1 0,0 1-1,0 0 1,0-1 0,0 1-1,1 0 1,-1 0 0,0 0-1,0 0 1,0 0 0,1 0-1,-1 0 1,1 0-1,-1 0 1,1 0 0,-1 0-1,1 0 1,-1 0 0,1 0-1,0 2 1,-9 54 1248,2 0 0,3 110 1,3-65-640,-25 447 651,-4 245-1123,32-193 530,-4-549-509,-2-1 0,-3 0 0,-1 0 0,-3-1 0,-2 0 0,-39 93 0,48-128-121,0-1 0,1 1 1,0 0-1,1 0 0,1 0 1,0 0-1,1 0 0,2 18 1,-2-32-130,0-1 1,0 1-1,0 0 1,1-1-1,-1 1 1,0-1-1,0 1 1,1 0-1,-1-1 1,0 1-1,0-1 1,1 1-1,-1-1 1,1 1-1,-1-1 1,0 1-1,1-1 1,-1 1-1,1-1 1,-1 0-1,1 1 1,-1-1-1,1 0 1,0 1-1,-1-1 1,1 0-1,-1 0 1,1 0-1,0 1 1,-1-1-1,1 0 1,14-1-8160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3.843"/>
    </inkml:context>
    <inkml:brush xml:id="br0">
      <inkml:brushProperty name="width" value="0.025" units="cm"/>
      <inkml:brushProperty name="height" value="0.025" units="cm"/>
    </inkml:brush>
  </inkml:definitions>
  <inkml:trace contextRef="#ctx0" brushRef="#br0">5 55 12268,'0'0'13410,"-1"10"-11921,-1 114 2734,1-124-4204,1 1 1,0 0-1,0 0 1,0 0 0,0-1-1,0 1 1,0 0-1,0 0 1,0 0 0,0 0-1,0-1 1,1 1-1,-1 0 1,0 0 0,0 0-1,1-1 1,-1 1-1,1 0 1,-1-1 0,1 1-1,-1 0 1,1-1-1,-1 1 1,1 0 0,-1-1-1,1 1 1,0-1-1,-1 1 1,1-1-1,0 1 1,-1-1 0,1 0-1,0 1 1,0-1-1,-1 0 1,1 0 0,0 1-1,0-1 1,0 0-1,-1 0 1,1 0 0,0 0-1,0 0 1,0 0-1,0 0 1,1-1 0,0 1 12,1-1 1,-1 0-1,1 0 1,-1-1 0,1 1-1,-1 0 1,0-1-1,1 1 1,-1-1 0,0 0-1,0 0 1,0 0-1,1-2 1,7-11-33,0-1 0,-1-1 0,10-29 0,5-8 0,-24 55 0,0-1 0,0 0 0,0 1 0,1-1 0,-1 1 0,0-1 0,0 1 0,0-1 0,0 1 0,0-1 0,1 0 0,-1 1 0,0-1 0,0 0 0,1 1 0,-1-1 0,0 1 0,1-1 0,-1 0 0,0 0 0,1 1 0,-1-1 0,0 0 0,1 0 0,-1 1 0,1-1 0,-1 0 0,1 0 0,-1 0 0,0 0 0,1 0 0,-1 1 0,1-1 0,-1 0 0,1 0 0,-1 0 0,1 0 0,-1 0 0,1 0 0,-1-1 0,0 1 0,1 0 0,-1 0 0,1 0 0,-1 0 0,1 0 0,-1-1 0,0 1 0,1 0 0,-1 0 0,0-1 0,1 1 0,-1 0 0,0-1 0,1 1 0,-1 0 0,0-1 0,1 1 0,-1 0 0,0-1 0,0 1 0,0-1 0,1 1 0,-1-1 0,0 1 0,0 0 0,0-1 0,0 1 0,0-1 0,12 42 0,-10-35 0,-2-3 0,1 0 0,0 0 0,0 0 0,0 0 0,0 0 0,1 0 0,-1 0 0,1-1 0,-1 1 0,1-1 0,0 1 0,0-1 0,0 0 0,1 0 0,2 3 0,-3-5 0,-1 1 0,0-1 0,1 0 0,-1 1 0,1-1 0,-1 0 0,1 0 0,-1 0 0,1 0 0,-1 0 0,1-1 0,-1 1 0,0 0 0,1-1 0,-1 1 0,1-1 0,-1 1 0,0-1 0,1 0 0,-1 1 0,0-1 0,0 0 0,0 0 0,0 0 0,0 0 0,0 0 0,0 0 0,0-1 0,0 1 0,0 0 0,0 0 0,-1 0 0,2-3 0,16-26 8,18-25-3,-34 53-10,0-1 1,0 1-1,-1 0 1,2 0-1,-1 0 1,0 0-1,0 0 1,1 0-1,-1 1 1,1-1-1,-1 1 0,1 0 1,0-1-1,0 1 1,-1 1-1,6-2 1,-7 2-54,0 0 0,-1 0 1,1 0-1,0 1 0,-1-1 0,1 0 1,0 0-1,-1 1 0,1-1 0,-1 1 1,1-1-1,0 0 0,-1 1 0,1-1 1,-1 1-1,1-1 0,-1 1 0,1-1 1,-1 1-1,0 0 0,1-1 0,-1 1 1,0 0-1,1-1 0,-1 1 0,0 0 1,0-1-1,0 1 0,0 0 0,0-1 1,1 3-1,0 25-4877,-1-25 3705,0 11-6388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4.738"/>
    </inkml:context>
    <inkml:brush xml:id="br0">
      <inkml:brushProperty name="width" value="0.025" units="cm"/>
      <inkml:brushProperty name="height" value="0.025" units="cm"/>
    </inkml:brush>
  </inkml:definitions>
  <inkml:trace contextRef="#ctx0" brushRef="#br0">0 218 18161,'0'0'7025,"4"14"-5679,8 25-696,1-1 1,2 0-1,1-1 1,3 0-1,0-2 1,44 59-1,-62-93-634,0 0 0,0 1-1,0-1 1,0 0-1,0 0 1,0 0 0,0 0-1,0 0 1,0 0 0,1 0-1,-1 0 1,1 0-1,-1 0 1,0-1 0,1 1-1,-1-1 1,1 1-1,-1-1 1,3 1 0,-4-1 6,1-1 0,0 1 0,-1-1 0,1 1 0,0-1 0,-1 1 0,1-1 0,-1 1 0,1-1 0,0 1 0,-1-1 0,0 0 0,1 1 0,-1-1 0,1 0 0,-1 1 0,0-1 0,1 0 0,-1 0 0,0 1 0,0-1 0,0 0 0,0 0 0,1 0 0,-1-1 0,0-5 92,0 0 0,0-1 0,0 1 0,-1 0-1,0-1 1,-4-13 0,2 13-114,0 0 0,0 1 0,-1-1 0,0 1 0,0-1 0,-1 1 0,0 0 0,0 1 0,-1-1 0,0 1 0,0 1 0,-13-11 0,18 16 0,1-1 0,0 1 0,0 0 0,-1 0 0,1 0 0,0 0 0,0 0 0,-1-1 0,1 1 0,0 0 0,0 0 0,-1 0 0,1 0 0,0 0 0,0 0 0,-1 0 0,1 0 0,0 0 0,-1 0 0,1 0 0,0 0 0,0 0 0,-1 0 0,1 0 0,0 0 0,0 1 0,-1-1 0,1 0 0,0 0 0,0 0 0,-1 0 0,1 0 0,0 1 0,0-1 0,0 0 0,-1 0 0,1 0 0,0 1 0,0-1 0,0 0 0,0 0 0,0 1 0,-1-1 0,1 1 0,2 16 0,12 18 0,-12-32-1,-1-1 1,1 1-1,0-1 0,0 1 1,1-1-1,-1 0 0,0 0 1,1 0-1,-1 0 0,1 0 1,0 0-1,0-1 0,-1 1 0,1-1 1,0 0-1,0 0 0,0 0 1,0 0-1,1-1 0,-1 1 1,0-1-1,0 0 0,0 0 1,0 0-1,1 0 0,-1 0 1,0-1-1,0 0 0,0 1 1,0-1-1,0 0 0,0 0 1,0-1-1,0 1 0,0-1 0,-1 1 1,1-1-1,0 0 0,-1 0 1,0 0-1,1 0 0,-1-1 1,0 1-1,0-1 0,0 1 1,2-4-1,7-14 3,0 0 0,-1 0 0,-1 0 1,-1-1-1,0-1 0,-2 0 0,-1 1 0,-1-2 0,0 1 0,-2 0 0,0-1 1,-2 1-1,0-1 0,-7-37 0,-10 10-2,17 48 0,-1 1 0,1-1 0,0 1 0,-1 0 0,0-1 0,1 1 0,-1 0 0,0-1 0,0 1 0,0 0 0,0 0 0,0 0 0,0 0 0,0 0 0,0 0 0,0 0 0,0 0 0,-1 0 0,1 0 0,0 1 0,-1-1 0,1 1 0,0-1 0,-1 1 0,1-1 0,-1 1 0,1 0 0,-1-1 0,1 1 0,-3 0 0,2 2 0,1 1 0,0-1 0,0 0 0,0 1 0,0-1 0,0 0 0,1 1 0,-1-1 0,1 1 0,-1-1 0,1 1 0,0 0 0,0-1 0,0 1 0,1 2 0,-1 0 0,-1 73 0,1-47 0,0-25 0,0-9 0,1-17-1754,2 29-2681,0 34-7510,-3-27-2400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5.590"/>
    </inkml:context>
    <inkml:brush xml:id="br0">
      <inkml:brushProperty name="width" value="0.025" units="cm"/>
      <inkml:brushProperty name="height" value="0.025" units="cm"/>
    </inkml:brush>
  </inkml:definitions>
  <inkml:trace contextRef="#ctx0" brushRef="#br0">135 594 13229,'3'-11'3726,"10"-34"-465,-10 31-1450,0-1 0,-1 0 0,0 0 0,-1-18-1,-1 32-1756,-1-1-1,1 1 1,0 0-1,0-1 1,-1 1-1,1-1 1,-1 1-1,1 0 1,-1-1-1,0 1 1,1 0-1,-1 0 1,0-1-1,0 1 1,0 0-1,0 0 1,0 0-1,0 0 0,0 0 1,0 0-1,-1 0 1,1 1-1,0-1 1,0 0-1,-1 1 1,1-1-1,-1 1 1,1-1-1,0 1 1,-1 0-1,1-1 1,-1 1-1,1 0 1,-1 0-1,1 0 1,-1 0-1,1 0 1,0 1-1,-1-1 1,-1 1-1,-1-1 40,0 1 0,-1 0 1,1 0-1,0 0 0,0 1 0,0-1 0,0 1 0,0 0 0,1 0 0,-1 1 1,1-1-1,-1 1 0,-2 2 0,-1 4-93,1 0 0,0 0 0,1 0 0,0 0 0,0 1 0,1 0 0,0 0 0,1 0 0,-4 21 0,3-6 0,1 0 0,2 0 0,1 28 0,0-49 0,1-1 0,-1 1 0,0-1 0,1 0 0,0 0 0,0 1 0,0-1 0,0 0 0,0 0 0,1 0 0,-1 0 0,1 0 0,0 0 0,0 0 0,0-1 0,0 1 0,0-1 0,1 1 0,-1-1 0,5 3 0,-5-4 0,0 0 0,0-1 0,0 1 0,0 0 0,0-1 0,0 1 0,0-1 0,0 0 0,0 0 0,0 0 0,0 0 0,0 0 0,0 0 0,0 0 0,0-1 0,0 1 0,0-1 0,0 1 0,0-1 0,0 0 0,0 0 0,0 0 0,-1 0 0,1 0 0,0 0 0,0-1 0,-1 1 0,1 0 0,-1-1 0,0 1 0,1-1 0,1-3 0,4-5 0,0-1 0,0 0 0,-1 0 0,-1 0 0,0-1 0,-1 0 0,0 0 0,-1 0 0,0 0 0,2-17 0,-2-3 0,-1 0 0,-4-59 0,2 90 0,0-1 0,0 1 0,0-1 0,0 1 0,0-1 0,0 1 0,0-1 0,-1 1 0,1-1 0,-1 1 0,1-1 0,-1 1 0,1-1 0,-1 1 0,0 0 0,0-1 0,0 1 0,1 0 0,-1 0 0,0 0 0,-1 0 0,1 0 0,0 0 0,0 0 0,-2-1 0,2 5 0,0 0 0,0 0 0,1 1 0,-1-1 0,1 0 0,0 1 0,0-1 0,0 0 0,0 5 0,1-3 0,-1-1 0,0-1 0,0 1 0,1-1 0,0 1 0,-1-1 0,1 1 0,0-1 0,1 0 0,-1 1 0,1-1 0,-1 0 0,1 0 0,0 0 0,0 0 0,1-1 0,3 5 0,-5-6 0,1 1 0,-1-1 0,1 0 0,0-1 0,-1 1 0,1 0 0,0 0 0,-1-1 0,1 1 0,0-1 0,0 1 0,0-1 0,0 0 0,-1 1 0,1-1 0,0 0 0,0-1 0,0 1 0,0 0 0,0 0 0,-1-1 0,1 1 0,0-1 0,0 1 0,-1-1 0,1 0 0,0 0 0,-1 0 0,1 0 0,-1 0 0,1 0 0,-1 0 0,1-1 0,1-1 0,6-6 0,-1-1 0,0 0 0,0-1 0,-1 0 0,-1 0 0,0 0 0,0-1 0,-1 1 0,6-21 0,-2 1 0,-1-1 0,6-53 0,-11 59 0,0-1 0,-2 0 0,-1 1 0,-2-1 0,-7-44 0,2 56 0,3 33 0,2 34 0,2 37 0,4 1 0,22 120 0,-18-169 0,2-1 0,2 0 0,1 0 0,2-2 0,2 1 0,2-2 0,30 47 0,-34-64 0,-10-13 0,1 0 0,-1 0 0,0 1 0,-1-1 0,0 1 0,0 0 0,0 0 0,-1 1 0,0-1 0,2 17 0,-5-25 0,0 0 0,0 1 0,0-1 0,0 1 0,0-1 0,0 1 0,0-1 0,0 1 0,0-1 0,-1 0 0,1 1 0,0-1 0,0 1 0,0-1 0,-1 0 0,1 1 0,0-1 0,-1 0 0,1 1 0,0-1 0,-1 0 0,1 0 0,0 1 0,-1-1 0,1 0 0,-1 0 0,1 1 0,0-1 0,-1 0 0,1 0 0,-1 0 0,1 0 0,-1 0 0,1 0 0,-1 0 0,1 0 0,0 0 0,-1 0 0,1 0 0,-1 0 0,1 0 0,-1 0 0,1 0 0,-1 0 0,1-1 0,0 1 0,-1 0 0,1 0 0,-1-1 0,-22-12 0,-2-11 0,2-1 0,2-1 0,0-1 0,1-1 0,2-1 0,-28-60 0,39 75 0,1 1 0,1-1 0,0-1 0,-3-18 0,7 29 0,0 1 0,0-1 0,1 0 0,-1-1 0,1 1 0,0 0 0,0 0 0,1 0 0,0 0 0,-1 0 0,1 0 0,0 0 0,1 1 0,-1-1 0,1 0 0,-1 0 0,1 1 0,0-1 0,1 1 0,4-6 0,11-7-662,2 1 0,23-15 0,28-21-4319,-30 13-3651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6.551"/>
    </inkml:context>
    <inkml:brush xml:id="br0">
      <inkml:brushProperty name="width" value="0.025" units="cm"/>
      <inkml:brushProperty name="height" value="0.025" units="cm"/>
    </inkml:brush>
  </inkml:definitions>
  <inkml:trace contextRef="#ctx0" brushRef="#br0">1 227 13164,'3'4'9272,"4"25"-8369,63 229 6021,-40-163-5899,-27-80-777,-2-10-168,0 0 0,0-1 0,1 1 0,-1-1 0,1 1 0,0-1-1,0 1 1,0-1 0,1 0 0,-1 0 0,6 7 0,-7-11-76,-1 0 0,1 0 0,-1 0 0,1 0 0,-1 1 0,1-1 0,-1 0 0,1 0 0,0 0 0,-1 0 0,1 0 1,-1 0-1,1 0 0,-1-1 0,1 1 0,-1 0 0,1 0 0,-1 0 0,1 0 0,-1-1 0,0 1 0,1 0 0,-1 0 0,1-1 0,-1 1 0,1 0 1,-1-1-1,0 1 0,1 0 0,-1-1 0,0 1 0,1-1 0,-1 1 0,0-1 0,0 1 0,1-1 0,-1 1 0,0-1 0,0 1 0,0-1 0,0 1 1,0-1-1,1 1 0,-1-1 0,0 1 0,0-1 0,-1 0 0,6-28 73,-5 29-77,2-25 0,-1 0 0,-2 1 0,0-1 0,-5-25 0,4 39 0,-1 0 0,1 1 0,-2-1 0,0 1 0,0 0 0,-1 0 0,0 0 0,0 1 0,-1-1 0,0 1 0,-12-12 0,4 13 0,11 19 0,10 21 0,-1-18 0,1-1 0,0 0 0,0 0 0,2-1 0,-1 0 0,1-1 0,1 0 0,21 19 0,-27-26 0,0-1 0,1 0 0,-1 0 0,0-1 0,1 1 0,-1-1 0,1 0 0,0 0 0,0-1 0,0 0 0,0 1 0,8 0 0,-9-3 0,0 1 0,-1 0 0,0-1 0,1 0 0,-1 0 0,1 0 0,-1 0 0,0 0 0,0-1 0,1 1 0,-1-1 0,0 0 0,0 0 0,-1 0 0,1 0 0,0-1 0,-1 1 0,1-1 0,-1 1 0,3-5 0,8-13 0,0-1 0,-2 0 0,0-1 0,-2 0 0,0-1 0,-2 0 0,0 0 0,-1 0 0,-2-1 0,0 0 0,-2 0 0,0 0 0,-2 0 0,-1 0 0,-4-28 0,3 42 0,0-1 0,-1 1 0,0-1 0,-1 1 0,-10-18 0,13 25 0,-1 0 0,1 0 0,-1 0 0,0 0 0,0 0 0,0 1 0,0-1 0,-1 1 0,1 0 0,0-1 0,-1 1 0,0 0 0,0 0 0,1 1 0,-1-1 0,0 1 0,0-1 0,-1 1 0,1 0 0,0 0 0,0 0 0,-6 0 0,8 1 0,0 0 0,-1 1 0,1-1 0,0 0 0,0 1 0,0-1 0,0 1 0,-1-1 0,1 1 0,0 0 0,0 0 0,0-1 0,0 1 0,0 0 0,1 0 0,-1 0 0,0 0 0,0 0 0,0 0 0,1 0 0,-1 0 0,1 0 0,-1 0 0,1 0 0,-1 1 0,1 0 0,-9 38 0,8-31 0,-9 64 0,4 2 0,4 93 0,2-165 0,0-1 0,0 0 0,0 1 0,1-1 0,-1 1 0,1-1 0,-1 0 0,1 1 0,0-1 0,0 0 0,0 0 0,0 0 0,1 0 0,-1 0 0,0 0 0,3 3 0,-3-5 0,0 1 0,1 0 0,-1 0 0,0-1 0,0 1 0,1-1 0,-1 1 0,0-1 0,1 0 0,-1 0 0,1 1 0,-1-1 0,0 0 0,1 0 0,-1 0 0,1 0 0,-1-1 0,0 1 0,1 0 0,-1-1 0,1 1 0,-1-1 0,0 1 0,0-1 0,1 1 0,-1-1 0,0 0 0,0 0 0,2-1 0,6-6 5,0 0 0,-1 0 0,0 0 0,9-13 0,-8 9-6,1 0 0,1 1 0,19-16 1,-28 25-8,1 0 1,0 0 0,0 0-1,0 0 1,0 1 0,0-1 0,0 1-1,1 0 1,-1 0 0,0 0-1,1 1 1,-1-1 0,0 1-1,1 0 1,-1-1 0,1 2 0,-1-1-1,1 0 1,-1 1 0,0-1-1,4 2 1,-4 0-53,1 0-1,-1 0 1,0 0 0,0 0-1,0 0 1,0 1-1,-1-1 1,1 1-1,-1 0 1,1 0 0,-1 0-1,0 0 1,0 0-1,-1 0 1,1 0-1,0 1 1,1 4 0,18 70-520,-16-57-64,-4-18 216,9 31-1852,-1-21-1274,-8-13 3341,-1 0 0,0 0-1,1 0 1,-1 1-1,0-1 1,1 0 0,-1 0-1,1 0 1,-1 0-1,0 0 1,1 0 0,-1 0-1,0 0 1,1 0-1,-1 0 1,0 0 0,1 0-1,-1 0 1,1 0-1,-1 0 1,0 0 0,1-1-1,-1 1 1,0 0-1,1 0 1,-1 0 0,0-1-1,0 1 1,1 0-1,-1 0 1,0-1 0,0 1-1,1 0 1,7-15-7074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7.264"/>
    </inkml:context>
    <inkml:brush xml:id="br0">
      <inkml:brushProperty name="width" value="0.025" units="cm"/>
      <inkml:brushProperty name="height" value="0.025" units="cm"/>
    </inkml:brush>
  </inkml:definitions>
  <inkml:trace contextRef="#ctx0" brushRef="#br0">28 461 14958,'0'0'2589,"-3"9"-283,-4 14-1502,2 0-1,0 1 1,2 0-1,0-1 1,2 44-1,1-66-780,0 0-1,-1 0 1,1 0 0,0 0-1,0 0 1,0 0 0,0 0-1,0 0 1,1 0-1,-1 0 1,0-1 0,0 1-1,1 0 1,-1 0 0,0 0-1,1 0 1,-1 0 0,1-1-1,-1 1 1,1 0-1,-1 0 1,1-1 0,0 1-1,-1 0 1,1-1 0,0 1-1,0 0 1,-1-1 0,1 1-1,0-1 1,0 0 0,0 1-1,-1-1 1,1 0-1,0 1 1,0-1 0,0 0-1,0 0 1,0 0 0,0 0-1,0 0 1,0 0 0,0 0-1,1 0 1,1-1 32,0 0 1,0 0-1,0-1 1,-1 1-1,1-1 1,0 0-1,-1 1 1,1-1-1,-1 0 1,0 0-1,0-1 1,3-2-1,3-7 13,0 1-1,-1-1 1,-1 0-1,0 0 1,0 0-1,-1-1 1,-1 0-1,0 0 1,-1-1-1,0 1 1,-1-1-1,-1 1 1,0-24-1,-1 36-65,0 1 0,0 0 0,0-1-1,1 1 1,-1 0 0,0 0 0,0-1 0,0 1-1,0 0 1,0-1 0,0 1 0,0 0 0,0-1-1,0 1 1,0 0 0,0-1 0,0 1-1,0 0 1,0 0 0,0-1 0,-1 1 0,1 0-1,0-1 1,0 1 0,0 0 0,0 0 0,0-1-1,-1 1 1,1 0 0,0 0 0,0-1 0,-1 1-1,1 0 1,0 0 0,0 0 0,-1-1-1,1 1 1,0 0 0,0 0 0,-1 0 0,1 0-1,0 0 1,-1 0 0,1 0 0,0 0 0,-1-1-1,1 1 1,0 0 0,-1 0 0,0 1-9,1 0 0,-1-1 0,0 1 0,1-1 0,-1 1 1,1 0-1,-1 0 0,1-1 0,-1 1 0,1 0 0,0 0 0,-1-1 0,1 1 0,0 0 1,0 0-1,0 0 0,-1 0 0,1-1 0,0 2 0,0 5 12,-1 57-8,1-62 13,0 0 0,0 0 0,0 0-1,1 0 1,-1 0 0,0 0 0,1 0 0,0-1 0,-1 1 0,1 0-1,0 0 1,0 0 0,0-1 0,0 1 0,0-1 0,0 1-1,0 0 1,1-1 0,-1 0 0,0 1 0,1-1 0,-1 0 0,1 0-1,0 0 1,-1 0 0,1 0 0,3 1 0,-4-2 47,1 0 0,0 0 0,-1-1 0,1 1 0,-1 0 0,1-1 0,0 1-1,-1-1 1,1 1 0,-1-1 0,0 0 0,1 0 0,-1 0 0,1 0 0,-1 0 0,0 0 0,0 0 0,0 0 0,0 0 0,1-1 0,-2 1 0,1 0 0,0-1 0,0 1 0,1-3 0,19-45 1702,-18 41-1449,14-45-78,-3 0 1,-2-1 0,-2 0-1,-3-1 1,-2 0-1,-3-85 1,-4 111-233,-1 38 0,-2 49 0,5 1 0,14 96 0,-11-133 0,2 0 0,0-1 0,1 0 0,1 0 0,1 0 0,1-1 0,19 32 0,-26-49 0,0 1 0,0-1 0,0 0 0,0 0 0,1 0 0,-1 0 0,1 0 0,0-1 0,0 1 0,0-1 0,0 0 0,0 0 0,0 0 0,1 0 0,-1 0 0,1-1 0,-1 0 0,1 1 0,0-1 0,-1-1 0,7 2 0,-9-2 0,-1 0 0,1 0 0,-1 0 0,1 0 0,-1 0 0,1 0 0,-1 0 0,1-1 0,-1 1 0,1 0 0,-1 0 0,1 0 0,-1-1 0,0 1 0,1 0 0,-1 0 0,1-1 0,-1 1 0,0 0 0,1-1 0,-1 1 0,0-1 0,1 1 0,-1 0 0,0-1 0,1 1 0,-1-1 0,0 1 0,0-1 0,0 1 0,0-1 0,1 0 0,-3-21 0,-16-18 0,0 21 0,-1 2 0,-1 0 0,-33-21 0,29 21 0,1-1 0,-26-24 0,48 41 0,0 0 0,0 0 0,0 0 0,0 0 0,0-1 0,1 1 0,-1 0 0,0 0 0,1 0 0,-1-1 0,1 1 0,-1 0 0,1-1 0,-1 1 0,1 0 0,0-1 0,0 1 0,0 0 0,0-1 0,0 1 0,0 0 0,0-1 0,0 1 0,1-1 0,-1 1 0,0 0 0,1 0 0,-1-1 0,1 1 0,-1 0 0,1 0 0,0-1 0,0 1 0,-1 0 0,1 0 0,0 0 0,0 0 0,0 0 0,0 0 0,0 0 0,0 1 0,2-2 0,6-5 0,1 1 0,0 0 0,0 0 0,12-4 0,-8 4 0,39-19-606,-33 17-1000,1-2 0,-1 0-1,-1-1 1,22-17 0,-2-7-10417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8.223"/>
    </inkml:context>
    <inkml:brush xml:id="br0">
      <inkml:brushProperty name="width" value="0.025" units="cm"/>
      <inkml:brushProperty name="height" value="0.025" units="cm"/>
    </inkml:brush>
  </inkml:definitions>
  <inkml:trace contextRef="#ctx0" brushRef="#br0">113 45 8296,'0'0'10372,"-9"2"-8626,4-1-1499,0 0 0,0 0-1,1 0 1,-1 1 0,0 0 0,1 0 0,0 0-1,-1 0 1,1 1 0,0 0 0,0 0 0,0 0-1,0 0 1,1 1 0,-1-1 0,1 1 0,0 0-1,0 0 1,1 0 0,-1 0 0,1 1 0,-1-1-1,2 1 1,-1-1 0,-2 8 0,2-1-164,-1 0 0,2 1 1,-1-1-1,1 17 0,1-28-84,0 0 0,1 0 0,-1 1 0,0-1 0,0 0-1,0 0 1,0 0 0,0 1 0,0-1 0,0 0 0,0 0 0,1 0 0,-1 0-1,0 1 1,0-1 0,0 0 0,0 0 0,1 0 0,-1 0 0,0 0 0,0 0-1,0 0 1,1 0 0,-1 1 0,0-1 0,0 0 0,0 0 0,1 0 0,-1 0 0,0 0-1,0 0 1,0 0 0,1 0 0,-1 0 0,0 0 0,0 0 0,0 0 0,1-1-1,-1 1 1,0 0 0,0 0 0,0 0 0,1 0 0,-1 0 0,0 0 0,0 0 0,0 0-1,0-1 1,1 1 0,-1 0 0,0 0 0,0 0 0,0 0 0,0-1 0,0 1-1,0 0 1,0 0 0,1 0 0,-1 0 0,0-1 0,0 1 0,11-12 54,-4-3 0,0 1-1,-2-1 1,7-23 0,-10 26-66,2 0 0,-1 1 0,2-1 0,0 1 0,0-1 0,1 2 0,8-13 0,-14 23 1,1-1 0,-1 0 0,1 1 0,-1-1 0,1 0 0,0 1 0,-1-1 0,1 1-1,0-1 1,0 1 0,-1 0 0,1-1 0,0 1 0,0 0 0,0-1 0,-1 1 0,1 0 0,0 0 0,0 0 0,0-1 0,0 1 0,0 0 0,-1 0 0,1 1 0,0-1 0,0 0 0,0 0 0,0 0 0,0 1 0,-1-1-1,1 0 1,0 0 0,0 1 0,-1-1 0,1 1 0,0-1 0,0 1 0,-1-1 0,1 1 0,-1 0 0,1-1 0,0 1 0,-1 0 0,1-1 0,0 2 0,24 40-43,-21-34 61,48 87 429,-24-47 288,-2 1 1,-2 1-1,-2 1 0,22 79 0,-44-129-706,8 60 1212,-7-60-1207,-1 1 0,0-1 0,0 1 1,0 0-1,0-1 0,0 1 1,0-1-1,0 1 0,-1 0 0,1-1 1,0 1-1,-1-1 0,0 1 1,1-1-1,-1 1 0,0-1 0,0 1 1,0-1-1,1 0 0,-2 1 1,1-1-1,0 0 0,0 0 0,0 0 1,0 0-1,-1 0 0,1 0 1,0 0-1,-1 0 0,1-1 0,-1 1 1,-2 1-1,-4-2-22,-1-1 0,1 1 0,0-1 0,0 0 0,0-1 0,-1 0 0,1 0 0,1-1 0,-1 0 0,0 0 0,1-1 0,-10-6 0,-15-11 0,-40-32 0,57 42 0,4 2 0,4 5 0,0-1 0,0-1 0,1 1 0,-1-1 0,1 0 0,0 0 0,1-1 0,0 0 0,0 0 0,0 0 0,-4-10 0,9 16-28,-1-1 1,1 1-1,0 0 1,0 0-1,0 0 1,0 0-1,1-1 1,-1 1-1,0 0 0,0 0 1,1 0-1,-1 0 1,1 0-1,-1-1 1,1 1-1,-1 0 1,1 0-1,-1 0 0,1 0 1,0 1-1,0-1 1,0 0-1,-1 0 1,1 0-1,0 1 1,0-1-1,2-1 0,34-17-1693,-23 13 904,20-11-5031,61-41 0,-48 23-1471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8.580"/>
    </inkml:context>
    <inkml:brush xml:id="br0">
      <inkml:brushProperty name="width" value="0.025" units="cm"/>
      <inkml:brushProperty name="height" value="0.025" units="cm"/>
    </inkml:brush>
  </inkml:definitions>
  <inkml:trace contextRef="#ctx0" brushRef="#br0">107 129 11050,'0'0'7544,"-11"-2"-4443,-34-4-1094,43 6-1887,0 0-1,0 0 0,0 0 0,0 0 0,0 1 0,0-1 1,0 1-1,0-1 0,0 1 0,0 0 0,1-1 0,-1 1 0,0 0 1,1 0-1,-1 1 0,0-1 0,1 0 0,0 0 0,-1 1 1,1-1-1,0 1 0,-1-1 0,1 1 0,0-1 0,0 1 0,0 0 1,0 0-1,1-1 0,-1 1 0,0 0 0,1 0 0,-1 0 1,1 0-1,0 4 0,-2 3-1,2 1 0,-1 0 0,2-1 0,-1 1 1,3 11-1,-2-14-82,1 0 0,0-1 0,0 1 0,1-1 0,0 0 0,0 0 0,1 0 0,-1 0 0,1-1-1,1 1 1,-1-1 0,11 10 0,-14-14 13,1 1-1,0 0 0,0-1 0,0 1 0,0-1 0,0 0 0,0 1 0,1-1 0,-1 0 0,0 0 1,1 0-1,-1-1 0,0 1 0,1-1 0,-1 1 0,1-1 0,-1 0 0,1 0 0,-1 0 0,1 0 1,-1 0-1,1-1 0,-1 1 0,1-1 0,-1 1 0,0-1 0,1 0 0,-1 0 0,0 0 0,0-1 1,1 1-1,-1 0 0,0-1 0,0 1 0,0-1 0,-1 0 0,4-3 0,4-7 70,-1-1 0,0-1 1,0 1-1,-2-1 0,0 0 0,0 0 0,-1-1 0,-1 0 0,-1 0 0,0 0 0,-1 0 1,0-1-1,-1 1 0,-1 0 0,-2-22 0,1 34-118,1 0 0,0 0 0,-1 0 0,0 0 0,0 0 0,0 1 0,0-1 0,0 0 0,0 0 0,-1 1 0,1-1 0,-1 1 0,0-1 0,0 1 0,0 0 0,0 0 0,0 0 0,0 0 0,0 0 0,-1 0 0,1 0 0,-1 1 0,0-1 0,1 1 0,-1 0 0,0 0 0,0 0 0,1 0 0,-1 0 0,0 1 0,0-1 0,-6 1 0,5 0 0,0-1 0,0 2 0,-1-1 0,1 0 0,0 1 0,0 0 0,0 0 0,0 0 0,0 0 0,0 0 0,0 1 0,1 0 0,-1 0 0,0 0 0,1 0 0,-1 1 0,1-1 0,0 1 0,0 0 0,0 0 0,0 0 0,1 0 0,-4 5 0,4-3-90,-1 0 0,1 0 0,0 1-1,0-1 1,1 1 0,0-1 0,0 1 0,0-1 0,0 1 0,1 9-1,0-13 25,0-1 0,0 1 0,1 0 0,-1 0-1,0 0 1,1 0 0,-1 0 0,1 0 0,0-1-1,0 1 1,0 0 0,0-1 0,0 1 0,0 0-1,0-1 1,0 1 0,0-1 0,1 0 0,-1 1-1,1-1 1,-1 0 0,1 0 0,-1 0-1,1 0 1,0 0 0,0 0 0,-1 0 0,1-1-1,0 1 1,0-1 0,0 1 0,3 0 0,3-1-999,-1 1 1,1-1 0,-1 0 0,0 0-1,1-1 1,-1 0 0,1 0-1,-1-1 1,0 0 0,13-6 0,14-9-5738</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8.934"/>
    </inkml:context>
    <inkml:brush xml:id="br0">
      <inkml:brushProperty name="width" value="0.025" units="cm"/>
      <inkml:brushProperty name="height" value="0.025" units="cm"/>
    </inkml:brush>
  </inkml:definitions>
  <inkml:trace contextRef="#ctx0" brushRef="#br0">148 88 14157,'0'0'10602,"-9"-4"-9198,7 3-1365,0 0 51,0-1-1,-1 1 0,1 0 1,-1 0-1,1 0 1,-1 0-1,1 0 0,-1 1 1,0-1-1,1 1 0,-1 0 1,0 0-1,0 0 1,1 0-1,-1 0 0,0 0 1,1 1-1,-1-1 0,0 1 1,1 0-1,-1 0 0,1 0 1,-1 0-1,1 0 1,-1 1-1,1-1 0,0 1 1,0-1-1,0 1 0,0 0 1,-3 3-1,-1 2 55,0 0-1,1 1 1,0 0 0,0 0-1,1 0 1,0 0-1,0 1 1,1 0 0,0-1-1,0 1 1,1 0-1,1 1 1,-1-1 0,1 0-1,1 0 1,0 1-1,0-1 1,1 0 0,2 11-1,-3-19-135,1 1 0,0 0 0,-1 0-1,1-1 1,0 1 0,0-1 0,0 1 0,0-1-1,0 1 1,0-1 0,1 0 0,-1 1-1,0-1 1,1 0 0,-1 0 0,1 0 0,-1 0-1,1 0 1,-1 0 0,1-1 0,0 1 0,-1 0-1,1-1 1,0 1 0,0-1 0,-1 0 0,1 0-1,0 1 1,0-1 0,0 0 0,-1-1 0,1 1-1,0 0 1,0 0 0,0-1 0,-1 1-1,1-1 1,0 0 0,1 0 0,5-2 27,-1 0 0,0 0 0,0-1 0,0 0 0,0 0 1,0-1-1,9-8 0,-5 2-11,-1-1 1,0 0 0,-1 0-1,0-1 1,-1-1-1,8-16 1,-12 23-20,-1-1 0,0 0 0,0 0-1,-1 0 1,0 0 0,0 0 0,-1 0 0,0 0 0,0-1 0,-1 1-1,0 0 1,-1 0 0,-2-13 0,3 19-29,-1 0-1,0 0 1,1 1 0,-1-1-1,0 0 1,-1 0 0,1 0-1,0 0 1,0 1 0,-1-1 0,1 1-1,-1-1 1,1 1 0,-1-1-1,0 1 1,1 0 0,-1 0-1,0 0 1,0 0 0,0 0-1,0 0 1,0 1 0,0-1 0,0 1-1,0-1 1,0 1 0,0 0-1,0-1 1,-1 1 0,1 0-1,0 1 1,0-1 0,0 0-1,0 1 1,0-1 0,-3 2-1,1-1-49,1-1 0,0 1 0,0 0 0,0 1 0,0-1-1,0 0 1,0 1 0,1 0 0,-1 0 0,0 0-1,1 0 1,-1 0 0,1 0 0,0 1 0,0-1 0,0 1-1,0-1 1,0 1 0,1 0 0,-1 0 0,1 0-1,-1 0 1,0 5 0,1 40-4979,2-46 4571,-1 0 0,1 0 0,-1-1 1,1 1-1,0 0 0,0 0 0,0 0 0,0 0 0,0-1 0,0 1 0,0 0 1,3 2-1,10 6-4867</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1:59.600"/>
    </inkml:context>
    <inkml:brush xml:id="br0">
      <inkml:brushProperty name="width" value="0.025" units="cm"/>
      <inkml:brushProperty name="height" value="0.025" units="cm"/>
    </inkml:brush>
  </inkml:definitions>
  <inkml:trace contextRef="#ctx0" brushRef="#br0">72 372 7239,'0'0'2562,"4"-9"-256,16-48 2430,-17 49-3177,-2 0 0,1-1-1,-1 1 1,-1 0 0,1-1 0,-2-12-1,1 20-1460,0 0 0,-1 0 0,1 1 0,0-1 0,0 0 0,-1 1 0,1-1 1,-1 0-1,1 1 0,0-1 0,-1 1 0,1-1 0,-1 0 0,1 1 0,-1-1 0,0 1 0,1-1 0,-1 1 0,1 0 0,-1-1 0,0 1 0,1 0 0,-1-1 0,0 1 0,0 0 0,1 0 0,-1 0 0,0-1 0,0 1 0,1 0 0,-1 0 0,0 0 0,0 0 0,1 0 0,-1 1 0,0-1 1,0 0-1,1 0 0,-1 0 0,0 1 0,-1-1 0,0 1-28,0 0 0,-1 0 0,1 0 0,0 0 1,-1 0-1,1 0 0,0 0 0,0 1 0,0-1 0,0 1 0,-3 3 1,-3 9-68,2 0 1,-1 0 0,2 0 0,0 1 0,0 0-1,2 0 1,0 0 0,0 0 0,2 0 0,-1 1 0,2-1-1,0 1 1,5 27 0,-5-42-4,0 0 0,0 0 0,0 1 0,0-1 0,0 0 0,1 0 0,-1 0 0,0 0 0,1 1 0,-1-1 0,1 0 0,-1 0 0,1 0 0,-1 0 0,1 0 0,0 0 0,0 0 0,-1 0 0,1-1 0,0 1 0,0 0 0,0 0 0,0-1 0,0 1 0,0 0 0,0-1 0,0 1 0,0-1 0,1 1 0,-1-1 0,0 0 0,0 1 0,0-1 0,0 0 0,1 0 0,-1 0 0,0 0 0,0 0 0,0 0 0,1 0 0,-1 0 0,0-1 0,0 1 0,0 0 0,0-1 0,0 1 0,1-1 0,-1 1 0,1-2 0,3-1 0,0 0 0,1 0 0,-2-1 0,1 1 0,0-1 0,-1 0 0,0-1 0,6-6 0,0-5 0,-1 0 0,0-1 0,-1 0 0,-1 0 0,-1-1 0,0 1 0,6-35 0,-8 26 0,-1 0 0,-1 0 0,-2 0 0,0 0 0,-5-29 0,-10-4 0,14 56 0,0 0 0,0 0 0,0 0 0,-1 0 0,0 0 0,1 0 0,-1 0 0,0 1 0,0-1 0,0 0 0,-1 1 0,1 0 0,-1 0 0,1-1 0,-4-1 0,5 4 0,1 0 0,-1 0 0,1 0 0,-1 0 0,1-1 0,-1 1 0,1 0 0,-1 0 0,0 0 0,1 0 0,-1 0 0,1 0 0,-1 0 0,1 1 0,-1-1 0,1 0 0,-1 0 0,0 0 0,1 1 0,-1-1 0,1 0 0,-1 0 0,1 1 0,0-1 0,-1 0 0,1 1 0,-1-1 0,1 1 0,-1-1 0,1 0 0,0 1 0,-1-1 0,1 1 0,0-1 0,0 1 0,-1-1 0,1 1 0,0 0 0,0-1 0,0 1 0,0-1 0,0 1 0,0-1 0,0 1 0,0-1 0,0 2 0,-1 34 0,2-27 0,-1 11-115,1 1-1,1-1 1,1 0 0,0 0-1,2 0 1,0 0-1,1-1 1,11 23 0,-14-35-34,1 0 0,-1-1 0,1 1 0,0-1 0,1 0 0,-1 0 0,1-1 0,1 1 0,-1-1 0,1 0 0,-1-1 0,1 1 0,1-1 0,-1 0 0,1-1 0,-1 1 0,1-1 0,0-1 0,0 1 0,0-1 1,1 0-1,-1-1 0,0 0 0,1 0 0,9 0 0,5-2-6759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1.219"/>
    </inkml:context>
    <inkml:brush xml:id="br0">
      <inkml:brushProperty name="width" value="0.025" units="cm"/>
      <inkml:brushProperty name="height" value="0.025" units="cm"/>
    </inkml:brush>
  </inkml:definitions>
  <inkml:trace contextRef="#ctx0" brushRef="#br0">1 0 19058,'0'0'3203,"0"69"-2050,3-32 0,9 0-704,1 1-321,3-6-64,-1-6-32,0-6-32,-2-8-256,2-6-737,1-6-1025,-5 0-993,-2-10-833,-3-7-1056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2.738"/>
    </inkml:context>
    <inkml:brush xml:id="br0">
      <inkml:brushProperty name="width" value="0.025" units="cm"/>
      <inkml:brushProperty name="height" value="0.025" units="cm"/>
    </inkml:brush>
  </inkml:definitions>
  <inkml:trace contextRef="#ctx0" brushRef="#br0">0 135 4901,'7'-11'8360,"3"-5"-6441,1 0 0,22-26 1,-28 38-1544,-1-1 0,1 1 0,-1 0 0,1 0 0,0 0-1,1 1 1,-1-1 0,0 1 0,1 1 0,0-1 0,0 1 0,0 0 0,0 0 0,12-1 0,-17 2-320,0 1-1,0 0 1,0 0 0,0 0 0,0 1-1,0-1 1,0 0 0,0 0 0,0 0-1,0 1 1,0-1 0,0 1 0,0-1-1,0 1 1,0-1 0,0 1 0,0-1-1,-1 1 1,1 0 0,0-1-1,0 1 1,-1 0 0,1 0 0,0 0-1,-1-1 1,1 1 0,0 2 0,0 0 81,0 0 0,0 0 1,0 1-1,-1-1 0,1 0 1,-1 0-1,0 1 0,0-1 0,0 4 1,-1 5 254,-1 0 0,0-1 1,-1 1-1,-6 15 0,-37 60 985,35-70-1141,1 2 0,0-1 0,1 1 0,-8 26 0,16-43-240,0 1 0,0 0-1,1-1 1,-1 1-1,1 0 1,-1 0-1,1 0 1,0-1 0,0 1-1,0 0 1,0 0-1,0 0 1,1-1 0,-1 1-1,1 0 1,0 0-1,0-1 1,0 1-1,0-1 1,0 1 0,1-1-1,-1 1 1,1-1-1,0 0 1,-1 1 0,1-1-1,0 0 1,0 0-1,1-1 1,2 3-1,1-1-395,1 0-1,0 0 1,0-1-1,0 0 1,1-1-1,-1 0 1,0 0-1,1 0 1,-1-1-1,13 0 0,-11-1-664,0 0 0,1 0 0,-1-1 0,0 0-1,0-1 1,0 1 0,-1-2 0,1 1 0,-1-1-1,0-1 1,0 0 0,12-8 0,16-17-8043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1.953"/>
    </inkml:context>
    <inkml:brush xml:id="br0">
      <inkml:brushProperty name="width" value="0.025" units="cm"/>
      <inkml:brushProperty name="height" value="0.025" units="cm"/>
    </inkml:brush>
  </inkml:definitions>
  <inkml:trace contextRef="#ctx0" brushRef="#br0">5 472 12300,'0'0'2994,"-1"-10"-378,1 8-2587,-2-8 723,1 0 1,0-1 0,1 1 0,1 0-1,1-12 1,-2 21-667,0-1 1,0 0-1,0 0 1,1 1-1,-1-1 0,1 0 1,-1 1-1,1-1 1,0 1-1,0-1 0,-1 0 1,1 1-1,0 0 1,0-1-1,0 1 0,1 0 1,-1-1-1,0 1 1,0 0-1,1 0 0,-1 0 1,1 0-1,-1 0 1,1 0-1,-1 1 0,1-1 1,0 0-1,-1 1 1,1-1-1,0 1 0,-1 0 1,1-1-1,0 1 1,-1 0-1,1 0 0,0 0 1,0 0-1,-1 1 1,1-1-1,0 0 0,-1 1 1,1-1-1,0 1 1,-1-1-1,1 1 0,2 1 1,-2 0-61,1 0 1,0 0-1,-1 0 0,1 0 1,-1 0-1,0 1 0,0-1 1,0 1-1,0 0 1,0-1-1,0 1 0,-1 0 1,1 0-1,-1 0 1,0 0-1,0 0 0,0 1 1,0 4-1,11 70 326,-9-59-255,0 18-8,-2-22-64,1 1 1,0-1-1,1 1 0,1-1 0,6 16 0,-10-30-23,0 0 0,0 0-1,1 0 1,-1 0 0,1 0 0,-1 0-1,1 0 1,-1 0 0,1 0 0,-1 0-1,1 0 1,0 0 0,0 0 0,-1 0-1,1 0 1,0-1 0,0 1 0,0 0-1,0-1 1,0 1 0,0 0 0,0-1 0,0 0-1,0 1 1,0-1 0,0 1 0,0-1-1,1 0 1,-1 0 0,0 0 0,2 0-1,-1-1 14,0 0 0,0 0 0,0 0 0,0 0-1,0-1 1,0 1 0,0-1 0,0 0 0,-1 1 0,1-1 0,-1 0-1,1 0 1,1-4 0,6-8 120,-1-2-1,12-30 1,-10 7 458,-1 0 1,-3 0-1,-1-1 1,0-74 0,-2 134-602,1-1 0,0-1 0,2 1 0,0-1 0,1 0 0,1 0 0,1-1 0,0 0 0,16 21 0,-24-36 17,0 0 0,0 0 1,1 0-1,-1 0 1,0-1-1,1 1 0,-1-1 1,0 1-1,1-1 1,0 1-1,-1-1 0,1 0 1,0 0-1,0 0 1,0 0-1,0 0 1,0 0-1,0 0 0,0-1 1,0 1-1,0-1 1,0 1-1,0-1 0,2 0 1,-2-1 17,1 0 0,-1 0 1,0 0-1,0 0 0,-1 0 0,1-1 0,0 1 1,0 0-1,-1-1 0,1 0 0,-1 1 1,1-1-1,-1 0 0,0 0 0,1 0 1,-1 0-1,0 0 0,0-3 0,5-8 99,-1-1-1,0-1 1,-2 1-1,0-1 1,2-22-1,-3 21-125,0-7 0,-2-46 0,0 65 0,-1-1 0,1 1 0,-1 0 0,0-1 0,0 1 0,0 0 0,0 0 0,-1 0 0,1 0 0,-1 0 0,0 0 0,-1 0 0,1 1 0,0-1 0,-1 1 0,0 0 0,-4-5 0,6 8 0,1 0 0,0 0 0,0-1 0,-1 1 0,1 0 0,0 0 0,-1 0 0,1-1 0,-1 1 0,1 0 0,0 0 0,-1 0 0,1 0 0,0 0 0,-1 0 0,1 0 0,-1 0 0,1 0 0,0 0 0,-1 0 0,1 0 0,0 0 0,-1 0 0,1 0 0,0 1 0,-1-1 0,1 0 0,0 0 0,-1 0 0,1 0 0,0 1 0,-1-1 0,1 0 0,0 0 0,-1 1 0,1-1 0,0 0 0,0 0 0,-1 1 0,1-1 0,0 0 0,0 1 0,0-1 0,0 0 0,0 1 0,-1-1 0,1 1 0,0-1 0,0 0 0,0 1 0,0-1 0,0 0 0,0 1 0,0-1 0,0 1 0,0-1 0,0 0 0,0 1 0,0 30 0,1-23 0,-1-3 0,1 0 0,-1 0 0,2 0 0,-1 0 0,0 0 0,1-1 0,0 1 0,0 0 0,0-1 0,1 1 0,-1-1 0,1 0 0,3 4 0,-5-7 0,0 0 0,0 0 0,0 0 0,0 0 0,0 0 0,0 0 0,0 0 0,1 0 0,-1-1 0,0 1 0,0 0 0,1-1 0,-1 1 0,0-1 0,1 0 0,-1 1 0,0-1 0,1 0 0,-1 0 0,0 0 0,1 0 0,-1 0 0,1 0 0,-1 0 0,0 0 0,1 0 0,-1-1 0,0 1 0,1-1 0,-1 1 0,0-1 0,1 1 0,-1-1 0,0 0 0,0 0 0,0 1 0,0-1 0,0 0 0,0 0 0,0 0 0,0 0 0,0 0 0,0-1 0,0 1 0,-1 0 0,1 0 0,0 0 0,-1-1 0,2-1 0,8-18 0,-1 0 0,-1 0 0,0-1 0,-2 0 0,0 0 0,-1 0 0,-2-1 0,0 0 0,-2 1 0,-1-38 0,-3 36 0,3 24 0,0-1 0,0 0 0,0 1 0,0-1 0,-1 1 0,1-1 0,0 0 0,0 1 0,-1-1 0,1 1 0,0-1 0,-1 1 0,1-1 0,-1 1 0,1-1 0,0 1 0,-1 0 0,1-1 0,-1 1 0,0-1 0,1 1 0,-1 0 0,1 0 0,-1-1 0,1 1 0,-1 0 0,0 0 0,1 0 0,-1-1 0,1 1 0,-1 0 0,-1 0 0,1 4-707,-1 0-1,1 0 1,0-1 0,0 1-1,0 0 1,1 0 0,0 0-1,-1 0 1,1 0 0,1 0-1,0 7 1,-1-4-1210,0-1-5401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3.016"/>
    </inkml:context>
    <inkml:brush xml:id="br0">
      <inkml:brushProperty name="width" value="0.025" units="cm"/>
      <inkml:brushProperty name="height" value="0.025" units="cm"/>
    </inkml:brush>
  </inkml:definitions>
  <inkml:trace contextRef="#ctx0" brushRef="#br0">18 166 15759,'0'0'8493,"-4"14"-8167,3-12-307,-2 10 168,0 0 0,1 0 0,0 0 1,0 1-1,1-1 0,1 0 0,2 23 0,10 53 1821,-7-40-966,2 0 0,2 0 0,16 45 1,-25-91-1035,1 0 1,-1-1-1,1 1 1,0 0 0,-1-1-1,1 1 1,0-1-1,0 1 1,0 0 0,0-1-1,0 0 1,0 1-1,1-1 1,-1 0 0,0 0-1,1 1 1,-1-1-1,1 0 1,1 1 0,-2-2-2,0 0 0,0 0 0,1 0 0,-1 0 0,0-1-1,0 1 1,0 0 0,0 0 0,0-1 0,0 1 0,0 0 0,0-1 0,0 1 0,0-1 0,0 0 0,0 1 0,-1-1 0,1 0 0,0 1 0,0-1 0,0 0 0,0-1 0,6-7 26,-2 1 0,1-1-1,-1 0 1,8-19 0,-1-3-33,-1 0 0,-1-1 0,-2 0 0,-1 0 0,4-50 0,-9 124 0,1 1 0,2-1 0,15 62 0,-20-103-7,0-1 1,0 1-1,0-1 1,0 1-1,0 0 0,0-1 1,0 1-1,0 0 0,0-1 1,0 1-1,1-1 1,-1 1-1,0 0 0,0-1 1,1 1-1,-1-1 0,0 1 1,1-1-1,-1 1 1,0-1-1,1 1 0,-1-1 1,1 1-1,-1-1 0,1 0 1,-1 1-1,1-1 1,-1 0-1,1 1 0,-1-1 1,1 0-1,0 0 0,0 1 1,10-20-574,3-37-1065,-9 4-1958,3-14-2217,-8 66 5824,0-1-1,0 1 0,0 0 1,0-1-1,0 1 0,1 0 1,-1-1-1,0 1 0,0 0 1,0-1-1,1 1 0,-1 0 1,0-1-1,1 1 0,-1 0 1,0 0-1,0-1 1,1 1-1,-1 0 0,0 0 1,1 0-1,-1-1 0,1 1 1,-1 0-1,0 0 0,1 0 1,-1 0-1,0 0 0,1 0 1,-1 0-1,1 0 0,-1 0 1,0 0-1,1 0 0,-1 0 1,1 0-1,-1 0 0,0 0 1,1 0-1,-1 0 0,0 1 1,1-1-1,-1 0 0,0 0 1,1 0-1,-1 1 0,0-1 1,1 0-1,-1 0 0,0 1 1,1-1-1,-1 0 0,0 1 1,0-1-1,0 0 0,1 1 1,-1 0-1,17 19 1588,-16-19-1486,-1 1 27,1-1 0,0 1-1,0-1 1,0 1-1,0-1 1,0 1 0,0-1-1,1 0 1,-1 0 0,0 1-1,1-1 1,-1 0 0,1 0-1,-1-1 1,1 1-1,0 0 1,-1 0 0,1-1-1,0 1 1,-1-1 0,1 1-1,3-1 1,-3 0 7,-1-1 0,1 1 1,-1-1-1,1 0 0,-1 0 1,1 0-1,-1 0 0,0 0 0,1 0 1,-1 0-1,0 0 0,0 0 0,0-1 1,0 1-1,0 0 0,0-1 0,0 1 1,0-1-1,0-1 0,4-8 371,-1-1 0,0 1 0,-1-1 0,0 0 0,2-16 0,-4 22-435,2-58 591,-3 62-652,1 0 1,-1-1-1,0 1 0,0 0 0,-1 0 0,1 0 1,0 0-1,-1 0 0,1 0 0,-1 0 0,0 0 0,0 0 1,0 1-1,0-1 0,0 0 0,0 0 0,0 1 1,0-1-1,-1 0 0,1 1 0,-1 0 0,1-1 0,-1 1 1,1 0-1,-4-2 0,4 3-15,1 0-1,-1 0 1,0 0 0,0 0 0,1 0-1,-1 0 1,0 0 0,0 0-1,1 0 1,-1 0 0,0 0 0,0 1-1,1-1 1,-1 0 0,0 1-1,1-1 1,-1 0 0,0 1 0,1-1-1,-1 1 1,0-1 0,1 1-1,-1-1 1,1 1 0,-1 0 0,1-1-1,0 1 1,-1-1 0,1 1-1,-1 0 1,1 0 0,0-1 0,0 1-1,-1 0 1,1 0 0,0 0-1,-6 34-66,5-29 61,0 4 8,-2 11 20,1 1 0,1 0 0,0 0 1,5 35-1,-4-56-21,1 0 1,-1 0-1,1 0 1,-1 0-1,1 0 1,-1 0-1,1-1 1,0 1-1,-1 0 1,1 0-1,0 0 1,0-1-1,0 1 1,-1 0-1,1-1 1,0 1-1,0-1 1,0 1-1,0-1 1,0 1-1,0-1 1,0 0-1,0 1 1,1-1-1,-1 0 1,0 0-1,0 0 1,0 0-1,0 0 1,0 0-1,0 0 1,0 0-1,0 0 1,0-1-1,1 1 1,-1 0-1,0-1 1,0 1-1,1-1 1,42-19-5,-33 13 4,0 1 0,1 0 0,0 0 0,0 1 0,1 1 0,-1 0 0,1 1 0,0 0 0,0 1 0,0 1 0,0 0 0,0 0 0,23 3 0,-16 6 0,-7-4 0,-11-24 0,-3 10 0,-1 0 0,-1 1 0,0-1 0,0 0 0,0 1 0,-1-1 0,-10-15 0,0 2 0,-29-35 0,45 60 0,1-1 0,-1 1 0,1 0 0,-1-1 0,1 0 0,0 0 0,-1 0 0,1 0 0,0 0 0,0 0 0,0-1 0,0 1 0,0-1 0,0 0 0,0 0 0,0 0 0,0 0 0,-1-1 0,1 1 0,3-1 0,0 0 0,0 0 0,-1-1 0,1 1 0,-1-1 0,0 0 0,0 0 0,1-1 0,-1 0 0,-1 0 0,8-5 0,-3 0 0,-1 0 0,-1-1 0,1 0 0,-2 0 0,1-1 0,-1 0 0,0 0 0,-1 0 0,-1-1 0,1 0 0,-2 0 0,1 0 0,-2 0 0,3-17 0,-5 28 0,0-1 0,0 1 0,0 0 0,0-1 0,-1 1 0,1-1 0,0 1 0,0 0 0,0-1 0,-1 1 0,1 0 0,0-1 0,0 1 0,-1 0 0,1-1 0,0 1 0,-1 0 0,1 0 0,0-1 0,-1 1 0,1 0 0,0 0 0,-1-1 0,1 1 0,0 0 0,-1 0 0,1 0 0,-1 0 0,1 0 0,-1 0 0,1 0 0,0 0 0,-1 0 0,1 0 0,-1 0 0,1 0 0,0 0 0,-1 0 0,1 0 0,-1 0 0,1 0 0,0 0 0,-1 1 0,1-1 0,-1 0 0,0 1 0,-20 11 0,16-6 0,1 0 0,0 1 0,0-1 0,0 1 0,0 0 0,1 0 0,0 0 0,1 1 0,0-1 0,-2 15 0,1-7 0,2 0 0,0 1 0,1-1 0,2 24 0,-1-36-116,0 1 0,-1-1 1,1 0-1,1 1 0,-1-1 0,0 0 1,1 0-1,0 0 0,-1 0 0,1 0 0,1 0 1,-1-1-1,0 1 0,0-1 0,1 1 1,0-1-1,-1 0 0,1 0 0,0 0 0,0 0 1,0-1-1,0 1 0,5 1 0,-2-1-577,1 0 0,-1 0 0,0-1 1,0 0-1,1 0 0,-1-1 0,0 0 0,1 0 0,-1 0 0,0 0 0,1-1 0,6-2 0,17-11-15482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3.917"/>
    </inkml:context>
    <inkml:brush xml:id="br0">
      <inkml:brushProperty name="width" value="0.025" units="cm"/>
      <inkml:brushProperty name="height" value="0.025" units="cm"/>
    </inkml:brush>
  </inkml:definitions>
  <inkml:trace contextRef="#ctx0" brushRef="#br0">4 458 16496,'-3'-6'9074,"6"27"-6763,8 35-1722,-10-53-572,3 11 129,0 0 0,1-1-1,1 1 1,7 12 0,-13-25-119,1 1 0,-1-1 0,1 0 0,0 1 0,-1-1 0,1 0 0,0 1 0,0-1 0,0 0 0,0 0 0,0 0 0,0 0 0,1 0 0,-1 0 0,0 0 0,0 0 0,1-1 0,-1 1 0,0 0 0,1-1 0,-1 1 0,1-1 0,-1 1 0,0-1 0,1 0 0,-1 0 1,1 0-1,-1 1 0,1-1 0,0-1 0,-1 1 0,1 0 0,-1 0 0,0-1 0,1 1 0,-1 0 0,1-1 0,-1 0 0,1 1 0,-1-1 0,0 0 0,0 1 0,1-1 0,-1 0 0,0 0 0,0 0 0,0 0 0,0 0 0,0-1 0,0 1 0,1-2 0,8-10 160,-1-1 0,-1 1 0,0-1 0,-1-1 0,0 0 0,-1 1-1,6-27 1,-3 6-119,-2 0-1,4-50 1,-8 47-15,-2 0 0,-4-47 1,1 70-138,0 0 1,-1 0-1,0 1 0,-1-1 1,-1 1-1,-1 0 0,1 0 1,-14-20-1,5 20-179,6 23 59,6 32 108,2-36 136,3 34 157,2 0 1,1 0-1,2-1 1,23 64-1,-13-43 108,-7-17-211,22 68 44,-29-99-133,1 0 0,0-1 0,0 1 0,1-1 0,1 0 0,-1-1 0,10 11 0,-15-19-5,0 0 0,-1 0 0,1 0 0,0 0 0,0 0 0,0 0 0,-1 0 0,1 0 0,0-1 0,0 1 0,0 0 0,0-1 0,0 1 0,1-1 0,-1 1 0,0-1 0,0 1 0,0-1 0,0 0 0,1 1 0,-1-1 0,0 0 0,0 0 0,0 0 0,1 0 0,-1 0 0,0 0 0,0-1 0,0 1 0,2-1 0,-1 0 0,-1-1 0,1 0 0,-1 1 0,0-1 0,0 0 0,1 0 0,-1 0 0,-1 0 0,1 0 0,0 0 0,0 0 0,-1 0 0,1-1 0,-1 1 0,0-3 0,2-6 0,-2 0 0,1 0 0,-1 0 0,-1-1 0,-4-19 0,1 21-31,-1-1-1,0 1 1,-1 0-1,0 0 1,-1 0-1,0 1 1,0 0-1,-1 1 1,-16-14-1,9 9-26,0 1 0,-1 1 1,0 0-1,-1 1 0,-20-8 0,9 11-61,51 9 222,-13-2-67,-1-1-1,1 0 1,0-1 0,-1 0 0,1-1-1,-1 1 1,0-2 0,0 1-1,0-2 1,-1 1 0,16-11 0,22-21-2702,-45 35 2171,0 0 0,0-1-1,0 1 1,0 0 0,0 0-1,0 0 1,0-1-1,0 1 1,0 0 0,0-1-1,-1 1 1,1-1 0,-1 1-1,1-1 1,-1 1 0,1-1-1,-1 1 1,0-4 0,0-8-7646</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4.289"/>
    </inkml:context>
    <inkml:brush xml:id="br0">
      <inkml:brushProperty name="width" value="0.025" units="cm"/>
      <inkml:brushProperty name="height" value="0.025" units="cm"/>
    </inkml:brush>
  </inkml:definitions>
  <inkml:trace contextRef="#ctx0" brushRef="#br0">0 24 4228,'0'0'15663,"57"-7"-15599,-18 7-513,-1-1-1793,3-7-2210,-2 1-4100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4.659"/>
    </inkml:context>
    <inkml:brush xml:id="br0">
      <inkml:brushProperty name="width" value="0.025" units="cm"/>
      <inkml:brushProperty name="height" value="0.025" units="cm"/>
    </inkml:brush>
  </inkml:definitions>
  <inkml:trace contextRef="#ctx0" brushRef="#br0">0 1 4708,'0'0'11190,"0"13"-7875,1 30-1590,2 1 1,10 50-1,-9-72-1079,1 1 1,1-1-1,1-1 0,1 1 0,1-1 0,18 31 1,-24-48-586,-1 0 0,1-1 1,0 1-1,0-1 0,0 1 1,0-1-1,0 0 0,1 0 1,-1 0-1,1-1 0,0 0 0,0 1 1,0-1-1,0 0 0,0-1 1,1 1-1,7 1 0,-9-3 2,0 0-1,0 0 0,-1 0 1,1-1-1,0 1 0,-1-1 1,1 0-1,0 1 0,-1-1 1,1-1-1,-1 1 0,1 0 1,-1 0-1,0-1 0,0 0 1,1 1-1,-1-1 0,0 0 1,0 0-1,-1 0 0,1 0 1,0 0-1,-1 0 0,1-1 1,-1 1-1,0-1 0,1 1 1,-1-1-1,1-4 0,4-15 0,-1-1-1,0 1 0,-2-1 1,-1 0-1,0-39 1,-2 83 11,2 0 0,0-1 0,2 1 0,0-1 1,1 0-1,12 30 0,-16-49-109,-1 0 0,0 0-1,1 0 1,0 0 0,-1 0 0,1 0 0,-1 0 0,1 0-1,0 0 1,0-1 0,0 1 0,-1 0 0,1-1 0,0 1-1,0 0 1,0-1 0,0 1 0,0-1 0,0 1 0,0-1-1,0 0 1,0 1 0,0-1 0,0 0 0,1 0-1,0 0 1,0 0-147,0-1-1,0 1 0,0-1 0,0 0 1,0 1-1,0-1 0,0 0 0,0-1 1,0 1-1,0 0 0,-1 0 0,3-3 1,6-6-1258,-1 0-1,-1 0 1,11-17 0,-16 23 855,18-28-4389,-1-3-2339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4.986"/>
    </inkml:context>
    <inkml:brush xml:id="br0">
      <inkml:brushProperty name="width" value="0.025" units="cm"/>
      <inkml:brushProperty name="height" value="0.025" units="cm"/>
    </inkml:brush>
  </inkml:definitions>
  <inkml:trace contextRef="#ctx0" brushRef="#br0">47 71 13357,'0'0'9486,"-6"9"-6561,0 0-2309,1 0-1,0 1 0,1-1 1,0 1-1,0 0 1,1 0-1,0 0 0,1 0 1,0 1-1,0 13 0,2-23-611,0-1-1,0 1 0,0-1 0,0 1 0,1-1 0,-1 1 0,0-1 1,0 0-1,1 1 0,-1-1 0,0 1 0,1-1 0,-1 0 1,0 1-1,1-1 0,-1 0 0,0 1 0,1-1 0,-1 0 0,1 0 1,-1 1-1,1-1 0,-1 0 0,1 0 0,-1 0 0,1 0 0,-1 0 1,1 1-1,-1-1 0,1 0 0,-1 0 0,0 0 0,1 0 0,-1 0 1,1-1-1,-1 1 0,1 0 0,-1 0 0,1 0 0,-1 0 1,1 0-1,-1-1 0,1 1 0,-1 0 0,0 0 0,1-1 0,-1 1 1,1 0-1,-1-1 0,0 1 0,1-1 0,-1 1 0,26-18 60,-21 11-63,0 1 0,-1-1 0,1 0 0,-1 0 0,-1 0 0,1 0 0,-1-1 0,0 1 0,-1-1 0,2-11 0,-1-3 0,0 0 0,-2-33 0,-6 248 0,4-191-42,1 0 0,0 0-1,0 0 1,0 0 0,0 0 0,0 0-1,1 0 1,-1-1 0,0 1 0,1 0-1,-1 0 1,1 0 0,0 0 0,0-1 0,0 1-1,0 0 1,0-1 0,0 1 0,0 0-1,0-1 1,1 1 0,-1-1 0,1 0-1,-1 0 1,1 1 0,-1-1 0,1 0-1,0 0 1,-1 0 0,1-1 0,0 1 0,0 0-1,0-1 1,0 1 0,-1-1 0,1 0-1,0 1 1,0-1 0,0 0 0,0 0-1,0 0 1,0 0 0,0-1 0,3 0 0,2-1-360,1 0 1,0-1-1,-1 0 1,0 0-1,1-1 1,-1 0-1,-1 0 1,1-1 0,11-10-1,-5 2-3838,0 0-1,18-26 1,-5 0-4061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5.358"/>
    </inkml:context>
    <inkml:brush xml:id="br0">
      <inkml:brushProperty name="width" value="0.025" units="cm"/>
      <inkml:brushProperty name="height" value="0.025" units="cm"/>
    </inkml:brush>
  </inkml:definitions>
  <inkml:trace contextRef="#ctx0" brushRef="#br0">95 0 11147,'0'0'11504,"-10"6"-9321,-40 34 161,46-37-2114,1 0 1,0 0-1,0 1 1,1-1-1,-1 1 1,1 0-1,-1 0 1,1 0 0,1 0-1,-1 0 1,0 0-1,1 0 1,0 1-1,0-1 1,-1 8 0,3-12-224,-1 0 0,0 0 0,1 0 0,-1 1 0,0-1 0,1 0 0,-1 0 0,0 0 0,1 0 0,-1 0 0,0 1 0,1-1 0,-1 0 0,1 0 0,-1 0 0,0 0 0,1 0 0,-1 0-1,0 0 1,1 0 0,-1-1 0,1 1 0,-1 0 0,0 0 0,1 0 0,-1 0 0,0 0 0,1-1 0,-1 1 0,0 0 0,1 0 0,-1 0 0,0-1 0,1 1 0,-1 0 0,0-1 0,0 1 0,1-1 0,13-9 137,-3 2-108,-1 0 0,1 1-1,0 1 1,15-8 0,-22 12-39,0 1 1,0-1-1,0 1 0,1-1 1,-1 1-1,1 1 0,-1-1 1,1 1-1,-1-1 0,0 1 1,1 0-1,-1 1 0,1-1 0,-1 1 1,1 0-1,4 1 0,-7-1 25,-1 0-1,0 0 0,1 0 0,-1 0 1,1 0-1,-1 1 0,0-1 0,0 0 0,0 1 1,0-1-1,0 0 0,0 1 0,0-1 1,0 1-1,-1 0 0,1-1 0,0 1 0,-1 0 1,1-1-1,-1 1 0,0 0 0,0-1 1,0 1-1,0 0 0,0 0 0,0-1 1,0 1-1,0 0 0,0 0 0,-1-1 0,-1 4 1,1 1 62,-1 0 0,0 0-1,0 0 1,-1 0 0,0 0 0,0-1 0,-5 8 0,-10 9-659,-38 36-1,50-52 62,-1-1 0,1 1-1,-2-2 1,1 1 0,0-1-1,-10 4 1,0-4-8124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6.042"/>
    </inkml:context>
    <inkml:brush xml:id="br0">
      <inkml:brushProperty name="width" value="0.025" units="cm"/>
      <inkml:brushProperty name="height" value="0.025" units="cm"/>
    </inkml:brush>
  </inkml:definitions>
  <inkml:trace contextRef="#ctx0" brushRef="#br0">255 200 16688,'0'0'2925,"-9"-5"-405,5 3-2305,0-1 1,-1 1-1,1 0 0,0 0 1,-1 0-1,1 1 0,-1-1 0,1 1 1,-1 0-1,1 1 0,-1-1 1,0 1-1,0 0 0,1 0 1,-1 0-1,0 1 0,1-1 1,-1 1-1,1 0 0,-1 1 1,1-1-1,-1 1 0,1 0 0,0 0 1,-1 0-1,1 1 0,0-1 1,1 1-1,-6 5 0,-4 5-128,2 1-1,0 0 0,0 1 1,1 0-1,-13 29 0,18-34-81,0 1 1,1-1-1,0 1 0,1 0 1,0 0-1,1 0 1,0 0-1,1 1 0,0-1 1,2 15-1,-1-26-7,0 1 1,0-1-1,0 0 1,0 1-1,0-1 0,0 0 1,0 1-1,0-1 1,0 0-1,0 0 1,0 1-1,0-1 0,0 0 1,1 0-1,-1 1 1,0-1-1,0 0 0,0 0 1,1 1-1,-1-1 1,0 0-1,0 0 1,0 0-1,1 1 0,-1-1 1,0 0-1,1 0 1,-1 0-1,0 0 0,0 0 1,1 0-1,-1 1 1,0-1-1,1 0 1,-1 0-1,0 0 0,0 0 1,1 0-1,13-7 19,10-13 108,-3-4-66,-1 0 1,-1-2-1,-1-1 0,-1 0 1,-1-1-1,-2 0 0,-1-1 1,11-35-1,-27 82-141,2 1-1,1 35 1,0-9 137,-1-26-23,0 57 73,1-74-77,0 0-1,0 0 0,1 0 0,-1 0 0,0 0 0,1 0 0,-1 0 0,1 0 0,0 0 1,-1 0-1,1 0 0,0 0 0,0 0 0,0 0 0,1-1 0,-1 1 0,0 0 0,1-1 1,-1 1-1,1-1 0,-1 1 0,1-1 0,0 0 0,-1 0 0,1 0 0,0 0 0,3 1 1,-2-2 18,0 0 1,0 0 0,-1 0 0,1-1 0,0 1 0,0-1 0,-1 0 0,1 0 0,0 0 0,-1 0 0,1 0 0,-1-1 0,0 1 0,1-1 0,-1 0 0,0 1 0,0-1 0,0 0 0,0 0 0,0 0 0,1-3 0,38-55 728,-36 52-726,73-148 312,-45 85-300,-27 82-61,1 24 0,2 5 0,-9-39 0,0 0 0,0 0 0,0 0 0,1 0 0,-1 0 0,0 0 0,1 0 0,-1 0 0,0-1 0,1 1 0,-1 0 0,1 0 0,0 0 0,-1 0 0,1-1 0,0 1 0,-1 0 0,1 0 0,0-1 0,0 1 0,-1-1 0,1 1 0,0-1 0,0 1 0,0-1 0,0 1 0,0-1 0,0 0 0,0 1 0,0-1 0,0 0 0,0 0 0,0 0 0,0 0 0,0 0 0,0 0 0,0 0 0,0 0 0,0 0 0,0-1 0,0 1 0,0 0 0,0 0 0,0-1 0,0 1 0,0-1 0,-1 1 0,1-1 0,0 1 0,0-1 0,0 0 0,-1 1 0,1-1 0,1-1 0,5-5 0,1-1 0,-1 1 0,-1-2 0,7-8 0,-10 12 0,23-32 0,-14 18 0,0 1 0,2 0 0,0 1 0,25-23 0,-38 39 0,0 0 0,0 0 0,-1 0 0,1 0 0,0 0 0,0 1 0,0-1 0,0 0 0,0 0 0,0 1 0,0-1 0,0 1 0,0-1 0,0 1 0,0-1 0,0 1 0,1 0 0,-1 0 0,0-1 0,0 1 0,0 0 0,0 0 0,1 0 0,-1 0 0,0 0 0,0 1 0,0-1 0,0 0 0,1 1 0,-1-1 0,0 0 0,0 1 0,0-1 0,0 1 0,0 0 0,0-1 0,0 1 0,0 0 0,0-1 0,0 1 0,-1 0 0,1 0 0,0 0 0,0 0 0,-1 0 0,1 0 0,-1 0 0,1 0 0,-1 0 0,1 0 0,-1 0 0,1 0 0,-1 1 0,0-1 0,0 2 0,3 10 0,0 1 0,-2-1 0,1 26 0,-2-28 0,2 20-763,-1 11-3015,0-2-3746</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6.772"/>
    </inkml:context>
    <inkml:brush xml:id="br0">
      <inkml:brushProperty name="width" value="0.025" units="cm"/>
      <inkml:brushProperty name="height" value="0.025" units="cm"/>
    </inkml:brush>
  </inkml:definitions>
  <inkml:trace contextRef="#ctx0" brushRef="#br0">140 145 8456,'5'-9'1331,"-2"-1"-1,1 1 1,-1-1 0,-1 0 0,0 0-1,0 0 1,-1 0 0,0 0-1,-1 0 1,-1-19 0,1 28-1202,-1 0 1,1 0-1,-1 0 1,1 0-1,-1 0 1,1 1-1,-1-1 1,0 0 0,1 0-1,-1 0 1,0 0-1,0 1 1,0-1-1,0 0 1,1 1-1,-1-1 1,0 1-1,0-1 1,0 1-1,0-1 1,0 1-1,-1 0 1,1-1-1,0 1 1,0 0-1,0 0 1,0 0-1,0 0 1,0 0-1,0 0 1,0 0-1,-1 0 1,1 0-1,0 0 1,0 1-1,0-1 1,0 1 0,0-1-1,0 0 1,-1 2-1,-2-1 8,0 1 0,-1 0 1,1 0-1,0 0 0,0 0 0,1 1 0,-1-1 1,-6 7-1,1 4 0,0 0 0,1 0 0,0 1 0,1 1 0,1-1 1,0 1-1,1 0 0,-5 25 0,5-15 53,1 0 0,1 1 0,1-1-1,3 42 1,-1-65-191,0 0-1,0 1 1,0-1-1,0 0 1,0 0-1,1 0 1,-1 0-1,1 1 1,0-1-1,0 0 1,-1 0 0,1 0-1,0 0 1,1 0-1,-1-1 1,0 1-1,1 0 1,-1 0-1,0-1 1,1 1-1,0-1 1,-1 1-1,1-1 1,0 0-1,0 0 1,0 0 0,0 0-1,0 0 1,0 0-1,0 0 1,0-1-1,0 1 1,1-1-1,-1 1 1,0-1-1,0 0 1,0 0-1,1 0 1,-1 0 0,0 0-1,0-1 1,0 1-1,0-1 1,1 1-1,-1-1 1,0 0-1,2-1 1,9-2-384,0-1 0,-1-1 0,0 0 0,0-1 0,0 0 0,12-11 0,-8 5-1664,0-1 1,-2 0-1,20-25 0,-2-5-5328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7.318"/>
    </inkml:context>
    <inkml:brush xml:id="br0">
      <inkml:brushProperty name="width" value="0.025" units="cm"/>
      <inkml:brushProperty name="height" value="0.025" units="cm"/>
    </inkml:brush>
  </inkml:definitions>
  <inkml:trace contextRef="#ctx0" brushRef="#br0">72 263 15054,'0'0'2114,"-9"12"6,1-2-1720,1 2 1,0-1 0,1 1 0,0 0 0,0 0 0,2 0-1,-1 1 1,2 0 0,0 0 0,0 0 0,-1 14-1,4-22-260,0-1 0,0 0-1,0 0 1,0 0-1,1 0 1,-1 0-1,1 0 1,0-1-1,0 1 1,1 0 0,2 5-1,-4-9-97,0 1-1,1 0 1,0-1-1,-1 1 1,1-1-1,-1 1 1,1 0-1,0-1 1,-1 1-1,1-1 0,0 0 1,0 1-1,0-1 1,-1 0-1,1 1 1,0-1-1,0 0 1,0 0-1,-1 0 1,1 1-1,0-1 1,1 0-1,1-1 3,-1 1 0,1-1 0,-1 0 0,1 0 0,-1 0-1,0 0 1,1 0 0,-1 0 0,0 0 0,0-1 0,3-2-1,12-12 138,-1-1 0,0 0 0,-1-1 0,-1-1 0,-1-1 0,-1 0 0,13-27 0,29-43-118,-54 88-67,1 1 1,0-1-1,0 1 0,0-1 0,0 1 0,1-1 0,-1 1 0,0 0 1,1 0-1,-1 0 0,0-1 0,1 1 0,0 0 0,-1 1 1,1-1-1,-1 0 0,1 0 0,0 1 0,2-1 0,-2 1 13,-1 0 0,0 0 0,0 1 0,0-1-1,0 1 1,1-1 0,-1 1 0,0-1 0,0 1-1,0 0 1,0 0 0,0-1 0,0 1 0,-1 0-1,1 0 1,0 0 0,0 0 0,-1 0 0,1 0-1,0 0 1,0 2 0,5 10 103,-1 0 0,0 1 0,-2 0 0,4 14 0,-1-3-52,-6-23-41,0-1 0,1 1 0,-1-1 0,1 1 0,0-1 0,-1 1 0,1-1 1,0 0-1,0 1 0,0-1 0,0 0 0,0 1 0,0-1 0,0 0 0,2 1 0,-3-2 4,1 0-1,-1 0 1,1 0 0,0 0-1,-1 1 1,1-2-1,-1 1 1,1 0 0,-1 0-1,1 0 1,-1 0-1,1 0 1,-1 0-1,1 0 1,-1-1 0,1 1-1,-1 0 1,1 0-1,-1-1 1,1 1 0,-1 0-1,1-1 1,-1 1-1,0-1 1,1 1-1,-1 0 1,0-1 0,1 0-1,25-52 1185,-18 32-1201,-6 18 1,10-22 163,1-1 0,32-43 0,-42 64-187,1 0 0,-1 1 0,1-1-1,0 1 1,0 0 0,0 0 0,0 1 0,1-1-1,-1 1 1,1 0 0,0 0 0,0 1-1,0-1 1,1 1 0,-1 0 0,1 1 0,-1-1-1,1 1 1,-1 0 0,1 0 0,11 1-1,-14 1-59,0 0-1,1 1 0,-1 0 0,0 0 0,0 0 0,0 0 0,0 0 0,-1 0 1,1 1-1,-1-1 0,1 1 0,-1 0 0,0 0 0,0 0 0,0 0 0,0 0 1,0 0-1,-1 1 0,0-1 0,2 5 0,14 23-769,-17-30 798,1 0 0,0-1-1,-1 1 1,1-1 0,0 1 0,-1-1 0,1 1-1,0-1 1,-1 0 0,1 1 0,0-1 0,0 0-1,0 1 1,-1-1 0,1 0 0,0 0 0,0 0-1,0 0 1,-1 0 0,1 0 0,0 0 0,0 0-1,0 0 1,0 0 0,-1-1 0,1 1 0,0 0-1,0 0 1,-1-1 0,1 1 0,0 0 0,0-1-1,-1 1 1,1-1 0,0 1 0,-1-1 0,1 1-1,-1-1 1,1 0 0,-1 1 0,1-1 0,-1 0-1,1 1 1,0-2 0,25-37-2371,-22 33 1689,41-68-6166,-19 33 1265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3.112"/>
    </inkml:context>
    <inkml:brush xml:id="br0">
      <inkml:brushProperty name="width" value="0.025" units="cm"/>
      <inkml:brushProperty name="height" value="0.025" units="cm"/>
    </inkml:brush>
  </inkml:definitions>
  <inkml:trace contextRef="#ctx0" brushRef="#br0">149 67 3908,'0'0'4383,"-8"8"-1378,0 0-2183,1 0 0,0 1 0,0 0 0,0 0 1,1 1-1,1 0 0,0 0 0,0 0 0,1 0 0,0 1 0,1 0 0,0 0 0,1 0 1,-2 14-1,4-22-544,0 0 0,0 1 0,0-1 0,0 1 0,1-1 0,0 0-1,-1 0 1,1 1 0,0-1 0,0 0 0,1 0 0,1 4 0,-1-6-210,-1 0 0,0 0 0,1 0 0,-1 0 0,1 0 0,-1 0 0,1 0-1,-1-1 1,1 1 0,-1-1 0,1 1 0,0-1 0,-1 0 0,1 1 0,0-1 0,-1 0-1,1 0 1,0 0 0,0 0 0,-1-1 0,1 1 0,-1 0 0,1-1 0,0 1 0,-1-1-1,1 1 1,2-2 0,3-2 38,-1 1 0,1-1 0,-1 0 0,1 0 0,-1-1 0,0 0 1,-1 0-1,1 0 0,-1-1 0,0 1 0,0-1 0,-1-1 0,0 1 0,5-10 0,-3 4-28,0 0 0,0-1 0,-1 1 0,-1-1 0,0-1 0,-1 1 1,2-16-1,-5 25-43,1 1 0,-1 0 1,0 0-1,0-1 0,0 1 1,0 0-1,0 0 0,-1-1 0,0 1 1,0 0-1,0 0 0,0 0 1,0 0-1,0 0 0,-1 0 1,1 0-1,-1 0 0,0 0 0,0 1 1,0-1-1,-3-2 0,2 3 3,-1 0-1,0 0 0,1 1 0,-1-1 0,0 1 1,0-1-1,0 1 0,0 0 0,0 1 1,0-1-1,0 1 0,0 0 0,-1 0 0,1 0 1,0 0-1,-7 2 0,3 0-130,0 0 1,0 1-1,1 0 0,-1 0 0,0 0 1,1 1-1,0 0 0,0 1 1,0 0-1,1 0 0,-1 0 0,1 1 1,0 0-1,1 0 0,-1 1 1,1-1-1,1 1 0,-1 0 1,1 0-1,0 1 0,1-1 0,0 1 1,0 0-1,1 0 0,-1 0 1,2 0-1,-1 0 0,1 0 0,0 14 1,2-20-112,-1 0 0,0-1 0,1 1 1,-1 0-1,1 0 0,-1-1 0,1 1 1,0-1-1,0 1 0,0-1 0,0 1 1,0-1-1,0 1 0,0-1 0,0 0 1,1 1-1,-1-1 0,0 0 0,1 0 1,-1 0-1,1 0 0,-1 0 0,1-1 1,0 1-1,-1 0 0,1-1 0,0 1 1,-1-1-1,1 0 0,0 1 0,0-1 1,-1 0-1,1 0 0,0 0 0,2 0 1,5 0-1332,0-1-1,-1 1 1,1-1 0,0-1 0,-1 0 0,12-3 0,20-13-9281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7.790"/>
    </inkml:context>
    <inkml:brush xml:id="br0">
      <inkml:brushProperty name="width" value="0.025" units="cm"/>
      <inkml:brushProperty name="height" value="0.025" units="cm"/>
    </inkml:brush>
  </inkml:definitions>
  <inkml:trace contextRef="#ctx0" brushRef="#br0">11 55 12332,'0'0'8659,"-1"8"-7875,-4 30-345,2 1 0,2-1 0,1 1 0,2 0 1,2-1-1,10 47 0,22 51-1949,-23-100 556,16 56-2159,-21-45 8104,-27-358-862,-1 1-3213,20 307-914,0 1 0,0-1 0,0 1 0,1-1 0,-1 1 0,1-1 0,-1 1 0,1-1 0,0 1 0,0-1 0,0 1 0,0 0 0,0 0 0,1-1 0,-1 1 0,1 0 0,-1 0 0,1 0 0,0 1 0,0-1 0,0 0 0,0 1 0,0-1 0,0 1 0,0-1 0,1 1 0,-1 0 0,0 0 0,1 0 0,4-1 0,5 0-1,0 0-1,1 1 0,-1 0 1,1 1-1,13 1 0,-13 0 0,-11-2 13,0 1 1,0 0-1,0 0 1,0 1-1,0-1 1,0 0-1,0 0 1,-1 1-1,1-1 1,0 1-1,0 0 1,0 0 0,-1-1-1,1 1 1,0 0-1,-1 1 1,1-1-1,-1 0 1,1 0-1,-1 1 1,0-1-1,1 0 1,-1 1-1,0-1 1,0 1-1,0 0 1,0-1-1,0 1 1,-1 0-1,1 0 1,0 0-1,-1-1 1,1 1-1,-1 0 1,0 0-1,1 0 1,-1 0-1,0 0 1,0 0-1,-1 0 1,1 0 0,0-1-1,0 1 1,-1 0-1,0 0 1,0 2-1,-2 6 107,0-1-1,-1 1 0,0-1 1,0 1-1,-1-1 1,0-1-1,-10 14 1,7-13-83,-48 56 1261,51-60-1566,0 0 0,0 0 0,0-1 0,-1 0 0,0 0 0,1 0 0,-1-1 0,-1 0-1,-11 4 1,18-7 40,-1 0 0,1 0-1,0 0 1,0 0-1,-1 0 1,1 0-1,0-1 1,-1 1 0,1 0-1,0 0 1,0 0-1,0-1 1,-1 1-1,1 0 1,0 0 0,0-1-1,0 1 1,-1 0-1,1-1 1,0 1 0,0 0-1,0 0 1,0-1-1,0 1 1,0 0-1,0-1 1,0 1 0,0 0-1,0-1 1,0 1-1,0 0 1,0-1-1,0 1 1,0 0 0,0-1-1,0 1 1,0 0-1,0 0 1,0-1 0,1 1-1,2-16-4830,9-8-4529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8.259"/>
    </inkml:context>
    <inkml:brush xml:id="br0">
      <inkml:brushProperty name="width" value="0.025" units="cm"/>
      <inkml:brushProperty name="height" value="0.025" units="cm"/>
    </inkml:brush>
  </inkml:definitions>
  <inkml:trace contextRef="#ctx0" brushRef="#br0">50 92 15727,'0'0'9230,"-4"8"-8146,-5 14-630,1 0 0,1 0 1,1 0-1,1 1 0,1 0 1,1 0-1,1 0 0,1 34 1,1-56-435,0 0 0,0 0 0,0 0 0,0 0 1,0 1-1,0-1 0,0 0 0,0 0 0,0 0 0,1 0 0,-1 0 0,0 0 1,1 0-1,-1 1 0,1-1 0,-1 0 0,1 0 0,-1 0 0,1-1 1,0 1-1,-1 0 0,1 0 0,0 0 0,0 0 0,0-1 0,0 1 1,0 0-1,0-1 0,0 1 0,0-1 0,0 1 0,0-1 0,1 1 1,0-1 14,0 0 0,0 0 1,-1-1-1,1 1 0,0 0 1,-1-1-1,1 1 0,-1-1 1,1 0-1,-1 0 1,1 1-1,-1-1 0,1 0 1,-1 0-1,0 0 0,1 0 1,-1-1-1,0 1 0,0 0 1,0-1-1,2-1 1,44-77 517,-38 63-548,0-1 0,2 2-1,0-1 1,0 1 0,2 1 0,21-22 0,-34 37-10,0 0 1,0-1-1,1 1 0,-1-1 1,0 1-1,0 0 0,1-1 1,-1 1-1,0 0 1,1-1-1,-1 1 0,0 0 1,1 0-1,-1-1 1,1 1-1,-1 0 0,0 0 1,1-1-1,-1 1 1,1 0-1,-1 0 0,1 0 1,-1 0-1,0 0 0,1 0 1,-1 0-1,1 0 1,-1 0-1,1 0 0,-1 0 1,1 0-1,-1 0 1,1 0-1,-1 0 0,0 0 1,1 1-1,-1-1 1,1 0-1,-1 0 0,0 0 1,1 1-1,-1-1 0,1 0 1,-1 1-1,0-1 1,1 0-1,-1 1 0,0-1 1,0 0-1,1 1 1,-1-1-1,0 0 0,1 1 1,0 26 38,-1-20 5,0-6-2,-8-42 620,2 9-613,2 13-178,0-1 0,0-31 0,37 54-3913,-23-1 2247,0 0-1,0 0 0,0-1 0,0 0 0,0-1 1,0-1-1,0 1 0,11-3 0,11-9-6762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9.553"/>
    </inkml:context>
    <inkml:brush xml:id="br0">
      <inkml:brushProperty name="width" value="0.025" units="cm"/>
      <inkml:brushProperty name="height" value="0.025" units="cm"/>
    </inkml:brush>
  </inkml:definitions>
  <inkml:trace contextRef="#ctx0" brushRef="#br0">89 498 10025,'0'0'8654,"-9"5"-7101,4-3-1444,0 1 0,1 0 0,-1 0 0,1 0 0,0 0 0,0 1 0,0-1 0,0 1 0,1 0 0,-1 0 0,1 0 0,0 1 0,1-1 0,-1 1 0,1 0 0,0 0 0,0 0 0,0 0 0,0 0 0,1 0-1,-1 7 1,1-4-119,-2 8 131,0 0 0,1 0-1,2 33 1,-1-48-157,1 1 0,0 0 0,0 0 0,0 0-1,1 0 1,-1 0 0,0 0 0,1 0 0,-1-1 0,1 1 0,0 0 0,-1 0 0,1-1 0,0 1-1,0 0 1,0-1 0,0 1 0,0-1 0,1 1 0,-1-1 0,0 0 0,1 1 0,-1-1 0,1 0-1,-1 0 1,1 0 0,0 0 0,-1 0 0,1-1 0,0 1 0,0 0 0,0-1 0,-1 1 0,1-1 0,0 0-1,0 1 1,0-1 0,0 0 0,0 0 0,0 0 0,0-1 0,-1 1 0,4-1 0,-1 0-131,0-1 1,0 0-1,0 0 1,0 0-1,-1-1 1,1 0-1,-1 1 1,1-1-1,-1 0 1,0 0-1,0-1 0,0 1 1,0-1-1,-1 1 1,0-1-1,1 0 1,-1 0-1,-1 0 1,3-6-1,2-6 160,-1 1 1,0-1-1,5-32 0,-4-84 1320,-7 168-1096,0-18 622,0 0 0,5 32-1,-4-50-812,0 1-1,0-1 1,0 1-1,0-1 1,0 1-1,0-1 1,0 1-1,0-1 1,0 1-1,0-1 1,0 1-1,1-1 1,-1 1-1,0-1 1,0 1-1,1-1 0,-1 0 1,0 1-1,0-1 1,1 1-1,-1-1 1,1 0-1,-1 1 1,0-1-1,1 0 1,-1 1-1,1-1 1,-1 0-1,1 0 1,-1 1-1,1-1 1,-1 0-1,1 0 1,-1 0-1,1 0 1,-1 0-1,1 0 1,-1 0-1,1 0 1,-1 0-1,1 0 0,-1 0 1,1 0-1,-1 0 1,1 0-1,-1 0 1,1 0-1,-1-1 1,1 1-1,-1 0 1,2-1-1,17-20 780,-7-5-271,-2 0-1,-1-1 0,-1 0 0,-1-1 0,-1 0 1,2-32-1,-1-173 3894,-8 176-4152,-20 241-275,19-145 0,-2 116 0,5-131 0,0 0 0,2 0 0,1 0 0,9 29 0,-13-52 0,0 0 0,0 1 0,1 0 0,-1-1 0,1 1 0,-1-1 0,1 1 0,-1 0 0,1-1 0,0 1 0,0-1 0,0 0 0,0 1 0,0-1 0,0 0 0,0 1 0,0-1 0,1 0 0,-1 0 0,0 0 0,1 0 0,-1 0 0,3 1 0,-3-4 0,0-1 0,0 1 0,1 0 0,-2-1 0,1 1 0,0-1 0,-1 1 0,1-1 0,-1 0 0,1 1 0,-1-1 0,0 1 0,-1-6 0,1 4 0,1-30 0,-1 0 0,-2 1 0,-1 0 0,-2-1 0,-1 1 0,-15-44 0,14 59 0,4 18 0,1 8 0,1 10 0,1-5 0,2-1 0,-1 0 0,2 1 0,0-1 0,0 0 0,7 16 0,-9-24 0,1-1 0,-1 1 0,1 0 0,0 0 0,0 0 0,0-1 0,0 1 0,1-1 0,0 0 0,-1 0 0,1 0 0,0 0 0,0 0 0,1-1 0,-1 1 0,1-1 0,-1 0 0,1 0 0,0 0 0,0 0 0,-1-1 0,7 2 0,-7-3 0,1-1 0,-1 1 0,0-1 0,0 0 0,1 0 0,-1 0 0,0 0 0,0-1 0,0 1 0,0-1 0,0 0 0,-1 0 0,1 0 0,0 0 0,-1 0 0,0 0 0,1-1 0,-1 1 0,0-1 0,0 0 0,1-3 0,9-11 0,-2-1 0,11-23 0,-13 25 0,3-10 0,-7 17 0,0 1 0,0-1 0,0 1 0,1 0 0,9-12 0,-8 22 0,-2 12 0,-1 15 0,-3-28 0,2 40 0,-2-26 0,1 0 0,0 0 0,1 0 0,0 0 0,2-1 0,5 20 0,-9-34 0,0 1 0,0-1 0,1 1 0,-1-1 0,0 1 0,0-1 0,0 1 0,0-1 0,1 1 0,-1-1 0,0 0 0,1 1 0,-1-1 0,0 1 0,1-1 0,-1 0 0,0 1 0,1-1 0,-1 0 0,0 1 0,1-1 0,-1 0 0,1 0 0,-1 1 0,1-1 0,-1 0 0,1 0 0,-1 0 0,1 0 0,-1 0 0,1 0 0,-1 1 0,1-1 0,-1 0 0,1 0 0,-1-1 0,1 1 0,-1 0 0,1 0 0,-1 0 0,1 0 0,-1 0 0,1 0 0,-1-1 0,1 1 0,-1 0 0,0 0 0,1-1 0,-1 1 0,1 0 0,-1-1 0,0 1 0,1-1 0,-1 1 0,0 0 0,1-1 0,-1 1 0,0-1 0,0 1 0,1-1 0,-1 0 0,18-34 0,-15 30 0,8-22 0,0-1 0,-2 0 0,-1 0 0,-2-1 0,0 0 0,-2 0 0,1-51 0,-6 94 0,0-4 0,1 0 0,-1 0 0,2 0 0,2 18 0,-3-26 0,1 1 0,-1-1 0,1 0 0,0 0 0,0 1 0,-1-1 0,1 0 0,1 0 0,-1 0 0,0 0 0,0 0 0,1 0 0,-1 0 0,1-1 0,0 1 0,0 0 0,-1-1 0,1 0 0,0 1 0,0-1 0,0 0 0,0 0 0,1 0 0,-1 0 0,0 0 0,0 0 0,1-1 0,2 1 0,1-1 0,-1 0 0,0 0 0,0-1 0,0 0 0,1 0 0,-1 0 0,0 0 0,0-1 0,0 0 0,-1 0 0,1 0 0,0-1 0,-1 0 0,0 0 0,1 0 0,-1 0 0,0-1 0,-1 1 0,1-1 0,-1 0 0,4-5 0,7-9 0,-1-1 0,0-1 0,13-30 0,-23 42 0,1-1 0,-1 0 0,-1 0 0,0 0 0,0 0 0,-1 0 0,0 0 0,0-1 0,-2-10 0,2 19 0,-1 1 0,0-1 0,0 1 0,0-1 0,0 1 0,0-1 0,0 1 0,0-1 0,0 1 0,0-1 0,0 1 0,-1-1 0,1 1 0,0-1 0,0 1 0,0-1 0,-1 1 0,1-1 0,0 1 0,0 0 0,-1-1 0,1 1 0,0-1 0,-1 1 0,1 0 0,-1-1 0,1 1 0,0 0 0,-1-1 0,1 1 0,-1 0 0,1 0 0,-1-1 0,1 1 0,-1 0 0,1 0 0,-1 0 0,1 0 0,-1 0 0,1 0 0,-1 0 0,1 0 0,-1 0 0,1 0 0,-1 0 0,0 0 0,0 0 0,-1 1 0,1 0 0,-1-1 0,1 1 0,0 0 0,-1-1 0,1 1 0,0 0 0,0 0 0,0 0 0,-1 0 0,1 0 0,0 0 0,0 1 0,1-1 0,-2 1 0,-3 12 0,0-1 0,0 0 0,2 1 0,0 0 0,0 0 0,1 0 0,1 0 0,1 0 0,1 28 0,0-39 0,0-1 0,-1 0 0,1 0 0,0 0 0,0 0 0,0 0 0,0 0 0,0 0 0,1 0 0,-1 0 0,1 0 0,-1 0 0,1-1 0,-1 1 0,1-1 0,0 1 0,0-1 0,0 0 0,0 0 0,0 0 0,0 0 0,0 0 0,0 0 0,0 0 0,1-1 0,-1 1 0,0-1 0,4 1 0,-3 0 0,1-1 0,-1 1 0,0-1 0,0 0 0,0 0 0,0 0 0,0 0 0,0 0 0,0-1 0,0 0 0,0 1 0,0-1 0,0 0 0,0 0 0,0-1 0,0 1 0,-1-1 0,1 1 0,0-1 0,-1 0 0,3-2 0,-4 3-20,-1 1 0,1 0 0,-1 0-1,0-1 1,1 1 0,-1 0 0,0-1 0,1 1 0,-1-1 0,0 1-1,1 0 1,-1-1 0,0 1 0,0-1 0,0 1 0,1-1 0,-1 1-1,0-1 1,0 1 0,0-1 0,0 1 0,0-1 0,0 1 0,0 0-1,0-1 1,0 1 0,0-1 0,0 1 0,0-1 0,0 1-1,-1-1 1,1 1 0,0-1 0,0 1 0,0-1 0,-1 1 0,1 0-1,0-1 1,0 1 0,-1-1 0,0 1 0,-18-4-3821,12 3-3451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09.924"/>
    </inkml:context>
    <inkml:brush xml:id="br0">
      <inkml:brushProperty name="width" value="0.025" units="cm"/>
      <inkml:brushProperty name="height" value="0.025" units="cm"/>
    </inkml:brush>
  </inkml:definitions>
  <inkml:trace contextRef="#ctx0" brushRef="#br0">27 0 23062,'-6'0'4868,"-7"0"-4099,7 0 384,5 7-416,1 5-737,9-5-1345,5-4-4293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10.890"/>
    </inkml:context>
    <inkml:brush xml:id="br0">
      <inkml:brushProperty name="width" value="0.025" units="cm"/>
      <inkml:brushProperty name="height" value="0.025" units="cm"/>
    </inkml:brush>
  </inkml:definitions>
  <inkml:trace contextRef="#ctx0" brushRef="#br0">143 120 16143,'1'-12'1773,"0"2"-1806,1 2 485,-1 0 0,-1 0 1,0-1-1,0 1 0,0 0 0,-3-10 1,3 17-327,0-1 1,-1 0-1,0 1 1,1-1-1,-1 1 1,0-1-1,1 1 1,-1 0-1,0-1 1,0 1-1,0 0 1,0-1-1,-1 1 1,1 0-1,0 0 1,0 0 0,-1 0-1,1 0 1,-1 0-1,1 1 1,0-1-1,-1 0 1,0 1-1,1-1 1,-1 1-1,1 0 1,-1-1-1,0 1 1,1 0-1,-1 0 1,1 0-1,-1 0 1,0 0-1,1 0 1,-1 1-1,0-1 1,1 0-1,-1 1 1,1-1 0,-1 1-1,1 0 1,-2 0-1,-1 1-72,0 0 0,0 1 0,0-1 0,0 1 0,0 0 0,1 0 0,-1 0-1,1 0 1,0 1 0,0-1 0,0 1 0,1 0 0,-1 0 0,1 0 0,0 0 0,0 0 0,-1 5 0,-3 6 11,1 0 1,0 1 0,-3 24-1,4-13-42,2-1-1,0 1 0,2 0 1,4 35-1,-3-60-25,-1 0 0,0 0 0,0-1-1,1 1 1,-1 0 0,1 0-1,-1-1 1,1 1 0,0-1 0,0 1-1,0 0 1,0-1 0,0 1 0,0-1-1,0 0 1,0 1 0,0-1-1,1 0 1,2 2 0,-3-3 2,0 0 0,0 0 1,0 1-1,0-1 0,0-1 0,0 1 1,0 0-1,0 0 0,0 0 0,0 0 1,0-1-1,0 1 0,0 0 0,0-1 1,0 1-1,0-1 0,0 1 1,0-1-1,0 0 0,0 1 0,-1-1 1,1 0-1,0 0 0,0 1 0,-1-1 1,1 0-1,0 0 0,-1 0 0,1 0 1,-1 0-1,0 0 0,1 0 0,0-2 1,9-22 69,0 0 0,-1-1 1,-2 0-1,8-51 1,-1-63 426,-15 171-451,0-1 0,2 1 0,2-1-1,0 1 1,2-1 0,2 0 0,0 0 0,2-1 0,21 46-1,-29-73-33,0 0 0,0 1-1,0-1 1,1 0-1,-1 0 1,1-1-1,-1 1 1,1 0-1,0 0 1,0-1 0,0 1-1,0-1 1,0 1-1,3 0 1,-4-1-58,0-1 0,1 1 1,-1-1-1,1 0 1,-1 0-1,0 0 0,1 0 1,-1 0-1,0 0 0,1 0 1,-1 0-1,1 0 0,-1-1 1,0 1-1,1-1 0,-1 1 1,0-1-1,3-1 0,-1 0-399,1-1-1,-1 0 0,1 0 0,-1-1 0,0 1 0,-1 0 0,1-1 1,0 0-1,-1 0 0,0 0 0,0 0 0,0 0 0,0 0 0,0-5 0,6-28-6770,-5-4-5536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11.280"/>
    </inkml:context>
    <inkml:brush xml:id="br0">
      <inkml:brushProperty name="width" value="0.025" units="cm"/>
      <inkml:brushProperty name="height" value="0.025" units="cm"/>
    </inkml:brush>
  </inkml:definitions>
  <inkml:trace contextRef="#ctx0" brushRef="#br0">98 304 8680,'0'0'12236,"-9"13"-10907,-2 0-1183,1 1-1,1 0 0,1 1 1,0 0-1,1 0 1,0 0-1,-8 31 1,11-28 62,0 0 0,2 0 0,0 1 1,1-1-1,0 1 0,4 27 0,-3-45-203,0 0 0,0-1 0,0 1-1,0 0 1,0 0 0,0-1 0,1 1 0,-1 0 0,0-1-1,0 1 1,1 0 0,-1-1 0,1 1 0,-1 0-1,0-1 1,1 1 0,-1-1 0,1 1 0,-1-1 0,1 1-1,-1-1 1,1 1 0,0-1 0,-1 1 0,1-1-1,0 0 1,-1 1 0,1-1 0,0 0 0,-1 0-1,2 1 1,0-2 19,-1 1-1,1 0 1,-1-1-1,0 0 1,1 1-1,-1-1 1,1 0-1,-1 1 1,0-1-1,0 0 1,1 0-1,-1 0 1,0 0-1,1-2 1,30-42 1215,-11-1-813,-2-1 1,-2-1-1,-3 0 1,-1-1-1,-3-1 1,-2 1-1,-2-2 1,-1-72-1,-5 116-396,1 4-21,-1 0 0,1 0 1,-1 1-1,0-1 1,0 0-1,0 0 0,0 1 1,-1-1-1,1 0 1,-1 0-1,0 1 0,0-1 1,0 1-1,0-1 1,0 0-1,0 1 0,-1 0 1,1-1-1,-1 1 1,1 0-1,-1 0 0,-2-2 1,3 4-13,0 0 0,1 0 1,-1 0-1,0 1 1,0-1-1,1 0 0,-1 1 1,1-1-1,-1 1 1,0-1-1,1 1 0,-1-1 1,1 1-1,-1-1 0,1 1 1,-1-1-1,1 1 1,-1 0-1,1-1 0,0 1 1,-1 0-1,1-1 1,0 1-1,0 0 0,0-1 1,-1 1-1,1 0 0,0 0 1,0-1-1,0 1 1,0 0-1,0 0 0,0-1 1,0 1-1,0 0 1,1 1-1,-3 36-116,2-35 116,0 50-17,4 147 107,-1-169-125,0 0 0,2 0 0,2-1 0,12 38 0,-17-64-225,0-1 0,-1 1 0,1-1 0,1 1 0,-1-1 0,0 0 0,1 0 0,0 0 0,-1 0 0,1 0 0,0 0 0,5 2 0,-7-4-18,0-1 0,0 1 0,0-1 0,0 1 0,0-1 0,0 1 0,0-1 0,0 0 0,0 1 0,0-1 0,1 0 0,-1 0 0,0 0 1,0 0-1,0 0 0,1 0 0,-1 0 0,0 0 0,0-1 0,0 1 0,0 0 0,0-1 0,1 1 0,-1-1 0,0 1 0,0-1 1,0 0-1,0 1 0,0-1 0,0 0 0,-1 0 0,1 1 0,0-1 0,0 0 0,-1 0 0,1 0 0,0 0 0,-1 0 0,1 0 0,-1 0 1,1 0-1,-1 0 0,1-2 0,8-26-9104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11.670"/>
    </inkml:context>
    <inkml:brush xml:id="br0">
      <inkml:brushProperty name="width" value="0.025" units="cm"/>
      <inkml:brushProperty name="height" value="0.025" units="cm"/>
    </inkml:brush>
  </inkml:definitions>
  <inkml:trace contextRef="#ctx0" brushRef="#br0">1 213 11563,'0'0'7100,"4"-8"-4895,-2 5-2047,0-1-1,0 1 1,0 0 0,0 0 0,1 0 0,0 0 0,-1 0-1,1 0 1,0 1 0,7-5 0,-9 6-103,1 0 1,-1 1-1,1-1 1,0 1-1,-1-1 0,1 1 1,0 0-1,-1-1 1,1 1-1,0 0 1,-1 0-1,1 0 0,0 1 1,0-1-1,-1 0 1,1 1-1,0-1 1,-1 0-1,1 1 0,-1 0 1,1 0-1,-1-1 1,1 1-1,-1 0 1,1 0-1,-1 0 0,0 0 1,1 0-1,-1 1 1,0-1-1,0 0 1,0 1-1,0-1 0,0 0 1,1 3-1,1 3 165,1 0 0,-1 0 0,-1 0 0,1 0 0,-1 0 0,0 1-1,-1-1 1,0 1 0,0-1 0,0 1 0,-1 0 0,-1-1 0,1 1 0,-3 12-1,2-11-71,0 1 0,0-1 0,1 0 0,0 1-1,1-1 1,0 1 0,1-1 0,3 11 0,-5-19-144,0 0 1,0 0 0,1-1-1,-1 1 1,0 0-1,1-1 1,-1 1 0,0-1-1,1 1 1,-1 0 0,1-1-1,-1 1 1,1-1-1,-1 1 1,1-1 0,-1 1-1,1-1 1,-1 0 0,1 1-1,0-1 1,-1 0-1,1 1 1,0-1 0,-1 0-1,1 0 1,0 0 0,-1 1-1,1-1 1,0 0 0,0 0-1,0 0 1,23-14 99,10-27 92,-26 27-71,-1-1 0,-1 1 0,-1-1-1,0 0 1,0-1 0,-2 1 0,0-1 0,-1 0 0,0 1-1,-1-1 1,-1 0 0,-3-28 0,2 40-75,0 0 1,0 0-1,-1 0 1,1 0-1,-1 0 1,0 0-1,0 0 1,-3-5-1,4 8-46,0 0 0,1 0 0,-1 0 0,0 0 0,1 0 0,-1 0 0,0 1 0,0-1 0,0 0 0,0 0 0,1 1 0,-1-1 0,0 0 0,0 1 0,-1-1 0,1 1 1,0 0-1,0-1 0,0 1 0,0 0 0,0-1 0,0 1 0,-1 0 0,1 0 0,0 0 0,0 0 0,0 0 0,0 0 0,0 1 0,-1-1 0,1 0 0,0 0 0,0 1 0,0-1 0,0 1 0,-2 0 0,2 2-16,-1-1 1,1 1-1,0 0 0,-1 0 0,1 0 1,1 0-1,-1 0 0,0 0 0,1 0 1,-1 0-1,1 0 0,0 0 1,0 0-1,0 0 0,1 0 0,-1 0 1,1 0-1,-1 0 0,1 0 0,0 0 1,0 0-1,1 0 0,-1 0 0,0-1 1,1 1-1,0 0 0,-1-1 0,1 0 1,4 4-1,-2-4-70,1-1 0,-1-1 0,0 1 0,1 0 0,-1-1 0,1 0 0,-1 0 1,1-1-1,-1 1 0,0-1 0,1 0 0,-1 0 0,0 0 0,1 0 0,-1-1 0,0 0 0,0 0 0,0 0 1,0 0-1,-1-1 0,1 0 0,-1 1 0,1-1 0,-1-1 0,4-4 0,6-5-2177,-1-1 0,-1 0-1,0-1 1,17-31 0,-11 10-3533</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12.510"/>
    </inkml:context>
    <inkml:brush xml:id="br0">
      <inkml:brushProperty name="width" value="0.025" units="cm"/>
      <inkml:brushProperty name="height" value="0.025" units="cm"/>
    </inkml:brush>
  </inkml:definitions>
  <inkml:trace contextRef="#ctx0" brushRef="#br0">71 539 12908,'-4'10'2520,"-63"180"6838,89-200-9134,-15 1-178,1 0 0,-2-1 0,1 0 0,-1 0-1,-1 0 1,0 0 0,0-1 0,-1 0 0,-1 0 0,1 0-1,1-15 1,-4 41 166,1-1-1,0 0 0,1 0 1,1 0-1,0 0 1,1 0-1,1-1 0,0 0 1,12 20-1,-17-32-176,0 0 0,0 1 0,0-1 0,0 0 0,0 0 1,0 0-1,0 0 0,0 0 0,0 0 0,0 0 0,1 0 0,-1 0 0,0 0 0,1-1 0,-1 1 0,1-1 0,-1 1 0,1-1 0,-1 1 0,1-1 0,-1 0 0,1 0 0,-1 0 0,1 0 1,-1 0-1,1 0 0,-1 0 0,1 0 0,-1-1 0,1 1 0,-1 0 0,1-1 0,-1 0 0,1 1 0,-1-1 0,0 0 0,1 1 0,-1-1 0,0 0 0,0 0 0,1 0 0,-1 0 0,0-1 1,0 1-1,0 0 0,0 0 0,-1 0 0,1-1 0,0 1 0,0-2 0,6-9 323,-1 0 0,0 0 0,-1 0-1,4-18 1,-8 28-353,6-24 182,-5 17-175,0 0-1,0 1 1,1-1 0,0 1 0,1-1-1,-1 1 1,2 0 0,-1 0 0,10-12 0,-13 19-88,0 0 0,0 1 0,1-1 0,-1 0 0,0 1 0,0-1 1,0 1-1,0-1 0,1 1 0,-1 0 0,0-1 0,0 1 0,1 0 1,-1 0-1,0 0 0,1 0 0,-1 0 0,0 0 0,0 0 0,1 0 0,-1 0 1,0 1-1,0-1 0,1 1 0,-1-1 0,0 1 0,0-1 0,0 1 1,0 0-1,0-1 0,0 1 0,0 0 0,0 0 0,0 0 0,0 0 1,0 0-1,0 0 0,0 0 0,0 1 0,22 14-4074,-22-17 3971,1 1 1,-1 0-1,0 0 0,0 0 0,1 0 0,-1-1 0,0 1 0,0-1 0,0 1 0,0-1 0,0 1 0,0-1 0,0 1 0,0-1 0,0 0 0,0 0 0,0 0 0,0 1 0,0-1 0,-1 0 0,1 0 0,0 0 0,0 0 0,-1 0 0,1 0 0,0-2 0,7-13-123,1 0 0,-2-1 1,0 0-1,-1-1 0,-1 1 0,-1-1 1,4-31-1,-2-8 1247,-2-65 1,-3 101-693,-1-1 1,-1 0-1,-1 1 1,-1-1 0,-1 1-1,0 0 1,-11-29-1,14 103 1456,10 25-327,5-1 1,24 82-1,-37-154-1233,28 74 1351,-27-75-1471,-1 0 0,1-1 0,0 1 0,0-1 1,1 0-1,-1 1 0,1-1 0,-1 0 0,1-1 0,0 1 0,0 0 0,0-1 1,1 1-1,-1-1 0,0 0 0,1 0 0,7 2 0,-10-4-28,0 0 1,-1 1-1,1-1 1,0 0-1,0 0 0,0 0 1,0 0-1,0 0 0,0-1 1,-1 1-1,1 0 0,0 0 1,0 0-1,0-1 0,-1 1 1,1 0-1,0-1 0,0 1 1,-1-1-1,1 1 0,0-1 1,-1 1-1,1-1 0,0 0 1,-1 1-1,1-1 0,-1 0 1,1 1-1,0-2 0,8-32 84,-9 23-26,0-1 1,0 0 0,-4-22-1,1 26 143,0-1 0,0 0-1,-1 1 1,0 0 0,-1 0 0,-9-13-1,12 17-139,0 1 0,-1 0 0,1 0 0,-1 0 0,0 0-1,0 1 1,0-1 0,0 1 0,0-1 0,0 1 0,-1 0-1,1 0 1,-1 0 0,0 1 0,1 0 0,-1-1-1,-7 0 1,11 2-62,-1 0 1,1 0-1,0 0 0,-1 0 0,1 0 0,-1 1 1,1-1-1,0 0 0,-1 0 0,1 0 0,0 1 0,-1-1 1,1 0-1,0 1 0,-1-1 0,1 0 0,0 1 1,0-1-1,-1 0 0,1 1 0,0-1 0,0 0 0,0 1 1,-1-1-1,1 1 0,0-1 0,0 0 0,0 1 1,0-1-1,0 1 0,0-1 0,0 0 0,0 1 0,0-1 1,0 1-1,0-1 0,0 1 0,0-1 0,0 0 1,0 1-1,1-1 0,-1 1 0,0-1 0,0 0 0,0 1 1,1-1-1,-1 0 0,0 1 0,1-1 0,13 20-73,-9-18-175,0 0-1,-1-1 1,1 0 0,0 0-1,0 0 1,-1 0-1,1-1 1,0 0 0,0 0-1,0 0 1,0-1 0,-1 1-1,1-1 1,0-1-1,0 1 1,-1 0 0,1-1-1,-1 0 1,1 0-1,-1-1 1,0 1 0,5-4-1,6-5-2621,0-1-1,-1 0 0,0-1 0,16-18 0,-2-1-3871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13.339"/>
    </inkml:context>
    <inkml:brush xml:id="br0">
      <inkml:brushProperty name="width" value="0.025" units="cm"/>
      <inkml:brushProperty name="height" value="0.025" units="cm"/>
    </inkml:brush>
  </inkml:definitions>
  <inkml:trace contextRef="#ctx0" brushRef="#br0">78 348 10602,'0'0'9134,"-10"9"-7725,4-4-1143,0 1-1,1-1 0,-1 1 0,1 1 1,1-1-1,-1 1 0,1-1 0,0 1 1,0 1-1,1-1 0,0 0 0,1 1 1,-1-1-1,1 1 0,0 8 0,1-14-164,0 8 358,0 1-1,0-1 0,1 1 0,2 12 0,-2-21-440,0-1 0,0 0 0,0 0 0,0 0 0,0 0 0,1 0 0,-1 0 0,0 0 0,1 1 0,-1-1 0,0 0 0,1 0-1,0 0 1,-1-1 0,1 1 0,0 0 0,-1 0 0,1 0 0,0 0 0,0 0 0,0-1 0,-1 1 0,1 0 0,0-1-1,0 1 1,0-1 0,0 1 0,0-1 0,0 1 0,1-1 0,-1 0 0,0 0 0,0 1 0,0-1 0,0 0 0,0 0-1,0 0 1,0 0 0,1 0 0,-1 0 0,0-1 0,0 1 0,0 0 0,0 0 0,0-1 0,0 1 0,0-1 0,0 1 0,0-1-1,0 1 1,0-1 0,1-1 0,3-1 17,-1-1-1,1 0 0,-1 0 1,0 0-1,0 0 0,0-1 1,-1 0-1,0 1 0,1-1 1,-2 0-1,1-1 1,3-10-1,2-4 7,-1-1 1,4-25-1,-6 21-53,-2-1-1,2-39 1,-5 65-3,-1 1 0,1-1 0,0 0 0,0 0 0,0 1 0,-1-1 1,1 0-1,0 0 0,0 1 0,-1-1 0,1 0 0,0 0 0,0 0 0,-1 1 0,1-1 0,0 0 0,0 0 0,-1 0 0,1 0 0,0 0 0,-1 0 1,1 0-1,0 0 0,-1 0 0,1 0 0,0 0 0,-1 0 0,1 0 0,0 0 0,-1 0 0,1 0 0,0 0 0,-1 0 0,1 0 0,0 0 0,0 0 1,-1 0-1,1-1 0,0 1 0,-1 0 0,1 0 0,0 0 0,0-1 0,-1 1 0,1 0 0,0 0 0,0-1 0,0 1 0,-1 0 0,1 0 1,0-1-1,0 1 0,0 0 0,0-1 0,0 1 0,0 0 0,-1-1 0,1 1 0,0 0 0,0-1 0,0 1 0,0 0 0,0-1 0,-3 15-31,-1 1 0,2 0 0,0-1-1,1 1 1,0 0 0,1 0 0,1 0-1,2 14 1,-3-26 47,1-1-1,-1 0 1,0 1 0,1-1-1,-1 0 1,1 0 0,0 0-1,0 1 1,0-1 0,0 0-1,0 0 1,0 0 0,1 0-1,-1-1 1,3 3 0,-3-3-35,0 0 1,0 0 0,0-1 0,0 1-1,0-1 1,1 1 0,-1-1 0,0 1-1,0-1 1,1 0 0,-1 0-1,0 1 1,1-1 0,-1 0 0,0 0-1,1 0 1,-1-1 0,0 1 0,3-1-1,0 0-64,0-1-1,0 0 1,1 0-1,-2 0 1,1 0-1,0-1 1,0 0-1,-1 1 1,1-1-1,-1-1 1,0 1-1,0 0 1,4-7-1,4-9-13,0 0-1,-2-1 0,0 0 1,-1-1-1,-1 0 1,-1 0-1,-1 0 1,-1-1-1,-1 0 1,0 1-1,-2-24 1,-1 46 114,0-1 1,0 0 0,0 0 0,0 0 0,0 0 0,-1 0-1,1 0 1,0 0 0,0 0 0,0 0 0,0 0-1,0 0 1,-1 1 0,1-1 0,0 0 0,0 0 0,0 0-1,0 0 1,-1 0 0,1 0 0,0 0 0,0 0 0,0 0-1,0-1 1,-1 1 0,1 0 0,0 0 0,0 0 0,0 0-1,0 0 1,0 0 0,-1 0 0,1 0 0,0 0 0,0 0-1,0-1 1,0 1 0,0 0 0,0 0 0,0 0 0,0 0-1,-1 0 1,1 0 0,0-1 0,0 1 0,0 0 0,0 0-1,-7 18 145,7 7 141,1 1 0,1-1-1,1 0 1,2 0-1,0 0 1,1 0 0,2-1-1,0 0 1,2-1 0,0 1-1,2-2 1,1 0-1,0 0 1,2-1 0,18 20-1,-3-4-192,-8-11-138,33 52-1,-49-68 151,0 0 0,-2 0 0,1 1 0,-1-1 0,-1 1 0,0 0 0,0 1 0,-1-1 0,1 16 1,-2-12 147,-1 62 1059,0-71-1253,-1-1-1,0 0 1,0 1-1,0-1 1,0 0-1,-1 0 1,0 0-1,0 0 1,0 0-1,-1 0 1,-3 6-1,5-11-60,1 1 0,0-1 0,-1 1 0,1-1 0,-1 1 0,1-1 0,0 1 0,-1-1 0,1 0 0,-1 1 0,1-1 0,-1 0 0,1 1 0,-1-1 0,0 0 0,1 0 0,-1 1 0,1-1 0,-1 0 0,0 0 0,1 0 0,-1 0 0,1 0 0,-1 0 0,0 0 0,1 0 0,-1 0 0,1 0 0,-1 0 0,0 0 0,1-1 0,-2 1 0,-13-19 0,-6-35 0,19 49 0,-10-36 0,3 0 0,1 0 0,1-1 0,3 0 0,2-1 0,2-47 0,7 5 0,4 0 0,21-85 0,-26 143 0,0 4 0,0-1 0,-2-1 0,-1 1 0,-1-1 0,-1-32 0,-1 55 0,0 1 0,-1-1 0,1 0 0,0 0 0,-1 1 0,1-1 0,-1 0 0,1 0 0,-1 1 0,0-1 0,0 1 0,0-1 0,0 0 0,0 1 0,0 0 0,0-1 0,0 1 0,-1 0 0,1 0 0,0-1 0,-1 1 0,1 0 0,-1 0 0,0 1 0,1-1 0,-1 0 0,0 0 0,1 1 0,-1-1 0,0 1 0,0-1 0,1 1 0,-1 0 0,0 0 0,0 0 0,0 0 0,1 0 0,-1 0 0,0 0 0,-3 2 0,1-1 0,0 0 0,0 0 0,1 0 0,-1 0 0,0 1 0,1 0 0,-1 0 0,1 0 0,-1 0 0,1 1 0,0-1 0,0 1 0,0 0 0,0-1 0,1 2 0,-1-1 0,-3 6 0,2 0 0,1 0 0,0 1 0,0 0 0,1-1 0,0 1 0,1 0 0,0 0 0,0 0 0,1 0 0,0 0 0,1 0 0,3 16 0,-3-21 0,0-1 0,0 0 0,1 1 0,-1-1 0,1 0 0,0 1 0,0-1 0,0 0 0,1-1 0,-1 1 0,1 0 0,0-1 0,0 1 0,0-1 0,1 0 0,-1 0 0,1 0 0,0-1 0,0 1 0,0-1 0,0 0 0,0 0 0,0 0 0,0 0 0,1-1 0,-1 0 0,1 0 0,8 1 0,42-3-2298,-47-1 1442,-1 1 0,0-1 0,0 0 1,1 0-1,-1-1 0,-1 0 1,1 0-1,0-1 0,-1 0 0,0 0 1,0 0-1,0-1 0,0 0 0,8-9 1,11-16-8290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13.666"/>
    </inkml:context>
    <inkml:brush xml:id="br0">
      <inkml:brushProperty name="width" value="0.025" units="cm"/>
      <inkml:brushProperty name="height" value="0.025" units="cm"/>
    </inkml:brush>
  </inkml:definitions>
  <inkml:trace contextRef="#ctx0" brushRef="#br0">3 0 17873,'0'0'13645,"-3"62"-13005,14-20-319,2 8-129,2-1-96,3 5-96,0-1-705,1-1-1184,-3-2-2179,-1-6-2434,-2 0-5478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3.468"/>
    </inkml:context>
    <inkml:brush xml:id="br0">
      <inkml:brushProperty name="width" value="0.025" units="cm"/>
      <inkml:brushProperty name="height" value="0.025" units="cm"/>
    </inkml:brush>
  </inkml:definitions>
  <inkml:trace contextRef="#ctx0" brushRef="#br0">149 42 6182,'0'0'19010,"-10"2"-16480,4-1-2358,0 1 0,0 0 0,1 0 0,-1 0 0,1 1 0,-1 0 0,1 0 0,0 0 0,0 1 0,0-1 0,1 1 0,-1 0 0,1 1 0,0-1 0,0 1-1,1 0 1,-1 0 0,-3 6 0,1 0-76,0 0 1,1 0-1,0 1 0,0-1 0,1 1 0,1 0 0,0 0 0,1 0 0,0 0 0,0 22 0,2-32-89,0-1 0,0 1 0,0-1 0,0 1 0,0-1 0,1 1 0,-1-1 0,1 1 0,-1-1 0,1 1 0,-1-1-1,1 1 1,0-1 0,0 0 0,0 0 0,0 1 0,0-1 0,0 0 0,0 0 0,0 0 0,0 0 0,0 0 0,1 0 0,-1 0 0,0 0 0,1-1-1,-1 1 1,0 0 0,1-1 0,-1 1 0,1-1 0,-1 0 0,1 1 0,-1-1 0,1 0 0,-1 0 0,1 0 0,0 0 0,-1 0 0,1 0 0,2-1-1,2 0 23,-1 0-1,1-1 1,-1 1-1,1-1 0,-1 0 1,0-1-1,0 1 0,0-1 1,0 0-1,6-5 1,0-2-17,-1-1 0,-1 0 1,0 0-1,-1-1 0,0 0 1,0 0-1,8-21 0,-12 25-10,-1 0-1,0 0 0,-1-1 1,1 1-1,-1 0 0,-1-1 1,0 0-1,0 1 0,-1-1 1,0 0-1,0 1 0,-1-1 1,-3-16-1,3 24-1,1-1 0,-1 1 0,1-1 0,-1 1 0,0 0 0,1-1 0,-1 1 0,0 0 0,0 0 0,0-1 0,0 1 0,0 0 0,0 0 0,0 0 0,-1 0 0,1 0 0,0 0 0,0 1 0,-1-1 0,1 0 0,-1 1 0,1-1 0,0 1 0,-1-1 0,1 1 0,-1 0 0,0 0 0,1-1 0,-1 1 0,1 0 0,-1 0 0,1 1 0,-1-1 0,1 0 0,-1 0 0,-1 1 0,-2 1 0,1-1 0,1 0 0,-1 1 0,0 0 0,0 0 0,1 0 0,-1 0 0,1 1 0,-1-1 0,1 1 0,0 0 0,-3 4 0,-2 5 0,1 0 0,0 0 0,1 0 0,1 1 0,0 0 0,0 0 0,2 1 0,-1-1 0,2 1 0,-2 22 0,4-35-59,0 0 0,0 0 0,0 1 0,0-1 0,0 0 0,0 0 0,0 0 0,1 1 0,-1-1 0,0 0 0,1 0 0,-1 0 0,1 0 0,0 0 0,-1 0 0,1 0 0,0 0 0,-1 0 0,1 0 0,0 0 0,0 0 0,0 0 0,0-1 0,0 1 0,0 0 0,0-1 0,0 1 0,0 0 1,0-1-1,0 0 0,0 1 0,1-1 0,-1 0 0,0 1 0,0-1 0,0 0 0,1 0 0,-1 0 0,0 0 0,0 0 0,0 0 0,1-1 0,-1 1 0,0 0 0,2-1 0,5-1-696,0 0-1,0 0 1,-1 0 0,1-1 0,12-7 0,66-47-9180,-39 22 2579</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14.021"/>
    </inkml:context>
    <inkml:brush xml:id="br0">
      <inkml:brushProperty name="width" value="0.025" units="cm"/>
      <inkml:brushProperty name="height" value="0.025" units="cm"/>
    </inkml:brush>
  </inkml:definitions>
  <inkml:trace contextRef="#ctx0" brushRef="#br0">1 0 21813,'0'0'5477,"12"66"-3107,-9-49-1153,2-5-768,-2-5-321,1-4-449,-1-3-2273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28.085"/>
    </inkml:context>
    <inkml:brush xml:id="br0">
      <inkml:brushProperty name="width" value="0.025" units="cm"/>
      <inkml:brushProperty name="height" value="0.025" units="cm"/>
    </inkml:brush>
  </inkml:definitions>
  <inkml:trace contextRef="#ctx0" brushRef="#br0">315 111 3395,'-43'-39'11732,"34"29"-10097,-1 0 1,0 1-1,0 1 1,-1-1-1,-15-7 1,23 14-1519,0 1 0,0 0 0,0 0 0,0 0 0,0 0 0,-1 0 0,1 0 0,0 1 1,-1 0-1,1 0 0,0 0 0,-1 0 0,1 0 0,0 1 0,-1-1 0,1 1 0,0 0 0,0 0 1,0 0-1,0 0 0,0 1 0,0-1 0,0 1 0,0 0 0,0 0 0,-2 2 0,-4 4-80,0 0-1,1 1 0,0 0 1,1 0-1,0 1 0,0 0 1,1 0-1,1 0 1,-1 1-1,-6 21 0,6-13 163,1 1-1,0-1 1,2 1-1,0 0 1,0 32-1,3-50-187,0 1 0,0-1-1,0 0 1,0 1 0,1-1-1,-1 1 1,1-1 0,-1 0 0,1 1-1,0-1 1,0 0 0,0 0 0,0 0-1,0 1 1,1-1 0,-1 0-1,0-1 1,1 1 0,0 0 0,-1 0-1,1-1 1,0 1 0,0-1 0,0 1-1,0-1 1,0 0 0,0 0-1,0 0 1,1 0 0,-1 0 0,0 0-1,1 0 1,-1-1 0,0 0 0,1 1-1,-1-1 1,1 0 0,-1 0-1,0 0 1,5-1 0,3 0-22,0 0 0,0-1 0,0 0 0,-1-1 0,1 0 0,-1-1 1,0 0-1,16-9 0,-6 1-159,-1-1 0,0-1 1,-1 0-1,-1-2 1,17-18-1,-27 26 154,1 0 0,-1 0 0,0-1-1,-1 0 1,0 0 0,-1 0 0,1 0 0,-2-1 0,1 0-1,-1 0 1,-1 0 0,0 0 0,1-13 0,-3 21 14,0 1 0,0 0-1,0 0 1,0-1 0,0 1 0,0 0 0,0 0 0,0 0-1,0-1 1,-1 1 0,1 0 0,0 0 0,-1 0-1,1 0 1,-1 0 0,0 0 0,1 0 0,-1 0 0,0 0-1,-1-2 1,1 3 2,0-1 1,0 1-1,1 0 0,-1 0 0,0 0 0,0-1 0,0 1 1,0 0-1,0 0 0,0 0 0,1 0 0,-1 1 0,0-1 0,0 0 1,0 0-1,0 0 0,0 1 0,1-1 0,-1 1 0,0-1 1,-1 1-1,-3 2 42,0 1 1,0-1 0,1 1-1,-1 0 1,1 0 0,-8 10-1,2 0 183,0 0-1,1 1 1,1 0 0,0 1-1,1 0 1,0 0 0,2 1-1,0-1 1,1 1 0,0 0-1,-1 23 1,5-40-216,0 1 0,0 0 1,0-1-1,0 1 0,0 0 0,1 0 0,-1-1 1,0 1-1,0 0 0,0-1 0,1 1 0,-1-1 1,0 1-1,1 0 0,-1-1 0,0 1 0,1-1 1,-1 1-1,1-1 0,-1 1 0,1-1 0,-1 1 1,1-1-1,-1 0 0,1 1 0,0-1 0,-1 1 1,1-1-1,1 0 0,24 0 115,26-20 47,-23 1-241,-1-2-1,-1-1 0,45-48 1,7-5-69,-79 74 142,0 1 0,1-1 1,-1 0-1,1 1 1,-1-1-1,1 1 0,-1 0 1,1-1-1,-1 1 1,1-1-1,0 1 1,-1 0-1,1-1 0,0 1 1,-1 0-1,1 0 1,0 0-1,-1-1 1,1 1-1,0 0 0,-1 0 1,1 0-1,0 0 1,0 0-1,-1 0 1,1 0-1,0 0 0,-1 1 1,2-1-1,-1 1 12,0 0 0,-1 0 0,1 0 0,-1 0 0,1 1 0,-1-1 0,1 0 0,-1 0 0,0 0 0,1 0 0,-1 1 0,0-1 0,0 0 0,0 0 0,0 3 0,-8 61 468,5-52-433,3-12-50,0 0 0,-1 0 0,1-1 0,0 1 0,0 0 0,0 0 0,0 0 0,0-1 0,0 1 0,0 0 0,0 0 0,0 0 0,0-1 0,0 1 0,0 0 0,1 0 0,-1-1 0,0 1 0,1 0 0,-1 0 0,0-1 0,1 1 0,-1 0 0,1-1 0,-1 1 0,1-1 0,-1 1 0,1 0 0,-1-1 0,1 1 0,0-1 0,-1 1 0,1-1 0,0 0 0,1 1 0,0-1 0,1 0 0,-1 0 0,1 0 0,-1-1 0,1 1 0,-1-1 0,1 1 0,-1-1 0,1 0 0,-1 0 0,4-2 0,67-45 0,-68 44 0,0 0 0,0 0 0,0 0 0,1 1 0,-1-1 0,1 1 0,0 0 0,0 1 0,0 0 0,0 0 0,0 0 0,10-1 0,-15 3 0,0 1 0,-1-1 0,1 0 0,0 1 0,0 0 0,0-1 0,-1 1 0,1-1 0,0 1 0,-1 0 0,1-1 0,-1 1 0,1 0 0,0 0 0,-1 0 0,0-1 0,1 1 0,-1 0 0,1 0 0,-1 0 0,0 0 0,0 0 0,0 0 0,1 0 0,-1 0 0,0-1 0,0 1 0,0 0 0,-1 2 0,1 38 0,-1-31 0,1 4-408,2 26-3560,-2-40 3860,1 1-1,-1 0 1,0-1 0,1 1-1,-1 0 1,1-1-1,-1 1 1,1 0-1,-1-1 1,1 1 0,-1-1-1,1 1 1,0-1-1,-1 0 1,1 1-1,0-1 1,-1 1 0,1-1-1,0 0 1,-1 0-1,1 1 1,0-1-1,0 0 1,-1 0 0,1 0-1,0 0 1,0 0-1,0 0 1,-1 0-1,1 0 1,0 0 0,0 0-1,-1-1 1,1 1-1,0 0 1,0 0-1,-1-1 1,1 1-1,0 0 1,-1-1 0,1 1-1,-1-1 1,1 1-1,0-1 1,0 0-1,16-13-5432,1-7-1687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28.444"/>
    </inkml:context>
    <inkml:brush xml:id="br0">
      <inkml:brushProperty name="width" value="0.025" units="cm"/>
      <inkml:brushProperty name="height" value="0.025" units="cm"/>
    </inkml:brush>
  </inkml:definitions>
  <inkml:trace contextRef="#ctx0" brushRef="#br0">108 80 15983,'0'0'2461,"-8"9"-827,-7 9-103,0 2 1,-18 31 0,28-41-918,-1-1 0,2 2 0,-1-1 0,2 0 0,-1 1 0,1-1 0,1 1 0,0 0 0,-1 14 0,3-24-590,0 0 1,0 0-1,0 0 0,0 0 0,0 0 1,1 0-1,-1 0 0,0 1 0,0-1 0,1 0 1,-1 0-1,1 0 0,-1 0 0,1 0 1,-1-1-1,1 1 0,0 0 0,-1 0 1,1 0-1,0 0 0,0-1 0,-1 1 1,1 0-1,0-1 0,0 1 0,2 0 0,0 0 1,-1 0 0,1-1-1,-1 1 1,1-1-1,0 0 1,-1 1 0,1-1-1,0-1 1,-1 1-1,1 0 1,2-1-1,4-2 14,1 1-1,-1-1 1,0-1 0,0 0-1,12-7 1,-2-2-77,-1 0 0,0-2 0,-1 0 0,-1-1 1,29-35-1,-39 43 32,1-1 0,-2 1 0,1-1 1,-1-1-1,-1 1 0,1-1 0,-2 1 0,1-1 1,-1 0-1,-1 0 0,0-1 0,0 1 0,-1 0 1,0-1-1,-2-11 0,1 21 18,0 1 0,0 0 0,0-1 0,0 1-1,-1 0 1,1-1 0,0 1 0,0 0 0,0 0 0,-1-1 0,1 1 0,0 0 0,0 0 0,-1-1 0,1 1-1,0 0 1,-1 0 0,1 0 0,0-1 0,-1 1 0,1 0 0,0 0 0,-1 0 0,1 0 0,0 0 0,-1 0-1,1 0 1,-1 0 0,1 0 0,0 0 0,-1 0 0,1 0 0,0 0 0,-1 0 0,1 0 0,0 0 0,-1 0-1,1 1 1,0-1 0,-1 0 0,1 0 0,0 0 0,-1 1 0,1-1 0,0 0 0,0 0 0,-1 1 0,-16 11 218,9-1-205,0-1 1,1 2-1,0-1 1,1 1-1,0 0 1,1 0 0,0 1-1,1-1 1,1 1-1,0 0 1,0 0-1,1 0 1,1 1-1,0 19 1,2-30-181,0 1 0,0 0 0,1 0-1,-1-1 1,1 1 0,-1-1 0,1 1 0,0-1 0,1 0 0,-1 0-1,1 0 1,-1 0 0,1 0 0,0 0 0,0-1 0,0 1-1,0-1 1,0 0 0,1 0 0,-1 0 0,1 0 0,-1-1 0,1 1-1,0-1 1,0 0 0,-1 0 0,6 0 0,-1 1-761,1-1 0,1 0 0,-1 0 0,0-1 1,0 0-1,0 0 0,0-1 0,0-1 0,0 1 0,0-1 0,9-4 0,26-19-16443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29.569"/>
    </inkml:context>
    <inkml:brush xml:id="br0">
      <inkml:brushProperty name="width" value="0.025" units="cm"/>
      <inkml:brushProperty name="height" value="0.025" units="cm"/>
    </inkml:brush>
  </inkml:definitions>
  <inkml:trace contextRef="#ctx0" brushRef="#br0">14 1 9257,'0'0'15225,"0"10"-14531,-13 403 6897,13-411-7591,0 0 0,0 1 0,0-1 0,0 0 0,0 0 0,0 0 0,1 1 0,-1-1 0,1 0 0,0 0 0,-1 0 0,1 0 0,0 0 0,0 0 0,0 0 0,1 0 0,-1 0 0,0-1 0,1 1 0,2 2 0,-2-3 0,0 0 0,0 0 0,0-1 0,0 1 0,0 0 0,0-1 0,0 0 0,0 1 0,0-1 0,0 0 0,0 0 0,0 0 0,0 0 0,1-1 0,-1 1 0,0-1 0,2 0 0,7-3 0,0 0 0,-1-1 0,1 0 0,-1-1 0,-1 0 0,14-10 0,-5 0 0,20-16 0,-36 31 0,0-1 0,0 1 0,0 0 0,0 0 0,0 0 0,0 0 0,0 0 0,0 0 0,1 1 0,-1-1 0,0 1 0,1 0 0,-1-1 0,0 1 0,1 0 0,3 1 0,-5 0 0,0 0 0,1 0 0,-1 0 0,0 0 0,0 0 0,0 0 0,0 1 0,0-1 0,0 0 0,0 0 0,0 1 0,-1-1 0,1 1 0,0-1 0,-1 1 0,1-1 0,-1 1 0,0-1 0,1 1 0,-1 2 0,5 39 0,-4-36 0,0 17 0,-1-18 0,0-1 0,0 1 0,1 0 0,-1 0 0,1-1 0,1 1 0,-1 0 0,1-1 0,0 1 0,0-1 0,4 8 0,-6-13 0,0 0 0,1 1 0,-1-1 0,0 0 0,0 1 0,0-1 0,1 0 0,-1 1 0,0-1 0,1 0 0,-1 0 0,0 1 0,0-1 0,1 0 0,-1 0 0,0 0 0,1 0 0,-1 1 0,0-1 0,1 0 0,-1 0 0,0 0 0,1 0 0,-1 0 0,1 0 0,-1 0 0,0 0 0,1 0 0,-1 0 0,0 0 0,1 0 0,-1 0 0,1 0 0,-1 0 0,0-1 0,1 1 0,-1 0 0,0 0 0,1 0 0,-1 0 0,0-1 0,1 1 0,9-20 0,0-25 0,-9-94 0,-1 139 0,1-1 0,0 0 0,-1 1 0,1-1 0,0 1 0,0-1 0,-1 1 0,1-1 0,0 1 0,0 0 0,-1-1 0,1 1 0,0 0 0,0 0 0,0 0 0,0-1 0,0 1 0,-1 0 0,1 0 0,0 0 0,0 0 0,0 1 0,0-1 0,0 0 0,0 0 0,0 1 0,1-1 0,62 0-2501,51 0-8130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0.098"/>
    </inkml:context>
    <inkml:brush xml:id="br0">
      <inkml:brushProperty name="width" value="0.025" units="cm"/>
      <inkml:brushProperty name="height" value="0.025" units="cm"/>
    </inkml:brush>
  </inkml:definitions>
  <inkml:trace contextRef="#ctx0" brushRef="#br0">175 18 12300,'0'0'15935,"-11"-4"-14376,5 1-1357,3 2-160,1-1 0,0 1 0,-1 0 0,1 0 0,-1 0 0,1 0 0,-1 0 0,1 1 0,-1-1 0,1 1 0,-1 0 0,0 0 0,1 0 0,-1 0-1,0 0 1,1 0 0,-1 1 0,1-1 0,-1 1 0,0 0 0,1 0 0,-1 0 0,1 0 0,0 0 0,-1 0 0,1 1 0,-4 2 0,-5 8 139,0 0 0,1 1 1,0 0-1,-11 21 0,18-29-138,0 0 0,1 0 0,-1 0 1,1 1-1,0-1 0,1 1 0,-1 0 0,1-1 0,0 1 0,1 0 0,-1 0 0,1 0 1,0-1-1,1 1 0,1 9 0,-1-13-43,0 0 0,0-1 0,0 1 0,1-1 0,-1 0 0,0 1 0,1-1 0,-1 0 0,1 0 0,0 0 0,-1 0 0,1 0 0,0 0 0,0 0 0,-1-1 0,1 1 0,0 0 0,0-1 0,0 0 0,0 1 0,0-1 0,0 0 0,0 0 0,0 0 0,3-1 0,4 1 0,0-1 0,-1 0 0,1 0 0,14-5 0,-11 2 0,-1-2 0,1 0 0,-1 0 0,-1-1 0,1 0 0,-1-1 0,0 0 0,13-15 0,-16 16 0,-1 0 0,1-1 0,-2 1 0,1-1 0,-1 0 0,0-1 0,-1 1 0,0-1 0,0 0 0,-1 0 0,0 0 0,1-11 0,-10 46-381,3-16 13,0 0 0,1 0 0,0 0 0,0 0 0,1 11 0,1-19 291,0 0-1,0 0 0,0 0 0,0 0 1,1 0-1,-1 0 0,1-1 0,-1 1 1,1 0-1,0 0 0,0 0 1,-1-1-1,1 1 0,1 0 0,-1-1 1,0 1-1,0-1 0,0 1 0,1-1 1,-1 0-1,1 1 0,-1-1 0,1 0 1,0 0-1,-1 0 0,1 0 1,0 0-1,0-1 0,-1 1 0,1 0 1,0-1-1,0 0 0,3 1 0,3 0-1302,1 0-1,0 0 0,0-1 0,14-2 0,16-8-6150,-3-10-4352</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0.659"/>
    </inkml:context>
    <inkml:brush xml:id="br0">
      <inkml:brushProperty name="width" value="0.025" units="cm"/>
      <inkml:brushProperty name="height" value="0.025" units="cm"/>
    </inkml:brush>
  </inkml:definitions>
  <inkml:trace contextRef="#ctx0" brushRef="#br0">113 155 16464,'-9'11'1959,"5"-7"-1836,-56 75 4114,54-71-3535,1 1 0,0-1 0,1 1 1,0 0-1,0 0 0,1 1 0,0-1 0,1 1 0,-2 11 0,4-19-671,0-1-1,0 0 1,0 1-1,1-1 1,-1 0-1,0 1 1,1-1 0,-1 0-1,0 1 1,1-1-1,0 0 1,-1 0-1,1 1 1,0-1-1,0 0 1,-1 0-1,1 0 1,0 0 0,0 0-1,0 0 1,0 0-1,1 0 1,-1-1-1,0 1 1,0 0-1,0-1 1,1 1-1,-1 0 1,0-1 0,1 0-1,-1 1 1,0-1-1,1 0 1,-1 0-1,0 0 1,1 1-1,-1-2 1,1 1-1,-1 0 1,0 0 0,1 0-1,2-1 1,4 0 1,0-1 0,0 1 0,0-1 0,0-1 0,0 1 0,9-6 0,-2 0-35,0-2 1,0 0-1,-1-1 0,-1 0 1,0-1-1,0 0 1,-1-1-1,0-1 1,-2 0-1,1-1 1,-2 1-1,0-2 0,-1 0 1,0 0-1,-1 0 1,-1-1-1,-1 1 1,0-2-1,-1 1 1,-1 0-1,-1-1 0,1-35 1,-11 63 141,-6 20 29,1 0 0,2 1 0,1 1 0,1 0 1,1 0-1,3 0 0,-4 44 0,9-72-168,0-1 0,0 1 0,0-1 0,1 1 0,-1-1 0,1 1 0,0-1 0,0 1 0,0-1 0,0 0 0,1 1 0,-1-1 0,1 0 0,0 0 0,0 0 0,0-1 0,0 1 0,0 0 0,1-1 0,-1 1 0,6 3 0,-4-4 0,1 1 0,0-1 0,0-1 0,0 1 0,0-1 0,0 1 0,0-2 0,0 1 0,0 0 0,0-1 0,1 0 0,-1 0 0,0-1 0,6 0 0,-2-1 0,-1-1 0,0 1 0,0-1 0,0-1 0,-1 1 0,1-1 0,-1-1 0,0 1 0,0-1 0,-1-1 0,1 1 0,-1-1 0,0 0 0,-1 0 0,1-1 0,5-10 0,-4 8 0,-1-1 0,0 0 0,0-1 0,-2 1 0,1-1 0,-1 0 0,-1 0 0,0 0 0,0-1 0,-1 1 0,1-16 0,-3 27 0,-1 0 0,1 0 0,0-1 0,0 1 0,0 0 0,0 0 0,0-1 0,0 1 0,-1 0 0,1 0 0,0 0 0,0-1 0,0 1 0,-1 0 0,1 0 0,0 0 0,0 0 0,-1-1 0,1 1 0,0 0 0,0 0 0,-1 0 0,1 0 0,0 0 0,0 0 0,-1 0 0,1 0 0,0 0 0,0 0 0,-1 0 0,1 0 0,0 0 0,0 0 0,-1 0 0,1 0 0,0 0 0,-1 0 0,1 0 0,0 0 0,0 0 0,-1 1 0,1-1 0,0 0 0,0 0 0,0 0 0,-1 0 0,1 0 0,0 1 0,0-1 0,0 0 0,-1 0 0,1 1 0,0-1 0,0 0 0,0 0 0,0 0 0,0 1 0,-1-1 0,-13 14 0,7-5 0,1 1 0,-1 0 0,2 1 0,-1-1 0,2 1 0,-1 0 0,-4 23 0,8-31 0,0-1 0,1 1 0,-1 0 0,1 0 0,0 0 0,0 0 0,0 0 0,0 0 0,0 0 0,1 0 0,-1 0 0,1 0 0,0-1 0,0 1 0,0 0 0,0 0 0,0-1 0,1 1 0,-1-1 0,1 1 0,0-1 0,-1 1 0,1-1 0,0 0 0,1 0 0,-1 0 0,0 0 0,0 0 0,1-1 0,-1 1 0,1-1 0,0 0 0,-1 1 0,1-1 0,0 0 0,3 0 0,11 3-194,-1-1-1,1-1 1,0-1-1,-1 0 1,1-1-1,0-1 1,-1-1-1,1 0 1,-1-1-1,1-1 1,-1 0-1,0-1 1,17-8-1,-6-6-6515,-9-1-4901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1.207"/>
    </inkml:context>
    <inkml:brush xml:id="br0">
      <inkml:brushProperty name="width" value="0.025" units="cm"/>
      <inkml:brushProperty name="height" value="0.025" units="cm"/>
    </inkml:brush>
  </inkml:definitions>
  <inkml:trace contextRef="#ctx0" brushRef="#br0">1 118 14894,'0'0'8008,"81"-7"-6439,-29-6-640,5-4-577,5-1-288,-1-1-160,-2-2-2882,-8-1-5222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1.998"/>
    </inkml:context>
    <inkml:brush xml:id="br0">
      <inkml:brushProperty name="width" value="0.025" units="cm"/>
      <inkml:brushProperty name="height" value="0.025" units="cm"/>
    </inkml:brush>
  </inkml:definitions>
  <inkml:trace contextRef="#ctx0" brushRef="#br0">163 93 16944,'0'0'12657,"-11"-8"-11589,-35-21-572,44 28-490,1 1 0,-1-1 0,0 1 0,1 0 0,-1-1 0,1 1 0,-1 0-1,0 0 1,1 0 0,-1 1 0,0-1 0,1 0 0,-1 1 0,1-1-1,-1 1 1,0-1 0,1 1 0,0 0 0,-1-1 0,1 1 0,-1 0 0,1 0-1,0 0 1,-1 0 0,0 2 0,-25 30 47,25-29-34,-3 2-11,1 0 0,0 1 0,0 0 0,1 0 0,0 0 0,0 0 0,1 0 0,0 0 0,0 1 0,1-1 0,-1 9 0,2-15-6,0 0-1,0 0 1,0-1 0,0 1-1,1 0 1,-1-1 0,0 1 0,0 0-1,1-1 1,-1 1 0,1 0-1,-1-1 1,0 1 0,1-1 0,-1 1-1,1-1 1,-1 1 0,1-1-1,0 1 1,-1-1 0,1 1 0,0-1-1,-1 0 1,1 1 0,0-1-1,-1 0 1,1 0 0,0 0 0,-1 1-1,1-1 1,0 0 0,0 0-1,-1 0 1,1 0 0,0 0 0,0 0-1,-1 0 1,1 0 0,0-1-1,-1 1 1,1 0 0,0 0 0,1-1-1,34-13 164,-23 5-135,-1-1 1,-1 1-1,0-2 0,0 0 0,-1 0 1,-1-1-1,1 0 0,-2 0 0,0-1 1,-1 0-1,0-1 0,0 0 0,-2 0 1,5-16-1,-14 64-301,2-19 291,1 1 1,0-1-1,0 0 0,2 1 1,0-1-1,3 16 1,-4-28-84,1-1 1,0 1-1,0 0 1,1 0 0,-1-1-1,0 1 1,1-1-1,0 1 1,-1-1 0,1 1-1,0-1 1,0 0 0,0 0-1,1 0 1,2 2-1,-2-2-132,1-1-1,0 1 0,-1-1 0,1 0 1,0 0-1,0 0 0,0 0 0,0-1 1,0 1-1,-1-1 0,1 0 0,0-1 1,0 1-1,6-2 0,-4 1-482,-1-1 0,1 0-1,-1 0 1,0-1 0,1 0-1,-1 0 1,0 0 0,0 0 0,-1-1-1,1 0 1,-1 0 0,0 0-1,0 0 1,0-1 0,4-6-1,16-23-6271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2.697"/>
    </inkml:context>
    <inkml:brush xml:id="br0">
      <inkml:brushProperty name="width" value="0.025" units="cm"/>
      <inkml:brushProperty name="height" value="0.025" units="cm"/>
    </inkml:brush>
  </inkml:definitions>
  <inkml:trace contextRef="#ctx0" brushRef="#br0">90 1 12460,'0'0'6780,"-4"11"-4795,-16 46 262,3 1 0,3 1-1,-14 113 1,22-98-980,5 98 0,2-154-1263,1 0 0,0-1 0,2 1 1,5 19-1,-4-128-79,-14 29-741,-2-12-145,14 72 924,-1 1-1,1 0 1,-1 1 0,1-1 0,0 0 0,-1 1 0,1-1 0,0 1 0,0 0 0,-1 0 0,6 1 0,7-2 28,0-3 22,-1-1-1,0 0 1,0 0 0,0-2-1,0 0 1,-1 0 0,0-1-1,-1-1 1,0 0 0,0-1 0,-1 0-1,19-22 1,-17 17 6,0-1-1,0-1 1,-2 0 0,0-1 0,-2 0-1,1-1 1,-2 0 0,-1 0-1,6-20 1,-11 28 4,1-1-1,-2 1 0,1 0 1,-1 0-1,-1-1 1,0 1-1,-1-1 1,0 1-1,-4-15 0,5 25-24,0 0-1,0 0 1,-1 0-1,1 0 1,-1 0-1,1 0 1,0 0-1,-1 0 1,0 0-1,1 0 1,-1 0-1,1 1 1,-1-1-1,0 0 1,0 0-1,1 1 1,-1-1-1,0 0 1,0 1-1,0-1 1,0 1-1,0-1 1,0 1-1,0 0 1,0-1-1,0 1 1,0 0-1,0 0 1,0-1-1,0 1 1,0 0-1,0 0 1,0 0-1,0 0 1,0 1-1,0-1 1,0 0-1,0 0 1,0 1-1,0-1 1,0 0-1,0 1 1,0-1-1,0 1 1,0-1-1,-1 2 1,-2 1-11,0 0 0,0 0 0,1 0 0,-1 1 0,1 0 0,0-1 0,0 1-1,-4 6 1,-6 12 210,2 0-1,0 0 1,1 1-1,1 1 1,1 0-1,1 0 1,2 0-1,0 1 1,-1 33-1,5-57-196,1 1 0,0 0 0,0 0 0,0-1 0,0 1 0,0 0 0,1-1 0,-1 1 0,1 0 0,-1-1 0,1 1 0,-1 0 0,1-1 0,0 1 0,0-1 0,0 1 0,-1-1 0,2 0 0,-1 1 0,0-1 0,0 0 0,0 0 0,1 0 0,-1 0 0,0 0 0,1 0 0,-1 0 0,1 0 0,-1 0 0,1-1 0,-1 1 0,1 0 0,0-1 0,-1 0 0,1 1 0,0-1 0,-1 0 0,1 0 0,0 0 0,0 0 0,-1 0 0,1 0 0,0-1 0,2 0 0,9-1 0,0-2 0,0 1 0,0-2 0,19-8 0,-19 7 0,-12 5 0,0 1 0,0-1 0,0 1 0,0-1 0,0 1 0,0 0 0,1 0 0,-1-1 0,0 1 0,0 0 0,0 0 0,0 0 0,0 0 0,0 0 0,0 0 0,0 1 0,0-1 0,0 0 0,0 1 0,0-1 0,0 0 0,0 1 0,0-1 0,0 1 0,1 0 0,0 1 0,-1 0 0,0-1 0,0 1 0,0 0 0,0 0 0,0-1 0,0 1 0,0 0 0,-1 0 0,1 0 0,-1 0 0,1 4 0,0 9 0,0 1 0,-1-1 0,-3 18 0,2-17 0,-15 78 0,28-118-4211,0 1-3301,-4 1-2642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5.037"/>
    </inkml:context>
    <inkml:brush xml:id="br0">
      <inkml:brushProperty name="width" value="0.025" units="cm"/>
      <inkml:brushProperty name="height" value="0.025" units="cm"/>
    </inkml:brush>
  </inkml:definitions>
  <inkml:trace contextRef="#ctx0" brushRef="#br0">37 61 9897,'5'-26'3177,"4"-9"8412,-8 51-7686,-20 281-1370,4-75-865,16-266-1668,-3-1 0,-1 0 0,-11-49 0,17 109 0,-2-5 0,0 0 0,2 0 0,-1 0 0,1 0 0,6 13 0,-6-17 0,1-1 0,0 1 0,0-1 0,0 0 0,0 0 0,1 0 0,0-1 0,0 1 0,0-1 0,1 0 0,-1-1 0,1 1 0,0-1 0,0-1 0,0 1 0,0-1 0,1 0 0,-1 0 0,1 0 0,-1-1 0,1 0 0,-1-1 0,9 1 0,-10-2 0,0 1 0,0 0 0,0-1 0,0 0 0,0 0 0,-1-1 0,1 1 0,0-1 0,-1 0 0,1 0 0,-1-1 0,0 1 0,0-1 0,0 0 0,0 0 0,0 0 0,-1-1 0,1 1 0,-1-1 0,0 0 0,0 0 0,0 0 0,0 0 0,-1-1 0,0 1 0,0-1 0,0 1 0,-1-1 0,1 0 0,-1 0 0,1-6 0,-1-34 0,-1 44 0,0 0 0,0 1 0,0-1 0,0 0 0,0 0 0,0 1 0,0-1 0,-1 0 0,1 0 0,0 1 0,-1-1 0,1 0 0,0 1 0,-1-1 0,1 0 0,-1 1 0,1-1 0,-1 0 0,1 1 0,-1-1 0,1 1 0,-1-1 0,0 1 0,1 0 0,-1-1 0,0 1 0,1-1 0,-1 1 0,0 0 0,0 0 0,1-1 0,-1 1 0,0 0 0,0 0 0,1 0 0,-1 0 0,0 0 0,0 0 0,0 0 0,1 0 0,-1 0 0,0 1 0,0-1 0,1 0 0,-1 0 0,0 1 0,0-1 0,1 0 0,-1 1 0,0-1 0,1 0 0,-1 1 0,1-1 0,-2 2 0,-3 2 0,1 0 0,0 0 0,-1 0 0,2 1 0,-1-1 0,0 1 0,1 0 0,0 0 0,0 1 0,-4 8 0,-19 60 0,25-70 0,0-1 0,0 1 0,0-1 0,0 1 0,1-1 0,-1 1 0,1 0 0,0-1 0,0 1 0,0 0 0,1 0 0,-1-1 0,1 1 0,2 6 0,-1-8 0,0 0 0,0 0 0,0-1 0,0 1 0,0-1 0,0 1 0,0-1 0,0 0 0,1 0 0,-1 0 0,1 0 0,-1 0 0,0 0 0,1-1 0,0 1 0,-1-1 0,1 0 0,-1 0 0,1 0 0,-1 0 0,5-1 0,78-4 0,-58 2 0,0 2 0,51 2 0,-63 3 0,-7-3 0,-6-21 0,-4-2 0,0-1 0,-1 1 0,-1 0 0,-1 0 0,-11-27 0,3 6 0,22 39-2711,13 4-6592,-21 0 8307,19 1-8095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3.811"/>
    </inkml:context>
    <inkml:brush xml:id="br0">
      <inkml:brushProperty name="width" value="0.025" units="cm"/>
      <inkml:brushProperty name="height" value="0.025" units="cm"/>
    </inkml:brush>
  </inkml:definitions>
  <inkml:trace contextRef="#ctx0" brushRef="#br0">102 5 3716,'0'0'19399,"-5"10"-17498,-6 10-1067,2 1 0,0 0 0,1 1 0,2-1 0,0 2 0,1-1 1,-3 40-1,8-61-821,0 0 1,0 1 0,0-1 0,0 0-1,0 1 1,0-1 0,0 0 0,1 1-1,-1-1 1,0 0 0,1 0 0,-1 1-1,1-1 1,-1 0 0,1 0 0,0 0 0,-1 0-1,1 0 1,0 0 0,0 0 0,0 0-1,0 0 1,0 0 0,0 0 0,2 1-1,-1-2 12,0 1 0,1-1 0,-1 1 0,0-1 0,0 0 0,1 0 0,-1 0 0,0 0 0,0 0 0,1 0 0,-1-1 0,0 1 0,4-2 0,1-1 16,0 1 0,0-1 1,-1-1-1,1 1 0,-1-1 0,0 0 1,0-1-1,9-7 0,-7 2-41,0 0 0,-1-1 0,0 1 0,-1-1 0,10-22 0,-14 26 0,0 1 0,0 0 0,0-1 0,0 0 0,-1 1 0,0-1 0,-1 0 0,0 0 0,0 0 0,0 1 0,0-1 0,-4-11 0,3 16 0,0-1 0,0 1 0,-1 0 0,0 0 0,1 0 0,-1 0 0,0 0 0,0 1 0,0-1 0,0 0 0,0 1 0,0-1 0,0 1 0,-1 0 0,1 0 0,0 0 0,-1 0 0,1 0 0,-1 1 0,1-1 0,-1 1 0,1-1 0,-1 1 0,1 0 0,-6 0 0,-3 0 0,0 0 0,0 1 0,-1 0 0,-17 4 0,22-2 17,0 0 1,0 0-1,0 0 0,1 1 1,-1 0-1,1 0 0,-10 9 1,15-12-31,0-1 1,0 1-1,0 0 0,0-1 1,0 1-1,0 0 0,0 0 1,0 0-1,0 0 1,1 0-1,-1 0 0,0 0 1,1 0-1,-1 0 1,1 0-1,-1 0 0,1 0 1,0 0-1,-1 1 0,1-1 1,0 0-1,0 0 1,0 0-1,0 1 0,0-1 1,0 0-1,0 0 1,0 0-1,0 1 0,1-1 1,-1 0-1,0 0 0,1 0 1,-1 0-1,1 0 1,-1 0-1,1 1 0,0-1 1,-1-1-1,1 1 0,0 0 1,0 0-1,0 0 1,0 0-1,-1 0 0,1-1 1,0 1-1,0 0 1,1-1-1,-1 1 0,0-1 1,0 1-1,0-1 0,2 1 1,33 8-4896,-9-8-2441,17-1-10716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5.567"/>
    </inkml:context>
    <inkml:brush xml:id="br0">
      <inkml:brushProperty name="width" value="0.025" units="cm"/>
      <inkml:brushProperty name="height" value="0.025" units="cm"/>
    </inkml:brush>
  </inkml:definitions>
  <inkml:trace contextRef="#ctx0" brushRef="#br0">73 1 20531,'0'0'9316,"-5"8"-7384,-8 14-1654,1 1 0,-11 26 1,19-39-264,1 0 0,0 0 1,0 1-1,1-1 0,0 1 1,0-1-1,2 1 0,-1-1 1,2 13-1,-1-21-15,1 0 0,0 0 0,0 0 0,-1-1 0,1 1 0,0 0 0,0-1 0,1 1 0,-1-1 0,0 1 0,0-1 0,1 1 0,-1-1 0,1 0 0,-1 0 0,1 0 0,0 0 0,-1 0 0,1 0 0,0 0 0,0 0 0,0-1 0,0 1 0,-1-1 0,1 1 0,0-1 0,0 0 0,0 0 0,0 0 0,0 0 0,0 0 0,0 0 0,0-1 0,3 0 0,2 1 0,0-1 0,0 0 0,0-1 0,0 0 0,0 0 0,0 0 0,-1-1 0,10-5 0,-7 1 0,0 0 0,-1 0 0,0-1 0,0 0 0,0-1 0,-1 0 0,-1 0 0,0 0 0,0-1 0,0 0 0,-1 0 0,-1 0 0,0-1 0,0 1 0,2-16 0,-14 61 0,4-22 0,1-1 0,0 1 0,-1 22 0,4-31 0,-1 0 0,1 0 0,0 0 0,0 0 0,0 0 0,1 1 0,0-1 0,-1 0 0,2 0 0,-1 0 0,0 0 0,1-1 0,-1 1 0,1 0 0,0-1 0,0 1 0,1-1 0,-1 1 0,1-1 0,0 0 0,0 0 0,0 0 0,0-1 0,0 1 0,0-1 0,1 1 0,-1-1 0,1 0 0,0-1 0,0 1 0,0-1 0,-1 1 0,1-1 0,0 0 0,1-1 0,3 1 0,-3 1 0,1-1 0,0-1 0,0 1 0,-1-1 0,1 0 0,0-1 0,-1 1 0,1-1 0,0 0 0,-1 0 0,8-3 0,-11 2 0,1 1 0,-1-1 0,1 0 0,-1 0 0,0 0 0,0 0 0,0 0 0,0 0 0,0 0 0,0-1 0,-1 1 0,1-1 0,-1 0 0,0 1 0,1-1 0,-1 0 0,0 0 0,-1 1 0,1-1 0,-1 0 0,1 0 0,-1 0 0,0-5 0,1-3 0,-1 1 0,0-1 0,-1 0 0,0 1 0,-1-1 0,0 0 0,-7-19 0,7 25 0,0 1 0,0-1 0,0 0 0,-1 1 0,1-1 0,-1 1 0,0 0 0,-1 0 0,1 0 0,-1 1 0,0-1 0,1 1 0,-2 0 0,1 0 0,0 0 0,0 0 0,-1 1 0,-9-4 0,-3 4-232,15 10-422,3-6 442,0 0 1,0 0-1,1 0 0,-1 0 1,1 0-1,-1 0 1,1 0-1,0-1 0,0 1 1,3 2-1,0-1-1251,0 0-1,1 0 0,0 0 0,0 0 0,0-1 1,0 0-1,0-1 0,0 1 0,13 1 0,12-3-9223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6.128"/>
    </inkml:context>
    <inkml:brush xml:id="br0">
      <inkml:brushProperty name="width" value="0.025" units="cm"/>
      <inkml:brushProperty name="height" value="0.025" units="cm"/>
    </inkml:brush>
  </inkml:definitions>
  <inkml:trace contextRef="#ctx0" brushRef="#br0">154 1 11883,'0'0'18434,"-10"1"-17602,2 1-755,1-1 1,0 1-1,0 0 0,0 0 0,0 1 0,1 0 0,-1 0 0,1 1 0,0 0 0,0 0 0,0 0 0,0 1 0,1 0 0,-1 0 0,1 0 0,0 1 0,1 0 0,0 0 0,0 0 0,-4 7 0,6-8-77,-1 0 0,1 1 0,0-1 0,0 1 0,0-1 0,1 1 0,0 0 0,0 0 0,1 0 0,0 9 0,0-13 0,0 0 0,1 0 0,-1 0 0,1 0 0,0 0 0,0 0 0,-1 0 0,1-1 0,0 1 0,1 0 0,-1-1 0,0 1 0,0 0 0,1-1 0,-1 0 0,1 1 0,-1-1 0,1 0 0,0 0 0,-1 0 0,1 0 0,0 0 0,0 0 0,0 0 0,-1-1 0,1 1 0,0-1 0,0 1 0,0-1 0,0 0 0,0 0 0,0 1 0,4-2 0,2 2 0,1-1 0,-1-1 0,0 1 0,1-2 0,-1 1 0,0-1 0,1 0 0,-1-1 0,0 1 0,-1-2 0,15-6 0,-9 0 0,1 1 0,-2-2 0,1 0 0,-1 0 0,11-15 0,-17 20 0,11-11 0,-12 19 0,-3 13 0,-9 89 0,7-104 0,0 1 0,0-1 0,0 0 0,0 0 0,0 0 0,0 1 0,0-1 0,0 0 0,0 0 0,0 0 0,1 0 0,-1 1 0,0-1 0,0 0 0,0 0 0,0 0 0,0 0 0,0 0 0,1 1 0,-1-1 0,0 0 0,0 0 0,0 0 0,0 0 0,1 0 0,-1 0 0,0 0 0,0 0 0,0 0 0,1 0 0,-1 0 0,0 1 0,0-1 0,0 0 0,1 0 0,-1 0 0,0 0 0,0-1 0,0 1 0,0 0 0,1 0 0,-1 0 0,0 0 0,0 0 0,0 0 0,1 0 0,-1 0 0,0 0 0,0 0 0,0 0 0,0-1 0,1 1 0,-1 0 0,0 0 0,0 0 0,0 0 0,0 0 0,0-1 0,0 1 0,0 0 0,1 0 0,-1 0 0,0-1 0,0 1 0,9-9 0,3-10 12,-1 0 1,-1 0-1,12-34 1,-5 13-72,-17 40 54,0-1-1,0 1 0,1-1 1,-1 1-1,0-1 0,0 1 0,0-1 1,0 1-1,0-1 0,1 1 1,-1 0-1,0-1 0,0 1 0,1-1 1,-1 1-1,0 0 0,0-1 1,1 1-1,-1-1 0,1 1 0,-1 0 1,0 0-1,1-1 0,-1 1 1,1 0-1,-1 0 0,0-1 0,1 1 1,-1 0-1,1 0 0,-1 0 1,1 0-1,0 0 0,1 2-414,0 0 1,0 1-1,1-1 1,-1 0-1,1 0 0,-1-1 1,1 1-1,0-1 0,0 1 1,0-1-1,-1 0 0,1 0 1,4 1-1,41 3-10724,-25-5 2453</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6.487"/>
    </inkml:context>
    <inkml:brush xml:id="br0">
      <inkml:brushProperty name="width" value="0.025" units="cm"/>
      <inkml:brushProperty name="height" value="0.025" units="cm"/>
    </inkml:brush>
  </inkml:definitions>
  <inkml:trace contextRef="#ctx0" brushRef="#br0">79 178 17072,'0'0'6865,"-9"7"-4345,3-3-2308,1 1 0,-1 0 0,1 0 0,0 0 0,0 0 0,1 1 0,0 0 0,0 0 1,0 0-1,0 1 0,1-1 0,0 1 0,1 0 0,-1-1 0,1 1 0,1 1 0,-2 6 0,3-12-183,0 1 0,-1-1 1,1 0-1,0 1 0,0-1 0,1 0 0,-1 1 1,0-1-1,1 0 0,-1 0 0,1 1 0,0-1 1,0 0-1,0 0 0,0 0 0,0 0 0,0 0 1,1 0-1,-1 0 0,1 0 0,-1-1 0,1 1 1,2 2-1,-1-3-23,-1 0 0,1 0 1,0 0-1,0-1 0,0 1 1,-1-1-1,1 1 0,0-1 1,0 0-1,0 0 0,0 0 1,0 0-1,0-1 0,0 1 1,-1-1-1,1 0 0,0 0 1,0 0-1,4-2 0,1-2 0,0 0-1,0 0 0,0 0 0,-1-1 0,0 0 1,0-1-1,-1 1 0,1-1 0,-2-1 1,9-11-1,2-7 81,25-54 0,-31 59 153,-1 0 1,-2 0-1,0-1 0,-1-1 1,5-34-1,-12 57-239,0 0 0,0 0 0,1 0 0,-1 0 0,0 1 0,1-1 0,-1 0 0,1 0 0,-1 1 0,0-1 0,1 0 0,-1 1 0,1-1 0,-1 1 0,1-1 0,-1 1 0,1-1 0,-1 1 0,1-1 0,-1 1 0,1 0 0,0-1 0,-1 1 0,1-1 0,0 1 0,0 0 0,-1 1 0,-18 26 0,7-5 0,0 1 0,2 0 0,-8 28 0,15-40 0,0 1 0,0-1 0,1 1 0,1-1 0,0 1 0,1 0 0,0-1 0,3 22 0,-2-32-77,-1 0 0,1 0 1,0 0-1,0 0 0,0 0 0,0 0 0,0 0 0,0 0 1,0 0-1,0-1 0,1 1 0,-1 0 0,1-1 0,0 1 1,-1-1-1,1 0 0,0 1 0,0-1 0,0 0 0,-1 0 1,1 0-1,3 1 0,-1-1-296,-1 0-1,0-1 1,1 1 0,-1-1-1,1 1 1,-1-1 0,1 0 0,-1 0-1,1-1 1,-1 1 0,1-1-1,-1 1 1,7-3 0,17-12-7400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6.859"/>
    </inkml:context>
    <inkml:brush xml:id="br0">
      <inkml:brushProperty name="width" value="0.025" units="cm"/>
      <inkml:brushProperty name="height" value="0.025" units="cm"/>
    </inkml:brush>
  </inkml:definitions>
  <inkml:trace contextRef="#ctx0" brushRef="#br0">291 0 16560,'0'0'14162,"-9"7"-12411,5-4-1604,-41 30 71,43-31-221,0 0 0,0 0-1,0 0 1,0 0-1,0 1 1,0-1 0,1 0-1,-1 1 1,1 0-1,0-1 1,-1 1 0,1 0-1,0-1 1,1 1-1,-1 0 1,0 0 0,1 0-1,0 0 1,0 0-1,0 3 1,0-5 3,1 0 0,0 0 0,-1 0 0,1 0 0,0 0 0,0 0 0,0 0 0,0-1 0,0 1 0,0 0 0,0 0 0,0-1 0,0 1 0,0-1 0,0 1 0,0-1 0,0 1 0,1-1 0,-1 0 0,0 1 0,0-1 0,2 0 0,36 4 0,-30-3 0,23 2 0,-14-2 0,0 0 0,0 1 0,0 2 0,0 0 0,18 6 0,-35-10 0,0 0 0,0 1 0,0-1 0,0 0 0,0 1 0,0-1 0,0 1 0,0-1 0,0 1 0,0 0 0,-1-1 0,1 1 0,0 0 0,0-1 0,-1 1 0,1 0 0,0 0 0,-1 0 0,1-1 0,-1 1 0,1 0 0,-1 0 0,0 0 0,1 0 0,0 2 0,-2-2 0,1 0 0,-1 0 0,1 1 0,-1-1 0,1 0 0,-1 0 0,0 0 0,1 0 0,-1 0 0,0 0 0,0 0 0,0 0 0,0-1 0,1 1 0,-1 0 0,0 0 0,-2 0 0,-54 26 0,53-26 0,-56 18-2115,-87 16 1,3-2-6560,114-24-8788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2:37.370"/>
    </inkml:context>
    <inkml:brush xml:id="br0">
      <inkml:brushProperty name="width" value="0.025" units="cm"/>
      <inkml:brushProperty name="height" value="0.025" units="cm"/>
    </inkml:brush>
  </inkml:definitions>
  <inkml:trace contextRef="#ctx0" brushRef="#br0">80 391 12011,'-11'3'1025,"-57"18"3422,134-32 411,4-1-3694,81-22 997,646-138 3831,5 47-5177,394 64-686,-1143 63-165,1 1 1,-1 3 0,0 2 0,73 21-1,-105-20-211,-15-4-2641,-35-12-21982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2:12.682"/>
    </inkml:context>
    <inkml:brush xml:id="br0">
      <inkml:brushProperty name="width" value="0.025" units="cm"/>
      <inkml:brushProperty name="height" value="0.025" units="cm"/>
    </inkml:brush>
  </inkml:definitions>
  <inkml:trace contextRef="#ctx0" brushRef="#br0">49 67 4965,'91'0'9063,"-2"-2"-4523,23-2-4260,191-30-1,-226 17-291,-66 14 2368,-150 6-710,-244 37 1,183-13-952,369-39-407,-49-6-231,214-20-141,-361 49-160,-27 6 323,-35 1 444,0-4 0,-1-3 0,-122-3 0,211-7-508,-1-1 0,0 0 0,0-1 0,1 1-1,-1 0 1,0 0 0,1-1 0,-1 1-1,0-1 1,1 1 0,-1-1 0,0 0 0,1 0-1,-1 0 1,1 0 0,-2-1 0,3-7 17,17-1-134,19 0 23,0 1 0,1 3 0,-1 0-1,51 1 1,-12-1-283,254-12-2547,-329 19 2884,0-1 0,0 0 0,0 0 1,0 0-1,0 0 0,0 0 1,0 0-1,0 0 0,0 0 1,0 1-1,0-1 0,0 0 1,0 0-1,0 0 0,0 0 1,0 0-1,0 0 0,0 0 0,0 0 1,0 1-1,0-1 0,0 0 1,0 0-1,0 0 0,0 0 1,0 0-1,0 0 0,0 0 1,0 0-1,0 0 0,1 0 1,-1 1-1,0-1 0,0 0 0,0 0 1,0 0-1,0 0 0,0 0 1,0 0-1,-21 8-156,-34 8 282,-65 6 512,-143 10 1,98-20-8506,135-10 5065,-12 2-9718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2:30.869"/>
    </inkml:context>
    <inkml:brush xml:id="br0">
      <inkml:brushProperty name="width" value="0.025" units="cm"/>
      <inkml:brushProperty name="height" value="0.025" units="cm"/>
    </inkml:brush>
  </inkml:definitions>
  <inkml:trace contextRef="#ctx0" brushRef="#br0">129 147 5125,'0'0'1142,"-9"0"-859,-2 0 15,-27-1 3371,38 1-3546,1 0-1,-1 0 1,0 0 0,1 0 0,-1 0 0,0 0 0,1 0 0,-1-1 0,0 1 0,1 0 0,-1 0 0,0 0 0,1-1 0,-1 1 0,0 0 0,1 0 0,-1-1-1,0 1 1,0 0 0,1-1 0,-1 1 0,0 0 0,0-1 0,0 1 0,0 0 0,1-1 0,-1 1 0,0 0 0,0-1 0,0 1 0,0-1 0,0 1 0,0 0-1,0-1 1,0 1 0,0-1 0,0 1 0,0 0 0,0-1 0,0 1 0,-1 0 0,1-1 0,0 1 0,0 0 0,0-1 0,0 1 0,-1 0 0,1-1 0,0 1 0,0 0-1,-1-1 1,1 1 0,0 0 0,-1 0 0,1-1 0,0 1 0,0 0 0,-1 0 0,1 0 0,-1-1 0,1 1 0,0 0 0,-1 0 0,1 0 0,0 0 0,-1 0-1,1 0 1,-1 0 0,164 4 1261,-73 0-1166,141-12 1,-196 4-176,-14 3 56,-1-1 0,1-2 1,-1 0-1,24-8 0,-44 12-65,0 0 1,0 0 0,0 0-1,0 0 1,0 0-1,0 0 1,1 0-1,-1 0 1,0 0-1,0 0 1,0 0 0,0 0-1,0 0 1,0 0-1,1 0 1,-1 0-1,0 0 1,0 0-1,0 0 1,0 0 0,0 0-1,0 0 1,0 0-1,1 0 1,-1 0-1,0 0 1,0 0 0,0 0-1,0 0 1,0 0-1,0-1 1,0 1-1,0 0 1,0 0-1,1 0 1,-1 0 0,0 0-1,0 0 1,0 0-1,0-1 1,0 1-1,0 0 1,0 0-1,0 0 1,0 0 0,0 0-1,0 0 1,0-1-1,0 1 1,0 0-1,0 0 1,0 0 0,0 0-1,0 0 1,0 0-1,0 0 1,0-1-1,0 1 1,0 0-1,-1 0 1,1 0 0,0 0-1,0 0 1,0 0-1,0 0 1,0-1-1,0 1 1,-14-3 509,-19 1-614,-543 15 1981,612-24-1379,-8 0-557,89-16 45,2 6 0,1 4 0,123 0 0,-243 17-25,-1 0-1,1 0 0,0 0 1,0 0-1,0 0 1,0 0-1,0 1 0,0-1 1,0 0-1,0 0 1,0 0-1,0 0 0,0 0 1,0 0-1,0 1 1,0-1-1,0 0 0,0 0 1,0 0-1,0 0 1,0 0-1,0 1 0,0-1 1,0 0-1,0 0 1,0 0-1,0 0 0,0 0 1,0 0-1,0 0 0,1 1 1,-1-1-1,0 0 1,0 0-1,0 0 0,0 0 1,0 0-1,0 0 1,0 0-1,1 0 0,-29 12-13,-44 12 129,-492 98 181,528-116-277,141-17-489,445-100-470,-692 138 1077,-430 66 1604,1064-173-6370,-419 68 4323,-37 7 11,0-2 0,57-17 0,-146 19 1421,-68 15-586,2 6 1,-119 31 0,80-14-6222,121-27-1788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2:56.094"/>
    </inkml:context>
    <inkml:brush xml:id="br0">
      <inkml:brushProperty name="width" value="0.025" units="cm"/>
      <inkml:brushProperty name="height" value="0.025" units="cm"/>
    </inkml:brush>
  </inkml:definitions>
  <inkml:trace contextRef="#ctx0" brushRef="#br0">17 0 15663,'-7'11'1217,"-2"11"148,9-22-1357,1 1-1,-1 0 0,0-1 0,1 1 0,-1-1 1,1 1-1,-1 0 0,1-1 0,0 1 0,-1-1 1,1 0-1,0 1 0,-1-1 0,1 1 1,0-1-1,-1 0 0,1 0 0,0 1 0,0-1 1,-1 0-1,1 0 0,0 0 0,0 0 0,-1 0 1,1 0-1,0 0 0,0 0 0,-1 0 1,1 0-1,0 0 0,1-1 0,100-5 938,-78 3-657,1 1 1,0 1-1,-1 1 0,1 1 0,0 2 1,33 7-1,4 3 250,0-3 0,1-2 0,0-3 0,89-4-1,-126-1-445,-14 0 112,0 2-1,0-1 1,17 6-1,-20-4-405,0-1 0,0 0 1,0-1-1,0 0 0,1-1 0,-1 1 0,12-2 0,-8-5-2926,-4-5-2141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2:57.094"/>
    </inkml:context>
    <inkml:brush xml:id="br0">
      <inkml:brushProperty name="width" value="0.025" units="cm"/>
      <inkml:brushProperty name="height" value="0.025" units="cm"/>
    </inkml:brush>
  </inkml:definitions>
  <inkml:trace contextRef="#ctx0" brushRef="#br0">1 102 13645,'0'0'3844,"12"3"-3684,1 1-84,0-2 0,0 1-1,0-2 1,0 0 0,1 0 0,-1-1 0,0-1 0,25-4 0,452-51 249,-299 40-282,-106 9-89,128-16-1974,-160 14-1546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07.930"/>
    </inkml:context>
    <inkml:brush xml:id="br0">
      <inkml:brushProperty name="width" value="0.025" units="cm"/>
      <inkml:brushProperty name="height" value="0.025" units="cm"/>
    </inkml:brush>
  </inkml:definitions>
  <inkml:trace contextRef="#ctx0" brushRef="#br0">123 0 7591,'16'13'1262,"0"1"0,0 1 0,17 21 0,-21-20-852,-1 0-1,0 0 0,-1 1 0,-1 0 0,0 0 1,8 27-1,-12-27-110,-1-1 0,0 0 1,-1 1-1,-1 0 0,-1-1 0,0 1 1,-1 0-1,-1 0 0,0-1 0,-2 1 0,1 0 1,-2-1-1,-1 0 0,-8 22 0,-7 9 473,-2-1-1,-40 61 1,47-85-609,0 0 1,-2 0-1,-1-2 1,-1 0 0,0-1-1,-28 21 1,32-33 2,11-5-1964,8-6-5704,5 0 3209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4.181"/>
    </inkml:context>
    <inkml:brush xml:id="br0">
      <inkml:brushProperty name="width" value="0.025" units="cm"/>
      <inkml:brushProperty name="height" value="0.025" units="cm"/>
    </inkml:brush>
  </inkml:definitions>
  <inkml:trace contextRef="#ctx0" brushRef="#br0">1 1 13036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09.209"/>
    </inkml:context>
    <inkml:brush xml:id="br0">
      <inkml:brushProperty name="width" value="0.025" units="cm"/>
      <inkml:brushProperty name="height" value="0.025" units="cm"/>
    </inkml:brush>
  </inkml:definitions>
  <inkml:trace contextRef="#ctx0" brushRef="#br0">0 192 11499,'0'0'2253,"2"-10"-209,1-3-1433,0 0 1,1 0-1,1 0 0,0 0 0,1 1 0,9-16 0,-12 22-536,0 1 1,1 0-1,0-1 0,-1 1 0,2 1 0,-1-1 1,0 0-1,1 1 0,0 0 0,0 0 0,0 1 1,0-1-1,1 1 0,0 0 0,-1 1 0,1-1 1,0 1-1,7-2 0,-13 5-55,1-1 0,0 0 0,-1 0 1,1 1-1,0-1 0,-1 1 0,1-1 0,-1 0 0,1 1 0,0-1 0,-1 1 1,1-1-1,-1 1 0,1 0 0,-1-1 0,0 1 0,1-1 0,-1 1 1,1 0-1,-1-1 0,0 1 0,0 0 0,1-1 0,-1 1 0,0 0 0,0 0 1,0-1-1,0 1 0,0 0 0,0 0 0,0-1 0,0 1 0,0 0 1,0-1-1,0 1 0,-1 0 0,1 0 0,0-1 0,-1 2 0,-6 32 1113,-55 101 2326,97-146-3774,-33 10 312,1-1 0,-1 1 0,1 0-1,0 0 1,-1 0 0,1 1 0,0-1 0,0 1 0,-1 0-1,1-1 1,0 1 0,0 0 0,0 1 0,0-1 0,-1 0-1,1 1 1,0 0 0,0-1 0,-1 1 0,1 0 0,4 3-1,-4-2 6,-1 0-1,0 1 1,0-1-1,0 1 0,0 0 1,0-1-1,0 1 0,-1 0 1,0 0-1,1 0 1,-1 0-1,0 0 0,0 0 1,-1 1-1,2 5 0,-1 4 62,-1 0 0,0 0 0,0 0 0,-1 0 0,-1 0-1,0-1 1,-1 1 0,-6 17 0,5-17 4,-1-1 1,0 1-1,-1-1 1,-1 0-1,0-1 1,0 1-1,-1-1 1,0-1-1,-1 0 1,-14 13-1,9-18-2892,4-5-5886,9 0 7777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08.572"/>
    </inkml:context>
    <inkml:brush xml:id="br0">
      <inkml:brushProperty name="width" value="0.025" units="cm"/>
      <inkml:brushProperty name="height" value="0.025" units="cm"/>
    </inkml:brush>
  </inkml:definitions>
  <inkml:trace contextRef="#ctx0" brushRef="#br0">244 0 10954,'0'0'956,"9"12"806,13 17-898,-2 0 1,-2 1 0,0 1 0,13 33 0,-23-36-448,0 1 0,-2 0 0,-1 0 0,-1 0 0,-2 1 1,-1 0-1,-1-1 0,-2 1 0,-1-1 0,-1 1 0,-12 43 0,0-15 126,-3 0 0,-3-2 0,-2 0-1,-50 84 1,73-137-568,-14 23 139,-1-1 1,-32 38-1,45-58-217,-1-1 1,0 1 0,0-1-1,-1 0 1,1 0 0,-1 0-1,0-1 1,1 0 0,-2 0-1,1 0 1,0 0 0,-1-1 0,1 0-1,-1 0 1,1-1 0,-1 1-1,0-1 1,0 0 0,0-1-1,-9 0 1,14 0-21,0 0 0,0 0 0,0-1 0,0 1 0,0-1 0,0 1 0,0-1 0,0 1 0,0-1 0,1 0 0,-1 1 0,0-1 0,0 0-1,1 0 1,-1 0 0,0 1 0,1-1 0,-1 0 0,1 0 0,-1 0 0,1 0 0,0 0 0,-1 0 0,1 0 0,0 0 0,-1 0 0,1-2 0,-1-34-2303,1 27 1405,3-34-3671,8-8-3092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09.756"/>
    </inkml:context>
    <inkml:brush xml:id="br0">
      <inkml:brushProperty name="width" value="0.025" units="cm"/>
      <inkml:brushProperty name="height" value="0.025" units="cm"/>
    </inkml:brush>
  </inkml:definitions>
  <inkml:trace contextRef="#ctx0" brushRef="#br0">96 211 8808,'0'-11'4303,"0"-3"-3457,-1-9 976,2 0 0,4-26 0,-5 44-1535,1 0 1,0-1-1,0 1 1,0 0 0,1 0-1,0 0 1,0 0-1,0 0 1,1 1-1,-1-1 1,1 0-1,0 1 1,1 0-1,-1 0 1,1 0-1,5-5 1,-8 9-263,0-1-1,0 0 1,0 1-1,0-1 1,0 1 0,0-1-1,0 1 1,0-1-1,1 1 1,-1 0 0,0-1-1,0 1 1,0 0-1,0 0 1,1 0 0,-1 0-1,0 0 1,0 0-1,0 1 1,1-1 0,-1 0-1,0 0 1,0 1-1,0-1 1,0 1 0,0-1-1,0 1 1,1 0-1,-1-1 1,-1 1 0,1 0-1,0 0 1,0-1-1,0 1 1,0 0-1,0 0 1,-1 0 0,1 0-1,0 0 1,-1 0-1,1 0 1,0 2 0,3 6 123,-1 0 0,0 0 0,0 0 0,2 12 1,-3-12-21,2 10 49,-4-14-166,1 0 1,0 0-1,0 0 1,1 0-1,-1 0 1,1 0-1,3 5 1,-5-10-13,1 1 0,-1-1 0,1 1-1,-1-1 1,1 1 0,-1-1 0,1 1 0,-1-1 0,1 0 0,-1 1 0,1-1 0,0 0 0,-1 1 0,1-1-1,0 0 1,-1 0 0,1 1 0,0-1 0,-1 0 0,1 0 0,0 0 0,0 0 0,23-12 3,-22 9-3,0 1 1,1 0-1,-1 0 1,1 0-1,0 0 1,0 1-1,0-1 1,0 1-1,0-1 1,0 1-1,0 0 1,0 0-1,0 1 1,1-1-1,-1 1 1,0-1-1,1 1 1,-1 0 0,0 0-1,1 0 1,3 2-1,-4-1 2,-1 0 0,0 1 0,1 0-1,-1-1 1,0 1 0,0 0 0,0 0 0,0 0-1,-1 0 1,1 1 0,-1-1 0,1 0 0,-1 1 0,0-1-1,1 1 1,-1-1 0,-1 1 0,1 0 0,0-1-1,-1 1 1,1 0 0,-1-1 0,0 1 0,0 0 0,0 4-1,-1 11 287,0 0-1,-1-1 1,-1 1-1,0-1 1,-2 1-1,0-1 0,-1-1 1,0 1-1,-2-1 1,-13 23-1,-13 17 1243,-60 73 0,86-118-1560,-36 41 204,41-49-241,0 0 0,0 0 0,-1 0 0,1-1 0,-1 1 0,0-1 0,0 0 0,0 0 0,0 0 0,0 0 0,0-1 0,-6 2 0,7-4-235,1 1 1,0-1-1,0 1 1,0-1-1,-1 0 1,1 1-1,0-1 0,0 0 1,0-1-1,0 1 1,0 0-1,0-1 1,1 1-1,-1-1 1,0 1-1,1-1 0,-1 0 1,1 1-1,-1-1 1,1 0-1,0 0 1,0 0-1,0 0 1,0 0-1,0-1 0,0-2 1,-5-6-1677,-13-24-4940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10.639"/>
    </inkml:context>
    <inkml:brush xml:id="br0">
      <inkml:brushProperty name="width" value="0.025" units="cm"/>
      <inkml:brushProperty name="height" value="0.025" units="cm"/>
    </inkml:brush>
  </inkml:definitions>
  <inkml:trace contextRef="#ctx0" brushRef="#br0">87 1 13004,'0'0'1933,"8"10"-914,18 24-403,-2 1-1,-1 1 0,33 71 0,-45-82-428,-2 1 0,-1 0-1,0 1 1,-2 0-1,-2 0 1,0 1 0,-2-1-1,0 1 1,-3-1 0,0 1-1,-1 0 1,-2-1-1,-1 0 1,-1 0 0,-1 0-1,-1-1 1,-1 0-1,-2 0 1,-1-1 0,-1-1-1,0 0 1,-29 36-1,31-45-432,-2 0-1,0-1 1,-23 19-1,27-26-1407,0-1 0,-1 1 0,0-2 0,-11 6 0,9-6-5137</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11.882"/>
    </inkml:context>
    <inkml:brush xml:id="br0">
      <inkml:brushProperty name="width" value="0.025" units="cm"/>
      <inkml:brushProperty name="height" value="0.025" units="cm"/>
    </inkml:brush>
  </inkml:definitions>
  <inkml:trace contextRef="#ctx0" brushRef="#br0">1 249 10698,'0'0'1879,"0"-9"-32,1-1-1414,0 0 0,0 0 0,1 0-1,1 1 1,0-1 0,0 1 0,1 0 0,0 0-1,0 0 1,1 0 0,0 1 0,1 0 0,11-13-1,-9 10-135,1 1-1,-1 1 1,1-1-1,1 1 1,0 1 0,0 0-1,1 1 1,0-1-1,0 2 1,14-7-1,-24 13-282,-1 0 0,1 0 0,0 0-1,0 0 1,0 0 0,-1 1 0,1-1 0,0 0 0,0 0-1,-1 0 1,1 1 0,0-1 0,0 0 0,-1 1 0,1-1-1,0 1 1,-1-1 0,1 1 0,0-1 0,-1 1-1,1-1 1,-1 1 0,1-1 0,-1 1 0,1 0 0,-1-1-1,0 1 1,1 0 0,-1 0 0,0-1 0,1 1 0,-1 0-1,0 0 1,0-1 0,0 1 0,0 0 0,1 0 0,-1 0-1,0-1 1,-1 1 0,1 0 0,0 0 0,0 1 0,-3 44 588,3-41-494,-6 30 80,-2 1 0,-2-1 0,-19 48 0,14-40 44,-16 65 1,30-106-237,0 0 1,1 0-1,-1 0 0,1 0 1,-1 0-1,1 0 1,0 0-1,0-1 0,0 1 1,0 0-1,0 0 1,0 0-1,1 0 0,-1 0 1,1 0-1,-1 0 0,1 0 1,0 0-1,0-1 1,-1 1-1,1 0 0,1-1 1,-1 1-1,0 0 1,0-1-1,0 1 0,2 0 1,0-1-14,0 0 1,0-1-1,0 1 0,0-1 1,0 0-1,-1 0 1,1 0-1,0 0 0,0 0 1,0-1-1,0 1 1,0-1-1,-1 0 0,1 0 1,0 0-1,-1 0 1,1 0-1,4-4 0,17-9-1102,0-2-1,-1 0 1,31-29-1,-20 16-2676,3 0-2776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11.279"/>
    </inkml:context>
    <inkml:brush xml:id="br0">
      <inkml:brushProperty name="width" value="0.025" units="cm"/>
      <inkml:brushProperty name="height" value="0.025" units="cm"/>
    </inkml:brush>
  </inkml:definitions>
  <inkml:trace contextRef="#ctx0" brushRef="#br0">150 1 12684,'0'0'1244,"4"9"-422,22 65 338,-2 1 0,-5 1 0,-2 1 0,-4 0 0,-3 1 0,-1 146 0,-11-188-811,-1 0 0,-2-1 0,-2 1 0,-1-1 0,-20 52 0,10-41-251,-2-1 0,-1-1 1,-42 62-1,57-98-123,5-4-15,-1 0-1,0-1 1,0 0-1,-1 1 1,1-1 0,-1 0-1,1 0 1,-1 0-1,0-1 1,0 1 0,0-1-1,0 1 1,-1-1-1,1 0 1,-1 0-1,1-1 1,-7 3 0,9-4-62,-1 0 1,1-1 0,0 1 0,0-1 0,0 1-1,-1-1 1,1 0 0,0 1 0,0-1 0,0 0-1,0 0 1,0 1 0,0-1 0,0 0 0,0 0-1,1 0 1,-1 0 0,0 0 0,1-1 0,-1 1-1,0 0 1,1 0 0,-1 0 0,1 0 0,0-1-1,-1 1 1,1 0 0,0-3 0,-7-42-2312,7 40 1915,-3-53-2961,2-7-1047</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3:12.428"/>
    </inkml:context>
    <inkml:brush xml:id="br0">
      <inkml:brushProperty name="width" value="0.025" units="cm"/>
      <inkml:brushProperty name="height" value="0.025" units="cm"/>
    </inkml:brush>
  </inkml:definitions>
  <inkml:trace contextRef="#ctx0" brushRef="#br0">13 309 5701,'0'0'7319,"-3"-12"-6849,0 3-212,1 1-1,0 0 1,1-1 0,0 1-1,0-1 1,1 1 0,0-1-1,1 1 1,0-1 0,0 1-1,0 0 1,1-1 0,1 1-1,5-15 1,3 0 1415,27-41 0,-34 57-1454,1 1 1,-1 0-1,1 0 1,1 1-1,-1 0 1,1-1-1,0 2 1,0-1-1,0 1 1,14-7-1,-19 10-199,0 1 0,0-1 0,1 1 0,-1-1 0,0 1 0,1 0 0,-1 0 0,1-1 0,-1 1 0,0 0 0,1 0 0,-1 0 0,1 1 0,-1-1 0,0 0 0,1 0 0,-1 1-1,0-1 1,1 1 0,-1-1 0,0 1 0,0 0 0,1-1 0,-1 1 0,0 0 0,0 0 0,0 0 0,0 0 0,0 0 0,0 0 0,0 0 0,0 0 0,-1 0 0,1 0 0,0 0 0,-1 1 0,1-1 0,0 0 0,-1 1 0,0-1 0,1 0 0,-1 1 0,0-1-1,1 3 1,1 9 297,-1-1 0,1 1 0,-2 25-1,-1-25-84,-1 64 522,-5 0 0,-2 0 0,-25 93 0,29-150-636,1 1-1,1-1 1,-1 29-1,4-48-131,-1 0 1,1 0-1,0 0 1,0-1-1,1 1 0,-1 0 1,0 0-1,0 0 0,0 0 1,0-1-1,1 1 0,-1 0 1,0 0-1,1-1 0,-1 1 1,1 0-1,-1-1 0,1 1 1,-1 0-1,1-1 0,-1 1 1,1-1-1,-1 1 1,1-1-1,0 1 0,0-1 1,-1 1-1,1-1 0,0 0 1,-1 1-1,2-1 0,1 1-30,-1-1-1,1 0 0,-1 0 0,1 0 0,-1 0 1,1 0-1,-1-1 0,0 1 0,1-1 1,3-1-1,3-2-141,1 0 0,-1 0 1,0-1-1,13-9 0,10-13-1983,-1-3 0,35-40 0,-26 22-4018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00.649"/>
    </inkml:context>
    <inkml:brush xml:id="br0">
      <inkml:brushProperty name="width" value="0.025" units="cm"/>
      <inkml:brushProperty name="height" value="0.025" units="cm"/>
    </inkml:brush>
  </inkml:definitions>
  <inkml:trace contextRef="#ctx0" brushRef="#br0">323 291 8232,'0'0'2562,"-10"-3"-2460,-27-11-28,36 14-67,0 0 0,0-1 0,0 0-1,0 1 1,0-1 0,0 1 0,0-1 0,0 0-1,1 0 1,-1 1 0,0-1 0,1 0-1,-1 0 1,0 0 0,1 0 0,-1 0 0,1 0-1,0 0 1,-1 0 0,1 0 0,0 0-1,-1 0 1,1 0 0,0 0 0,0 0 0,0 0-1,0 0 1,0 0 0,0 0 0,0-1 0,0 1-1,1 0 1,-1 0 0,0 0 0,1 0-1,-1 0 1,1-1 0,19-27 109,-14 25 173,1 1-1,-1-1 0,1 1 1,0 0-1,0 1 1,0 0-1,0 0 1,0 0-1,0 1 1,1 0-1,8 0 0,91 3 1708,-76 0-1800,503 2 1009,-170-6-707,-102 14-48,84-1-261,-280-13-163,-1-3 0,1-2 0,81-21-1,87-46 71,-142 42-32,115-24 1,-184 50 957,-50 6 1280,-2 1-2311,-24-3 64,-553 9 50,-394 62-73,423-34-21,445-24-42,1 6 1,-197 52 0,325-69 14,1 1 1,-1 0-1,1-1 0,-1 1 1,1 0-1,-1 1 0,1-1 1,0 0-1,-1 1 0,1-1 1,0 1-1,-3 3 0,4-5 4,1 0 1,0 1-1,0-1 0,0 0 0,0 1 1,0-1-1,0 0 0,0 1 0,0-1 0,0 0 1,0 1-1,0-1 0,0 0 0,0 1 1,0-1-1,0 0 0,0 1 0,0-1 0,0 0 1,0 1-1,1-1 0,-1 0 0,0 1 1,0-1-1,0 0 0,0 0 0,1 1 0,-1-1 1,0 0-1,0 0 0,1 1 0,-1-1 1,23 10-310,42 5 278,0-2 1,123 6-1,139-15-20,-200-5 78,792-78-349,-443 23 187,678-13-237,-1555 82 636,76 0-237,-457-14 719,-87 3-363,757 2-351,-175 31 0,214-20-22,1 3 0,0 2 0,-92 42 0,147-55-120,10-5-82,0 0 0,0 1 1,0 0-1,1 1 0,-1-1 1,1 1-1,-1 1 0,1-1 0,1 1 1,-1 0-1,1 0 0,-8 10 0,11-4-2053,8-10-4251,8-8-1329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13.474"/>
    </inkml:context>
    <inkml:brush xml:id="br0">
      <inkml:brushProperty name="width" value="0.025" units="cm"/>
      <inkml:brushProperty name="height" value="0.025" units="cm"/>
    </inkml:brush>
  </inkml:definitions>
  <inkml:trace contextRef="#ctx0" brushRef="#br0">57 95 6406,'-8'0'4895,"-41"0"-1473,69-1 572,19-6-2378,27-2-1380,941-16 401,-914 25-559,-1223 20 2810,1402-49-1777,245 5-2043,-124 10 315,-383 13 625,-11 0 13,-26-1 53,-50 1 149,-87 0 97,-622 27 620,759-20-941,12-2-1959,3-3-4273,27-1-2053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19.376"/>
    </inkml:context>
    <inkml:brush xml:id="br0">
      <inkml:brushProperty name="width" value="0.025" units="cm"/>
      <inkml:brushProperty name="height" value="0.025" units="cm"/>
    </inkml:brush>
  </inkml:definitions>
  <inkml:trace contextRef="#ctx0" brushRef="#br0">137 108 10826,'0'0'10314,"14"-2"-9844,388-14 1394,-21 3-915,-354 9 1126,-64 3 24,23 1-2408,-788 0 651,774 2-416,26-1-17,7 1-11,44 2-58,434-26 16,-161-19-86,-312 37 722,-27-1-121,-34 0-60,-441 1-108,445 6-191,-82 15 0,111-14-346,-1 1-1,2 2 0,-1-1 1,0 2-1,1 1 0,1 0 1,-21 13-1,32-18-209,1 1-1,-1-1 1,1 1-1,0 0 1,0 0-1,1 0 1,-1 0-1,1 1 0,0 0 1,-3 5-1,1 7-4291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4.478"/>
    </inkml:context>
    <inkml:brush xml:id="br0">
      <inkml:brushProperty name="width" value="0.025" units="cm"/>
      <inkml:brushProperty name="height" value="0.025" units="cm"/>
    </inkml:brush>
  </inkml:definitions>
  <inkml:trace contextRef="#ctx0" brushRef="#br0">17 19 16752,'19'-17'5343,"-19"17"-5234,0 0 0,0 0 0,0 0 0,1 0 0,-1 0 1,0-1-1,0 1 0,1 0 0,-1 0 0,0 0 0,0 0 0,1 0 1,-1 0-1,0 0 0,0 0 0,1 0 0,-1 0 0,0 0 0,0 0 1,1 0-1,-1 0 0,0 0 0,0 0 0,1 0 0,-1 0 0,0 1 1,0-1-1,1 0 0,-1 0 0,0 0 0,0 0 0,0 0 0,1 1 1,-1-1-1,0 0 0,0 0 0,0 0 0,0 1 0,1-1 0,0 44 2230,-1-44-2364,-3 36 812,-16 64 0,12-70-715,1 0 1,1 0-1,0 44 0,5-72-120,0 0 0,0 0 0,0 0 0,1-1 0,-1 1 0,0 0 0,1 0 0,-1-1 0,1 1 0,0 0 0,0 0 0,0-1 0,-1 1 0,2-1 0,-1 1 0,0-1 0,0 1 0,0-1 0,1 0 0,-1 0 0,0 0 0,1 1 0,2 0 0,0 0-223,0-1 1,0 1-1,0-1 0,0 0 1,0 0-1,1 0 1,-1-1-1,0 0 1,9 0-1,-1-1-1296,0 0 1,0-1-1,-1 0 0,1-1 1,0 0-1,19-10 0,11-10-7711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4.541"/>
    </inkml:context>
    <inkml:brush xml:id="br0">
      <inkml:brushProperty name="width" value="0.025" units="cm"/>
      <inkml:brushProperty name="height" value="0.025" units="cm"/>
    </inkml:brush>
  </inkml:definitions>
  <inkml:trace contextRef="#ctx0" brushRef="#br0">1354 30 9993,'-13'-4'6716,"-18"-4"-5800,0 2-1,0 1 1,0 1-1,-1 2 1,-52 2-1,36 5-193,-1 1 0,1 2-1,-62 20 1,52-10-428,1 4 0,0 1-1,2 4 1,1 1 0,1 3 0,-71 55 0,79-49-193,1 1 1,2 2 0,3 2-1,-58 77 1,82-97 24,0-1 0,2 2 0,1 0 0,0 0 0,2 1 0,1 0 0,1 1 0,1 0 0,1 0 0,1 1 0,1 0 0,0 44 0,5-58-91,0 0 1,0 0 0,1 0-1,1-1 1,0 1-1,1-1 1,0 0 0,0 0-1,1 0 1,1 0-1,0-1 1,0 0 0,1 0-1,0-1 1,1 0-1,0 0 1,0-1 0,13 10-1,-6-7-16,1 0-1,0-1 1,1-1 0,0-1-1,1-1 1,-1 0-1,1-1 1,0-1-1,1 0 1,36 3 0,-11-5 60,0-1-1,0-3 1,0-1 0,0-2 0,-1-3 0,1-1 0,72-24 0,-62 13 235,-2-3 0,0-2 0,-1-3-1,-2-1 1,72-55 0,-85 55-297,-1-2-1,-1-1 1,-2-1 0,-1-2-1,41-60 1,-57 72-19,-1-1 0,-1-1 1,-1-1-1,-1 0 0,-1 0 0,-2-1 0,0 0 0,-2 0 1,-1-1-1,3-46 0,-7 62-4,-1 1 0,0-1-1,0 1 1,-1-1 0,-1 1-1,0 0 1,0-1 0,-1 1 0,0 0-1,-1 0 1,0 1 0,0-1 0,-1 1-1,-1 0 1,0 0 0,0 1 0,0 0-1,-1 0 1,0 0 0,-1 1 0,1 0-1,-1 0 1,-1 1 0,0 0 0,1 0-1,-2 1 1,1 0 0,0 1 0,-1 0-1,0 1 1,0 0 0,0 0 0,-1 1-1,-12-1 1,6 1-661,1 1 1,-1 1-1,1 1 0,0 0 0,-1 1 0,1 1 0,0 1 1,1 0-1,-1 1 0,-20 9 0,-18 15-5488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4.482"/>
    </inkml:context>
    <inkml:brush xml:id="br0">
      <inkml:brushProperty name="width" value="0.025" units="cm"/>
      <inkml:brushProperty name="height" value="0.025" units="cm"/>
    </inkml:brush>
  </inkml:definitions>
  <inkml:trace contextRef="#ctx0" brushRef="#br0">286 1 5830,'0'0'4041,"0"10"-3054,-12 393 3511,-32 216-4131,6-101 400,27-332-352,-80 1436 889,50 2-1250,45-1006 4,-23 1032-122,4-1324 584,5-96-1300,2-77-3177,7-133-3709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5.516"/>
    </inkml:context>
    <inkml:brush xml:id="br0">
      <inkml:brushProperty name="width" value="0.025" units="cm"/>
      <inkml:brushProperty name="height" value="0.025" units="cm"/>
    </inkml:brush>
  </inkml:definitions>
  <inkml:trace contextRef="#ctx0" brushRef="#br0">46 1 7847,'38'737'4788,"-66"985"-2700,-27-341 86,101-2-627,-16-1069-1584,44 821-753,-74-1115 460,0 35-291,0-48 456,0-1 1,-1 0-1,1 0 0,0 0 0,-1 1 0,1-1 0,-1 0 0,0 0 0,0 0 0,0 0 1,0 0-1,0 0 0,0 0 0,-1-1 0,1 1 0,0 0 0,-3 2 0,4-4 33,-1 0 0,1 0 0,-1 0 0,1 0 0,0 1 0,-1-1 0,1 0 0,-1 0 0,1 0 0,-1 0 0,1 0 0,0 0 0,-1 0 0,1 0 0,-1 0 1,1 0-1,-1 0 0,1 0 0,-1-1 0,1 1 0,0 0 0,-1 0 0,1 0 0,-1-1 0,1 1 0,0 0 0,-1 0 0,1-1 0,-15-18-7625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6.249"/>
    </inkml:context>
    <inkml:brush xml:id="br0">
      <inkml:brushProperty name="width" value="0.025" units="cm"/>
      <inkml:brushProperty name="height" value="0.025" units="cm"/>
    </inkml:brush>
  </inkml:definitions>
  <inkml:trace contextRef="#ctx0" brushRef="#br0">55 0 7751,'0'0'12028,"4"10"-11361,4 5-487,1-2 1,0 1-1,0-1 1,1 0-1,13 11 1,21 28 119,-31-35-244,-1 1 0,-1 1 0,0 0 0,-2 1 0,0 0 0,-1 0 0,-1 0 0,-1 1 0,-1 1 0,0-1 0,-2 0 0,-1 1 0,0 0 0,-2 0 0,0-1 0,-5 33 0,-2-18 287,-1 0 0,-1 0-1,-2-1 1,-2-1-1,-1 0 1,-1 0-1,-2-2 1,-41 59-1,38-62-583,-1-1-1,-2-1 1,-26 24-1,45-47-407,20-22-10724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6.701"/>
    </inkml:context>
    <inkml:brush xml:id="br0">
      <inkml:brushProperty name="width" value="0.025" units="cm"/>
      <inkml:brushProperty name="height" value="0.025" units="cm"/>
    </inkml:brush>
  </inkml:definitions>
  <inkml:trace contextRef="#ctx0" brushRef="#br0">277 22 13485,'0'0'7223,"-11"-5"-6348,5 1-762,4 3-83,0-1 0,-1 1 0,1 0 0,0 0 0,-1 0 0,1 0-1,-1 0 1,1 0 0,-1 0 0,1 1 0,-1-1 0,1 1 0,-1 0 0,0 0 0,1 0 0,-1 0 0,1 0 0,-1 1 0,1-1 0,-1 1 0,0 0 0,1-1 0,0 1-1,-1 0 1,1 0 0,0 1 0,-1-1 0,1 1 0,0-1 0,-3 3 0,-13 15 201,0 1-1,1 1 1,1 0-1,1 1 1,2 0-1,0 2 1,1-1-1,1 2 1,1-1-1,1 1 0,2 1 1,0 0-1,2 0 1,0 0-1,2 0 1,1 41-1,1-62-220,1 1 0,1-1 0,-1 0 0,1 1 0,0-1 1,0 0-1,0 1 0,1-1 0,0 0 0,0 0 0,0 0 0,1 0 0,0 0 0,-1-1 0,2 1 0,-1-1 0,0 0 0,1 0 0,0 0 0,0 0 0,0-1 0,0 0 0,1 1 0,-1-2 0,1 1 0,0 0 0,0-1 0,0 0 0,0 0 0,0 0 0,0-1 0,1 0 0,-1 0 0,1 0 0,-1-1 0,0 1 0,1-1 0,-1-1 0,6 0 0,-1 0 37,1-1 0,-1 0 1,0-1-1,0 0 0,-1-1 0,1 0 1,-1 0-1,1-1 0,14-10 0,-20 12 35,0 1-1,0-1 0,-1 0 1,1 0-1,0 0 0,-1 0 0,0-1 1,0 1-1,0-1 0,0 0 1,-1 0-1,0 0 0,1 0 1,-1 0-1,-1 0 0,1-1 0,-1 1 1,1-1-1,-1 1 0,0-1 1,-1 0-1,1 1 0,-1-10 0,-1 13-44,0-1-1,1 1 0,-1-1 0,0 1 0,0-1 0,0 1 0,0 0 0,0-1 0,0 1 0,0 0 0,0 0 1,0 0-1,-1 0 0,1 0 0,0 0 0,-1 0 0,1 0 0,-1 0 0,1 1 0,-1-1 0,0 1 1,1-1-1,-1 1 0,1 0 0,-1-1 0,0 1 0,-1 0 0,-53-1 745,49 1-752,-2 1-318,1-1-1,0 1 1,-1 1 0,1 0 0,0 0-1,0 1 1,0 0 0,1 0 0,-1 0-1,-8 6 1,13-6 9,-1-1 0,1 1 0,-1-1 0,1 1 0,0 0 0,0 0 0,1 1 0,-1-1 0,0 1 0,1-1 0,0 1 0,0 0 0,0-1 0,0 1 0,1 0 0,0 0 0,0 1 0,0-1 0,0 0 0,0 0 0,1 6 0,0 11-6767</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7.183"/>
    </inkml:context>
    <inkml:brush xml:id="br0">
      <inkml:brushProperty name="width" value="0.025" units="cm"/>
      <inkml:brushProperty name="height" value="0.025" units="cm"/>
    </inkml:brush>
  </inkml:definitions>
  <inkml:trace contextRef="#ctx0" brushRef="#br0">23 1 13421,'0'0'3822,"8"9"-2792,-1-2-818,-1 0 16,0 0-1,0-1 1,1 1-1,0-2 1,1 1-1,14 8 1,-12-9-117,-1 1 1,1 0 0,-1 1-1,0 0 1,-1 0 0,0 1-1,0 0 1,-1 0 0,0 1-1,0 0 1,-1 0 0,0 0-1,0 1 1,-1 0 0,-1 0-1,1 1 1,-2-1 0,0 1-1,0 0 1,-1 0 0,0 0-1,0 0 1,-1 19 0,-1 0 208,-1-1 1,-2 1 0,0-1 0,-2 0 0,-1 0 0,-2-1 0,-17 46 0,15-51-430,0-1 0,-2 0 0,0-1 0,-1 0 1,-1-1-1,-1-1 0,-1 0 0,0-1 0,-32 26 0,33-34-2239,7-7-1464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7.635"/>
    </inkml:context>
    <inkml:brush xml:id="br0">
      <inkml:brushProperty name="width" value="0.025" units="cm"/>
      <inkml:brushProperty name="height" value="0.025" units="cm"/>
    </inkml:brush>
  </inkml:definitions>
  <inkml:trace contextRef="#ctx0" brushRef="#br0">239 0 17521,'-8'7'1505,"-13"12"-871,1 0-1,1 1 1,1 0-1,1 2 1,1 0-1,0 1 1,2 0 0,1 2-1,-11 25 1,14-24-470,0 0 0,2 0 0,1 1 0,1 0 0,1 1 0,2-1 0,1 1 0,1-1 0,3 40 0,-1-60-164,0 0 1,0 0 0,0 0 0,1-1 0,1 1 0,-1 0 0,1-1 0,0 1 0,0-1 0,1 0 0,0 0 0,0 0 0,0-1 0,1 1 0,0-1-1,0 0 1,7 5 0,-7-7 2,-1 0 0,0 0 0,1-1 0,0 0 0,0 0 0,0-1 0,0 1 0,0-1 0,0 0 0,0 0 0,0-1 0,0 1 0,0-1 0,0 0 0,1-1 0,-1 1 0,0-1 0,0 0 0,0 0-1,0-1 1,0 1 0,0-1 0,-1 0 0,7-4 0,-1 1 30,-1-1 0,-1 0 0,1-1 0,-1 0 1,0 0-1,-1-1 0,0 0 0,7-9 0,-11 13 76,0 0 0,0 0 0,-1 0 1,1-1-1,-1 1 0,0-1 0,0 1 1,-1-1-1,1 0 0,-1 0 0,0 0 1,0 0-1,-1 0 0,0 0 0,1 0 1,-2 0-1,1 0 0,0 0 0,-3-6 1,2 8-56,-1 0 1,1 1-1,-1 0 1,0-1-1,0 1 1,0 0-1,-1 0 1,1 0-1,0 1 1,-1-1-1,1 0 1,-1 1-1,1 0 1,-1-1 0,0 1-1,0 0 1,0 0-1,1 1 1,-1-1-1,0 1 1,0-1-1,0 1 1,0 0-1,0 0 1,-3 0-1,-7 0-46,1 1 0,-1-1 0,1 2 0,-21 5 0,24-5-88,0 1 0,1 1-1,0 0 1,0 0 0,0 0 0,0 1 0,1 0-1,-11 9 1,13-9-981,0 1 1,0-1-1,0 1 1,1 0-1,-1 0 0,-3 9 1,5-8-5202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8.712"/>
    </inkml:context>
    <inkml:brush xml:id="br0">
      <inkml:brushProperty name="width" value="0.025" units="cm"/>
      <inkml:brushProperty name="height" value="0.025" units="cm"/>
    </inkml:brush>
  </inkml:definitions>
  <inkml:trace contextRef="#ctx0" brushRef="#br0">154 1 11627,'5'10'795,"4"12"-382,30 65 837,-3 2 0,27 110 1,-56-172-1004,-2 0 1,0 0 0,-2 1-1,0 0 1,-3-1 0,0 1-1,-1 0 1,-2 0 0,-1-1-1,-1 1 1,-1-1 0,-16 41-1,10-41-107,-2 0-1,0 0 1,-2-1-1,-1-1 0,-39 44 1,37-50-1276,0-1 1,-1 0 0,-45 29 0,30-25-2474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9.304"/>
    </inkml:context>
    <inkml:brush xml:id="br0">
      <inkml:brushProperty name="width" value="0.025" units="cm"/>
      <inkml:brushProperty name="height" value="0.025" units="cm"/>
    </inkml:brush>
  </inkml:definitions>
  <inkml:trace contextRef="#ctx0" brushRef="#br0">0 58 12908,'0'0'2194,"9"-8"-1041,-3 3-976,0 0 0,1 0-1,-1 1 1,1 0-1,0 0 1,1 1-1,-1 0 1,1 0 0,-1 0-1,1 1 1,0 0-1,14-1 1,-6 2 273,0-1-42,0 2 0,0 0 0,25 3 0,-39-3-383,1 0 0,0 1-1,-1-1 1,1 1-1,0 0 1,-1 0-1,1 0 1,-1 0 0,1 0-1,-1 0 1,0 1-1,1-1 1,-1 1-1,0 0 1,0-1 0,0 1-1,0 0 1,0 0-1,-1 0 1,1 1-1,-1-1 1,1 0 0,-1 1-1,0-1 1,0 1-1,0-1 1,1 5 0,-1 2 129,0 0 0,-1 1 0,0-1 0,0 0 0,-1 1 0,-1-1 0,1 0 0,-1 0 0,-1 0 0,-6 15 1,-6 9 489,-28 46 1,10-21-437,32-56-204,-35 79 129,33-74-135,1 0 0,0 1 0,0 0 0,0-1 0,1 1 0,1 0 0,-1 0 0,1 0 0,1 9 0,0-14-39,0 0-1,1 0 0,-1 0 0,1 0 0,-1 0 1,1-1-1,0 1 0,0 0 0,0-1 0,1 0 1,-1 1-1,0-1 0,1 0 0,-1 0 1,1 0-1,0-1 0,0 1 0,0-1 0,0 1 1,0-1-1,5 1 0,11 5-920,2-1 0,24 4 0,-22-6-416,23 6-1708,-5-1-656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29.851"/>
    </inkml:context>
    <inkml:brush xml:id="br0">
      <inkml:brushProperty name="width" value="0.025" units="cm"/>
      <inkml:brushProperty name="height" value="0.025" units="cm"/>
    </inkml:brush>
  </inkml:definitions>
  <inkml:trace contextRef="#ctx0" brushRef="#br0">58 53 4869,'0'0'12064,"-2"-9"-10932,2 8-1118,-1-1 60,1 0 1,-1-1 0,1 1 0,0-1-1,-1 1 1,1 0 0,0-1 0,1 1-1,-1-1 1,1-4 0,0 6-40,0 0 0,0 0 0,-1 1 0,1-1 0,0 0 1,0 0-1,0 0 0,0 1 0,1-1 0,-1 1 0,0-1 0,0 1 0,0-1 0,0 1 0,0-1 1,1 1-1,-1 0 0,0 0 0,0 0 0,1 0 0,-1 0 0,0 0 0,0 0 0,1 0 1,-1 0-1,0 1 0,0-1 0,0 0 0,1 1 0,-1-1 0,2 2 0,5 0 91,1 1 1,-1 0-1,0 1 0,0 0 0,0 0 0,-1 1 0,1 0 0,-1 0 1,0 0-1,0 1 0,-1 1 0,0-1 0,0 1 0,0 0 0,-1 0 0,0 0 1,0 1-1,-1 0 0,5 12 0,-1-1 114,-1 0 0,-1 1 0,-1 0-1,-1 0 1,-1 0 0,0 0 0,-1 31 0,-2-27-75,-1 0 1,-2-1-1,0 1 1,-1 0-1,-2-1 1,0 0-1,-2 0 1,0-1-1,-1 0 1,-2 0-1,0-1 1,-1 0-1,-1-1 1,-1-1-1,-1 0 1,0-1-1,-2 0 1,-20 17-1,33-32-405,1 0 0,-1 0 1,0-1-1,0 1 0,0-1 0,-1 0 0,1 0 0,0 0 1,-1-1-1,1 1 0,-1-1 0,0 0 0,-6 0 0,10-1-43,1 0 0,-1-1 0,1 1 0,-1 0-1,1 0 1,-1-1 0,1 1 0,-1 0 0,1-1 0,0 1-1,-1-1 1,1 1 0,0 0 0,-1-1 0,1 1 0,0-1-1,-1 1 1,1-1 0,0 1 0,0-1 0,0 1 0,-1-1-1,1 1 1,0-1 0,0 1 0,0-1 0,0 0-1,0 1 1,0-1 0,0 1 0,0-1 0,0 1 0,0-1-1,0 1 1,1-1 0,-1 1 0,0-1 0,0 1 0,1-1-1,-1 1 1,0-1 0,0 1 0,1-1 0,0 0 0,10-12-8408</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30.552"/>
    </inkml:context>
    <inkml:brush xml:id="br0">
      <inkml:brushProperty name="width" value="0.025" units="cm"/>
      <inkml:brushProperty name="height" value="0.025" units="cm"/>
    </inkml:brush>
  </inkml:definitions>
  <inkml:trace contextRef="#ctx0" brushRef="#br0">0 76 10794,'0'0'5654,"5"-9"-4427,-3 5-1021,1-1 0,0 0 0,0 1 0,1 0 0,-1 0-1,1 0 1,0 0 0,0 0 0,0 1 0,1 0-1,-1 0 1,1 0 0,0 0 0,-1 1 0,1 0 0,0 0-1,1 0 1,-1 1 0,0-1 0,0 1 0,1 0 0,-1 1-1,0-1 1,1 1 0,-1 0 0,11 2 0,-14-1-179,-1 0 1,1-1-1,-1 1 0,1 0 1,-1 0-1,1 0 1,-1 0-1,0 1 1,1-1-1,-1 0 0,0 1 1,0-1-1,0 0 1,0 1-1,0-1 1,-1 1-1,1 0 1,0-1-1,-1 1 0,1 0 1,-1-1-1,1 1 1,-1 0-1,0-1 1,0 1-1,0 0 0,0 0 1,0 1-1,-4 55 859,-2-32-554,-1 0 0,-1-1 0,-2 0 0,0 0 0,-20 32 0,17-34 36,1 0-1,2 0 0,0 2 1,1-1-1,-10 49 0,19-71-357,-1 1 1,1-1-1,0 0 0,-1 1 1,1-1-1,0 0 0,1 1 0,-1-1 1,0 0-1,1 1 0,-1-1 0,1 0 1,0 0-1,-1 1 0,1-1 0,0 0 1,1 0-1,-1 0 0,0 0 0,0 0 1,1 0-1,-1 0 0,1-1 0,0 1 1,0-1-1,-1 1 0,1-1 1,0 1-1,0-1 0,0 0 0,0 0 1,1 0-1,-1 0 0,0 0 0,0-1 1,1 1-1,-1-1 0,0 1 0,1-1 1,-1 0-1,0 0 0,1 0 0,3 0 1,10-1-80,-1-1 0,1 0 0,-1 0 0,1-2 0,19-7 0,0-1-1692,50-26 0,-8-6-6585,-17 4-8870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5.963"/>
    </inkml:context>
    <inkml:brush xml:id="br0">
      <inkml:brushProperty name="width" value="0.025" units="cm"/>
      <inkml:brushProperty name="height" value="0.025" units="cm"/>
    </inkml:brush>
  </inkml:definitions>
  <inkml:trace contextRef="#ctx0" brushRef="#br0">1 0 13196,'4'12'113,"-1"-3"-140,1 0 0,-1 0 0,2 0 0,0-1 0,0 1 0,0-1 0,1 0 0,0-1 0,1 0 0,-1 1 0,2-2 0,-1 1 0,1-1 0,-1-1 0,2 1 0,-1-1 0,11 4 0,15 4 421,0-3 0,1-1 0,0-1 0,64 5 0,148-6 1905,-222-7-2228,20 0 62,0-2 1,-1-2-1,1-2 1,78-22-1,-111 24-353,39-11 1214,2 1 0,68-8 0,-105 20-762,1 1-1,-1 1 1,1 0 0,-1 1-1,1 1 1,-1 0-1,0 2 1,0-1 0,0 2-1,0 0 1,28 15-1,9 13-302,-2 2 0,-2 2 0,59 57 0,85 64 259,-154-134 88,1-1 0,0-2 0,2-2-1,1-2 1,57 15 0,228 39 1670,-117-30-1628,-117-20-270,51 13-34,1-6 0,166 10 0,18-36-249,26 1-26,-287 4 242,-1 2 0,0 4 0,112 35 0,187 94 607,-316-118-530,-1 2 0,-2 2 0,-1 2 0,-1 2 0,-1 2 0,62 63 0,-81-72-11,1-1 0,2-1-1,0-2 1,2 0 0,0-2 0,39 17-1,-42-24 62,1-2-1,0-1 0,1-1 0,0-1 1,0-2-1,0-1 0,53 0 0,77-15 907,-115 6-866,1 1 1,-1 3-1,60 5 0,-96-2-143,-1 0 0,1 1-1,-1 0 1,0 0 0,0 0-1,-1 1 1,1 1 0,-1-1-1,0 1 1,0 0 0,7 7-1,38 25-103,-29-30-1276,-8-7-5556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39.462"/>
    </inkml:context>
    <inkml:brush xml:id="br0">
      <inkml:brushProperty name="width" value="0.025" units="cm"/>
      <inkml:brushProperty name="height" value="0.025" units="cm"/>
    </inkml:brush>
  </inkml:definitions>
  <inkml:trace contextRef="#ctx0" brushRef="#br0">1 68 865,'0'0'17761,"9"1"-16235,32 4 1030,75-2-1,131-25-582,-28 2-2410,-218 20 378,96-7-4411,-36-9-4315,-33 4 681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39.806"/>
    </inkml:context>
    <inkml:brush xml:id="br0">
      <inkml:brushProperty name="width" value="0.025" units="cm"/>
      <inkml:brushProperty name="height" value="0.025" units="cm"/>
    </inkml:brush>
  </inkml:definitions>
  <inkml:trace contextRef="#ctx0" brushRef="#br0">59 38 12492,'0'0'10554,"14"-6"-9107,-6 2-1171,1-1 25,0 1 1,1 1-1,-1-1 1,1 1-1,-1 1 1,1 0-1,0 0 1,18 0-1,-14 2 95,28 0 709,43 5-1,-73-3-1021,0 0 0,0 0 0,0 1 0,-1 1 0,1 0 0,-1 0 0,0 2 0,14 7 1,-22-11-79,0 0 1,-1 0 0,1 0 0,0 1 0,-1-1 0,0 1 0,0-1 0,1 1 0,-2 0 0,1-1 0,0 1 0,0 0 0,-1 1 0,0-1 0,0 0 0,0 0 0,0 0 0,0 1 0,0-1 0,-1 0 0,0 1 0,1-1 0,-2 1 0,1-1 0,0 0 0,0 1 0,-1-1 0,0 0-1,0 1 1,0-1 0,0 0 0,0 0 0,-1 0 0,1 0 0,-4 5 0,-4 7 30,-1 0 1,0-1-1,-1 0 0,-1-1 1,-18 17-1,-10 4 52,-2-2 1,-50 30 0,46-33-252,-77 65 1,98-68-1842,12-7-3220,10-9-2997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9.182"/>
    </inkml:context>
    <inkml:brush xml:id="br0">
      <inkml:brushProperty name="width" value="0.025" units="cm"/>
      <inkml:brushProperty name="height" value="0.025" units="cm"/>
    </inkml:brush>
  </inkml:definitions>
  <inkml:trace contextRef="#ctx0" brushRef="#br0">69 1 14798,'0'0'11552,"0"10"-10794,-7 275 2634,1-233-2845,-2-1 0,-2 0-1,-28 83 1,91-303-451,-28 84-104,49-112 0,-72 192-31,0 0 0,1 0 0,0 0 0,0 1 1,1 0-1,-1-1 0,1 1 0,0 1 0,0-1 0,0 0 0,1 1 0,-1 0 0,8-4 0,-10 6 25,0 1-1,0-1 0,0 0 0,0 1 1,-1 0-1,1-1 0,0 1 0,0 0 0,0 0 1,0 0-1,0 0 0,0 0 0,0 0 1,0 1-1,0-1 0,0 1 0,0 0 0,0-1 1,0 1-1,0 0 0,-1 0 0,1 0 0,0 0 1,-1 0-1,1 1 0,0-1 0,-1 0 1,0 1-1,1-1 0,-1 1 0,0-1 0,0 1 1,0 0-1,0 0 0,0-1 0,0 1 1,0 0-1,0 3 0,1-2 22,-1 0 1,0 0-1,0 1 1,0-1-1,0 0 1,-1 0-1,1 1 1,-1-1-1,0 1 1,0-1-1,0 0 1,0 1-1,0-1 1,-1 0-1,0 1 1,0-1-1,0 0 1,0 0-1,0 0 1,-2 4-1,-1-2 28,0 1 1,0-1-1,0 0 0,0-1 0,-1 1 0,0-1 1,1 1-1,-2-2 0,1 1 0,-6 3 0,-2 0 30,-1 0-1,1-2 0,-1 1 0,0-2 0,0 0 0,0 0 0,0-1 0,-27 1 0,40-3-104,0-1 0,0 0 0,0 0-1,0 0 1,1 0 0,-1 0 0,0 0 0,0 0 0,0 0-1,0 0 1,0 0 0,0-1 0,1 1 0,-1 0 0,0-1-1,0 1 1,0 0 0,1-1 0,-1 1 0,0-1 0,0 1-1,1-1 1,-1 1 0,1-1 0,-1 0 0,0 1 0,1-1-1,-1-1 1,1 1-126,0 0-1,0 0 1,0-1 0,1 1-1,-1 0 1,0 0 0,1 0-1,-1-1 1,1 1 0,-1 0-1,1 0 1,0 0-1,-1 0 1,1 0 0,0 0-1,1-1 1,43-37-6486,-13 19 1,4-2-3471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9.509"/>
    </inkml:context>
    <inkml:brush xml:id="br0">
      <inkml:brushProperty name="width" value="0.025" units="cm"/>
      <inkml:brushProperty name="height" value="0.025" units="cm"/>
    </inkml:brush>
  </inkml:definitions>
  <inkml:trace contextRef="#ctx0" brushRef="#br0">91 1 11563,'0'0'10848,"-5"12"-8281,-15 28-419,8-19-1284,1 1 1,2 1-1,0 0 1,1 0 0,-6 29-1,13-51-859,1-1-1,0 1 0,0 0 1,-1-1-1,1 1 1,0 0-1,0-1 0,0 1 1,0 0-1,0-1 1,0 1-1,0 0 0,0 0 1,0-1-1,0 1 1,0 0-1,1-1 0,-1 1 1,0 0-1,0-1 1,1 1-1,-1-1 0,0 1 1,1 0-1,-1-1 0,0 1 1,1-1-1,-1 1 1,1-1-1,-1 1 0,1-1 1,0 0-1,-1 1 1,1-1-1,-1 1 0,1-1 1,0 0-1,-1 0 1,1 1-1,-1-1 0,1 0 1,0 0-1,0 0 1,-1 0-1,1 0 0,0 0 1,-1 0-1,1 0 1,0 0-1,-1 0 0,1 0 1,0 0-1,-1 0 1,1 0-1,0-1 0,-1 1 1,2-1-1,1 0 16,0-1 0,1 1 0,-1-1 0,0 0 0,0-1-1,0 1 1,-1 0 0,1-1 0,4-5 0,-2-1-20,-1 0 0,1 0 0,-2-1 0,1 0 0,-2 0 0,1 0 0,-1 0 0,-1 0 0,1-1 0,-2 1 0,0 0 0,-1-15 0,1 21 0,0 4 0,-1 1 0,1-1 0,0 0 0,0 1 0,-1-1 0,1 1 0,0-1 0,-1 1 0,1-1 0,-1 0 0,1 1 0,-1-1 0,1 0 0,0 1 0,-1-1 0,1 0 0,-1 0 0,1 1 0,-1-1 0,0 0 0,1 0 0,-1 0 0,1 0 0,-1 0 0,1 0 0,-1 0 0,1 0 0,-1 0 0,1 0 0,-1 0 0,0 0 0,1 0 0,-1 0 0,1-1 0,-1 1 0,1 0 0,-1 0 0,1 0 0,-1-1 0,1 1 0,-1 0 0,1-1 0,0 1 0,-1-1 0,1 1 0,-1 0 0,1-1 0,0 1 0,0-1 0,-1 1 0,1-1 0,0 1 0,0-1 0,-1 1 0,1-2 0,-1 5-191,1-1 0,-1 0 0,1 0 0,-1 0 0,1 1 0,0-1-1,0 0 1,0 0 0,0 1 0,1-1 0,-1 0 0,0 0 0,1 0 0,0 0 0,-1 1 0,1-1 0,0 0 0,0 0 0,0 0-1,0 0 1,1-1 0,-1 1 0,0 0 0,1 0 0,0-1 0,-1 1 0,1-1 0,2 2 0,1-1-520,0 0 1,0-1-1,1 1 1,-1-1-1,1 0 1,0-1-1,-1 1 1,1-1-1,-1 0 1,9-2-1,14-3-4760,2-7-2126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9.851"/>
    </inkml:context>
    <inkml:brush xml:id="br0">
      <inkml:brushProperty name="width" value="0.025" units="cm"/>
      <inkml:brushProperty name="height" value="0.025" units="cm"/>
    </inkml:brush>
  </inkml:definitions>
  <inkml:trace contextRef="#ctx0" brushRef="#br0">99 2 9801,'0'0'4549,"-8"6"-967,-2 2-2690,0 1 0,0 0 0,1 0 0,-9 12 0,14-16-484,0-1-1,1 2 1,0-1-1,0 0 1,0 1-1,0 0 1,1-1-1,0 1 1,0 0 0,1 0-1,-1 0 1,0 12-1,2-17-390,0-1 0,1 1 0,-1 0 0,0 0 0,0 0 0,0-1-1,1 1 1,-1 0 0,0-1 0,1 1 0,-1 0 0,0-1 0,1 1 0,-1 0 0,1-1 0,-1 1-1,1-1 1,-1 1 0,1-1 0,0 1 0,-1-1 0,1 1 0,0-1 0,-1 0 0,1 1 0,0-1-1,0 1 1,30 3 299,-24-4-206,1-1-1,-1 0 1,1 0 0,-1-1-1,14-4 1,-15 3 58,0 0 1,0-1 0,-1 0-1,1 0 1,-1 0 0,0-1-1,0 0 1,0 0-1,-1 0 1,0 0 0,5-8-1,-7 9-86,0 0-1,0 0 1,0 0-1,0-1 1,0 1 0,-1 0-1,0-1 1,0 0-1,0 1 1,-1-1-1,1 1 1,-1-1-1,0 0 1,0 1 0,-1-1-1,1 1 1,-3-8-1,3 12-86,0-1 1,-1 0-1,1 1 0,0-1 1,-1 1-1,1-1 0,-1 1 0,1-1 1,-1 0-1,1 1 0,-1 0 0,1-1 1,-1 1-1,0-1 0,1 1 0,-1 0 1,1-1-1,-1 1 0,0 0 0,1 0 1,-1-1-1,0 1 0,0 0 1,1 0-1,-1 0 0,0 0 0,1 0 1,-1 0-1,0 0 0,0 0 0,1 0 1,-1 0-1,0 0 0,1 1 0,-1-1 1,0 0-1,1 0 0,-1 1 0,0-1 1,1 1-1,-1-1 0,1 0 1,-1 1-1,1-1 0,-1 1 0,1-1 1,-1 1-1,0 0 0,-25 25-8,25-24 7,-1-1 1,1 1 0,0 0-1,0 0 1,0 0-1,0 0 1,1 0 0,-1 1-1,0-1 1,1 0-1,0 0 1,-1 0 0,1 1-1,0-1 1,0 0 0,0 0-1,0 0 1,1 1-1,-1-1 1,0 0 0,2 4-1,0-4-204,-1 0 0,1 0 0,-1-1 0,1 1 0,0-1 0,0 1 0,0-1 0,0 0 0,0 1 0,0-1 0,0 0-1,0 0 1,0 0 0,0-1 0,1 1 0,4 0 0,9 1-1497,1 0 0,-1-1 0,1-1 0,24-4 0,-2-3-3034,1-6-1419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0.599"/>
    </inkml:context>
    <inkml:brush xml:id="br0">
      <inkml:brushProperty name="width" value="0.025" units="cm"/>
      <inkml:brushProperty name="height" value="0.025" units="cm"/>
    </inkml:brush>
  </inkml:definitions>
  <inkml:trace contextRef="#ctx0" brushRef="#br0">138 193 11275,'0'0'8957,"-9"3"-7782,1 0-834,0 1-1,1 0 1,-1 0-1,1 1 1,-1 0-1,1 0 1,1 1 0,-1-1-1,-8 12 1,10-12-198,0 0 1,1 0-1,0 0 1,0 1 0,0 0-1,1 0 1,0 0-1,0 0 1,1 0-1,-1 1 1,1-1-1,1 1 1,-1 0-1,1-1 1,0 1-1,1 0 1,-1 8 0,2-14-134,0 1 0,-1-1 0,1 1-1,0-1 1,-1 0 0,1 1 0,0-1 0,0 0 0,0 0 0,0 1 0,0-1 0,1 0 0,-1 0 0,0 0 0,0-1 0,1 1 0,-1 0 0,1 0 0,-1-1 0,0 1 0,1-1 0,-1 1 0,1-1 0,-1 0 0,1 1 0,0-1 0,-1 0 0,1 0 0,-1 0 0,1 0 0,-1 0 0,1-1 0,-1 1 0,1 0 0,2-1 0,1 0 33,1 0 0,0 0 0,-1-1 0,1 0 0,-1 0 1,1 0-1,-1 0 0,9-6 0,2-7 251,-1 0 0,0-1 0,0-1 0,-2 0 0,0-1 0,-1 0 0,14-30 0,-14 23-43,-1-1 1,-1 0-1,-1 0 0,-2-1 0,7-40 1,-14 67-261,0-1 1,1 1-1,-1 0 1,0-1-1,0 1 1,0 0-1,0-1 1,0 1-1,0-1 1,0 1-1,1 0 1,-1-1-1,0 1 1,0 0-1,-1-1 1,1 1-1,0-1 1,0 1-1,0 0 1,0-1-1,0 1 1,0 0-1,0-1 1,-1 1-1,1 0 1,0-1-1,0 1 1,0 0-1,-1-1 1,1 1-1,0 0 1,0 0 0,-1-1-1,1 1 1,0 0-1,-1-1 1,-11 10-89,-11 23 219,5-4 163,-27 60 0,41-78-241,0-1 0,1 1 0,0 0-1,1 0 1,0 0 0,0 0 0,1 0 0,1 1-1,-1-1 1,4 19 0,-3-26-44,1-1 0,0 0 0,0 0 0,0 0 0,0 0 0,0 0 0,1 0 0,-1 0 0,0 0 0,1-1 0,0 1 0,-1 0 0,1-1 0,0 1 0,0-1 0,0 0 0,0 0 0,0 0 0,0 0 0,0 0 0,0 0 0,0 0 0,1-1 0,-1 1 0,0-1 0,1 1 0,-1-1 0,0 0 0,0 0 0,1 0 0,2-1 0,3 1 0,-1 0 0,1-1 0,-1 0 0,0 0 0,1-1 0,-1 0 0,0 0 0,11-6 0,-6 1 0,0 0 0,0-1 0,-1 0 0,0-1 0,-1 0 0,0 0 0,0-1 0,-1-1 0,-1 1 0,0-2 0,8-12 0,-49 57 0,30-29 0,-29 44 0,30-45 0,1 1 0,-1-1 0,1 0 0,0 0 0,-1 1 0,1-1 0,1 1 0,-1-1 0,1 1 0,-1-1 0,1 1 0,0 0 0,1 5 0,-1-8 0,1 0 0,0 0 0,0 0 0,0 0 0,0-1 0,0 1 0,0 0 0,0 0 0,0-1 0,0 1 0,0-1 0,1 1 0,-1-1 0,0 1 0,0-1 0,0 0 0,1 1 0,-1-1 0,0 0 0,1 0 0,-1 0 0,0 0 0,0 0 0,2-1 0,34-2 0,-30 2 0,0-1 0,0 0 0,0-1 0,-1 0 0,1 0 0,-1 0 0,0-1 0,0 0 0,10-8 0,43-52 0,-9 8 0,-55 63 0,0 1 0,0-1 0,1 1 0,-7 15 0,1 0 0,7-18 2,-2 4 9,1 0 1,-1 0-1,2 0 0,-1 0 1,-2 16-1,5-24-19,1 1 0,0-1 0,0 1-1,0-1 1,0 1 0,0 0 0,0-1 0,1 1-1,-1-1 1,0 1 0,1-1 0,-1 1 0,1-1-1,0 1 1,-1-1 0,1 0 0,0 1-1,0-1 1,0 0 0,0 0 0,0 0 0,0 1-1,0-1 1,0 0 0,0 0 0,1 0 0,-1-1-1,0 1 1,1 0 0,-1 0 0,1-1-1,-1 1 1,1-1 0,-1 1 0,1-1 0,-1 0-1,1 0 1,-1 1 0,1-1 0,-1 0 0,1 0-1,2-1 1,63-1-5520,-59 1 3481,1-1 0,0 0 0,-1 0 1,0-1-1,14-6 0,15-12-9201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0.941"/>
    </inkml:context>
    <inkml:brush xml:id="br0">
      <inkml:brushProperty name="width" value="0.025" units="cm"/>
      <inkml:brushProperty name="height" value="0.025" units="cm"/>
    </inkml:brush>
  </inkml:definitions>
  <inkml:trace contextRef="#ctx0" brushRef="#br0">103 1 17969,'0'0'10986,"-11"3"-9405,4-1-1431,1 1 0,0 0 0,-1 0 0,1 0 0,0 1 0,0-1 0,0 2 0,1-1 0,-7 7 0,10-9-119,-1 1 1,1 0 0,-1 1 0,1-1 0,0 0-1,1 0 1,-1 1 0,0 0 0,1-1 0,0 1-1,0 0 1,0-1 0,0 1 0,1 0 0,-1 0-1,1 0 1,0-1 0,0 1 0,1 0 0,-1 0-1,1 0 1,1 6 0,-1-6-286,1-1 0,-1 1 0,1 0 0,0-1 0,0 1 0,0-1 0,1 1 0,-1-1 1,5 5-1,-2-4-618,1 1 0,-1-1 1,1 1-1,0-2 0,0 1 0,0-1 1,1 1-1,-1-2 0,1 1 1,0-1-1,-1 0 0,1 0 1,0-1-1,8 1 0,11-2-7824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1.301"/>
    </inkml:context>
    <inkml:brush xml:id="br0">
      <inkml:brushProperty name="width" value="0.025" units="cm"/>
      <inkml:brushProperty name="height" value="0.025" units="cm"/>
    </inkml:brush>
  </inkml:definitions>
  <inkml:trace contextRef="#ctx0" brushRef="#br0">0 127 11787,'0'0'8862,"9"2"-6428,7 2-1924,-1-2 0,1 0-1,0 0 1,0-2 0,0 0-1,0-1 1,0 0 0,-1-1-1,1-1 1,0-1 0,-1 0-1,0-1 1,0 0 0,0-2-1,-1 1 1,0-2 0,0 0-1,20-16 1,-33 24-510,0-1 0,1 0 0,-1 0 0,0 0 0,1 0 0,-1 0 0,0 0 0,0 0 0,0 0 0,0-1 0,0 1 0,0 0 0,-1 0 0,1-1 0,0 1 0,0-1 0,-1 1 0,1-1 0,-1 1 0,0-1 0,1 1 0,-1-1 0,0 1 0,0-1 0,0 0 0,0 1 0,0-1 0,0 1 0,0-1 0,-2-2 0,1 2 0,-1 1 0,0-1 0,1 1 0,-1-1 0,0 1 0,0 0 0,0 0 0,0 0 0,-1 0 0,1 0 0,0 0 0,0 0 0,0 1 0,-1-1 0,1 1 0,0 0 0,-1 0 0,1 0 0,-4 0 0,-7 1 0,0 0 0,0 0 0,0 2 0,0-1 0,1 2 0,-1 0 0,1 0 0,0 1 0,-22 13 0,27-15 0,0 1 0,1 0 0,-1 1 0,1 0 0,0 0 0,1 0 0,-1 1 0,1 0 0,0 0 0,0 0 0,1 0 0,0 1 0,0 0 0,0 0 0,1 0 0,0 0 0,-3 15 0,5-20 0,1 1 0,0-1 0,0 0 0,0 1 0,0-1 0,0 0 0,1 1 0,-1-1 0,1 0 0,-1 1 0,1-1 0,0 0 0,0 0 0,0 0 0,0 0 0,0 0 0,0 0 0,1 0 0,-1 0 0,2 2 0,1-1 0,0 1 0,1-1 0,-1 0 0,1 0 0,-1 0 0,1-1 0,0 1 0,8 1 0,5 2 0,1-1 0,1-2 0,34 4 0,79-4-2219,-114-5 147,-1 0 0,32-8 0,8-8-12555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2.504"/>
    </inkml:context>
    <inkml:brush xml:id="br0">
      <inkml:brushProperty name="width" value="0.025" units="cm"/>
      <inkml:brushProperty name="height" value="0.025" units="cm"/>
    </inkml:brush>
  </inkml:definitions>
  <inkml:trace contextRef="#ctx0" brushRef="#br0">58 0 19571,'0'0'7276,"4"15"-6198,4 14-759,-3 0 0,0 0 0,1 52 0,-4-19-418,-2 57 509,-1-105-750,-1 0 0,0 0 0,0 0 0,-2 0-1,-9 26 1,12-39 83,1 0 0,0 0 1,-1 0-1,1 0 0,-1 0 0,0-1 0,1 1 0,-1 0 0,0 0 0,1-1 0,-1 1 0,0 0 0,0-1 0,0 1 0,0 0 0,1-1 0,-1 1 1,0-1-1,0 0 0,0 1 0,0-1 0,0 0 0,0 1 0,0-1 0,0 0 0,0 0 0,0 0 0,-1 0 0,1 0 0,0 0 0,0 0 0,0 0 1,0-1-1,0 1 0,0 0 0,0-1 0,0 1 0,0-1 0,1 1 0,-1-1 0,0 1 0,0-1 0,0 1 0,0-1 0,1 0 0,-1 1 0,0-1 0,0 0 1,1 0-1,-1 0 0,1 0 0,-1 0 0,0-1 0,-17-25-8279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2.861"/>
    </inkml:context>
    <inkml:brush xml:id="br0">
      <inkml:brushProperty name="width" value="0.025" units="cm"/>
      <inkml:brushProperty name="height" value="0.025" units="cm"/>
    </inkml:brush>
  </inkml:definitions>
  <inkml:trace contextRef="#ctx0" brushRef="#br0">0 58 18353,'0'0'9129,"57"-20"-7560,-8 13-608,8-1-544,3-2-193,4 2-64,-7 4-128,-3 3 32,-13 1-224,-5 1-929,-11 12-1185,-10 1-1730,-6 0-352,-9-1-3395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37.707"/>
    </inkml:context>
    <inkml:brush xml:id="br0">
      <inkml:brushProperty name="width" value="0.025" units="cm"/>
      <inkml:brushProperty name="height" value="0.025" units="cm"/>
    </inkml:brush>
  </inkml:definitions>
  <inkml:trace contextRef="#ctx0" brushRef="#br0">0 319 5125,'0'0'9048,"9"0"-8055,341 4 4658,478-14-5152,1773-103 3956,-1047 61-4276,1349-35 3819,-2832 86-3862,363-13-37,-385 8-930,-30-2-1730,-19 8 2390,0-1 1,0 1 0,0 0-1,0-1 1,0 1 0,0-1-1,1 1 1,-1 0-1,0-1 1,0 1 0,-1-1-1,1 1 1,0 0-1,0-1 1,0 1 0,0-1-1,0 1 1,0 0 0,0-1-1,-1 1 1,1 0-1,0-1 1,0 1 0,0 0-1,-1-1 1,1 1-1,0 0 1,-1 0 0,1-1-1,0 1 1,-1 0-1,1 0 1,0-1 0,-1 1-1,1 0 1,0 0 0,-1 0-1,1 0 1,0-1-1,-1 1 1,0 0 0,-42-18-10593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3.202"/>
    </inkml:context>
    <inkml:brush xml:id="br0">
      <inkml:brushProperty name="width" value="0.025" units="cm"/>
      <inkml:brushProperty name="height" value="0.025" units="cm"/>
    </inkml:brush>
  </inkml:definitions>
  <inkml:trace contextRef="#ctx0" brushRef="#br0">0 88 10346,'0'0'16495,"51"-19"-14381,-13 7-544,6-1-641,-1 1-545,-1 1-320,1 4-64,-5 3-320,-1 2-961,-4 1-961,-3 1-1794,-4-2-1730,-4-3-3811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3.623"/>
    </inkml:context>
    <inkml:brush xml:id="br0">
      <inkml:brushProperty name="width" value="0.025" units="cm"/>
      <inkml:brushProperty name="height" value="0.025" units="cm"/>
    </inkml:brush>
  </inkml:definitions>
  <inkml:trace contextRef="#ctx0" brushRef="#br0">22 0 17392,'0'0'7634,"-1"13"-6075,-19 326 4415,20-339-5970,0 0 0,0 0 0,0 0-1,0 0 1,1 0 0,-1 0 0,0 0 0,0 0 0,0 0 0,1 0 0,-1 0 0,0 0 0,0 0 0,0 0-1,0 0 1,1 0 0,-1 0 0,0 0 0,0 0 0,0 0 0,0 0 0,1 0 0,-1 0 0,0 0 0,0 0-1,0 0 1,0 1 0,1-1 0,-1 0 0,0 0 0,0 0 0,0 0 0,0 0 0,0 0 0,0 1-1,0-1 1,1 0 0,-1 0 0,0 0 0,0 0 0,0 1 0,7-20 40,-1-12-44,-2-1 0,-2 0 0,-1 1 0,-1-1 0,-6-44 0,1 61 0,1 18 0,4-2 0,0 0 0,0 0 0,0 0 0,0 0 0,0 0 0,0 0 0,0 0 0,0 0 0,1 0 0,-1 0 0,0 0 0,1 0 0,-1 0 0,0 0 0,1 0 0,-1 0 0,1-1 0,0 1 0,-1 0 0,1 0 0,-1-1 0,1 1 0,0 0 0,0-1 0,0 1 0,-1-1 0,3 2 0,1 0 0,1 0 0,-1-1 0,1 1 0,0-1 0,0 0 0,-1 0 0,1 0 0,0-1 0,0 0 0,0 0 0,0 0 0,0 0 0,0-1 0,-1 0 0,1 0 0,0 0 0,0-1 0,-1 1 0,1-1 0,-1 0 0,6-4 0,3-3 0,0-1 0,-1 0 0,0-1 0,20-24 0,-30 33 0,1 37 0,-6 37 0,1-42 0,3 60 0,0-86 0,0-1 0,0 0 0,0 1 0,1-1 0,-1 0 0,1 0 0,0 0 0,0 0 0,0 0 0,0 0 0,0 0 0,1-1 0,-1 1 0,1-1 0,0 1 0,0-1 0,0 0 0,5 3 0,-7-4 0,1-1 0,-1 1 0,1 0 0,-1 0 0,1-1 0,-1 1 0,1-1 0,0 1 0,-1-1 0,1 0 0,0 0 0,-1 0 0,1 0 0,0 0 0,-1 0 0,1 0 0,0 0 0,-1-1 0,1 1 0,0-1 0,-1 1 0,1-1 0,-1 1 0,1-1 0,-1 0 0,1 0 0,-1 0 0,0 0 0,1 0 0,-1 0 0,0 0 0,0 0 0,0-1 0,0 1 0,0 0 0,0-1 0,0 1 0,0-1 0,0 1 0,0-4 0,11-43-2610,-11-31-6668,-2 54 6245,-1-34-7126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3.977"/>
    </inkml:context>
    <inkml:brush xml:id="br0">
      <inkml:brushProperty name="width" value="0.025" units="cm"/>
      <inkml:brushProperty name="height" value="0.025" units="cm"/>
    </inkml:brush>
  </inkml:definitions>
  <inkml:trace contextRef="#ctx0" brushRef="#br0">0 0 18610,'0'0'7591,"35"58"-9225,-17-47-2498,0 1-1953,-3-1-7720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4.324"/>
    </inkml:context>
    <inkml:brush xml:id="br0">
      <inkml:brushProperty name="width" value="0.025" units="cm"/>
      <inkml:brushProperty name="height" value="0.025" units="cm"/>
    </inkml:brush>
  </inkml:definitions>
  <inkml:trace contextRef="#ctx0" brushRef="#br0">208 261 15214,'0'0'6369,"-11"0"-3636,2-1-2386,1 2 0,0-1 0,-1 1 0,1 1 0,0-1 0,0 1 0,0 1 0,0-1 0,0 1 0,0 1 0,1-1 0,-1 2 0,1-1 0,0 1 0,1 0 0,-9 7 0,10-7-238,0 0 0,0 0-1,0 1 1,1 0 0,-1 0-1,1 0 1,1 0-1,-1 1 1,1-1 0,0 1-1,1 0 1,0 0 0,0 0-1,0 0 1,1 1 0,-1 11-1,2-18-98,1 0 0,-1 0-1,1 1 1,-1-1 0,1 0-1,-1 0 1,1 0 0,0 0 0,-1 0-1,1 0 1,0 0 0,0 0-1,0 0 1,0 0 0,0 0-1,0-1 1,0 1 0,0 0 0,0-1-1,0 1 1,0-1 0,1 1-1,-1-1 1,0 1 0,0-1-1,0 0 1,1 0 0,-1 0-1,0 1 1,0-1 0,1 0 0,-1-1-1,0 1 1,1 0 0,-1 0-1,0 0 1,2-1 0,3 0 38,1 0 0,-1 0 0,1 0 0,-1-1 0,0 0 0,10-4 0,0-4-48,-1-1 0,0 0 0,-1-1 0,0-1 0,-1 0 0,-1-1 0,0-1 0,0 0 0,-2 0 0,15-27 0,0-6 0,-3-1 0,23-72 0,-35 90 0,-7 14 0,-6 15 0,-3 8 0,-12 17 0,1 0 0,1 1 0,2 1 0,0 0 0,2 1 0,-12 33 0,21-51 0,0 0 0,1 1 0,0-1 0,0 0 0,1 1 0,0-1 0,0 1 0,1-1 0,0 1 0,2 13 0,-1-17 0,1-1 0,-1 1 0,1 0 0,0-1 0,0 1 0,1-1 0,-1 0 0,1 0 0,0 0 0,0 0 0,0 0 0,1-1 0,-1 1 0,1-1 0,0 0 0,0 0 0,0-1 0,0 1 0,6 2 0,35 15-2328,-36-17 1187,0 1 0,1-2 0,-1 1 0,0-2 1,1 1-1,0-1 0,-1 0 0,1-1 0,0 0 0,11-2 0,-3-5-6819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4.695"/>
    </inkml:context>
    <inkml:brush xml:id="br0">
      <inkml:brushProperty name="width" value="0.025" units="cm"/>
      <inkml:brushProperty name="height" value="0.025" units="cm"/>
    </inkml:brush>
  </inkml:definitions>
  <inkml:trace contextRef="#ctx0" brushRef="#br0">177 6 15214,'0'0'4997,"-11"-2"-1073,6 1-3632,0 0 0,0 0 0,0 1-1,0-1 1,-1 1 0,1 0 0,0 1 0,0-1 0,-1 1 0,1 0 0,0 0 0,0 1 0,0 0-1,0 0 1,0 0 0,1 0 0,-1 0 0,1 1 0,-1 0 0,1 0 0,0 1 0,0-1 0,0 1 0,-4 5-1,2-2-153,1 1 0,0 0-1,0 0 1,1 0 0,0 1-1,-3 8 1,6-16-129,0 1 0,1-1 0,-1 1 0,0-1 0,1 1 0,-1 0 0,1-1 0,0 1 0,0 0 0,0-1 1,-1 1-1,1-1 0,1 1 0,-1 0 0,0-1 0,0 1 0,1 0 0,-1-1 0,1 1 0,-1-1 0,1 1 0,-1-1 0,1 1 0,0-1 0,0 1 0,0-1 0,0 0 0,0 1 0,0-1 0,0 0 0,1 0 1,-1 0-1,0 0 0,1 0 0,-1 0 0,0 0 0,1-1 0,-1 1 0,1 0 0,2 0 0,3 0-9,1 1 0,-1-1 0,1-1 0,0 0 0,0 0 0,-1 0 0,1-1 0,0 0 0,-1-1 0,1 0 0,-1 0 0,1 0 0,-1-1 0,0 0 0,0 0 0,13-9 0,-10 5 0,0-1 0,-1 0 0,0 0 0,0 0 0,0-1 0,-1-1 0,-1 0 0,1 0 0,10-21 0,-70 97 0,49-63 0,1 1 0,0-1 0,0 1 0,1 0 0,-1-1 0,1 1 0,-1 0 0,1 0 0,0 0 0,1 0 0,-1 0 0,1 0 0,0 0 0,0 0 0,0 0 0,1 8 0,0-9 0,1-1 0,-1 0 0,1 0 0,-1 1 0,1-1 0,-1 0 0,1-1 0,0 1 0,0 0 0,0 0 0,0-1 0,0 1 0,1-1 0,-1 0 0,0 1 0,1-1 0,-1 0 0,1-1 0,-1 1 0,1 0 0,-1-1 0,1 1 0,0-1 0,-1 0 0,1 0 0,3 0 0,51-1-2433,-50 0 1579,0 0 0,0 0 0,0-1 0,0 0 0,0 0 0,0-1 1,0 0-1,-1 0 0,0-1 0,1 0 0,-1 0 0,-1 0 0,1-1 1,0 0-1,6-8 0,9-11-8483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5.164"/>
    </inkml:context>
    <inkml:brush xml:id="br0">
      <inkml:brushProperty name="width" value="0.025" units="cm"/>
      <inkml:brushProperty name="height" value="0.025" units="cm"/>
    </inkml:brush>
  </inkml:definitions>
  <inkml:trace contextRef="#ctx0" brushRef="#br0">63 3 9961,'0'0'12807,"-6"9"-11947,1-3-877,1-2 388,-1 1 0,1 0 0,1 0-1,-1 0 1,1 0 0,0 1-1,0-1 1,0 1 0,1 0-1,-1 0 1,2 0 0,-1 0 0,1 0-1,0 0 1,-1 7 0,3-12-355,0 0 0,-1 0 0,1 0 0,0 0 0,0 0 0,0 0 0,0-1 0,0 1 0,0 0 0,0-1 0,0 1 0,0 0 0,0-1 0,0 0 0,1 1 0,-1-1 0,0 0 0,0 1 0,0-1 0,1 0 0,-1 0 0,0 0 0,0 0 0,1 0 0,1-1 0,36-1 196,-38 2-205,8-2 20,1 0 0,-1 0 0,0-1 1,0-1-1,0 1 0,-1-2 0,1 1 0,-1-1 1,14-10-1,5-7-19,32-33 0,-68 66-53,1 0-1,0 0 1,1 1-1,-8 16 1,3-5 320,5-8-158,0 0 0,1 0 0,1 0 1,0 1-1,1 0 0,1 0 0,-2 26 0,4 120 1002,2-87-922,-1-62-197,1 12 0,-2-1 0,-1 1 0,-6 36 0,7-56 0,-1 1 0,1-1 0,-1 1 0,0-1 0,0 1 0,-1-1 0,0 0 0,0 0 0,0 0 0,0 0 0,-1-1 0,0 1 0,0-1 0,0 0 0,0 0 0,-1 0 0,1-1 0,-1 0 0,0 0 0,-8 4 0,11-6 0,1 0 0,-1-1 0,1 1 0,0-1 0,-1 0 0,1 1 0,-1-1 0,1 0 0,-1 0 0,0 0 0,1 0 0,-1 0 0,1 0 0,-1-1 0,1 1 0,-1 0 0,1-1 0,0 1 0,-1-1 0,1 0 0,-1 1 0,1-1 0,0 0 0,-3-1 0,2-1 0,-1 0 0,1 0 0,0 0 0,0 0 0,0 0 0,0 0 0,0 0 0,1-1 0,-1 1 0,0-5 0,-2-8 0,0 0 0,1-1 0,-1-25 0,3 20 2,1 0 0,0 1 1,2-1-1,0 0 0,1 1 0,2 0 0,10-33 0,-11 43-7,1 1 0,0-1-1,0 1 1,1 0-1,1 0 1,0 1-1,0 0 1,1 0 0,0 0-1,0 1 1,1 0-1,0 1 1,0 0-1,1 1 1,19-11 0,34-8-1359,4 4-4353,-26 8-1082,22-8-10546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7.811"/>
    </inkml:context>
    <inkml:brush xml:id="br0">
      <inkml:brushProperty name="width" value="0.025" units="cm"/>
      <inkml:brushProperty name="height" value="0.025" units="cm"/>
    </inkml:brush>
  </inkml:definitions>
  <inkml:trace contextRef="#ctx0" brushRef="#br0">219 92 8648,'0'0'8211,"3"-9"-4469,0 2-3627,-1 2 579,0-1 0,0 1 0,0-1 0,-1 0 0,1-11 0,-1 16-568,-1 0 1,0-1-1,-1 1 0,1 0 0,0 0 0,0 0 0,0-1 0,-1 1 0,1 0 0,-1 0 1,1 0-1,-1 0 0,1 0 0,-1 0 0,0 0 0,1 0 0,-1 0 0,0 0 0,0 0 1,0 0-1,1 0 0,-1 0 0,0 1 0,0-1 0,0 0 0,-1 1 0,1-1 1,0 1-1,0-1 0,0 1 0,0 0 0,0-1 0,-1 1 0,1 0 0,0 0 0,0 0 1,-1 0-1,-1 0 0,-4 0-35,-1 1 0,1 1 0,0-1 0,0 1 0,0 0 0,0 1-1,0 0 1,1 0 0,-1 0 0,1 1 0,0 0 0,0 0 0,0 0 0,0 1 0,1 0 0,0 0 0,-6 7 0,0 0 24,1 1 1,0-1-1,1 2 1,1-1-1,0 1 0,-12 30 1,19-42-120,0 0 0,0 1 1,0-1-1,0 0 0,1 1 1,-1-1-1,1 1 0,-1-1 1,1 1-1,0-1 0,0 1 0,0-1 1,0 0-1,0 1 0,1-1 1,-1 1-1,1-1 0,0 1 1,0-1-1,-1 0 0,1 1 1,1-1-1,-1 0 0,2 2 0,0-2-84,0 0 0,0 0 0,0 0 0,1 0 0,-1-1 0,1 1-1,-1-1 1,1 0 0,-1 0 0,1-1 0,0 1 0,0-1-1,-1 1 1,8-2 0,5 1-1002,1 0 0,-1-2 0,0 0 0,22-6 0,-13 1-4398,47-21 0,-18 3-5488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48.247"/>
    </inkml:context>
    <inkml:brush xml:id="br0">
      <inkml:brushProperty name="width" value="0.025" units="cm"/>
      <inkml:brushProperty name="height" value="0.025" units="cm"/>
    </inkml:brush>
  </inkml:definitions>
  <inkml:trace contextRef="#ctx0" brushRef="#br0">178 0 3908,'0'0'16485,"-12"8"-14008,-9 6-1423,1 1 0,0 0-1,1 1 1,1 1 0,0 1 0,-24 33 0,42-51-1049,-1 1-1,0 0 0,0 0 1,1 0-1,-1 0 0,1 0 0,-1 0 1,1 0-1,-1 0 0,1 0 1,0 0-1,-1 0 0,1 0 1,0 0-1,0 1 0,0-1 1,0 0-1,0 0 0,0 0 1,0 0-1,0 0 0,0 0 0,1 1 1,-1-1-1,1 1 0,0-1 1,0 0 0,0 0 0,0-1 0,0 1 0,0-1 0,1 1 0,-1-1 0,0 1 0,0-1 0,0 1 0,1-1 0,-1 0 0,0 0 0,1 0 0,-1 0 0,0 0 0,0 0 0,2 0 0,6-1 37,-1 0 0,1-1 0,-1 0 0,0 0 0,12-6 0,3-4 22,-1-2-1,0-1 0,38-33 1,-18 13-29,-42 34-34,0 1 0,1 0 0,-1-1-1,0 1 1,1 0 0,-1-1 0,1 1 0,-1 0 0,0 0 0,1-1 0,-1 1 0,1 0 0,-1 0 0,1 0 0,-1-1 0,0 1 0,1 0 0,-1 0 0,1 0 0,-1 0 0,1 0 0,-1 0 0,1 0-1,-1 0 1,1 0 0,-1 0 0,1 0 0,-1 0 0,1 0 0,-1 1 0,1-1 0,-1 0 0,0 0 0,1 0 0,0 1 0,4 19 89,-11 46 184,3-40-106,3-25-159,0-1-1,0 1 1,0 0 0,0-1 0,0 1 0,0-1 0,0 1 0,1-1 0,-1 1 0,0-1 0,0 1 0,0-1 0,1 1 0,-1-1 0,0 1 0,1-1 0,-1 1 0,0-1 0,1 0 0,-1 1 0,1-1 0,-1 0 0,1 1 0,-1-1 0,1 0 0,-1 1 0,1-1 0,-1 0 0,1 0 0,-1 0 0,1 1 0,24-2 395,21-13 111,10-12-515,-40 17 0,0 1 0,1 0 0,0 1 0,0 1 0,1 1 0,-1 1 0,1 0 0,24-2 0,-41 6 1,0 0 1,1 0-1,-1 1 0,0-1 1,0 0-1,0 1 0,0-1 1,0 1-1,0-1 0,0 1 1,0-1-1,0 1 0,0-1 0,0 1 1,0 0-1,0 0 0,0 0 1,0-1-1,-1 1 0,1 0 1,0 0-1,-1 0 0,1 0 1,0 0-1,-1 0 0,0 0 1,1 1-1,-1-1 0,1 0 1,-1 0-1,0 0 0,0 0 1,0 0-1,0 1 0,0-1 1,0 0-1,0 0 0,0 0 0,0 0 1,-1 1-1,1 1 0,-16 62-79,9-42-150,6-20-59,1-1-879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2.371"/>
    </inkml:context>
    <inkml:brush xml:id="br0">
      <inkml:brushProperty name="width" value="0.025" units="cm"/>
      <inkml:brushProperty name="height" value="0.025" units="cm"/>
    </inkml:brush>
  </inkml:definitions>
  <inkml:trace contextRef="#ctx0" brushRef="#br0">25 63 8616,'0'0'6054,"0"-10"-2894,0-9-3312,0-10 5141,0 24-152,0 39-3359,-12 204 574,0-1-319,12-235-1733,0-1 0,0 1 0,0 0 0,0-1 0,0 1 0,0 0 0,1-1 0,-1 1 0,1 0 0,-1-1 0,1 1 0,-1-1 0,1 1 0,0-1 0,0 1 0,0-1 0,2 3 0,-2-3 0,0-1 0,-1 1 0,1-1 0,0 0 0,0 1 0,0-1 0,1 1 0,-1-1 0,0 0 0,0 0 0,0 0 0,0 0 0,0 0 0,0 0 0,0 0 0,0 0 0,0 0 0,0 0 0,0-1 0,2 1 0,3-3 0,0 1 0,0-1 0,0-1 0,0 1 0,-1-1 0,0 0 0,7-6 0,52-59 0,-53 54 0,1 1 0,1 0 0,1 1 0,-1 0 0,30-20 0,-42 33 0,0-1 0,0 0 0,1 0 0,-1 0 0,0 1 0,1-1 0,-1 0 0,1 1 0,-1 0 0,1-1 0,-1 1 0,1 0 0,-1 0 0,1-1 0,-1 1 0,1 0 0,-1 1 0,1-1 0,-1 0 0,1 0 0,-1 1 0,1-1 0,-1 1 0,1-1 0,-1 1 0,0-1 0,1 1 0,-1 0 0,0 0 0,0 0 0,1 0 0,-1 0 0,0 0 0,0 0 0,0 0 0,0 0 0,0 0 0,0 1 0,-1-1 0,1 0 0,0 1 0,-1-1 0,1 1 0,-1-1 0,1 0 0,-1 1 0,0-1 0,1 1 0,-1 2 0,1 3 0,1 0 0,-1 0 0,-1 1 0,0-1 0,0 0 0,0 1 0,-1-1 0,0 0 0,-2 10 0,-1-10 0,0 1 0,0-1 0,-1 0 0,0 0 0,0-1 0,0 1 0,-1-1 0,0 0 0,-1-1 0,1 0 0,-1 0 0,0 0 0,0 0 0,0-1 0,-1-1 0,1 1 0,-1-1 0,0 0 0,0-1 0,0 0 0,-1 0 0,1-1 0,0 0 0,-1 0 0,1-1 0,0 0 0,-1 0 0,1-1 0,-15-4 0,20 4-126,0-1 0,0 1 0,0-1 1,0 0-1,1 0 0,-1-1 0,0 1 0,1 0 0,0-1 0,-1 0 0,1 1 1,0-1-1,1 0 0,-1 0 0,-2-6 0,3 8 21,1 0 1,-1 0-1,1-1 0,-1 1 0,1 0 1,0 0-1,0-1 0,-1 1 0,1 0 1,0-1-1,0 1 0,0 0 0,0 0 1,1-1-1,-1 1 0,0 0 0,0-1 1,1 1-1,-1 0 0,1 0 0,-1 0 1,1-1-1,-1 1 0,1 0 0,0 0 1,0 0-1,0 0 0,-1 0 0,1 0 1,0 0-1,0 1 0,0-1 0,0 0 1,0 0-1,1 1 0,-1-1 0,0 0 1,0 1-1,0 0 0,1-1 0,-1 1 1,2-1-1,64-7-11698,-22 6 3923</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2.743"/>
    </inkml:context>
    <inkml:brush xml:id="br0">
      <inkml:brushProperty name="width" value="0.025" units="cm"/>
      <inkml:brushProperty name="height" value="0.025" units="cm"/>
    </inkml:brush>
  </inkml:definitions>
  <inkml:trace contextRef="#ctx0" brushRef="#br0">195 84 21044,'0'0'2520,"-9"-4"74,6 2-2534,-1-1-1,0 1 1,0 0 0,0 1 0,0-1-1,-1 1 1,1 0 0,0 0-1,-1 0 1,1 0 0,-1 1-1,1 0 1,0 0 0,-1 0-1,1 0 1,-1 1 0,1 0 0,0 0-1,-1 0 1,1 0 0,0 1-1,0-1 1,0 1 0,0 0-1,0 0 1,0 1 0,0-1-1,1 1 1,-1 0 0,1 0 0,0 0-1,-4 5 1,2-2 51,0 1 0,0 0 0,0 0 1,1 1-1,0-1 0,0 1 0,1 0 0,0 0 0,0 0 1,1 0-1,0 1 0,1-1 0,0 1 0,0-1 0,0 1 1,2 8-1,0-15-86,-1-1 1,1 1-1,0-1 1,0 0-1,0 0 1,0 1 0,0-1-1,0 0 1,0 0-1,1 0 1,-1 0-1,0 0 1,1 0-1,-1-1 1,0 1-1,1 0 1,-1-1 0,1 1-1,-1-1 1,1 1-1,0-1 1,-1 0-1,1 0 1,-1 1-1,1-1 1,-1 0-1,1-1 1,2 1 0,3 0 172,0 0 1,0-1-1,0 0 1,0 0 0,9-4-1,-7 2-153,0-2-1,0 1 0,0-1 1,0-1-1,-1 1 0,0-2 1,0 1-1,-1-1 0,0 0 1,0 0-1,0-1 0,-1 0 1,9-16-1,-8 13-26,-1-1-1,-1 0 1,0 0 0,0 0 0,-1-1 0,-1 0 0,0 0-1,-1 0 1,-1 0 0,1-14 0,-5 23-18,-5 13 0,-4 13 0,10-16-169,0 0 0,1 0 0,0 0 0,0 0 1,0 0-1,0 0 0,1 0 0,0 0 0,0 0 0,3 10 0,-3-14 79,1-1 0,-1 1 0,1-1 0,0 0 0,-1 1 0,1-1 0,0 0 0,0 0 0,0 0 0,0 1 0,0-1 0,0 0 1,0 0-1,1-1 0,-1 1 0,0 0 0,0 0 0,3 0 0,-1 0-51,0 0 1,0 0-1,1-1 1,-1 1-1,0-1 1,1 0-1,-1 0 1,1 0-1,-1 0 1,0-1-1,5 0 1,0-2-804,1 0-1,-1-1 1,1 0-1,-1 0 1,0-1-1,-1 0 1,1 0-1,-1-1 1,0 0 0,0 0-1,6-9 1,20-19-4475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38.393"/>
    </inkml:context>
    <inkml:brush xml:id="br0">
      <inkml:brushProperty name="width" value="0.025" units="cm"/>
      <inkml:brushProperty name="height" value="0.025" units="cm"/>
    </inkml:brush>
  </inkml:definitions>
  <inkml:trace contextRef="#ctx0" brushRef="#br0">482 56 1057,'25'-8'5838,"52"-17"1772,-56 19-6014,0 1 0,0 1 0,32-3 0,-52 7-1484,0 0 1,1 0-1,-1 0 0,0 0 0,1 0 1,-1 0-1,0 0 0,1 0 0,-1 0 1,0 1-1,1-1 0,-1 1 1,0-1-1,0 1 0,1-1 0,-1 1 1,0 0-1,0-1 0,2 3 0,-2-2-28,-1 0 0,0-1 0,1 1-1,-1 0 1,0 0 0,0 0-1,0 0 1,0 0 0,0 0-1,0 0 1,0 0 0,0-1 0,0 1-1,0 0 1,0 0 0,0 0-1,-1 0 1,1 0 0,0 0 0,-1-1-1,0 3 1,-3 3 251,0 1 0,0-1 0,-1 0 0,0 0 0,-10 9 0,-79 65 1200,-142 91 1,-46 37-331,273-201-1135,0 1 0,1 0 0,-1 0 0,1 1 0,1-1 0,0 2 0,-9 14 0,16-23-68,-1 0 0,1-1 1,-1 1-1,1 0 0,0 0 0,-1 0 0,1 0 0,0 0 1,0 0-1,0 0 0,0 0 0,0 0 0,0 0 1,0 0-1,0 0 0,0 0 0,0 0 0,1 0 0,-1 0 1,0 0-1,1 0 0,-1 0 0,1 0 0,-1 0 0,1 0 1,-1 0-1,1 0 0,-1-1 0,1 1 0,0 0 0,0 0 1,-1-1-1,1 1 0,0-1 0,0 1 0,0-1 0,0 1 1,0-1-1,0 1 0,0-1 0,-1 0 0,1 1 0,0-1 1,2 0-1,50 6-23,-45-6 35,135-4 126,159-24-1,25-1-82,-33 25-3692,-165 4-2910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3.328"/>
    </inkml:context>
    <inkml:brush xml:id="br0">
      <inkml:brushProperty name="width" value="0.025" units="cm"/>
      <inkml:brushProperty name="height" value="0.025" units="cm"/>
    </inkml:brush>
  </inkml:definitions>
  <inkml:trace contextRef="#ctx0" brushRef="#br0">82 68 7271,'0'-8'4548,"2"-6"-4240,-1-7 5499,-13 41-1854,-5 29-2744,3 1 0,1 1 0,3 0 0,2 1 0,2 0-1,3 0 1,2 0 0,5 52 0,-4-102-1209,0 0 0,0-1 0,0 1 0,0-1 0,0 1 0,1 0 0,-1-1 0,0 1 0,1-1 0,-1 1 0,1-1 0,0 1 0,-1-1 0,1 1 0,1 1 0,-1-3 0,-1 0 0,1 0 0,-1 0 0,1 0 0,-1 0 0,1 0 0,-1 0 0,1 0 0,-1 0 0,1 0 0,-1-1 0,1 1 0,-1 0 0,1 0 0,-1 0 0,1-1 0,-1 1 0,0 0 0,1-1 0,-1 1 0,0 0 0,1-1 0,-1 1 0,0 0 0,1-1 0,-1 1 0,0-1 0,1 1 0,-1-1 0,0 0 0,26-48 0,-23 43 0,15-30 0,2 1 0,1 2 0,2 0 0,1 1 0,47-47 0,-61 69 0,-1 0 0,-1-1 0,1 1 0,-2-2 0,1 1 0,-2-1 0,1 0 0,-2-1 0,1 1 0,-2-1 0,0 0 0,0 0 0,-2-1 0,1 1 0,-2-1 0,1 1 0,-2-1 0,-1-16 0,1 29 0,0 0 0,0 0 0,0 0 0,0 0 0,0 0 0,-1 0 0,1 0 0,0 0 0,-1 0 0,1 0 0,0 1 0,-1-1 0,1 0 0,-1 0 0,0 0 0,1 0 0,-1 1 0,0-1 0,1 0 0,-1 1 0,0-1 0,0 0 0,1 1 0,-1-1 0,0 1 0,0-1 0,0 1 0,0 0 0,0-1 0,0 1 0,0 0 0,0-1 0,0 1 0,0 0 0,0 0 0,0 0 0,0 0 0,0 0 0,0 0 0,0 0 0,0 1 0,0-1 0,0 0 0,0 0 0,0 1 0,0-1 0,1 1 0,-1-1 0,0 1 0,0-1 0,0 1 0,-1 1 0,-4 1 0,0 1 0,0 1 0,1-1 0,-1 1 0,1 0 0,-6 6 0,5-3 0,-20 25 0,-38 62 0,59-86 0,0 0 0,0 0 0,1 1 0,0-1 0,1 1 0,0 0 0,1 0 0,0 0 0,0 0 0,1 1 0,0-1 0,2 19 0,-1-27 0,0 0 0,1-1 0,-1 1 0,1 0 0,0-1 0,0 1 0,-1 0 0,1-1 0,0 1 0,0-1 0,0 0 0,1 1 0,-1-1 0,0 0 0,0 1 0,1-1 0,-1 0 0,1 0 0,-1 0 0,4 1 0,0 0 0,0 0 0,0 0 0,0-1 0,1 0 0,-1 0 0,0 0 0,7 0 0,4-1 0,0-1 0,0 0 0,31-7 0,-8-3 0,-30 8 0,0 0 0,0 0 0,1 1 0,-1 0 0,1 0 0,0 1 0,-1 0 0,1 1 0,13 1 0,-22 0 0,0 0 0,0-1 0,1 1 0,-1 0 0,0 0 0,0 0 0,0 0 0,0 0 0,0 0 0,0 0 0,0 1 0,0-1 0,-1 0 0,1 0 0,0 1 0,-1-1 0,1 0 0,-1 1 0,1-1 0,-1 1 0,0-1 0,0 0 0,1 1 0,-1-1 0,0 1 0,0-1 0,-1 2 0,-2 43 0,-1-29-26,-1 0 0,-1 0 1,0-1-1,-1 0 0,-18 30 0,19-40-1960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4.974"/>
    </inkml:context>
    <inkml:brush xml:id="br0">
      <inkml:brushProperty name="width" value="0.025" units="cm"/>
      <inkml:brushProperty name="height" value="0.025" units="cm"/>
    </inkml:brush>
  </inkml:definitions>
  <inkml:trace contextRef="#ctx0" brushRef="#br0">153 5 18129,'0'0'9871,"-12"-1"-8921,4 0-835,5 0-96,0 1 1,-1-1 0,1 1 0,-1 0-1,1 0 1,-1 0 0,1 0 0,-1 0 0,1 1-1,0 0 1,-1 0 0,1 0 0,0 0 0,-1 0-1,1 1 1,0-1 0,0 1 0,0 0 0,0 0-1,1 0 1,-5 4 0,-2 3 21,1 2-1,1-1 1,-13 23 0,18-29-40,0-1 0,0 0 0,1 1 1,0 0-1,-1-1 0,1 1 1,0 0-1,1 0 0,-1-1 0,1 1 1,0 0-1,0 0 0,0 0 0,0 0 1,0 0-1,1-1 0,0 1 0,1 4 1,0-7-3,-1 1 0,1 0 0,0-1 0,-1 1 0,1-1 0,0 1 0,0-1 1,0 0-1,0 0 0,1 0 0,-1 0 0,0 0 0,0-1 0,1 1 0,-1-1 0,0 1 1,1-1-1,-1 0 0,0 0 0,1 0 0,3 0 0,54-8 106,-12-14-85,-42 18-13,0 0 0,0 1-1,1 0 1,-1 0 0,1 1 0,0-1 0,12-1 0,-18 8-43,0-1-1,0 1 1,0 0-1,-1 0 1,0 0 0,1 0-1,-1 0 1,0 0 0,-1 5-1,1-4 11,-2 41 360,-1 1 0,-3-1 0,-1 0 0,-3 0 0,-1-1 0,-3-1 0,-1 0 0,-37 73 0,49-111-315,0 0 0,0 0 0,0 0 0,-1-1 0,0 1 0,0-1 0,0 0 0,-1 0 0,0-1 0,0 1 0,0-1 0,0 0 0,-1 0 0,0-1 0,-6 4 0,11-7-19,0 0 0,0 0 0,0 0 0,0 0 0,0 0 0,0 0 0,0-1 0,0 1 0,0 0 0,0 0 0,0-1 0,0 1 0,0-1 0,0 1 0,0-1 0,0 1 0,0-1 0,0 0 0,0 1 0,1-1 0,-1 0 0,0 0 0,1 0 0,-1 1 0,0-1 0,1 0 0,-1 0 0,1 0 0,-1 0 0,1 0 0,0 0 0,-1 0 0,1 0 0,0 0 0,0 0 0,0 0 0,0 0 0,0-2 0,-4-49 0,4 44 0,2-155 0,0 139 0,1-1 0,1 1 0,2 0 0,12-38 0,-16 58-178,-1 0 1,1 0-1,0 1 1,0-1-1,1 0 0,-1 1 1,1-1-1,-1 1 1,1 0-1,0 0 0,1 0 1,-1 1-1,0-1 1,1 1-1,-1-1 0,1 1 1,0 0-1,6-2 1,2 1-1204,1 0 0,-1 0 0,1 2 1,21-2-1,7 0-1719,-5-2-5078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5.346"/>
    </inkml:context>
    <inkml:brush xml:id="br0">
      <inkml:brushProperty name="width" value="0.025" units="cm"/>
      <inkml:brushProperty name="height" value="0.025" units="cm"/>
    </inkml:brush>
  </inkml:definitions>
  <inkml:trace contextRef="#ctx0" brushRef="#br0">208 9 22421,'0'0'2237,"-10"-2"96,9 2-2269,-3-2 80,-1 1 0,0 0 0,1 0 0,-1 0 0,0 1 1,0 0-1,1 0 0,-1 0 0,0 0 0,0 1 0,0-1 0,1 1 1,-1 1-1,1-1 0,-1 0 0,1 1 0,-1 0 0,1 0 1,0 1-1,-8 4 0,0 5 234,0 0 1,0 0 0,-14 20 0,22-26-282,1-1 1,-1 1-1,1 0 1,0 0-1,1 0 1,-1 0-1,1 1 1,0-1-1,1 1 1,0-1-1,-1 12 1,2-17-98,0 0 0,0-1 0,0 1 0,0 0 0,0-1 0,0 1 0,1 0 0,-1-1 0,0 1 0,1 0 0,-1-1 0,0 1 0,1 0 0,-1-1 0,0 1 0,1-1 0,-1 1 0,1-1 0,-1 1 0,1-1 0,0 1 0,-1-1 0,1 0 0,-1 1 0,1-1 0,0 0 0,-1 0 0,1 1 0,1-1 0,28 2 0,-22-3 0,0-1 0,0 0 0,-1 0 0,1 0 0,10-5 0,-8 0 0,1 1 0,-1-2 0,0 1 0,0-1 0,16-19 0,-23 24 0,0-1 0,0 1 0,-1-1 0,0 1 0,1-1 0,-1 0 0,0 0 0,-1 0 0,1 0 0,-1 0 0,0 0 0,0-1 0,0 1 0,0 0 0,-1-1 0,0 1 0,0 0 0,0-1 0,0 1 0,-2-8 0,1 10 0,0 0 0,-1 1 0,1-1 0,0 1 0,-1-1 0,1 1 0,-1 0 0,0-1 0,1 1 0,-1 0 0,0 0 0,0 0 0,0 1 0,1-1 0,-1 0 0,0 1 0,0-1 0,0 1 0,0-1 0,0 1 0,0 0 0,-1 0 0,1 0 0,0 0 0,0 0 0,0 1 0,-2 0 0,-2-1 0,0 1 0,1-1 0,-1 1 0,0 1 0,1-1 0,-1 1 0,1 0 0,-10 5 0,13-6-222,0 1-1,0-1 1,0 1-1,0-1 1,0 1 0,0 0-1,0-1 1,1 1-1,-1 0 1,1 0-1,-1 0 1,1 1 0,0-1-1,0 0 1,0 0-1,0 1 1,0-1 0,1 0-1,-1 1 1,0-1-1,1 1 1,0-1-1,0 1 1,0-1 0,0 3-1,1-2-166,0-1-1,1 0 1,-1 0-1,0-1 1,1 1-1,-1 0 1,1 0 0,0-1-1,-1 1 1,1-1-1,0 1 1,0-1-1,0 0 1,0 0-1,1 0 1,-1 0-1,0 0 1,0 0 0,0 0-1,1-1 1,-1 1-1,0-1 1,1 0-1,-1 0 1,0 0-1,4 0 1,27 1-11179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5.704"/>
    </inkml:context>
    <inkml:brush xml:id="br0">
      <inkml:brushProperty name="width" value="0.025" units="cm"/>
      <inkml:brushProperty name="height" value="0.025" units="cm"/>
    </inkml:brush>
  </inkml:definitions>
  <inkml:trace contextRef="#ctx0" brushRef="#br0">176 42 14510,'-8'0'6678,"-12"-1"-4410,8 0-1346,0 0 1,0 1-1,0 1 1,0 0 0,1 0-1,-1 1 1,0 0-1,1 1 1,-14 5 0,24-7-920,0 0 0,0 0 0,-1 0 0,1-1 0,0 1 0,0 0 0,0 0 0,0 1 0,1-1 0,-1 0 0,0 0 0,0 0 0,1 1 0,-1-1 0,1 0 0,-1 1 0,1-1 0,-1 0 1,1 1-1,0-1 0,0 1 0,0-1 0,-1 0 0,2 1 0,-1-1 0,0 1 0,0-1 0,0 0 0,0 1 0,1-1 0,-1 1 0,1-1 0,-1 0 0,2 2 0,-1 0-4,1 0 0,-1-1-1,1 1 1,0-1-1,0 1 1,0-1-1,0 1 1,0-1 0,0 0-1,1 0 1,-1 0-1,1 0 1,-1-1-1,6 3 1,1-1 1,-1-1 0,1 0 0,-1-1 0,1 0 0,0 0 0,-1-1 0,1 0 0,0-1 0,-1 0 0,1 0 0,-1-1 0,1 0 0,14-5 0,-19 5 0,0 1 0,0-1 0,0 0 0,0 0 0,0 0 0,0 0 0,-1-1 0,1 0 0,-1 1 0,1-1 0,-1-1 0,0 1 0,0 0 0,-1-1 0,1 1 0,-1-1 0,0 0 0,1 0 0,-2 0 0,1 0 0,0 0 0,-1 0 0,0-1 0,0 1 0,0 0 0,0-1 0,-1 1 0,0-7 0,0 9 0,-1 0 0,0 1 0,0-1 0,0 0 0,1 1 0,-2-1 0,1 1 0,0-1 0,0 1 0,0-1 0,-1 1 0,1 0 0,0-1 0,-1 1 0,0 0 0,1 0 0,-1 0 0,1 0 0,-1 1 0,0-1 0,0 0 0,1 1 0,-1-1 0,0 1 0,0-1 0,0 1 0,0 0 0,0 0 0,-3 0 0,-6-1 0,1 1 0,-1 0 0,1 1 0,-11 1 0,17-1-164,0 0-1,0 1 1,1-1 0,-1 1-1,0 0 1,1 0-1,-1 0 1,1 0 0,0 0-1,0 1 1,0 0 0,-5 4-1,7-6-36,0 1 0,-1-1-1,1 1 1,0 0-1,-1 0 1,1 0 0,0-1-1,0 1 1,1 0 0,-1 0-1,0 0 1,1 0-1,-1 0 1,1 1 0,0-1-1,-1 0 1,1 0 0,0 0-1,0 0 1,1 0 0,-1 0-1,0 1 1,1-1-1,-1 0 1,2 2 0,5 4-6841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6.546"/>
    </inkml:context>
    <inkml:brush xml:id="br0">
      <inkml:brushProperty name="width" value="0.025" units="cm"/>
      <inkml:brushProperty name="height" value="0.025" units="cm"/>
    </inkml:brush>
  </inkml:definitions>
  <inkml:trace contextRef="#ctx0" brushRef="#br0">170 190 19795,'0'0'10143,"-9"-7"-9263,4 3-772,4 2-96,0 1-1,0 0 1,0-1-1,-1 1 1,1 0-1,-1-1 1,1 1-1,-1 0 1,1 0-1,-1 1 1,0-1 0,1 0-1,-1 0 1,0 1-1,0-1 1,1 1-1,-1-1 1,0 1-1,0 0 1,0 0-1,0 0 1,0 0 0,1 0-1,-1 0 1,0 0-1,0 1 1,0-1-1,1 1 1,-1-1-1,0 1 1,0 0-1,1 0 1,-1-1 0,0 1-1,-1 2 1,-9 8-21,1 2 0,0-1 0,-19 29 0,26-34 3,0-1-1,0 2 1,1-1-1,0 0 1,0 1-1,1-1 1,0 1-1,0 0 1,0 0-1,0 11 1,2-18 4,0 0 1,0-1-1,0 1 1,1-1-1,-1 1 1,0-1-1,0 1 0,0-1 1,0 1-1,0-1 1,1 1-1,-1 0 1,0-1-1,0 0 0,1 1 1,-1-1-1,0 1 1,1-1-1,-1 1 1,1-1-1,-1 0 1,0 1-1,1-1 0,-1 0 1,1 1-1,-1-1 1,1 0-1,-1 1 1,1-1-1,-1 0 0,1 0 1,0 0-1,24-2 55,22-18 149,-27 5-176,-1 0 1,-1-2-1,0 0 1,-1-1-1,-1-1 1,17-25-1,-22 29 32,-1-2 1,-1 0-1,0 0 0,-1 0 1,-1-1-1,-1-1 0,0 1 0,4-30 1,-10 48-65,0 1 0,0-1-1,0 0 1,0 0 0,0 0 0,0 0 0,0 0 0,0 0 0,0 0 0,0 0 0,0 0 0,0 0 0,-1 0 0,1 0 0,0 0-1,0 0 1,0 1 0,0-1 0,0 0 0,0 0 0,0 0 0,0 0 0,0 0 0,-1 0 0,1 0 0,0 0 0,0 0-1,0 0 1,0 0 0,0 0 0,0 0 0,0-1 0,0 1 0,-1 0 0,1 0 0,0 0 0,0 0 0,0 0 0,0 0-1,0 0 1,0 0 0,0 0 0,0 0 0,0 0 0,0 0 0,-1 0 0,1 0 0,0-1 0,0 1 0,0 0 0,0 0-1,0 0 1,0 0 0,0 0 0,0 0 0,0 0 0,0 0 0,0-1 0,-12 16-30,-13 21 260,9-7-147,-5 7 143,-17 40 0,34-66-192,0 0-1,0 0 0,1 0 0,1 1 1,0-1-1,0 1 0,1 0 0,0 0 1,1 13-1,0-22-131,1-1-1,-1 1 1,0-1-1,1 1 1,-1-1 0,1 0-1,0 1 1,-1-1-1,1 0 1,0 0 0,0 1-1,-1-1 1,1 0-1,0 0 1,0 0 0,0 0-1,2 1 1,0 0-528,1 0 1,-1-1 0,0 1-1,0-1 1,1 0 0,-1 0-1,1 0 1,-1 0-1,1 0 1,4-1 0,10 1-6752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7.031"/>
    </inkml:context>
    <inkml:brush xml:id="br0">
      <inkml:brushProperty name="width" value="0.025" units="cm"/>
      <inkml:brushProperty name="height" value="0.025" units="cm"/>
    </inkml:brush>
  </inkml:definitions>
  <inkml:trace contextRef="#ctx0" brushRef="#br0">182 64 13677,'0'0'7415,"1"-9"-5189,2-40 2744,-19 44-1225,-22 7-3054,27 1-686,0 1-1,0 1 0,1 0 0,-1 0 1,1 1-1,0 0 0,0 1 0,1 0 1,-13 12-1,21-18-4,0-1 0,1 0 0,-1 0 0,0 1 0,1-1 0,-1 1 0,1-1 0,-1 0 0,1 1 0,-1-1 0,1 1 0,-1 0 0,1-1 0,-1 1 0,1-1 0,0 1 0,-1 0 0,1-1 0,0 1 0,-1 0 0,1-1 0,0 1 0,0 0 0,0-1 0,0 1 0,0 0 0,0-1 0,0 1 0,0 0 0,0 0 0,0-1 0,0 1 0,0 0 0,0-1 0,0 1 0,1 0 0,-1-1 0,0 1 0,1 0 0,-1-1 0,0 1 0,1 0 0,-1-1 0,1 1 0,-1-1 0,1 1 0,-1-1 0,1 1 0,-1-1 0,1 0 0,0 1 0,-1-1 0,1 1 0,-1-1 0,1 0 0,0 0 0,-1 1 0,1-1 0,0 0 0,0 0 0,-1 0 0,1 0 0,0 0 0,-1 0 0,1 0 0,0 0 0,1 0 0,62 2 0,-54-3 0,28-1 0,36 1 0,-69 1 0,-1 0 0,1 0 0,-1 1 0,1 0 0,-1 0 0,0 0 0,1 0 0,-1 1 0,0-1 0,0 1 0,0 0 0,4 4 0,-7-6 0,1 1 0,-1 1 0,0-1 0,0 0 0,0 0 0,0 0 0,0 0 0,0 1 0,0-1 0,-1 0 0,1 1 0,0-1 0,-1 1 0,1-1 0,-1 1 0,0-1 0,1 1 0,-1-1 0,0 1 0,0-1 0,0 1 0,0 0 0,0 1 0,-1 0 0,0 0 0,0 0 0,0 0 0,-1-1 0,1 1 0,-1 0 0,1-1 0,-1 1 0,0-1 0,0 0 0,-3 3 0,-4 4 0,0-2 0,-1 1 0,0-1 0,-21 10 0,18-10 0,-1 0 0,0-1 0,0-1 0,-1 0 0,1-1 0,-1-1 0,0 0 0,0-1 0,0 0 0,-27-2 0,33-6-2777,8-2-4482,1-3-9226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9.239"/>
    </inkml:context>
    <inkml:brush xml:id="br0">
      <inkml:brushProperty name="width" value="0.025" units="cm"/>
      <inkml:brushProperty name="height" value="0.025" units="cm"/>
    </inkml:brush>
  </inkml:definitions>
  <inkml:trace contextRef="#ctx0" brushRef="#br0">146 12 5894,'-3'-12'11343,"-5"14"-7379,-8 19-2285,-54 224 5646,68-237-7268,0 0 1,1-1 0,0 1 0,0 0 0,0 0-1,1 0 1,1 9 0,-1-15-56,1 0 0,-1 0 1,1 0-1,0 0 0,0-1 0,0 1 1,0 0-1,0 0 0,0 0 0,0-1 1,1 1-1,-1 0 0,0-1 0,1 0 0,0 1 1,-1-1-1,1 0 0,0 1 0,-1-1 1,1 0-1,0 0 0,0-1 0,0 1 1,0 0-1,0-1 0,0 1 0,0-1 0,0 0 1,0 1-1,0-1 0,3 0 0,112 1-19,-2 0-596,-112-1 610,-1 0 0,0 0 0,1 1-1,-1 0 1,0-1 0,1 1-1,-1 0 1,0 0 0,0 0 0,0 0-1,0 0 1,0 1 0,0-1-1,0 1 1,0-1 0,-1 1 0,1-1-1,0 1 1,-1 0 0,0 0-1,1 0 1,-1 0 0,0 0 0,0 0-1,0 0 1,0 1 0,0-1-1,-1 0 1,1 1 0,-1-1-1,1 0 1,-1 1 0,0-1 0,0 0-1,0 1 1,0-1 0,-1 4-1,1-1 127,-1 0 0,0 1-1,0-1 1,0 1-1,-1-1 1,0 0 0,0 0-1,0 0 1,-1 0-1,1 0 1,-1-1 0,0 1-1,-1-1 1,1 0-1,-7 6 1,-1-2-72,1-2 0,-2 0 0,1 0 0,-1-1 0,0 0 0,0-1-1,0 0 1,-1-1 0,1-1 0,-1 0 0,-25 1 0,31-2-41,-1-1-1,1 0 1,-1-1-1,1 1 1,-1-1 0,1-1-1,-1 1 1,1-1-1,0-1 1,0 1 0,0-1-1,0 0 1,1-1-1,-1 0 1,1 0 0,0 0-1,0-1 1,0 0-1,0 0 1,1 0-1,-6-9 1,9 12-102,1 0-1,-1 0 1,1 0 0,0 0-1,0 0 1,0 0 0,0-1-1,0 1 1,1 0 0,-1-1-1,1 1 1,-1-1 0,1 1-1,0 0 1,0-1 0,1-3-1,-1 5-86,1-1 1,-1 1-1,1 0 0,0-1 0,-1 1 0,1 0 0,0 0 0,0 0 0,0 0 1,0 0-1,0 0 0,0 0 0,0 0 0,1 0 0,-1 0 0,0 0 0,0 1 0,1-1 1,-1 1-1,2-1 0,8-2-1215,0 0 1,0 2 0,0-1-1,0 1 1,18 1-1,-27 0 1292,38 0-6416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5:59.594"/>
    </inkml:context>
    <inkml:brush xml:id="br0">
      <inkml:brushProperty name="width" value="0.025" units="cm"/>
      <inkml:brushProperty name="height" value="0.025" units="cm"/>
    </inkml:brush>
  </inkml:definitions>
  <inkml:trace contextRef="#ctx0" brushRef="#br0">1 177 17713,'0'0'4698,"10"1"-2435,0-1-2027,-1 0 0,1-1 0,-1 0 0,1 0 0,-1-1 0,0 0 0,0-1 0,0 0 0,0 0 0,0-1 0,-1 0 0,1-1 0,9-6 0,-9 4-93,0-1-1,-1 1 0,0-1 1,12-16-1,-18 22-3,0-1-1,-1 1 1,1 0 0,-1-1 0,1 0-1,-1 1 1,0-1 0,1 0 0,-2 1-1,1-1 1,0 0 0,0 0 0,-1 0-1,1 0 1,-1 0 0,0 1-1,0-1 1,0 0 0,-1 0 0,1 0-1,-1 0 1,1 0 0,-3-4 0,2 5-116,0 1 0,0 0 0,0 0 1,0 0-1,-1 0 0,1 0 1,0 1-1,-1-1 0,1 0 0,-1 1 1,1-1-1,-1 1 0,1-1 0,-1 1 1,1-1-1,-1 1 0,1 0 1,-1 0-1,1 0 0,-1 0 0,0 0 1,1 0-1,-1 1 0,-2 0 1,-1-1-4,0 1 1,0 1 0,0-1-1,1 1 1,-1 0 0,1 0-1,-6 3 1,0 2-21,0 1 0,1 0 0,0 1 0,1 0 0,-1 0 0,2 1 0,-1 0 0,2 0 0,-1 1 0,1 0 0,1 0 0,0 0 0,0 1 0,1 0 0,1 0 0,0 0 0,-2 22 0,5-34 0,0 1 0,0 0 0,0 0 0,0 0 0,0 0 0,0 0 0,1 0 0,-1 0 0,0 0 0,1 0 0,-1 0 0,0 0 0,1 0 0,-1-1 0,1 1 0,0 0 0,-1 0 0,1 0 0,0-1 0,-1 1 0,1 0 0,0-1 0,0 1 0,-1-1 0,1 1 0,0-1 0,1 1 0,1 0 0,0 0 0,0-1 0,1 1 0,-1-1 0,0 1 0,0-1 0,0 0 0,0-1 0,3 1 0,5-2 0,0 0 0,-1-1 0,1 0 0,13-6 0,2-5-1209,0-1 1,-2 0-1,0-2 1,34-31-1,-52 42-4177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0.637"/>
    </inkml:context>
    <inkml:brush xml:id="br0">
      <inkml:brushProperty name="width" value="0.025" units="cm"/>
      <inkml:brushProperty name="height" value="0.025" units="cm"/>
    </inkml:brush>
  </inkml:definitions>
  <inkml:trace contextRef="#ctx0" brushRef="#br0">158 1 16367,'0'0'4591,"-9"11"-3080,0 0-1158,1 1-1,0 0 0,0 0 1,2 0-1,-1 1 0,-7 23 1,-47 193 3823,51-182-2958,2 1 1,-2 90-1,12-134-1212,1-11 0,3-12-66,-2-22-2294,-3-65 0,-2 51 138,31 54 3583,-17 0-1192,0 0 1,-1-1 0,1-1-1,-1 0 1,0-1 0,0 0 0,0-1-1,0-1 1,-1 1 0,0-2-1,0 0 1,-1 0 0,1 0-1,-2-2 1,1 1 0,11-15 0,-5 6 114,-1-1 1,-1 0 0,-1-1 0,-1-1 0,0 0 0,-1-1 0,-2 0 0,9-26 0,-17 35-291,-11 21 0,-13 25 0,-6 15 0,-54 99 0,72-126 0,2 1 0,0 0 0,1 1 0,-8 41 0,15-58 0,0 1 0,0-1 0,1 1 0,0-1 0,1 1 0,0 0 0,2 8 0,-3-14 0,1-1 0,-1 0 0,0 1 0,1-1 0,0 0 0,-1 0 0,1 1 0,0-1 0,-1 0 0,1 0 0,0 0 0,0 0 0,0 0 0,0 0 0,0 0 0,0-1 0,0 1 0,1 0 0,0 0 0,0 0 0,0-1 0,0 0 0,-1 0 0,1 0 0,0 0 0,0 0 0,0 0 0,-1 0 0,1-1 0,0 1 0,0-1 0,-1 1 0,1-1 0,0 0 0,-1 0 0,1 0 0,0 1 0,2-4 0,1 0 0,0 0 0,0 0 0,-1-1 0,0 1 0,1-1 0,-2-1 0,1 1 0,0 0 0,-1-1 0,0 0 0,0 1 0,-1-1 0,0 0 0,0-1 0,2-7 0,0-7 0,-1 1 0,-1-1 0,0-29 0,-2 50 0,-1 2 0,1 1 0,0-1 0,0 0 0,0 0 0,0 1 0,0-1 0,0 0 0,1 0 0,-1 1 0,1-1 0,-1 0 0,1 0 0,0 0 0,0 0 0,0 0 0,0 0 0,0 0 0,0 0 0,1 0 0,-1 0 0,1-1 0,-1 1 0,1-1 0,0 1 0,2 1 0,4 1 0,0-1 0,0 0 0,1-1 0,-1 1 0,1-2 0,0 1 0,-1-1 0,1-1 0,0 1 0,0-1 0,0-1 0,0 0 0,-1 0 0,1-1 0,-1 0 0,1 0 0,-1-1 0,1 0 0,-1 0 0,0-1 0,-1 0 0,1-1 0,-1 0 0,1 0 0,-2 0 0,1-1 0,11-13 0,-17 18 0,0 0 0,0 0 0,0 1 0,-1-1 0,1 0 0,-1-1 0,1 1 0,-1 0 0,1 0 0,-1 0 0,1 0 0,-1 0 0,0 0 0,0-1 0,1 1 0,-1 0 0,0-2 0,-1 2 0,1 1 0,0 0 0,-1-1 0,1 1 0,-1 0 0,1-1 0,0 1 0,-1 0 0,1 0 0,-1 0 0,1 0 0,-1-1 0,1 1 0,-1 0 0,1 0 0,-1 0 0,1 0 0,-1 0 0,1 0 0,-1 0 0,1 0 0,-1 0 0,1 0 0,0 0 0,-1 1 0,1-1 0,-1 0 0,0 0 0,-3 2 0,0-1 0,0 1 0,0-1 0,0 1 0,1 0 0,-1 1 0,1-1 0,-7 6 0,-33 49 0,41-54 0,0 1 0,0 0 0,0 0 0,1-1 0,-1 1 0,1 0 0,0 0 0,0 1 0,0-1 0,1 0 0,-1 0 0,1 0 0,0 0 0,0 1 0,1 3 0,0-6 0,0-1 0,0 1 0,0-1 0,0 1 0,0-1 0,0 1 0,0-1 0,1 0 0,-1 0 0,0 0 0,1 1 0,-1-1 0,1-1 0,-1 1 0,1 0 0,0 0 0,-1 0 0,1-1 0,0 1 0,-1-1 0,4 1 0,42 5 0,-42-5 0,49 3 0,0-3 0,65-6 0,-118 5 0,1 0 0,0 0 0,-1 0 0,1 0 0,-1-1 0,1 1 0,0-1 0,-1 1 0,1-1 0,-1 0 0,1 1 0,-1-1 0,1 0 0,-1 0 0,0 0 0,0 0 0,1 0 0,-1 0 0,0 0 0,0-1 0,0 1 0,0 0 0,0-1 0,0 1 0,-1-1 0,1 1 0,0-1 0,-1 1 0,1-1 0,-1 1 0,1-1 0,-1 0 0,0 1 0,0-1 0,0 0 0,0 1 0,0-1 0,0 0 0,0 1 0,0-1 0,-1 1 0,0-3 0,-2-9 0,-1 0 0,-1 0 0,0 0 0,-10-16 0,2 1 0,10 21 0,0 1 0,1 0 0,0-1 0,0 0 0,0 1 0,1-1 0,0 0 0,1 0 0,-1 0 0,1 0 0,2-13 0,-1 19 0,0 0 0,0-1 0,1 1 0,-1 0 0,0 0 0,1 0 0,-1 0 0,0 0 0,1 0 0,-1 1 0,1-1 0,0 0 0,-1 1 0,1-1 0,-1 1 0,1 0 0,0-1 0,0 1 0,-1 0 0,1 0 0,0 0 0,3 1 0,44 2 0,-46-3 0,71 10-617,-7 0-2291,3-5-4009,-7-5-12365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1.805"/>
    </inkml:context>
    <inkml:brush xml:id="br0">
      <inkml:brushProperty name="width" value="0.025" units="cm"/>
      <inkml:brushProperty name="height" value="0.025" units="cm"/>
    </inkml:brush>
  </inkml:definitions>
  <inkml:trace contextRef="#ctx0" brushRef="#br0">0 1 3716,'0'0'22277,"1"15"-21023,25 481 4266,-25-489-5520,0 0 0,0 0 0,1 0 0,0 0 0,0 0 0,5 10 0,-7-16 0,1-1 0,-1 1 0,1 0 0,-1 0 0,0-1 0,1 1 0,-1 0 0,1-1 0,0 1 0,-1-1 0,1 1 0,-1-1 0,1 1 0,0-1 0,0 1 0,-1-1 0,1 1 0,0-1 0,0 0 0,-1 1 0,1-1 0,0 0 0,0 0 0,0 0 0,1 0 0,-1-1 0,0 1 0,1-1 0,-1 0 0,0 0 0,0 0 0,1 0 0,-1 0 0,0 0 0,0 0 0,0 0 0,0 0 0,-1 0 0,1 0 0,0-1 0,0 1 0,-1 0 0,1-1 0,0-1 0,4-12 0,0 1 0,-1-1 0,-1 0 0,0 0 0,-1-1 0,-1 1 0,0-1 0,-1 1 0,-1 0 0,0-1 0,-1 1 0,-1 0 0,0 0 0,-1 0 0,-1 0 0,0 0 0,-1 1 0,0 0 0,-9-13 0,4 18-55,7 20-72,7 19-118,-2-24 255,1 1 0,0-1 0,0 1 0,1-1 0,0 0 0,0 0-1,0 0 1,1 0 0,0 0 0,0-1 0,1 0 0,-1 0 0,1 0 0,0 0 0,0-1 0,1 0 0,-1 0 0,1 0 0,0-1 0,0 0-1,0 0 1,1 0 0,-1-1 0,1 0 0,-1 0 0,1-1 0,0 0 0,-1 0 0,1 0 0,0-1 0,0 0 0,0 0 0,-1-1 0,1 0 0,0 0-1,0 0 1,-1-1 0,1 0 0,-1-1 0,0 1 0,1-1 0,6-5 0,1-1-10,0-1 0,0 0 0,-1-1 0,-1-1 0,0 0 0,0-1 0,-1 0 0,-1 0 0,17-30 0,-22 33 0,0 1 0,0-1 0,-1-1 0,0 1 0,-1 0 0,0-1 0,-1 0 0,0 0 0,-1 1 0,0-1 0,0 0 0,-2 0 0,1 0 0,-1 0 0,-1 0 0,-4-17 0,6 27 0,0 0 0,0-1 0,0 1 0,-1 0 0,1 0 0,0 0 0,-1-1 0,1 1 0,-1 0 0,1 0 0,-1 0 0,0 0 0,1 0 0,-1 0 0,0 0 0,0 0 0,0 0 0,1 0 0,-1 0 0,0 1 0,0-1 0,0 0 0,-1 1 0,1-1 0,0 0 0,0 1 0,0-1 0,0 1 0,-1 0 0,1-1 0,0 1 0,0 0 0,0 0 0,-1 0 0,1 0 0,0 0 0,-1 0 0,1 0 0,0 0 0,0 1 0,0-1 0,-1 0 0,1 1 0,0-1 0,0 1 0,0-1 0,0 1 0,0 0 0,0-1 0,0 1 0,0 0 0,-2 1 0,-3 4 0,0-1 0,0 1 0,0 1 0,1-1 0,0 1 0,-7 11 0,-10 22 0,-27 70 0,43-92 0,0-1 0,1 2 0,1-1 0,0 1 0,2-1 0,-1 35 0,3-51 0,0 0 0,0 1 0,0-1 0,1 0 0,-1 1 0,1-1 0,0 0 0,0 0 0,-1 0 0,1 1 0,1-1 0,-1 0 0,0 0 0,0 0 0,1-1 0,-1 1 0,1 0 0,0 0 0,0-1 0,-1 1 0,4 1 0,-1-1 0,1 0 0,-1 0 0,1 0 0,0 0 0,-1-1 0,1 0 0,0 0 0,0 0 0,9-1 0,1 0 0,0-1 0,-1 0 0,1-1 0,0-1 0,-1 0 0,18-7 0,0-3 0,-23 8 0,1 1 0,0 0 0,0 0 0,0 1 0,0 1 0,1 0 0,11-1 0,-21 3 0,0 1 0,1 0 0,-1 0 0,0 0 0,0 0 0,0 0 0,0 0 0,0 0 0,0 0 0,0 0 0,0 0 0,0 1 0,0-1 0,0 0 0,-1 1 0,1-1 0,-1 0 0,1 1 0,-1-1 0,1 1 0,-1-1 0,0 1 0,0-1 0,0 1 0,0-1 0,0 1 0,0-1 0,0 1 0,0-1 0,-1 2 0,-3 52 0,-4-24-272,6-25 9,0-1-1,1 0 1,0 0 0,0 0-1,0 1 1,0-1-1,1 0 1,0 8-1,3-11-4720,8-5 1176,4-10-3142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39.557"/>
    </inkml:context>
    <inkml:brush xml:id="br0">
      <inkml:brushProperty name="width" value="0.025" units="cm"/>
      <inkml:brushProperty name="height" value="0.025" units="cm"/>
    </inkml:brush>
  </inkml:definitions>
  <inkml:trace contextRef="#ctx0" brushRef="#br0">315 64 15855,'0'0'6796,"0"-9"-4020,-6-29-1169,6 36-1553,-1 1 1,0 0 0,0 0 0,0 0 0,0 0 0,1 0 0,-1 0-1,-1 0 1,1 1 0,0-1 0,0 0 0,0 0 0,0 1-1,0-1 1,-1 1 0,1-1 0,0 1 0,0 0 0,-1-1 0,1 1-1,0 0 1,-1 0 0,1 0 0,0 0 0,-1 0 0,1 0 0,-2 0-1,-35 7 172,29-3-139,0 0 0,0 1 0,1 0 0,0 1-1,0-1 1,0 2 0,1-1 0,-1 1 0,2 0 0,-9 11-1,10-13-34,2 0 0,-1 0-1,1 0 1,-1 1 0,1-1-1,1 1 1,-1 0-1,1-1 1,0 1 0,1 0-1,-1 0 1,1 0 0,0 1-1,0-1 1,1 0-1,0 0 1,1 10 0,1-12-48,-1 0 0,1 0 0,0-1-1,0 1 1,0 0 0,1-1 0,-1 0 0,1 1 0,0-1 0,0 0 0,0 0 0,0-1 0,1 1 0,-1-1 0,6 3 0,66 32 70,-43-23-73,-21-8-20,-1 0 0,0 0 0,0 0 0,0 2 0,-1-1 0,0 1 0,0 0 0,12 17 0,-18-22 41,-1 0 0,1 1-1,-1-1 1,0 1 0,0 0 0,-1 0-1,1 0 1,-1 0 0,0 0-1,0 0 1,0 0 0,-1 0 0,1 0-1,-1 0 1,0 0 0,0 1 0,-1-1-1,1 0 1,-1 0 0,0 0 0,0 0-1,0 0 1,-1 0 0,1 0 0,-1 0-1,0-1 1,0 1 0,-3 4 0,-2 0 38,0 0 1,-1-1 0,1 0 0,-1 0 0,-1-1-1,1 0 1,-1-1 0,0 1 0,-1-2 0,1 1-1,-1-2 1,1 1 0,-1-1 0,-1 0 0,-16 1 0,17-2-29,-1 0 0,1-1 0,-1 0 1,0-1-1,0-1 0,1 1 0,-1-2 1,1 1-1,-1-1 0,1-1 1,-1 0-1,1-1 0,0 0 0,1 0 1,-12-7-1,19 10-105,0 0 1,0-1-1,0 1 1,1-1-1,-1 0 1,0 1-1,1-1 0,-1 0 1,1 0-1,-1 0 1,1 0-1,0 0 1,0-1-1,0 1 0,0 0 1,0 0-1,0-1 1,1 1-1,-1 0 0,1-5 1,0 5-171,0 0-1,1-1 1,-1 1 0,1 0 0,0 0-1,0 0 1,0 0 0,0 0 0,0 0-1,0 0 1,1 0 0,-1 0 0,1 0-1,-1 0 1,1 1 0,0-1-1,-1 1 1,1-1 0,0 1 0,0 0-1,4-2 1,19-10-8672</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2.432"/>
    </inkml:context>
    <inkml:brush xml:id="br0">
      <inkml:brushProperty name="width" value="0.025" units="cm"/>
      <inkml:brushProperty name="height" value="0.025" units="cm"/>
    </inkml:brush>
  </inkml:definitions>
  <inkml:trace contextRef="#ctx0" brushRef="#br0">252 1 21332,'0'0'3219,"-12"0"150,-9 1-2729,-1 1 0,1 1 0,0 1 0,-30 9 0,46-11-574,-1-1 0,0 1 0,1 0 0,-1 1-1,1-1 1,0 1 0,0 0 0,0 0 0,0 1 0,1 0 0,-1 0 0,1 0-1,0 0 1,0 0 0,0 1 0,1 0 0,0 0 0,0 0 0,0 0 0,0 0-1,1 1 1,0-1 0,0 1 0,-2 7 0,4-12-66,0 0 0,0 1 0,0-1 0,0 1 0,0-1 0,0 1 0,0-1 0,0 1 0,0-1 0,1 0 0,-1 1 0,1-1 0,-1 0 0,1 1 0,-1-1 0,1 0 0,0 1 0,0-1 0,-1 0 0,1 0 0,0 0 0,0 0 0,0 0 0,0 0 0,0 0 0,2 1 0,1 0 0,-1-1 0,0 0 0,1 0 0,-1 0 0,1 0 0,-1 0 0,1-1 0,-1 1 0,1-1 0,5 0 0,3-1 0,-1 0 0,0-1 0,0 0 0,0-1 0,0 0 0,14-7 0,-13 4-10,-1-1 0,0-1 0,0 0-1,0 0 1,-1-1 0,0 0 0,-1-1 0,0 0 0,11-17 0,-35 56-7,11-24 25,0 1 0,1 0 0,-1-1 0,1 2-1,1-1 1,-1 0 0,1 1 0,1-1 0,-1 1 0,1-1 0,0 1-1,0 0 1,1-1 0,0 8 0,1-12-8,0-1 0,0 0 0,-1 1 0,1-1 0,0 0 0,1 0 0,-1 0 0,0 1 0,0-1 0,0-1 0,1 1 0,-1 0 0,1 0 0,-1 0 0,0-1 0,1 1 0,-1-1 0,1 1 0,-1-1 0,1 1 0,0-1 0,-1 0 0,1 0 0,-1 0 0,1 0 0,0 0 0,-1 0 0,4-1 0,47-7 0,-1-16 0,-45 19 0,0 1 0,0 1 0,0-1 0,0 1 0,1 1 0,0-1 0,-1 1 0,1 0 0,0 0 0,0 1 0,0 0 0,0 0 0,1 1 0,-1 0 0,7 1 0,-13-1 0,1 1 0,-1 0 0,0-1 0,0 1 0,1 0 0,-1 0 0,0 0 0,0 0 0,0 0 0,0 0 0,0 1 0,0-1 0,-1 0 0,1 0 0,0 1 0,-1-1 0,1 0 0,-1 1 0,1-1 0,-1 0 0,0 1 0,1-1 0,-1 1 0,0-1 0,0 4 0,0-4 0,0 1 0,0-1 0,0 1 0,0-1 0,0 1 0,1-1 0,-1 1 0,1-1 0,-1 1 0,1-1 0,-1 1 0,1-1 0,0 1 0,-1-1 0,1 0 0,0 0 0,0 1 0,0-1 0,0 0 0,0 0 0,1 0 0,-1 0 0,0 0 0,0 0 0,1 0 0,-1-1 0,1 1 0,-1 0 0,0-1 0,1 1 0,-1-1 0,1 1 0,1-1 0,6 0 0,0-1 0,0 0 0,0 0 0,0-1 0,0 0 0,0 0 0,0-1 0,-1-1 0,0 1 0,1-1 0,-1-1 0,12-8 0,-12 8 0,0 0 0,1 0 0,-1 0 0,1 1 0,0 1 0,0 0 0,1 0 0,-1 0 0,1 1 0,12-1 0,-22 4 3,1-1 1,0 0-1,-1 1 1,1-1-1,-1 0 1,1 1-1,-1-1 1,1 1-1,-1-1 0,1 1 1,-1-1-1,1 1 1,-1-1-1,1 1 1,-1-1-1,0 1 1,1 0-1,-1-1 0,0 1 1,0 0-1,0-1 1,1 1-1,-1 0 1,0-1-1,0 1 0,0 0 1,0-1-1,0 1 1,0 1-1,0 32-361,0-14-1005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3.161"/>
    </inkml:context>
    <inkml:brush xml:id="br0">
      <inkml:brushProperty name="width" value="0.025" units="cm"/>
      <inkml:brushProperty name="height" value="0.025" units="cm"/>
    </inkml:brush>
  </inkml:definitions>
  <inkml:trace contextRef="#ctx0" brushRef="#br0">83 61 6022,'10'-47'12122,"-8"33"-4305,-7 103-5180,-28 157 0,8-87-1105,22-100-3315,3-73-2805,0 8 3141,1-1-1,-2 0 0,1 0 0,-1 0 0,0 0 1,-1 0-1,-4-12 0,-12-23-5583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3.490"/>
    </inkml:context>
    <inkml:brush xml:id="br0">
      <inkml:brushProperty name="width" value="0.025" units="cm"/>
      <inkml:brushProperty name="height" value="0.025" units="cm"/>
    </inkml:brush>
  </inkml:definitions>
  <inkml:trace contextRef="#ctx0" brushRef="#br0">1 147 12620,'0'-9'2360,"-1"5"-2076,1 0 0,1 0 0,-1 0 1,1 0-1,-1 0 0,1 0 1,0 0-1,0 0 0,1 1 1,-1-1-1,1 0 0,0 1 1,0-1-1,0 1 0,0 0 1,1 0-1,-1-1 0,1 2 1,0-1-1,0 0 0,0 0 0,0 1 1,1 0-1,-1 0 0,0 0 1,7-3-1,8-3 319,0 0 0,1 1 0,0 2 0,0-1-1,1 2 1,-1 1 0,1 0 0,0 2 0,0 0 0,0 1 0,0 1-1,0 1 1,24 5 0,-39-6-585,1 1 0,-1 0 0,0 0 1,1 1-1,-1 0 0,0 0 0,-1 0 0,1 0 0,0 0 0,-1 1 0,0 0 0,0 0 1,0 1-1,0-1 0,-1 1 0,1-1 0,-1 1 0,-1 0 0,1 0 0,0 0 0,1 6 1,-2-4 19,-1 0 0,0-1 1,0 1-1,0 0 0,-1 0 1,0 0-1,0-1 1,0 1-1,-1 0 0,0 0 1,-1 0-1,1-1 0,-1 1 1,-1-1-1,1 0 0,-1 1 1,-5 8-1,-8 8 126,-32 37 0,35-46-128,1 0 0,1 1 1,0 0-1,1 1 0,0 0 1,-11 27-1,21-41-54,-1 0 0,1 0 0,-1 0 0,1-1 0,0 1 0,0 0 0,0 0 0,0 0 0,0 0 0,0 0 0,0 0 0,1 0 0,-1 0 0,1-1 0,-1 1 0,1 0 0,0 0 0,-1-1 0,1 1 0,0 0 0,0-1 0,1 1 0,-1-1 0,0 1 0,0-1 0,1 1 0,-1-1 0,1 0 0,-1 0 0,1 0 0,-1 0 0,1 0 0,0 0 0,0 0 0,-1 0 0,1-1 0,0 1 0,0-1 0,0 1 0,0-1 0,2 0 0,13 3-511,0 0 1,-1-2 0,31 0 0,-33-1-84,82-1-8532,-48-5 3352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3.843"/>
    </inkml:context>
    <inkml:brush xml:id="br0">
      <inkml:brushProperty name="width" value="0.025" units="cm"/>
      <inkml:brushProperty name="height" value="0.025" units="cm"/>
    </inkml:brush>
  </inkml:definitions>
  <inkml:trace contextRef="#ctx0" brushRef="#br0">202 18 8808,'-9'-4'9940,"5"2"-9658,-1 0-1,1 0 1,0 1-1,-1-1 0,1 1 1,-1 0-1,1 0 0,-1 0 1,0 1-1,1 0 1,-1 0-1,0 0 0,1 0 1,-1 1-1,1 0 1,-1 0-1,1 0 0,-1 0 1,1 1-1,-1 0 0,1 0 1,0 0-1,0 0 1,0 1-1,0-1 0,1 1 1,-1 0-1,1 0 1,-1 1-1,-4 5 0,0 2-57,1 1 0,0 0 0,1 0 0,0 0 0,-6 19 0,10-25-155,0 0 1,1 0-1,-1 0 1,1 0-1,0 1 1,1-1-1,-1 0 1,1 0-1,1 1 1,-1-1 0,1 0-1,0 0 1,0 0-1,3 8 1,-1-11-14,0 0 1,-1 1 0,1-1-1,1 0 1,-1 0 0,0-1-1,1 1 1,-1-1 0,1 1 0,0-1-1,0 0 1,0-1 0,0 1-1,0-1 1,0 0 0,0 0-1,0 0 1,1 0 0,-1-1-1,0 1 1,9-2 0,-3 2 119,0-1-1,1 0 1,-1-1 0,0-1 0,0 1 0,0-2-1,-1 1 1,16-7 0,-19 6-173,0 0 0,-1-1 0,1 0-1,0 0 1,-1-1 0,0 0 0,0 0 0,-1 0 0,1 0 0,-1 0-1,0-1 1,-1 0 0,1 0 0,-1 0 0,0 0 0,-1-1 0,1 1-1,-1-1 1,0 0 0,-1 1 0,0-1 0,0 0 0,0 0 0,-1 0-1,0 0 1,-1 0 0,-1-9 0,1 13-113,1 0 0,-1 1 0,-1-1 0,1 1-1,0-1 1,0 1 0,-1 0 0,0 0 0,1-1 0,-1 1 0,0 0 0,0 0 0,0 1 0,0-1-1,-1 0 1,1 1 0,0-1 0,-1 1 0,1 0 0,-1 0 0,-3-2 0,5 3 22,0-1 0,0 1 1,-1-1-1,1 1 1,0-1-1,-1 1 0,1 0 1,0 0-1,-1 0 1,1 0-1,0 0 0,-1 0 1,1 0-1,0 0 1,-1 0-1,1 0 0,0 1 1,-1-1-1,1 1 1,0-1-1,-1 1 0,1-1 1,0 1-1,0 0 1,0 0-1,0-1 0,0 1 1,0 0-1,0 0 1,0 0-1,0 0 0,0 0 1,0 0-1,1 1 0,-1-1 1,0 0-1,1 0 1,-1 0-1,1 1 0,-1-1 1,1 2-1,-1-2-105,1-1 0,0 0-1,0 0 1,0 1 0,0-1 0,0 0-1,0 1 1,0-1 0,0 0 0,0 1-1,0-1 1,0 0 0,0 0 0,0 1-1,0-1 1,0 0 0,0 1 0,0-1-1,0 0 1,0 1 0,0-1 0,0 0-1,0 0 1,1 1 0,-1-1 0,0 0-1,0 1 1,0-1 0,1 0 0,-1 0-1,0 0 1,0 1 0,0-1 0,1 0-1,-1 0 1,0 0 0,1 0 0,-1 1-1,1-1 1,11 1-6058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4.187"/>
    </inkml:context>
    <inkml:brush xml:id="br0">
      <inkml:brushProperty name="width" value="0.025" units="cm"/>
      <inkml:brushProperty name="height" value="0.025" units="cm"/>
    </inkml:brush>
  </inkml:definitions>
  <inkml:trace contextRef="#ctx0" brushRef="#br0">139 0 19346,'0'0'1217,"-8"11"599,-10 15-789,2 1 0,0 0 0,2 1 0,1 1 0,1 0 0,2 0 0,1 1 0,1 1 0,-5 44 1,12-72-1022,1-1 1,0 1 0,-1 0-1,2 0 1,-1-1 0,0 1-1,0 0 1,1 0 0,-1-1-1,1 1 1,0 0 0,0-1-1,0 1 1,0-1 0,1 1-1,-1-1 1,1 0 0,-1 0-1,1 1 1,0-1 0,2 2-1,-2-2-7,1-1-1,0 0 1,0 1-1,0-1 1,0 0-1,0 0 1,0 0-1,0-1 0,1 1 1,-1-1-1,0 0 1,0 0-1,0 0 1,1 0-1,-1 0 1,0-1-1,0 0 1,5-1-1,4-2-74,-1-1 1,1 0-1,-1 0 1,0-1-1,17-14 1,-20 14 4,-1 0 1,1 1 0,0 0-1,1 1 1,-1-1 0,1 1-1,-1 1 1,1 0 0,0 0-1,1 1 1,11-2 0,-21 4 60,1 0 0,0 0 1,0 1-1,-1-1 0,1 0 0,0 0 0,-1 1 1,1-1-1,0 0 0,-1 1 0,1-1 1,0 0-1,-1 1 0,1-1 0,-1 1 1,1-1-1,0 1 0,-1-1 0,1 1 1,-1 0-1,0-1 0,1 1 0,-1-1 1,0 1-1,1 0 0,-1 0 0,1 0 1,3 30 61,-5-22 54,1-1 0,-2 1 0,1-1 0,-5 16 0,0-13-64,0-1-1,0 0 0,-1 0 0,0 0 0,-1-1 0,0 0 0,0-1 1,-1 0-1,0 0 0,-1-1 0,1 0 0,-1 0 0,-1-1 0,1-1 1,-1 0-1,0 0 0,0-1 0,-1 0 0,1-1 0,-1 0 1,0-1-1,0-1 0,-19 1 0,29-2-115,1 0 1,-1 0-1,1-1 0,0 1 1,-1 0-1,1-1 0,-1 1 0,1-1 1,0 1-1,0-1 0,-1 0 1,1 0-1,0 1 0,0-1 1,0 0-1,0 0 0,0 0 0,0 0 1,0 0-1,0 0 0,0-1 1,0 1-1,1 0 0,-1 0 1,0-1-1,1 1 0,-1 0 0,1-1 1,0 1-1,-1-1 0,1 1 1,0 0-1,0-1 0,0 1 1,0-3-1,0 1-196,0 0 1,1 1-1,-1-1 1,1 0 0,-1 1-1,1-1 1,0 1-1,0-1 1,0 0-1,1 1 1,-1 0-1,0-1 1,1 1 0,0 0-1,-1 0 1,1 0-1,0 0 1,3-2-1,18-10-5202,5-1-1110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4.560"/>
    </inkml:context>
    <inkml:brush xml:id="br0">
      <inkml:brushProperty name="width" value="0.025" units="cm"/>
      <inkml:brushProperty name="height" value="0.025" units="cm"/>
    </inkml:brush>
  </inkml:definitions>
  <inkml:trace contextRef="#ctx0" brushRef="#br0">44 0 18642,'0'0'11242,"-18"65"-10121,9-36-128,1 0-320,3-2-577,2-1-96,3-6 0,0-5 0,0-1-448,3-7-1186,7-6-1057,0-1-832,4 0-1217,1-13-3300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4.886"/>
    </inkml:context>
    <inkml:brush xml:id="br0">
      <inkml:brushProperty name="width" value="0.025" units="cm"/>
      <inkml:brushProperty name="height" value="0.025" units="cm"/>
    </inkml:brush>
  </inkml:definitions>
  <inkml:trace contextRef="#ctx0" brushRef="#br0">0 228 17264,'0'0'14574,"3"10"-13789,0 2-765,-1 1 1,-1-1 0,0 1-1,0 0 1,-1-1-1,-3 19 1,3-30-21,0-1 0,0 1 0,0-1 0,0 1 0,0-1 0,0 1 0,0-1 0,0 1 0,0-1 0,0 1 0,0-1 0,0 0 0,0 1 0,0-1 0,0 1 0,1-1 0,-1 1 0,0-1 0,0 1 0,1-1 0,-1 0 0,0 1 0,1-1 0,-1 0 0,0 1 0,1-1 0,-1 0 0,0 1 0,1-1 0,-1 0 0,1 0 0,-1 1 0,1-1 0,0 0 0,21-2 0,31-21 0,-43 18 0,15-7 0,0 0 0,1 2 0,1 1 0,-1 2 0,1 0 0,1 2 0,52-4 0,-79 8 0,0 1 0,0 0 0,0 0 0,0 0 0,0 0 0,0 0 0,0 1 0,0-1 0,0 0 0,0 0 0,0 1 0,0-1 0,0 0 0,0 1 0,-1-1 0,1 1 0,0-1 0,0 1 0,0-1 0,-1 1 0,1 0 0,0-1 0,-1 1 0,1 0 0,0 0 0,-1 0 0,1-1 0,-1 1 0,1 1 0,0 0 0,-1 1 0,0-1 0,0 0 0,0 0 0,0 1 0,0-1 0,-1 0 0,1 0 0,0 0 0,-1 1 0,0-1 0,-1 3 0,-2 5 0,-1 0 0,0 0 0,-1-1 0,-8 11 0,10-16-118,-13 18-1837,9-17 99,5-10-568,3-11-4932</inkml:trace>
  <inkml:trace contextRef="#ctx0" brushRef="#br0" timeOffset="1">348 0 20147,'0'0'7015,"63"46"-12044,-43-28 1025,-1-1-2754,2 1 1152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5.259"/>
    </inkml:context>
    <inkml:brush xml:id="br0">
      <inkml:brushProperty name="width" value="0.025" units="cm"/>
      <inkml:brushProperty name="height" value="0.025" units="cm"/>
    </inkml:brush>
  </inkml:definitions>
  <inkml:trace contextRef="#ctx0" brushRef="#br0">243 12 19250,'0'0'11953,"-11"-4"-10597,7 3-1347,-1-1 0,0 1 0,0 0 0,0 0 0,0 1 0,0-1 0,0 1 0,0 0 0,0 0 0,0 1 0,0-1 0,1 1 0,-1 0 1,0 1-1,0-1 0,0 1 0,1 0 0,-1 0 0,1 0 0,0 1 0,-1 0 0,-5 5 0,-7 4-9,1 2 0,-27 28 0,39-38 0,0 1 0,0 0 0,0 0 0,1 0 0,-1 0 0,1 1 0,1-1 0,-1 1 0,1 0 0,0 0 0,0 0 0,1 0 0,0 0 0,-1 7 0,2-11 0,1 0 0,-1 0 0,1 0 0,0 0 0,-1 0 0,1 0 0,0 0 0,0 0 0,0-1 0,0 1 0,0 0 0,0-1 0,1 1 0,-1-1 0,1 1 0,-1-1 0,1 0 0,-1 0 0,1 0 0,0 0 0,-1 0 0,1 0 0,0 0 0,0 0 0,0 0 0,0-1 0,0 1 0,0-1 0,0 0 0,3 1 0,10 1 0,0 0 0,30-1 0,-37-1 0,5 0-170,22-1-2766,-32 0 2173,-1 1 0,1-1 0,0 0 0,-1 0 0,1 0 0,0 0 0,-1 0 0,1-1 0,-1 1 0,3-3 0,13-12-17718</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6.072"/>
    </inkml:context>
    <inkml:brush xml:id="br0">
      <inkml:brushProperty name="width" value="0.025" units="cm"/>
      <inkml:brushProperty name="height" value="0.025" units="cm"/>
    </inkml:brush>
  </inkml:definitions>
  <inkml:trace contextRef="#ctx0" brushRef="#br0">152 1 7175,'0'0'16757,"10"0"-15182,-1 0-1158,1 0 1,-1 1-1,0 0 1,0 1 0,13 4-1,-19-5-311,0 0 0,-1-1 1,1 2-1,-1-1 0,0 0 0,1 0 0,-1 1 0,0-1 1,0 1-1,0 0 0,0 0 0,0-1 0,0 1 0,0 1 1,0-1-1,-1 0 0,1 0 0,-1 1 0,0-1 0,0 0 0,0 1 1,0-1-1,0 1 0,0 0 0,-1-1 0,1 1 0,-1 0 1,0 2-1,0 0-69,-1-1 0,0 0 1,0 0-1,0 0 0,-1 1 0,1-1 1,-1 0-1,0-1 0,0 1 0,-1 0 1,1-1-1,-1 1 0,1-1 1,-1 1-1,0-1 0,-1 0 0,1-1 1,0 1-1,-1 0 0,0-1 0,1 0 1,-1 0-1,0 0 0,0 0 0,0-1 1,-7 2-1,-5 3 75,0-2-1,0 0 1,0-1 0,0-1-1,-31 1 1,43-3-112,-1 0 0,1-1 0,-1 1 0,1-1 0,-1-1 0,1 1 0,-1-1 0,-4-2 0,7 4 0,1-1 0,-1 0 0,0 0 0,1 0 0,-1 0 0,0 0 0,1-1 0,0 1 0,-1 0 0,1-1 0,0 1 0,-1-1 0,1 0 0,0 1 0,0-1 0,0 0 0,1 1 0,-1-1 0,0 0 0,1 0 0,-1-3 0,1 4-64,0 1 0,0-1 0,1 1 0,-1-1 0,0 1-1,0-1 1,1 1 0,-1-1 0,0 1 0,1 0 0,-1-1 0,1 1 0,-1-1 0,1 1 0,-1 0 0,1 0 0,-1-1-1,1 1 1,-1 0 0,1 0 0,-1-1 0,1 1 0,-1 0 0,1 0 0,-1 0 0,1 0 0,0 0 0,-1 0 0,1 0-1,0 0 1,25-1-3827,-19 1 2429,59-7-7854,-27-1 1116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6.554"/>
    </inkml:context>
    <inkml:brush xml:id="br0">
      <inkml:brushProperty name="width" value="0.025" units="cm"/>
      <inkml:brushProperty name="height" value="0.025" units="cm"/>
    </inkml:brush>
  </inkml:definitions>
  <inkml:trace contextRef="#ctx0" brushRef="#br0">221 27 19250,'0'0'5141,"-10"-6"-2797,6 4-2252,0-1 0,0 1 0,0 0 0,-1 0 0,1 0 0,-1 0 0,1 1 0,-1 0 0,1 0 0,-1 0 0,0 0 0,0 1 0,1 0 0,-1 0 0,0 0 0,0 0 0,1 1 0,-1 0 0,0 0 0,1 0 1,-1 1-1,1-1 0,-1 1 0,1 0 0,0 1 0,0-1 0,0 1 0,-7 4 0,5-2 9,0 0-1,0 0 1,0 0 0,1 1 0,-1 0-1,1 0 1,1 0 0,-1 1 0,1-1-1,0 1 1,1 0 0,-1 0 0,1 1-1,1-1 1,-3 12 0,5-18-91,0 0-1,0 0 1,0 0 0,1 0-1,-1-1 1,0 1-1,1 0 1,-1 0 0,0 0-1,1 0 1,-1 0 0,1 0-1,0 0 1,-1-1-1,1 1 1,0 0 0,-1-1-1,1 1 1,0 0 0,0-1-1,0 1 1,0-1-1,-1 1 1,1-1 0,0 1-1,0-1 1,0 0 0,0 1-1,0-1 1,0 0-1,0 0 1,0 0 0,0 0-1,0 0 1,1 0 0,46 0 392,-39-1-302,11-2-4,-1 0-1,0-2 1,0 0 0,0-1 0,34-17-1,-31 14-70,0 0-1,0 1 1,36-7-1,-57 14-23,0 1 0,0 0 0,0 0 1,0 0-1,0 0 0,0 0 0,0 0 0,0 0 0,0 0 0,0 0 0,0 0 0,0 0 0,0 1 0,0-1 0,0 0 0,0 1 0,0-1 0,0 1 0,0-1 0,0 1 0,0-1 0,-1 1 0,1 0 0,0-1 0,0 1 0,-1 0 0,1 0 0,0-1 0,-1 1 0,1 0 0,-1 0 0,1 0 0,0 1 0,4 41 84,0 1-9,-5-43-74,0 1-1,1 0 1,0 0 0,-1-1-1,1 1 1,0 0 0,0-1 0,0 1-1,0-1 1,0 1 0,0-1-1,0 0 1,0 1 0,1-1-1,-1 0 1,1 0 0,-1 0 0,1 0-1,1 1 1,6 1-2,-1 0 0,1-1 0,0-1 0,0 1 0,-1-1 0,1-1 0,0 0 0,0 0 0,15-3 0,5-1 0,44-13 0,-12-2 0,-39 11 0,1 0 0,-1 2 0,1 1 0,0 1 0,25-2 0,-47 6 0,-1 0 0,0 0 0,1 0 0,-1 0 0,0 0 0,1 0 0,-1 0 0,0 0 0,1 1 0,-1-1 0,0 0 0,1 0 0,-1 0 0,0 0 0,1 0 0,-1 1 0,0-1 0,0 0 0,1 0 0,-1 1 0,0-1 0,0 0 0,1 0 0,-1 1 0,0-1 0,0 0 0,0 1 0,1-1 0,-1 0 0,0 0 0,0 1 0,0-1 0,0 0 0,0 1 0,0-1 0,0 1 0,-3 17 0,-16 19 0,18-34 0,-4 4 0,1 0 0,0 0 0,1 0 0,-1 1 0,2-1 0,-1 1 0,1 0 0,0 0 0,-2 15 0,4-22-70,0-1-1,0 0 1,0 1 0,0-1 0,0 0-1,0 0 1,0 1 0,0-1-1,0 0 1,1 1 0,-1-1-1,0 0 1,0 0 0,0 1 0,0-1-1,0 0 1,0 0 0,0 1-1,1-1 1,-1 0 0,0 0-1,0 1 1,0-1 0,1 0 0,-1 0-1,0 0 1,0 1 0,1-1-1,-1 0 1,0 0 0,0 0-1,1 0 1,-1 0 0,0 0 0,0 0-1,1 0 1,-1 1 0,0-1-1,1 0 1,-1 0 0,0 0-1,0 0 1,1 0 0,-1 0 0,0-1-1,1 1 1,-1 0 0,2 0-1494,8 0-7880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0.363"/>
    </inkml:context>
    <inkml:brush xml:id="br0">
      <inkml:brushProperty name="width" value="0.025" units="cm"/>
      <inkml:brushProperty name="height" value="0.025" units="cm"/>
    </inkml:brush>
  </inkml:definitions>
  <inkml:trace contextRef="#ctx0" brushRef="#br0">157 0 6342,'0'0'21145,"3"11"-19789,10 46-346,-4 1 0,4 86-1,0 4-322,-6-97-595,-2 1-34,19 73 0,-18-111-58,-4-29 0,-7-32 0,-3 29-351,-1 0-1,-1 1 1,0 0 0,-1 1-1,-1 0 1,0 1 0,-1 0-1,-1 1 1,-1 0 0,0 1-1,0 1 1,-1 0 0,-1 1-1,0 1 1,-22-10 0,25 13 2116,26 2-314,-6 3-1550,44-12 921,142-45 691,-69 13-5898,-80 26-4407,-12 1-10117</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7.421"/>
    </inkml:context>
    <inkml:brush xml:id="br0">
      <inkml:brushProperty name="width" value="0.025" units="cm"/>
      <inkml:brushProperty name="height" value="0.025" units="cm"/>
    </inkml:brush>
  </inkml:definitions>
  <inkml:trace contextRef="#ctx0" brushRef="#br0">0 16 11147,'0'0'14221,"78"33"-12908,-6-33-640,15 0-481,10 0-128,4 0-32,-2-7-512,-6 1-1122,-9-3-1633,-12-2-1409,-15-5-2563</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7.793"/>
    </inkml:context>
    <inkml:brush xml:id="br0">
      <inkml:brushProperty name="width" value="0.025" units="cm"/>
      <inkml:brushProperty name="height" value="0.025" units="cm"/>
    </inkml:brush>
  </inkml:definitions>
  <inkml:trace contextRef="#ctx0" brushRef="#br0">142 1 22357,'0'0'8082,"10"5"-7751,28 12-140,-17-8-155,0 0 0,-1 2 1,0 0-1,36 28 1,-52-36-38,0 1 0,0 0 0,0 0 0,0 0 0,-1 0 0,0 0 0,0 1 1,0 0-1,0-1 0,-1 1 0,0 0 0,0 0 0,0 1 0,0-1 0,-1 0 0,0 0 0,0 1 1,-1-1-1,1 1 0,-1-1 0,0 1 0,-1-1 0,1 0 0,-1 1 0,0-1 0,-1 1 0,-2 6 0,0-2 53,-1 0-1,0 0 0,-1 0 1,0-1-1,0 0 0,-1 0 1,-10 10-1,-65 57 484,46-45-424,-10 10-569,-51 49 952,69-57-3845,6 2-3557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8.524"/>
    </inkml:context>
    <inkml:brush xml:id="br0">
      <inkml:brushProperty name="width" value="0.025" units="cm"/>
      <inkml:brushProperty name="height" value="0.025" units="cm"/>
    </inkml:brush>
  </inkml:definitions>
  <inkml:trace contextRef="#ctx0" brushRef="#br0">92 65 13036,'0'0'10437,"-7"12"-9161,-5 10-774,1 0 1,1 1 0,1 0 0,1 1-1,-8 35 1,14-43-303,-5 19 183,-2 58 0,9-86-371,-1 1 1,1-1-1,1 0 1,0 1-1,0-1 1,0 0-1,1 0 1,0 1-1,0-1 1,0-1-1,1 1 1,0 0-1,1-1 1,6 10-1,-7-13-6,0 0 0,1 0 0,-1 0 0,1-1 1,0 1-1,0-1 0,-1 0 0,2 0 0,-1 0 0,0-1 0,0 1 0,0-1 0,1 0 1,-1 0-1,1-1 0,-1 1 0,1-1 0,-1 0 0,1 0 0,-1-1 0,1 1 0,-1-1 0,0 0 1,1 0-1,5-3 0,4-1 74,1-1 0,-1 0 1,-1-1-1,1-1 0,-1 0 0,13-11 1,-7 3 156,-1 0 0,0-1 0,-1 0 0,-1-2 1,-1 0-1,15-24 0,-21 29-90,-1 0 0,0-1-1,-2 0 1,0-1 0,0 0 0,-1 0 0,-1 0-1,-1 0 1,2-32 0,-7 31-168,-5 23-33,-7 27-85,7 2 121,-4 60-1,10-78 23,1-1 0,0 1 0,1-1-1,1 0 1,1 0 0,4 17 0,-5-28-1,-1 0 1,1 0-1,0-1 1,1 1-1,-1-1 1,1 0-1,0 1 1,0-1-1,0-1 1,0 1-1,1 0 1,-1-1-1,1 0 1,0 1-1,0-1 1,0-1-1,1 1 1,-1-1-1,1 0 1,-1 0-1,1 0 1,0 0-1,0-1 1,0 0-1,-1 0 1,1 0-1,0-1 1,1 1-1,-1-1 1,0 0-1,6-2 1,1 1 5,0-1 1,0-1-1,0 0 0,0-1 1,0 0-1,-1 0 0,0-2 1,0 1-1,0-1 0,0-1 1,16-13-1,-13 6-9,0 0 0,0 0 0,-2-2 0,0 1 0,0-2 0,-2 1 0,0-1 0,-1-1 0,13-37 0,-18 46 0,-1 0 0,-1 0 0,1 0 0,-2-1 0,1 1 0,-1 0 0,-1-1 0,0 0 0,0 1 0,-1-1 0,0 1 0,-1 0 0,0-1 0,0 1 0,-1 0 0,0 0 0,0 0 0,-1 0 0,-1 1 0,1 0 0,-1-1 0,-10-10 0,13 16-320,0 1 0,0 0 0,-1 0 0,1 0-1,0 0 1,-1 0 0,0 1 0,1-1 0,-1 1 0,0-1 0,0 1 0,0 0 0,-6-1-1,8 2 130,0 0-1,0 0 0,0 0 1,0 0-1,0 0 0,0 1 0,0-1 1,0 0-1,0 1 0,0-1 0,0 1 1,0-1-1,0 1 0,0-1 1,0 1-1,0 0 0,0-1 0,1 1 1,-1 0-1,0 0 0,0 0 0,1-1 1,-1 1-1,1 0 0,-1 0 1,1 0-1,-1 0 0,1 0 0,-1 0 1,1 0-1,0 0 0,0 0 0,-1 1 1,1-1-1,0 0 0,0 0 1,0 0-1,0 0 0,0 0 0,1 1 1,-2 16-7550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9.192"/>
    </inkml:context>
    <inkml:brush xml:id="br0">
      <inkml:brushProperty name="width" value="0.025" units="cm"/>
      <inkml:brushProperty name="height" value="0.025" units="cm"/>
    </inkml:brush>
  </inkml:definitions>
  <inkml:trace contextRef="#ctx0" brushRef="#br0">86 1 20884,'0'0'7046,"-6"10"-6229,-7 14-380,2 0-1,0 1 0,1 0 1,-6 27-1,11-33-173,1 0-1,0 1 1,2-1-1,0 1 1,1 0-1,3 38 1,-2-56-263,1 0 0,-1 0 0,0 0 0,1-1 0,0 1 0,-1 0 0,1 0 0,0-1 0,0 1 0,0 0 0,0-1 0,0 1 0,1-1 0,-1 1 0,0-1 0,1 1 0,-1-1 0,1 0 0,-1 0 0,1 0 0,2 1 0,0 0 0,0-1 0,0 0 0,0 0 0,0 0 0,0 0 0,0-1 0,0 1 0,0-1 0,7-1 0,0 0 0,-1-1 0,0 0 0,0 0 0,0-1 0,-1-1 0,1 1 0,12-8 0,13-16 0,-30 22 0,0 0 0,1 1 0,-1 0 0,1 0 0,0 0 0,0 0 0,0 1 0,1 0 0,7-2 0,-13 5 0,-1 1 0,1-1 0,-1 1 0,1-1 0,0 1 0,-1-1 0,0 1 0,1-1 0,-1 1 0,1 0 0,-1-1 0,0 1 0,1 0 0,-1-1 0,0 1 0,1 0 0,-1-1 0,0 1 0,0 0 0,0 0 0,0-1 0,0 1 0,0 0 0,0 0 0,0-1 0,0 1 0,0 1 0,0 32 0,0-21 0,0-10 0,0 0 0,0 0 0,1-1 0,-1 1 0,1 0 0,-1 0 0,1 0 0,0-1 0,0 1 0,0 0 0,0-1 0,1 1 0,-1-1 0,1 1 0,-1-1 0,1 0 0,0 0 0,0 0 0,0 0 0,0 0 0,0 0 0,1 0 0,-1-1 0,0 1 0,1-1 0,-1 1 0,1-1 0,0 0 0,-1 0 0,1 0 0,0-1 0,0 1 0,-1 0 0,1-1 0,0 0 0,0 0 0,0 0 0,0 0 0,0 0 0,-1-1 0,1 1 0,0-1 0,5-1 0,3-1 0,1-1 0,-1 0 0,1-1 0,-1 0 0,0 0 0,-1-2 0,1 1 0,18-16 0,35-50-689,-65 96-309,-7 19 923,3-21 140,2 1 0,-2 29 1,5-45-33,0 1 1,1-1-1,0 1 1,0-1-1,1 0 1,0 1-1,0-1 1,0 0 0,1 0-1,0 0 1,5 7-1,10 15-208,-1 2 1,-1 0-1,16 49 0,-25-60-35,-2 0 0,-1 0-1,0 1 1,-2 0 0,0-1 0,-1 1 0,-3 24-1,1-37 348,0 0 0,-1 0 0,0 0 0,0-1 0,-1 1 0,0-1 0,-1 0 0,1 1 0,-1-1 0,-1-1 0,1 1 0,-8 8 0,9-12-67,0 0 1,0 1-1,0-1 1,-1-1 0,1 1-1,-1 0 1,0-1-1,1 0 1,-1 1-1,0-2 1,0 1 0,0 0-1,-1-1 1,1 0-1,0 0 1,-1 0-1,1 0 1,0-1 0,-1 0-1,1 0 1,-1 0-1,1 0 1,-1-1-1,-3 0 1,3-1-71,1-1 0,0 1 0,0-1 0,0 0 0,1 0 0,-1 0 0,1 0 0,-1 0 0,1-1 0,0 0 0,0 0 0,1 1 0,-1-2 0,1 1 0,0 0 0,0 0 0,0-1 0,0 1 0,1-1 0,-1-5 0,-4-14 0,1 1 0,-3-38 0,7 57-1,-2-30-648,1 1 0,3-58 1,0 82 330,0 0 1,1-1-1,0 1 1,1 0-1,-1 0 1,2 0-1,-1 1 0,1-1 1,0 1-1,1 0 1,0 0-1,0 0 1,1 1-1,11-13 1,17-6-6810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09.783"/>
    </inkml:context>
    <inkml:brush xml:id="br0">
      <inkml:brushProperty name="width" value="0.025" units="cm"/>
      <inkml:brushProperty name="height" value="0.025" units="cm"/>
    </inkml:brush>
  </inkml:definitions>
  <inkml:trace contextRef="#ctx0" brushRef="#br0">240 84 8840,'0'0'8334,"0"-10"-5025,-3-35-559,2 43-2602,0 0 0,0 0 0,0 1 0,0-1 0,0 0 0,-1 1 0,1-1-1,0 1 1,-1 0 0,1-1 0,-1 1 0,1 0 0,-1 0 0,0 0 0,1 0 0,-1 0 0,0 0 0,0 1 0,0-1 0,1 0 0,-1 1 0,0 0 0,0-1 0,0 1 0,0 0 0,0 0 0,-3 0 0,-4 0 194,1 0-1,0 1 1,-1-1-1,-13 5 1,15-3-294,0 1 1,1 0 0,-1 1 0,0 0 0,1 0-1,0 0 1,0 1 0,0 0 0,1 0 0,-1 0-1,-5 8 1,8-9-54,0 0 0,0 0-1,0 0 1,0 1 0,0-1 0,1 1-1,0-1 1,0 1 0,0 0 0,1 0-1,-1 0 1,1 0 0,1 0 0,-1 0-1,0 0 1,1 0 0,1 7 0,-1-10-16,1-1 1,-1 0 0,1 0-1,-1 0 1,1 0 0,0 0 0,0 0-1,0 0 1,-1 0 0,1 0-1,0 0 1,0-1 0,0 1 0,0 0-1,0-1 1,0 1 0,1 0-1,-1-1 1,0 0 0,0 1 0,0-1-1,1 0 1,1 1 0,34 4-223,-27-5 193,9 2-62,87 13-37,-98-14 145,0 1 1,-1 0 0,1 1-1,0 0 1,-1 0-1,0 0 1,1 1 0,-1 0-1,-1 1 1,10 7-1,-15-11 24,0 0 1,1 1-1,-1 0 0,0-1 0,0 1 1,0 0-1,0-1 0,0 1 0,0 0 0,-1 0 1,1 0-1,0 0 0,-1 0 0,0-1 0,1 1 1,-1 0-1,0 0 0,0 0 0,0 0 0,0 0 1,-1 0-1,1 0 0,0 0 0,-1 0 1,1 0-1,-1 0 0,0 0 0,0 0 0,0-1 1,1 1-1,-2 0 0,1-1 0,0 1 0,0-1 1,0 1-1,-1-1 0,1 1 0,-1-1 0,1 0 1,-3 2-1,-8 6 232,1 0 0,-2-1-1,1 0 1,-14 6 0,24-13-242,-105 48 1316,94-43-1247,-1-2 0,0 0 0,0 0 0,0-1 0,0-1 0,-16 1 0,30-4-128,0 1 0,-1 0-1,1 0 1,0 0 0,0 0 0,-1 0-1,1-1 1,0 1 0,0 0-1,-1 0 1,1-1 0,0 1-1,0 0 1,0 0 0,-1-1-1,1 1 1,0 0 0,0 0 0,0-1-1,0 1 1,0 0 0,0-1-1,-1 1 1,1 0 0,0-1-1,0 1 1,0 0 0,0-1-1,0 1 1,0 0 0,0-1 0,1 1-1,-1 0 1,0 0 0,0-1-1,0 1 1,0 0 0,0-1-1,0 1 1,0 0 0,1 0-1,-1-1 1,0 1 0,0 0 0,0 0-1,1-1 1,-1 1 0,0 0-1,0 0 1,1 0 0,-1-1-1,0 1 1,1 0 0,-1 0-1,11-12-1833,0 1 0,1 0-1,20-14 1,6-5-2680,11-12-2852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0.187"/>
    </inkml:context>
    <inkml:brush xml:id="br0">
      <inkml:brushProperty name="width" value="0.025" units="cm"/>
      <inkml:brushProperty name="height" value="0.025" units="cm"/>
    </inkml:brush>
  </inkml:definitions>
  <inkml:trace contextRef="#ctx0" brushRef="#br0">117 0 16015,'0'0'11937,"-10"11"-11179,-2 6-443,0 1 0,1 1 0,1 0 0,0 0 0,2 1 0,0 0 0,1 0 0,-6 38 0,10-46-189,-1 5 56,1 1 1,1 0 0,-1 18 0,3-34-171,0 1 1,0 0 0,0-1-1,0 1 1,0-1-1,0 1 1,1-1 0,-1 1-1,1-1 1,0 1-1,0-1 1,0 1 0,0-1-1,0 0 1,0 0-1,0 1 1,1-1-1,-1 0 1,1 0 0,0 0-1,0-1 1,-1 1-1,1 0 1,0-1 0,1 1-1,-1-1 1,0 1-1,5 1 1,-1-2-13,1 1 0,0-1 0,0 0 0,-1-1 0,1 0 0,0 0 0,0 0 0,0-1 0,-1 0 0,1 0 0,0-1 0,-1 0 0,10-4 0,2-3 0,0 0 0,0-2 0,17-13 0,18-11 0,-53 34 0,0 1 0,0 0 0,1 0 0,-1 0 0,0-1 0,1 1 0,-1 0 0,0 0 0,0 0 0,1 0 0,-1 0 0,0-1 0,1 1 0,-1 0 0,0 0 0,1 0 0,-1 0 0,0 0 0,1 0 0,-1 0 0,0 0 0,1 0 0,-1 0 0,0 0 0,1 0 0,-1 1 0,0-1 0,1 0 0,-1 0 0,0 0 0,1 0 0,-1 0 0,0 1 0,0-1 0,1 0 0,-1 0 0,0 1 0,0-1 0,1 0 0,-1 0 0,0 1 0,0-1 0,0 0 0,1 1 0,0 21 0,-10 24 0,4-31 0,1-5 0,1 0 0,0 1 0,1-1 0,0 0 0,1 1 0,0 0 0,0 15 0,1-25-72,1-1 0,-1 1 0,0 0 0,1-1 0,-1 1 0,1 0 0,-1-1-1,1 1 1,-1-1 0,1 1 0,0-1 0,-1 1 0,1-1 0,0 1 0,-1-1 0,1 0 0,0 1 0,-1-1 0,1 0 0,0 1 0,0-1 0,-1 0-1,1 0 1,0 0 0,0 0 0,-1 0 0,1 0 0,0 0 0,0 0 0,0 0 0,-1 0 0,1 0 0,0 0 0,0-1 0,1 1 0,30-10-4797,-7-6-678,3-5-2199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0.919"/>
    </inkml:context>
    <inkml:brush xml:id="br0">
      <inkml:brushProperty name="width" value="0.025" units="cm"/>
      <inkml:brushProperty name="height" value="0.025" units="cm"/>
    </inkml:brush>
  </inkml:definitions>
  <inkml:trace contextRef="#ctx0" brushRef="#br0">221 59 5862,'0'0'8899,"-9"3"-4554,-28 6-990,-56 17 3991,86-24-7158,0 1 0,0-1 0,1 1 0,-1 1 0,1-1 0,-1 1 0,1 1 0,0-1 0,1 1 0,-6 5 0,11-10-187,-1 1-1,1-1 0,-1 0 0,1 1 0,-1-1 0,1 1 0,0-1 0,-1 0 1,1 1-1,0-1 0,-1 1 0,1-1 0,0 1 0,0-1 0,0 1 0,-1-1 1,1 1-1,0-1 0,0 1 0,0 0 0,0-1 0,0 1 0,0-1 0,0 1 0,0-1 1,0 1-1,0-1 0,0 1 0,0-1 0,1 1 0,-1 0 0,0-1 0,0 1 1,1 0-1,18 5 145,-18-6-153,1 0 1,-1 0-1,1 0 1,-1 1-1,1-1 1,-1 0-1,1 1 1,-1-1-1,0 1 1,1-1 0,-1 1-1,0 0 1,1 0-1,-1-1 1,0 1-1,0 0 1,0 0-1,0 0 1,2 3 0,-3-3 16,0 1 1,1-1 0,-1 1 0,1-1-1,-1 0 1,1 1 0,-1-1 0,1 1-1,0-1 1,0 0 0,0 0 0,0 1 0,0-1-1,0 0 1,0 0 0,0 0 0,0 0-1,0 0 1,1 0 0,-1 0 0,0-1-1,1 1 1,-1 0 0,0-1 0,1 1 0,-1-1-1,1 1 1,-1-1 0,1 0 0,-1 1-1,1-1 1,-1 0 0,1 0 0,-1 0-1,1-1 1,-1 1 0,1 0 0,-1 0 0,1-1-1,-1 1 1,1-1 0,-1 1 0,1-1-1,-1 0 1,0 1 0,1-1 0,-1 0-1,0 0 1,0 0 0,0 0 0,0 0 0,2-3-1,5-3 12,0-2 0,0 1 0,-1-1-1,-1 0 1,0 0 0,0-1 0,0 0-1,-2 0 1,1 0 0,-1-1 0,0 0-1,-1 1 1,-1-1 0,0 0 0,0-1-1,-1 1 1,0-16 0,-9 35-21,-1 9 0,7-11 0,0 0 0,1 1 0,0-1 0,1 1 0,0-1 0,0 0 0,0 1 0,1 7 0,0-12 0,0-1 0,-1 1 0,1 0 0,0 0 0,0-1 0,0 1 0,0-1 0,1 1 0,-1-1 0,0 0 0,1 1 0,-1-1 0,1 0 0,-1 0 0,1 0 0,-1 0 0,1 0 0,0 0 0,0 0 0,-1-1 0,1 1 0,0-1 0,0 1 0,0-1 0,0 0 0,-1 1 0,1-1 0,0 0 0,0 0 0,0 0 0,2-1 0,3 1 0,1-1 0,-1 0 0,0 0 0,0 0 0,0-1 0,0 0 0,0-1 0,0 1 0,0-1 0,-1-1 0,1 1 0,-1-1 0,0 0 0,0 0 0,0-1 0,-1 0 0,0 0 0,0 0 0,0-1 0,0 0 0,-1 1 0,0-2 0,0 1 0,3-8 0,-61 104 0,51-84 0,1 0 0,-1 0 0,1 1 0,0 0 0,0-1 0,1 1 0,0 0 0,0 0 0,0 8 0,1-13 0,1-1 0,-1 0 0,0 0 0,1 1 0,-1-1 0,0 0 0,1 0 0,-1 0 0,1 1 0,0-1 0,-1 0 0,1 0 0,0 0 0,0 0 0,0 0 0,0 0 0,0-1 0,0 1 0,0 0 0,1 1 0,1-1 0,0 0 0,-1 0 0,1-1 0,0 1 0,0-1 0,-1 1 0,1-1 0,0 0 0,0 0 0,0 0 0,0-1 0,5 0 0,2-2 0,0 0 0,0 0 0,-1-1 0,1-1 0,-1 0 0,0 0 0,0 0 0,-1-1 0,1-1 0,-1 1 0,8-10 0,0 0 0,-1 0 0,-1-2 0,0 1 0,13-24 0,-27 39-1,-5 10-12,-16 27-97,18-30 49,0 0 0,1 0 0,0 0-1,-1 1 1,2-1 0,-1 1 0,1-1 0,-1 1 0,2 0 0,-1-1 0,1 1-1,-1 0 1,1-1 0,2 11 0,-1-15-244,0 0 0,0 0 1,0 1-1,1-1 0,-1 0 0,0 0 0,1 0 1,-1 0-1,1 0 0,-1-1 0,1 1 0,-1 0 0,1-1 1,0 1-1,-1-1 0,1 0 0,0 1 0,-1-1 1,1 0-1,0 0 0,-1 0 0,3 0 0,40-3-7749,-14-5-151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1.277"/>
    </inkml:context>
    <inkml:brush xml:id="br0">
      <inkml:brushProperty name="width" value="0.025" units="cm"/>
      <inkml:brushProperty name="height" value="0.025" units="cm"/>
    </inkml:brush>
  </inkml:definitions>
  <inkml:trace contextRef="#ctx0" brushRef="#br0">81 159 10698,'0'0'14163,"-10"9"-13117,5-5-989,0 0 163,0 1 1,-1-1-1,1 1 0,1 0 0,-1 0 0,1 0 0,0 1 0,0 0 1,1 0-1,-1 0 0,1 0 0,1 0 0,-1 1 0,1-1 1,0 1-1,1-1 0,-2 11 0,3-15-200,1-1-1,-1 0 1,1 1 0,-1-1-1,1 0 1,0 1-1,-1-1 1,1 0 0,0 0-1,0 0 1,0 0 0,0 1-1,0-2 1,0 1-1,0 0 1,0 0 0,0 0-1,1 0 1,-1-1 0,0 1-1,0 0 1,1-1-1,-1 1 1,0-1 0,1 0-1,-1 1 1,1-1 0,-1 0-1,1 0 1,-1 0-1,0 0 1,1 0 0,-1 0-1,1 0 1,2-1 0,4 0 34,0 1 1,1-1 0,-1-1 0,0 0 0,11-3 0,2-6-28,0 0 1,0-2 0,-1 0 0,-1-1 0,0-1 0,-1-1-1,-1 0 1,0-2 0,-1 0 0,-1 0 0,-1-2 0,-1 0 0,12-23-1,-22 38-31,-1 1 0,-1-1 1,1 1-1,0-1 0,-1 1 0,0-1 0,0-6 0,0 10 1,-1 1 1,0 0-1,0-1 1,0 1 0,0 0-1,0 0 1,0-1-1,0 1 1,-1 0-1,1-1 1,0 1-1,0 0 1,0-1-1,0 1 1,0 0-1,0 0 1,0-1 0,-1 1-1,1 0 1,0 0-1,0-1 1,0 1-1,-1 0 1,1 0-1,0 0 1,0-1-1,-1 1 1,1 0 0,0 0-1,0 0 1,-1 0-1,1 0 1,0-1-1,0 1 1,-1 0-1,1 0 1,0 0-1,-1 0 1,-20 12 23,8-1 74,1 1 0,0 0 0,1 0 0,1 1 0,0 1 0,0 0 0,2 0 0,-1 1 0,2 0 0,0 0 1,1 1-1,1-1 0,0 1 0,1 1 0,-2 16 0,5-30-223,1 0 1,0 0-1,1 0 1,-1 0-1,0 0 1,1 0-1,-1-1 0,1 1 1,0 0-1,0 0 1,0-1-1,1 1 1,-1-1-1,0 1 0,1-1 1,3 5-1,-2-5-333,-1 0 0,1 1 1,0-1-1,0-1 0,0 1 0,0 0 0,0-1 0,0 1 0,1-1 0,-1 0 0,0 0 0,1 0 0,4 0 1,22 1-10297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2.057"/>
    </inkml:context>
    <inkml:brush xml:id="br0">
      <inkml:brushProperty name="width" value="0.025" units="cm"/>
      <inkml:brushProperty name="height" value="0.025" units="cm"/>
    </inkml:brush>
  </inkml:definitions>
  <inkml:trace contextRef="#ctx0" brushRef="#br0">153 4 5958,'0'0'12742,"-9"-1"-10446,7 0-2182,-1 1 0,1-1 0,-1 1 0,1 0 0,-1 0 0,1 0 0,0 0 0,-1 0 0,1 0-1,-1 1 1,1-1 0,-1 1 0,1 0 0,0 0 0,0 0 0,-1 0 0,-1 1 0,0 2 38,1-1 1,-1 1-1,1 0 0,0-1 0,0 2 1,1-1-1,-1 0 0,1 0 1,0 1-1,-2 6 0,-8 17 62,0 2-1,3-1 1,0 1-1,2 1 1,1-1-1,1 1 1,2 0-1,1 38 1,2-65-274,1-1-1,-1 0 1,1 0 0,0 1 0,0-1 0,0 0-1,1 0 1,-1 0 0,1 0 0,-1 0-1,1 0 1,0 0 0,0-1 0,0 1-1,1-1 1,-1 0 0,1 1 0,-1-1 0,1 0-1,0 0 1,-1 0 0,5 1 0,-2-1-1131,1 1 0,-1-1 0,1 0 0,0 0 0,0-1 1,11 2-1,2-3-9967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2.922"/>
    </inkml:context>
    <inkml:brush xml:id="br0">
      <inkml:brushProperty name="width" value="0.025" units="cm"/>
      <inkml:brushProperty name="height" value="0.025" units="cm"/>
    </inkml:brush>
  </inkml:definitions>
  <inkml:trace contextRef="#ctx0" brushRef="#br0">118 26 15439,'0'0'7222,"-8"14"-5609,-11 31-686,2 0 1,2 0-1,-14 71 1,18-54 244,2 0 1,0 94 0,9-155-1162,0 0 0,0 0 1,0 0-1,0 0 0,0 1 1,0-1-1,0 0 0,0 0 1,1 0-1,-1 0 0,0 0 1,1 0-1,-1 0 0,1 0 0,-1 0 1,1 0-1,-1 0 0,1 0 1,0 0-1,1 1 0,-1-2 6,0 1 0,-1-1 0,1 0 0,0 0 0,0 0 0,0 0 0,-1 1 0,1-1 0,0 0 0,0-1-1,0 1 1,-1 0 0,1 0 0,0 0 0,0 0 0,0-1 0,-1 1 0,1 0 0,0-1 0,0 1 0,0-1 0,3-1 35,0-1 0,0 0 0,-1 0 0,1 0 0,-1 0 0,0 0 0,0-1 0,4-6 0,0-4-87,0-1-1,-2 1 0,1-1 1,-2-1-1,0 1 1,-1 0-1,-1-1 0,0 0 1,-1 0-1,0 0 1,-2 1-1,0-1 1,-1 0-1,0 0 0,-1 1 1,-1-1-1,-6-16 1,9 30 13,1 1 1,0-1-1,-1 1 0,0-1 1,1 1-1,-1-1 1,0 1-1,0 0 1,0 0-1,0-1 1,0 1-1,0 0 1,0 0-1,0 0 1,0 0-1,-1 0 1,1 0-1,0 0 1,-1 0-1,1 1 1,-3-2-1,3 3 10,0-1 0,0 0 1,1 1-1,-1 0 0,0-1 0,0 1 0,0-1 0,1 1 0,-1 0 1,0-1-1,1 1 0,-1 0 0,0 0 0,1 0 0,-1 0 0,1-1 1,0 1-1,-1 0 0,1 0 0,0 0 0,-1 0 0,1 0 0,0 0 1,0 0-1,0 0 0,0 0 0,0 0 0,0 0 0,0 0 0,0 0 0,0 0 1,1 1-1,-2 2 6,1-1 1,0 1-1,0-1 1,0 1-1,1 0 1,-1-1-1,1 1 1,0-1-1,0 1 1,0-1-1,0 1 1,1-1 0,-1 0-1,1 0 1,0 1-1,0-1 1,0 0-1,0-1 1,1 1-1,-1 0 1,1-1-1,0 1 1,-1-1-1,1 0 1,0 0-1,0 0 1,1 0-1,-1-1 1,0 1-1,1-1 1,-1 0-1,0 0 1,1 0-1,0 0 1,-1 0 0,1-1-1,5 0 1,5 1 59,-1-2 0,1 1 0,0-2 0,-1 0 0,1-1 0,-1 0 0,1-1 1,-1 0-1,-1-1 0,1-1 0,-1 0 0,1 0 0,-2-2 0,1 1 0,-1-1 1,0-1-1,10-11 0,-10 10 4,0 0 0,-1-1-1,0-1 1,-1 0 0,0 0 0,-1-1 0,0 0 0,-1 0 0,-1-1 0,0 1 0,0-2-1,-2 1 1,0 0 0,0-1 0,1-23 0,-5 36-60,1 0 0,-1 0 0,-1 0 0,1 0-1,0-1 1,0 1 0,-1 0 0,1 0 0,-1 0 0,0 0 0,1 0 0,-3-2 0,3 3-1,-1 1 0,1-1 0,-1 1 1,1-1-1,-1 0 0,1 1 0,-1 0 1,0-1-1,1 1 0,-1-1 0,0 1 1,1 0-1,-1-1 0,0 1 0,0 0 1,1 0-1,-1-1 0,0 1 0,0 0 1,1 0-1,-1 0 0,-1 0 0,-1 1-4,0 0-1,0 0 0,0 0 1,0 0-1,1 0 0,-1 1 1,1-1-1,-1 1 0,1 0 0,-1-1 1,1 1-1,0 0 0,0 0 1,0 1-1,-3 3 0,-23 30 54,-43 78-1,62-96-29,0 0-1,2 0 0,0 0 1,1 1-1,1 0 0,0 0 1,-1 23-1,6-40-15,0 0 0,0 1 0,0-1 0,0 1 0,0-1 0,1 1 0,-1-1 0,1 0 0,-1 1 0,1-1 0,0 0 0,0 0 0,0 0 0,0 1 0,1-1 0,-1 0 0,1 0 0,-1-1 0,1 1 0,-1 0 0,1 0 0,0-1 0,0 1 0,0-1 0,0 0 0,0 1 0,0-1 0,0 0 0,1 0 0,-1 0 0,0-1 0,0 1 0,1 0 0,-1-1 0,1 0 0,-1 1 0,0-1 0,5 0 0,4 0 0,0 0 0,0-1 0,0 0 0,0 0 0,0-1 0,-1-1 0,16-5 0,-6 1 4,-7 1-15,0 1 0,1 1-1,-1 0 1,1 0 0,0 2 0,20-2-1,-33 4-8,0 0-1,0 0 1,0 0 0,0 0-1,0 0 1,0 1-1,0-1 1,0 0 0,0 1-1,0-1 1,0 1-1,-1-1 1,1 1 0,0-1-1,0 1 1,0 0-1,-1-1 1,1 1 0,0 0-1,-1-1 1,1 1 0,0 0-1,-1 0 1,1 0-1,-1 0 1,1 1 0,4 34-110,-15 35 298,8-40-123,2-30-252,0 0-1,1 0 1,-1 0 0,0 0-1,0 0 1,1-1 0,-1 1-1,0 0 1,1 0 0,-1 0-1,1-1 1,-1 1 0,1 0 0,0-1-1,-1 1 1,1 0 0,0-1-1,-1 1 1,2 0 0,0-1-313,0 1 0,0-1 0,0 0 0,0-1 1,0 1-1,-1 0 0,1 0 0,0-1 0,0 1 0,0-1 1,-1 0-1,1 1 0,0-1 0,-1 0 0,1 0 0,0 0 1,-1 0-1,1 0 0,-1-1 0,0 1 0,1 0 0,-1-1 1,0 1-1,0-1 0,2-2 0,17-21-10872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1.517"/>
    </inkml:context>
    <inkml:brush xml:id="br0">
      <inkml:brushProperty name="width" value="0.025" units="cm"/>
      <inkml:brushProperty name="height" value="0.025" units="cm"/>
    </inkml:brush>
  </inkml:definitions>
  <inkml:trace contextRef="#ctx0" brushRef="#br0">136 510 6854,'6'-8'113,"-3"2"799,35-60 7153,-36 62-7442,0 0 0,0-1-1,-1 1 1,0-1 0,0 1-1,0-1 1,0 0 0,0 1-1,-1-1 1,0 0 0,0 0-1,0 1 1,-1-1 0,0 0 0,-1-7-1,1 11-473,0 0-1,0 0 0,0-1 1,0 1-1,0 0 1,0 0-1,0 0 1,0 0-1,0 0 0,0 0 1,0 1-1,-1-1 1,1 0-1,0 0 1,-1 1-1,1-1 1,0 1-1,-1 0 0,1-1 1,-1 1-1,1 0 1,-1 0-1,1-1 1,-1 1-1,1 0 0,-1 1 1,1-1-1,0 0 1,-1 0-1,1 1 1,-3 0-1,-1 0-1,0 1 0,0-1 1,0 1-1,1 0 0,-1 0 0,1 1 1,-1 0-1,-4 4 0,-2 4-101,1 1 1,1 0-1,0 1 0,0 0 0,1 0 0,1 1 0,0 0 1,1 0-1,1 1 0,0-1 0,1 1 0,1 0 0,0 1 1,1-1-1,0 1 0,1 20 0,1-36-46,0 1 0,0-1 0,1 1 0,-1-1 0,0 1 0,0-1 0,0 1 0,0-1 0,0 1 0,0-1 0,1 1 0,-1-1 0,0 1 0,0-1 0,1 1 0,-1-1 0,0 0 0,1 1 0,-1-1 0,0 0 0,1 1 0,-1-1 0,0 0 0,1 1 0,-1-1 0,1 0 0,-1 0 0,1 1 0,-1-1 0,1 0 0,-1 0 0,1 0 0,-1 0 0,1 0 0,-1 0 0,1 0 0,-1 0 0,1 0 0,-1 0 0,1 0 0,-1 0 0,1 0 0,-1 0 0,0 0 0,1 0 0,-1 0 0,1-1 0,-1 1 0,1 0 0,-1 0 0,1-1 0,-1 1 0,0 0 0,1-1 0,-1 1 0,1-1 0,27-19 0,1-13 0,-22 24 0,0 0 0,1 0 0,0 0 0,0 1 0,1 0 0,0 1 0,1 0 0,0 0 0,0 1 0,13-6 0,-21 11 0,0 1 0,0 0 0,0 0 0,-1 0 0,1 0 0,0 0 0,0 0 0,0 0 0,0 1 0,0-1 0,-1 1 0,1-1 0,0 1 0,0 0 0,-1 0 0,1 0 0,0 0 0,-1 0 0,1 0 0,-1 0 0,1 0 0,-1 0 0,0 1 0,0-1 0,1 1 0,-1-1 0,0 1 0,0-1 0,0 1 0,-1 0 0,1-1 0,0 1 0,-1 0 0,1 0 0,-1 0 0,1-1 0,-1 4 0,4 11 0,-1 1 0,0 0 0,0 21 0,-2-20 0,0-5 0,5 32 0,-6-43 0,0-1 0,0 1 0,1 0 0,-1-1 0,1 1 0,0 0 0,-1-1 0,1 1 0,0-1 0,0 1 0,0-1 0,0 1 0,0-1 0,0 0 0,0 1 0,1-1 0,-1 0 0,0 0 0,1 0 0,1 1 0,-2-2 0,1 0 0,-1 0 0,0 0 0,1 0 0,-1 0 0,0-1 0,1 1 0,-1 0 0,0-1 0,0 1 0,1-1 0,-1 0 0,0 1 0,0-1 0,0 0 0,0 0 0,0 1 0,0-1 0,0 0 0,0 0 0,0 0 0,0 0 0,0 0 0,-1-1 0,1 1 0,0 0 0,-1 0 0,1 0 0,-1-1 0,1-1 0,17-46 0,-17 45 0,4-21 0,0 0 0,-2 0 0,-1-1 0,-2-39 0,0 49 0,-2 1 0,-2 15 0,-2 25 0,6-24 1,-1 0 0,1 0 0,0 1-1,0-1 1,0 0 0,0 0 0,0 1 0,0-1 0,0 0 0,1 0-1,-1 0 1,0 1 0,1-1 0,-1 0 0,0 0 0,1 0 0,0 0 0,-1 0-1,1 1 1,0-1 0,-1 0 0,1 0 0,0-1 0,0 1 0,0 0-1,0 0 1,0 0 0,0-1 0,0 1 0,0 0 0,0-1 0,0 1-1,0-1 1,1 1 0,-1-1 0,0 0 0,0 1 0,1-1 0,-1 0 0,0 0-1,0 0 1,1 0 0,-1 0 0,0 0 0,0 0 0,0 0 0,1-1-1,-1 1 1,0 0 0,2-2 0,4 0-28,0-1-1,0 0 0,-1-1 1,0 1-1,0-1 1,0-1-1,10-8 1,5-10-305,0-2 1,-2 0 0,0-1-1,-2-1 1,-1 0 0,-1-1-1,-1-1 1,-2-1 0,-1 0-1,-1 0 1,-2-1 0,-1 0-1,-1 0 1,1-35 0,-18 182 1185,4-61-175,1 104 0,7-141-554,0-1 0,2 0 0,0 1 0,1-1 0,0 0 0,2-1 0,0 1 0,0-1 0,2 0 0,11 18 0,-6-14-99,0-1 0,2 0 0,0-1-1,2 0 1,18 15 0,-35-33-21,1 1 1,-1 0-1,1-1 1,0 1-1,-1-1 1,1 1-1,0 0 1,0-1-1,-1 0 1,1 1-1,0-1 1,0 1-1,0-1 1,0 0-1,0 0 0,-1 0 1,1 1-1,0-1 1,0 0-1,0 0 1,0 0-1,0 0 1,0 0-1,1-1 1,-1 1 3,-1-1 1,1 0-1,-1 0 1,1 1 0,-1-1-1,0 0 1,1 0-1,-1 0 1,0 1-1,1-1 1,-1 0 0,0 0-1,0 0 1,0 0-1,0 1 1,0-1-1,0 0 1,0 0 0,0-2-1,-13-47 314,5 32-278,-2 0 0,0 1 0,-1 0-1,-1 0 1,-16-17 0,-77-71 261,65 68-217,-39-48 0,78 85-89,1 0 0,0 0 0,0 0 0,0-1 0,0 1 0,-1 0 0,1 0 0,0 0 0,0-1 0,0 1 0,0 0 0,0 0 0,0-1 0,0 1 0,0 0 0,0 0 0,-1 0 0,1-1 0,0 1 0,0 0 0,0 0 0,1-1 0,-1 1 0,0 0 0,0 0 0,0-1 0,0 1 0,0 0 0,0 0 0,0-1 0,0 1 0,0 0 0,0 0 0,1 0 0,-1-1 0,0 1 0,0 0 0,0 0 0,0 0 0,1-1 0,-1 1 0,0 0 0,0 0 0,0 0 0,1 0 0,18-5 0,38 2 0,-36 3 0,63-11-1766,0-12-4716,-29 1-5417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3.764"/>
    </inkml:context>
    <inkml:brush xml:id="br0">
      <inkml:brushProperty name="width" value="0.025" units="cm"/>
      <inkml:brushProperty name="height" value="0.025" units="cm"/>
    </inkml:brush>
  </inkml:definitions>
  <inkml:trace contextRef="#ctx0" brushRef="#br0">30 77 4228,'0'0'18893,"-5"10"-16956,-16 31-522,21-40-1349,-1 0 0,1-1 0,0 1 0,-1-1 0,1 1-1,0 0 1,-1-1 0,1 1 0,0 0 0,0-1 0,-1 1 0,1 0 0,0 0 0,0-1 0,0 1 0,0 0-1,0-1 1,0 1 0,0 0 0,0 0 0,1-1 0,-1 1 0,0 0 0,0-1 0,0 1 0,1 0 0,-1-1-1,0 1 1,1 0 0,-1-1 0,1 1 0,-1-1 0,1 1 0,-1-1 0,1 1 0,-1-1 0,1 1 0,-1-1-1,1 1 1,0-1 0,-1 0 0,1 1 0,0-1 0,31 2 984,-26-3-767,1 1-201,-1-1 0,0 0 0,0 0 1,1-1-1,-1 1 0,0-2 0,0 1 0,0 0 0,-1-1 0,1 0 0,-1-1 0,1 1 0,-1-1 0,5-5 0,-6 6-41,-1-1 1,1 1-1,-1-1 1,0 0-1,0 0 1,0 0-1,-1 0 1,0 0-1,0 0 1,0-1-1,0 1 1,0-1-1,-1 0 1,0 0-1,0 1 1,0-1-1,-1 0 1,1 0 0,-1-5-1,0 9-41,0 0 0,-1 0 0,1 0 0,0 0 0,0 0 0,0-1 0,-1 1 0,1 0 0,0 0 0,-1 0 0,1 0 0,-1 1 0,1-1 0,-1 0 0,0 0 0,1 0 0,-1 0 0,0 0 0,1 1 0,-1-1 0,0 0 0,0 1 0,0-1 0,0 1 0,0-1 0,0 1 0,0-1 0,0 1 0,0-1 0,0 1 0,0 0 0,0 0 0,0-1 0,0 1 0,0 0 0,0 0 0,0 0 0,-2 1 0,0-1 0,1 0 0,-1 1 0,0 0 0,0 0 0,0 0 0,1 0 0,-1 0 0,1 0 0,-1 1 0,1-1 0,-1 1 0,1-1 0,-3 4 0,-8 10 0,0 0 0,1 1 0,1 0 0,-12 25 0,18-33 0,1 0 0,0 0 0,1 1 0,0 0 0,0-1 0,1 1 0,0 0 0,1 0 0,0 0 0,0 0 0,2 16 0,-1-23 0,1 1 0,0-1 0,0 0 0,0 0 0,1-1 0,-1 1 0,0 0 0,1 0 0,0-1 0,-1 1 0,1 0 0,0-1 0,-1 0 0,1 1 0,0-1 0,0 0 0,0 0 0,0 0 0,0 0 0,1-1 0,-1 1 0,0 0 0,0-1 0,0 0 0,1 1 0,-1-1 0,0 0 0,1 0 0,-1 0 0,4-1 0,5 1 0,0-1 0,-1 0 0,1-1 0,0 0 0,12-5 0,-9 2 0,0-1 0,-1-1 0,1 0 0,-2-1 0,1-1 0,-1 0 0,19-18 0,-25 22 0,-1-1 0,1 0 0,-1 0 0,0-1 0,-1 1 0,0-1 0,0 0 0,0 0 0,-1-1 0,0 1 0,0-1 0,-1 1 0,0-1 0,0 0 0,1-15 0,-3 22 0,0 1 0,0-1 0,0 1 0,0-1 0,0 1 0,0-1 0,0 1 0,-1-1 0,1 1 0,0-1 0,0 1 0,0-1 0,0 1 0,-1-1 0,1 1 0,0-1 0,0 1 0,-1 0 0,1-1 0,0 1 0,-1-1 0,1 1 0,-1 0 0,1-1 0,0 1 0,-1 0 0,1 0 0,-1-1 0,1 1 0,-1 0 0,1 0 0,-1 0 0,1 0 0,-1-1 0,1 1 0,-1 0 0,1 0 0,-1 0 0,1 0 0,-1 0 0,1 0 0,-1 0 0,1 0 0,-1 1 0,1-1 0,-1 0 0,1 0 0,-1 0 0,1 0 0,-1 1 0,0 0 0,-25 15 0,17-5 0,1 0 0,-1 1 0,-10 21 0,16-29 0,1 0 0,1-1 0,-1 1 0,0 0 0,1 0 0,0 1 0,0-1 0,0 0 0,1 0 0,-1 1 0,1-1 0,0 0 0,0 1 0,0-1 0,1 0 0,1 7 0,0-9 0,0 0 0,-1 0 0,1-1 0,0 1 0,0-1 0,0 0 0,0 1 0,0-1 0,1 0 0,-1 0 0,0 0 0,1-1 0,-1 1 0,0-1 0,1 1 0,-1-1 0,1 0 0,-1 0 0,0 0 0,6 0 0,51-5 0,-44 1 0,0-1 0,0-1 0,-1 0 0,0-1 0,0 0 0,-1-1 0,0-1 0,0 0 0,-1 0 0,0-1 0,-1-1 0,0 0 0,-1-1 0,0 0 0,16-26 0,-17 16 0,-13 16 0,2 7 0,0 0 0,0 0 0,0 0 0,0 1 0,0-1 0,0 1 0,0-1 0,1 1 0,-1 0 0,0 0 0,1-1 0,0 1 0,-2 4 0,-8 10 0,0 1 0,2 1 0,0-1 0,1 1 0,1 1 0,-9 35 0,14-40 0,0 1 0,1-1 0,0 1 0,1-1 0,1 1 0,0-1 0,1 0 0,1 1 0,0-1 0,6 17 0,1-2 0,-2 0 0,0 1 0,-3 0 0,0 1 0,1 57 0,-7-79 0,1 1 0,-2 0 0,1 0 0,-1-1 0,-1 1 0,1-1 0,-2 1 0,1-1 0,-10 16 0,10-20 0,-1 0 0,0 0 0,-1 0 0,1 0 0,-1-1 0,0 0 0,0 0 0,0 0 0,0 0 0,-1-1 0,1 0 0,-1 0 0,0 0 0,0-1 0,0 0 0,-10 2 0,14-3 0,0-1 0,-1 1 0,1-1 0,0 0 0,-1 1 0,1-1 0,0 0 0,-1 0 0,1-1 0,-1 1 0,1 0 0,0-1 0,0 0 0,-1 1 0,1-1 0,0 0 0,0 0 0,0 0 0,0 0 0,0-1 0,0 1 0,-2-2 0,1 0 0,1 0 0,-1-1 0,1 1 0,0-1 0,0 1 0,1-1 0,-1 0 0,1 1 0,-1-1 0,1 0 0,0 0 0,0-4 0,-1-13 0,1 0 0,1 1 0,0-1 0,5-22 0,-4 31-83,1-1-1,1 0 1,0 1-1,1-1 1,0 1-1,1 0 1,1 1-1,-1-1 1,2 1-1,0 0 1,0 0-1,1 1 1,0 0-1,1 0 1,12-10-1,-5 7-377,1 1 1,0 0-1,1 1 0,0 1 0,0 1 1,1 1-1,1 0 0,35-8 0,-1 3-6516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4.731"/>
    </inkml:context>
    <inkml:brush xml:id="br0">
      <inkml:brushProperty name="width" value="0.025" units="cm"/>
      <inkml:brushProperty name="height" value="0.025" units="cm"/>
    </inkml:brush>
  </inkml:definitions>
  <inkml:trace contextRef="#ctx0" brushRef="#br0">125 1 14029,'-13'27'4064,"2"1"0,-9 32 0,-12 76-82,-5 144-1733,34-246-2134,-1-2-75,1 0 0,2 0 0,1 0 0,4 35 0,-4-65-40,1 0 0,-1-1 0,0 1 0,0 0 0,1-1 0,-1 1 0,1-1 0,0 1 0,-1-1 0,1 1 0,0-1 0,0 0 0,0 1 0,0-1 0,0 0 0,0 0 0,0 0 0,1 1 0,-1-1 0,0 0 0,0-1 0,1 1 0,-1 0 0,2 1 0,0-2 0,-1 0 0,1 1 0,-1-1 0,1 0 0,-1 0 0,1 0 0,-1-1 0,1 1 0,-1-1 0,1 1 0,-1-1 0,0 0 0,5-2 0,3-2 0,0-1 0,0 0 0,-1 0 0,0-1 0,15-14 0,14-22 0,51-74 0,-48 60 0,-38 53 0,-1 1 0,1 0 0,0 0 0,0 0 0,0 0 0,0 0 0,1 1 0,-1-1 0,8-3 0,-10 6 0,0-1 0,0 1 0,0 0 0,1 0 0,-1 0 0,0 0 0,0 0 0,0 0 0,0 0 0,0 0 0,0 0 0,0 0 0,0 1 0,0-1 0,0 0 0,0 1 0,0-1 0,0 1 0,0-1 0,0 1 0,0-1 0,0 1 0,-1 0 0,1-1 0,0 1 0,0 0 0,-1 0 0,1 0 0,0-1 0,-1 1 0,1 0 0,-1 0 0,1 0 0,-1 0 0,0 0 0,1 0 0,-1 0 0,0 0 0,0 0 0,1 0 0,-1 0 0,0 0 0,0 2 0,2 9 0,0 0 0,-1-1 0,0 1 0,-1 0 0,0 0 0,-1 0 0,0-1 0,-1 1 0,0-1 0,-1 1 0,-1-1 0,1 0 0,-2 0 0,1 0 0,-2 0 0,1-1 0,-2 0 0,-12 17 0,8-20 0,11-21 0,9-20 0,38-128 0,-43 146 0,0-2 0,-2 1 0,1 0 0,-2-1 0,-1-30 0,2 55-359,0-1 0,1 1 0,0 0 0,0-1 1,0 0-1,1 0 0,0 0 0,0 0 0,0-1 0,1 1 0,0-1 0,0 0 0,1-1 1,-1 1-1,1-1 0,0 0 0,0-1 0,0 1 0,0-1 0,1 0 0,8 2 1,4 1-1091,0 0 1,1-1 0,0-1 0,0-1-1,0-1 1,24-1 0,3-2-3362,-5-4-4441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5.073"/>
    </inkml:context>
    <inkml:brush xml:id="br0">
      <inkml:brushProperty name="width" value="0.025" units="cm"/>
      <inkml:brushProperty name="height" value="0.025" units="cm"/>
    </inkml:brush>
  </inkml:definitions>
  <inkml:trace contextRef="#ctx0" brushRef="#br0">255 3 833,'0'0'9641,"-10"0"-5274,7-1-4193,-4 1 243,1-1 0,-1 1 0,1 0 0,-1 0-1,1 1 1,-1 0 0,1 0 0,-1 0 0,1 1 0,0 0-1,0 0 1,0 1 0,0 0 0,0 0 0,-6 4 0,-5 7 562,2 0 1,0 2 0,0-1 0,-15 23 0,25-31-742,0 1 0,0-1 0,1 1 0,0-1 0,1 1 0,-1 0 0,1 1 0,1-1 0,0 0 0,0 1 0,0 0 0,1-1 0,0 12 0,2-19-229,-1 0 0,1 0 0,-1 0-1,1 1 1,-1-1 0,1 0 0,0 0-1,0 0 1,0-1 0,-1 1 0,1 0-1,0 0 1,0 0 0,0 0 0,0-1-1,0 1 1,1-1 0,-1 1 0,0-1 0,0 1-1,0-1 1,0 1 0,1-1 0,-1 0-1,0 0 1,0 0 0,1 0 0,-1 0-1,0 0 1,0 0 0,1 0 0,-1 0-1,0 0 1,0-1 0,1 1 0,0-1-1,6 0 29,0-1 0,-1 0-1,1 0 1,13-6-1,-8 0 7,-1 0-1,0 0 1,0-1-1,0 0 0,-1-1 1,-1-1-1,17-19 0,-22 23-105,1-1-1,-1 0 1,0 0 0,0-1-1,-1 1 1,0-1-1,-1 0 1,0 0-1,0 0 1,-1-1 0,0 1-1,0-18 1,-16 46-1902,8-1 1286,0 0 0,-5 33-1,10-44 56,1 0-1,-1-1 0,1 1 0,0 0 0,1 0 1,2 10-1,-3-16 277,1 1 0,-1 0 0,1-1 1,0 1-1,0-1 0,0 0 0,-1 1 0,2-1 1,-1 0-1,0 0 0,0 1 0,0-1 1,0 0-1,1 0 0,-1 0 0,1 0 0,-1-1 1,0 1-1,1 0 0,0-1 0,-1 1 0,1 0 1,-1-1-1,1 0 0,0 1 0,1-1 1,28 1-10191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5.556"/>
    </inkml:context>
    <inkml:brush xml:id="br0">
      <inkml:brushProperty name="width" value="0.025" units="cm"/>
      <inkml:brushProperty name="height" value="0.025" units="cm"/>
    </inkml:brush>
  </inkml:definitions>
  <inkml:trace contextRef="#ctx0" brushRef="#br0">159 218 5733,'0'0'15124,"-11"1"-12903,5 0-2050,0 0 1,0 1-1,0 0 0,0 0 1,0 0-1,1 1 0,-1 0 1,1 0-1,-1 0 0,1 1 1,0 0-1,0 0 1,1 0-1,-1 0 0,1 1 1,0 0-1,0 0 0,0 0 1,-4 9-1,2-6-12,1 0 1,1 1-1,-1 0 1,1 0-1,0 0 0,1 0 1,0 1-1,1-1 1,0 1-1,0 0 0,1-1 1,1 1-1,0 16 1,0-24-157,0-1 1,1 1-1,-1-1 1,1 1 0,-1-1-1,1 1 1,-1-1 0,1 0-1,0 1 1,0-1-1,0 0 1,0 0 0,0 1-1,0-1 1,0 0 0,0 0-1,0 0 1,1 0-1,-1-1 1,0 1 0,1 0-1,-1 0 1,2 0 0,1 0-26,0 0 1,0 0 0,0 0 0,0-1-1,0 0 1,0 0 0,0 0-1,7-1 1,-1 0-9,0-1 0,-1 0 0,1-1 0,-1 0 0,0-1 0,16-7 0,-5-4 86,1-1 1,-2-1 0,0 0-1,-1-1 1,-1-1 0,-1-1 0,28-43-1,-29 38 482,-1-1 0,-1 0-1,-1-1 1,-2 0 0,0-1-1,9-48 1,-19 55-464,-7 17-36,5 5-37,0 1 0,0-1 1,0 1-1,0-1 0,0 1 0,1 0 1,-1-1-1,1 1 0,-1 0 0,1 0 1,-1 1-1,0 1 0,-11 21-1,0 0 0,2 1 0,1 0 0,1 1 0,1 0 0,1 0 0,2 1 0,0 0 0,0 51 0,5-73 0,0 0 0,0 0 0,1 0 0,0-1 0,0 1 0,0 0 0,1-1 0,-1 1 0,2 0 0,-1-1 0,0 0 0,1 0 0,0 1 0,0-2 0,1 1 0,0 0 0,-1-1 0,1 1 0,1-1 0,-1 0 0,1-1 0,-1 1 0,1-1 0,0 0 0,0 0 0,1 0 0,-1-1 0,0 0 0,1 0 0,0 0 0,-1-1 0,1 1 0,0-1 0,7 0 0,0 0 0,0-1 0,0 0 0,0-1 0,0-1 0,0 1 0,-1-2 0,1 0 0,0-1 0,-1 0 0,0 0 0,0-2 0,0 1 0,14-11 0,-16 10 0,-1-1 0,0 0 0,0 0 0,-1-1 0,0 0 0,0-1 0,-1 0 0,0 0 0,0 0 0,-1-1 0,0 0 0,-1 0 0,0 0 0,-1-1 0,5-17 0,-8 25 0,-1 0 0,1 0 0,-1 0 0,1 0 0,-1 0 0,0 0 0,0 0 0,0 0 0,-1 0 0,1 0 0,-2-5 0,1 7 0,1 0 0,0 0 0,-1 0 0,0 0 0,1 0 0,-1 1 0,0-1 0,1 0 0,-1 0 0,0 0 0,0 1 0,0-1 0,1 0 0,-1 1 0,0-1 0,0 1 0,0-1 0,0 1 0,0-1 0,0 1 0,0 0 0,-2-1 0,-1 1 0,1 0 0,-1 1 0,0-1 0,0 1 0,1-1 0,-1 1 0,0 0 0,1 1 0,-1-1 0,1 1 0,-1-1 0,1 1 0,0 0 0,0 0 0,0 1 0,-5 4 0,-3 3 0,0 1 0,1 0 0,0 1 0,1-1 0,-15 27 0,21-33 0,1 0 0,-1 0 0,1 1 0,0-1 0,0 0 0,0 1 0,1-1 0,0 1 0,0 0 0,0-1 0,1 1 0,0 0 0,0 0 0,0-1 0,1 1 0,0 0 0,0-1 0,3 11 0,-2-12 6,1-1 1,-1 0-1,1 1 1,0-1-1,0 0 1,0 0-1,0-1 1,0 1-1,1-1 1,-1 0-1,1 1 1,0-1-1,-1-1 1,1 1-1,0-1 1,0 1-1,0-1 1,0 0-1,0-1 1,6 1-1,7 1-448,-1 0-1,1-2 1,31-3-1,-3-7-7607,-2-11-9332</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6.958"/>
    </inkml:context>
    <inkml:brush xml:id="br0">
      <inkml:brushProperty name="width" value="0.025" units="cm"/>
      <inkml:brushProperty name="height" value="0.025" units="cm"/>
    </inkml:brush>
  </inkml:definitions>
  <inkml:trace contextRef="#ctx0" brushRef="#br0">83 83 10602,'-4'4'8481,"-13"14"-6210,9-7-1695,1 1 0,0-1 0,1 2 0,0-1 0,0 1 1,1 0-1,1 0 0,1 0 0,-1 1 0,2-1 0,0 1 1,1 0-1,0 20 0,2-33-539,-1 1 1,1-1 0,-1 1-1,1-1 1,-1 0-1,1 0 1,0 1-1,0-1 1,0 0-1,0 0 1,0 0 0,0 0-1,0 0 1,0 0-1,0 0 1,0 0-1,1 0 1,-1-1 0,0 1-1,1 0 1,-1-1-1,0 1 1,1-1-1,-1 0 1,1 1-1,-1-1 1,1 0 0,-1 0-1,0 0 1,1 0-1,-1 0 1,3-1-1,4 1 97,0-1-1,0 0 0,0 0 1,0-1-1,8-3 0,4-3-33,-1-1 1,1 0-1,-2-2 1,1 0-1,-2-2 0,1 0 1,21-21-1,-26 22-75,-1-1 1,0 0-1,-1-1 1,0 0-1,-1 0 0,0-1 1,-2-1-1,0 0 1,9-24-1,-13 19 53,-4 21-79,0 0-1,0 0 1,0-1-1,0 1 1,0 0-1,0 0 1,0 0-1,0 0 1,0 0-1,-1-1 1,1 1-1,0 0 1,0 0 0,0 0-1,0 0 1,0 0-1,0 0 1,0-1-1,0 1 1,0 0-1,0 0 1,-1 0-1,1 0 1,0 0-1,0 0 1,0 0-1,0 0 1,0 0-1,0 0 1,-1 0-1,1 0 1,0-1-1,0 1 1,0 0-1,0 0 1,-1 0-1,1 0 1,0 0-1,0 0 1,0 0-1,0 0 1,0 0-1,-1 1 1,1-1-1,0 0 1,0 0-1,0 0 1,0 0-1,0 0 1,0 0-1,-1 0 1,1 0-1,0 0 1,-2 2-18,-1 1 1,1-1 0,0 0-1,0 1 1,0-1-1,0 1 1,1-1-1,-1 1 1,-1 5-1,-5 11 28,1 1 0,1 0-1,1 0 1,0 0 0,2 0 0,0 1-1,2-1 1,0 1 0,1-1 0,3 22-1,-2-39-2,0 0 0,0 0 0,0-1 0,0 1 0,0 0 1,1-1-1,-1 1 0,1-1 0,0 0 0,0 0 0,-1 1 0,1-1 0,1 0 0,-1 0 0,0-1 0,0 1 0,1 0 0,-1-1 0,1 0 0,-1 1 0,1-1 0,0 0 0,-1 0 0,1 0 0,0-1 0,0 1 0,0-1 0,-1 0 0,1 1 0,5-2 0,0 2 8,-1-2 0,1 1 0,0-1 0,-1 0 1,1 0-1,-1-1 0,0 0 0,1-1 0,-1 1 0,11-8 0,-8 5-14,-1-2 0,0 1 0,0-1 0,-1-1 0,0 1 0,0-1 0,0-1 0,-2 0 0,1 0 0,-1 0 0,0 0 0,-1-1 0,0 0 0,0-1 0,-1 1 0,-1-1 0,0 1 0,0-1 0,-1 0 0,0 0 0,-1 0 0,0 0 0,-1-1 0,-1-11 0,1 21 0,-1-1 0,1 1 0,-1 0 0,1 0 0,-1 0 0,0 0 0,0 0 0,0 0 0,0 0 0,0 0 0,0 0 0,-1 1 0,1-1 0,-1 0 0,1 1 0,-1-1 0,0 1 0,1-1 0,-1 1 0,0 0 0,0 0 0,-3-1 0,4 1 0,0 1 0,0 0 0,0-1 0,-1 1 0,1 0 0,0 0 0,0 0 0,-1 0 0,1 0 0,0 0 0,0 0 0,-1 0 0,1 1 0,0-1 0,0 0 0,0 1 0,-1-1 0,1 1 0,0-1 0,0 1 0,0 0 0,0-1 0,0 1 0,0 0 0,0 0 0,0 0 0,0 0 0,1 0 0,-1 0 0,0 0 0,0 0 0,1 0 0,-1 0 0,1 0 0,-1 0 0,1 0 0,-1 1 0,1 1 0,-3 5 0,1-1 0,0 1 0,1-1 0,-1 1 0,2 0 0,-1-1 0,2 15 0,-1-19 0,0-1 0,0 0 0,1 1 0,-1-1 0,1 0 0,0 0 0,0 1 0,0-1 0,0 0 0,0 0 0,0 0 0,0 0 0,1 0 0,-1-1 0,1 1 0,-1 0 0,1-1 0,0 1 0,0-1 0,-1 1 0,1-1 0,0 0 0,0 0 0,0 0 0,1 0 0,-1 0 0,0 0 0,0-1 0,5 2 0,3-1 0,1-1 0,0 0 0,-1 0 0,1-1 0,-1 0 0,1-1 0,-1 0 0,0-1 0,0 0 0,0 0 0,0-1 0,0-1 0,-1 0 0,13-8 0,-14 8 0,1-1 0,-1 0 0,0 0 0,-1-1 0,1 0 0,-1-1 0,-1 1 0,1-1 0,-1-1 0,-1 1 0,0-1 0,0 0 0,0 0 0,-1-1 0,3-10 0,-7 12 0,-8 22 0,-10 27 0,11-18 0,1 0 0,1 1 0,1 0 0,1 0 0,1 0 0,1 32 0,2-55-47,-1 1-1,1 0 1,-1 0-1,1 0 1,0 0 0,0 0-1,0-1 1,0 1-1,0 0 1,0-1 0,0 1-1,1-1 1,-1 1-1,0-1 1,1 0 0,-1 1-1,1-1 1,0 0-1,-1 0 1,1 0 0,0 0-1,0 0 1,0-1 0,-1 1-1,1-1 1,0 1-1,0-1 1,0 1 0,0-1-1,0 0 1,0 0-1,0 0 1,0 0 0,0 0-1,0-1 1,3 0-1,0 1-277,1-1-1,-1 0 1,0 0 0,0 0-1,0 0 1,1-1-1,-2 0 1,1 0-1,0 0 1,0-1-1,-1 0 1,1 0-1,4-4 1,10-17-6508,1-5-2894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7.552"/>
    </inkml:context>
    <inkml:brush xml:id="br0">
      <inkml:brushProperty name="width" value="0.025" units="cm"/>
      <inkml:brushProperty name="height" value="0.025" units="cm"/>
    </inkml:brush>
  </inkml:definitions>
  <inkml:trace contextRef="#ctx0" brushRef="#br0">114 1 21717,'0'0'1249,"-6"11"598,-14 35-963,2 1-1,2 1 1,2 1 0,2 0 0,2 1 0,2 0-1,3 0 1,1 54 0,4-98-884,1 0 0,0 0 0,0-1 0,0 1 0,1 0 0,2 7 0,-3-12 0,-1-1 0,0 1 0,1 0 0,-1 0 0,0-1 0,1 1 0,-1 0 0,1-1 0,-1 1 0,1-1 0,-1 1 0,1 0 0,0-1 0,-1 1 0,1-1 0,0 0 0,-1 1 0,1-1 0,0 1 0,0-1 0,0 1 0,1-2 0,-1 1 0,0 0 0,0-1 0,0 1 0,-1-1 0,1 1 0,0-1 0,0 1 0,0-1 0,0 0 0,0 1 0,-1-1 0,1 0 0,0 0 0,0 1 0,-1-1 0,1 0 0,-1 0 0,1 0 0,-1 0 0,1 0 0,0-1 0,10-21-418,-1-1 1,14-45-1,-19 50 142,1 0-1,0 0 1,2 0 0,1 1 0,0 1-1,14-22 1,-21 37 263,0 0-1,-1 0 1,1 0 0,0 1-1,0-1 1,0 0-1,1 1 1,-1-1 0,0 1-1,0 0 1,1 0 0,-1 0-1,1 0 1,-1 0 0,1 0-1,-1 1 1,1-1 0,3 1-1,49 7 144,-50-6-114,0 1 0,0-1 0,0 0 0,0 0 0,0 0 0,1-1 1,-1 0-1,0 0 0,0 0 0,0-1 0,0 0 0,1 0 0,-1 0 0,0 0 0,-1-1 0,7-2 0,-3-2 59,1-1 0,-1 0 0,0 0-1,0-1 1,-1 0 0,0 0 0,0-1-1,-1 0 1,0 0 0,0-1 0,-1 1-1,-1-1 1,0 0 0,0-1 0,-1 1-1,0 0 1,-1-1 0,0 0-1,1-17 1,-3 27-70,0 0-1,0 0 0,0 0 1,0 0-1,0 0 1,0 0-1,0 0 0,0 0 1,-1 0-1,1 0 1,0 0-1,-1 0 1,1 0-1,-1 0 0,1 0 1,-1 0-1,1 1 1,-1-1-1,1 0 0,-1 0 1,0 0-1,0 1 1,1-1-1,-1 0 0,0 1 1,0-1-1,0 1 1,0-1-1,0 1 0,0-1 1,0 1-1,0-1 1,0 1-1,0 0 0,0 0 1,0 0-1,0-1 1,0 1-1,0 0 1,0 0-1,-2 1 0,0-1-13,-1 1 0,1 0 0,-1 0 0,1 0-1,0 0 1,-1 0 0,1 1 0,0-1 0,0 1-1,0 0 1,-5 4 0,-3 5 37,0 0 0,0 1 0,1 1 0,1-1 0,0 1-1,0 1 1,-6 14 0,11-19 9,0-1 0,1 1-1,0 0 1,0 0 0,1 0-1,0 0 1,1 1 0,0-1-1,0 0 1,1 1 0,0-1-1,1 0 1,2 14 0,1-14-51,0 0 1,1 0-1,1 0 1,-1 0-1,1-1 1,1 0 0,0 0-1,0 0 1,0-1-1,1 0 1,15 10-1,-10-7-172,-1 1-1,0 0 1,15 19-1,-23-24-111,-1-1 1,1 1-1,-1 0 0,-1 0 0,1 0 0,-1 1 1,0-1-1,2 10 0,-4-14 53,0 0-1,0 0 1,0 0-1,0 0 1,0 0-1,0 0 1,0 0-1,-1 0 1,1 0-1,-1 0 1,0 0-1,1 0 1,-3 2-1,2-2-104,0-1 0,0 0 0,0 0 0,0 0 0,0 0 0,-1 0 0,1 0 0,0 0 1,-1 0-1,1 0 0,-1 0 0,1-1 0,-1 1 0,1-1 0,-1 1 0,1-1 0,-1 0 0,0 1 0,-1-1 0,-19 1-6483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7.910"/>
    </inkml:context>
    <inkml:brush xml:id="br0">
      <inkml:brushProperty name="width" value="0.025" units="cm"/>
      <inkml:brushProperty name="height" value="0.025" units="cm"/>
    </inkml:brush>
  </inkml:definitions>
  <inkml:trace contextRef="#ctx0" brushRef="#br0">0 13 17649,'0'0'8456,"62"-13"-13998,-47 13-8327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8.608"/>
    </inkml:context>
    <inkml:brush xml:id="br0">
      <inkml:brushProperty name="width" value="0.025" units="cm"/>
      <inkml:brushProperty name="height" value="0.025" units="cm"/>
    </inkml:brush>
  </inkml:definitions>
  <inkml:trace contextRef="#ctx0" brushRef="#br0">15 87 9417,'0'0'6139,"-3"11"-3512,2-6-2484,-2 9 588,0 1 1,1-1-1,1 0 1,0 21-1,1-31-559,0 0-1,0 0 1,1 1-1,0-1 1,0 0-1,0 0 1,0 0 0,1-1-1,-1 1 1,1 0-1,0 0 1,0-1-1,0 1 1,1-1-1,-1 0 1,1 0-1,0 0 1,0 0-1,0 0 1,0-1-1,1 1 1,6 3 0,-2-2 31,1-1-1,0 0 1,0-1 0,0 0 0,0 0 0,1-1 0,-1 0 0,0 0 0,1-1 0,-1-1 0,1 0 0,-1 0 0,0 0 0,0-2 0,0 1 0,10-4 0,1-2-24,-1 0 0,0-1 0,0-1 0,-1 0 0,0-2 0,17-14 0,-28 20-146,0-1 1,0 1 0,-1-1-1,0 0 1,-1 0-1,1-1 1,-2 0 0,1 0-1,6-15 1,-10 20-29,0 0 1,0 0-1,0 1 1,0-1-1,-1 0 1,1 0-1,-1 0 1,0 0-1,0 0 1,0 0-1,0 0 1,-1 0-1,1 0 1,-1 0-1,0 0 1,1 0-1,-1 0 1,0 0-1,-1 1 1,1-1-1,-1 0 1,1 1-1,-1-1 1,0 1-1,0 0 1,0-1-1,0 1 1,0 0-1,0 0 1,0 0-1,-1 1 1,1-1-1,-4-1 1,0 0-21,0-1 1,0 2 0,0-1-1,0 1 1,-1 0-1,1 0 1,0 1-1,-1-1 1,0 2 0,1-1-1,-1 1 1,0 0-1,1 0 1,-1 0 0,1 1-1,-11 3 1,8-1-3,-1 0 1,1 1-1,0 1 0,1-1 1,-1 1-1,1 1 1,0 0-1,0 0 1,0 0-1,-8 10 0,4-2 53,0 0 0,1 0-1,1 1 1,0 1-1,1-1 1,1 2 0,0-1-1,1 1 1,1 0 0,1 1-1,-6 31 1,10-43-20,0 1-1,1 0 1,-1 0 0,1 0-1,1 0 1,0-1 0,0 1 0,0 0-1,0-1 1,1 1 0,3 7 0,-3-11-18,0 1 0,1-1 0,-1 1 0,1-1 0,0 0 0,0 0 0,0-1 0,0 1 0,0 0 0,1-1 0,-1 0 0,1 0 0,-1 0 0,1 0 0,0-1 0,0 1 0,0-1 0,0 0 0,5 1 0,13 2-221,0-2 0,0 0-1,1-1 1,-1-1 0,0-2 0,0 0-1,0-1 1,32-8 0,-21 1-2178,46-18-1,23-22-7164,-51 18 982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8.981"/>
    </inkml:context>
    <inkml:brush xml:id="br0">
      <inkml:brushProperty name="width" value="0.025" units="cm"/>
      <inkml:brushProperty name="height" value="0.025" units="cm"/>
    </inkml:brush>
  </inkml:definitions>
  <inkml:trace contextRef="#ctx0" brushRef="#br0">230 0 17649,'-12'5'2172,"-10"4"-839,0 1 0,0 1-1,1 1 1,-26 19-1,40-26-1156,1 0 0,-1 0 0,1 0 0,0 1 0,1 0 0,0 0-1,0 1 1,0-1 0,0 1 0,1 0 0,0 0 0,1 1-1,0-1 1,0 1 0,0 0 0,1-1 0,0 1 0,-1 14 0,3-20-167,0 0 0,0 0 0,0-1 0,1 1 0,-1 0 0,0-1 0,1 1 0,-1 0 0,1-1 0,0 1 0,-1 0 0,1-1 0,0 1 0,0-1 0,0 1 0,0-1 0,0 0 0,0 1 0,1-1 0,-1 0 0,0 0 0,2 1 0,1 0 11,-1 0 0,1 0 1,-1-1-1,1 0 0,0 1 0,0-1 0,-1-1 0,1 1 1,7 0-1,1-1 65,0 0 1,0-1 0,0 0 0,0-1-1,22-7 1,-15 2-25,-1-1 1,0 0-1,0-2 1,-1 0-1,0-1 0,0-1 1,-1 0-1,-1-1 1,0-1-1,-1 0 0,-1-1 1,0-1-1,-1 0 1,0-1-1,9-19 0,-57 136-387,32-89 316,1 0 0,0 1 0,1 0 0,1 0 0,-1-1 0,2 1 0,0 0-1,0 0 1,4 20 0,-3-30-134,0 1 0,0-1 0,0 0 0,1 0 0,-1 0 0,1 0 0,-1 0 0,1-1 0,0 1 0,0 0 0,-1-1 0,1 1 0,0-1 0,1 0 0,-1 1 0,0-1 0,0 0 0,0 0 0,1 0 0,-1-1 0,1 1 0,-1-1 0,0 1 0,1-1 0,-1 0 0,3 0 0,6 1-1033,0-1 0,-1-1-1,1 0 1,19-4 0,-12 0-547,-1-1 1,-1 0 0,1-2 0,22-13 0,16-13-3087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19.403"/>
    </inkml:context>
    <inkml:brush xml:id="br0">
      <inkml:brushProperty name="width" value="0.025" units="cm"/>
      <inkml:brushProperty name="height" value="0.025" units="cm"/>
    </inkml:brush>
  </inkml:definitions>
  <inkml:trace contextRef="#ctx0" brushRef="#br0">245 267 8872,'0'0'7746,"-11"0"-4580,6 0-2992,0-1 1,1 1-1,-1 1 0,0-1 1,1 1-1,-1 0 0,0 0 0,1 0 1,-1 1-1,1-1 0,0 1 1,-1 0-1,1 0 0,0 1 1,0-1-1,0 1 0,1 0 0,-1 0 1,-4 5-1,-19 22 1216,-32 44 0,51-62-899,1 0-1,0 0 1,1 0 0,0 1-1,1-1 1,0 2-1,-5 21 1,10-33-472,-1-1 0,1 1 0,-1 0 1,1 0-1,0 0 0,0 0 0,0 0 0,0 0 0,0 0 1,0 0-1,0 0 0,1 0 0,-1 0 0,1 0 0,-1 0 0,1-1 1,0 1-1,0 0 0,0 0 0,0-1 0,0 1 0,0 0 1,0-1-1,1 1 0,-1-1 0,0 0 0,1 1 0,-1-1 0,1 0 1,0 0-1,-1 0 0,1 0 0,0 0 0,0 0 0,0-1 1,-1 1-1,1 0 0,0-1 0,0 0 0,0 1 0,0-1 0,0 0 1,3 0-1,5 0 4,-1-1-1,1 1 1,-1-2 0,1 1 0,-1-2-1,1 1 1,15-7 0,0-3 1,-1 0 0,0-2 1,-1-1-1,0 0 0,-2-2 0,39-36 0,-44 36-10,-1 0 0,-1-1 0,0 0 0,-1-1-1,-1 0 1,-1-1 0,0-1 0,12-35 0,-18 41-51,-1-1 1,-1 1-1,0-1 1,-1 0 0,0 0-1,-1 0 1,-1 0-1,-1 0 1,0 0 0,-5-23-1,5 38 25,1-1 0,0 1 0,-1-1 0,1 1 0,-1-1 0,0 1 0,1-1 0,-1 1 0,0 0 0,0-1 0,0 1 0,0 0 0,0 0 0,0 0 0,0 0 0,-1 0 0,1 0 0,0 0 0,-1 0 0,1 0 0,0 0 0,-1 1 0,1-1 0,-1 1 0,-2-1 0,1 1-1,1 0 0,-1 0 0,0 1-1,0-1 1,1 1 0,-1-1 0,1 1 0,-1 0 0,1 0 0,-1 1 0,1-1 0,-1 0 0,-2 3 0,-8 7 3,0 0 0,1 0 0,-18 22-1,28-31 19,-13 17 303,-27 39 1,38-51-246,0 1 1,0-1-1,1 1 0,0 0 1,0 0-1,1 0 0,0 0 1,0 1-1,0 9 0,2-15-66,0-1 0,1 0 0,-1 0 0,1 0 0,-1 0-1,1 0 1,0 0 0,0 0 0,0 0 0,0 0 0,0 0-1,0-1 1,0 1 0,1 0 0,-1-1 0,0 1 0,1-1 0,0 1-1,-1-1 1,1 0 0,0 0 0,0 0 0,0 1 0,2 0 0,58 20-151,-41-15 49,-1-1-229,-1 2 0,0 0 0,-1 1-1,0 1 1,0 0 0,17 15 0,-29-20 170,0 1 1,1 0 0,-2 0-1,1 1 1,-1-1 0,0 1-1,0 1 1,-1-1-1,0 1 1,0-1 0,-1 1-1,0 0 1,-1 0 0,1 1-1,-2-1 1,1 0-1,0 11 1,-1 54-1989,-11-28-4665,7-37-259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2.544"/>
    </inkml:context>
    <inkml:brush xml:id="br0">
      <inkml:brushProperty name="width" value="0.025" units="cm"/>
      <inkml:brushProperty name="height" value="0.025" units="cm"/>
    </inkml:brush>
  </inkml:definitions>
  <inkml:trace contextRef="#ctx0" brushRef="#br0">110 433 7207,'-2'-23'10472,"-6"5"-4170,7 17-6121,-1 0 0,1 0-1,0 0 1,-1 0 0,1 0-1,-1 0 1,1 1 0,-1-1-1,1 0 1,-1 1 0,1-1-1,-1 1 1,1 0 0,-1 0-1,0-1 1,1 1 0,-1 0-1,1 0 1,-1 1 0,0-1-1,1 0 1,-1 0 0,1 1-1,-1-1 1,0 1 0,-2 1-1,1 0-92,-1 0 0,1 0-1,0 0 1,-1 1 0,1 0 0,0-1-1,1 1 1,-1 0 0,0 0 0,1 1-1,0-1 1,-1 1 0,1-1-1,1 1 1,-1 0 0,0-1 0,1 1-1,0 0 1,0 0 0,0 0-1,0 7 1,-2 3-18,2 0 0,0 0 0,0 0 0,1 0-1,2 15 1,-2-27-53,1 0 0,-1 0 0,0 1 1,0-1-1,1 0 0,-1 0 0,1 0 0,0 0 0,0 0 0,0 0 0,0 0 0,0 0 0,0-1 1,0 1-1,0 0 0,1-1 0,-1 1 0,1-1 0,-1 1 0,1-1 0,0 1 0,-1-1 0,1 0 0,0 0 1,0 0-1,0 0 0,0 0 0,0-1 0,0 1 0,0 0 0,0-1 0,0 0 0,0 1 0,0-1 1,1 0-1,-1 0 0,0 0 0,0 0 0,0-1 0,0 1 0,0 0 0,0-1 0,0 0 0,0 1 0,0-1 1,2-1-1,6-2 77,0-1 0,0 1 1,0-2-1,-1 1 1,0-1-1,0-1 1,13-12-1,-10 6-94,0 0 0,-1-1 0,0 0 0,-1 0 0,12-26 0,-17 31 0,-1-1 0,-1 1 0,0-1 0,0 0 0,-1-1 0,0 1 0,0 0 0,-1-1 0,-1 1 0,-1-19 0,1 28 0,0 0 0,0 0 0,0 0 0,0 0 0,0 0 0,0 0 0,0-1 0,0 1 0,0 0 0,-1 0 0,1 0 0,0 0 0,-1 0 0,1 0 0,-1 0 0,1 1 0,-1-1 0,1 0 0,-1 0 0,0 0 0,1 0 0,-1 1 0,0-1 0,0 0 0,1 1 0,-1-1 0,0 0 0,0 1 0,0-1 0,0 1 0,0-1 0,0 1 0,0 0 0,0-1 0,0 1 0,0 0 0,0 0 0,0 0 0,-2 0 0,1 0 0,1 1 0,-1 0 0,1 0 0,-1-1 0,1 1 0,-1 0 0,1 1 0,-1-1 0,1 0 0,0 0 0,0 0 0,-1 1 0,1-1 0,0 1 0,0-1 0,0 1 0,1-1 0,-1 1 0,0 0 0,1-1 0,-1 1 0,0 3 0,-1 0 0,1 1 0,0-1 0,0 1 0,1-1 0,-1 1 0,1-1 0,0 1 0,1 0 0,0-1 0,-1 1 0,2-1 0,1 7 0,-3-11 0,1 1 0,0-1 0,0 0 0,-1 0 0,1 0 0,0 1 0,0-1 0,0 0 0,0 0 0,0 0 0,1 0 0,-1 0 0,0-1 0,0 1 0,1 0 0,-1-1 0,0 1 0,1 0 0,1-1 0,0 1 0,0-1 0,1 0 0,-1 0 0,0 0 0,0 0 0,1 0 0,-1-1 0,0 0 0,0 1 0,0-1 0,0 0 0,3-2 0,5-2 0,-1-1 0,-1 0 0,1 0 0,-1-1 0,0 0 0,-1-1 0,1 0 0,6-9 0,7-9 0,26-43 0,-32 45 0,-2 0 0,0-2 0,-2 0 0,-1 0 0,-1-1 0,-1 0 0,6-35 0,-34 181 0,3-21 0,4 1 0,0 111 0,13-194 0,0 0 0,1-1 0,1 1 0,1-1 0,0 1 0,1-1 0,7 17 0,7 6 0,31 47 0,0-1 0,-48-82 0,-2-2 0,1 1 0,0 0 0,-1 0 0,1-1 0,-1 1 0,1 0 0,-1 0 0,1 0 0,-1-1 0,0 1 0,1 0 0,-1 0 0,0 0 0,0 0 0,0 0 0,1 0 0,-1 0 0,0 0 0,0 0 0,0 0 0,-1 1 0,-17-16 0,-4-15 0,2 0 0,1-1 0,1-1 0,2-1 0,1 0 0,-18-58 0,31 85 0,0-1 0,0 0 0,1 0 0,0 0 0,0-1 0,1 1 0,0 0 0,0 0 0,0 0 0,1 0 0,0 0 0,0 0 0,2-7 0,-1 9 0,1-1 0,-1 0 0,1 0 0,0 1 0,1 0 0,-1 0 0,1 0 0,0 0 0,0 0 0,0 1 0,0-1 0,1 1 0,-1 0 0,1 1 0,5-3 0,88-43-3678,-43 19-3566</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20.711"/>
    </inkml:context>
    <inkml:brush xml:id="br0">
      <inkml:brushProperty name="width" value="0.025" units="cm"/>
      <inkml:brushProperty name="height" value="0.025" units="cm"/>
    </inkml:brush>
  </inkml:definitions>
  <inkml:trace contextRef="#ctx0" brushRef="#br0">109 667 15727,'1'-9'2418,"-1"9"-2394,2-17 2464,0 1 1,-2-29-1,0 43-2238,0 0 0,0 0 0,0 0 0,-1 0 1,1 1-1,-1-1 0,1 0 0,-1 0 0,1 0 0,-1 0 0,0 1 0,0-1 0,0 0 0,0 1 0,0-1 1,-3-2-1,3 4-224,0-1 1,-1 1 0,1 0 0,-1 0 0,1 0 0,0 0-1,-1 0 1,1 0 0,-1 0 0,1 1 0,0-1 0,-1 1-1,1-1 1,0 0 0,-1 1 0,1 0 0,0-1 0,0 1-1,0 0 1,-1 0 0,1 0 0,0 0 0,0 0 0,0 0-1,0 0 1,1 0 0,-1 0 0,-1 2 0,-5 6 45,-1 0 0,2 1 0,0 0 1,0 1-1,1-1 0,0 1 0,0 0 0,1 0 1,1 1-1,0-1 0,1 1 0,0-1 1,0 1-1,2 0 0,-1 0 0,3 22 1,-2-32-71,1-1 1,0 1 0,-1 0 0,1-1-1,0 1 1,-1-1 0,1 1 0,0-1 0,0 1-1,0-1 1,1 0 0,-1 1 0,0-1-1,0 0 1,1 0 0,-1 0 0,1 0 0,-1 0-1,1 0 1,-1 0 0,2 0 0,2 1 5,-1-1 0,1 0 1,-1 0-1,1-1 1,-1 1-1,1-1 0,0 0 1,4 0-1,2-1 14,0-1 1,0 1-1,0-2 1,-1 0-1,1 0 1,11-6-1,-9 2-14,1 0-1,-1-2 1,-1 0-1,0 0 1,0-1-1,-1 0 1,0-1-1,-1 0 1,14-19-1,-19 21-19,1 1 0,-1 0-1,-1-1 1,0 0 0,0 0-1,-1 0 1,0-1-1,0 1 1,-1-1 0,-1 0-1,1 1 1,-1-1-1,-1 0 1,0 0 0,-2-17-1,2 26-1,0 0 0,-1 0 0,1 0-1,0 0 1,0 0 0,0 0 0,-1 0-1,1 0 1,0 0 0,-1 0 0,1 0-1,-1 0 1,1 0 0,-1 0 0,1 0-1,-1 0 1,0 1 0,1-1 0,-1 0-1,0 0 1,0 1 0,0-1 0,1 1-1,-1-1 1,0 1 0,0-1-1,0 1 1,0-1 0,0 1 0,0 0-1,0-1 1,0 1 0,0 0 0,0 0-1,0 0 1,0 0 0,0 0 0,0 0-1,0 0 1,0 0 0,0 0 0,0 1-1,0-1 1,0 0 0,-2 1 0,0 1-7,0-1 1,0 1 0,0-1 0,0 1 0,0 0-1,1 0 1,-1 0 0,1 1 0,-1-1 0,1 1 0,0-1-1,-4 6 1,5-5 17,-1-1 1,0 1-1,1 1 0,0-1 1,0 0-1,0 0 0,0 0 1,0 0-1,0 1 0,1-1 1,0 0-1,0 1 0,0-1 1,0 0-1,0 1 0,0-1 0,1 0 1,0 1-1,1 4 0,0-6 4,-1 0-1,1 0 0,-1 0 0,1-1 0,0 1 1,0 0-1,0-1 0,0 0 0,0 1 1,0-1-1,1 0 0,-1 0 0,0 0 0,0 0 1,1 0-1,-1-1 0,1 1 0,-1-1 0,1 0 1,-1 1-1,1-1 0,-1 0 0,1 0 0,-1-1 1,0 1-1,4-1 0,5-1 19,0-1 0,0 0 0,0 0 0,0-1 0,-1-1 0,0 0 0,0 0 0,0-1 0,-1 0 0,13-11 0,11-10 29,38-43-1,-43 40 17,-1-1-1,34-52 0,-50 65-144,0 0 0,-2-1-1,0 0 1,-1-1 0,-1 0 0,8-35-1,-14 54 28,0-1 0,-1 0 0,1 0 0,-1 1 0,0-1 1,0 0-1,0 0 0,0 1 0,0-1 0,0 0 0,0 0 0,0 0 0,-1 1 0,1-1 0,0 0 0,-2-2 0,1 4 32,1 0 1,-1 0-1,0 0 1,1 0-1,-1 0 1,0 1-1,1-1 1,-1 0-1,0 0 0,1 0 1,-1 1-1,0-1 1,1 0-1,-1 0 1,1 1-1,-1-1 1,0 1-1,1-1 1,-1 1-1,1-1 1,-1 0-1,1 1 0,-1 0 1,1-1-1,0 1 1,-1 0-1,-36 52-32,-4 25 690,4 1 1,4 2 0,-44 155-1,73-215-489,0 1-1,2-1 0,0 1 0,2 35 1,-1-56-148,1 1 1,0-1 0,0 0 0,0 0-1,0 1 1,0-1 0,0 0 0,1 0-1,-1 1 1,0-1 0,1 0-1,-1 0 1,1 1 0,-1-1 0,1 0-1,-1 0 1,1 0 0,0 0 0,0 0-1,-1 0 1,1 0 0,0 0-1,0 0 1,0 0 0,0-1 0,0 1-1,0 0 1,0-1 0,1 1 0,-1 0-1,0-1 1,0 0 0,0 1 0,1-1-1,-1 0 1,0 1 0,0-1-1,1 0 1,-1 0 0,0 0 0,0 0-1,1 0 1,-1 0 0,2-1 0,1 0-24,0 0 0,0-1 0,0 0 0,0 0 0,0 0 0,0 0 0,0 0 0,-1-1 0,1 0 1,-1 0-1,5-5 0,14-20-75,-1-1-1,-2-2 1,21-42 0,-24 41 162,1 1 0,2 1 0,39-49 1,-11 29-32,-11 12 1,-1-2-1,31-47 1,-57 74-30,-1 0 1,-1-1 0,0 0 0,0 0 0,-2-1 0,0 0 0,0 0-1,-2 0 1,0 0 0,0-1 0,0-22 0,-3 37-9,0-1 1,0 0-1,0 1 1,0-1-1,0 1 1,0-1-1,0 0 1,-1 1-1,1-1 1,0 1-1,-1-1 1,0 0 0,1 1-1,-1 0 1,0-1-1,1 1 1,-1-1-1,0 1 1,0 0-1,0-1 1,0 1-1,-1 0 1,1 0-1,0 0 1,0 0-1,-1 0 1,1 0-1,-1 1 1,1-1-1,-3-1 1,2 2-6,0 0 1,-1 0-1,1 0 0,-1 0 1,1 1-1,0-1 0,-1 1 1,1-1-1,0 1 0,0 0 1,-1 0-1,1 0 0,0 0 1,0 0-1,0 1 0,0-1 1,0 1-1,0-1 0,1 1 1,-4 3-1,-23 28 45,1 1 0,2 2 0,1 0 0,2 2 0,2 0 1,-30 78-1,45-102 7,0-1 1,2 1 0,-1 0-1,1 0 1,-1 21 0,4-32-39,0 0 0,0 0 0,0 0 0,0 1 0,0-1 0,1 0 0,-1 0 0,1 0 0,0 0 0,0 0 0,0 0 0,0-1 0,1 1 0,-1 0 0,1 0 0,-1-1 0,1 1 0,0-1 0,0 0 0,0 1 0,1-1 0,-1 0 0,0 0 0,1 0 0,-1-1 0,1 1 0,0-1 0,-1 1 0,1-1 0,0 0 0,4 1 0,10 1-116,1 0-1,0-2 1,-1 0 0,1-1 0,0-1-1,34-6 1,-30 4-25,1 1 0,0 1 0,27 1-1,-49 0 137,0 0 0,0 0-1,0 0 1,0 1 0,0-1-1,0 0 1,-1 0 0,1 1-1,0-1 1,0 0 0,0 1-1,-1-1 1,1 1 0,0-1-1,0 1 1,-1-1 0,1 1-1,-1 0 1,1-1 0,0 1-1,-1 0 1,1-1 0,-1 1-1,0 0 1,1 0 0,-1 0-1,1 0 1,-3 27 574,-22 24 210,13-35-769,4-7-13,0 0-1,1 1 0,1 0 1,-8 18-1,13-29-4,0 0 1,-1 0-1,1 1 0,0-1 0,0 0 1,0 0-1,0 1 0,0-1 0,0 0 1,0 1-1,0-1 0,0 0 1,0 0-1,0 1 0,0-1 0,0 0 1,0 0-1,0 1 0,0-1 0,1 0 1,-1 0-1,0 1 0,0-1 0,0 0 1,0 0-1,0 1 0,1-1 1,-1 0-1,0 0 0,0 0 0,0 1 1,0-1-1,1 0 0,-1 0 0,0 0 1,0 0-1,1 0 0,-1 0 1,0 1-1,0-1 0,1 0 0,-1 0 1,0 0-1,0 0 0,1 0 0,-1 0 1,0 0-1,1 0 0,-1 0 0,0 0 1,0 0-1,1 0 0,-1 0 1,0 0-1,0 0 0,1-1 0,-1 1 1,0 0-1,0 0 0,1 0 0,-1 0 1,0 0-1,0-1 0,0 1 1,1 0-1,-1 0 0,0 0-45,4-2-503,0 0 1,0-1-1,0 1 0,0-1 0,0 1 1,-1-1-1,5-5 0,22-26-8305,-4 1-3838</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21.240"/>
    </inkml:context>
    <inkml:brush xml:id="br0">
      <inkml:brushProperty name="width" value="0.025" units="cm"/>
      <inkml:brushProperty name="height" value="0.025" units="cm"/>
    </inkml:brush>
  </inkml:definitions>
  <inkml:trace contextRef="#ctx0" brushRef="#br0">1 221 16656,'0'0'15161,"12"0"-14344,-7 1-811,0-1 0,0 0 1,0 0-1,0 0 0,0-1 1,0 0-1,0 0 0,0 0 1,0 0-1,0-1 0,0 0 1,0 0-1,-1 0 1,1-1-1,-1 0 0,0 1 1,1-2-1,-1 1 0,-1 0 1,6-6-1,-1-1-6,0 1 0,-1-1 0,0 0 0,6-15 0,-11 22 0,0-1 0,0 1 0,-1-1 0,1 0 0,-1 0 0,0 0 0,0 0 0,-1 0 0,1 0 0,-1 0 0,0 0 0,0 0 0,0 0 0,0 0 0,-1 0 0,-1-6 0,2 10 0,0-1 0,0 1 0,0-1 0,-1 1 0,1-1 0,0 1 0,0 0 0,-1-1 0,1 1 0,0-1 0,-1 1 0,1 0 0,0-1 0,-1 1 0,1 0 0,0-1 0,-1 1 0,1 0 0,-1 0 0,1 0 0,-1-1 0,1 1 0,-1 0 0,1 0 0,-1 0 0,1 0 0,-1 0 0,1 0 0,-1 0 0,1 0 0,-1 0 0,1 0 0,-1 0 0,-18 10 0,-9 21 0,20-19 0,0 1 0,1 0 0,1 0 0,-8 21 0,11-27 0,1 0 0,1 1 0,-1-1 0,1 0 0,0 1 0,1-1 0,-1 0 0,1 1 0,1-1 0,0 0 0,1 8 0,-1-13 0,0 0 0,0 0 0,0 0 0,0 0 0,0 0 0,0 0 0,1-1 0,-1 1 0,1 0 0,-1-1 0,1 1 0,-1-1 0,1 0 0,0 1 0,0-1 0,0 0 0,0 0 0,0 0 0,0 0 0,0-1 0,0 1 0,0-1 0,0 1 0,3 0 0,60 2 0,-50-3 0,4-2 0,1 0 0,-1-1 0,24-6 0,-22 4 0,0 0 0,31-1 0,-52 9 0,-11 4 0,-14 5 0,25-12 0,-1 0 0,1 0 0,-1 0 0,1 0 0,0 0 0,-1 1 0,1-1 0,-1 0 0,1 0 0,0-1 0,-1 1 0,1 0 0,-1 0 0,1 0 0,0 0 0,-1 0 0,1 0 0,0 0 0,-1-1 0,1 1 0,-1 0 0,1 0 0,0 0 0,0-1 0,-1 1 0,1 0 0,0-1 0,-1 1 0,1 0 0,0-1 0,0 1 0,-1 0 0,1-1 0,0 1 0,0 0 0,0-1 0,0 1 0,0 0 0,0-1 0,-1 1 0,1-1 0,0 1 0,0 0 0,0-1 0,0 1 0,0-1 0,0 1 0,1 0 0,-1-1 0,0 1 0,0-1 0,0 1 0,0 0 0,0-1 0,1 0 0,8-24 0,-7 22 0,16-41 0,-8 20 0,0 0 0,1 1 0,21-30 0,-28 47 0,0 0 0,0 1 0,1 0 0,0 0 0,0 0 0,1 0 0,-1 1 0,1 0 0,0 0 0,0 1 0,0-1 0,0 1 0,1 0 0,-1 1 0,1 0 0,0 0 0,9-1 0,28-1-3064,65 4 0,-49 1-2947,0-1-10645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21.911"/>
    </inkml:context>
    <inkml:brush xml:id="br0">
      <inkml:brushProperty name="width" value="0.025" units="cm"/>
      <inkml:brushProperty name="height" value="0.025" units="cm"/>
    </inkml:brush>
  </inkml:definitions>
  <inkml:trace contextRef="#ctx0" brushRef="#br0">108 114 20147,'12'-12'1046,"-11"12"-1042,9-11 402,2 1 1,0-1-1,0 2 1,0 0-1,1 0 0,1 2 1,-1-1-1,1 2 1,25-9-1,-27 13-221,-1 0 0,1 1 0,0 0 1,0 1-1,0 0 0,0 1 0,0 1 0,0 0 0,0 0 0,0 1 0,14 6 0,-22-8-173,-1 1-1,1-1 1,0 1-1,-1 1 1,1-1-1,-1 0 1,1 1 0,-1 0-1,0-1 1,0 1-1,0 0 1,-1 1-1,1-1 1,-1 0-1,0 1 1,0 0-1,0-1 1,0 1-1,-1 0 1,1 0 0,-1 0-1,0 0 1,0 0-1,0 0 1,-1 0-1,0 0 1,1 0-1,-1 1 1,-1-1-1,1 0 1,-1 0-1,1 0 1,-1 0-1,0 0 1,-1 0 0,-1 4-1,-5 8 45,0 0 0,-1-1 0,-1 0 0,-1 0 0,0-1 0,0-1 0,-2 0 1,-21 18-1,16-13 101,-81 73 751,57-57-362,3 3-1,1 1 1,1 2-1,-33 49 0,67-85-541,0 0-1,0 0 0,1 0 0,-1 0 0,1 1 0,0-1 0,1 1 0,-1-1 1,1 1-1,0-1 0,0 1 0,0 0 0,0 0 0,1-1 0,0 1 0,0 0 1,1 0-1,-1 0 0,1-1 0,0 1 0,0 0 0,0-1 0,1 1 0,0-1 1,0 1-1,0-1 0,0 0 0,1 0 0,-1 0 0,1 0 0,0 0 0,0-1 1,1 1-1,-1-1 0,1 0 0,0 0 0,-1 0 0,1 0 0,1-1 0,5 3 1,14 9-768,1-2 1,45 16 0,14-5-4336,-16-8-2615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6:22.254"/>
    </inkml:context>
    <inkml:brush xml:id="br0">
      <inkml:brushProperty name="width" value="0.025" units="cm"/>
      <inkml:brushProperty name="height" value="0.025" units="cm"/>
    </inkml:brush>
  </inkml:definitions>
  <inkml:trace contextRef="#ctx0" brushRef="#br0">119 0 27386,'-51'31'480,"10"-6"705,17-4 65,21-4-994,11-9-1377,23-8-2883,13-8-7879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0:35.387"/>
    </inkml:context>
    <inkml:brush xml:id="br0">
      <inkml:brushProperty name="width" value="0.025" units="cm"/>
      <inkml:brushProperty name="height" value="0.025" units="cm"/>
      <inkml:brushProperty name="color" value="#E71224"/>
    </inkml:brush>
  </inkml:definitions>
  <inkml:trace contextRef="#ctx0" brushRef="#br0">1 62 5894,'0'0'17670,"8"-1"-17238,20-1-201,-9 2-94,0-1 1,0-1-1,-1-1 1,24-6-1,4-6-200,15-6-5143,-43 14-378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0:36.350"/>
    </inkml:context>
    <inkml:brush xml:id="br0">
      <inkml:brushProperty name="width" value="0.025" units="cm"/>
      <inkml:brushProperty name="height" value="0.025" units="cm"/>
      <inkml:brushProperty name="color" value="#E71224"/>
    </inkml:brush>
  </inkml:definitions>
  <inkml:trace contextRef="#ctx0" brushRef="#br0">1 0 2755,'0'0'19682,"7"6"-18144,4 3-1162,1-1 0,0-1 0,0 0-1,0-1 1,1 0 0,-1-1 0,2 0 0,13 3 0,-19-7-293,0 1 1,0-2-1,0 1 0,0-1 0,1 0 0,-1-1 0,0 0 0,0 0 1,0 0-1,0-1 0,-1-1 0,1 1 0,0-1 0,-1 0 0,11-7 0,1-4 22,13-6-338,-31 23-850,-1 0-1,1 1 0,-1-1 1,0 0-1,0 0 0,0 0 1,0 1-1,-1-1 0,0 6 0,-8 6-6998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0:37.469"/>
    </inkml:context>
    <inkml:brush xml:id="br0">
      <inkml:brushProperty name="width" value="0.025" units="cm"/>
      <inkml:brushProperty name="height" value="0.025" units="cm"/>
      <inkml:brushProperty name="color" value="#E71224"/>
    </inkml:brush>
  </inkml:definitions>
  <inkml:trace contextRef="#ctx0" brushRef="#br0">0 0 12460,'0'0'11467,"59"13"-10538,-31-15-289,5-1-384,3 0-160,0 2-31,0 1-33,-3 0-609,0 0-1057,-9 0-2017,-6 0-1794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0:38.141"/>
    </inkml:context>
    <inkml:brush xml:id="br0">
      <inkml:brushProperty name="width" value="0.025" units="cm"/>
      <inkml:brushProperty name="height" value="0.025" units="cm"/>
      <inkml:brushProperty name="color" value="#E71224"/>
    </inkml:brush>
  </inkml:definitions>
  <inkml:trace contextRef="#ctx0" brushRef="#br0">1 1 17424,'0'0'9321,"64"16"-9032,-39-16-193,9 0-64,0 0-961,-1 0-1794,-8-2-2434,-5-7-13196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0:42.253"/>
    </inkml:context>
    <inkml:brush xml:id="br0">
      <inkml:brushProperty name="width" value="0.025" units="cm"/>
      <inkml:brushProperty name="height" value="0.025" units="cm"/>
      <inkml:brushProperty name="color" value="#E71224"/>
    </inkml:brush>
  </inkml:definitions>
  <inkml:trace contextRef="#ctx0" brushRef="#br0">1 368 5669,'0'-5'16742,"1"-10"-8388,0-5-5935,1-43-5840,-1 44 5427,-1-192-1686,-2 472-251,13-557 60,-10 434-4507,0 8-5060,-1-164-2531</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0:43.637"/>
    </inkml:context>
    <inkml:brush xml:id="br0">
      <inkml:brushProperty name="width" value="0.025" units="cm"/>
      <inkml:brushProperty name="height" value="0.025" units="cm"/>
      <inkml:brushProperty name="color" value="#E71224"/>
    </inkml:brush>
  </inkml:definitions>
  <inkml:trace contextRef="#ctx0" brushRef="#br0">152 18 9545,'0'0'20062,"-2"-3"-18957,1 2-1084,0 0 0,0-1 0,0 1 0,-1 0 0,1 0 0,0 0 0,-1 0 0,1 1 0,0-1 0,-1 0 0,1 0 1,-1 1-1,1-1 0,-1 1 0,0-1 0,1 1 0,-1 0 0,1 0 0,-1 0 0,0 0 0,1 0 0,-1 0 0,0 0 0,1 0 0,-1 0 1,-1 1-1,-3 1 54,1 0 0,0 0 1,0 1-1,1-1 1,-1 1-1,0 0 1,1 0-1,-7 7 1,6-6-19,-1 1 1,1 1 0,0-1-1,1 1 1,-1-1 0,1 1-1,0 0 1,1 1 0,-1-1-1,1 1 1,0-1 0,1 1-1,-4 14 1,6-21-58,0 0 0,0 1 0,0-1 0,0 0 0,0 0 0,0 1 0,0-1 0,0 0 0,0 0 0,0 0 0,0 1 0,0-1 0,0 0 0,0 0 0,1 1 0,-1-1 0,0 0 0,0 0 0,0 0 0,0 1 0,0-1 0,0 0 0,1 0 0,-1 0 0,0 0 0,0 1 0,0-1 0,0 0 0,1 0 0,-1 0 0,0 0 0,0 0 0,0 0 0,1 0 0,-1 1 0,0-1 0,0 0 0,0 0 0,1 0 0,-1 0 0,0 0 0,0 0 0,1 0 0,-1 0 0,0 0 0,0 0 0,1 0 0,-1 0 0,0 0 0,0-1 0,0 1 0,1 0 0,16-11 0,12-17 0,-22 20-39,34-35-791,-39 41 801,0 1-1,-1-1 0,1 1 1,0 0-1,0 0 0,0 0 1,0 0-1,0 0 0,0 0 1,0 1-1,0-1 1,1 1-1,-1-1 0,0 1 1,0 0-1,0 0 0,0 0 1,1 0-1,-1 0 0,0 1 1,0-1-1,0 0 0,4 2 1,-2 2 19,-1 0 0,0 0 0,0 0 0,-1 0 0,1 0 0,-1 0 0,0 1 0,0-1 0,0 1 0,-1 0 0,1-1 0,0 11 0,3 1-4,-3-12 44,-1 0-1,0 1 1,0-1 0,0 0 0,0 0 0,-1 1 0,1-1 0,-1 1 0,0-1-1,-1 0 1,1 1 0,-1-1 0,0 0 0,0 1 0,0-1 0,0 0-1,-1 0 1,1 0 0,-1 0 0,0 0 0,-1 0 0,1 0 0,-1-1 0,1 1-1,-1-1 1,0 0 0,-1 0 0,-3 3 0,0-1 36,-1 0 0,0-1 0,0 1 0,0-2 0,0 1 0,-1-1 0,0 0 0,1-1 0,-1 0 0,0-1 0,0 0 0,-18 0 0,11-1-134,20-2-254,21-8-1295,-2-8-3607,-9 5-1564,3-5-8341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3.506"/>
    </inkml:context>
    <inkml:brush xml:id="br0">
      <inkml:brushProperty name="width" value="0.025" units="cm"/>
      <inkml:brushProperty name="height" value="0.025" units="cm"/>
    </inkml:brush>
  </inkml:definitions>
  <inkml:trace contextRef="#ctx0" brushRef="#br0">421 55 1890,'-3'-25'12819,"-7"9"-5376,8 14-6988,-1 0 1,0 1-1,1-1 1,-1 1-1,0 0 1,0 0-1,1 0 1,-1 0-1,0 1 0,0-1 1,0 1-1,0 0 1,-4 0-1,-3 0-292,0 1-1,1 0 1,-1 1-1,0 0 1,1 0-1,0 1 1,-1 1-1,1-1 1,0 1-1,1 1 1,-1 0-1,1 0 1,0 1-1,0 0 1,-9 8-1,-5 7 248,1 1 0,0 0-1,-29 44 1,35-43-410,0 0 0,2 1 0,-17 41 0,25-51 0,0 0 0,1 1 0,0 0 0,1 0 0,1 0 0,1 0 0,0 30 0,2-40 0,-1 0 0,1 0 0,0-1 0,0 1 0,0 0 0,1-1 0,-1 1 0,1-1 0,0 1 0,1-1 0,-1 0 0,1 0 0,0 0 0,0 0 0,0-1 0,0 1 0,1-1 0,4 5 0,-1-4 0,0 0 0,1 0 0,-1 0 0,0-1 0,1 0 0,0 0 0,0-1 0,0 0 0,0-1 0,10 2 0,-3-2 0,0-1 0,0 0 0,0 0 0,-1-2 0,1 0 0,0 0 0,-1-2 0,0 0 0,0 0 0,0-1 0,24-13 0,-34 16 0,0-1 0,-1 1 0,1-1 0,-1 0 0,0 0 0,1 0 0,-1 0 0,-1-1 0,1 1 0,0-1 0,-1 1 0,0-1 0,0 0 0,0 0 0,0 0 0,-1 0 0,0 0 0,1-1 0,-1 1 0,-1 0 0,1-1 0,-1 1 0,0-5 0,0 6 0,-1-1 0,0 1 0,0-1 0,0 1 0,0 0 0,0 0 0,-1 0 0,0-1 0,1 1 0,-1 1 0,0-1 0,-1 0 0,1 0 0,0 1 0,-1-1 0,1 1 0,-1 0 0,0 0 0,0 0 0,0 0 0,0 0 0,0 1 0,0-1 0,-1 1 0,1 0 0,0 0 0,-1 0 0,-4 0 0,-54-5 0,60 5 0,0 1 0,-1 0 0,1 0 0,0 0 0,0 1 0,-1-1 0,1 0 0,0 1 0,0-1 0,0 1 0,-1 0 0,1 0 0,0 0 0,0 0 0,0 0 0,0 0 0,1 1 0,-1-1 0,0 1 0,0-1 0,1 1 0,-1-1 0,-1 4 0,3-5 0,0 0 0,-1 1 0,1-1 0,0 0 0,0 1 0,0-1 0,0 0 0,0 1 0,0-1 0,0 1 0,0-1 0,0 0 0,0 1 0,0-1 0,0 0 0,0 1 0,0-1 0,0 1 0,0-1 0,0 0 0,0 1 0,0-1 0,1 0 0,-1 1 0,0-1 0,0 0 0,0 1 0,1-1 0,-1 0 0,0 0 0,0 1 0,1-1 0,-1 0 0,0 0 0,1 1 0,-1-1 0,0 0 0,1 0 0,-1 0 0,0 0 0,1 1 0,-1-1 0,0 0 0,1 0 0,-1 0 0,1 0 0,20 0 0,-17 0 0,9-2 0,0-1 0,0-1 0,0 1 0,-1-2 0,1 0 0,-1 0 0,0-1 0,-1-1 0,20-14 0,-17 12 0,-1 0 0,2 1 0,-1 1 0,1 0 0,30-9 0,-44 16 0,0 0 0,0 0 0,0 0 0,0 0 0,0 0 0,0 1 0,0-1 0,0 0 0,0 1 0,0-1 0,0 1 0,0-1 0,0 1 0,0 0 0,0-1 0,0 1 0,0 0 0,0-1 0,-1 1 0,1 0 0,0 0 0,-1 0 0,1 0 0,0 0 0,-1 0 0,1 0 0,-1 0 0,0 0 0,1 0 0,-1 0 0,0 0 0,1 0 0,-1 0 0,0 0 0,0 0 0,0 0 0,0 1 0,0-1 0,-1 2 0,1 58 0,-1-48 0,-1 8 0,-1-2 0,-9 35 0,8-37 0,0 1 0,1-1 0,-2 28 0,5-45-29,0 0 1,0 0-1,0 0 1,0 0-1,0 0 1,0 0-1,0 1 1,0-1-1,0 0 1,1 0-1,-1 0 0,0 0 1,0 0-1,0 0 1,0 0-1,0 0 1,0 1-1,0-1 1,0 0-1,0 0 0,0 0 1,1 0-1,-1 0 1,0 0-1,0 0 1,0 0-1,0 0 1,0 0-1,0 0 1,0 0-1,1 0 0,-1 0 1,0 0-1,0 0 1,0 0-1,0 0 1,0 0-1,0 0 1,1 0-1,-1 0 1,0 0-1,0 0 0,0 0 1,0 0-1,0 0 1,0 0-1,1 0 1,-1 0-1,0 0 1,0 0-1,0 0 1,0 0-1,0 0 0,0-1 1,0 1-1,0 0 1,0 0-1,1 0 1,-1 0-1,0 0 1,0 0-1,4-5-4869,10-16-6147</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0:59.122"/>
    </inkml:context>
    <inkml:brush xml:id="br0">
      <inkml:brushProperty name="width" value="0.025" units="cm"/>
      <inkml:brushProperty name="height" value="0.025" units="cm"/>
      <inkml:brushProperty name="color" value="#E71224"/>
    </inkml:brush>
  </inkml:definitions>
  <inkml:trace contextRef="#ctx0" brushRef="#br0">92 32 480,'-27'-9'12073,"-37"-7"4628,88 18-15431,48-4-1,-7 0-295,-18 0-974,-30 0 0,-1 1 0,1 1 0,0 1 0,21 3 0,-12 6 0,-22-8 0,1 0 0,-1-1 0,0 1 0,1-1 0,-1 0 0,1 0 0,5 0 0,-41 1 0,-48 8 0,47-5 0,-50 2 0,23-11 0,53 4 0,21 1 0,0 1 0,18 3-808,51 4-5188,-77-9 5183,-1 0 1,1 0 0,-1-1 0,1 0 0,-1 0 0,1 0-1,-1-1 1,1 0 0,10-5 0,-3-2-10975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1:09.232"/>
    </inkml:context>
    <inkml:brush xml:id="br0">
      <inkml:brushProperty name="width" value="0.025" units="cm"/>
      <inkml:brushProperty name="height" value="0.025" units="cm"/>
      <inkml:brushProperty name="color" value="#E71224"/>
    </inkml:brush>
  </inkml:definitions>
  <inkml:trace contextRef="#ctx0" brushRef="#br0">0 0 6182,'0'0'17120,"17"3"-12363,202 128-1554,-74-33-3107,-68-51 268,112 51 0,-69-39-147,479 226 247,-492-237-464,225 105 0,-58-18 0,-150-77 0,-24-13 0,144 89 0,113 96 0,-323-210 0,-8-4 0,0 0 0,34 31 0,-31-26-1280,-17-15-314,-14-10-630,-10-5-4369,-8-1-3785</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1:29.620"/>
    </inkml:context>
    <inkml:brush xml:id="br0">
      <inkml:brushProperty name="width" value="0.025" units="cm"/>
      <inkml:brushProperty name="height" value="0.025" units="cm"/>
      <inkml:brushProperty name="color" value="#004F8B"/>
    </inkml:brush>
  </inkml:definitions>
  <inkml:trace contextRef="#ctx0" brushRef="#br0">30 123 6854,'0'0'18242,"-6"2"-17260,5-2-893,-21 13 869,22-13-937,0 0-1,1 0 1,-1 0 0,0 0 0,1 0-1,-1 0 1,0 0 0,0 0-1,1 0 1,-1 0 0,0 0 0,1 0-1,-1 0 1,0 1 0,0-1 0,1 0-1,-1 0 1,0 0 0,0 0 0,0 0-1,1 1 1,-1-1 0,0 0-1,0 0 1,0 1 0,1-1 0,-1 0-1,0 0 1,0 0 0,0 1 0,0-1-1,0 0 1,0 1 0,0-1 0,1 0-1,-1 0 1,0 1 0,0-1-1,0 0 1,0 1 0,0-1 0,0 0-1,0 0 1,0 1 0,-1-1 0,1 0-1,0 0 1,0 1 0,0-1 0,0 0-1,0 1 1,0-1 0,0 0-1,-1 0 1,1 0 0,0 1 0,0-1-1,0 0 1,-1 0 0,1 1 0,19-1 344,1-1 0,-1-1 1,1 0-1,-1-2 0,0 0 0,0-1 1,0-1-1,24-11 0,32-9 79,-25 12-302,-1-2 1,75-36-1,-323 130 77,162-64-219,-7 4 0,-1-3 0,-73 16 0,324-79-668,-17 4-95,-283 73 236,41-11 455,-1-1 1,-75 12-1,127-29-117,-12 1-1570,6-2-2368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1:31.490"/>
    </inkml:context>
    <inkml:brush xml:id="br0">
      <inkml:brushProperty name="width" value="0.025" units="cm"/>
      <inkml:brushProperty name="height" value="0.025" units="cm"/>
      <inkml:brushProperty name="color" value="#004F8B"/>
    </inkml:brush>
  </inkml:definitions>
  <inkml:trace contextRef="#ctx0" brushRef="#br0">82 174 4036,'0'0'870,"0"-9"433,-8-86 6790,-7 26 608,16 77-8071,0 0 1,0 0-1,0 1 0,-1-1 1,-1 10-1,0 19-488,5 257 1823,-5-173-1192,-18-241 882,17 100-1636,-38-284 101,42 322-150,-1 0 0,0 0 0,-3 27 0,0 2 49,-1 233 584,11-295-448,3-17-27,9-64-13,15-195-1,-48 483 12,0 2-775,13-193 52,0 1-342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1:39.771"/>
    </inkml:context>
    <inkml:brush xml:id="br0">
      <inkml:brushProperty name="width" value="0.025" units="cm"/>
      <inkml:brushProperty name="height" value="0.025" units="cm"/>
      <inkml:brushProperty name="color" value="#004F8B"/>
    </inkml:brush>
  </inkml:definitions>
  <inkml:trace contextRef="#ctx0" brushRef="#br0">35 49 2851,'-9'-1'7308,"8"2"-6799,0-1 0,1 0-1,-1 0 1,0 0 0,0 0-1,0 0 1,0 0 0,0 0-1,0-1 1,0 1 0,0 0-1,0 0 1,1-1 0,-1 1-1,0 0 1,0-1 0,0 1-1,1-1 1,-1 1 0,0-1-1,0 0 1,1 1 0,-1-1-1,1 0 1,-1 1 0,0-1-1,1 0 1,-1 0-1,1 1 1,0-1 0,-1 0-1,1 0 1,0 0 0,-1-1 2466,60 4-2344,-44 0-418,0-1 1,0-1-1,0 0 0,0-1 1,-1-1-1,1 0 1,23-7-1,-22 4-213,1 0 0,-1 1 0,1 1 0,0 0 0,20 0 0,-28 3 0,0 0 0,-1 1 0,1 0 0,0 1 0,0-1 0,0 2 0,-1-1 0,1 1 0,-1 0 0,0 1 0,15 9 0,-54-9 0,-329 6 0,355-10 0,395 7 0,-578-7-6566,181 0-1089</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1:42.175"/>
    </inkml:context>
    <inkml:brush xml:id="br0">
      <inkml:brushProperty name="width" value="0.025" units="cm"/>
      <inkml:brushProperty name="height" value="0.025" units="cm"/>
      <inkml:brushProperty name="color" value="#004F8B"/>
    </inkml:brush>
  </inkml:definitions>
  <inkml:trace contextRef="#ctx0" brushRef="#br0">1 0 7079,'0'0'22165,"15"4"-21605,63 9 177,1-3 0,-1-4-1,87-5 1,-131-4-717,-32 1-22,-21 1 0,-71 0 2,-104 2 0,188-1 0,1 0 0,-1 1 0,0 0 0,0 0 0,1 0 0,-1 1 0,1 0 0,-1 0 0,1 0 0,-6 4 0,32-3 0,299 0 0,-585 15 0,143-7 0,471-20-208,-264 9-3076,-30 0-4814,-24 0-2765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1:48.815"/>
    </inkml:context>
    <inkml:brush xml:id="br0">
      <inkml:brushProperty name="width" value="0.025" units="cm"/>
      <inkml:brushProperty name="height" value="0.025" units="cm"/>
      <inkml:brushProperty name="color" value="#004F8B"/>
    </inkml:brush>
  </inkml:definitions>
  <inkml:trace contextRef="#ctx0" brushRef="#br0">26 23 4740,'0'0'13133,"-5"-3"-12642,-15-10-299,22 11 20,1 1 0,0 0 0,0 0 0,0 1 0,0-1 0,0 1 0,0-1 0,0 1 0,0 0 0,0 0 0,0 0 0,1 1 0,3 0 0,28 14 473,2-2-1,46 11 0,-70-21-660,210 49 526,19 17 1633,-135-31-619,98 28-987,-96-37-510,90 17 133,93 15 3697,-202-35-3789,-62-17-98,52 9 0,-57-12-10,1 0 0,-1 1 0,38 18 0,-4-2 0,-39-17 0,-8-3 0,1 0 0,-1 1 0,-1 1 0,14 7 0,31 4 0,167 70 0,-105-43 0,67 30 0,-97-33 0,122 40 0,-180-71 0,394 140 0,-157-54 0,-197-73 0,278 106 0,-129-46 0,93 40 0,12 6 0,299 85 0,-298-94 0,114 38 0,-138-65 0,322 106 0,-215-78 0,-225-70 0,135 30 0,-91-25 0,73 23 0,83 17 0,-114-32 0,-156-33 0,223 29 0,-306-57 0,0 2 0,1 0 0,-2 2 0,1 1 0,-1 2 0,29 12 0,-54-17-692,-10-2-1294,-15-1-5318,22-1 6204,-25 0-10656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58.510"/>
    </inkml:context>
    <inkml:brush xml:id="br0">
      <inkml:brushProperty name="width" value="0.025" units="cm"/>
      <inkml:brushProperty name="height" value="0.025" units="cm"/>
    </inkml:brush>
  </inkml:definitions>
  <inkml:trace contextRef="#ctx0" brushRef="#br0">6 64 5605,'0'0'19192,"3"2"-18610,11 1-271,0 1 0,0-2-1,0 0 1,1-1 0,-1 0 0,0-1 0,1 0 0,15-4 0,19 2-50,112 2 1297,-160 0-399,-20-4 453,16 3-1612,-26-6 0,0 1 0,0 1 0,-1 2 0,0 1 0,1 1 0,-36 4 0,55 2 0,27-1 0,27 1 0,-9-3 0,-15-1 0,0 0 0,0 0 0,0-2 0,0-1 0,38-8 0,-58 7 0,-11-1 0,-13 0 0,-199-2 0,151 7 0,58 2 0,20 4 0,24 4 0,-12-10 0,-1-1 0,0-1 0,0 0 0,0-1 0,0-1 0,0-1 0,0 0 0,0-1 0,-1-1 0,26-13 0,-11 7 0,-165 10 0,109 3 0,13-2 0,0 2 0,0 0 0,-1 0 0,-15 4 0,28-5 0,0 0 0,-1 0 0,1 0 0,-1 0 0,1 0 0,0 1 0,-1-1 0,1 0 0,-1 0 0,1 0 0,0 0 0,-1 1 0,1-1 0,0 0 0,-1 0 0,1 0 0,0 1 0,-1-1 0,1 0 0,0 1 0,0-1 0,-1 0 0,1 1 0,0-1 0,0 0 0,0 1 0,0-1 0,-1 1 0,1-1 0,0 0 0,0 1 0,0-1 0,0 0 0,0 1 0,0 0 0,11 11 0,21 6 0,-7-11-1000,0 0 1,0-2-1,0-1 1,1-1-1,-1-1 0,1-1 1,50-5-1,-43-2-4920,-2-4-4474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18.403"/>
    </inkml:context>
    <inkml:brush xml:id="br0">
      <inkml:brushProperty name="width" value="0.025" units="cm"/>
      <inkml:brushProperty name="height" value="0.025" units="cm"/>
    </inkml:brush>
  </inkml:definitions>
  <inkml:trace contextRef="#ctx0" brushRef="#br0">195 145 7431,'0'0'1361,"-10"0"-1403,-26 0-723,-32 0 366,27-4 3922,2-10 4768,38 14-7341,21 0 945,12-1-1402,1-2 1,-1-1-1,-1-1 1,1-2-1,-1-1 0,58-24 1,-80 29-435,29-11-129,2 1 0,0 3 0,0 1 0,0 2 0,1 1 0,0 3 0,1 1 0,78 7 0,-67 8-1016,-24-5-1164,1-3-4915,-25-4-1600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34.629"/>
    </inkml:context>
    <inkml:brush xml:id="br0">
      <inkml:brushProperty name="width" value="0.025" units="cm"/>
      <inkml:brushProperty name="height" value="0.025" units="cm"/>
      <inkml:brushProperty name="color" value="#004F8B"/>
    </inkml:brush>
  </inkml:definitions>
  <inkml:trace contextRef="#ctx0" brushRef="#br0">26 23 4740,'0'0'13133,"-5"-3"-12642,-15-10-299,22 11 20,1 1 0,0 0 0,0 0 0,0 1 0,0-1 0,0 1 0,0-1 0,0 1 0,0 0 0,0 0 0,0 0 0,1 1 0,3 0 0,28 14 473,2-2-1,46 11 0,-70-21-660,210 49 526,19 17 1633,-135-31-619,98 28-987,-96-37-510,90 17 133,93 15 3697,-202-35-3789,-62-17-98,52 9 0,-57-12-10,1 0 0,-1 1 0,38 18 0,-4-2 0,-39-17 0,-8-3 0,1 0 0,-1 1 0,-1 1 0,14 7 0,31 4 0,167 70 0,-105-43 0,67 30 0,-97-33 0,122 40 0,-180-71 0,394 140 0,-157-54 0,-197-73 0,278 106 0,-129-46 0,93 40 0,12 6 0,299 85 0,-298-94 0,114 38 0,-138-65 0,322 106 0,-215-78 0,-225-70 0,135 30 0,-91-25 0,73 23 0,83 17 0,-114-32 0,-156-33 0,223 29 0,-306-57 0,0 2 0,1 0 0,-2 2 0,1 1 0,-1 2 0,29 12 0,-54-17-692,-10-2-1294,-15-1-5318,22-1 6204,-25 0-10656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3.960"/>
    </inkml:context>
    <inkml:brush xml:id="br0">
      <inkml:brushProperty name="width" value="0.025" units="cm"/>
      <inkml:brushProperty name="height" value="0.025" units="cm"/>
    </inkml:brush>
  </inkml:definitions>
  <inkml:trace contextRef="#ctx0" brushRef="#br0">27 0 15663,'0'0'9353,"-23"74"-7464,22-30-735,-1 12 127,2 4-320,0 4-64,0-1-97,0-2-287,0-10-385,0-7-96,8-13-865,8-20-1121,8-11-672,3-10-673,3-21-1314,2-7-2145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0:27.762"/>
    </inkml:context>
    <inkml:brush xml:id="br0">
      <inkml:brushProperty name="width" value="0.025" units="cm"/>
      <inkml:brushProperty name="height" value="0.025" units="cm"/>
      <inkml:brushProperty name="color" value="#E71224"/>
    </inkml:brush>
  </inkml:definitions>
  <inkml:trace contextRef="#ctx0" brushRef="#br0">0 0 6182,'0'0'17120,"17"3"-12363,202 128-1554,-74-33-3107,-68-51 268,112 51 0,-69-39-147,479 226 247,-492-237-464,225 105 0,-58-18 0,-150-77 0,-24-13 0,144 89 0,113 96 0,-323-210 0,-8-4 0,0 0 0,34 31 0,-31-26-1280,-17-15-314,-14-10-630,-10-5-4369,-8-1-3785</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12.920"/>
    </inkml:context>
    <inkml:brush xml:id="br0">
      <inkml:brushProperty name="width" value="0.025" units="cm"/>
      <inkml:brushProperty name="height" value="0.025" units="cm"/>
    </inkml:brush>
  </inkml:definitions>
  <inkml:trace contextRef="#ctx0" brushRef="#br0">77 0 5701,'-75'0'11825,"74"0"-10234,17 0-443,293 2 3080,264-2-3930,186 26-233,-422-2 463,-762-42-624,86 2 21,-160 15 70,54-1-299,1828 69 26,-1180-62 545,-600-19-100,24 0-126,327 14-41,-810 24-64,834-18-4357,49-11-2705,16-13-2424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20.823"/>
    </inkml:context>
    <inkml:brush xml:id="br0">
      <inkml:brushProperty name="width" value="0.025" units="cm"/>
      <inkml:brushProperty name="height" value="0.025" units="cm"/>
    </inkml:brush>
  </inkml:definitions>
  <inkml:trace contextRef="#ctx0" brushRef="#br0">1 192 7976,'0'0'9224,"11"-7"-8268,3-3-579,2 2-1,-1 0 1,1 0 0,0 2 0,1 0-1,28-6 1,61-6 1010,139-5 0,111 14 28,-196 8-1168,82-2 23,511-28 85,-727 28-296,-15 3 6,-1-1 1,1 0-1,-1-1 0,0 0 1,0-1-1,0 0 0,14-6 1,-24 5 1182,-9 0-909,-11 0-351,-17 0-504,-59 3 1,41 7-9751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55.786"/>
    </inkml:context>
    <inkml:brush xml:id="br0">
      <inkml:brushProperty name="width" value="0.025" units="cm"/>
      <inkml:brushProperty name="height" value="0.025" units="cm"/>
    </inkml:brush>
  </inkml:definitions>
  <inkml:trace contextRef="#ctx0" brushRef="#br0">24 65 5509,'-21'4'916,"21"-3"-872,0-1-1,0 0 1,0 0-1,-1 1 0,1-1 1,0 0-1,0 1 1,0-1-1,0 0 1,-1 1-1,1-1 0,0 0 1,0 1-1,0-1 1,0 0-1,0 1 0,0-1 1,0 0-1,0 1 1,0-1-1,0 0 1,0 1-1,0-1 0,0 0 1,0 1-1,0-1 1,1 0-1,-1 1 0,0-1 1,0 0-1,0 1 1,1-1-1,0 2 84,1 0-1,0 0 1,-1-1 0,1 1 0,0 0-1,0-1 1,0 0 0,0 1-1,0-1 1,1 0 0,-1 0-1,0 0 1,1-1 0,2 2 0,10 1-2,1-1 1,0 0-1,0-1 1,0-1-1,0-1 1,24-3-1,98-26 1479,-17 3-819,16 12-194,269 8 0,-232 9-417,91 0 340,286-4-222,-274-22 952,-878 53-946,-707 44-564,1037-59 260,270-14-26,19 1-203,118 14 263,-1-6 0,2-7 0,240-25 0,734-93 191,-565 110-208,-541 8-7,-19 4 33,-26 4 39,-178 21-830,70-22-2656,32-8-1293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6:28.995"/>
    </inkml:context>
    <inkml:brush xml:id="br0">
      <inkml:brushProperty name="width" value="0.025" units="cm"/>
      <inkml:brushProperty name="height" value="0.025" units="cm"/>
    </inkml:brush>
  </inkml:definitions>
  <inkml:trace contextRef="#ctx0" brushRef="#br0">1 183 8200,'0'0'8477,"13"-2"-7201,71-6 220,118 4 0,-44 2-714,1588-72 526,-335 3 1842,-1244 68-3001,-168-5-6309,-5-2-17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17.572"/>
    </inkml:context>
    <inkml:brush xml:id="br0">
      <inkml:brushProperty name="width" value="0.025" units="cm"/>
      <inkml:brushProperty name="height" value="0.025" units="cm"/>
    </inkml:brush>
  </inkml:definitions>
  <inkml:trace contextRef="#ctx0" brushRef="#br0">66 105 8072,'0'0'10084,"-8"1"-7895,7-1-2162,-1 0 150,-1 0 0,1 1 0,0-1-1,-1 0 1,1 1 0,0-1 0,-1 1-1,1 0 1,0 0 0,0 0 0,0 0-1,0 0 1,0 0 0,0 1 0,0-1-1,0 1 1,0-1 0,0 1 0,1 0-1,-1-1 1,1 1 0,-1 0 0,1 0-1,0 0 1,0 0 0,0 1-1,0-1 1,0 0 0,0 0 0,0 1-1,1-1 1,-1 0 0,1 1 0,0 3-1,-1-2 1,1 0 0,0 0-1,1 0 1,-1 0 0,0 0-1,1 0 1,0 0-1,0 0 1,0-1 0,1 1-1,-1 0 1,1 0 0,3 4-1,-4-7-153,0 1 0,0-1 1,1 0-1,-1 1 0,1-1 0,-1 0 0,1 0 0,-1 1 0,1-1 0,0-1 0,0 1 0,-1 0 0,1 0 1,0-1-1,0 1 0,0-1 0,0 1 0,0-1 0,0 0 0,0 0 0,0 0 0,0 0 0,0 0 1,0 0-1,0-1 0,0 1 0,-1 0 0,1-1 0,3-1 0,-2 0-8,0 0-1,0 0 1,-1 0 0,1 0-1,0-1 1,-1 1-1,0-1 1,1 0 0,-1 0-1,0 0 1,-1 0-1,1 0 1,0 0 0,-1 0-1,0-1 1,0 1-1,0 0 1,0-1 0,1-4-1,-1 0 11,1 0 0,-1 0 0,0 1 1,-1-1-1,0 0 0,0 0 0,0 0 0,-3-8 0,3 16-19,0-1 0,0 1-1,0-1 1,0 1 0,0-1 0,-1 1 0,1-1 0,0 1 0,-1-1-1,1 1 1,0-1 0,0 1 0,-1 0 0,1-1 0,-1 1 0,1-1-1,-1 1 1,1 0 0,0-1 0,-1 1 0,1 0 0,-1 0-1,1-1 1,-1 1 0,1 0 0,-1 0 0,0 0 0,1 0 0,-1-1-1,1 1 1,-1 0 0,1 0 0,-1 0 0,1 0 0,-1 0 0,0 1-1,1-1 1,-1 0 0,1 0 0,-1 0 0,1 0 0,-1 1-1,1-1 1,-1 0 0,1 0 0,-1 1 0,1-1 0,-1 0 0,1 1-1,0-1 1,-1 1 0,-19 22 160,18-17-161,0 0 0,1 0 0,0 1 0,0-1 1,0 1-1,1-1 0,0 0 0,0 1 0,3 10 1,-3-15 5,0 0 1,0 0 0,1 1-1,-1-1 1,1 0 0,0 0 0,0 0-1,-1 0 1,1 0 0,1-1 0,-1 1-1,0 0 1,0 0 0,1-1-1,-1 1 1,0-1 0,1 1 0,0-1-1,-1 1 1,1-1 0,0 0 0,0 0-1,0 0 1,0 0 0,-1 0-1,1 0 1,1-1 0,-1 1 0,0-1-1,0 1 1,3-1 0,-2 0 23,-1-1 1,0 0 0,0 1-1,-1-1 1,1 0 0,0 0-1,0 0 1,0 0 0,0-1-1,-1 1 1,1 0-1,-1-1 1,1 1 0,-1-1-1,1 0 1,-1 1 0,0-1-1,0 0 1,0 0 0,0 0-1,0 1 1,0-1-1,-1 0 1,1 0 0,0-4-1,12-56 528,-12 54-537,3-51 63,-3 55-87,-1 0 0,0 1-1,0-1 1,-1 0 0,1 1 0,-1-1 0,0 1 0,0-1 0,0 1-1,0-1 1,0 1 0,-4-5 0,5 7-2,-1 0 0,1 0 0,-1 1 0,1-1 0,-1 0 0,1 1 0,-1-1 0,0 1 0,1-1 0,-1 1 0,0-1 0,0 1 0,1-1 0,-1 1 0,0 0 0,0-1 0,0 1 0,1 0 0,-1 0 0,0-1 0,0 1 0,0 0 0,0 0 0,0 0 0,1 0 0,-1 0 0,0 0 0,-1 1 0,1 0 0,0-1 0,-1 1 0,1 0 0,0 0 0,0 0 0,0 0 0,0 1 0,0-1 0,0 0 0,1 0 0,-1 0 0,0 1 0,1-1 0,-2 3 0,-9 51 0,11-50 0,-1 7 0,1 1 0,0-1 0,1 1 0,3 19 0,-4-30 0,1 0 0,-1 0 0,1 1 0,0-1 0,0 0 0,0 0 0,0 0 0,0 0 0,0 0 0,0 0 0,1 0 0,-1 0 0,1 0 0,-1-1 0,1 1 0,0-1 0,0 1 0,0-1 0,-1 1 0,1-1 0,1 0 0,-1 0 0,0 0 0,0 0 0,0-1 0,0 1 0,1 0 0,-1-1 0,0 0 0,1 1 0,2-1 0,-3-1 0,1 1 0,-1-1 0,0 1 0,0-1 0,-1 0 0,1 0 0,0 0 0,0 0 0,0 0 0,-1 0 0,1-1 0,0 1 0,-1-1 0,1 1 0,-1-1 0,0 1 0,1-1 0,-1 0 0,0 0 0,0 0 0,0 1 0,0-1 0,-1 0 0,1 0 0,0 0 0,-1 0 0,1 0 0,-1-1 0,0-3 0,2-5 0,0 0 0,-2-1 0,1 1 0,-2-14 0,1 24 0,0 0 0,0 0 0,0 0 0,0 0 0,0 0 0,0 0 0,0 0 0,-1 0 0,1 0 0,0 0 0,-1 0 0,1 0 0,0 0 0,-1 0 0,1 0 0,-1 1 0,0-1 0,1 0 0,-1 0 0,0 1 0,1-1 0,-1 0 0,0 1 0,0-1 0,1 1 0,-1-1 0,0 1 0,0-1 0,0 1 0,0-1 0,0 1 0,0 0 0,0 0 0,0-1 0,0 1 0,0 0 0,1 0 0,-1 0 0,0 0 0,0 0 0,0 0 0,0 0 0,0 1 0,0-1 0,0 0 0,-1 1 0,-1 0 0,0 0 0,1 0 0,0 0 0,-1 0 0,1 1 0,0-1 0,0 1 0,0 0 0,0-1 0,0 1 0,0 0 0,0 0 0,0 0 0,1 1 0,-1-1 0,-1 4 0,1 0 0,0 0 0,0 1 0,1-1 0,-1 0 0,2 1 0,-1-1 0,1 1 0,-1 0 0,2-1 0,1 14 0,-2-20 0,0 0 0,0 1 0,1-1 0,-1 1 0,0-1 0,0 1 0,0-1 0,1 0 0,-1 1 0,0-1 0,0 0 0,1 1 0,-1-1 0,0 0 0,1 1 0,-1-1 0,0 0 0,1 0 0,-1 1 0,0-1 0,1 0 0,-1 0 0,1 0 0,-1 1 0,0-1 0,1 0 0,-1 0 0,1 0 0,-1 0 0,1 0 0,-1 0 0,1 0 0,-1 0 0,0 0 0,1 0 0,-1 0 0,1 0 0,-1 0 0,1-1 0,-1 1 0,0 0 0,1 0 0,-1 0 0,1 0 0,-1-1 0,0 1 0,1 0 0,-1-1 0,0 1 0,1 0 0,-1-1 0,0 1 0,1 0 0,-1-1 0,0 1 0,0 0 0,0-1 0,1 1 0,-1-1 0,0 1 0,0 0 0,0-1 0,0 1 0,0-2 0,14-27 0,-13 22-89,0-1 0,0 0 0,0 1 0,-1-1 0,-1-11 0,-3 18-5292,-3 9 1607,-2 10-3433,2 4-7095</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28.091"/>
    </inkml:context>
    <inkml:brush xml:id="br0">
      <inkml:brushProperty name="width" value="0.025" units="cm"/>
      <inkml:brushProperty name="height" value="0.025" units="cm"/>
    </inkml:brush>
  </inkml:definitions>
  <inkml:trace contextRef="#ctx0" brushRef="#br0">5 84 6790,'0'0'7181,"0"9"-6653,3 299 4515,-3-190-3680,3-105-1249,5-22-54,4-25 113,3-54-7,-4-1-1,-4 0 1,-4-97-1,-14 236 1394,-4 61-1105,-5 35-88,-1 154-1,40-348-2,5-56-228,-4-1 0,-4-2-1,2-173 1,-30 496 648,-1 6-605,12-209-371,1 19 614,0-31-517,0 0 0,0-1 0,0 1 0,0 0 0,0-1 0,0 1 1,0 0-1,1-1 0,-1 1 0,0 0 0,0-1 0,1 1 0,-1-1 0,0 1 1,1 0-1,-1-1 0,0 1 0,1-1 0,-1 1 0,1-1 0,-1 1 1,1-1-1,-1 0 0,1 1 0,-1-1 0,1 0 0,0 1 0,-1-1 0,1 0 1,-1 1-1,1-1 0,1 0 0,3-2-3774,-4-6-1912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27.953"/>
    </inkml:context>
    <inkml:brush xml:id="br0">
      <inkml:brushProperty name="width" value="0.025" units="cm"/>
      <inkml:brushProperty name="height" value="0.025" units="cm"/>
    </inkml:brush>
  </inkml:definitions>
  <inkml:trace contextRef="#ctx0" brushRef="#br0">2268 66 2819,'0'0'13511,"-6"-9"-12956,-21-26-144,23 32-306,1 1 0,-1 0 0,1 0 0,-1 0-1,0 0 1,0 0 0,0 1 0,0-1 0,0 1-1,0 0 1,-1 0 0,1 1 0,0-1 0,0 1 0,-1 0-1,1 0 1,0 1 0,0-1 0,-7 2 0,-7 0 46,-26 0-100,1 3-1,-76 17 1,-36 5-6,-984 128 2534,771-59-2147,349-89-325,1 0 1,0 2-1,0 0 0,1 1 0,0 0 1,1 1-1,0 1 0,-27 27 0,35-30-2,0 0 0,0 1 0,1 0 0,0 0 0,1 1-1,0-1 1,1 1 0,0 1 0,1-1 0,0 1 0,1 0-1,0-1 1,1 1 0,0 1 0,0 18 0,2-8-38,1-1 1,1 1-1,1-1 1,1 0 0,8 29-1,-8-40-52,1 0 0,0 0-1,0 0 1,1 0 0,0-1-1,1 0 1,0 0 0,1-1 0,0 0-1,0 0 1,17 13 0,-5-8 18,0-1 1,1-1 0,0-1 0,1 0-1,1-2 1,-1-1 0,1 0 0,26 4-1,31 2 63,85 5-1,-88-12-50,16 1 13,1-4 1,0-4 0,-1-4 0,1-4-1,92-21 1,-112 14 316,0-3 1,-1-3-1,-1-4 0,-1-3 1,-2-2-1,-1-4 0,-1-3 0,-2-2 1,79-64-1,-39 24-110,30-26 10,-114 86-162,0 0 0,-2-2 1,33-42-1,-43 48 37,0 0 0,-1 0 0,11-30 0,-16 38-107,-1 1-1,0-1 1,0 1-1,-1-1 1,0 1-1,0-1 1,-1 0-1,0 0 1,0 0-1,0 1 1,-1-1-1,-2-12 1,1 16-43,0 0 0,1 0 0,-1 1 0,0-1 0,0 1 0,-1 0 0,1-1 0,0 1 0,-1 0 0,1 0 0,-1 0 0,0 1 0,0-1 0,1 1 0,-1-1 0,0 1 0,0 0 0,-1 0 0,1 0 0,0 1 0,-6-1 0,-9-2 0,-1 1 0,-28 2 0,35 0 0,-108 4-4508,3 0-5451,74-4-3953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41.067"/>
    </inkml:context>
    <inkml:brush xml:id="br0">
      <inkml:brushProperty name="width" value="0.025" units="cm"/>
      <inkml:brushProperty name="height" value="0.025" units="cm"/>
    </inkml:brush>
  </inkml:definitions>
  <inkml:trace contextRef="#ctx0" brushRef="#br0">0 69 5990,'0'0'10313,"11"5"-8727,11 2-1180,-1-1 1,1 0-1,1-2 0,-1 0 0,28 0 1,132-2 1068,-101-2-1197,512 1 836,730 8 147,-324 54-791,-913-54-429,1-4 1,0-4-1,110-13 0,-189 10-4,-12-1-19,-30-1-24,-54-1-80,-1524-5-2295,862 33 2104,-138 0 143,869-23 140,11 1 0,1 0 1,-1-1 0,0-1 0,0 1-1,0-1 1,0 0 0,1-1 0,-1 0 0,0 0-1,-12-6 1,19 8-1,1 0 0,0 0-1,0-1 1,-1 1 0,1 0-1,0 0 1,0 0 0,0 0-1,-1 0 1,1 0 0,0-1-1,0 1 1,0 0 0,0 0 0,-1 0-1,1 0 1,0-1 0,0 1-1,0 0 1,0 0 0,0 0-1,0-1 1,0 1 0,-1 0 0,1 0-1,0-1 1,0 1 0,0 0-1,0 0 1,0-1 0,0 1-1,0 0 1,0 0 0,0 0 0,0-1-1,0 1 1,1 0 0,-1 0-1,0-1 1,0 1 0,0 0-1,0 0 1,0 0 0,0-1 0,0 1-1,1 0 1,-1 0 0,15-7 91,20 0-62,125-5 281,166 9 1,-167 5-261,582 8 62,447-6 62,-900-19-107,-213 8-149,133-32-1,-200 37 75,0 0-1,0-1 1,0 0-1,-1 0 1,10-6-1,-17 9 5,1 0-1,-1 0 0,1-1 1,-1 1-1,0 0 0,1-1 1,-1 1-1,1 0 0,-1-1 0,0 1 1,1 0-1,-1-1 0,0 1 1,0-1-1,1 1 0,-1-1 1,0 1-1,0-1 0,0 1 1,1 0-1,-1-1 0,0 1 1,0-1-1,0 0 0,0 1 1,0-1-1,0 1 0,0-1 0,0 1 1,0-1-1,0 1 0,0-1 1,-1 0-1,0 0 0,-1-1-1,1 1 1,-1 0-1,0-1 1,0 1-1,1 0 1,-1 0-1,0 0 1,0 0 0,0 0-1,0 1 1,0-1-1,-4 0 1,-69-15 16,-1 4 0,0 3 0,-109 1 0,95 5-5,-932-3 79,587 39-1716,-5 1-5420,292-33-7347</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47.853"/>
    </inkml:context>
    <inkml:brush xml:id="br0">
      <inkml:brushProperty name="width" value="0.025" units="cm"/>
      <inkml:brushProperty name="height" value="0.025" units="cm"/>
    </inkml:brush>
  </inkml:definitions>
  <inkml:trace contextRef="#ctx0" brushRef="#br0">7 104 9257,'0'0'17403,"12"-2"-16853,46-11-132,-1-2 0,65-27 0,-100 33-410,-13 5 13,1 0 1,-1 0 0,1 1 0,0 1 0,0 0 0,11-1-1,-21 3 118,-12 1 224,-223 84 1068,125-55-758,127-29-823,-6 0 184,-1-1 1,0 1-1,1-2 0,12-1 0,7-5-9,-1-2 0,0 0 0,0-2 0,-1-1-1,33-19 1,-60 30 23,-27 7 19,-25 8-91,-4 14 50,27-14 174,-56 22 1,218-99-516,56-8-2311,-263 90 2647,49-12-26,16-5-84,0 0-1,1 0 1,-1 0-1,1 1 1,0 0-1,0 1 1,0-1 0,0 1-1,1 1 1,-1-1-1,-9 10 1,15-9-3931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4.808"/>
    </inkml:context>
    <inkml:brush xml:id="br0">
      <inkml:brushProperty name="width" value="0.025" units="cm"/>
      <inkml:brushProperty name="height" value="0.025" units="cm"/>
    </inkml:brush>
  </inkml:definitions>
  <inkml:trace contextRef="#ctx0" brushRef="#br0">150 0 9673,'0'0'9978,"-10"3"-7528,1 0-2112,1 0 0,-1 1 1,1 1-1,0-1 0,0 1 1,0 1-1,1-1 0,-1 1 0,1 1 1,1-1-1,-1 1 0,1 0 1,1 1-1,-1-1 0,1 1 0,0 0 1,1 1-1,-6 14 0,9-22-311,1 0-1,-1 1 1,0-1-1,1 0 1,-1 0-1,1 1 1,0-1-1,-1 0 1,1 1-1,0-1 1,0 0-1,0 1 1,0-1-1,0 0 1,0 1-1,0-1 0,0 1 1,1-1-1,-1 0 1,1 0-1,-1 1 1,1-1-1,-1 0 1,1 0-1,-1 1 1,1-1-1,0 0 1,0 0-1,0 0 1,0 0-1,0 0 1,0 0-1,0 0 1,0-1-1,0 1 1,0 0-1,0 0 1,0-1-1,1 1 1,-1-1-1,0 1 0,2 0 1,2-1 17,1 1-1,-1-1 1,1 0-1,-1-1 1,0 1 0,1-1-1,-1 0 1,0 0 0,10-4-1,-7 2 37,0 0-1,-1-1 0,1 0 1,-1 0-1,0 0 1,0-1-1,0 0 1,-1-1-1,1 1 1,-1-1-1,-1 0 1,1-1-1,-1 1 0,0-1 1,-1 0-1,5-10 1,-9 16-192,0 41-2232,1-38 2160,-1-1 1,0 1-1,0 0 1,1-1-1,-1 1 0,1 0 1,-1-1-1,1 1 1,0-1-1,0 1 0,-1-1 1,1 1-1,0-1 1,0 0-1,1 1 0,-1-1 1,0 0-1,0 0 1,1 0-1,-1 0 0,0 0 1,1 0-1,-1 0 0,1 0 1,-1 0-1,1-1 1,0 1-1,-1-1 0,1 1 1,0-1-1,-1 0 1,1 0-1,0 1 0,-1-1 1,1 0-1,0 0 1,-1-1-1,4 1 0,4-1-841,-1 0-1,1 0 1,-1-1 0,0 0-1,1 0 1,13-6-1,16-13-3672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4.331"/>
    </inkml:context>
    <inkml:brush xml:id="br0">
      <inkml:brushProperty name="width" value="0.025" units="cm"/>
      <inkml:brushProperty name="height" value="0.025" units="cm"/>
    </inkml:brush>
  </inkml:definitions>
  <inkml:trace contextRef="#ctx0" brushRef="#br0">112 1 12139,'0'0'3332,"-10"12"-909,-8 9-1473,1 2 0,-20 35 0,33-52-776,0 0 0,1 1 0,-1-1 0,2 1-1,-1 0 1,1 0 0,0 0 0,0 0 0,1 0 0,0 0-1,0 1 1,0-1 0,1 0 0,1 1 0,-1-1 0,1 0-1,3 12 1,-3-17-120,0 0 1,0-1-1,1 1 0,-1 0 0,1-1 0,-1 1 1,1-1-1,-1 0 0,1 0 0,0 1 1,0-1-1,0 0 0,0 0 0,-1-1 0,1 1 1,0 0-1,1-1 0,-1 1 0,0-1 0,0 1 1,0-1-1,0 0 0,0 0 0,0 0 0,2-1 1,3 1 284,-1 0 0,0-1 0,0 0 0,0 0 0,0 0 0,0-1 0,9-4-1,-6 1-83,-1-1 0,0 0 0,0 0 0,0-1-1,-1 0 1,0 0 0,0-1 0,-1 0 0,0 0-1,9-16 1,-12 18-145,1 0-1,-1 0 0,0 0 1,-1 0-1,0-1 1,0 1-1,0-1 1,-1 0-1,0 1 0,0-1 1,0 0-1,-1 0 1,0 0-1,-1 1 1,1-1-1,-1 0 1,-2-6-1,2 11-109,1 0 0,-1 0 0,0 0 0,0 0 0,0 1 0,0-1 0,0 0 0,-1 1 0,1-1 0,0 1 0,-1 0 0,1-1 0,-1 1 0,1 0 0,-1 0 0,0 0 0,0 0 0,1 0 0,-1 0 0,0 0 0,0 1 0,0-1 0,0 1 0,0-1 0,0 1 0,0 0 0,0 0 0,0-1 0,0 2 0,0-1 0,0 0 0,0 0 0,0 1 0,0-1 0,0 1 0,-2 0 0,0 0 0,-1 1 0,0 0 0,1 0 0,-1 0 0,1 1 0,-1 0 0,1-1 0,0 2 0,0-1 0,1 0 0,-1 1 0,1-1 0,-4 6 0,5-6-101,0-1 0,0 1 0,0 0-1,1-1 1,0 1 0,-1 0 0,1 0 0,0 0 0,0 1 0,1-1 0,-1 0-1,1 0 1,-1 0 0,1 1 0,0-1 0,0 0 0,1 0 0,-1 0 0,1 1-1,-1-1 1,2 3 0,0-3-55,-1-1 0,1-1-1,-1 1 1,1 0 0,0 0 0,0 0 0,0-1-1,0 1 1,0-1 0,0 0 0,0 0-1,1 0 1,-1 0 0,0 0 0,1 0-1,-1 0 1,1-1 0,-1 1 0,1-1-1,-1 0 1,1 1 0,-1-1 0,1 0-1,-1-1 1,1 1 0,4-1 0,1-1-923,-1 1 0,1-1 0,-1-1 0,0 1 0,1-1 0,-1 0 0,-1-1 0,1 0 1,9-6-1,25-22-6416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52.926"/>
    </inkml:context>
    <inkml:brush xml:id="br0">
      <inkml:brushProperty name="width" value="0.025" units="cm"/>
      <inkml:brushProperty name="height" value="0.025" units="cm"/>
    </inkml:brush>
  </inkml:definitions>
  <inkml:trace contextRef="#ctx0" brushRef="#br0">6232 387 2530,'0'0'14382,"-8"-8"-14184,3 3-148,1 1 0,-1-1 0,0 1 0,0 1 0,-1-1 0,1 1 0,-1 0 0,0 0 0,0 0 0,0 1 0,0 0 0,0 0 0,0 1 0,-1-1 0,-12 0 0,-91-10 1454,-88-5-563,54 15-992,-688-33 1458,349-21-1226,-421-36 701,-860 50-626,1548 48-171,-225 35 1,291-18 33,1 8 0,-192 64 0,305-83 9,0 2 0,1 1 0,0 1 0,2 3 0,-53 36 0,75-47-117,1 1 1,0 0 0,0 0 0,1 1 0,1 0 0,-1 1-1,2 0 1,-1 0 0,1 0 0,1 1 0,0 0-1,1 1 1,1-1 0,-1 1 0,2 0 0,0 0-1,0 0 1,2 1 0,-2 19 0,4-22-9,-1 0 0,1 0 1,1 0-1,0 0 0,0 0 0,2 0 0,-1 0 1,1-1-1,0 0 0,1 0 0,0 0 1,11 14-1,-6-11 9,1 0 0,0-1 0,1-1 1,0 1-1,1-2 0,1 0 0,23 14 0,4-4 20,1-1 0,1-1 0,1-3 0,0-2 0,53 9 0,33 1 52,223 10 1,136-28 31,-332-6-86,679-30 84,1-36-19,-710 57-107,1702-202 1643,-1044 111-1521,-708 92-86,36-3 100,196-48 0,-296 56-102,0 0-1,0-1 1,-1-1 0,0 0-1,0-1 1,0 0 0,19-16-1,-28 21-8,-1 0 0,0 0-1,1 0 1,-1-1 0,0 1-1,-1-1 1,1 1 0,0-1 0,-1 1-1,1-1 1,-1 0 0,0 0-1,0 0 1,0 0 0,0 0-1,-1 0 1,1 0 0,-1 0 0,0 0-1,0 0 1,0 0 0,0-1-1,0 1 1,-1 0 0,1 0-1,-1 0 1,0 0 0,0 0 0,0 0-1,0 1 1,-1-1 0,1 0-1,-1 0 1,0 1 0,1-1-1,-1 1 1,0-1 0,-1 1 0,1 0-1,-3-2 1,-10-10 22,0 1-1,-1 1 1,0 1 0,0 0 0,-2 1-1,1 1 1,-22-8 0,-139-44-10,174 60-24,-532-122-1222,-11 40-7679,310 52-587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09.316"/>
    </inkml:context>
    <inkml:brush xml:id="br0">
      <inkml:brushProperty name="width" value="0.025" units="cm"/>
      <inkml:brushProperty name="height" value="0.025" units="cm"/>
    </inkml:brush>
  </inkml:definitions>
  <inkml:trace contextRef="#ctx0" brushRef="#br0">6359 270 7175,'0'0'5477,"-10"0"-4265,-36-1-944,0-1 0,0-3 0,0-2 0,-50-14 0,-53-16 768,-1 7 1,-268-19 0,-309 34-234,-174 36-435,885-21-366,-937-23 183,500-19-122,-146-10 112,0 45 126,489 14-280,1 5 1,1 5-1,1 4 1,0 5-1,-139 53 0,211-64-24,0 1-1,1 2 1,-39 27-1,60-36 3,1 1 0,0-1 0,0 2 0,1 0 0,0 0-1,1 1 1,0 0 0,1 1 0,0 0 0,-11 24 0,18-30 12,0 0 1,0 0 0,0 0-1,1 1 1,0-1 0,1 0-1,0 1 1,0-1 0,0 1-1,1-1 1,0 0 0,0 0 0,1 1-1,0-1 1,0 0 0,1 0-1,0-1 1,0 1 0,1 0-1,-1-1 1,1 0 0,1 0-1,-1 0 1,9 7 0,10 11 28,1-1-1,1-1 1,1-2 0,30 19 0,-5-8 9,1-3-1,1-1 1,2-3 0,0-2 0,1-3 0,1-2 0,77 12 0,40-3 83,204 5 1,625-22 855,-22-77-724,-399 22-229,-242 23-32,1098-86 53,-1016 49-85,-340 43 191,0-4 0,-2-4 0,80-36 0,-151 57-22,4-1 19,-1-1-1,0 0 0,12-9 0,-22 14-124,0 0-1,0-1 1,0 1-1,-1 0 1,1-1-1,-1 1 0,1-1 1,-1 0-1,1 1 1,-1-1-1,0 0 1,0 0-1,0 0 0,0 0 1,0 0-1,0 0 1,-1 0-1,1 0 1,-1 0-1,1 0 0,-1 0 1,0 0-1,0-1 1,0 1-1,0 0 1,0-3-1,-1 3-13,0 0-1,0 0 1,0 0 0,0 0-1,0 1 1,-1-1-1,1 0 1,0 1 0,-1-1-1,1 1 1,-1 0-1,0-1 1,1 1 0,-1 0-1,0 0 1,0 0-1,-2-1 1,-39-14-27,31 13 19,-75-20-227,-172-23 1,160 32-3284,-122-33-1,132 19-2042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41.640"/>
    </inkml:context>
    <inkml:brush xml:id="br0">
      <inkml:brushProperty name="width" value="0.025" units="cm"/>
      <inkml:brushProperty name="height" value="0.025" units="cm"/>
    </inkml:brush>
  </inkml:definitions>
  <inkml:trace contextRef="#ctx0" brushRef="#br0">0 182 5125,'0'0'10538,"4"-9"-9358,-1 4-1030,-1-1 0,1 1 0,0 0 1,0 0-1,1 0 0,-1 1 0,1-1 1,0 1-1,1 0 0,-1 0 0,1 0 0,-1 0 1,11-5-1,18-7 136,2 2 1,54-16-1,10-3-195,-85 24 20,-25 8 232,-25 6 233,-8 10 376,2 2 0,-76 41 0,91-43-503,89-44-460,1 2 1,71-18-1,-128 44-141,-7 5 67,-20 11 59,-45 27 157,52-33-149,-27 19-884,-71 63 0,100-83-3646,7-7-3252</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48.063"/>
    </inkml:context>
    <inkml:brush xml:id="br0">
      <inkml:brushProperty name="width" value="0.025" units="cm"/>
      <inkml:brushProperty name="height" value="0.025" units="cm"/>
    </inkml:brush>
  </inkml:definitions>
  <inkml:trace contextRef="#ctx0" brushRef="#br0">104 0 1666,'0'0'11082,"0"4"-9246,-1-1-1461,1-1 1,0 1-1,-1 0 0,1 0 0,1-1 0,-1 1 0,0 0 0,1-1 0,-1 1 0,1-1 0,0 1 0,0 0 0,0-1 0,0 0 0,0 1 0,3 3 0,-2-3-301,1-1 1,-1 0-1,1-1 0,-1 1 1,1 0-1,0-1 0,0 1 1,-1-1-1,1 0 0,0 0 1,0 0-1,0 0 0,0 0 1,1-1-1,-1 0 0,4 1 1,1-1 33,0 1 0,1-1 0,-1-1 0,0 0 0,1 0 0,-1 0 0,13-5 1,-69 12 4050,9-3-3551,-119 22 1639,191-19-2220,115-20 106,-148 14-125,1 0-1,-1 0 0,0-1 0,0 1 1,1 0-1,-1 0 0,0 0 0,1 0 1,-1 0-1,1 0 0,-1 0 1,0 0-1,1 0 0,-1 0 0,0 0 1,1 0-1,-1 0 0,0 0 0,1 0 1,-1 0-1,0 0 0,1 0 0,-1 1 1,0-1-1,1 0 0,-1 0 1,0 0-1,0 1 0,1-1 0,-1 0 1,0 0-1,0 1 0,1-1 0,-1 0 1,0 0-1,0 1 0,0-1 1,1 0-1,-1 1 0,0-1 0,0 1 1,-12 11 402,-25 10 91,28-20-422,0 0-1,-1-1 0,1 0 0,0 0 0,-1-1 1,-9-1-1,9 1-53,0-1 0,-1 2 0,1-1 0,-13 4 0,31 1-382,8-1 314,-6-5 51,0 0 0,-1 0 0,1-1 0,-1 0 0,1-1 0,-1 0 0,0 0 0,10-6 1,70-44-134,-71 42-42,-6 0 176,-26 13-7,-24 11-67,25-6-447,-39 27 741,33-12-2602,11 5-4387,8-23 935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2.766"/>
    </inkml:context>
    <inkml:brush xml:id="br0">
      <inkml:brushProperty name="width" value="0.025" units="cm"/>
      <inkml:brushProperty name="height" value="0.025" units="cm"/>
    </inkml:brush>
  </inkml:definitions>
  <inkml:trace contextRef="#ctx0" brushRef="#br0">41 351 4933,'0'1'448,"-5"56"9866,5-55-9931,-1 0-1,1 0 0,-1 1 1,1-1-1,-1 0 0,0 0 1,0 0-1,0 0 0,0-1 1,0 1-1,0 0 0,0 0 1,-1-1-1,1 1 0,-1 0 1,1-1-1,-1 1 0,0-1 1,0 0-1,1 0 1,-1 0-1,0 0 0,-4 2 1,4-12 2465,1-19-3097,1 25 484,15-219 42,-2 33-340,-14 326 1477,-26 171 1,28-373-1142,-1 29-262,4-51-1,3 35-24,0 2-3,20-78 0,-29 139 94,1 0-1,0 0 1,1 21 0,-1 9 182,-16 333 947,15-371-1206,-1-12 0,-3-18 0,-3-90-1789,7-165 1,2 274 1767,15 139 48,-9 189-938,-6-308 615,0-6-332,-2 13-2378,-4-10-2766,-6-7-5412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28.872"/>
    </inkml:context>
    <inkml:brush xml:id="br0">
      <inkml:brushProperty name="width" value="0.025" units="cm"/>
      <inkml:brushProperty name="height" value="0.025" units="cm"/>
    </inkml:brush>
  </inkml:definitions>
  <inkml:trace contextRef="#ctx0" brushRef="#br0">1999 121 2210,'0'0'3123,"3"-8"-1756,4-5-897,-3 5 224,0 0 0,0 0 0,0 0 0,-1-1-1,4-16 1,-7 24-640,0 0-1,0 0 0,0 0 0,0 0 1,0 0-1,0 0 0,0 0 0,0 0 1,-1 0-1,1 0 0,0 0 0,-1 0 1,1 0-1,-1 0 0,1 0 1,-1 0-1,0 0 0,1 1 0,-1-1 1,0 0-1,0 0 0,1 1 0,-1-1 1,0 0-1,0 1 0,0-1 0,0 1 1,-1-1-1,-2-1 57,-1 1-1,1-1 1,0 1 0,-1 0-1,1 1 1,-1-1 0,-5 1-1,-11 0 109,0 2 0,-25 4-1,-43 5 116,-1-4-1,-119-6 1,115-3 105,-182 19 0,-264 99-246,448-89-136,2 5 0,2 3 0,-149 84 0,230-115 13,1-1 0,0 2 0,1-1 0,-1 1 0,1-1 0,0 1 0,0 1 0,0-1 0,1 1 0,0 0 0,0 0 0,0 0 0,1 0-1,0 1 1,0-1 0,-3 13 0,4-9-39,1 1-1,0-1 0,0 1 1,1-1-1,1 1 0,0 0 1,0-1-1,1 1 0,0-1 1,6 18-1,13 70 36,-19-80-49,1 1 0,1-1 0,0 1 0,2-1-1,13 30 1,-13-40 4,-1 0 0,2 0-1,-1 0 1,1-1-1,0 0 1,0-1 0,1 0-1,0 0 1,0 0 0,0-1-1,16 7 1,12 4 121,59 17 1,-77-27-132,75 24 79,1-4 0,2-4 0,0-4 0,1-4 0,116 1 0,-56-21-36,0-7 0,217-45 1,-351 53-29,-1-1 0,0-1 0,0-1 0,0 0-1,-1-2 1,0-1 0,-1 0 0,0-2 0,-1 0 0,29-26 0,-24 15 12,0-1 0,-2-2 0,-1 0 0,-1-1 0,-1-1 1,23-49-1,-38 70-13,57-129-356,-54 119 206,-2 1 0,-1-1 0,0 0 0,-1 0 0,-1-1-1,1-21 1,-3 35 120,-1 0-1,1 0 0,-1 0 1,0 0-1,0 0 0,0 0 1,-1 0-1,0 0 1,0 1-1,0-1 0,0 1 1,-1-1-1,0 1 0,0 0 1,0 0-1,-6-6 0,2 4 4,0 0 0,0 1 0,-1 0-1,0 0 1,0 1 0,0 0 0,0 0-1,-16-4 1,-6 1 5,-2 1 0,1 1-1,0 2 1,-44 0 0,3 6-1070,1 3 0,-92 20 0,94-14-2882,-24 3-5984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32.108"/>
    </inkml:context>
    <inkml:brush xml:id="br0">
      <inkml:brushProperty name="width" value="0.025" units="cm"/>
      <inkml:brushProperty name="height" value="0.025" units="cm"/>
    </inkml:brush>
  </inkml:definitions>
  <inkml:trace contextRef="#ctx0" brushRef="#br0">62 149 7111,'0'0'2600,"7"-9"-1026,0-1-1118,35-51 1993,-19 15 4736,14 50-4350,-22-5-2772,0 0 0,0-1 1,0-1-1,0-1 1,21-7-1,-23 7-48,-66 26 94,2 2 0,0 2 1,-74 52-1,124-78-96,-1 1-1,1-1 0,0 1 0,0 0 0,-1 0 0,1-1 1,0 1-1,0 0 0,0 0 0,0 0 0,0 0 1,0 0-1,0 0 0,0 1 0,0-1 0,1 0 0,-1 0 1,0 1-1,0 1 0,2-2-11,0-1 0,0 1 0,0-1 1,-1 1-1,1-1 0,0 0 0,0 1 0,0-1 0,0 0 0,0 0 1,0 0-1,1 0 0,-1 1 0,0-2 0,0 1 0,0 0 0,0 0 1,0 0-1,1-1 0,64-11-337,-6-3 108,-28 8 20,-1-1-1,62-26 0,-86 29 204,-9 2-7,-23 1-25,-36 8-16,-81 49-4404,113-47-1197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37.205"/>
    </inkml:context>
    <inkml:brush xml:id="br0">
      <inkml:brushProperty name="width" value="0.025" units="cm"/>
      <inkml:brushProperty name="height" value="0.025" units="cm"/>
    </inkml:brush>
  </inkml:definitions>
  <inkml:trace contextRef="#ctx0" brushRef="#br0">57 105 6278,'0'0'6828,"9"-4"-5120,16-5-487,0 1 0,1 1-1,-1 1 1,33-2 0,115-4-151,-25 2-920,-146 10-143,-1 0-1,1 0 0,0 0 1,-1-1-1,1 1 1,-1-1-1,1 1 0,-1-1 1,0 1-1,1-1 0,-1 0 1,0 0-1,1 0 0,1-1 1,-4-5 35,-13 1-52,-47-3 199,-1 3-1,0 2 1,-76 6-1,40-1 793,62-2-576,20 0-259,1 1 0,0 0-1,-25 4 1,28 2 11,16 1-40,21 2-7,55-4-583,0-3 0,0-4 0,-1-3 0,100-19 0,-173 23-2243,-15 2 975,-16 5-1467,-4 1-1885</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43.487"/>
    </inkml:context>
    <inkml:brush xml:id="br0">
      <inkml:brushProperty name="width" value="0.025" units="cm"/>
      <inkml:brushProperty name="height" value="0.025" units="cm"/>
    </inkml:brush>
  </inkml:definitions>
  <inkml:trace contextRef="#ctx0" brushRef="#br0">6042 497 3203,'11'-3'1943,"-11"3"-1915,17-4 1460,-1-1 0,30-12-1,-41 14-1254,1 0-1,-2 1 0,1-2 0,0 1 0,-1 0 0,8-9 1,-10 11-211,-1-1 1,0 1-1,1-1 0,-1 1 1,0-1-1,0 0 1,-1 0-1,1 0 1,0 0-1,0 1 0,-1-1 1,1 0-1,-1 0 1,0 0-1,0 0 1,0 0-1,0 0 0,0 0 1,0 0-1,0-3 1,-1 3-42,0 1 0,0-1 1,0 0-1,0 0 0,0 1 0,-1-1 1,1 0-1,0 1 0,-1-1 1,1 1-1,-1 0 0,0-1 1,1 1-1,-1 0 0,0 0 0,0 0 1,1 0-1,-5-1 0,-40-12-464,40 12 425,-57-10-22,-2 3 1,0 2 0,-108 3-1,13 1 136,-931-106 3373,845 79-2907,-98-12-450,-870-80-43,877 107 81,0 15 1,-344 45-1,169 27-84,10 39 7,490-108-33,-31 9 24,-77 32 0,110-39-23,0-1 1,0 2-1,1-1 1,0 1 0,0 0-1,0 1 1,1 0-1,0 1 1,1 0-1,-1 0 1,1 0-1,1 1 1,-8 13-1,12-18 0,-1 1 0,2 0 0,-1-1 0,1 1 0,-1 0 0,1 0-1,1 0 1,-1 0 0,1-1 0,0 1 0,0 0 0,0 0 0,0 0 0,1 0 0,0 0-1,0 0 1,1 0 0,-1-1 0,1 1 0,0 0 0,0-1 0,0 0 0,1 1-1,0-1 1,0 0 0,0 0 0,0 0 0,0-1 0,1 1 0,0-1 0,5 4 0,8 5 17,0 0 0,1-1 0,1-1 0,0-1 0,0 0 0,24 6 0,32 8 122,2-4-1,139 18 0,165-7 158,-237-22-329,1156 52 690,-883-61-560,466-61 1,970-239 1256,-1813 294-1215,-22 5-75,-1-1 1,0 0-1,1-2 0,-1 0 1,0 0-1,-1-2 0,19-10 0,-34 17-37,0-1 0,0 1-1,0-1 1,-1 1 0,1-1-1,0 1 1,0-1 0,-1 1 0,1-1-1,0 0 1,-1 0 0,1 1-1,-1-1 1,1 0 0,-1 0-1,0 0 1,1 1 0,-1-1-1,0 0 1,1 0 0,-1 0-1,0 0 1,0 0 0,0 0-1,0 0 1,0 0 0,0 0-1,0 1 1,0-3 0,-1 1 2,0 0 0,0 0 0,0 1 1,-1-1-1,1 0 0,0 1 0,-1-1 0,1 1 1,-1-1-1,0 1 0,1 0 0,-4-2 1,-60-26 201,63 29-214,-69-23 114,-130-22 1,-82 6-241,66 11-1042,54-1-1583,-2-7-2248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54.510"/>
    </inkml:context>
    <inkml:brush xml:id="br0">
      <inkml:brushProperty name="width" value="0.025" units="cm"/>
      <inkml:brushProperty name="height" value="0.025" units="cm"/>
    </inkml:brush>
  </inkml:definitions>
  <inkml:trace contextRef="#ctx0" brushRef="#br0">0 159 3235,'0'0'9300,"5"-8"-8473,-1 2-666,1 0 0,0 0-1,0 1 1,0-1 0,1 1 0,0 0 0,0 1 0,0-1-1,0 1 1,1 0 0,-1 1 0,1 0 0,0 0-1,0 0 1,9-1 0,97-23 179,201-21 1,-282 44-307,-282 47 1071,191-38-716,31-4-74,1 2 1,-50 11-1,100-10-218,21-2-7,38-9-110,-1-3 1,121-32-1,-185 37 59,-14 2-9,-29 0 12,-49 4 7,-20 7 183,0 3-1,-112 29 0,177-30 38,22-4-1156,21-4-3235,15-2-288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4.660"/>
    </inkml:context>
    <inkml:brush xml:id="br0">
      <inkml:brushProperty name="width" value="0.025" units="cm"/>
      <inkml:brushProperty name="height" value="0.025" units="cm"/>
    </inkml:brush>
  </inkml:definitions>
  <inkml:trace contextRef="#ctx0" brushRef="#br0">66 57 12492,'0'-11'3320,"1"-12"-3170,-1 0 6760,-14 60-2247,11-29-4520,-36 133 2705,35-123-2590,1 0 1,1 1-1,1-1 0,0 0 1,1 0-1,3 20 1,-2-35-251,-1 0 0,1 0 0,0-1 0,0 1 1,0-1-1,0 1 0,0-1 0,0 1 1,1-1-1,-1 0 0,1 1 0,0-1 0,0 0 1,-1 0-1,1 0 0,0 0 0,1-1 0,-1 1 1,0 0-1,1-1 0,-1 0 0,0 1 0,1-1 1,-1 0-1,1 0 0,0-1 0,-1 1 1,1-1-1,0 1 0,0-1 0,-1 0 0,1 0 1,0 0-1,0 0 0,-1 0 0,5-1 0,5-1-139,-1 0 0,1 0 0,0-1 0,-1-1 0,1 0 0,20-11 0,-28 13 41,0-1 1,1 1 0,0 0 0,-1 0-1,1 1 1,0 0 0,0-1 0,8 1-1,-12 1 90,0 0 0,1 0 0,-1 0 0,0 0 0,0 1 0,1-1 0,-1 0 0,0 1 0,0-1 0,0 1 0,0 0 0,1-1-1,-1 1 1,0 0 0,0 0 0,-1 0 0,1-1 0,0 1 0,0 0 0,0 0 0,0 0 0,-1 0 0,1 1 0,0-1 0,-1 0-1,1 0 1,-1 0 0,0 0 0,1 1 0,-1-1 0,0 0 0,0 0 0,1 1 0,-1-1 0,0 0 0,-1 3 0,3 15 138,-2 0 1,0 0-1,-1 1 1,-1-1 0,0 0-1,-9 29 1,10-43-105,-1 1 0,0-1 0,0 1 0,0-1-1,-1 0 1,0 0 0,0 0 0,0 0 0,0 0 0,-1 0 0,0-1 0,0 0 0,0 0 0,0 0 0,-1 0 0,1-1 0,-1 0 0,0 0-1,0 0 1,0 0 0,-1-1 0,1 0 0,-1 0 0,1 0 0,-12 1 0,15-2-98,-1-1 1,1 0-1,0 0 0,-1 0 1,1-1-1,0 1 0,-1 0 1,1-1-1,0 0 0,-1 1 1,1-1-1,0 0 0,0 0 1,0 0-1,0 0 0,0-1 1,0 1-1,0-1 0,0 1 1,0-1-1,-2-3 0,0 1-270,1-1 0,1 0 0,-1 0-1,1 0 1,-1 0 0,1 0 0,1 0-1,-1 0 1,0-9 0,0 5-232,1 1 1,0-1-1,0 0 0,1 1 1,1-1-1,-1 0 0,1 1 1,1-1-1,0 1 0,0-1 1,0 1-1,6-12 0,9-3-5754,1 4-2905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0.409"/>
    </inkml:context>
    <inkml:brush xml:id="br0">
      <inkml:brushProperty name="width" value="0.025" units="cm"/>
      <inkml:brushProperty name="height" value="0.025" units="cm"/>
    </inkml:brush>
  </inkml:definitions>
  <inkml:trace contextRef="#ctx0" brushRef="#br0">0 176 6822,'0'0'7843,"8"-9"-6984,-3 2-649,1 0 0,1 0 0,0 0-1,0 1 1,0 0 0,0 0 0,1 1 0,0 0 0,0 0-1,1 1 1,-1 0 0,10-3 0,32-5 523,0 3-1,89-6 1,-84 11-200,0-3-1,55-14 1,-109 20 1169,-10-1-677,-31-1-359,-51 2-360,-159 9 1269,288-9-2152,51-10 1,-51 6-273,50-2 0,-139 24-5429,14-10 870,-6-5-4110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05.150"/>
    </inkml:context>
    <inkml:brush xml:id="br0">
      <inkml:brushProperty name="width" value="0.025" units="cm"/>
      <inkml:brushProperty name="height" value="0.025" units="cm"/>
    </inkml:brush>
  </inkml:definitions>
  <inkml:trace contextRef="#ctx0" brushRef="#br0">42 117 3876,'0'0'25683,"-4"-1"-24915,360 10 1558,-294-9-2212,-119-1-114,15-1 0,0 2 0,0 2 0,0 1 0,1 2 0,0 3 0,-52 14 0,160-16 0,-27-7 0,1-2 0,-1-1 0,-1-2 0,1-2 0,-1-1 0,0-2 0,47-21 0,-86 32 0,0 0 0,0 0 0,-1 0 0,1 0 0,0 0 0,0 0 0,0 0 0,0-1 0,0 1 0,0 0 0,0 0 0,-1 0 0,1 0 0,0 0 0,0 0 0,0 0 0,0 0 0,0 0 0,0-1 0,0 1 0,0 0 0,0 0 0,0 0 0,0 0 0,0 0 0,0 0 0,0-1 0,0 1 0,0 0 0,0 0 0,0 0 0,0 0 0,0 0 0,0 0 0,0-1 0,0 1 0,0 0 0,0 0 0,0 0 0,0 0 0,0 0 0,0 0 0,0-1 0,0 1 0,0 0 0,0 0 0,0 0 0,1 0 0,-1 0 0,0 0 0,0 0 0,0 0 0,0 0 0,0 0 0,0-1 0,0 1 0,-23-3 0,-32 2 0,16 1 0,-112 4 0,132-2 0,1 1 0,-1 1 0,1 0 0,0 1 0,-35 15 0,53-20 0,-1 0 0,0 0 0,0 1 0,0-1 0,1 0 0,-1 1 0,0-1 0,0 0 0,1 1 0,-1-1 0,0 1 0,1-1 0,-1 1 0,0-1 0,1 1 0,-1 0 0,1-1 0,-1 1 0,1 0 0,-1-1 0,1 1 0,0 0 0,-1 0 0,1-1 0,-1 2 0,18 6 0,34-4 0,-26-5 0,0-2 0,0 0 0,0-1 0,-1-1 0,25-10 0,119-50 0,-129 49 0,-152 18 0,-76 32 0,159-27 0,-1 2 0,1 1 0,0 1 0,-29 17 0,58-28 0,1 0 0,0 0 0,-1 0 0,1 0 0,0 0 0,-1 0 0,1 0 0,0 0 0,-1 0 0,1 0 0,0 0 0,-1 0 0,1 0 0,0 1 0,0-1 0,-1 0 0,1 0 0,0 0 0,-1 1 0,1-1 0,0 0 0,0 0 0,0 0 0,-1 1 0,1-1 0,0 0 0,0 1 0,0-1 0,0 0 0,-1 0 0,1 1 0,0-1 0,0 0 0,0 1 0,0-1 0,0 0 0,0 1 0,0-1 0,0 0 0,0 1 0,0-1 0,0 0 0,0 1 0,0-1 0,0 0 0,0 0 0,0 1 0,0-1 0,1 1 0,20 2 0,35-5 0,5-7 0,-1-3 0,77-25 0,16-4 0,-252 46 0,-304 72 0,491-84 0,75-45 0,-123 36 0,0 2 0,1 2 0,0 1 0,1 2 0,76-5 0,-191 36 0,-19-7-809,65-12-152,0 1-1,0 2 0,-48 16 1,68-17-4065,10-1-1623,14 1-4311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13.786"/>
    </inkml:context>
    <inkml:brush xml:id="br0">
      <inkml:brushProperty name="width" value="0.025" units="cm"/>
      <inkml:brushProperty name="height" value="0.025" units="cm"/>
    </inkml:brush>
  </inkml:definitions>
  <inkml:trace contextRef="#ctx0" brushRef="#br0">144 3 5477,'0'0'5664,"-8"0"-2178,-9-1-2085,-45 0 4888,56 0-5329,1 2-1,0-1 1,0 1 0,-1-1-1,1 2 1,0-1-1,0 0 1,0 1-1,-5 2 1,61 3-106,-15-7-854,397 13 0,-780-15 0,343 2 0,-61 6 0,61-5 0,-1 0 0,1 0 0,0 0 0,0 0 0,0 0 0,0 1 0,0 0 0,0 0 0,1 0 0,-1 0 0,0 1 0,-4 4 0,8-7 0,-1 0 0,1 1 0,0-1 0,-1 0 0,1 1 0,0-1 0,-1 1 0,1-1 0,0 0 0,0 1 0,-1-1 0,1 1 0,0-1 0,0 1 0,0-1 0,0 1 0,0-1 0,0 1 0,0-1 0,0 1 0,0-1 0,0 1 0,0-1 0,0 1 0,0-1 0,0 1 0,0-1 0,0 1 0,1-1 0,-1 0 0,0 1 0,0-1 0,1 1 0,-1-1 0,0 1 0,0-1 0,1 0 0,-1 1 0,1-1 0,24 12 0,32-4 0,5-9 0,120-16 0,-131 10 0,17 3 0,-536 30 0,447-20 0,27 0 0,36 2 0,4-8 0,-1-2 0,1-2 0,-1-2 0,0-2 0,0-1 0,64-24 0,-73 24-496,65-7-1,-122 18-3832,-2 4-3257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19.765"/>
    </inkml:context>
    <inkml:brush xml:id="br0">
      <inkml:brushProperty name="width" value="0.025" units="cm"/>
      <inkml:brushProperty name="height" value="0.025" units="cm"/>
    </inkml:brush>
  </inkml:definitions>
  <inkml:trace contextRef="#ctx0" brushRef="#br0">5871 441 5990,'-282'-14'3814,"-775"-57"-1986,-307-51 1012,880 94-3054,-327-16 1650,0 31-373,675 17-595,-173 28-1,239-20-283,0 3-1,1 3 1,1 3-1,-79 36 1,124-46-180,1 0 0,0 1 1,1 1-1,-34 27 1,51-37-11,0 0 0,0 0 0,0 1 1,1-1-1,0 1 0,-1 0 1,1 0-1,1 1 0,-1-1 1,0 1-1,1-1 0,0 1 0,0 0 1,1 0-1,-1-1 0,1 1 1,0 0-1,0 1 0,1-1 0,0 0 1,0 0-1,0 0 0,0 0 1,1 0-1,-1 0 0,1 0 1,1 0-1,-1 0 0,1 0 0,2 5 1,2 1 21,1-1-1,1 0 1,-1 0 0,2-1 0,-1 0-1,1 0 1,1-1 0,19 13 0,7 4 134,49 22 1,14 1 27,3-4 0,168 47 0,226 20-7,347-20 30,7-71 291,-382-14-209,-427-5-213,1127 6 873,-806-21-883,436-73-1,-324-11-10,-369 69-31,-2-5-1,141-67 1,-216 88-3,1-2 1,-2-2-1,27-19 1,-49 33 3,0-1 0,0 0 0,0-1 1,0 1-1,0-1 0,-1 0 1,0 0-1,0 0 0,-1 0 0,1-1 1,-1 1-1,0-1 0,-1 0 0,1 0 1,-1 0-1,0-1 0,-1 1 0,1 0 1,-1-1-1,-1 1 0,1-13 0,-3 13 2,1 0 0,-1 1 0,-1-1 0,1 1 0,-1-1 0,0 1 0,0 0 0,0 0-1,-1 0 1,0 1 0,0-1 0,0 1 0,0 0 0,-1 0 0,1 0 0,-1 1-1,-9-6 1,-12-6-10,-2 1-1,-34-14 0,41 19 5,-135-51 171,-2 6-1,-201-41 1,-338-31-3241,513 96-212,1-2-2990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26.398"/>
    </inkml:context>
    <inkml:brush xml:id="br0">
      <inkml:brushProperty name="width" value="0.025" units="cm"/>
      <inkml:brushProperty name="height" value="0.025" units="cm"/>
    </inkml:brush>
  </inkml:definitions>
  <inkml:trace contextRef="#ctx0" brushRef="#br0">2419 111 4773,'0'0'7943,"4"-9"-6139,12-28-95,-15 36-1634,-1 0 1,0 0-1,1 1 0,-1-1 1,0 0-1,0 0 1,0 0-1,0 0 1,0 1-1,0-1 0,0 0 1,0 0-1,0 0 1,0 0-1,-1 1 0,1-1 1,0 0-1,0 0 1,-1 0-1,1 1 1,-1-1-1,1 0 0,0 0 1,-1 1-1,1-1 1,-1 1-1,0-1 1,1 0-1,-1 1 0,0-1 1,1 1-1,-1-1 1,0 1-1,1-1 1,-3 0-1,-28-8 951,24 8-678,-42-9 78,-1 2 0,1 2 0,-1 2 1,-87 6-1,-201 37-484,14 0 1022,161-29-555,-307 60 0,407-55-271,1 2-1,0 3 0,1 3 1,1 2-1,2 3 0,1 3 1,-97 68-1,137-85 35,0 0 1,1 1-1,0 1 0,1 0 1,1 1-1,-23 37 1,29-40-152,1 0 1,0 1 0,1 0 0,1 0 0,1 0-1,0 1 1,1 0 0,0-1 0,1 1 0,1 20 0,1-22 7,0-1 0,0 0 0,2 1 0,0-1 0,0 0 0,1 0 0,1 0 1,0 0-1,1-1 0,0 0 0,1 0 0,0 0 0,1 0 0,0-1 0,1 0 0,0-1 1,1 0-1,0 0 0,0-1 0,1 0 0,14 10 0,1-3 7,1 0 0,1-2-1,1-1 1,-1-1 0,2-1-1,48 11 1,6-4 31,95 7 1,-36-13 44,247-12 0,-283-9 286,-1-5-1,146-38 1,195-89 1014,-396 123-1220,-1-2-1,-1-2 1,-1-3-1,54-37 1,-82 48-163,0 0-1,-1-1 1,-1-1 0,0-1-1,-1-1 1,-1 0 0,-1-1 0,0 0-1,-2-1 1,0 0 0,16-42-1,-25 57-13,-1 0 0,0 0 0,0-1 0,-1 1 0,1-1-1,-1 1 1,0-1 0,-1 1 0,1-1 0,-1 0 0,-1 1-1,1-1 1,-1 1 0,1-1 0,-2 0 0,1 1 0,-1 0-1,1-1 1,-1 1 0,-1 0 0,1 0 0,-1 0 0,0 0-1,0 1 1,0-1 0,-1 1 0,0-1 0,0 1-1,0 1 1,0-1 0,0 0 0,-1 1 0,0 0 0,0 0-1,-6-3 1,-23-11 18,0 1 0,-1 1-1,-1 3 1,0 0-1,0 3 1,-38-6 0,21 8-204,0 1 1,0 4-1,-91 6 1,113 0-344,0 1 0,0 2 0,0 1 0,-40 16 0,-112 59-7160,172-78 6910,-79 40-7660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31.820"/>
    </inkml:context>
    <inkml:brush xml:id="br0">
      <inkml:brushProperty name="width" value="0.025" units="cm"/>
      <inkml:brushProperty name="height" value="0.025" units="cm"/>
    </inkml:brush>
  </inkml:definitions>
  <inkml:trace contextRef="#ctx0" brushRef="#br0">72 49 5958,'0'0'22202,"-6"6"-21658,4-5-495,0 0-1,0 1 0,1-1 0,-1 1 0,0 0 1,1 0-1,0 0 0,-1 0 0,1 0 0,0 0 0,0 0 1,-1 2-1,8 9 460,21-1-105,14-4-87,0-1 0,0-3 0,0-1-1,1-2 1,45-5 0,-76 3-271,0 0 0,0-1 0,0 0 0,0 0 0,-1-1 0,1-1 0,-1 0 0,0 0 0,0-1 0,0-1 0,0 1 0,-1-2 0,10-7 0,-20 14-45,1-1 0,0 1 0,0 0 0,0-1 0,0 1 0,-1 0 0,1-1 0,0 1 0,0 0 0,0-1 0,-1 1 0,1 0 0,0-1 0,-1 1 0,1 0 0,0 0 0,-1-1 0,1 1 0,0 0 0,-1 0 0,1 0 0,-1-1 0,1 1 0,0 0 0,-1 0 0,1 0 0,-1 0 0,1 0 0,0 0 0,-1 0 0,1 0 0,-1 0 0,1 0 0,0 0 0,-1 0 0,1 0 0,-1 0 0,1 1 0,-1-1 0,-23-2 0,-108 1 0,-223-12 0,426 15 0,1-3 0,96-12 0,78-4 0,-290 35 0,2-8 0,0-1 0,-80 4 0,-87-9 0,155-4 0,123-4 0,-1-3 0,75-18 0,-1 1 0,-105 20 0,49 1 0,-391 6-2381,304-3 2266,1 0-1,-1 0 0,0 0 1,0 0-1,0 0 1,0 0-1,0 1 1,0-1-1,0 0 1,0 0-1,0 1 0,1-1 1,-1 1-1,0-1 1,0 1-1,0-1 1,1 1-1,-1-1 1,0 1-1,1 0 0,-1-1 1,0 1-1,1 0 1,-1-1-1,1 1 1,-1 0-1,1 0 1,-1 0-1,1 0 0,0-1 1,-1 1-1,1 0 1,0 0-1,0 0 1,0 0-1,0 0 1,-1 0-1,1 0 1,0 0-1,1 1 0,-1 1-417,1 0-1,-1 0 1,1 0-1,0 0 0,0 0 1,1 0-1,-1 0 0,0-1 1,1 1-1,-1 0 1,4 3-1,16 13-4650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49.517"/>
    </inkml:context>
    <inkml:brush xml:id="br0">
      <inkml:brushProperty name="width" value="0.025" units="cm"/>
      <inkml:brushProperty name="height" value="0.025" units="cm"/>
      <inkml:brushProperty name="color" value="#AB008B"/>
    </inkml:brush>
  </inkml:definitions>
  <inkml:trace contextRef="#ctx0" brushRef="#br0">0 1 2851,'9'6'8034,"47"28"-4523,43 11-7391,4 2 80,-39-10 7291,-9-4-2594,102 45 0,-104-55-1837,-1 3 1,75 49-1,-79-43 4381,2-1-1,104 47 1,-38-34-3930,-93-32-3664,-18-7-395</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45.756"/>
    </inkml:context>
    <inkml:brush xml:id="br0">
      <inkml:brushProperty name="width" value="0.025" units="cm"/>
      <inkml:brushProperty name="height" value="0.025" units="cm"/>
      <inkml:brushProperty name="color" value="#AB008B"/>
    </inkml:brush>
  </inkml:definitions>
  <inkml:trace contextRef="#ctx0" brushRef="#br0">3 3 352,'-2'-3'64</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46.100"/>
    </inkml:context>
    <inkml:brush xml:id="br0">
      <inkml:brushProperty name="width" value="0.025" units="cm"/>
      <inkml:brushProperty name="height" value="0.025" units="cm"/>
      <inkml:brushProperty name="color" value="#AB008B"/>
    </inkml:brush>
  </inkml:definitions>
  <inkml:trace contextRef="#ctx0" brushRef="#br0">7 9 2018,'0'0'1537,"-7"-8"-1216</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47.727"/>
    </inkml:context>
    <inkml:brush xml:id="br0">
      <inkml:brushProperty name="width" value="0.025" units="cm"/>
      <inkml:brushProperty name="height" value="0.025" units="cm"/>
      <inkml:brushProperty name="color" value="#AB008B"/>
    </inkml:brush>
  </inkml:definitions>
  <inkml:trace contextRef="#ctx0" brushRef="#br0">112 82 2306,'0'0'2226,"-8"-1"-2130,3 0 27,0 0-1,-1 0 1,1 0 0,0-1-1,0 1 1,0-1-1,1 0 1,-1-1-1,0 1 1,1-1-1,0 0 1,-1 0-1,1 0 1,0-1-1,1 1 1,-1-1 0,1 0-1,-1 0 1,1-1-1,0 1 1,-2-5-1,0 0 3728,2 2 4919,9 11-2233,9 8-7498,12 6 1273,1 0 0,60 26-1,-37-24-2790,2-4-3301,-18-3-1116,-19-5 2300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4.990"/>
    </inkml:context>
    <inkml:brush xml:id="br0">
      <inkml:brushProperty name="width" value="0.025" units="cm"/>
      <inkml:brushProperty name="height" value="0.025" units="cm"/>
    </inkml:brush>
  </inkml:definitions>
  <inkml:trace contextRef="#ctx0" brushRef="#br0">0 371 7783,'0'0'19763,"1"53"-15759,-1-22-2787,0 2-1217,0 3 0,0-3 0,0-3 0,3-1 0,6-6 0,0-8 0,2-8-2402,-1-7-3332,-4-7-4291</inkml:trace>
  <inkml:trace contextRef="#ctx0" brushRef="#br0" timeOffset="1">33 0 25432,'0'0'7335,"25"41"-22133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48.074"/>
    </inkml:context>
    <inkml:brush xml:id="br0">
      <inkml:brushProperty name="width" value="0.025" units="cm"/>
      <inkml:brushProperty name="height" value="0.025" units="cm"/>
      <inkml:brushProperty name="color" value="#AB008B"/>
    </inkml:brush>
  </inkml:definitions>
  <inkml:trace contextRef="#ctx0" brushRef="#br0">1 1 7111,'0'0'6021,"65"62"-4003,-42-42-256,0 0-545,2-3-416,0-1-64,-1-2-417,5 0-192,-4-1-64,3 0-128,0-1-673,1 1-416,-1-1-1025,0-1-737,-5 1-1825,-2-4-3652</inkml:trace>
  <inkml:trace contextRef="#ctx0" brushRef="#br0" timeOffset="1">650 364 5093,'0'0'5221,"65"50"-3908,-32-26-448,-3-4-225,-1-3-479,2-2 95,-4-3-192,-1-6-192,-4 0-897,1-2 224,-5 1-3139</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48.402"/>
    </inkml:context>
    <inkml:brush xml:id="br0">
      <inkml:brushProperty name="width" value="0.025" units="cm"/>
      <inkml:brushProperty name="height" value="0.025" units="cm"/>
      <inkml:brushProperty name="color" value="#AB008B"/>
    </inkml:brush>
  </inkml:definitions>
  <inkml:trace contextRef="#ctx0" brushRef="#br0">0 0 9801,'0'0'2403,"48"41"-1058,-21-23 256,-2-3-608,-2-1-672,0-2-257,0-6-321,-4 1-1504,0-3-1378,-3 2-737,1 0-736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49.111"/>
    </inkml:context>
    <inkml:brush xml:id="br0">
      <inkml:brushProperty name="width" value="0.025" units="cm"/>
      <inkml:brushProperty name="height" value="0.025" units="cm"/>
      <inkml:brushProperty name="color" value="#AB008B"/>
    </inkml:brush>
  </inkml:definitions>
  <inkml:trace contextRef="#ctx0" brushRef="#br0">1 1 7303,'0'0'8840,"57"49"-7302,-25-28-385,7-1-513,3 2-95,3 0-97,0-3-384,0-1-32,2 2-32,-3-5-480,-7-1-449,1-2-768,-6 3-1699,-2-3-1761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7.001"/>
    </inkml:context>
    <inkml:brush xml:id="br0">
      <inkml:brushProperty name="width" value="0.025" units="cm"/>
      <inkml:brushProperty name="height" value="0.025" units="cm"/>
      <inkml:brushProperty name="color" value="#AB008B"/>
    </inkml:brush>
  </inkml:definitions>
  <inkml:trace contextRef="#ctx0" brushRef="#br0">1 1093 17777,'0'0'2306,"9"-15"-822,33-63 689,44-116 0,25-109-510,-51 137-1079,-28 72-426,-15 40-74,3 1 1,40-77-1,-56 125-933,-4 7-2691,-5 11-1637,-11 3-599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7.359"/>
    </inkml:context>
    <inkml:brush xml:id="br0">
      <inkml:brushProperty name="width" value="0.025" units="cm"/>
      <inkml:brushProperty name="height" value="0.025" units="cm"/>
      <inkml:brushProperty name="color" value="#AB008B"/>
    </inkml:brush>
  </inkml:definitions>
  <inkml:trace contextRef="#ctx0" brushRef="#br0">39 0 13068,'0'0'10362,"-6"9"-9486,2-2-839,-1 0 1,1 0 0,1 1-1,0 0 1,0-1 0,0 1 0,1 0-1,0 0 1,1 1 0,0-1-1,0 0 1,1 1 0,0-1-1,0 0 1,2 11 0,45 358 3790,-46-371-3700,0 0 0,0 0 0,0 0 0,1-1 0,0 1 0,0 0 0,1-1 1,0 0-1,4 6 0,-6-9-97,0-1 0,1 0 0,-1 1-1,1-1 1,-1 0 0,1 0 0,0 0 0,-1 0 0,1-1 0,0 1 0,0 0 0,-1-1-1,1 1 1,0-1 0,0 0 0,0 0 0,0 1 0,0-1 0,0 0 0,0 0 0,0-1 0,-1 1-1,1 0 1,0-1 0,0 1 0,0-1 0,0 0 0,-1 1 0,1-1 0,0 0 0,-1 0-1,4-2 1,14-11 141,-1 0-1,0-1 0,-1 0 1,0-1-1,-1-2 0,24-33 1,28-29-405,-11 34-3782,-35 30-2161,-7 3-3273</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8.261"/>
    </inkml:context>
    <inkml:brush xml:id="br0">
      <inkml:brushProperty name="width" value="0.025" units="cm"/>
      <inkml:brushProperty name="height" value="0.025" units="cm"/>
      <inkml:brushProperty name="color" value="#AB008B"/>
    </inkml:brush>
  </inkml:definitions>
  <inkml:trace contextRef="#ctx0" brushRef="#br0">0 1 9353,'0'0'12321,"5"11"-11029,73 173 2868,37 115-3350,-138-323-5862,-14-24 3399,16 15 647,2-1 1,-29-65-1,41 79 1487,0-1 1,1-1-1,1 1 0,1-1 0,1 0 1,-1-33-1,4 52-315,1 0-1,-1 0 1,0 1 0,0-1-1,1 0 1,0 1-1,0-1 1,-1 0 0,1 1-1,1-1 1,-1 1 0,0-1-1,1 1 1,-1 0 0,1-1-1,0 1 1,-1 0-1,1 0 1,0 0 0,0 1-1,1-1 1,-1 0 0,3-1-1,-1 1-36,1 0-1,-1 0 1,0 1 0,1-1-1,-1 1 1,1 0 0,0 1-1,-1-1 1,1 1 0,0 0-1,-1 0 1,1 0 0,5 1-1,-8 0-84,0 0 1,-1 0-1,1-1 0,0 1 0,0 1 1,-1-1-1,1 0 0,-1 0 0,1 1 0,-1-1 1,1 0-1,-1 1 0,0 0 0,0-1 1,0 1-1,1 0 0,-2-1 0,1 1 0,0 0 1,0 0-1,-1 0 0,1 0 0,-1 0 1,1 0-1,-1 0 0,0 0 0,0 0 0,0 0 1,0 0-1,0 0 0,-1 3 0,1 3 267,-1-1 0,0 1 0,0-1 0,-1 1 0,1-1 0,-2 0 0,-3 10 0,3-12-132,-24 39 823,26-42-988,0 0 0,-1 0 0,1 0 0,-1-1 0,0 1 0,1 0 0,-1-1 0,0 1 0,0-1 0,0 0 0,0 0-1,0 0 1,-1 0 0,1 0 0,0 0 0,0 0 0,-1-1 0,-2 1 0,4-1-77,1 0 0,0 0 0,-1 0 0,1 0 0,-1 0 0,1 0 0,0 0 0,-1 0 0,1 0 0,-1 0 0,1-1 0,0 1 0,-1 0 0,1 0 0,0 0 0,-1-1 0,1 1 0,0 0 0,-1 0 0,1-1 0,0 1 0,0 0-1,-1-1 1,1 1 0,0 0 0,0-1 0,-1 1 0,1 0 0,0-1 0,0 1 0,0 0 0,0-1 0,0 1 0,0-1 0,0 1 0,-1 0 0,1-1 0,0 0 0,6-21-2984,17-18-3577,-2 16 1286,3 3-262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8.603"/>
    </inkml:context>
    <inkml:brush xml:id="br0">
      <inkml:brushProperty name="width" value="0.025" units="cm"/>
      <inkml:brushProperty name="height" value="0.025" units="cm"/>
      <inkml:brushProperty name="color" value="#AB008B"/>
    </inkml:brush>
  </inkml:definitions>
  <inkml:trace contextRef="#ctx0" brushRef="#br0">10 89 9001,'0'0'17990,"-1"9"-17051,-2 31-374,0-16-292,2 1-1,0 0 1,3 27-1,-2-50-270,0-1-1,0 1 1,1-1-1,-1 1 1,0-1-1,1 1 1,-1-1-1,0 0 0,1 1 1,0-1-1,-1 0 1,1 1-1,0-1 1,0 0-1,0 0 1,-1 0-1,1 1 1,0-1-1,1 0 1,-1 0-1,0-1 1,0 1-1,0 0 0,1 0 1,-1 0-1,0-1 1,1 1-1,-1-1 1,0 1-1,1-1 1,-1 0-1,1 1 1,-1-1-1,1 0 1,-1 0-1,3 0 0,-1-1 27,0 1-1,0-1 0,0 0 1,0 0-1,0 0 0,0-1 0,0 1 1,-1-1-1,1 0 0,-1 1 0,1-1 1,-1 0-1,0-1 0,1 1 1,-1 0-1,2-4 0,3-5 151,0 0-1,-1-1 1,0 1 0,-1-2-1,-1 1 1,0 0-1,0-1 1,-1 0-1,-1 0 1,0 0 0,-1 0-1,0 0 1,-1 0-1,-3-23 1,2 32-176,0 0 0,-1 0-1,0 1 1,0-1 0,0 0 0,0 0-1,0 1 1,-1 0 0,0-1 0,0 1 0,-4-4-1,6 6-3,0 0-1,0 0 0,0 0 1,0 0-1,0 0 0,0 0 1,0 1-1,0-1 0,0 0 1,0 1-1,-1-1 0,1 1 1,0-1-1,0 1 0,-1 0 1,1-1-1,0 1 0,0 0 1,-1 0-1,1 0 0,0 0 1,-1 0-1,1 0 0,0 0 1,-1 1-1,1-1 0,0 0 1,0 1-1,-1-1 0,1 1 1,0-1-1,0 1 0,0-1 1,0 1-1,0 0 0,0 0 1,0 0-1,0-1 0,-2 3 1,2-1-254,0 0 1,0-1-1,0 1 0,0 0 1,0 0-1,1 0 1,-1 0-1,1-1 1,-1 1-1,1 0 1,0 0-1,-1 0 1,1 0-1,1 3 1,-1-4-143,0 0 0,0-1 0,0 1 0,0 0 0,0 0 0,0 0 0,1-1 0,-1 1 0,0 0 0,1 0 0,-1-1 0,1 1 0,-1 0 0,1-1 1,-1 1-1,1-1 0,-1 1 0,1 0 0,-1-1 0,1 1 0,0-1 0,-1 1 0,1-1 0,0 0 0,-1 1 0,1-1 0,0 0 0,0 1 0,0-1 0,-1 0 1,1 0-1,0 0 0,0 0 0,1 0 0,11 0-5939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8.992"/>
    </inkml:context>
    <inkml:brush xml:id="br0">
      <inkml:brushProperty name="width" value="0.025" units="cm"/>
      <inkml:brushProperty name="height" value="0.025" units="cm"/>
      <inkml:brushProperty name="color" value="#AB008B"/>
    </inkml:brush>
  </inkml:definitions>
  <inkml:trace contextRef="#ctx0" brushRef="#br0">63 1 13485,'0'0'15502,"-8"9"-14920,6-6-547,-4 3 7,1 0 0,0 0 0,0 1 0,1 0 0,0 0 1,0 0-1,0 0 0,1 1 0,0-1 0,1 1 0,0 0 1,0 0-1,-1 9 0,3-17-55,1 1 1,-1-1-1,0 1 0,1-1 1,-1 1-1,1-1 0,-1 1 1,0-1-1,1 1 1,-1-1-1,1 1 0,-1-1 1,1 0-1,0 1 0,-1-1 1,1 0-1,-1 0 1,1 1-1,0-1 0,-1 0 1,1 0-1,0 0 0,-1 0 1,1 0-1,-1 0 0,1 0 1,0 0-1,-1 0 1,1 0-1,0 0 0,-1 0 1,1-1-1,0 1 0,-1 0 1,2-1-1,25-6-413,-27 7 419,10-5-304,1 0 0,-1 1 0,1 0 1,-1 1-1,1 0 0,0 1 1,23-2-1,-34 4 337,1 1 1,0 0-1,0-1 1,-1 1-1,1 0 0,-1 0 1,1-1-1,-1 1 1,1 0-1,-1 0 0,1 0 1,-1 0-1,1 0 0,-1-1 1,0 1-1,0 0 1,0 0-1,1 0 0,-1 0 1,0 0-1,0 0 1,0 0-1,0 0 0,-1 0 1,1 1-1,-3 31 1690,0-24-1288,0 0-1,-1 0 0,0-1 0,0 1 1,-1-1-1,-1 0 0,-7 10 1,10-14-423,0 0 0,0-1 0,0 1 1,0-1-1,-1 1 0,1-1 0,-1 0 0,0-1 1,0 1-1,0-1 0,0 0 0,0 0 1,0 0-1,-1 0 0,1-1 0,-9 2 1,12-5-675,0 0 1,1-1 0,-1 1-1,1 0 1,0-1 0,-1 1 0,1 0-1,0-1 1,0 1 0,1-1-1,-1 1 1,0 0 0,1-1-1,-1 1 1,2-3 0,7-15-4366,5-3-1399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9.363"/>
    </inkml:context>
    <inkml:brush xml:id="br0">
      <inkml:brushProperty name="width" value="0.025" units="cm"/>
      <inkml:brushProperty name="height" value="0.025" units="cm"/>
      <inkml:brushProperty name="color" value="#AB008B"/>
    </inkml:brush>
  </inkml:definitions>
  <inkml:trace contextRef="#ctx0" brushRef="#br0">78 0 6887,'0'0'21663,"-8"9"-21113,-1 0-496,1 0-1,0 0 1,1 1 0,0 0 0,0 0 0,1 0 0,0 1 0,-5 17 0,12-27-81,0 0 0,0-1 0,0 1 0,0 0 0,0-1 0,1 1 0,-1 0 0,0-1 0,1 0 0,-1 1 0,0-1 0,1 0 0,-1 0 0,0 0 0,1 1 0,-1-1 0,0-1 0,1 1 0,1 0 0,44 0-801,-38 0 595,-7 0 247,0-1 0,0 1-1,0 0 1,-1 0 0,1 1 0,0-1 0,0 0 0,0 1 0,0-1-1,-1 1 1,1-1 0,0 1 0,-1 0 0,1 0 0,0 0 0,-1 0-1,1 0 1,-1 0 0,1 0 0,-1 0 0,0 0 0,0 1 0,1-1-1,-1 1 1,0-1 0,0 1 0,0-1 0,0 1 0,-1 0 0,1-1-1,0 1 1,-1 0 0,1 0 0,-1-1 0,0 1 0,1 0 0,-1 0-1,0 0 1,0 0 0,0-1 0,0 1 0,-1 0 0,1 0 0,0 0-1,-1 0 1,1-1 0,-2 3 0,0 4 353,0 0 0,-1 0 0,0-1 0,-1 1 0,0-1 0,0 0 0,0 0 0,-1 0 0,-7 8 0,8-11-315,1-2 1,-1 1 0,1 0 0,-1-1 0,0 1 0,0-1 0,0 0 0,0 0 0,0-1 0,-6 2 0,9-3-82,0 1 0,0-1 1,0 0-1,0 0 1,0 0-1,0 0 0,0 0 1,0 0-1,0 0 1,0 0-1,0 0 0,0 0 1,0-1-1,-1 1 1,1 0-1,0-1 0,1 1 1,-1-1-1,0 1 1,0-1-1,0 0 1,0 1-1,0-1 0,0 0 1,1 1-1,-1-1 1,0 0-1,1 0 0,-1 0 1,0 0-1,1 0 1,-1 0-1,1 0 0,-1 0 1,1 0-1,0 0 1,-1 0-1,1 0 0,0 0 1,0 0-1,0 0 1,0 0-1,0 0 0,0-2 1,0-1-1097,-1-1 1,1 1-1,1 0 0,-1-1 1,1 1-1,-1 0 1,1 0-1,0-1 0,1 1 1,-1 0-1,3-5 0,8-13-7320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9.706"/>
    </inkml:context>
    <inkml:brush xml:id="br0">
      <inkml:brushProperty name="width" value="0.025" units="cm"/>
      <inkml:brushProperty name="height" value="0.025" units="cm"/>
      <inkml:brushProperty name="color" value="#AB008B"/>
    </inkml:brush>
  </inkml:definitions>
  <inkml:trace contextRef="#ctx0" brushRef="#br0">0 1 19218,'0'0'8712,"0"59"-7206,3-34-609,2 2-321,2-2-416,1-3-96,1-3-32,0-6-160,-1-5-576,0-2-161,0-6-480,-6 0-641,1 0-673,-3-13-1409,0-9-3170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5.608"/>
    </inkml:context>
    <inkml:brush xml:id="br0">
      <inkml:brushProperty name="width" value="0.025" units="cm"/>
      <inkml:brushProperty name="height" value="0.025" units="cm"/>
    </inkml:brush>
  </inkml:definitions>
  <inkml:trace contextRef="#ctx0" brushRef="#br0">0 0 6342,'0'0'19885,"7"11"-18032,-1-1-1570,-1 0 1,0 0-1,-1 1 1,0-1-1,0 1 1,-1 0-1,-1 0 1,0 0-1,1 16 1,0 303 1998,-8-125-7250,6-227-103,1-7-1784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0.113"/>
    </inkml:context>
    <inkml:brush xml:id="br0">
      <inkml:brushProperty name="width" value="0.025" units="cm"/>
      <inkml:brushProperty name="height" value="0.025" units="cm"/>
      <inkml:brushProperty name="color" value="#AB008B"/>
    </inkml:brush>
  </inkml:definitions>
  <inkml:trace contextRef="#ctx0" brushRef="#br0">1 1 8808,'0'0'19411,"5"13"-17986,34 114 301,15 44-1103,-54-169-618,1 0 1,-1-1-1,1 1 1,-1 0-1,1-1 1,0 1-1,0 0 1,0-1-1,0 1 1,0-1-1,0 1 1,0-1-1,1 0 1,-1 0-1,0 1 1,1-1-1,-1 0 1,1 0-1,-1 0 1,1 0-1,3 1 1,-4-3-10,1 1 1,-1 0 0,1 0 0,0-1 0,-1 1 0,1-1-1,-1 1 1,1-1 0,-1 1 0,0-1 0,1 0 0,-1 0-1,0 0 1,1 0 0,-1 0 0,0 0 0,0 0 0,0 0-1,2-3 1,7-10-103,0-1 0,-1 0 0,11-27 0,-10 22-56,-8 17 153,-1 1-1,0-1 0,0 1 0,1 0 0,0-1 1,-1 1-1,1 0 0,0 0 0,0 0 0,0 0 0,0 1 1,0-1-1,0 0 0,1 1 0,-1 0 0,1-1 1,-1 1-1,1 0 0,2-1 0,-3 3 3,0-1 0,-1 0 0,1 1 1,0-1-1,-1 1 0,1-1 0,-1 1 0,1 0 0,-1 0 0,1-1 0,-1 1 1,0 0-1,1 0 0,-1 0 0,0 1 0,0-1 0,0 0 0,1 0 0,-2 1 1,1-1-1,0 1 0,0-1 0,0 1 0,-1-1 0,1 1 0,0-1 0,-1 1 1,0-1-1,1 1 0,-1 0 0,0 2 0,4 11 181,-2-1-1,0 0 1,-1 1-1,-1 26 1,0-36-127,0 0 0,0 0 0,-1 0 1,1-1-1,-1 1 0,-1 0 1,1 0-1,-1 0 0,1-1 1,-1 1-1,-1-1 0,1 1 0,-1-1 1,1 0-1,-1 0 0,0 0 1,-6 5-1,8-8-52,0-1 0,-1 1 1,1 0-1,0 0 0,0-1 0,-1 1 1,1-1-1,-1 1 0,1-1 0,-1 1 1,1-1-1,-1 0 0,1 0 0,0 0 1,-1 0-1,1 0 0,-1 0 0,1 0 1,-1-1-1,1 1 0,-1 0 0,-2-2 1,1 1-33,0-1 0,0 0 1,1 0-1,-1 0 1,0 0-1,1 0 1,0-1-1,-1 1 0,-2-6 1,-3-3-395,1-1 0,1 0 0,-10-24 0,14 27-1273,-1 1 0,1-1 0,0 0 1,1 1-1,0-1 0,0-14 1,1 0-4351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0.441"/>
    </inkml:context>
    <inkml:brush xml:id="br0">
      <inkml:brushProperty name="width" value="0.025" units="cm"/>
      <inkml:brushProperty name="height" value="0.025" units="cm"/>
      <inkml:brushProperty name="color" value="#AB008B"/>
    </inkml:brush>
  </inkml:definitions>
  <inkml:trace contextRef="#ctx0" brushRef="#br0">1 0 9321,'0'0'20323,"3"12"-18727,14 62-732,-12-42-698,2-1 0,2 0-1,12 32 1,-20-61-377,0 0-1,0 0 1,0 0 0,0 0 0,1 0-1,-1-1 1,0 1 0,1 0-1,-1-1 1,1 1 0,0-1 0,3 2-1,-4-2-126,0-1-1,1 1 0,-1-1 0,1 0 0,-1 0 1,1 0-1,-1 1 0,0-1 0,1-1 0,-1 1 1,1 0-1,-1 0 0,1 0 0,-1-1 0,0 1 1,1-1-1,-1 1 0,0-1 0,1 0 0,-1 1 1,0-1-1,0 0 0,0 0 0,0 0 0,0 0 1,1 0-1,-2 0 0,1 0 0,0 0 1,0 0-1,0 0 0,0-1 0,-1 1 0,1 0 1,-1-1-1,1 1 0,-1 0 0,1-1 0,-1 1 1,0-1-1,1-1 0,4-19-7925</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0.786"/>
    </inkml:context>
    <inkml:brush xml:id="br0">
      <inkml:brushProperty name="width" value="0.025" units="cm"/>
      <inkml:brushProperty name="height" value="0.025" units="cm"/>
      <inkml:brushProperty name="color" value="#AB008B"/>
    </inkml:brush>
  </inkml:definitions>
  <inkml:trace contextRef="#ctx0" brushRef="#br0">1 148 6919,'0'0'21487,"7"6"-20473,-7-6-1009,2 2 69,0 0-1,0 0 0,0 0 1,1-1-1,-1 1 0,0-1 1,1 0-1,-1 1 0,1-1 1,-1 0-1,4 0 0,-5-1-31,1 0 0,0 0-1,0-1 1,0 1-1,-1-1 1,1 1 0,0-1-1,0 0 1,-1 1 0,1-1-1,-1 0 1,1 0-1,-1 0 1,1 0 0,-1-1-1,1 1 1,-1 0 0,0-1-1,0 1 1,0-1-1,0 1 1,0-1 0,1-1-1,3-4 50,0 0-1,-1 0 1,0 0-1,0 0 0,-1-1 1,0 1-1,0-1 1,-1 0-1,0 0 0,0 0 1,-1 0-1,0 0 1,0-1-1,-1 1 1,-1-11-1,2 18-90,-1 1 1,0-1-1,0 1 1,0-1-1,-1 1 1,1-1-1,0 1 1,0-1-1,0 1 1,0-1-1,0 1 1,-1-1-1,1 1 1,0-1-1,0 1 1,-1-1-1,1 1 0,0-1 1,-1 1-1,1 0 1,0-1-1,-1 1 1,1 0-1,-1-1 1,1 1-1,-1 0 1,1-1-1,0 1 1,-1 0-1,1 0 1,-1 0-1,1 0 1,-2-1-1,-16 9 4,-13 24-8,25-19 4,0-1 0,0 1 0,2 0 0,-1 0 0,2 0 0,0 1 0,0-1 0,1 1 0,0 23 0,2-35 3,0-1-1,0 1 1,0 0 0,1-1-1,-1 1 1,0-1 0,1 1-1,-1 0 1,1-1-1,-1 1 1,1-1 0,0 0-1,0 1 1,0-1 0,0 1-1,0-1 1,0 0 0,0 0-1,0 0 1,0 0 0,0 0-1,1 0 1,-1 0-1,0 0 1,2 1 0,1-1 4,1 1-1,-1-1 1,1 0 0,-1 0 0,1 0 0,-1 0 0,1-1 0,-1 0 0,6 0-1,5-1-143,1-1 0,-1 0-1,0-2 1,23-7-1,0-4-3764,0-6-5163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1.883"/>
    </inkml:context>
    <inkml:brush xml:id="br0">
      <inkml:brushProperty name="width" value="0.025" units="cm"/>
      <inkml:brushProperty name="height" value="0.025" units="cm"/>
      <inkml:brushProperty name="color" value="#AB008B"/>
    </inkml:brush>
  </inkml:definitions>
  <inkml:trace contextRef="#ctx0" brushRef="#br0">0 44 18129,'0'0'10282,"5"9"-9033,7 19-613,-3-6-224,0 0 0,2-1 0,1 0-1,0-1 1,19 24 0,-30-43-412,-1 0 0,1 0 0,0-1 0,-1 1 0,1 0 0,0-1 0,-1 1 0,1-1 0,0 1 0,0-1 0,-1 1 0,1-1 0,0 1 0,0-1 0,0 0 0,0 0 0,0 1 0,-1-1 0,1 0 0,0 0 0,0 0 0,0 0 0,0 0 0,0 0 0,0 0 0,0 0 0,0 0 0,0 0 0,-1-1 0,1 1 0,0 0 0,0-1 0,0 1 0,0-1 0,-1 1 0,1-1 0,0 1 0,0-1 0,-1 1 0,1-1 0,0 0 0,-1 1 0,1-1 0,-1 0 0,1 1 0,-1-1 0,1 0 0,-1 0 0,1 0 0,-1 0 0,0 1 0,1-2 0,16-55 0,-15 47 0,4-28 0,-5 28 0,1-1 0,0 1 0,0 0 0,6-12 0,-8 22 0,0-1 0,0 1 0,0 0 0,1-1 0,-1 1 0,0-1 0,0 1 0,1 0 0,-1-1 0,0 1 0,1-1 0,-1 1 0,1 0 0,-1 0 0,0-1 0,1 1 0,-1 0 0,1 0 0,-1-1 0,1 1 0,-1 0 0,1 0 0,-1 0 0,0 0 0,1 0 0,-1 0 0,1 0 0,-1 0 0,1 0 0,-1 0 0,1 0 0,-1 0 0,1 0 0,-1 0 0,1 0 0,-1 0 0,1 0 0,-1 1 0,1-1 0,-1 0 0,0 0 0,1 1 0,-1-1 0,1 0 0,-1 1 0,0-1 0,1 0 0,-1 1 0,0-1 0,1 0 0,-1 1 0,0-1 0,0 1 0,1-1 0,-1 1 0,0-1 0,0 1 0,0 0 0,19 31 0,-17-28 0,8 20 0,-8-19 0,0 1 0,0-1 0,0 1 0,1-1 0,0 0 0,0 0 0,1 0 0,-1-1 0,1 1 0,5 4 0,-9-9 0,1 0 0,-1 0 0,1 0 0,-1 0 0,1 0 0,-1 0 0,1 0 0,-1 0 0,1 0 0,-1 0 0,1 0 0,-1 0 0,1-1 0,-1 1 0,1 0 0,-1 0 0,1 0 0,-1-1 0,1 1 0,-1 0 0,1-1 0,-1 1 0,0 0 0,1-1 0,-1 1 0,0-1 0,1 1 0,-1-1 0,0 1 0,0 0 0,1-1 0,-1 1 0,0-1 0,0 1 0,0-1 0,0 1 0,1-1 0,-1 0 0,0 1 0,0-1 0,7-28 0,-6 25 0,3-12-157,-1 4-853,0 1-1,0-1 1,-2-1 0,1 1 0,-2 0 0,0-19 0,-3 17-7072</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2.240"/>
    </inkml:context>
    <inkml:brush xml:id="br0">
      <inkml:brushProperty name="width" value="0.025" units="cm"/>
      <inkml:brushProperty name="height" value="0.025" units="cm"/>
      <inkml:brushProperty name="color" value="#AB008B"/>
    </inkml:brush>
  </inkml:definitions>
  <inkml:trace contextRef="#ctx0" brushRef="#br0">1 0 22197,'0'0'7303,"50"44"-14446,-34-42-896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2.908"/>
    </inkml:context>
    <inkml:brush xml:id="br0">
      <inkml:brushProperty name="width" value="0.025" units="cm"/>
      <inkml:brushProperty name="height" value="0.025" units="cm"/>
      <inkml:brushProperty name="color" value="#AB008B"/>
    </inkml:brush>
  </inkml:definitions>
  <inkml:trace contextRef="#ctx0" brushRef="#br0">59 236 10954,'0'0'21349,"-8"5"-20949,5-3-385,0-1-13,0 1 0,0 0 0,0-1 0,0 1 0,1 0 0,-1 1 0,0-1 0,1 0 0,0 1 0,-1 0 0,1-1 0,0 1 0,1 0 1,-1 0-1,0 0 0,1 0 0,0 0 0,-1 1 0,1-1 0,0 0 0,1 1 0,-1-1 0,0 7 0,1-2-2,-1-1 0,1 0 0,0 1 0,0-1 0,1 0 0,2 10 0,-3-15 0,1-1 0,-1 1 0,1-1 0,0 1 0,-1-1 0,1 1 0,0-1 0,0 0 0,0 1 0,0-1 0,0 0 0,0 0 0,0 0 0,1 0 0,-1 0 0,0 0 0,1 0 0,-1 0 0,0 0 0,1-1 0,-1 1 0,1 0 0,-1-1 0,1 0 0,0 1 0,-1-1 0,1 0 0,-1 0 0,4 1 0,1-2-49,-1 0 1,0 0-1,1-1 1,-1 1-1,0-1 0,0 0 1,0 0-1,0-1 1,0 1-1,-1-1 0,1 0 1,-1-1-1,0 1 1,0-1-1,0 0 0,0 0 1,0 0-1,-1 0 1,0 0-1,0-1 0,0 0 1,0 0-1,-1 0 1,0 0-1,0 0 0,0 0 1,-1 0-1,2-7 1,-3 12 47,-1 0 1,1 1 0,0-1 0,0 0-1,0 0 1,0 1 0,0-1 0,0 0-1,0 0 1,0 1 0,0-1 0,0 0 0,0 0-1,0 0 1,0 1 0,0-1 0,1 0-1,-1 0 1,0 1 0,0-1 0,0 0-1,0 0 1,0 0 0,0 1 0,1-1-1,-1 0 1,0 0 0,0 0 0,0 0-1,0 1 1,1-1 0,-1 0 0,0 0-1,0 0 1,0 0 0,1 0 0,-1 0-1,0 0 1,0 0 0,1 0 0,-1 0-1,0 1 1,1-1 0,10-8-3,9-13 6,-13 9-65,14-17-332,-21 28 387,1 1 0,0-1 0,0 0 0,-1 1 0,1 0 0,0-1 0,0 1 0,0-1-1,0 1 1,-1 0 0,1 0 0,0-1 0,0 1 0,0 0 0,0 0 0,0 0-1,0 0 1,0 0 0,0 0 0,0 0 0,-1 1 0,1-1 0,0 0 0,0 0 0,0 1-1,0-1 1,0 0 0,-1 1 0,1-1 0,0 1 0,0-1 0,-1 1 0,1 0-1,1 0 1,-1 1 16,1-1 0,-1 0 0,1 0-1,0 0 1,0 0 0,-1-1 0,1 1 0,0 0-1,0-1 1,0 1 0,0-1 0,-1 1-1,1-1 1,0 0 0,0 0 0,0 0 0,0 0-1,0 0 1,0-1 0,0 1 0,0 0 0,0-1-1,-1 0 1,1 1 0,0-1 0,0 0-1,-1 0 1,4-2 0,5-3 76,-1-2 0,1 1 0,15-17-1,15-11-69,-38 34-3,0 0 0,0 0 0,0 0 0,0 0-1,0 0 1,0-1 0,0 1 0,-1-1 0,1 1 0,-1-1 0,1 0 0,-1 1 0,1-1 0,-1 0 0,0 0 0,0 0-1,0 0 1,0 0 0,0 0 0,-1 0 0,1 0 0,0-3 0,4-13 8,0 5-60,-2 0 1,1-1 0,-2 1 0,0-1 0,0-18 0,-2 31 177,-8 21 252,5-9-276,0 1 0,1-1 0,1 1 1,0-1-1,0 1 0,1 0 0,2 18 0,-1-28-113,-1-1-1,1 0 1,0 0-1,-1 0 1,1 0-1,0 0 1,0 0-1,0 0 1,0 0-1,0 0 1,0 0-1,0 0 1,0 0-1,0-1 1,0 1-1,0 0 1,1-1-1,-1 1 1,0-1-1,0 1 1,1-1-1,-1 0 1,0 0-1,1 1 1,-1-1-1,0 0 1,1 0-1,-1 0 1,0 0-1,1-1 1,-1 1-1,0 0 1,1-1-1,-1 1 1,0 0-1,0-1 1,1 0-1,1 0 1,48-24-5,-43 20-312,-1 0 1,-1 0-1,1-1 0,-1 1 1,0-1-1,0-1 1,5-6-1,-21 12-11733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4.033"/>
    </inkml:context>
    <inkml:brush xml:id="br0">
      <inkml:brushProperty name="width" value="0.025" units="cm"/>
      <inkml:brushProperty name="height" value="0.025" units="cm"/>
      <inkml:brushProperty name="color" value="#AB008B"/>
    </inkml:brush>
  </inkml:definitions>
  <inkml:trace contextRef="#ctx0" brushRef="#br0">43 55 7271,'-2'-5'466,"2"3"239,-1 0 0,1 0 0,-1 0-1,0 0 1,1 0 0,-1 0 0,0 0 0,0 0-1,0 0 1,0 1 0,0-1 0,-1 0 0,1 1-1,0-1 1,-1 1 0,0-1 0,1 1 0,-1 0-1,0 0 1,1 0 0,-1 0 0,0 0 0,0 0-1,0 0 1,-3-1 0,4 6-510,0 0 1,0 0-1,0 0 1,1 0-1,0 0 0,0 0 1,0 0-1,1 7 1,-1-11-183,3 17 260,0-1 0,2 0 0,-1 0-1,2-1 1,0 1 0,1-1 0,1 0-1,0-1 1,1 0 0,17 21 0,-25-33-256,1-1 1,-1 1 0,0 0-1,1-1 1,-1 0 0,1 1-1,0-1 1,0 0 0,-1 0 0,1 0-1,0 0 1,0 0 0,0 0-1,0 0 1,0-1 0,0 1-1,0-1 1,0 1 0,0-1 0,0 0-1,0 0 1,0 0 0,3 0-1,-3-1 22,1 0 1,0-1-1,-1 1 0,1 0 0,-1-1 0,1 0 0,-1 1 0,0-1 1,1 0-1,-1 0 0,0 0 0,0-1 0,-1 1 0,4-4 0,4-11 184,0-1 0,0 1 0,10-38 0,-14 42-194,-5 12-29,1-1 0,-1 0 0,1 1 0,-1 0 0,1-1 0,0 1 0,0-1 0,0 1 0,0 0 0,0-1 0,0 1 0,0 0 0,0 0 0,0 0 0,2-2 0,-2 3 0,0 0 0,0 0 0,0 0 0,-1-1 0,1 1 0,0 0 0,0 0 0,0 0 0,-1 0 0,1 0 0,0 1 0,0-1 0,0 0 0,-1 0 0,1 0 0,0 1 0,0-1 0,-1 0 0,1 1 0,0-1 0,-1 1 0,2 0 0,5 5 0,-1 0 0,0 1 0,0 0 0,9 15 0,15 15 0,-29-37 0,1 1 0,-1 0 0,0-1 0,0 1 0,0-1 0,1 1 0,-1-1 0,0 0 0,0 1 0,1-1 0,-1 0 0,0 0 0,1 0 0,-1 0 0,0 0 0,1 0 0,-1 0 0,0 0 0,0-1 0,1 1 0,-1 0 0,0-1 0,0 1 0,1-1 0,-1 0 0,0 1 0,0-1 0,0 0 0,0 0 0,0 1 0,0-1 0,0 0 0,0 0 0,0 0 0,-1 0 0,1 0 0,0 0 0,-1-1 0,2-1 0,3-7 0,1 0 0,-2-1 0,7-20 0,-1 4 0,-10 25 0,1 1 0,-1 0 0,1 0 0,0-1 0,-1 1 0,1 0 0,0 0 0,0 0 0,0 0 0,0 0 0,0 0 0,0 0 0,0 0 0,0 0 0,0 0 0,0 0 0,1 1 0,-1-1 0,0 0 0,0 1 0,1-1 0,-1 1 0,3-1 0,25 11 0,-26-8 0,-1 0 0,1-1 0,0 0 0,0 1 0,0-1 0,0 0 0,0-1 0,0 1 0,4 0 0,-5-5-850,1 0 0,-1-1 0,1 1 1,-1 0-1,0-1 0,-1 0 0,1 1 0,-1-1 0,1-8 0,1 2-5294,-1 2-1955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4.527"/>
    </inkml:context>
    <inkml:brush xml:id="br0">
      <inkml:brushProperty name="width" value="0.025" units="cm"/>
      <inkml:brushProperty name="height" value="0.025" units="cm"/>
      <inkml:brushProperty name="color" value="#AB008B"/>
    </inkml:brush>
  </inkml:definitions>
  <inkml:trace contextRef="#ctx0" brushRef="#br0">1 159 5189,'0'0'4489,"0"-10"-2577,0-34 339,0 17 7696,0 54-7241,1-18-2483,0 0 0,1 0 0,0 0-1,0 0 1,1-1 0,0 1 0,1-1-1,0 1 1,0-1 0,10 14 0,-13-21-206,0 0 1,0 0 0,-1-1 0,1 1-1,0 0 1,0-1 0,0 1 0,0 0-1,0-1 1,0 1 0,1-1 0,-1 0-1,0 1 1,0-1 0,0 0-1,0 0 1,0 0 0,0 0 0,1 0-1,-1 0 1,0 0 0,0 0 0,0 0-1,0 0 1,2-1 0,0 0-15,-1-1 0,0 1 1,0-1-1,1 1 0,-1-1 1,0 0-1,0 0 0,-1 0 1,1 0-1,3-4 0,3-7-285,-1 0 0,0 0 0,5-17 0,-9 22-59,2-2 469,-2 0 0,1 0 0,-1 0 1,-1-1-1,0 1 0,0-1 0,-1 0 0,-1-20 0,0 31-113,0-1 0,0 1 0,0 0 0,0-1-1,-1 1 1,1 0 0,0-1 0,0 1 0,0 0 0,0 0 0,-1-1-1,1 1 1,0 0 0,0-1 0,-1 1 0,1 0 0,0 0-1,0-1 1,-1 1 0,1 0 0,0 0 0,-1 0 0,1 0 0,0-1-1,-1 1 1,1 0 0,0 0 0,-1 0 0,1 0 0,0 0-1,-1 0 1,1 0 0,0 0 0,-1 0 0,1 0 0,0 0-1,-1 0 1,1 0 0,0 0 0,-1 0 0,1 1 0,0-1 0,-1 0-1,1 0 1,0 0 0,-1 0 0,1 1 0,0-1 0,-1 0-1,1 0 1,0 1 0,-1-1-8,-1 1-1,1 0 1,0 0-1,0-1 1,0 1-1,1 0 0,-1 0 1,0 0-1,0 0 1,0 0-1,1 0 1,-1 0-1,0 0 1,1 0-1,-1 2 1,-1 8 102,0 1 1,1 0-1,1-1 1,0 1 0,0-1-1,1 1 1,1 0-1,0-1 1,5 16-1,-6-23-89,1-1 0,-1 0 0,1 1 0,-1-1 0,1 0 0,0 0 0,0 0 0,1 0 0,-1 0-1,0-1 1,1 1 0,0-1 0,0 0 0,0 1 0,0-1 0,0-1 0,0 1 0,0 0 0,0-1-1,1 1 1,-1-1 0,1 0 0,-1 0 0,1 0 0,-1-1 0,1 0 0,0 1 0,-1-1 0,1 0-1,-1 0 1,1-1 0,0 1 0,4-2 0,-3 0-66,0 1 0,0-1 0,0 0 0,0 0-1,0 0 1,0-1 0,-1 0 0,1 0 0,-1 0 0,5-5 0,-7 6-590,0 0 0,0 0 1,0 0-1,0-1 0,0 1 1,-1 0-1,1-1 0,-1 1 1,0-1-1,1 0 0,-1 1 1,1-5-1,-2-7-7825</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04.897"/>
    </inkml:context>
    <inkml:brush xml:id="br0">
      <inkml:brushProperty name="width" value="0.025" units="cm"/>
      <inkml:brushProperty name="height" value="0.025" units="cm"/>
      <inkml:brushProperty name="color" value="#AB008B"/>
    </inkml:brush>
  </inkml:definitions>
  <inkml:trace contextRef="#ctx0" brushRef="#br0">0 1 20307,'0'0'11851,"18"54"-28699</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3.479"/>
    </inkml:context>
    <inkml:brush xml:id="br0">
      <inkml:brushProperty name="width" value="0.025" units="cm"/>
      <inkml:brushProperty name="height" value="0.025" units="cm"/>
      <inkml:brushProperty name="color" value="#AB008B"/>
    </inkml:brush>
  </inkml:definitions>
  <inkml:trace contextRef="#ctx0" brushRef="#br0">1 0 4869,'0'0'20697,"8"3"-17124,11 3-3212,7 3-3853,-6-7-4675,-7-2 576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5.997"/>
    </inkml:context>
    <inkml:brush xml:id="br0">
      <inkml:brushProperty name="width" value="0.025" units="cm"/>
      <inkml:brushProperty name="height" value="0.025" units="cm"/>
    </inkml:brush>
  </inkml:definitions>
  <inkml:trace contextRef="#ctx0" brushRef="#br0">171 91 18193,'0'-8'4799,"1"3"-4064,0-2 88,0 1 0,-1-1 0,1 1 0,-2-1 0,1 0 1,-2-7-1,2 13-749,0 0 1,-1-1-1,1 1 1,-1 0-1,1 0 1,-1 0-1,1 0 1,-1-1-1,0 1 1,0 0-1,0 0 1,1 0-1,-1 0 1,0 1-1,0-1 1,0 0-1,0 0 1,-1 0-1,1 1 1,0-1-1,0 1 1,0-1-1,0 1 1,-1-1-1,1 1 1,0 0-1,0-1 1,-1 1-1,1 0 1,0 0-1,-1 0 1,1 0-1,0 0 1,-1 0-1,1 1 1,0-1-1,0 0 1,-1 1-1,1-1 1,0 0 0,0 1-1,0 0 1,-2 0-1,-3 3-74,-1-1 0,1 1 0,1 0 0,-1 0 0,1 1 0,0-1 0,0 1 0,0 1 0,0-1 0,1 1 0,0-1 0,0 1 0,1 0 0,-4 9 0,-2 3 0,0 1 0,2 1 0,-8 31 0,12-41 0,1 1 0,1-1 0,-1 0 0,2 1 0,-1-1 0,2 0 0,1 17 0,-2-26 0,1 1 0,-1 0 0,1-1 0,-1 1 0,1-1 0,0 1 0,-1 0 0,1-1 0,0 0 0,0 1 0,0-1 0,0 1 0,0-1 0,1 0 0,-1 0 0,0 0 0,1 0 0,-1 0 0,0 0 0,3 1 0,-1-1 0,0-1 0,0 1 0,0-1 0,0 0 0,0 0 0,-1 0 0,1 0 0,0-1 0,0 1 0,0-1 0,0 0 0,-1 0 0,1 0 0,0 0 0,-1 0 0,5-3 0,5-3 0,-1-1 0,0 0 0,-1-1 0,0 0 0,0 0 0,-1-1 0,0-1 0,0 0 0,7-12 0,1-4 0,-2 0 0,24-55 0,-31 57 0,-15 55-883,2 1 0,1-1 0,1 1 0,2 39 0,5-39-5523,10-11-5066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3.946"/>
    </inkml:context>
    <inkml:brush xml:id="br0">
      <inkml:brushProperty name="width" value="0.025" units="cm"/>
      <inkml:brushProperty name="height" value="0.025" units="cm"/>
      <inkml:brushProperty name="color" value="#AB008B"/>
    </inkml:brush>
  </inkml:definitions>
  <inkml:trace contextRef="#ctx0" brushRef="#br0">0 49 21909,'0'0'8456,"51"-47"-13357,-35 45 1410,-5 2-417,-2 0-1249,-3 0-4035</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4.290"/>
    </inkml:context>
    <inkml:brush xml:id="br0">
      <inkml:brushProperty name="width" value="0.025" units="cm"/>
      <inkml:brushProperty name="height" value="0.025" units="cm"/>
      <inkml:brushProperty name="color" value="#AB008B"/>
    </inkml:brush>
  </inkml:definitions>
  <inkml:trace contextRef="#ctx0" brushRef="#br0">13 0 11371,'0'0'10826,"-12"20"-10634,27-20-128,1 0-160,2-4-1986,-1-2-1890,-2 1-1921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4.861"/>
    </inkml:context>
    <inkml:brush xml:id="br0">
      <inkml:brushProperty name="width" value="0.025" units="cm"/>
      <inkml:brushProperty name="height" value="0.025" units="cm"/>
      <inkml:brushProperty name="color" value="#AB008B"/>
    </inkml:brush>
  </inkml:definitions>
  <inkml:trace contextRef="#ctx0" brushRef="#br0">19 29 17681,'0'0'5621,"-4"8"-4457,-11 25-438,15-33-715,0 1 0,0-1 0,0 0 0,0 1 0,0-1 0,0 0 0,0 1 0,0-1 0,0 0 0,0 1 0,1-1 0,-1 0 0,0 1 0,0-1 0,0 0 0,0 0 0,0 1 0,1-1 0,-1 0 0,0 1 0,0-1 0,0 0 0,1 0 0,-1 1 0,0-1 0,0 0 0,1 0 0,-1 0 0,0 0 0,1 1 0,-1-1 0,0 0 0,1 0 0,-1 0 0,0 0 0,1 0 0,-1 0 0,0 0 0,1 0 0,-1 0 0,0 0 0,1 0 0,-1 0 0,0 0 0,1 0 0,-1 0 0,0 0 0,1 0 0,-1 0 0,0 0 0,0-1 0,1 1 0,-1 0 0,0 0 0,1 0 0,-1 0 0,0-1 0,0 1 1,1 0-1,-1-1 0,21-7 144,-14 4-101,0 0 0,0 0 0,0-1 0,0 0 0,-1 0-1,0-1 1,0 1 0,0-1 0,-1-1 0,7-9 0,-12 16 127,-1 0-179,0 0-1,-1 1 0,1-1 0,0 1 1,-1-1-1,1 1 0,0 0 0,0-1 1,-1 1-1,1 0 0,0 0 0,0 0 1,0 0-1,0 0 0,0 0 0,0 0 1,1 0-1,-1 0 0,0 1 0,0-1 1,0 2-1,-15 27-71,15-28 53,0 0 1,0 0-1,1 0 1,-1 0-1,1 0 0,-1 0 1,1 0-1,0 0 1,0 0-1,0 0 1,0 0-1,0 0 1,0 0-1,0 0 1,1 0-1,-1 0 1,1 0-1,-1 0 1,1 0-1,0 0 1,1 2-1,-1-3-197,0-1 1,0 1-1,0 0 0,1 0 1,-1 0-1,0-1 0,0 1 1,1-1-1,-1 1 0,1-1 1,-1 0-1,0 1 0,1-1 0,-1 0 1,1 0-1,-1 0 0,0 0 1,1 0-1,-1 0 0,1 0 1,-1-1-1,0 1 0,1 0 1,-1-1-1,0 1 0,1-1 1,-1 0-1,0 1 0,0-1 1,1 0-1,1-1 0,18-17-7099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5.393"/>
    </inkml:context>
    <inkml:brush xml:id="br0">
      <inkml:brushProperty name="width" value="0.025" units="cm"/>
      <inkml:brushProperty name="height" value="0.025" units="cm"/>
      <inkml:brushProperty name="color" value="#AB008B"/>
    </inkml:brush>
  </inkml:definitions>
  <inkml:trace contextRef="#ctx0" brushRef="#br0">0 0 14862,'0'0'5445,"0"49"-3427,0-35-32,5-3-256,-2-1-673,0-1-673,1-4-320,-2 0 0,-1-2 0,4-2-32,1 0-384,-1 0-641,6-1-769,-2 0-1024,1 0-1955,-2 0-6309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0.129"/>
    </inkml:context>
    <inkml:brush xml:id="br0">
      <inkml:brushProperty name="width" value="0.025" units="cm"/>
      <inkml:brushProperty name="height" value="0.025" units="cm"/>
      <inkml:brushProperty name="color" value="#AB008B"/>
    </inkml:brush>
  </inkml:definitions>
  <inkml:trace contextRef="#ctx0" brushRef="#br0">1 0 17232,'0'0'865,"64"54"-128,-25-28 288,1-4-801,2 0-160,-3-6-64,2-3 0,-6-4-288,-4-4-1057,-8-5-2659,-5 0-5189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0.546"/>
    </inkml:context>
    <inkml:brush xml:id="br0">
      <inkml:brushProperty name="width" value="0.025" units="cm"/>
      <inkml:brushProperty name="height" value="0.025" units="cm"/>
      <inkml:brushProperty name="color" value="#AB008B"/>
    </inkml:brush>
  </inkml:definitions>
  <inkml:trace contextRef="#ctx0" brushRef="#br0">0 1 12043,'10'9'2264,"1"2"-2268,-2 0 840,2-1 0,-1 0 1,1-1-1,15 10 0,-22-17-847,0 0 0,0 0 0,0 0 0,0-1 0,0 1-1,0-1 1,1 0 0,5 1 0,-7-2-329,0 0 0,0 0 0,0-1-1,-1 1 1,1 0 0,0-1 0,0 0 0,-1 1 0,1-1 0,0 0-1,-1-1 1,1 1 0,-1 0 0,4-3 0,-3 2-73,0 0-1,0 0 1,1 1-1,-1-1 1,0 1 0,1 0-1,-1 0 1,0 0 0,1 0-1,0 1 1,5-1-1,-2 1 284,0 0 0,0 1-1,-1 0 1,1 0 0,11 4-1,5 4 1184,0 1 0,33 19 1,-23-10-804,166 65 1448,-74-34 138,-120-48-1776,249 101 4249,-77-53-7690,-124-37-3399,-28-5-1527</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0.873"/>
    </inkml:context>
    <inkml:brush xml:id="br0">
      <inkml:brushProperty name="width" value="0.025" units="cm"/>
      <inkml:brushProperty name="height" value="0.025" units="cm"/>
      <inkml:brushProperty name="color" value="#AB008B"/>
    </inkml:brush>
  </inkml:definitions>
  <inkml:trace contextRef="#ctx0" brushRef="#br0">0 1 6182,'16'8'1927,"205"92"4426,-118-64-6503,89 36 1593,-129-45-3232,83 23 0,-86-33-2674,-26-8 336</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1.355"/>
    </inkml:context>
    <inkml:brush xml:id="br0">
      <inkml:brushProperty name="width" value="0.025" units="cm"/>
      <inkml:brushProperty name="height" value="0.025" units="cm"/>
      <inkml:brushProperty name="color" value="#AB008B"/>
    </inkml:brush>
  </inkml:definitions>
  <inkml:trace contextRef="#ctx0" brushRef="#br0">0 0 3043,'11'5'3497,"114"36"1839,-30-17-6471,-14-5-4391,106 35 7632,-142-41-3597,-11-1 4552,52 26 0,-55-23-570,63 21-1,-39-30-5241,-13-3-1164,-14 6 4480,-6 3 3985,42 29 1,-4-2 347,-16-18-5487,-25-13 438,13 5 354,-13-9-4499</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52.472"/>
    </inkml:context>
    <inkml:brush xml:id="br0">
      <inkml:brushProperty name="width" value="0.025" units="cm"/>
      <inkml:brushProperty name="height" value="0.025" units="cm"/>
      <inkml:brushProperty name="color" value="#AB008B"/>
    </inkml:brush>
  </inkml:definitions>
  <inkml:trace contextRef="#ctx0" brushRef="#br0">0 1 17072,'0'0'13085,"6"5"-12285,18 18-127,-12-17 993,-3-7-3293,-6-5-3584,-8-1-3876,-13-4-5690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5.720"/>
    </inkml:context>
    <inkml:brush xml:id="br0">
      <inkml:brushProperty name="width" value="0.025" units="cm"/>
      <inkml:brushProperty name="height" value="0.025" units="cm"/>
      <inkml:brushProperty name="color" value="#AB008B"/>
    </inkml:brush>
  </inkml:definitions>
  <inkml:trace contextRef="#ctx0" brushRef="#br0">0 20 16207,'0'0'12332,"12"-10"-12524,-3 6-737,5 0-897,-1 2-1217,-1 2-1281,-1 0-2947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6.523"/>
    </inkml:context>
    <inkml:brush xml:id="br0">
      <inkml:brushProperty name="width" value="0.025" units="cm"/>
      <inkml:brushProperty name="height" value="0.025" units="cm"/>
    </inkml:brush>
  </inkml:definitions>
  <inkml:trace contextRef="#ctx0" brushRef="#br0">33 20 14253,'0'0'11868,"10"-3"-9936,-7 2-1640,61-15 2458,-29 17-1567,-34-1-1165,0 0 0,0 0 0,0 1 1,0-1-1,0 0 0,0 1 0,-1-1 0,1 1 0,0-1 0,0 1 0,-1-1 0,1 1 1,0 0-1,0-1 0,-1 1 0,1 0 0,-1 0 0,1-1 0,-1 1 0,1 0 0,-1 0 0,1 0 1,-1 0-1,0-1 0,1 1 0,-1 2 0,1 5-18,-1-1 0,-1 1 0,1 0 0,-1 0 0,-1-1 0,1 1 0,-1 0 0,0-1 0,-1 0 0,0 1 0,0-1 0,-7 10 0,-9 14 0,-33 41 0,25-35 0,21-30 0,-20 32 0,26-38 0,-1-1 0,1 1 0,-1-1 0,1 1 0,-1-1 0,1 1 0,0-1 0,-1 1 0,1 0 0,0-1 0,0 1 0,-1 0 0,1-1 0,0 1 0,0 0 0,0-1 0,0 1 0,0 0 0,0-1 0,0 1 0,0 0 0,0-1 0,0 1 0,0 0 0,0-1 0,0 1 0,1-1 0,-1 1 0,0 0 0,1-1 0,-1 1 0,0-1 0,1 1 0,-1-1 0,0 1 0,1 0 0,-1-1 0,1 0 0,-1 1 0,1-1 0,-1 1 0,1-1 0,0 0 0,-1 1 0,1-1 0,-1 0 0,1 0 0,0 1 0,-1-1 0,2 0 0,12 1 0,0 0 0,0-2 0,0 0 0,0 0 0,0-1 0,0-1 0,14-4 0,99-39 0,-56 18 0,-43 20-148,-18 5-209,0 0 0,0 0 0,-1-1 0,1 0 0,8-6 0,-18 9 159,0 1 1,0 0-1,0-1 1,0 1-1,0 0 1,0-1-1,-1 1 1,1 0-1,0-1 1,0 1-1,0 0 1,0-1-1,-1 1 1,1 0-1,0-1 1,0 1-1,0 0 1,-1 0-1,1-1 1,0 1-1,-1 0 1,1 0-1,0-1 1,-1 1-1,1 0 1,0 0-1,-1 0 1,1 0-1,0 0 1,-1 0-1,1 0 1,0-1-1,-1 1 1,1 0-1,0 0 1,-1 0-1,1 0 1,0 0-1,-1 1 1,1-1-1,-1 0 1,0 0-1,-21-4-3395,-19-1-2883</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6.093"/>
    </inkml:context>
    <inkml:brush xml:id="br0">
      <inkml:brushProperty name="width" value="0.025" units="cm"/>
      <inkml:brushProperty name="height" value="0.025" units="cm"/>
      <inkml:brushProperty name="color" value="#AB008B"/>
    </inkml:brush>
  </inkml:definitions>
  <inkml:trace contextRef="#ctx0" brushRef="#br0">1 34 18449,'0'0'7848,"35"-13"-8168,-14 5-1250,2 2-1120,-2 1-1314,-1 3-2050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6.448"/>
    </inkml:context>
    <inkml:brush xml:id="br0">
      <inkml:brushProperty name="width" value="0.025" units="cm"/>
      <inkml:brushProperty name="height" value="0.025" units="cm"/>
      <inkml:brushProperty name="color" value="#AB008B"/>
    </inkml:brush>
  </inkml:definitions>
  <inkml:trace contextRef="#ctx0" brushRef="#br0">1 0 17328,'0'0'4517,"59"16"-7464,-35-18-384,-3 2-1282</inkml:trace>
  <inkml:trace contextRef="#ctx0" brushRef="#br0" timeOffset="1">533 242 10602,'0'0'11307,"59"-38"-11115,-41 33-160,-1 1-513,6 4-1857,2 0-1730,2 0-1601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16.808"/>
    </inkml:context>
    <inkml:brush xml:id="br0">
      <inkml:brushProperty name="width" value="0.025" units="cm"/>
      <inkml:brushProperty name="height" value="0.025" units="cm"/>
      <inkml:brushProperty name="color" value="#AB008B"/>
    </inkml:brush>
  </inkml:definitions>
  <inkml:trace contextRef="#ctx0" brushRef="#br0">1 1 9801,'0'0'15727,"50"47"-17328,-34-46-2211,4-1-2562</inkml:trace>
  <inkml:trace contextRef="#ctx0" brushRef="#br0" timeOffset="1">174 225 20307,'0'0'737,"-48"19"-2819,36-19-5990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00.814"/>
    </inkml:context>
    <inkml:brush xml:id="br0">
      <inkml:brushProperty name="width" value="0.025" units="cm"/>
      <inkml:brushProperty name="height" value="0.025" units="cm"/>
      <inkml:brushProperty name="color" value="#AB008B"/>
    </inkml:brush>
  </inkml:definitions>
  <inkml:trace contextRef="#ctx0" brushRef="#br0">41 131 7911,'0'0'15311,"3"-4"-14201,9-14-294,-3 14 2452,1 10-2018,-2-3-812,-1-19-108,-6 5-171,0 0-1,-1 0 0,-1-19 1,1 27-131,0 1 0,-1 0 0,1-1 0,-1 1 0,1 0 0,-1 0 0,0 0 1,0-1-1,0 1 0,0 0 0,-2-2 0,2 3-3,1 1 0,-1-1 1,0 1-1,1-1 0,-1 1 0,0 0 1,0-1-1,1 1 0,-1 0 0,0-1 0,0 1 1,0 0-1,1 0 0,-1 0 0,0 0 0,0 0 1,0 0-1,1 0 0,-1 0 0,0 0 0,0 0 1,0 0-1,0 0 0,1 0 0,-1 1 1,0-1-1,0 0 0,1 1 0,-1-1 0,0 1 1,0 0-1,-2 1-10,1 0 1,0 0 0,0 0-1,1 0 1,-1 1 0,0-1-1,1 1 1,-1-1-1,1 1 1,0 0 0,0-1-1,0 1 1,0 0-1,1 0 1,-1 0 0,1-1-1,-1 6 1,-2 53 186,3-56-157,0-2-42,0 0-1,0 0 0,0 0 0,1 0 0,0 0 1,-1-1-1,1 1 0,0 0 0,0 0 1,0-1-1,1 1 0,-1 0 0,1-1 0,2 4 1,-3-5-4,0-1 1,0 1 0,0 0 0,0 0 0,0-1 0,0 1-1,0-1 1,0 1 0,1-1 0,-1 1 0,0-1 0,0 0-1,1 0 1,-1 0 0,0 1 0,0-1 0,1 0-1,-1 0 1,0-1 0,0 1 0,1 0 0,-1 0 0,0-1-1,0 1 1,1-1 0,-1 1 0,0-1 0,0 1-1,0-1 1,0 0 0,0 1 0,0-1 0,0 0 0,0 0-1,0 0 1,1-1 0,2-3 0,0 1 0,-1-1 0,0 1 0,0-1 0,0 0 0,0 0 0,-1 0 0,1-1 0,-1 1 0,-1 0 0,1-1 0,-1 0 0,0 1 0,0-1 0,-1 0 0,0-10 0,0 15 0,0 1 0,0 0 0,0-1 0,0 1 0,1 0 0,-1-1 0,0 1 0,0 0 0,0-1 0,-1 1 0,1 0 0,0-1 0,0 1 0,0 0 0,0 0 0,0-1 0,0 1 0,0 0 0,0-1 0,-1 1 0,1 0 0,0 0 0,0-1 0,0 1 0,-1 0 0,1 0 0,0-1 0,0 1 0,-1 0 0,1 0 0,0 0 0,0 0 0,-1-1 0,1 1 0,0 0 0,-1 0 0,1 0 0,-1 0 0,-11 7 0,-11 18 0,16-9 0,0 0 0,0 0 0,1 0 0,1 1 0,1 0 0,1 0 0,0 0 0,-1 22 0,8-37 0,5-9 0,6-10 0,-11 9 0,1-1 0,-2 1 0,1-1 0,-1 0 0,0-1 0,-1 1 0,0 0 0,-1-1 0,1 1 0,-2-1 0,1 1 0,-3-17 0,2 26 0,0-1 0,0 1 0,0-1 0,0 1 0,0-1 0,-1 1 0,1 0 0,0-1 0,0 1 0,0-1 0,-1 1 0,1-1 0,0 1 0,-1 0 0,1-1 0,0 1 0,-1 0 0,1-1 0,0 1 0,-1 0 0,1 0 0,-1-1 0,1 1 0,-1 0 0,1 0 0,0 0 0,-1-1 0,1 1 0,-1 0 0,1 0 0,-1 0 0,1 0 0,-1 0 0,1 0 0,-1 0 0,1 0 0,-1 0 0,1 0 0,-1 0 0,1 0 0,-1 1 0,1-1 0,0 0 0,-1 0 0,1 0 0,-1 1 0,1-1 0,-1 0 0,1 0 0,0 1 0,-1-1 0,1 0 0,-1 2 0,-19 18 0,12-4 0,0 0 0,1 0 0,1 1 0,1-1 0,0 1 0,1 0 0,1 1 0,0-1 0,1 19 0,2-36 0,0 1 0,-1-1 0,1 0 0,0 0 0,0 0 0,0 0 0,0 1 0,0-1 0,0 0 0,0 0 0,0 0 0,0 0 0,0 1 0,1-1 0,-1 0 0,0 0 0,0 0 0,0 0 0,0 1 0,0-1 0,0 0 0,0 0 0,0 0 0,0 0 0,0 0 0,1 1 0,-1-1 0,0 0 0,0 0 0,0 0 0,0 0 0,0 0 0,1 0 0,-1 0 0,0 0 0,0 0 0,0 0 0,0 0 0,1 1 0,-1-1 0,0 0 0,0 0 0,0 0 0,0 0 0,1 0 0,-1 0 0,0 0 0,0-1 0,0 1 0,11-6 0,7-14 0,-12 11 0,-1-1 0,-1 0 0,0 0 0,0 0 0,-1 0 0,0 0 0,0-1 0,-2 1 0,1-1 0,-1-17 0,-1 27 0,1 1 0,-1 0 0,0-1 0,0 1 0,0 0 0,0 0 0,0-1 0,0 1 0,0 0 0,0-1 0,0 1 0,0 0 0,0-1 0,0 1 0,0 0 0,0 0 0,0-1 0,0 1 0,0 0 0,-1-1 0,1 1 0,0 0 0,0 0 0,0-1 0,0 1 0,-1 0 0,1 0 0,0 0 0,0-1 0,0 1 0,-1 0 0,1 0 0,0 0 0,0-1 0,-1 1 0,1 0 0,0 0 0,0 0 0,-1 0 0,1 0 0,-1 0 0,-11 9 0,-7 21 0,17-27 0,-20 57 0,20-56 0,1 0 0,0 0 0,0 0 0,0 0 0,0 0 0,1 1 0,0-1 0,0 0 0,0 0 0,0 1 0,1-1 0,1 5 0,-2-8 0,0-1 0,1 0 0,-1 0 0,1 1 0,-1-1 0,0 0 0,1 0 0,-1 0 0,1 1 0,-1-1 0,1 0 0,-1 0 0,0 0 0,1 0 0,-1 0 0,1 0 0,-1 0 0,1 0 0,-1 0 0,1 0 0,-1 0 0,0 0 0,1-1 0,-1 1 0,1 0 0,-1 0 0,1 0 0,-1-1 0,0 1 0,1 0 0,-1 0 0,0-1 0,1 1 0,-1 0 0,0-1 0,1 1 0,-1 0 0,0-1 0,0 1 0,1 0 0,-1-1 0,0 1 0,0-1 0,14-16 0,-7 7 0,-1 0 0,0 0 0,-1-1 0,-1 0 0,1 0 0,-2 0 0,1-1 0,-2 1 0,1-1 0,-2 1 0,1-20 0,-3 57-2228,-2 0 0,-10 39 0,8-45-5021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05.661"/>
    </inkml:context>
    <inkml:brush xml:id="br0">
      <inkml:brushProperty name="width" value="0.025" units="cm"/>
      <inkml:brushProperty name="height" value="0.025" units="cm"/>
      <inkml:brushProperty name="color" value="#AB008B"/>
    </inkml:brush>
  </inkml:definitions>
  <inkml:trace contextRef="#ctx0" brushRef="#br0">32 2 6822,'0'0'11948,"-4"0"-10672,3 0-1116,-1 0 0,1 0 0,0 0 0,0 0 0,0 1 0,0-1 0,0 0 0,0 1 1,0-1-1,0 1 0,0-1 0,0 1 0,0-1 0,0 1 0,1 0 0,-1-1 0,0 1 1,0 0-1,1 0 0,-1-1 0,0 1 0,1 0 0,-1 0 0,1 0 0,-2 2 0,1-1 78,1 1-1,-1 0 0,1-1 0,-1 1 1,1-1-1,0 1 0,0 0 0,0-1 1,0 1-1,0 0 0,1-1 1,-1 1-1,2 3 0,-2-6-224,0 0 0,0 0 0,0 0 0,0-1 0,0 1 1,0 0-1,0 0 0,0 0 0,0-1 0,0 1 0,0 0 0,0 0 0,0 0 0,0 0 0,0-1 0,0 1 0,0 0 0,1 0 1,-1 0-1,0 0 0,0-1 0,0 1 0,0 0 0,0 0 0,0 0 0,1 0 0,-1 0 0,0-1 0,0 1 0,0 0 1,0 0-1,1 0 0,-1 0 0,0 0 0,0 0 0,0 0 0,1 0 0,-1 0 0,0 0 0,0 0 0,0 0 0,1 0 0,-1 0 1,0 0-1,0 0 0,0 0 0,1 0 0,-1 0 0,0 0 0,0 0 0,0 0 0,0 0 0,1 0 0,-1 1 0,0-1 0,0 0 1,0 0-1,0 0 0,1 0 0,-1 0 0,0 1 0,0-1 0,0 0 0,0 0 0,0 0 0,0 1 0,6-17 414,-7-20 269,1 36-686,0 0 1,0 0-1,0 0 1,0 0 0,0-1-1,0 1 1,0 0 0,0 0-1,0 0 1,0 0-1,0 0 1,0 0 0,0 0-1,0-1 1,0 1-1,0 0 1,0 0 0,0 0-1,0 0 1,0 0 0,-1 0-1,1 0 1,0 0-1,0 0 1,0-1 0,0 1-1,0 0 1,0 0 0,0 0-1,0 0 1,0 0-1,0 0 1,0 0 0,-1 0-1,1 0 1,0 0 0,0 0-1,0 0 1,0 0-1,0 0 1,0 0 0,0 0-1,0 0 1,-1 0-1,1 0 1,0 0 0,0 0-1,0 0 1,0 0 0,0 0-1,0 0 1,0 0-1,0 0 1,-1 0 0,1 0-1,0 0 1,0 0 0,0 0-1,0 0 1,0 0-1,0 0 1,0 0 0,0 0-1,0 1 1,-1-1-1,-4 19 361,3-9-262,0 0 0,1 0 0,0-1 0,1 1 0,0 0 0,1 0 1,0 0-1,2 11 0,-3-21-99,0 1 0,1 0 0,-1-1 1,0 1-1,0-1 0,0 1 0,1-1 0,-1 1 0,0-1 1,0 1-1,1-1 0,-1 1 0,0-1 0,1 1 0,-1-1 1,1 1-1,-1-1 0,1 0 0,-1 1 0,1-1 0,-1 0 1,1 1-1,-1-1 0,1 0 0,-1 0 0,1 1 0,-1-1 1,1 0-1,0 0 0,-1 0 0,1 0 0,13-12 399,2-27 21,-14 31-427,-1 0 1,0 0-1,0 0 1,-1-1-1,-2-13 1,-1 21-4,-1 9 0,-3 8 0,6 0 0,-1-1 0,3 30 0,-1-45 0,0 0 0,0 0 0,0 0 0,0 0 0,0 0 0,0-1 0,0 1 0,0 0 0,0 0 0,0 0 0,0 0 0,0-1 0,0 1 0,0 0 0,0 0 0,1 0 0,-1 0 0,0 0 0,0 0 0,0-1 0,0 1 0,0 0 0,0 0 0,0 0 0,1 0 0,-1 0 0,0 0 0,0 0 0,0 0 0,0 0 0,1 0 0,-1-1 0,0 1 0,0 0 0,0 0 0,0 0 0,0 0 0,1 0 0,-1 0 0,0 0 0,0 0 0,0 0 0,0 1 0,1-1 0,-1 0 0,0 0 0,0 0 0,0 0 0,0 0 0,1 0 0,-1 0 0,0 0 0,0 0 0,0 0 0,0 0 0,0 1 0,0-1 0,0 0 0,1 0 0,-1 0 0,0 0 0,6-12 0,0-45 0,-5 49 0,3 29 0,-2-6 0,-2-14 0,5 23-134,3-27-423,6-9-252,-3 8-3232,-3 3-3999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46.076"/>
    </inkml:context>
    <inkml:brush xml:id="br0">
      <inkml:brushProperty name="width" value="0.025" units="cm"/>
      <inkml:brushProperty name="height" value="0.025" units="cm"/>
      <inkml:brushProperty name="color" value="#AB008B"/>
    </inkml:brush>
  </inkml:definitions>
  <inkml:trace contextRef="#ctx0" brushRef="#br0">14 3204 10090,'0'0'3790,"-3"8"-2594,-5 26 74,5-26 17,25-50 4078,83-140-755,54-99-4063,238-481-202,185-343 543,-408 805-504,110-212 497,-277 498-838,-4 9-135,0 0 0,-1 0 0,1 1 1,-1-1-1,0-1 0,-1 1 0,1 0 0,-1 0 0,0-6 0,-17 21-12026,8-9 4933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8:46.450"/>
    </inkml:context>
    <inkml:brush xml:id="br0">
      <inkml:brushProperty name="width" value="0.025" units="cm"/>
      <inkml:brushProperty name="height" value="0.025" units="cm"/>
      <inkml:brushProperty name="color" value="#AB008B"/>
    </inkml:brush>
  </inkml:definitions>
  <inkml:trace contextRef="#ctx0" brushRef="#br0">44 379 8168,'0'0'5771,"-7"-8"-2771,5 6-3009,-2-4 483,-1 1 0,1-1 0,0 0 1,0-1-1,1 1 0,-4-7 0,6 10-273,1 1 0,-1 0 0,0 0 0,1-1 0,0 1 0,-1 0 0,1-1 0,0 1 0,0 0-1,1-1 1,-1 1 0,0 0 0,1-1 0,-1 1 0,1 0 0,0 0 0,0 0 0,0-1 0,0 1 0,0 0 0,0 0 0,0 0 0,1 1-1,-1-1 1,1 0 0,-1 0 0,4-2 0,130-99 3915,-40 33-3299,-77 56-743,50-36 5,-64 48-58,0-1-1,1 1 0,-1 0 1,1 0-1,-1 0 0,1 1 1,0-1-1,0 1 0,0 0 0,0 1 1,-1-1-1,1 1 0,9 0 1,-12 1 15,-1 0 0,1 0 0,-1 0 0,1 0 0,-1 0 0,0 0 0,1 0 0,-1 0 0,0 0 0,0 0 0,0 1 0,0-1 0,0 1 0,0-1 0,0 1 0,0-1 0,0 1 0,-1-1 0,1 1 0,-1 0 0,1-1 1,-1 1-1,0 0 0,1 2 0,3 52 514,-4-45-523,-1 177 22,-2-124-50,2-1 0,3 1-1,3-1 1,15 71 0,-18-125-2,19 58-1258,-19-63 887,-1-1-1,1 0 1,0 1 0,0-1-1,0 0 1,1 0 0,-1 0-1,1 0 1,3 2 0,9 0-9673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08.761"/>
    </inkml:context>
    <inkml:brush xml:id="br0">
      <inkml:brushProperty name="width" value="0.025" units="cm"/>
      <inkml:brushProperty name="height" value="0.025" units="cm"/>
      <inkml:brushProperty name="color" value="#AB008B"/>
    </inkml:brush>
  </inkml:definitions>
  <inkml:trace contextRef="#ctx0" brushRef="#br0">1 1 6054,'0'0'15849,"2"12"-15192,32 121 1472,56 139-1,-28-95-1159,-22-46-546,-11-34 153,60 135 0,-84-221-3194,-29-52-4624,-7 7 1391,-8-3-3315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09.102"/>
    </inkml:context>
    <inkml:brush xml:id="br0">
      <inkml:brushProperty name="width" value="0.025" units="cm"/>
      <inkml:brushProperty name="height" value="0.025" units="cm"/>
      <inkml:brushProperty name="color" value="#AB008B"/>
    </inkml:brush>
  </inkml:definitions>
  <inkml:trace contextRef="#ctx0" brushRef="#br0">1 294 10410,'5'8'2263,"16"24"-36,14 25 400,3-1 1,2-3 0,73 76 0,-108-124-2399,1 0 0,0-1 0,0 0 0,0 0 0,11 5 0,-15-8-130,-1 0-1,1-1 1,-1 1 0,1 0-1,-1-1 1,1 0 0,0 1 0,-1-1-1,1 0 1,0 0 0,-1 0-1,1 0 1,-1 0 0,1 0-1,0 0 1,-1 0 0,1-1-1,0 1 1,-1-1 0,1 1-1,-1-1 1,1 0 0,-1 0 0,1 1-1,-1-1 1,0 0 0,1 0-1,-1 0 1,0-1 0,0 1-1,2-2 1,1-4 58,0-1 1,0 0-1,-1 0 1,0 0-1,0 0 0,0 0 1,-1 0-1,1-11 1,5-77 1066,-5 56-1041,14-335-5260,-17 319-2530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0.653"/>
    </inkml:context>
    <inkml:brush xml:id="br0">
      <inkml:brushProperty name="width" value="0.025" units="cm"/>
      <inkml:brushProperty name="height" value="0.025" units="cm"/>
      <inkml:brushProperty name="color" value="#AB008B"/>
    </inkml:brush>
  </inkml:definitions>
  <inkml:trace contextRef="#ctx0" brushRef="#br0">1 258 11403,'0'0'11707,"8"13"-11392,61 83 175,-58-81-142,1-1 0,0-1 0,1 0 0,1-1 0,21 16 0,-34-27-272,0 0-1,0-1 0,0 1 0,0 0 0,0-1 1,0 1-1,0 0 0,1-1 0,-1 0 1,0 1-1,0-1 0,0 0 0,1 1 1,-1-1-1,0 0 0,0 0 0,1 0 1,-1 0-1,0 0 0,0-1 0,1 1 1,-1 0-1,0-1 0,0 1 0,1 0 1,-1-1-1,0 1 0,0-1 0,0 0 1,0 1-1,0-1 0,0 0 0,0 0 1,0 0-1,0 0 0,0 0 0,0 0 1,-1 0-1,1 0 0,0 0 0,-1 0 1,1 0-1,-1 0 0,1 0 0,-1 0 0,1-1 1,-1 1-1,0 0 0,0 0 0,0-1 1,1 1-1,-1-2 0,2-12 324,-1 0 1,0 0-1,-1-24 0,-1 23-154,0-41 222,-10-70 0,41 172-467,-18-30 0,0 4 0,17 23 0,-28-41 0,1 1 0,0 0 0,-1-1 0,1 1 0,0 0 0,0-1 0,-1 0 0,1 1 0,0-1 0,1 0 0,-1 0 0,0 0 0,0-1 0,0 1 0,0 0 0,1-1 0,1 1 0,-3-1 0,0-1 0,0 1 0,-1 0 0,1-1 0,0 1 0,-1 0 0,1-1 0,0 1 0,-1-1 0,1 1 0,-1-1 0,1 0 0,-1 1 0,1-1 0,-1 1 0,1-1 0,-1 0 0,1 1 0,-1-1 0,0 0 0,0 0 0,1 1 0,-1-1 0,0 0 0,0 0 0,0 0 0,0 1 0,0-2 0,3-29 0,-3 26 0,-1-232 0,1 237 0,0-1 0,0 1 0,0 0 0,0 0 0,0 0 0,0-1 0,0 1 0,0 0 0,0 0 0,0 0 0,0-1 0,0 1 0,0 0 0,0 0 0,1 0 0,-1 0 0,0-1 0,0 1 0,0 0 0,0 0 0,0 0 0,1 0 0,-1 0 0,0-1 0,0 1 0,0 0 0,0 0 0,1 0 0,-1 0 0,0 0 0,0 0 0,0 0 0,1 0 0,-1 0 0,0 0 0,0 0 0,0 0 0,1 0 0,-1 0 0,0 0 0,0 0 0,0 0 0,1 0 0,-1 0 0,0 0 0,0 0 0,0 0 0,0 0 0,1 0 0,-1 1 0,0-1 0,0 0 0,0 0 0,0 0 0,1 0 0,-1 0 0,0 1 0,0-1 0,0 0 0,0 0 0,0 0 0,11 10 0,-3 1 0,-1 1 0,-1 0 0,8 18 0,13 25 0,-27-55 2,0 0 0,0 0 0,0 1 0,1-1 0,-1 0 0,0 0 0,0 0 0,0 1 1,1-1-1,-1 0 0,0 0 0,0 0 0,0 0 0,1 1 0,-1-1 0,0 0 0,0 0 0,1 0 0,-1 0 0,0 0 0,1 0 0,-1 0 0,0 0 0,0 0 0,1 0 1,-1 0-1,0 0 0,0 0 0,1 0 0,-1 0 0,0 0 0,1 0 0,-1 0 0,0 0 0,0 0 0,1 0 0,-1 0 0,0-1 0,0 1 0,1 0 0,-1 0 0,0 0 1,0 0-1,0-1 0,1 1 0,-1 0 0,0 0 0,0 0 0,0-1 0,0 1 0,1 0 0,-1 0 0,0-1 0,0 1 0,0 0 0,0-1 0,0 1 0,0 0 0,0 0 1,0-1-1,0 1 0,0 0 0,0 0 0,0-1 0,0 1 0,0 0 0,0-1 0,0 1 0,6-28-408,-6 24 83,7-52-9473,-3 24 608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6.880"/>
    </inkml:context>
    <inkml:brush xml:id="br0">
      <inkml:brushProperty name="width" value="0.025" units="cm"/>
      <inkml:brushProperty name="height" value="0.025" units="cm"/>
    </inkml:brush>
  </inkml:definitions>
  <inkml:trace contextRef="#ctx0" brushRef="#br0">0 122 12620,'0'0'13100,"57"9"-12523,-12-6-449,6-2-128,4-1-416,-2 0-1698,-3 0-1634,-4-4-2081,-8-9-4069</inkml:trace>
  <inkml:trace contextRef="#ctx0" brushRef="#br0" timeOffset="1">534 1 10730,'0'0'11051,"-12"54"-9194,3-22-800,-2 3-448,4-1-321,4-5-192,3-4-64,0-10-800,13-10-1571,2-5-1696,1-15-2980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1.041"/>
    </inkml:context>
    <inkml:brush xml:id="br0">
      <inkml:brushProperty name="width" value="0.025" units="cm"/>
      <inkml:brushProperty name="height" value="0.025" units="cm"/>
      <inkml:brushProperty name="color" value="#AB008B"/>
    </inkml:brush>
  </inkml:definitions>
  <inkml:trace contextRef="#ctx0" brushRef="#br0">42 54 18546,'0'0'11183,"-7"9"-9869,3-3-1191,0 0 0,0 0 0,0 1 0,1-1 1,0 0-1,1 1 0,-1 0 0,1 0 0,0 0 0,1 0 1,0 0-1,0 0 0,0 14 0,2-13-123,-1 0 0,1 0 0,0 0 0,1-1 0,-1 1 0,2 0 0,2 7 0,-4-13 0,-1 0 0,1 0 0,0 0 0,0 0 0,0 0 0,1-1 0,-1 1 0,0 0 0,1 0 0,-1-1 0,1 1 0,-1-1 0,1 0 0,0 1 0,-1-1 0,1 0 0,0 0 0,0 0 0,0 0 0,0 0 0,0 0 0,0-1 0,0 1 0,0-1 0,1 1 0,-1-1 0,0 0 0,0 0 0,0 0 0,4 0 0,-4-1 0,0-1 0,0 1 0,0 0 0,0-1 0,0 1 0,0-1 0,0 1 0,-1-1 0,1 0 0,0 0 0,-1 0 0,0 0 0,1 0 0,-1 0 0,0 0 0,0 0 0,0 0 0,0-1 0,-1 1 0,1 0 0,-1-1 0,1 1 0,-1 0 0,0-5 0,5-63 0,-5 68 0,0-19 0,1 8 0,-1 0 0,0-1 0,-1 1 0,0 0 0,-1 0 0,-1 0 0,-7-22 0,6 33 0,1 13 0,3 18 0,1-12 0,2-1 0,-1 1 0,2-1 0,0 0 0,1 0 0,1 0 0,0-1 0,1 0 0,9 15 0,-16-29-40,1 1 1,0-1-1,0 1 0,0-1 1,0 1-1,1-1 0,-1 0 0,0 1 1,0-1-1,1 0 0,-1 0 1,1 0-1,-1 0 0,1 0 1,-1 0-1,1-1 0,0 1 1,-1 0-1,1-1 0,0 1 1,0-1-1,-1 0 0,1 0 0,0 1 1,0-1-1,-1 0 0,1-1 1,0 1-1,0 0 0,0 0 1,-1-1-1,1 1 0,0-1 1,-1 1-1,1-1 0,0 0 0,-1 0 1,1 0-1,-1 0 0,1 0 1,-1 0-1,0 0 0,1 0 1,-1 0-1,1-2 0,4-4-579,-1 1 0,1-1 0,-2 0-1,1 0 1,-1 0 0,0-1 0,-1 0-1,5-11 1,-1-8-8221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1.477"/>
    </inkml:context>
    <inkml:brush xml:id="br0">
      <inkml:brushProperty name="width" value="0.025" units="cm"/>
      <inkml:brushProperty name="height" value="0.025" units="cm"/>
      <inkml:brushProperty name="color" value="#AB008B"/>
    </inkml:brush>
  </inkml:definitions>
  <inkml:trace contextRef="#ctx0" brushRef="#br0">0 0 19314,'0'0'8729,"2"9"-7043,1 3-1207,0 0 0,1 0 0,9 19 0,-12-28-433,0 0 1,0 0 0,1 0 0,0 0-1,-1 0 1,1-1 0,0 1 0,0-1-1,1 1 1,-1-1 0,0 0 0,1 0 0,-1 0-1,1 0 1,0 0 0,0 0 0,0-1-1,0 0 1,0 1 0,0-1 0,0 0-1,0 0 1,4 0 0,-7-1-47,0-1 0,1 1 0,-1 0 0,0 0 0,0-1 0,0 1 0,1 0 0,-1 0 0,0-1 0,0 1 0,0 0 0,0-1 0,0 1 0,0 0 0,1-1 0,-1 1 0,0 0 0,0-1 0,0 1 0,0 0 0,0-1 0,0 1 0,-1 0 0,1-1 0,0 1 0,0 0 0,0-1 0,0 1 0,0 0 0,0-1 0,0 1 0,-1 0 0,1 0 0,0-1 0,0 1 0,0 0 0,-1 0 0,1-1 0,0 1 0,0 0 0,-1 0 0,1-1 0,-10-12 0,2 5-2822,4-14-12837,4 10 5089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1.820"/>
    </inkml:context>
    <inkml:brush xml:id="br0">
      <inkml:brushProperty name="width" value="0.025" units="cm"/>
      <inkml:brushProperty name="height" value="0.025" units="cm"/>
      <inkml:brushProperty name="color" value="#AB008B"/>
    </inkml:brush>
  </inkml:definitions>
  <inkml:trace contextRef="#ctx0" brushRef="#br0">61 0 19122,'0'0'13234,"0"10"-12866,-1 34-338,-1 26-26,2 0 1,13 88-1,-9-148-713,-8-30-1929,-2 11-582,1-1 1,-1 1-1,-14-16 1,7 9-1125,-7-10-4138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2.192"/>
    </inkml:context>
    <inkml:brush xml:id="br0">
      <inkml:brushProperty name="width" value="0.025" units="cm"/>
      <inkml:brushProperty name="height" value="0.025" units="cm"/>
      <inkml:brushProperty name="color" value="#AB008B"/>
    </inkml:brush>
  </inkml:definitions>
  <inkml:trace contextRef="#ctx0" brushRef="#br0">1 6 3523,'0'0'26778,"66"16"-25433,-40-12-448,0-4-673,3 0-224,-2 0 0,1-2-288,-3-3-1858,-6 0-2082,-4 0-3203,-4-4-7079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2.518"/>
    </inkml:context>
    <inkml:brush xml:id="br0">
      <inkml:brushProperty name="width" value="0.025" units="cm"/>
      <inkml:brushProperty name="height" value="0.025" units="cm"/>
      <inkml:brushProperty name="color" value="#AB008B"/>
    </inkml:brush>
  </inkml:definitions>
  <inkml:trace contextRef="#ctx0" brushRef="#br0">3 459 18449,'0'0'7095,"-1"9"-4538,0-6-2449,1 0-1,-1 1 0,1-1 0,0 0 1,0 0-1,1 0 0,-1 0 1,0 1-1,1-1 0,0 0 0,0 0 1,0 0-1,0 0 0,0 0 1,1-1-1,-1 1 0,1 0 0,0 0 1,0-1-1,0 1 0,0-1 1,0 0-1,0 0 0,1 0 0,-1 0 1,1 0-1,0 0 0,-1 0 1,1-1-1,0 1 0,0-1 0,0 0 1,0 0-1,0 0 0,0-1 1,0 1-1,0 0 0,0-1 0,1 0 1,2 0-1,-2 0-104,-1 0 0,1-1 1,-1 1-1,1-1 0,-1 0 0,0 0 0,1 0 0,-1-1 1,0 1-1,0-1 0,0 1 0,0-1 0,0 0 0,0 0 1,4-5-1,-1 1 10,-1 0 0,0-1 0,0 1 0,0-1 0,-1 0 0,5-12 0,1-5 18,-2 0 0,0-1 1,4-34-1,-3-4-31,-5 60 0,0 10 0,2 10 0,-2-1 0,-3-9 0,0 0 0,1-1 0,0 1 0,0 0 0,0-1 0,1 0 0,0 1 0,0-1 0,8 11 0,-10-17 0,-1 1 0,1-1 0,-1 0 0,1 1 0,0-1 0,-1 1 0,1-1 0,-1 0 0,1 0 0,-1 1 0,1-1 0,0 0 0,-1 0 0,1 0 0,0 0 0,-1 0 0,1 0 0,0 0 0,-1 0 0,1 0 0,-1 0 0,1 0 0,0 0 0,-1 0 0,1 0 0,0-1 0,-1 1 0,1 0 0,-1 0 0,1-1 0,-1 1 0,1-1 0,0 1 0,-1 0 0,1-1 0,-1 1 0,0-1 0,1 1 0,-1-1 0,1 1 0,-1-1 0,0 1 0,1-1 0,-1 0 0,0 1 0,1-2 0,12-34 0,-12 30 0,10-33 0,-8 24 0,0 0 0,1 1 0,1-1 0,0 1 0,1 0 0,1 1 0,0-1 0,16-20 0,-23 32 0,1 1 0,0 0 0,0 0 0,0 0 0,0 0 0,0 0 0,0 0 0,0 0 0,0 0 0,1 1 0,-1-1 0,0 0 0,0 1 0,1-1 0,-1 1 0,1-1 0,-1 1 0,0 0 0,1-1 0,-1 1 0,1 0 0,-1 0 0,0 0 0,1 0 0,-1 0 0,1 0 0,1 1 0,-1 1 0,1-1 0,-1 1 0,0 0 0,1 0 0,-1 0 0,0 1 0,0-1 0,-1 0 0,4 6 0,-4-6 0,0 1 0,1-1 0,-1 0 0,1 0 0,0 0 0,-1 0 0,1 0 0,0 0 0,0 0 0,0-1 0,0 1 0,1-1 0,-1 1 0,0-1 0,5 2 0,-6-3 0,1-1 0,-1 1 0,1 0 0,-1-1 0,1 1 0,-1-1 0,1 1 0,-1-1 0,1 0 0,-1 0 0,0 1 0,0-1 0,1 0 0,-1 0 0,0 0 0,0-1 0,0 1 0,0 0 0,0 0 0,0 0 0,0-1 0,0 1 0,0-3 0,22-42 0,-17 32 0,4-8 0,-7 14 0,0 0 0,1 0 0,0 0 0,0 1 0,0 0 0,1-1 0,0 1 0,1 1 0,0-1 0,9-8 0,-14 15 0,0-1 0,0 1 0,0-1 0,0 1 0,0 0 0,0-1 0,0 1 0,0 0 0,1 0 0,-1-1 0,0 1 0,0 0 0,0 0 0,0 0 0,0 0 0,0 1 0,0-1 0,0 0 0,0 0 0,0 1 0,0-1 0,0 0 0,0 1 0,2 1 0,20 21 0,-22-21 0,0 0 0,1 0 0,0 0 0,-1 0 0,1 0 0,0 0 0,0 0 0,0 0 0,0-1 0,0 1 0,1-1 0,-1 1 0,0-1 0,1 0 0,-1 0 0,1 0 0,-1 0 0,4 0 0,-6-1-86,1-1-1,-1 1 1,1-1 0,-1 1-1,1-1 1,-1 1 0,0-1 0,1 1-1,-1-1 1,1 1 0,-1-1-1,0 1 1,0-1 0,1 0-1,-1 1 1,0-1 0,0 1 0,0-1-1,0 0 1,0 1 0,0-1-1,1 0 1,-2 1 0,1-1-1,0 1 1,0-2 0,-2-21-6360,-5 9-3259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2.875"/>
    </inkml:context>
    <inkml:brush xml:id="br0">
      <inkml:brushProperty name="width" value="0.025" units="cm"/>
      <inkml:brushProperty name="height" value="0.025" units="cm"/>
      <inkml:brushProperty name="color" value="#AB008B"/>
    </inkml:brush>
  </inkml:definitions>
  <inkml:trace contextRef="#ctx0" brushRef="#br0">1 0 9289,'0'0'-3203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3.218"/>
    </inkml:context>
    <inkml:brush xml:id="br0">
      <inkml:brushProperty name="width" value="0.025" units="cm"/>
      <inkml:brushProperty name="height" value="0.025" units="cm"/>
      <inkml:brushProperty name="color" value="#AB008B"/>
    </inkml:brush>
  </inkml:definitions>
  <inkml:trace contextRef="#ctx0" brushRef="#br0">0 436 18674,'0'0'12833,"5"9"-11771,-2-2-1026,1 0-1,0-1 0,1 0 1,-1 0-1,1 0 0,6 6 0,-9-11-36,-1 1-1,1-1 1,0 1-1,0-1 1,-1 0-1,1 0 1,0 0-1,0 0 1,0 0-1,0 0 1,0 0-1,0-1 1,0 1-1,1-1 1,-1 1-1,0-1 1,0 0-1,0 0 1,0 0-1,1 0 1,-1 0-1,0-1 1,0 1-1,0 0 1,0-1-1,0 0 1,0 0 0,0 1-1,0-1 1,0 0-1,0-1 1,3-1-1,-2 0 2,0 1 0,0-1 0,-1 0 0,1 0 0,-1 0 0,0-1 0,0 1 0,0-1 0,0 1 0,-1-1 0,1 1 0,-1-1 0,1-6 0,8-56 0,-3 13 0,-7 53 0,0-1 0,0 1 0,0 0 0,0-1 0,0 1 0,0 0 0,0 0 0,0-1 0,1 1 0,-1 0 0,0-1 0,0 1 0,0 0 0,0 0 0,1-1 0,-1 1 0,0 0 0,0 0 0,1 0 0,-1-1 0,0 1 0,0 0 0,1 0 0,-1 0 0,0 0 0,1 0 0,-1-1 0,0 1 0,0 0 0,1 0 0,-1 0 0,0 0 0,1 0 0,-1 0 0,0 0 0,1 0 0,-1 0 0,0 0 0,1 0 0,0 1 0,16 7 0,-16-6 0,1-1 0,0 0 0,0 0 0,0 0 0,-1 0 0,1 0 0,0 0 0,1-1 0,-1 1 0,0-1 0,4 1 0,-4-1 0,0-1 0,0 0 0,0 0 0,0 0 0,0 0 0,-1-1 0,1 1 0,0 0 0,-1-1 0,1 1 0,-1-1 0,1 0 0,-1 1 0,0-1 0,0 0 0,2-2 0,19-41 0,-11 24 0,-6 12 0,-1 0 0,1 2 0,0-1 0,0 0 0,9-9 0,-12 16 0,-1-1 0,1 0 0,0 1 0,0 0 0,0-1 0,0 1 0,0 0 0,0 0 0,0 0 0,1 0 0,-1 1 0,0-1 0,0 1 0,1-1 0,-1 1 0,0 0 0,1 0 0,-1-1 0,1 2 0,-1-1 0,3 1 0,-3-2-16,1 1 1,-1 0-1,0-1 0,0 0 1,0 1-1,0-1 0,0 0 1,0 0-1,0 0 1,0 0-1,0 0 0,-1-1 1,1 1-1,0-1 0,-1 1 1,1-1-1,-1 1 0,0-1 1,1 0-1,-1 0 0,0 0 1,0 1-1,0-1 0,0 0 1,0 0-1,-1-1 1,1 1-1,0-4 0,2-4-257,0 0 0,0 0 0,-1 0 0,0 0-1,-1-11 1,0 13-959,-1 5 106,0 0 0,0-1 0,0 1 0,0 0 0,-1 0 0,1-1 0,-1 1 0,0 0 0,0 0 0,-1-3 0,-9-11-7314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3.578"/>
    </inkml:context>
    <inkml:brush xml:id="br0">
      <inkml:brushProperty name="width" value="0.025" units="cm"/>
      <inkml:brushProperty name="height" value="0.025" units="cm"/>
      <inkml:brushProperty name="color" value="#AB008B"/>
    </inkml:brush>
  </inkml:definitions>
  <inkml:trace contextRef="#ctx0" brushRef="#br0">1 0 19603,'0'0'11819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4.169"/>
    </inkml:context>
    <inkml:brush xml:id="br0">
      <inkml:brushProperty name="width" value="0.025" units="cm"/>
      <inkml:brushProperty name="height" value="0.025" units="cm"/>
      <inkml:brushProperty name="color" value="#AB008B"/>
    </inkml:brush>
  </inkml:definitions>
  <inkml:trace contextRef="#ctx0" brushRef="#br0">1 335 18578,'0'0'2188,"2"11"-341,4 15-925,2 0 1,1-1-1,1 0 0,19 36 0,-21-47-772,0 0 1,1-1 0,0 0 0,1 0-1,0-1 1,1 0 0,1-1 0,-1 0-1,22 14 1,-31-23-109,0-1-1,0 1 1,0-1-1,0 0 1,0 0-1,0 0 1,0 0-1,0 0 1,1-1-1,-1 1 1,0-1-1,0 1 1,1-1-1,-1 0 1,0 0-1,1 0 1,-1 0-1,0 0 1,1 0-1,-1-1 1,0 1-1,1-1 1,-1 0-1,0 0 1,0 1-1,0-1 1,0-1-1,0 1 1,0 0-1,0 0 1,0-1-1,0 1 1,-1-1-1,1 0 1,0 1-1,-1-1 1,1 0-1,-1 0 1,0 0-1,0 0 1,0 0-1,0 0 1,1-4-1,3-8 296,0 1-1,-1-1 0,-1 0 0,0 0 1,1-26-1,-2 15-319,0-1 1,-2 1-1,-1 0 1,-1-1-1,-1 1 1,-1 0-1,-1 0 1,-1 1-1,-2-1 1,-15-34-1,61 158-17,-31-83 0,33 64 0,-37-75 0,0 0 0,0-1 0,0 0 0,1 1 0,-1-1 0,1-1 0,0 1 0,0 0 0,0-1 0,1 0 0,-1 0 0,1 0 0,7 3 0,-10-6 0,0 1 0,-1-1 0,1 0 0,0 0 0,-1 0 0,1 0 0,0-1 0,-1 1 0,1 0 0,0-1 0,-1 1 0,1-1 0,-1 1 0,1-1 0,-1 0 0,1 0 0,-1 0 0,1 0 0,-1 0 0,0 0 0,0 0 0,1 0 0,-1 0 0,0 0 0,0-1 0,0 1 0,0-1 0,0 1 0,-1 0 0,1-1 0,0 0 0,-1 1 0,1-1 0,0-2 0,3-8 0,-1 0 0,0 0 0,2-17 0,-4 28 0,2-24 0,-1-1 0,0 0 0,-2 0 0,-1 0 0,-6-35 0,6 51 0,-1 1 0,0 0 0,-1-1 0,0 1 0,0 0 0,-1 0 0,0 1 0,-1-1 0,0 1 0,0 0 0,0 0 0,-1 0 0,-1 1 0,1 0 0,-1 0 0,0 1 0,-14-10 0,20 15-12,-1 0 0,1 0-1,0 0 1,-1 0 0,1 0 0,-1 1-1,0-1 1,1 0 0,-1 1 0,0-1 0,1 1-1,-1 0 1,0-1 0,0 1 0,1 0-1,-1 0 1,0 0 0,0 0 0,1 1 0,-1-1-1,-3 1 1,4 0-21,0 0-1,0 0 1,1 0 0,-1 0-1,0 0 1,0 0 0,0 0-1,1 1 1,-1-1 0,0 0-1,1 0 1,-1 1 0,1-1-1,0 0 1,-1 0 0,1 1-1,0-1 1,0 0 0,0 1-1,0-1 1,0 2 0,0 4-187,1-1 0,0 0 0,0 0 0,0 1 0,1-1 0,0 0 0,0 0 0,1 0 0,-1 0 0,7 9 0,32 24-8481,-17-23 2182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4.590"/>
    </inkml:context>
    <inkml:brush xml:id="br0">
      <inkml:brushProperty name="width" value="0.025" units="cm"/>
      <inkml:brushProperty name="height" value="0.025" units="cm"/>
      <inkml:brushProperty name="color" value="#AB008B"/>
    </inkml:brush>
  </inkml:definitions>
  <inkml:trace contextRef="#ctx0" brushRef="#br0">91 376 13901,'0'0'13901,"-10"-3"-11760,4 2-1972,4 0-104,1 0-1,-1 0 1,0 1 0,0-1 0,0 1-1,0-1 1,1 1 0,-1 0 0,0 0 0,0-1-1,0 1 1,0 1 0,0-1 0,0 0-1,0 0 1,0 1 0,1-1 0,-1 1 0,0-1-1,0 1 1,0 0 0,1 0 0,-1 0-1,0 0 1,1 0 0,-1 0 0,1 0 0,-1 1-1,1-1 1,0 0 0,-1 1 0,1-1-1,0 1 1,0 0 0,0-1 0,0 1 0,0 0-1,1-1 1,-2 5 0,-1 3-59,1 1 1,0 0-1,0 0 1,1 0-1,1 0 0,-1 0 1,2-1-1,-1 1 1,4 15-1,-4-24-6,0 0 0,1-1 0,-1 1 0,1 0 0,-1-1 0,1 1 0,-1-1 0,1 1 0,-1-1 0,1 1 0,-1-1 0,1 1 0,0-1 0,-1 1 0,1-1 0,0 0 0,-1 1 0,1-1 0,0 0 0,-1 0 0,1 0 0,0 1 0,0-1 0,-1 0 0,1 0 0,0 0 0,-1 0 0,1 0 0,0 0 0,0 0 0,-1-1 0,1 1 0,0 0 0,0 0 0,-1-1 0,1 1 0,0 0 0,-1-1 0,1 1 0,0 0 0,-1-1 0,1 0 0,25-21 0,96-156 0,-123 176 0,1-1 0,-1 1 0,0 0 0,1-1 0,-1 1 0,0-1 0,-1 1 0,1 0 0,0 0 0,-1 0 0,1 0 0,-1 0 0,-3-4 0,-1-2 0,0-2 10,0-1-1,1 0 1,0 0-1,1 0 1,-5-20-1,9 26-25,-1 1 1,1-1-1,0 0 0,0 1 0,0-1 0,0 0 0,1 1 0,0-1 0,0 1 0,0-1 0,1 1 0,-1-1 0,1 1 0,0 0 0,1 0 0,-1 0 0,5-6 0,-1 2-509,26-36-5479,-15 12-4843,-11 11-3641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7.392"/>
    </inkml:context>
    <inkml:brush xml:id="br0">
      <inkml:brushProperty name="width" value="0.025" units="cm"/>
      <inkml:brushProperty name="height" value="0.025" units="cm"/>
    </inkml:brush>
  </inkml:definitions>
  <inkml:trace contextRef="#ctx0" brushRef="#br0">40 1 3107,'0'0'20387,"-1"10"-19159,-12 105 1347,5-1 0,10 169 0,5-220-2457,-6-59-101,-1 1 0,1 0 0,1-1 0,-1 1 0,1-1 0,0 1-1,0-1 1,0 0 0,0 1 0,5 4 0,-7-9-17,0 0 1,1 0-1,-1 1 0,0-1 1,0 0-1,1 0 0,-1 0 1,0 0-1,1 0 0,-1 0 1,0 1-1,0-1 0,1 0 1,-1 0-1,0 0 0,1 0 1,-1 0-1,0 0 0,0 0 1,1 0-1,-1-1 0,0 1 1,1 0-1,-1 0 0,0 0 1,0 0-1,1 0 1,-1 0-1,0 0 0,0-1 1,1 1-1,-1 0 0,0 0 1,0 0-1,1-1 0,-1 1 1,0 0-1,0 0 0,0-1 1,0 1-1,1 0 0,-1 0 1,0-1-1,0 1 0,0 0 1,0-1-1,0 1 0,0 0 1,0 0-1,0-1 0,0 1 1,0 0-1,0-1 0,0 1 1,0 0-1,0-1 0,0 1 1,0-1-1,2-19-4,0-3 4,-1 0 0,-1 0 0,-2 0 0,0 0 0,-1 0 0,-2 1 0,0-1 0,-1 1 0,-2 0 0,-13-28 0,21 49-2,0 1 0,0-1 0,0 1 0,0 0 0,0-1 1,0 1-1,0-1 0,0 1 0,-1 0 0,1-1 0,0 1 0,0 0 0,0-1 0,-1 1 0,1 0 1,0-1-1,-1 1 0,1 0 0,0-1 0,-1 1 0,1 0 0,0 0 0,-1 0 0,1-1 0,0 1 0,-1 0 1,1 0-1,-1 0 0,1 0 0,0 0 0,-1-1 0,1 1 0,-1 0 0,0 0 0,-2 15-149,7 26-106,-2-35 251,0-1 0,0 1 0,1-1 0,0 0 0,0 0 0,0 0 0,1 0 0,0 0 1,0-1-1,0 1 0,0-1 0,1 0 0,-1-1 0,1 1 0,0-1 0,0 0 0,0 0 0,1 0 0,-1-1 0,1 0 0,6 2 1,-6-2 23,0 0 1,0-1-1,1 0 1,-1 0-1,1-1 1,-1 1-1,1-2 1,-1 1-1,1 0 1,-1-1-1,1-1 1,-1 1-1,0-1 1,0 0-1,0 0 1,0-1 0,0 1-1,0-1 1,7-6-1,-4 1-4,0 0 0,0-1 0,-1 0-1,0 0 1,-1-1 0,0 0 0,-1 0 0,0-1-1,0 0 1,-1 0 0,-1 0 0,1-1 0,-2 1 0,0-1-1,0 0 1,1-20 0,-6 31-14,-3 8 0,-5 14 0,2 5 0,0 1 0,2 1 0,1-1 0,1 1 0,0 44 0,3-70 2,1 1 0,0 0 0,0-1-1,1 1 1,-1 0 0,0 0 0,1-1 0,0 1 0,0-1-1,-1 1 1,2-1 0,-1 1 0,0-1 0,0 1 0,1-1 0,-1 0-1,1 0 1,0 0 0,0 0 0,-1 0 0,1 0 0,1 0-1,-1 0 1,0-1 0,0 1 0,1-1 0,-1 0 0,1 0 0,-1 0-1,1 0 1,-1 0 0,1 0 0,-1-1 0,1 1 0,0-1 0,0 0-1,-1 1 1,4-2 0,-2 1-17,1 0 0,-1-1 0,1 0 0,-1 1 0,1-2 0,-1 1 0,0-1 0,0 1 0,0-1 0,0 0 0,0 0 0,0-1 0,0 1 0,-1-1 0,1 0 0,-1 0 0,0 0 0,0 0 0,0-1 0,0 1 0,-1-1 0,1 0 0,1-4 0,-1 1-1099,-1 1 1,0-1-1,0 0 1,-1 0 0,0 0-1,1-13 1,-2-18-7973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4.948"/>
    </inkml:context>
    <inkml:brush xml:id="br0">
      <inkml:brushProperty name="width" value="0.025" units="cm"/>
      <inkml:brushProperty name="height" value="0.025" units="cm"/>
      <inkml:brushProperty name="color" value="#AB008B"/>
    </inkml:brush>
  </inkml:definitions>
  <inkml:trace contextRef="#ctx0" brushRef="#br0">1 1 13549,'0'0'10239,"0"13"-8750,3 10-571,1 0 1,0-1-1,2 1 0,0-1 0,2 0 0,16 34 1,-6-21-504,36 52 1,-46-76-390,0-1-1,1 0 1,0 0 0,0-1-1,1 0 1,1 0 0,-1-1-1,18 10 1,-11-12-4166,-16-6 3888,-1 0-1,0 0 1,1 0 0,-1 1-1,0-1 1,1 0 0,-1 0-1,1 0 1,-1 0 0,0 0-1,1 0 1,-1 0 0,0 0-1,1 0 1,-1 0 0,0 0-1,1 0 1,-1 0 0,1-1-1,-1 1 1,0 0 0,1 0-1,-1 0 1,0 0 0,1-1-1,-1 1 1,0 0 0,0 0-1,1-1 1,-1 1 0,0 0-1,0 0 1,1-1 0,-1 1-1,0 0 1,0-1 0,0 1-1,0 0 1,1-1 0,-1 1-1,0 0 1,0-1 0,0-14-17525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5.291"/>
    </inkml:context>
    <inkml:brush xml:id="br0">
      <inkml:brushProperty name="width" value="0.025" units="cm"/>
      <inkml:brushProperty name="height" value="0.025" units="cm"/>
      <inkml:brushProperty name="color" value="#AB008B"/>
    </inkml:brush>
  </inkml:definitions>
  <inkml:trace contextRef="#ctx0" brushRef="#br0">67 345 19987,'0'0'4965,"-8"-5"-3300,-28-15-1152,35 20-494,1 0 1,-1-1 0,1 1-1,-1 0 1,1 0 0,-1 0 0,0 0-1,1-1 1,-1 1 0,1 0-1,-1 0 1,1 0 0,-1 0 0,1 0-1,-1 0 1,0 0 0,1 1-1,-1-1 1,1 0 0,-1 0-1,1 0 1,-1 0 0,1 1 0,-1-1-1,1 0 1,-1 1 0,1-1-1,-1 0 1,1 1 0,-1-1-1,1 0 1,0 1 0,-1-1 0,1 1-1,0-1 1,-1 1 0,1-1-1,0 1 1,0-1 0,-1 1-1,1-1 1,0 1 0,0-1 0,0 1-1,0 0 1,0-1 0,0 1-1,-3 31 412,4-28-334,-2 14 468,2 0 0,0 0 0,6 28 0,-7-42-483,1 0 0,0 0-1,0 0 1,1 0-1,-1 0 1,1-1 0,-1 1-1,1 0 1,1-1-1,-1 1 1,0-1 0,1 1-1,0-1 1,-1 0-1,1 0 1,0-1 0,1 1-1,-1-1 1,0 1-1,1-1 1,0 0 0,3 2-1,-5-4-80,0 0 0,0 1 0,0-1 0,0 0 0,0 0 0,0 0 0,0 0 0,0 0 0,0 0 0,0-1-1,0 1 1,0-1 0,0 1 0,0-1 0,-1 0 0,1 0 0,0 0 0,0 0 0,-1 0 0,1 0 0,0 0 0,-1 0 0,1-1 0,-1 1-1,0-1 1,1 1 0,-1-1 0,0 0 0,0 1 0,0-1 0,0 0 0,0 0 0,-1 1 0,1-1 0,1-4 0,2-6-3,-1 1 1,0-1 0,-1-1-1,2-16 1,0-8 1,-2-1 0,-2 0 0,-1 1 0,-2-1 0,-1 0 0,-2 1 0,-2 0 0,-1 1 0,-20-50 0,24 79 0,2 9 0,3 22 0,7 37 0,1-28 0,1-1 0,27 62 0,-31-84 0,-1-1 0,2 1 0,-1-1 0,1 0 0,0-1 0,1 0 0,0 0 0,0 0 0,1-1 0,0 0 0,0 0 0,1-1 0,17 10 0,6-6-1499,2-11-3883,-21-5-4297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5.870"/>
    </inkml:context>
    <inkml:brush xml:id="br0">
      <inkml:brushProperty name="width" value="0.025" units="cm"/>
      <inkml:brushProperty name="height" value="0.025" units="cm"/>
      <inkml:brushProperty name="color" value="#AB008B"/>
    </inkml:brush>
  </inkml:definitions>
  <inkml:trace contextRef="#ctx0" brushRef="#br0">1 179 20499,'0'0'6358,"3"10"-4302,25 63 231,-26-68-2189,0 0 0,0-1 0,1 1 0,0-1 0,0 1 0,0-1 0,0 0 0,1-1 0,-1 1-1,1-1 1,0 1 0,0-1 0,0 0 0,1 0 0,7 3 0,-10-6-98,-1 1 0,1-1 0,0 0 0,0 0 0,0 0 0,-1-1 0,1 1 0,0 0 0,-1-1 0,1 1 0,0-1 0,-1 0 0,1 1 0,0-1 0,-1 0 0,1 0 0,-1 0 0,1 0 0,-1 0 0,0 0 0,1-1 0,-1 1 0,0 0 0,0-1 0,0 1 0,0 0 0,0-1 0,0 0 0,0 1 0,-1-1 0,1 1 0,-1-1 0,1 0 0,0-1 0,4-13 0,0 1 0,4-30 0,-6 28 0,2-5 0,13-51 0,-16 67 0,-1 1 0,1 0 0,1 0 0,-1 0 0,1 0 0,0 0 0,0 0 0,1 1 0,-1 0 0,7-7 0,-9 10 0,0 0 0,0 1 0,0-1 0,0 0 0,0 1 0,0-1 0,0 0 0,0 1 0,1-1 0,-1 1 0,0 0 0,0-1 0,0 1 0,1 0 0,-1 0 0,0 0 0,0 0 0,1 0 0,-1 0 0,0 0 0,0 0 0,1 0 0,-1 1 0,0-1 0,0 0 0,0 1 0,1-1 0,-1 1 0,0-1 0,0 1 0,0 0 0,0 0 0,0-1 0,1 2 0,3 4 0,1 0 0,-1 0 0,-1 1 0,8 12 0,-10-15 0,0 0 0,0 0 0,1 0 0,0 0 0,-1 0 0,1-1 0,0 1 0,1-1 0,-1 0 0,7 5 0,-9-8 0,0 0 0,0 0 0,0-1 0,0 1 0,0 0 0,0 0 0,0-1 0,0 1 0,0 0 0,-1-1 0,1 1 0,0-1 0,0 1 0,0-1 0,-1 1 0,1-1 0,0 0 0,0 1 0,-1-1 0,1 0 0,-1 0 0,1 0 0,0 1 0,-1-1 0,0 0 0,1-2 0,17-31 0,-12 22 0,-1 3 13,18-31-108,-21 38 30,-1 0 1,0 1-1,0-1 1,0 1-1,1-1 1,-1 1-1,1-1 1,-1 1-1,1 0 1,0 0-1,0 0 1,-1 0-1,1 0 1,0 0-1,0 0 1,0 0-1,0 1 1,2-1-1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6.241"/>
    </inkml:context>
    <inkml:brush xml:id="br0">
      <inkml:brushProperty name="width" value="0.025" units="cm"/>
      <inkml:brushProperty name="height" value="0.025" units="cm"/>
      <inkml:brushProperty name="color" value="#AB008B"/>
    </inkml:brush>
  </inkml:definitions>
  <inkml:trace contextRef="#ctx0" brushRef="#br0">0 1 24535,'0'0'7079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6.585"/>
    </inkml:context>
    <inkml:brush xml:id="br0">
      <inkml:brushProperty name="width" value="0.025" units="cm"/>
      <inkml:brushProperty name="height" value="0.025" units="cm"/>
      <inkml:brushProperty name="color" value="#AB008B"/>
    </inkml:brush>
  </inkml:definitions>
  <inkml:trace contextRef="#ctx0" brushRef="#br0">69 68 15855,'0'0'3945,"1"-10"-155,1-30-26,-2 40-3691,0-1 1,1 0-1,-1 0 1,0 0 0,0 1-1,0-1 1,0 0-1,0 0 1,0 1-1,0-1 1,-1 0-1,1 0 1,0 1-1,0-1 1,-1 0-1,1 1 1,0-1-1,-1 0 1,1 1-1,0-1 1,-1 0-1,1 1 1,-2-2 0,-11 6 1684,-9 20 132,15-8-1890,2 0 0,0 0 0,1 0 0,0 1 0,1-1 0,1 1 0,1 0 0,0-1 0,1 1 0,4 28 0,-4-42 0,1 0 0,-1 0 0,1 0 0,-1 0 0,1 0 0,0 0 0,0 0 0,1 0 0,-1 0 0,0-1 0,1 1 0,0 0 0,0-1 0,-1 1 0,1-1 0,1 0 0,-1 0 0,0 0 0,1 0 0,-1 0 0,1 0 0,-1 0 0,1-1 0,0 1 0,0-1 0,0 0 0,-1 0 0,1 0 0,0 0 0,1-1 0,-1 1 0,0-1 0,0 1 0,0-1 0,0 0 0,0 0 0,0-1 0,0 1 0,0-1 0,0 0 0,0 1 0,0-1 0,0 0 0,0-1 0,0 1 0,0 0 0,-1-1 0,1 0 0,0 0 0,-1 0 0,0 0 0,1 0 0,2-4 0,6-5-839,-1 0-1,-1 0 1,0-1-1,-1-1 1,0 0-1,-1 0 1,9-20-1,-6 2-6153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17.360"/>
    </inkml:context>
    <inkml:brush xml:id="br0">
      <inkml:brushProperty name="width" value="0.025" units="cm"/>
      <inkml:brushProperty name="height" value="0.025" units="cm"/>
      <inkml:brushProperty name="color" value="#AB008B"/>
    </inkml:brush>
  </inkml:definitions>
  <inkml:trace contextRef="#ctx0" brushRef="#br0">23 480 18642,'0'0'10586,"-4"8"-10223,0 2-252,0-1 1,1 0 0,1 1-1,-3 11 1,5-18-44,0-1-1,-1 1 1,1-1 0,0 1-1,1-1 1,-1 0 0,0 1-1,1-1 1,-1 1 0,1-1-1,0 0 1,0 3 0,0-4-14,0 0 0,0 0 1,0 0-1,-1 0 0,1 0 1,0 0-1,0-1 0,0 1 1,0 0-1,1 0 0,-1-1 1,0 1-1,0-1 0,0 1 1,0-1-1,1 1 0,-1-1 1,0 0-1,0 0 0,1 0 1,-1 1-1,0-1 0,0 0 1,1-1-1,1 1 0,-1-1-40,0 1-1,1-1 0,-1 0 0,0 0 1,0 0-1,1 0 0,-1 0 0,0-1 1,0 1-1,0-1 0,-1 1 0,1-1 1,0 0-1,0 0 0,-1 1 0,1-1 0,1-3 1,24-44 68,-20 35-77,9-17-5,18-35 0,-31 62 0,-1 0 0,1 0 0,0 0 0,0 0 0,1 0 0,-1 1 0,1-1 0,0 1 0,0 0 0,0 0 0,5-2 0,-8 4 0,0 1 0,0-1 0,0 1 0,0-1 0,0 1 0,0 0 0,1-1 0,-1 1 0,0 0 0,0 0 0,0 0 0,0 0 0,0 0 0,0 0 0,1 0 0,-1 0 0,0 1 0,0-1 0,0 0 0,0 1 0,0-1 0,0 0 0,0 1 0,0-1 0,0 1 0,0 0 0,0-1 0,0 1 0,0 0 0,0 1 0,16 33 0,-16-32 0,0 1 0,0-1 0,0 1 0,1-1 0,0 0 0,-1 0 0,1 0 0,0 0 0,3 4 0,-4-7 0,-1 0 0,1 0 0,-1 1 0,1-1 0,-1 0 0,1 0 0,-1 0 0,1 0 0,-1 1 0,1-1 0,-1 0 0,1 0 0,-1 0 0,1 0 0,-1 0 0,1 0 0,-1 0 0,1-1 0,-1 1 0,1 0 0,-1 0 0,1 0 0,-1 0 0,1-1 0,-1 1 0,1 0 0,-1-1 0,0 1 0,1 0 0,-1-1 0,1 1 0,-1 0 0,0-1 0,1 1 0,-1-1 0,0 1 0,0 0 0,1-1 0,-1 1 0,0-1 0,0 1 0,0-1 0,1 1 0,-1-2 0,11-28 0,-9 23 0,3-8 0,20-47 0,-23 58 0,0 0 0,0 0 0,0 0 0,0 1 0,1 0 0,-1-1 0,1 1 0,0 0 0,0 0 0,0 0 0,0 1 0,5-4 0,-7 6 0,1-1 0,-1 1 0,0-1 0,0 1 0,0 0 0,0-1 0,0 1 0,1 0 0,-1 0 0,0 0 0,0 0 0,0 0 0,1 0 0,-1 1 0,0-1 0,0 0 0,0 1 0,0-1 0,0 0 0,1 1 0,-1-1 0,0 1 0,1 1 0,22 22 0,5 2 0,-28-25 0,1-1 0,-1 1 0,0-1 0,0 0 0,1 1 0,-1-1 0,0 0 0,1 0 0,-1 0 0,0 0 0,1 0 0,-1 0 0,0 0 0,1 0 0,-1-1 0,0 1 0,0 0 0,1-1 0,-1 1 0,0-1 0,0 1 0,0-1 0,1 0 0,-1 0 0,0 1 0,0-1 0,1-1 0,4-5 0,0 0 0,0 0 0,-1 0 0,1-1 0,-2 1 0,1-1 0,-1-1 0,0 1 0,5-18 0,0-4 0,8-47 0,-17 122 0,-1-42 0,1 0 0,0 0 0,1 1 0,-1-1 0,0 0 0,1 0 0,0 0 0,0 0 0,0 0 0,0 0 0,0-1 0,0 1 0,1 0 0,-1 0 0,4 3 0,-4-5 0,0-1 0,0 0 0,0 0 0,0 0 0,0 1 0,0-1 0,-1 0 0,1 0 0,0 0 0,0-1 0,0 1 0,0 0 0,0 0 0,0 0 0,0-1 0,0 1 0,-1 0 0,1-1 0,0 1 0,0-1 0,0 1 0,-1-1 0,1 1 0,0-1 0,-1 1 0,1-1 0,0 0 0,-1 0 0,1 1 0,-1-1 0,1 0 0,-1 0 0,1 1 0,-1-2 0,18-35 0,-14 28 0,3-6 0,-1-1 0,0 1 0,-1-2 0,-1 1 0,-1 0 0,0-1 0,1-23 0,-20 67 0,13-17 9,1 0 0,1 0 0,0 0 0,0 0 0,1 0 0,0 1 0,2 11 0,-2-20-18,1 0 1,-1 0-1,1 0 1,0 0-1,0 0 1,-1 0-1,1 0 0,0 0 1,0 0-1,1-1 1,-1 1-1,0 0 1,1-1-1,-1 1 0,1-1 1,-1 0-1,1 1 1,0-1-1,-1 0 0,1 0 1,0 0-1,0 0 1,0 0-1,0 0 1,0-1-1,0 1 0,0-1 1,0 1-1,0-1 1,0 0-1,0 0 1,0 0-1,0 0 0,0 0 1,1 0-1,-1 0 1,0-1-1,0 1 0,0-1 1,0 0-1,2-1 1,15-7-2427,1-8-4259</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9.642"/>
    </inkml:context>
    <inkml:brush xml:id="br0">
      <inkml:brushProperty name="width" value="0.025" units="cm"/>
      <inkml:brushProperty name="height" value="0.025" units="cm"/>
    </inkml:brush>
  </inkml:definitions>
  <inkml:trace contextRef="#ctx0" brushRef="#br0">1 1 9449,'0'0'7367,"3"8"-6476,2 0-612,-1 0-1,1 0 0,0-1 0,0 0 0,1 0 0,0 0 0,1-1 0,-1 1 1,9 5-1,28 23 2269,50 50 0,-7-4-2228,561 488 369,-472-403-671,113 97 52,167 96 2205,-296-228-1729,104 82 357,-226-187-392,-18-13-22,-1 1 1,34 32-1,-62-55-1177,-8-8-5087,6 7-1585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16.393"/>
    </inkml:context>
    <inkml:brush xml:id="br0">
      <inkml:brushProperty name="width" value="0.025" units="cm"/>
      <inkml:brushProperty name="height" value="0.025" units="cm"/>
    </inkml:brush>
  </inkml:definitions>
  <inkml:trace contextRef="#ctx0" brushRef="#br0">16 52 9865,'0'0'11574,"-4"9"-9439,-7 30-122,11-38-1919,0 0-1,0 0 1,0 0 0,0 0 0,1 0 0,-1 0-1,0 0 1,1 0 0,-1 0 0,1 0 0,-1 0-1,1 0 1,-1-1 0,1 1 0,0 0 0,-1 0-1,1 0 1,0-1 0,-1 1 0,1-1 0,0 1-1,0 0 1,0-1 0,0 1 0,0-1 0,0 0-1,0 1 1,0-1 0,0 0 0,0 0 0,0 1-1,0-1 1,0 0 0,0 0 0,0 0 0,0 0-1,1 0 1,38-3 1018,-36 1-1063,1 0 0,0 0 1,-1-1-1,1 0 0,-1 0 0,0 0 0,0 0 0,0-1 0,0 1 0,-1-1 0,1 0 0,-1 0 0,0-1 0,0 1 0,-1-1 0,1 1 1,-1-1-1,0 0 0,0 0 0,-1 0 0,1 0 0,-1 0 0,0 0 0,-1 0 0,1-8 0,-1 13-45,0 0 1,0-1-1,0 1 0,0 0 1,0-1-1,0 1 0,0 0 1,0-1-1,0 1 0,0 0 0,0 0 1,0-1-1,0 1 0,0 0 1,0 0-1,0-1 0,0 1 0,0 0 1,0-1-1,0 1 0,-1 0 1,1 0-1,0-1 0,0 1 0,0 0 1,-1 0-1,1 0 0,0-1 1,0 1-1,0 0 0,-1 0 1,1 0-1,0 0 0,0 0 0,-1-1 1,1 1-1,-1 0 0,-9 6 210,-8 17 50,11-9-264,0 1 1,2 1-1,-1-1 1,2 1-1,0 0 0,1 0 1,1 0-1,1 0 1,0 1-1,1-1 1,2 19-1,-2-34 0,0-1 0,0 0-1,0 1 1,0-1 0,0 0 0,0 1-1,0-1 1,0 0 0,0 1-1,0-1 1,0 0 0,0 1 0,0-1-1,0 0 1,0 0 0,1 1 0,-1-1-1,0 0 1,0 0 0,0 1 0,0-1-1,1 0 1,-1 0 0,0 1 0,0-1-1,1 0 1,-1 0 0,0 0-1,0 1 1,1-1 0,-1 0 0,0 0-1,1 0 1,-1 0 0,1 0 0,8-7 168,5-17 191,-11 12-339,0 0 0,-1-1 0,1-18 0,-2 29-21,-1 0 1,0 0-1,1 0 1,-1 0-1,0 0 1,0-1-1,-1 1 1,1 0-1,0 0 1,-1 0-1,1 0 1,-1 1-1,1-1 1,-1 0-1,0 0 0,0 0 1,0 0-1,0 1 1,0-1-1,0 0 1,-1 1-1,1-1 1,-1 1-1,1-1 1,-1 1-1,1 0 1,-1 0-1,0 0 0,-2-2 1,2 3 0,0 0 0,1 0 0,-1 0 0,0 1 0,1-1 0,-1 0 0,1 1 0,-1-1 0,1 1 0,-1 0 0,1-1 0,-1 1 0,1 0 0,-1 0 0,1 0 0,0 0 0,0 0 0,-1 0 0,1 0 0,0 1 0,0-1 0,0 0 0,0 1 0,1-1 0,-1 0 0,0 1 0,0-1 0,1 1 0,-1 0 0,1-1 0,-1 1 0,1-1 0,0 3 0,-11 59 0,11-62 0,-1 11 0,-1 4 0,0 0 0,2 1 0,0-1 0,3 17 0,-4-33 0,1 1 0,0-1 0,0 0 0,0 1 0,0-1 0,0 0 0,1 1 0,-1-1 0,0 0 0,0 1 0,0-1 0,0 0 0,0 1 0,0-1 0,0 0 0,1 0 0,-1 1 0,0-1 0,0 0 0,0 0 0,1 1 0,-1-1 0,0 0 0,0 0 0,1 1 0,-1-1 0,0 0 0,1 0 0,-1 0 0,0 0 0,0 0 0,1 1 0,-1-1 0,0 0 0,1 0 0,9-9 0,3-16 0,-9 10 0,-1 0 0,0 0 0,-2 0 0,1 0 0,-2-1 0,0 1 0,-3-25 0,3 39 0,-1-1 0,1 1 0,0 0 0,0 0 0,-1 0 0,1 0 0,-1 0 0,1 0 0,-1 0 0,1 1 0,-1-1 0,1 0 0,-1 0 0,0 0 0,0 0 0,1 1 0,-1-1 0,0 0 0,0 1 0,0-1 0,0 1 0,0-1 0,0 1 0,0-1 0,0 1 0,0-1 0,0 1 0,0 0 0,0 0 0,0 0 0,0-1 0,0 1 0,0 0 0,0 0 0,0 1 0,0-1 0,0 0 0,0 0 0,0 0 0,0 1 0,0-1 0,0 0 0,0 1 0,0-1 0,0 1 0,0-1 0,0 1 0,0 0 0,0-1 0,0 1 0,1 0 0,-1 0 0,0-1 0,1 1 0,-1 0 0,0 0 0,1 0 0,-1 0 0,1 0 0,-1 0 0,1 0 0,0 0 0,-1 0 0,1 0 0,0 2 0,-4 11 0,1 0 0,0 0 0,1 0 0,1 0 0,0 0 0,1 1 0,2 14 0,-2-29 0,0 1 0,0-1 0,0 1 0,0-1 0,0 1 0,0-1 0,0 1 0,0-1 0,0 1 0,0-1 0,1 0 0,-1 1 0,0-1 0,0 1 0,1-1 0,-1 0 0,0 1 0,0-1 0,1 0 0,-1 1 0,0-1 0,1 0 0,-1 1 0,1-1 0,-1 0 0,0 0 0,1 0 0,-1 1 0,1-1 0,-1 0 0,1 0 0,-1 0 0,0 0 0,1 0 0,-1 0 0,1 0 0,-1 0 0,1 0 0,-1 0 0,1 0 0,-1 0 0,1 0 0,-1 0 0,0 0 0,1 0 0,-1-1 0,1 1 0,-1 0 0,0 0 0,1 0 0,-1-1 0,1 1 0,-1 0 0,0-1 0,1 1 0,-1 0 0,0-1 0,1 1 0,-1 0 0,0-1 0,0 1 0,1-1 0,20-23 0,-14 12 0,-1 0 0,0-1 0,-1 1 0,0-1 0,-1 0 0,-1-1 0,0 1 0,0 0 0,0-25 0,-15 106 0,11-47 0,-1-11 0,1 0 0,1 0 0,0 0 0,0 0 0,1-1 0,0 1 0,1 0 0,4 14 0,-5-23 0,-1 0 0,0 0 0,1 0 0,-1 0 0,1 0 0,-1 0 0,1-1 0,-1 1 0,1 0 0,0 0 0,-1-1 0,1 1 0,0 0 0,-1-1 0,1 1 0,0-1 0,0 1 0,0-1 0,0 1 0,0-1 0,-1 1 0,1-1 0,0 0 0,0 0 0,0 0 0,0 1 0,2-1 0,-1-1 0,-1 1 0,1-1 0,-1 0 0,1 1 0,-1-1 0,1 0 0,-1 0 0,1 0 0,-1 0 0,0 0 0,0-1 0,1 1 0,-1 0 0,1-3 0,3-2 0,-1-1 0,1 0 0,-2-1 0,1 1 0,3-13 0,0-17-4487,-7 36 4237,0 0-1,1 0 1,-1 0-1,0 0 1,0 0-1,0 0 1,0 0-1,0 0 1,0 0 0,0 0-1,0 0 1,0 0-1,0 0 1,0 1-1,-1-1 1,1 0-1,0 0 1,-1 0-1,1 0 1,-1 0-1,1 0 1,-1 0 0,1 1-1,-1-1 1,0 0-1,1 0 1,-1 1-1,0-1 1,-1-1-1,-9 2-6742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3.683"/>
    </inkml:context>
    <inkml:brush xml:id="br0">
      <inkml:brushProperty name="width" value="0.025" units="cm"/>
      <inkml:brushProperty name="height" value="0.025" units="cm"/>
    </inkml:brush>
  </inkml:definitions>
  <inkml:trace contextRef="#ctx0" brushRef="#br0">1 309 13100,'0'0'10731,"48"-52"-9995,-10 25-159,14-4-193,9-3-320,6 0-32,2 0-993,-5 3-1889,-4-1-1955,-2-1-7815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4.988"/>
    </inkml:context>
    <inkml:brush xml:id="br0">
      <inkml:brushProperty name="width" value="0.025" units="cm"/>
      <inkml:brushProperty name="height" value="0.025" units="cm"/>
    </inkml:brush>
  </inkml:definitions>
  <inkml:trace contextRef="#ctx0" brushRef="#br0">0 156 3940,'0'0'19431,"11"-2"-19217,259-52-965,58-12-4904,-207 33 1064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7.736"/>
    </inkml:context>
    <inkml:brush xml:id="br0">
      <inkml:brushProperty name="width" value="0.025" units="cm"/>
      <inkml:brushProperty name="height" value="0.025" units="cm"/>
    </inkml:brush>
  </inkml:definitions>
  <inkml:trace contextRef="#ctx0" brushRef="#br0">0 1 20916,'0'0'8616,"25"50"-8328,-4-25-256,6 0-544,0 1-2115,-3-3-2690,-1 2-3875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6.280"/>
    </inkml:context>
    <inkml:brush xml:id="br0">
      <inkml:brushProperty name="width" value="0.025" units="cm"/>
      <inkml:brushProperty name="height" value="0.025" units="cm"/>
    </inkml:brush>
  </inkml:definitions>
  <inkml:trace contextRef="#ctx0" brushRef="#br0">15 1 15695,'0'0'9935,"1"9"-8131,4 73-26,-4 0-1,-11 101 1,8-177-4489,0-18-3083,1-1 446,-5-9-1266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6.622"/>
    </inkml:context>
    <inkml:brush xml:id="br0">
      <inkml:brushProperty name="width" value="0.025" units="cm"/>
      <inkml:brushProperty name="height" value="0.025" units="cm"/>
    </inkml:brush>
  </inkml:definitions>
  <inkml:trace contextRef="#ctx0" brushRef="#br0">0 124 17585,'0'0'12865,"12"-9"-11514,5-2-1190,0 0 0,0 1 0,1 0 0,0 2 0,34-11 0,-3 7-1042,0 3 0,0 1 1,67 0-1,-94 4-9775,-15-1 1581</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6.980"/>
    </inkml:context>
    <inkml:brush xml:id="br0">
      <inkml:brushProperty name="width" value="0.025" units="cm"/>
      <inkml:brushProperty name="height" value="0.025" units="cm"/>
    </inkml:brush>
  </inkml:definitions>
  <inkml:trace contextRef="#ctx0" brushRef="#br0">1 71 11531,'0'0'20403,"68"5"-19570,-32-13-833,4 0 0,0-2 0,-3 1 0,-1 1 0,-5 1 0,-8 0-2210,-3 1-2691,-6 0-2594,-2 0-8360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7.431"/>
    </inkml:context>
    <inkml:brush xml:id="br0">
      <inkml:brushProperty name="width" value="0.025" units="cm"/>
      <inkml:brushProperty name="height" value="0.025" units="cm"/>
    </inkml:brush>
  </inkml:definitions>
  <inkml:trace contextRef="#ctx0" brushRef="#br0">89 78 9929,'0'0'22427,"-10"-14"-22016,8 14-411,1 1 0,-1-1 0,1 0 0,-1 1 0,1 0 0,-1-1 0,1 1 0,-1 0 0,1-1 0,0 1 0,-1 0 0,1 0 0,0 0 0,0 0 0,0 0 0,0 1 0,0-1 0,0 0 0,-2 3 0,-20 27 0,3 5 0,19-34 0,0 0 0,0 0 0,0 0 0,0 0 0,1 0 0,-1 0 0,1 0 0,-1 0 0,1 0 0,0 0 0,0 0 0,0 1 0,0-1 0,0 0 0,0 0 0,1 0 0,0 3 0,3-4 0,-1 1 0,1-1 0,0 0 0,0-1 0,0 1 0,0-1 0,0 1 0,0-1 0,0 0 0,0-1 0,0 1 0,5-2 0,-7 2 0,44-9 0,-38 7 0,1 0 0,-1 0 0,1 1 0,0 0 0,0 0 0,0 1 0,17 2 0,-9 10 0,-17-13 0,-1 1 0,1 0 0,0-1 0,0 1 0,1 0 0,-1-1 0,0 1 0,0 0 0,0-1 0,0 1 0,0-1 0,0 1 0,0 0 0,1-1 0,-1 1 0,0 0 0,0 0 0,0-1 0,1 1 0,-1 0 0,0-1 0,0 1 0,1 0 0,-1 0 0,0 0 0,1-1 0,-1 1 0,0 0 0,1 0 0,-1 0 0,0 0 0,1-1 0,-1 1 0,0 0 0,1 0 0,-1 0 0,0 0 0,1 0 0,-1 0 0,1 0 0,-1 0 0,0 0 0,1 0 0,-1 0 0,0 0 0,1 1 0,-1-1 0,0 0 0,1 0 0,-1 0 0,0 0 0,1 1 0,-1-1 0,0 0 0,1 0 0,-1 1 0,0-1 0,0 0 0,1 0 0,-1 1 0,0-1 0,0 0 0,0 1 0,1 0 0,3-22 0,-1 0 0,-1 0 0,0 0 0,-2-25 0,0 28 0,23 16 0,45-3-733,-23-9-2655,-7-3-5944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8.148"/>
    </inkml:context>
    <inkml:brush xml:id="br0">
      <inkml:brushProperty name="width" value="0.025" units="cm"/>
      <inkml:brushProperty name="height" value="0.025" units="cm"/>
    </inkml:brush>
  </inkml:definitions>
  <inkml:trace contextRef="#ctx0" brushRef="#br0">0 303 10154,'0'0'19848,"10"-4"-18087,1-1-1691,0 0 0,0-1-1,0-1 1,-1 0-1,0 0 1,0-1 0,-1 0-1,0-1 1,0 0-1,10-14 1,12-20 43,32-55 0,-24 34-101,-37 70-12,0 1 0,-1-1 0,0 0 0,-1 1 0,1 12 0,-3 4-452,0 0 0,-9 36 1,7-43-571,0 1 1,2-1 0,0 1 0,0 0-1,2 0 1,2 30 0,1-38-10366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8.771"/>
    </inkml:context>
    <inkml:brush xml:id="br0">
      <inkml:brushProperty name="width" value="0.025" units="cm"/>
      <inkml:brushProperty name="height" value="0.025" units="cm"/>
    </inkml:brush>
  </inkml:definitions>
  <inkml:trace contextRef="#ctx0" brushRef="#br0">162 59 13196,'0'0'10453,"4"-8"-7672,0 1-2103,-2 5-474,0-1 0,0 1 0,-1 0 0,1-1 0,-1 0 0,1 1 0,-1-1 0,0 0 0,0 1 0,-1-1 0,1 0 0,0 0 0,-1-3 0,-1 5-111,-1 1 0,1-1 0,-1 1 0,1-1-1,0 1 1,-1 0 0,1 0 0,-1 0 0,0 0 0,1 0-1,-1 0 1,1 0 0,-1 0 0,1 0 0,-1 1 0,1-1-1,-3 1 1,-4 4-38,0-1-1,0 1 0,0 0 1,0 1-1,1-1 0,0 2 1,0-1-1,1 1 0,0 0 1,-6 8-1,-1 3 80,0 1-1,2 0 1,-11 23-1,20-37-137,0-1-1,0 1 1,0 0 0,1-1-1,-1 1 1,1 0 0,1 0 0,-1 0-1,1 0 1,-1 0 0,1 0-1,2 9 1,-1-11-12,0-1-1,0 1 1,0-1 0,0 1-1,0-1 1,1 0 0,-1 0-1,1 1 1,0-1 0,-1 0-1,1 0 1,0-1 0,0 1-1,0 0 1,1-1 0,-1 1-1,0-1 1,1 0 0,-1 0-1,0 1 1,1-2 0,0 1 0,-1 0-1,1 0 1,2-1 0,60 6-3689,-22-7-2439,-26 1 2406,11-2-5225</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9.140"/>
    </inkml:context>
    <inkml:brush xml:id="br0">
      <inkml:brushProperty name="width" value="0.025" units="cm"/>
      <inkml:brushProperty name="height" value="0.025" units="cm"/>
    </inkml:brush>
  </inkml:definitions>
  <inkml:trace contextRef="#ctx0" brushRef="#br0">103 42 17617,'0'0'5904,"-10"-1"-3534,-32 0-880,40 1-1420,0 0 0,0 1 0,-1-1 0,1 0 0,0 1 0,0 0 0,0-1 0,0 1 0,0 0 0,0 0 1,0 0-1,1 1 0,-1-1 0,0 0 0,0 1 0,1-1 0,-1 1 0,1-1 0,-1 1 0,1 0 0,0-1 1,0 1-1,0 0 0,0 0 0,0 0 0,0 0 0,0 0 0,1 0 0,-2 4 0,2-5-59,-1 1 1,1 0-1,0 0 0,-1 0 1,1 0-1,0 0 0,0 0 0,0 0 1,0 0-1,0 0 0,1 0 0,-1 0 1,1 0-1,-1 0 0,1-1 0,0 1 1,-1 0-1,1 0 0,0-1 0,0 1 1,0 0-1,0-1 0,1 1 0,-1-1 1,0 1-1,1-1 0,-1 0 0,3 2 1,2-1 82,1 0 1,-1 0 0,0-1 0,1 0 0,0 0 0,-1-1 0,1 0 0,-1 0 0,1 0 0,-1-1 0,1 0 0,-1 0 0,1-1-1,-1 0 1,10-4 0,-8 3 16,-1 0 0,0 0-1,1-1 1,-1-1 0,-1 1-1,1-1 1,0 0 0,-1-1-1,0 1 1,-1-1 0,1 0-1,4-8 1,-9 13-111,0 0 0,0 0 0,0 0 0,-1-1 0,1 1 0,0 0 0,-1 0 0,1-1 0,-1 1 0,0 0 0,1-1 0,-1 1 0,0 0 0,0-1 0,0 1 0,0-1 0,0 1 0,0 0 0,0-1 0,0 1 0,0-1 0,-1 1 0,1 0 0,-1-1 0,1 1 0,-1 0 0,1 0 0,-1-1 0,0 1 0,0 0 0,1 0 0,-1 0 0,0 0 0,0 0 0,0 0 0,0 0 0,0 0 0,0 0 0,-1 1 0,1-1 0,0 0 0,0 1 0,-1-1 0,1 1 0,0-1 0,-3 0 0,-1-1 0,-1 1 0,0 0 0,1-1 0,-1 2 0,0-1 0,0 1 0,0 0 0,0 0 0,-11 2 0,12 3-2923,15 1-6721,5-6 655</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49.535"/>
    </inkml:context>
    <inkml:brush xml:id="br0">
      <inkml:brushProperty name="width" value="0.025" units="cm"/>
      <inkml:brushProperty name="height" value="0.025" units="cm"/>
    </inkml:brush>
  </inkml:definitions>
  <inkml:trace contextRef="#ctx0" brushRef="#br0">129 1 2210,'0'0'29671,"-11"1"-28913,4 0-742,0 0 0,0 1 0,1 0 0,-1 0 0,0 1 0,1 0 0,0 0 0,0 0 0,-10 8 0,12-8-18,0 0 1,1 0-1,0 0 1,0 1-1,0-1 0,0 1 1,1 0-1,-1-1 1,1 1-1,0 1 0,0-1 1,0 0-1,1 0 1,0 1-1,-1-1 0,1 0 1,1 1-1,-1-1 1,1 8-1,0-11 1,0 1-1,1-1 1,-1 0 0,0 0 0,1 0-1,0 0 1,-1 0 0,1 0-1,-1 0 1,1 0 0,0 0 0,0 0-1,0 0 1,0-1 0,-1 1-1,1 0 1,0-1 0,0 1 0,0 0-1,0-1 1,1 1 0,-1-1-1,0 1 1,0-1 0,0 0 0,0 0-1,0 1 1,1-1 0,-1 0-1,0 0 1,2 0 0,48 0-485,-41 0 202,50-9-5206,-22-3-2900,-9 2-3953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50.158"/>
    </inkml:context>
    <inkml:brush xml:id="br0">
      <inkml:brushProperty name="width" value="0.025" units="cm"/>
      <inkml:brushProperty name="height" value="0.025" units="cm"/>
    </inkml:brush>
  </inkml:definitions>
  <inkml:trace contextRef="#ctx0" brushRef="#br0">60 25 15439,'0'0'16832,"-8"6"-16934,4-3 99,0-1-1,1 1 0,-1 0 1,1 0-1,-1 0 1,1 1-1,0-1 1,0 1-1,1 0 1,-1-1-1,1 1 0,0 0 1,0 1-1,0-1 1,0 0-1,1 1 1,0-1-1,0 1 0,0-1 1,0 1-1,1-1 1,0 1-1,0 8 1,0-13 7,0 1-1,0 0 1,0-1 0,0 1 0,0-1 0,1 1 0,-1 0 0,0-1-1,0 1 1,1 0 0,-1-1 0,0 1 0,1-1 0,-1 1 0,0-1-1,1 1 1,-1-1 0,1 1 0,-1-1 0,1 1 0,-1-1 0,1 0-1,-1 1 1,1-1 0,0 0 0,-1 1 0,1-1 0,0 0 0,0 1-1,25-2 231,-20 0-192,-1 0 0,1-1-1,-1 1 1,0-2 0,1 1 0,-1 0-1,5-4 1,-4 0-42,0 0 0,0-1 0,-1 0 0,1 0 0,-2 0 0,6-10 0,-8 15 0,-1 1 0,0-1 0,0 0 0,0 0 0,0 0 0,0 1 0,-1-1 0,1 0 0,-1 0 0,1 0 0,-1 0 0,0-1 0,1 1 0,-1 0 0,0 0 0,0 0 0,-1 0 0,1 0 0,0 0 0,-1 0 0,1 0 0,-1 0 0,0 0 0,0 0 0,1 0 0,-1 1 0,0-1 0,-1 0 0,1 0 0,0 1 0,-2-3 0,-11-1-2727,13 4 2130,0 1 1,-1-1-1,1 1 1,0 0-1,-1 0 0,1-1 1,-1 1-1,1 0 1,0 0-1,-1 0 1,1 1-1,-1-1 1,1 0-1,0 0 1,-1 1-1,1-1 1,-1 1-1,1-1 1,0 1-1,0 0 1,-1-1-1,0 2 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57.522"/>
    </inkml:context>
    <inkml:brush xml:id="br0">
      <inkml:brushProperty name="width" value="0.025" units="cm"/>
      <inkml:brushProperty name="height" value="0.025" units="cm"/>
    </inkml:brush>
  </inkml:definitions>
  <inkml:trace contextRef="#ctx0" brushRef="#br0">50 0 12075,'0'0'19112,"-3"2"-18717,-1 3-342,0 0 1,0 0 0,1 0-1,0 0 1,0 0-1,0 1 1,1-1 0,0 1-1,0 0 1,0 0-1,0 0 1,0 9 0,-2 7 108,1 0 1,0 30 0,3-52-163,0 0 0,-1 1 0,1-1 0,0 0 0,0 1 0,0-1 0,0 0 0,0 1 0,0-1 0,0 0 0,0 1 0,0-1 0,0 0 0,0 1 0,1-1 0,-1 0 0,0 1 0,0-1 0,0 0 0,0 1 0,0-1 0,1 0 0,-1 1 0,0-1 0,0 0 0,1 0 0,-1 1 0,0-1 0,0 0 0,1 0 0,-1 0 0,0 1 0,1-1 0,-1 0 0,0 0 0,1 0 0,-1 0 0,0 0 0,1 0 0,-1 1 0,15-10 0,12-21 0,-4-3 0,-15 21 0,1 0 0,0 0 0,0 1 0,16-15 0,-24 26 0,-1-1 0,0 1 0,1 0 0,-1-1 0,0 1 0,1 0 0,-1 0 0,1-1 0,-1 1 0,0 0 0,1 0 0,-1-1 0,1 1 0,-1 0 0,1 0 0,-1 0 0,0 0 0,1 0 0,-1 0 0,1 0 0,-1 0 0,1 0 0,-1 0 0,1 0 0,-1 0 0,1 0 0,-1 0 0,1 0 0,-1 1 0,0-1 0,1 0 0,0 1 0,6 15 0,-6 33 0,-2-41 0,-7 36 0,6-39 0,1 0 0,0 0 0,-1 0 0,2 0 0,-1 1 0,0-1 0,1 0 0,0 0 0,0 1 0,2 5 0,-2-10-181,1-1 1,-1 0-1,1 1 0,-1-1 0,1 1 1,0-1-1,-1 0 0,1 0 0,-1 1 1,1-1-1,0 0 0,-1 0 1,1 0-1,0 0 0,-1 1 0,1-1 1,0 0-1,-1 0 0,1 0 1,0-1-1,0 1 0,-1 0 0,1 0 1,-1 0-1,1 0 0,0-1 0,-1 1 1,2-1-1,18-8-8751,-9-4 492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8.076"/>
    </inkml:context>
    <inkml:brush xml:id="br0">
      <inkml:brushProperty name="width" value="0.025" units="cm"/>
      <inkml:brushProperty name="height" value="0.025" units="cm"/>
    </inkml:brush>
  </inkml:definitions>
  <inkml:trace contextRef="#ctx0" brushRef="#br0">142 1 15182,'-10'4'7325,"-4"1"-5670,0 2-1,1 0 1,-25 17 0,34-21-1453,0 1 1,0-1-1,0 1 0,0-1 1,1 1-1,-1 0 0,1 1 0,0-1 1,0 1-1,0-1 0,1 1 0,0 0 1,0 0-1,0 0 0,0 0 0,1 0 1,-1 6-1,2-10-202,0 0 0,0 0 0,0 0 0,0-1 0,0 1 0,0 0 0,0 0 0,0-1 0,0 1 0,1 0 0,-1 0 0,0-1 0,1 1 0,-1 0 0,0-1 0,1 1 0,-1 0 0,1-1 0,-1 1 0,1 0 0,-1-1 0,1 1 0,0-1 0,-1 1 0,1-1 0,0 0 0,-1 1 0,1-1 0,1 1 0,29 3 0,-22-5 0,0-1 0,0 1 0,0-1 0,16-6 0,-11 0 0,0 0 0,0-1 0,-1-1 0,18-16 0,-20 16 0,0 1 0,0 0 0,1 1 0,0 0 0,1 1 0,13-6 0,-25 13 0,0-1 0,0 1 0,0 0 0,0 0 0,0 0 0,0-1 0,0 1 0,0 0 0,0 1 0,0-1 0,0 0 0,0 0 0,0 0 0,0 0 0,0 1 0,0-1 0,0 1 0,0-1 0,0 0 0,0 1 0,0 0 0,0-1 0,0 1 0,-1 0 0,1-1 0,0 1 0,0 0 0,-1 0 0,1-1 0,0 1 0,-1 0 0,1 0 0,-1 0 0,1 0 0,-1 0 0,0 0 0,1 0 0,-1 0 0,0 0 0,0 0 0,0 0 0,1 0 0,-1 0 0,0 0 0,-1 2 0,2 64 0,-2-47 0,0-18 0,1 1 0,0-1 0,0 1 0,0-1 0,1 0 0,-1 1 0,0-1 0,1 0 0,0 1 0,-1-1 0,1 0 0,0 0 0,0 1 0,2 1 0,-2-3 0,1 0 0,-1-1 0,1 1 0,-1 0 0,1-1 0,-1 1 0,1-1 0,0 1 0,-1-1 0,1 0 0,0 0 0,-1 0 0,1 0 0,0 0 0,-1 0 0,1 0 0,0 0 0,-1-1 0,1 1 0,0-1 0,-1 1 0,2-2 0,14-3 0,-1-2 0,0 0 0,-1-1 0,0 0 0,20-15 0,-23 14 0,0 1 0,0 0 0,1 1 0,0 0 0,0 1 0,1 1 0,0 0 0,24-5 0,-37 10 0,0 0 0,0 1 0,0-1 0,0 0 0,0 0 0,0 1 0,-1-1 0,1 0 0,0 1 0,0-1 0,0 1 0,0 0 0,0-1 0,-1 1 0,1-1 0,0 1 0,0 0 0,-1 0 0,1-1 0,-1 1 0,1 0 0,-1 0 0,1 0 0,-1 0 0,1 0 0,-1 0 0,0 0 0,1 0 0,-1 0 0,0 0 0,0 0 0,0 0 0,0 0 0,0 0 0,0 0 0,0 0 0,0 0 0,0 0 0,-1 1 0,-4 46 0,-8-1 0,9-36 0,1-1 0,0 1 0,1 0 0,0 0 0,-1 13 0,3-23 2,0-1 1,0 0-1,0 0 1,0 1-1,0-1 1,0 0-1,0 1 1,0-1-1,1 0 1,-1 0-1,0 1 1,0-1-1,0 0 1,0 1-1,0-1 1,1 0-1,-1 0 1,0 1-1,0-1 1,0 0-1,1 0 1,-1 0-1,0 1 1,0-1-1,1 0 1,-1 0-1,0 0 1,0 0-1,1 0 1,-1 0-1,0 1 1,1-1-1,-1 0 1,0 0-1,0 0 1,1 0-1,-1 0 1,1 0-1,16-4-44,13-12-2474,-5-7-5305</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58.255"/>
    </inkml:context>
    <inkml:brush xml:id="br0">
      <inkml:brushProperty name="width" value="0.025" units="cm"/>
      <inkml:brushProperty name="height" value="0.025" units="cm"/>
    </inkml:brush>
  </inkml:definitions>
  <inkml:trace contextRef="#ctx0" brushRef="#br0">39 194 12043,'0'0'13875,"-6"10"-13320,6-10-545,-5 8 277,1-1 0,0 1 0,0 0-1,1 0 1,0 0 0,1 0-1,-1 1 1,2-1 0,-3 17-1,5-24-264,-1-1 0,0 1 0,0-1 0,1 1 0,-1-1 0,0 1 0,1-1 0,-1 0 0,1 1 0,-1-1 0,1 0 0,-1 1 0,0-1 0,1 0 0,-1 0 0,1 1 0,-1-1 0,1 0 0,0 0 0,-1 0 0,1 0 0,-1 0 0,1 0 0,-1 0 0,1 0 0,-1 0 0,1 0 0,-1 0 0,1 0 0,-1 0 0,1 0 0,0 0 0,-1 0 0,1-1 0,-1 1 0,1 0 0,0-1 0,23-8 472,-17 4-446,1-1 1,-1 1-1,0-2 1,0 1-1,-1-1 1,0 0-1,0 0 1,0 0-1,-1-1 1,7-15 0,-20 47-290,-12 49 1,16-54 203,0 17 15,4-36 24,0 1 1,0 0-1,1-1 0,-1 1 0,0 0 0,0-1 0,0 1 0,1-1 0,-1 1 0,0 0 0,1-1 0,-1 1 1,1-1-1,-1 1 0,0-1 0,1 1 0,-1-1 0,1 1 0,-1-1 0,1 0 0,-1 1 0,1-1 1,0 0-1,-1 0 0,1 1 0,-1-1 0,1 0 0,0 0 0,-1 0 0,1 1 0,0-1 0,-1 0 0,1 0 1,0 0-1,-1 0 0,1 0 0,0-1 0,-1 1 0,1 0 0,0 0 0,-1 0 0,1 0 0,-1-1 0,1 1 1,0 0-1,-1-1 0,1 1 0,-1 0 0,1-1 0,0 0 0,5-3 94,1 0 0,-1 0 0,1-1 0,-1 0 1,-1 0-1,1 0 0,-1-1 0,0 0 0,0 0 0,4-7 0,39-71 833,-32 54-929,-2 0 0,-1-1 0,-2-1 0,-1 0 0,6-35 0,-19 79 0,0 0 0,-1 1 0,-9 17 0,6-15 0,0 1 0,-6 28 0,9-29 0,2 1 0,-1 0 0,2 0 0,0 0 0,1 0 0,1 0 0,0 0 0,1 0 0,1 0 0,1 0 0,8 24 0,-11-87-283,-7 24-31,0 0 0,-1 1 1,-13-25-1,-2-8 1777,22 54-1460,1 1 0,-1-1-1,0 1 1,0-1 0,1 1-1,-1-1 1,0 1 0,1-1 0,-1 1-1,0 0 1,1-1 0,-1 1-1,1 0 1,-1-1 0,1 1 0,-1 0-1,1 0 1,-1-1 0,0 1-1,1 0 1,0 0 0,-1 0-1,1 0 1,-1 0 0,1 0 0,-1 0-1,1 0 1,-1 0 0,1 0-1,-1 0 1,1 0 0,-1 0 0,2 0-1,28 0-15,-24 0 9,1 0-25,15 1-1996,-1-2-1,0 0 1,32-7 0,-15-2-5412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59.033"/>
    </inkml:context>
    <inkml:brush xml:id="br0">
      <inkml:brushProperty name="width" value="0.025" units="cm"/>
      <inkml:brushProperty name="height" value="0.025" units="cm"/>
    </inkml:brush>
  </inkml:definitions>
  <inkml:trace contextRef="#ctx0" brushRef="#br0">1 12 9833,'14'-12'6275,"-6"14"-1081,-6 26 311,-3-12-5748,1 104 2612,-1-1-3281,1-135-9204,0-3 3774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59.390"/>
    </inkml:context>
    <inkml:brush xml:id="br0">
      <inkml:brushProperty name="width" value="0.025" units="cm"/>
      <inkml:brushProperty name="height" value="0.025" units="cm"/>
    </inkml:brush>
  </inkml:definitions>
  <inkml:trace contextRef="#ctx0" brushRef="#br0">0 83 13196,'0'0'17265,"61"-34"-16272,-24 23-385,1 2-319,0-2-193,0 1-96,-4 4-673,-3 5-1089,-5 1-2273,-8 0-2019,-8 0-3940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4:59.734"/>
    </inkml:context>
    <inkml:brush xml:id="br0">
      <inkml:brushProperty name="width" value="0.025" units="cm"/>
      <inkml:brushProperty name="height" value="0.025" units="cm"/>
    </inkml:brush>
  </inkml:definitions>
  <inkml:trace contextRef="#ctx0" brushRef="#br0">0 26 18289,'0'0'10154,"52"2"-8681,-24-2-736,3-2-449,0 1-224,-2-3-32,-2 2-128,-2-1-1217,-4 0-1858,-5-2-3107,-7-3-8616</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1.026"/>
    </inkml:context>
    <inkml:brush xml:id="br0">
      <inkml:brushProperty name="width" value="0.025" units="cm"/>
      <inkml:brushProperty name="height" value="0.025" units="cm"/>
    </inkml:brush>
  </inkml:definitions>
  <inkml:trace contextRef="#ctx0" brushRef="#br0">0 15 8072,'0'0'16928,"6"10"-15503,-2-1-1173,1 0 0,-2 0 0,1 0 0,-1 0 0,0 1 0,-1 0 0,0-1 0,-1 1 0,0 10 0,-1-1 40,-1-10-20,1-1 1,0 1-1,1-1 1,-1 1-1,4 9 1,-5-18-258,1 0 1,0 0-1,0 0 1,0 0-1,0 0 0,0-1 1,0 1-1,0 0 1,0 0-1,0 0 0,0 0 1,0-1-1,0 1 1,0 0-1,0 0 1,0 0-1,0 0 0,0-1 1,0 1-1,0 0 1,0 0-1,0 0 0,0 0 1,0 0-1,0-1 1,0 1-1,0 0 1,0 0-1,1 0 0,-1 0 1,0 0-1,0-1 1,0 1-1,0 0 0,0 0 1,0 0-1,0 0 1,1 0-1,-1 0 0,0 0 1,0 0-1,0 0 1,0 0-1,0 0 1,1-1-1,-1 1 0,0 0 1,0 0-1,0 0 1,0 0-1,1 0 0,-1 0 1,0 0-1,0 0 1,0 0-1,0 1 1,1-1-1,-1 0 0,0 0 1,0 0-1,0 0 1,0 0-1,0 0 0,1 0 1,-1 0-1,0 0 1,0 0-1,0 1 1,4-14 815,-1-8-831,-1 1 0,-1-1 0,0 0 0,-4-30 0,0 65 0,0 15 0,3-28 0,0-1 0,1 1 0,-1 0 0,0-1 0,1 1 0,-1-1 0,1 1 0,-1-1 0,1 1 0,-1 0 0,1-1 0,-1 0 0,1 1 0,0-1 0,-1 1 0,1-1 0,0 0 0,-1 1 0,1-1 0,0 0 0,-1 0 0,1 0 0,0 1 0,0-1 0,-1 0 0,1 0 0,0 0 0,0 0 0,-1 0 0,1 0 0,0 0 0,-1-1 0,1 1 0,0 0 0,0 0 0,-1 0 0,1-1 0,0 1 0,-1 0 0,2-1 0,4-2 0,0 0 0,1 0 0,-1 0 0,0-1 0,-1 0 0,1 0 0,-1 0 0,9-10 0,20-13 0,-37 35 0,-1 3 0,2-30 0,14-9 0,-4 17 0,-8 11 0,0 0 0,0 0 0,0 0 0,0 0 0,0 0 0,0 0 0,0 0 0,0 0 0,0 1 0,0-1 0,0 0 0,0 0 0,0 0 0,0 0 0,0 0 0,0 0 0,0 0 0,0 0 0,0 0 0,0 0 0,0 0 0,0 0 0,1 1 0,-1-1 0,0 0 0,0 0 0,0 0 0,0 0 0,0 0 0,0 0 0,0 0 0,0 0 0,0 0 0,0 0 0,0 0 0,1 0 0,-1 0 0,0 0 0,0 0 0,0 0 0,0 0 0,0 0 0,0 0 0,0 0 0,0 0 0,0 0 0,0 0 0,1 0 0,-1 0 0,0 0 0,0 0 0,0 0 0,0 0 0,0-1 0,0 1 0,0 0 0,0 0 0,0 0 0,0 0 0,0 0 0,0 0 0,0 0 0,-2 52 0,0-35 0,1 0 0,1 1 0,3 26 0,-3-44-56,1 1 1,-1 0-1,0 0 1,0 0-1,1 0 0,-1 0 1,1-1-1,-1 1 1,1 0-1,-1 0 0,1-1 1,-1 1-1,1 0 0,0-1 1,-1 1-1,1-1 1,0 1-1,0-1 0,-1 1 1,1-1-1,0 1 1,0-1-1,0 0 0,0 1 1,-1-1-1,1 0 1,0 0-1,0 0 0,0 1 1,0-1-1,0 0 1,0 0-1,0-1 0,0 1 1,1 0-1,-2-7-7029,0 6 5965,0-10-6130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1.367"/>
    </inkml:context>
    <inkml:brush xml:id="br0">
      <inkml:brushProperty name="width" value="0.025" units="cm"/>
      <inkml:brushProperty name="height" value="0.025" units="cm"/>
    </inkml:brush>
  </inkml:definitions>
  <inkml:trace contextRef="#ctx0" brushRef="#br0">8 19 21300,'-2'-8'1794,"0"2"864,-1 2-800,3 3-1121,5 12-10731,-3-4 2980</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1.805"/>
    </inkml:context>
    <inkml:brush xml:id="br0">
      <inkml:brushProperty name="width" value="0.025" units="cm"/>
      <inkml:brushProperty name="height" value="0.025" units="cm"/>
    </inkml:brush>
  </inkml:definitions>
  <inkml:trace contextRef="#ctx0" brushRef="#br0">118 170 9769,'0'0'7607,"1"-8"-4318,-1 4-3182,2-3 874,-2-1 1,1 1-1,-1-1 0,-1 0 1,0-10-1,0 17-902,1 0 1,0 0-1,0-1 1,-1 1-1,1 0 1,-1 0-1,1 0 0,-1 0 1,1 0-1,-1 0 1,0 0-1,1 0 0,-1 0 1,0 0-1,0 0 1,0 0-1,0 0 1,0 0-1,0 1 0,0-1 1,0 0-1,0 1 1,0-1-1,0 1 0,0-1 1,0 1-1,-1 0 1,1-1-1,0 1 1,0 0-1,0 0 0,-1 0 1,1 0-1,0 0 1,0 0-1,-1 0 1,1 0-1,0 1 0,0-1 1,0 0-1,0 1 1,-1-1-1,1 1 0,0-1 1,0 1-1,0-1 1,0 1-1,-1 1 1,-3 1-95,1 0 1,0 1 0,-1-1 0,1 1 0,1 0-1,-1 0 1,1 1 0,-1-1 0,1 1 0,0-1 0,1 1-1,-1 0 1,1 0 0,-2 7 0,0 0-2,0-1 0,1 0-1,0 1 1,1 0 0,-1 20 0,3-31 18,0 0 0,0 0-1,0 0 1,0 0 0,0 0 0,0 0 0,0 0 0,0 0-1,0 0 1,0 0 0,1 0 0,-1 0 0,0 0 0,1 0 0,-1 0-1,1 0 1,-1-1 0,1 1 0,0 0 0,-1 0 0,1 0-1,0-1 1,-1 1 0,1 0 0,0 0 0,0-1 0,0 1-1,-1-1 1,1 1 0,0-1 0,2 1 0,-1-1 22,1 0 0,-1 0 1,1 0-1,-1 0 0,1 0 0,-1-1 1,1 1-1,-1-1 0,1 0 0,-1 0 1,0 0-1,4-2 0,6-3 103,0-1-1,-1-1 1,21-17 0,-18 11-28,-1 0-1,0 0 1,-1-2 0,15-24 0,-21 31-13,-1 0 0,-1 0 0,0-1 0,0 0 0,-1 1 1,0-1-1,0 0 0,-1-1 0,-1 1 0,1-11 0,-20 55-493,8-19 280,-2 9 137,4-12-48,1 1 1,1-1 0,0 1 0,1 0 0,0 1-1,1-1 1,1 1 0,-4 26 0,8-38-154,-1-1 0,0 0-1,0 0 1,0 1 0,1-1 0,-1 0 0,0 0 0,1 0 0,-1 1 0,1-1 0,0 0 0,-1 0 0,1 0-1,0 0 1,-1 0 0,1 0 0,0 0 0,0 0 0,0-1 0,0 1 0,0 0 0,0-1 0,0 1 0,0 0 0,2 0-1,20 5-9103,-8-5-3021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2.271"/>
    </inkml:context>
    <inkml:brush xml:id="br0">
      <inkml:brushProperty name="width" value="0.025" units="cm"/>
      <inkml:brushProperty name="height" value="0.025" units="cm"/>
    </inkml:brush>
  </inkml:definitions>
  <inkml:trace contextRef="#ctx0" brushRef="#br0">128 24 13485,'0'0'15764,"-9"-2"-15300,6 2-426,0-1-1,0 1 1,0-1-1,0 1 0,0 0 1,0 0-1,0 0 0,0 1 1,0-1-1,0 1 0,0 0 1,0 0-1,0 0 0,1 0 1,-1 0-1,-3 2 1,2 0 42,-1 1 1,0 0-1,1 0 1,-1 0 0,1 1-1,0-1 1,1 1 0,-1 0-1,-3 7 1,4-8-53,1-1 1,0 1-1,0 0 1,0 0-1,0 0 1,0 0-1,1 0 1,0 0-1,-1 1 1,2-1-1,-1 0 0,0 1 1,1-1-1,0 5 1,1-8-23,-1 0 0,1-1 1,-1 1-1,1 0 0,0-1 1,-1 1-1,1-1 0,0 1 1,-1-1-1,1 1 0,0-1 0,0 0 1,0 1-1,-1-1 0,1 0 1,0 0-1,0 0 0,0 0 0,0 1 1,-1-1-1,1 0 0,0 0 1,0 0-1,0-1 0,0 1 0,-1 0 1,1 0-1,0 0 0,0-1 1,0 1-1,0 0 0,-1-1 0,1 1 1,1-1-1,27-13 302,-18 5-258,0 1 0,-1-2 0,0 1 0,-1-1 0,0-1 0,0 0 0,-1 0 0,-1-1 0,0 0 0,9-21 0,-20 42-86,0 0 0,0-1 0,0 1 0,-12 14 0,11-17 6,0 0 0,1 1 0,-1 0-1,1 0 1,1 0 0,0 0 0,0 1-1,0 0 1,1-1 0,-3 17 0,6-23-6,-1-1 1,1 1-1,0 0 0,-1 0 1,1 0-1,0-1 1,0 1-1,-1 0 0,1-1 1,0 1-1,0-1 1,0 1-1,0-1 0,0 0 1,0 1-1,0-1 1,0 0-1,0 1 0,0-1 1,0 0-1,0 0 1,0 0-1,0 0 0,0 0 1,0 0-1,1 0 1,-1-1-1,0 1 0,0 0 1,0 0-1,0-1 1,1 0-1,37-10-4907,-3-19-7330,-19 13-811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3.017"/>
    </inkml:context>
    <inkml:brush xml:id="br0">
      <inkml:brushProperty name="width" value="0.025" units="cm"/>
      <inkml:brushProperty name="height" value="0.025" units="cm"/>
    </inkml:brush>
  </inkml:definitions>
  <inkml:trace contextRef="#ctx0" brushRef="#br0">79 12 8936,'0'0'17665,"-6"4"-15989,-2 0-1231,0 0-1,1 1 0,0 0 0,0 1 0,-7 7 1,12-11-387,0-1 1,1 1 0,-1-1 0,0 1 0,1 0 0,0 0 0,-1 0-1,1 0 1,0 0 0,0 0 0,0 0 0,0 0 0,0 0 0,0 1-1,1-1 1,-1 0 0,1 0 0,0 1 0,0-1 0,-1 0-1,1 1 1,1-1 0,-1 0 0,0 1 0,1-1 0,-1 0 0,1 0-1,-1 1 1,1-1 0,1 3 0,0-4-72,-1 0 0,1 1 0,-1-1 0,1 0 0,0 0 0,-1 0 0,1 0 1,0 0-1,0 0 0,0-1 0,-1 1 0,1-1 0,0 1 0,0-1 0,0 0 0,0 1 0,0-1 0,0 0 0,0 0 0,0-1 0,0 1 0,0 0 0,0-1 1,0 1-1,3-2 0,1 1-54,0-1 1,0-1 0,0 1-1,0-1 1,0 0 0,9-6-1,-7 3 73,0-1-1,0 0 0,-1-1 1,0 0-1,0 0 0,-1 0 1,0-1-1,-1 0 0,1 0 1,6-19-1,-35 67 369,18-33-313,0 0 1,1 1-1,0-1 0,0 1 1,-4 12-1,1 15-61,1 0 0,1 1 0,2-1 0,3 54 0,0-47 0,-1 0 0,-11 71 0,9-99 0,-9 42 0,11-53 0,0 1 0,1-1 0,-1 0 0,0 1 0,0-1 0,0 0 0,0 0 0,0 0 0,-1 0 0,1 0 0,0 0 0,-1-1 0,0 1 0,1 0 0,-1-1 0,0 1 0,-4 2 0,5-4 0,0 0 0,1-1 0,-1 1 0,0 0 0,0 0 0,0 0 0,0-1 0,0 1 0,0 0 0,1-1 0,-1 1 0,0-1 0,0 1 0,0-1 0,1 1 0,-1-1 0,0 1 0,1-1 0,-1 0 0,1 1 0,-1-1 0,0 0 0,1 0 0,0 1 0,-1-1 0,1 0 0,-1 0 0,1 0 0,0 0 0,0 0 0,-1 1 0,1-1 0,0 0 0,0 0 0,0-1 0,-6-38 0,6 39 0,-1-11-86,0 0-1,1 0 1,0 0-1,1 0 1,1 0 0,-1 0-1,2 0 1,0 0 0,0 1-1,1-1 1,1 1-1,0 0 1,0 0 0,1 1-1,1-1 1,-1 1-1,2 1 1,-1-1 0,1 1-1,1 0 1,11-9 0,4-4-5408,2-2-3640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3.797"/>
    </inkml:context>
    <inkml:brush xml:id="br0">
      <inkml:brushProperty name="width" value="0.025" units="cm"/>
      <inkml:brushProperty name="height" value="0.025" units="cm"/>
    </inkml:brush>
  </inkml:definitions>
  <inkml:trace contextRef="#ctx0" brushRef="#br0">51 66 5990,'23'-65'21268,"-23"64"-19405,0 4-865,-2 18-753,-1 0-1,0 0 0,-2 0 1,0 0-1,-14 31 1,12-31-48,0-1-1,0 1 1,2 0 0,1 0 0,-3 36 0,7-56-326,0 0-1,1 0 1,-1 0-1,0 0 1,0 0 0,0 0-1,1 0 1,-1 0-1,1 0 1,-1 0 0,1 0-1,-1 0 1,1 0-1,-1 0 1,1 0 0,0-1-1,-1 1 1,1 0-1,0 0 1,0-1 0,0 1-1,0-1 1,-1 1-1,1 0 1,0-1 0,0 0-1,0 1 1,0-1-1,0 0 1,0 1 0,0-1-1,0 0 1,0 0-1,0 0 1,0 0 0,0 0-1,1 0 1,-1 0-1,0 0 1,0 0 0,0-1-1,0 1 1,0 0-1,0-1 1,0 1 0,0 0-1,1-2 1,3 1-976,0-1 0,1 0 1,-1 0-1,0-1 0,-1 0 0,1 1 1,0-2-1,4-3 0,5-9-7789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5.180"/>
    </inkml:context>
    <inkml:brush xml:id="br0">
      <inkml:brushProperty name="width" value="0.025" units="cm"/>
      <inkml:brushProperty name="height" value="0.025" units="cm"/>
    </inkml:brush>
  </inkml:definitions>
  <inkml:trace contextRef="#ctx0" brushRef="#br0">143 0 10346,'0'0'11232,"-12"4"-9567,-1 1-1059,1 1-1,-1 0 1,-21 15-1,29-18-388,1 0 0,-1 0 0,1 1 0,0 0 0,0-1 0,0 2 0,0-1 0,1 0 0,0 1 0,-1-1 0,2 1 0,-1 0 0,1 0 0,-1 0 0,-1 9 0,4-13-214,0-1-1,0 1 1,1-1 0,-1 1 0,0-1-1,0 1 1,1 0 0,-1-1 0,0 1-1,1-1 1,-1 1 0,1-1-1,-1 0 1,1 1 0,-1-1 0,1 1-1,-1-1 1,1 0 0,-1 1 0,1-1-1,-1 0 1,1 0 0,-1 0 0,1 1-1,0-1 1,-1 0 0,1 0 0,0 0-1,-1 0 1,1 0 0,1 0 0,27 3 17,-22-3-16,31 2-934,38 5-2854,-65-6 2158,-1 1 0,1 1 0,-1 0 0,18 7 0,-27-10 1578,0 1 0,0-1 1,0 1-1,0-1 0,0 1 0,0-1 1,0 1-1,0 0 0,0-1 0,0 1 0,-1 0 1,1 0-1,0 0 0,-1 0 0,1-1 1,0 1-1,-1 0 0,1 2 0,-1-2 236,0 1 0,0-1 0,0 0 0,0 0-1,0 1 1,-1-1 0,1 0 0,0 0 0,-1 0 0,1 0-1,-1 1 1,0-1 0,1 0 0,-1 0 0,0 0-1,0 0 1,1 0 0,-1 0 0,0-1 0,0 1 0,-2 1-1,-45 27 6048,42-26-5762,-2 2-204,-1-1 1,0 0-1,0-1 1,0 0-1,0 0 0,0-1 1,0 0-1,-1 0 0,1-1 1,-1 0-1,-10-1 0,19-1-374,1 1 1,-1 0-1,0-1 0,1 1 0,-1-1 0,1 1 0,-1-1 1,1 1-1,-1-1 0,1 1 0,-1-1 0,1 1 0,-1-1 1,1 0-1,0 1 0,-1-1 0,1 0 0,0 1 0,0-1 0,-1 0 1,1 1-1,0-1 0,0 0 0,0 1 0,0-1 0,0 0 1,0 0-1,0 1 0,0-1 0,0 0 0,0 1 0,1-1 1,-1 0-1,0 0 0,10-26-4804,8-4-1412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8.726"/>
    </inkml:context>
    <inkml:brush xml:id="br0">
      <inkml:brushProperty name="width" value="0.025" units="cm"/>
      <inkml:brushProperty name="height" value="0.025" units="cm"/>
    </inkml:brush>
  </inkml:definitions>
  <inkml:trace contextRef="#ctx0" brushRef="#br0">92 788 9897,'-9'-1'9625,"-73"-11"-6139,82 13-3482,0 0-1,1 0 0,-1 0 1,0 0-1,1 0 0,-1 0 1,1 0-1,-1 0 0,1 0 0,0 0 1,-1 0-1,1-1 0,0 1 1,-1 0-1,1 0 0,0-1 1,0 1-1,0-1 0,0 1 1,2 0-1,16 6 457,1-2-1,1 0 1,-1-2 0,1 0 0,0-1 0,-1-1-1,43-4 1,-10 3-102,125-10 438,300-54-1,-423 55-737,1147-208 1717,-151 26-1126,783-92 931,-1664 262-1580,231 1 0,-392 20 0,0 0 0,0 1 0,0 1 0,0-1 0,12 5 0,-20-6 0,0 0 0,0 1 0,1-1 0,-1 1 0,0-1 0,0 1 0,0-1 0,0 1 0,0 0 0,0 0 0,0-1 0,0 1 0,0 0 0,-1 0 0,1 0 0,0 0 0,0 0 0,-1 0 0,1 0 0,0 0 0,-1 0 0,0 0 0,1 0 0,-1 1 0,1-1 0,-1 0 0,0 0 0,0 0 0,0 1 0,0-1 0,0 0 0,0 0 0,0 1 0,0-1 0,0 0 0,0 0 0,-1 0 0,1 1 0,-1-1 0,1 0 0,-1 0 0,1 0 0,-1 0 0,1 0 0,-1 0 0,0 0 0,-1 1 0,-1 3-274,-1-1-1,0 1 1,0-1 0,-1 0 0,1 0-1,-1 0 1,-5 2 0,2-1-774,0 0 0,0 0 1,0-1-1,0-1 1,-1 0-1,1 0 0,-14 3 1,13-6-8269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4.171"/>
    </inkml:context>
    <inkml:brush xml:id="br0">
      <inkml:brushProperty name="width" value="0.025" units="cm"/>
      <inkml:brushProperty name="height" value="0.025" units="cm"/>
    </inkml:brush>
  </inkml:definitions>
  <inkml:trace contextRef="#ctx0" brushRef="#br0">5 40 9577,'0'0'15711,"-2"9"-15364,1-5-268,1 0-1,-1 1 1,1-1 0,0 1-1,0-1 1,0 1 0,1-1-1,0 1 1,0-1 0,0 1 0,2 4-1,-2-6 3,1-1-1,-1 0 1,1 0-1,-1 0 1,1 0-1,0 0 1,-1 0-1,1 0 1,0-1-1,0 1 1,1-1-1,-1 1 1,0-1-1,0 0 1,1 0-1,-1 0 1,1 0-1,-1 0 1,1-1-1,-1 1 1,1-1-1,-1 1 1,1-1-1,-1 0 1,6 0-1,-4 0 25,-1 0 0,1 0 0,-1 0 0,1 0 0,-1 0 0,1-1 0,-1 1 0,1-1 0,-1 0 0,0 0 0,1-1 0,-1 1 0,0-1 0,0 1 0,0-1 0,0 0 0,0 0 0,0 0 0,-1-1 0,1 1 0,-1 0 0,1-1 0,-1 0 0,0 0 0,0 0 0,0 0 0,0 0 0,-1 0 0,1 0 0,-1 0 0,0-1 0,0 1 0,0 0 0,0-1 0,-1 1 0,1-1 0,-1 1 0,0-5 0,0 6-105,0 0 0,1 0 0,-1-1 0,-1 1 0,1 0 0,0 0 0,0 0 0,-1-1 0,1 1 0,-1 0 0,0 0 0,0 0 0,1 0 0,-1 0 0,-1 0 0,1 0 0,0 0 0,0 1 0,-1-1 0,1 0 0,-1 1 0,-2-3 0,1 3 0,0 0 0,0-1 0,0 1 0,0 1 0,0-1 0,0 0 0,-1 1 0,1 0 0,0-1 0,0 1 0,-1 1 0,1-1 0,0 0 0,0 1 0,-5 1 0,7-2-126,-1 0 1,0 1-1,0-1 0,0 1 1,0 0-1,1 0 1,-1-1-1,0 1 0,1 0 1,-1 0-1,1 1 0,-1-1 1,-1 2-1,3 5-1745,15-3-371,3-3-3273,3-2-1579</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4.609"/>
    </inkml:context>
    <inkml:brush xml:id="br0">
      <inkml:brushProperty name="width" value="0.025" units="cm"/>
      <inkml:brushProperty name="height" value="0.025" units="cm"/>
    </inkml:brush>
  </inkml:definitions>
  <inkml:trace contextRef="#ctx0" brushRef="#br0">153 44 16207,'0'0'15823,"-11"-8"-15572,-35-22-235,43 29-25,0 0 1,0 0-1,0 0 0,0 1 0,0-1 0,0 1 1,0 0-1,-1 0 0,1 0 0,0 0 0,0 1 1,0-1-1,0 1 0,0 0 0,0 0 0,0 0 1,0 0-1,0 1 0,0-1 0,0 1 0,1-1 1,-1 1-1,1 0 0,-1 0 0,1 0 0,0 1 1,0-1-1,0 0 0,0 1 0,0-1 0,0 1 1,1 0-1,-1 0 0,1 0 0,0 0 0,-2 3 1,4-5 3,-1 0 1,1 0-1,-1 0 1,1-1-1,-1 1 0,1 0 1,-1-1-1,1 1 1,0 0-1,-1-1 1,1 1-1,0-1 1,-1 1-1,1-1 1,0 0-1,0 1 1,-1-1-1,1 1 1,0-1-1,0 0 1,0 0-1,0 0 1,-1 1-1,1-1 1,0 0-1,0 0 1,1 0-1,35 2 33,-25-1-122,9 0-178,-13-1 11,1 0 0,0 1 0,0 0-1,0 0 1,-1 1 0,1 0 0,-1 0 0,1 1 0,-1 0 0,0 0 0,12 7 0,-20-9 260,1 0 1,0-1 0,-1 1-1,1-1 1,0 1 0,-1 0 0,1 0-1,-1-1 1,1 1 0,-1 0 0,1 0-1,-1 0 1,1 0 0,-1-1-1,0 1 1,0 0 0,1 0 0,-1 0-1,0 0 1,0 0 0,0 0-1,0 0 1,0 0 0,0 0 0,0 0-1,0 0 1,-1 1 0,0 0 117,0 0 1,0 0 0,-1-1-1,1 1 1,0-1-1,-1 1 1,1-1-1,-1 1 1,0-1 0,1 0-1,-1 0 1,-2 1-1,-53 20 2623,46-19-2726,0 0 1,0-1 0,0 0 0,0 0 0,0-1 0,0-1-1,-1 0 1,-18-3 0,30 3-47,0 0 0,0 0 0,-1 0 0,1 0 0,0 0 0,0 0 1,-1 0-1,1 0 0,0 0 0,0 0 0,0 0 0,-1 0 0,1 0 0,0-1 0,0 1 0,0 0 0,-1 0 0,1 0 1,0 0-1,0 0 0,0-1 0,0 1 0,-1 0 0,1 0 0,0 0 0,0 0 0,0-1 0,0 1 0,0 0 0,0 0 0,0-1 1,-1 1-1,1 0 0,0 0 0,0 0 0,0-1 0,0 1 0,0 0 0,0 0 0,0-1 0,0 1 0,0 0 0,10-8-3238,16-3-3877,-26 10 6835,21-6-5614,1-2-3656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5.828"/>
    </inkml:context>
    <inkml:brush xml:id="br0">
      <inkml:brushProperty name="width" value="0.025" units="cm"/>
      <inkml:brushProperty name="height" value="0.025" units="cm"/>
    </inkml:brush>
  </inkml:definitions>
  <inkml:trace contextRef="#ctx0" brushRef="#br0">102 85 5509,'1'0'553,"45"-31"9527,-44 30-9475,0-1 1,0 1-1,-1 0 0,1 0 1,-1-1-1,1 1 1,-1-1-1,1 1 0,-1-1 1,0 0-1,0 1 1,0-1-1,0 0 0,0 0 1,0 0-1,0 0 0,-1 0 1,1 0-1,-1 0 1,1 0-1,-1 0 0,0-3 1,-1 4-517,0 0 0,-1 0 0,1 0 0,-1 1 0,0-1 0,1 0 0,-1 1 0,1-1 0,-1 1 0,0 0 0,1 0 0,-1 0 0,0-1 0,0 1 0,1 1 0,-1-1 0,-3 1 0,-31 4-47,29-2 6,0 1 0,0-1 0,1 1 0,0 1 0,-1 0 0,1-1 0,1 2 0,-1-1 0,1 1 0,0 0 0,0 0 1,1 0-1,0 1 0,0-1 0,0 1 0,1 0 0,0 0 0,0 1 0,1-1 0,0 0 0,-2 15 0,4-21-48,0 0 0,0 0 0,0-1 0,0 1 0,0 0 0,0 0 0,0-1 0,1 1 0,-1 0 0,0 0 0,1-1 0,-1 1 0,1 0 0,-1-1 0,0 1 0,1 0 0,0-1 0,-1 1 0,1-1 0,-1 1 0,1-1 0,0 1 0,-1-1 0,1 1 0,0-1 0,-1 0 0,1 1 0,1-1 0,28 2 0,-22-2 0,0-2 0,0 1 0,-1-1 0,1 0 0,11-6 0,-8 1 0,1 0 0,-2-1 0,1-1 0,17-18 0,-25 24 0,0 1 0,-1-1 0,1 0 0,-1 0 0,0 0 0,0 0 0,0 0 0,0-1 0,0 1 0,-1 0 0,0-1 0,1 0 0,-1 1 0,-1-1 0,1 1 0,0-1 0,-1 0 0,0 0 0,0 1 0,0-1 0,0 0 0,-2-5 0,1 8-320,-1-1 1,0 1-1,1 0 0,-1-1 1,0 1-1,0 0 0,0 0 1,0 0-1,0 1 0,0-1 1,0 0-1,-1 1 0,1-1 1,0 1-1,0 0 0,0 0 1,0 0-1,-3 0 0,4-1 135,0 1-1,0 0 1,1 0-1,-1 0 0,0 0 1,0 0-1,0 0 1,0 0-1,0 0 1,0 0-1,0 0 1,0 0-1,0 0 0,0 1 1,1-1-1,-1 0 1,0 1-1,0-1 1,0 1-1,1-1 0,-1 1 1,0-1-1,0 1 1,1 0-1,-1-1 1,0 1-1,1 0 1,-1-1-1,1 1 0,-1 0 1,1 0-1,-1-1 1,1 1-1,0 0 1,-1 0-1,1 0 0,0 0 1,-1 0-1,1 0 1,0 0-1,0-1 1,0 1-1,0 0 0,0 0 1,0 0-1,0 0 1,0 0-1,1 1 1,2 5-6718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6.311"/>
    </inkml:context>
    <inkml:brush xml:id="br0">
      <inkml:brushProperty name="width" value="0.025" units="cm"/>
      <inkml:brushProperty name="height" value="0.025" units="cm"/>
    </inkml:brush>
  </inkml:definitions>
  <inkml:trace contextRef="#ctx0" brushRef="#br0">164 18 16752,'0'0'13287,"-10"-5"-12716,8 4-555,-1 0 9,0-1-1,0 0 0,-1 1 0,1 0 1,0 0-1,-1 0 0,1 0 0,-1 0 1,0 1-1,1-1 0,-1 1 0,1 0 1,-1 0-1,0 1 0,1-1 0,-1 1 1,1 0-1,-1-1 0,1 2 0,0-1 0,-1 0 1,1 1-1,-6 3 0,-3 2 147,7-4-100,0 0-1,0 0 1,0 0-1,0 1 0,1-1 1,-1 1-1,1 1 1,0-1-1,-5 8 1,55-11 9,-23-1-213,-13-1-85,-1 0 1,0 2-1,0-1 0,1 1 1,14 3-1,-22-3 200,0-1-1,0 1 0,0 0 0,0 0 1,0 0-1,0 0 0,-1 0 1,1 1-1,0-1 0,-1 0 1,1 1-1,-1-1 0,1 1 1,-1 0-1,0-1 0,0 1 0,0 0 1,0 0-1,0 0 0,0 0 1,0 0-1,0 0 0,-1 0 1,1 0-1,-1 0 0,0 0 1,1 0-1,-1 0 0,0 0 1,-1 3-1,1-1 86,-1 0 1,0 0-1,0 0 0,0 0 1,0 0-1,-1 0 0,1 0 0,-1 0 1,0-1-1,0 1 0,-1 0 1,1-1-1,-1 0 0,0 0 1,0 0-1,0 0 0,0 0 1,0 0-1,-6 2 0,5-2 4,0 0 0,0-1 0,0 0 0,0 1 0,-1-2-1,1 1 1,-1 0 0,1-1 0,-1 0 0,1 0-1,-1 0 1,0-1 0,0 0 0,1 0 0,-1 0-1,0 0 1,-7-2 0,11 2-255,0-1 1,0 0-1,0 1 1,0-1-1,1 0 0,-1 0 1,0 0-1,0 0 0,1 1 1,-1-1-1,0 0 1,1 0-1,-1 0 0,1-1 1,-1 1-1,1 0 0,-1 0 1,1 0-1,0 0 1,0 0-1,0 0 0,-1 0 1,1-1-1,0 1 0,1 0 1,-1 0-1,0 0 1,0-2-1,1-1-744,-1 1 0,1-1 0,-1 1 0,1-1 0,0 1 0,0 0 0,1-1 0,2-4 0,10-8-5638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6.639"/>
    </inkml:context>
    <inkml:brush xml:id="br0">
      <inkml:brushProperty name="width" value="0.025" units="cm"/>
      <inkml:brushProperty name="height" value="0.025" units="cm"/>
    </inkml:brush>
  </inkml:definitions>
  <inkml:trace contextRef="#ctx0" brushRef="#br0">4 68 11499,'0'0'13143,"9"1"-11355,-5-1-1529,8 1 458,-1 0 0,1 0 0,-1-2 0,16-1 0,-25 2-653,0 0 0,0 0-1,0-1 1,0 1 0,-1-1 0,1 1 0,0-1 0,0 1 0,0-1 0,-1 0 0,1 0 0,0 0 0,-1 0 0,1 0 0,-1 0 0,1 0 0,-1-1-1,0 1 1,1 0 0,-1-1 0,0 1 0,0-1 0,0 0 0,0 1 0,0-1 0,0 0 0,-1 1 0,1-1 0,-1 0 0,1 0 0,-1 0 0,1 0-1,-1 1 1,0-1 0,0 0 0,0 0 0,0 0 0,-1-3 0,1 4-64,-1 0 0,0 0 0,1 0 0,-1 0 0,0 0 0,0 0 0,0 0 0,1 0 0,-1 0 0,0 0 0,0 1 0,0-1 0,-1 0 0,1 1 0,0-1 0,0 1 0,0-1 0,0 1 0,-1-1 0,1 1 0,0 0 0,0 0 0,-1-1 0,1 1 0,0 0 0,-1 0 0,1 0 0,0 0 0,0 1 0,-1-1 0,1 0 0,0 1 0,-2-1 0,-1 1 0,-1 0 0,0 0 0,0 0 0,1 1 0,-1-1 0,0 1 0,-5 4 0,3-1 0,1 0 0,1 1 0,-1 0 0,1 0 0,-8 12 0,12-17 0,0 0 0,0 0 0,0 0 0,1 0 0,-1 0 0,0 0 0,1 0 0,-1 0 0,1 0 0,-1 1 0,1-1 0,0 0 0,-1 0 0,1 0 0,0 1 0,0-1 0,0 0 0,0 1 0,0-1 0,0 0 0,0 0 0,0 1 0,1-1 0,-1 0 0,0 0 0,1 0 0,-1 1 0,1-1 0,-1 0 0,1 0 0,0 0 0,-1 0 0,1 0 0,0 0 0,0 0 0,0 0 0,0 0 0,-1 0 0,1-1 0,1 1 0,-1 0 0,0-1 0,0 1 0,2 0 0,10 3-474,-1 0 0,1-1 0,0-1 0,0 0 0,0-1 0,16-1 0,-7 0-2975,1-2-1,40-7 1,-16-4-14371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07.530"/>
    </inkml:context>
    <inkml:brush xml:id="br0">
      <inkml:brushProperty name="width" value="0.025" units="cm"/>
      <inkml:brushProperty name="height" value="0.025" units="cm"/>
    </inkml:brush>
  </inkml:definitions>
  <inkml:trace contextRef="#ctx0" brushRef="#br0">27 84 5958,'0'0'7399,"9"-7"-5680,50-36 1686,-35 26 863,0 0 4864,-27 18-9057,-1 1-1,0-1 1,1 1 0,-1 0-1,1 0 1,-1 0 0,1 0 0,0 0-1,0 1 1,-4 4 0,-10 6-11,-1-2-64,11-8 0,1 0 0,-1 1 0,1 0 0,0 0 0,0 1 0,0 0 0,1 0 0,-1 0 0,-5 8 0,18-11 0,0 0 0,0-1 0,0 0 0,0 0 0,14-1 0,-11 1 0,-6-1-1,12 1-70,1 1 0,0 1 1,19 5-1,-33-8 62,0 1 0,-1-1 0,1 1 0,0 0 0,-1 0 0,1 0 0,-1 0 0,1 1 0,-1-1 0,0 1 0,0-1 0,0 1 0,1 0 0,-1 0 0,-1 0 0,1 0 0,0 0 0,-1 0 0,1 1 0,-1-1 0,1 0 0,-1 1 0,0-1 0,0 1 0,0 0 0,0-1 0,-1 1 0,1 3 0,-1-4 20,-1 0 0,0 0 0,0 0 0,0 0 0,0 0 0,0 0 0,0-1 0,0 1-1,-1 0 1,1-1 0,-1 1 0,1-1 0,-1 0 0,1 1 0,-1-1 0,0 0 0,0 0 0,0 0-1,1 0 1,-1 0 0,0 0 0,0-1 0,0 1 0,-3 0 0,-52 13 261,47-12-272,1-1 0,-1 0 0,1-1 0,-1 1 0,-13-3 0,19-8-1373,6-2-3708,4-1-4032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05.118"/>
    </inkml:context>
    <inkml:brush xml:id="br0">
      <inkml:brushProperty name="width" value="0.025" units="cm"/>
      <inkml:brushProperty name="height" value="0.025" units="cm"/>
    </inkml:brush>
  </inkml:definitions>
  <inkml:trace contextRef="#ctx0" brushRef="#br0">0 86 1313,'0'0'3556,"10"-49"-3492,-8 32-513,1-3-2081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05.817"/>
    </inkml:context>
    <inkml:brush xml:id="br0">
      <inkml:brushProperty name="width" value="0.025" units="cm"/>
      <inkml:brushProperty name="height" value="0.025" units="cm"/>
    </inkml:brush>
  </inkml:definitions>
  <inkml:trace contextRef="#ctx0" brushRef="#br0">788 247 6086,'-5'-8'2450,"-29"-53"-697,24 40-676,-1 0 1,-1 1-1,-16-20 0,25 35-831,-1 0 1,0 1-1,-1 0 0,1 0 1,-1 0-1,0 0 0,0 1 1,0-1-1,0 1 0,0 0 1,-1 1-1,0 0 0,1 0 1,-1 0-1,0 0 0,-12-1 1,-10 3 82,-1 1 1,1 1 0,-1 2-1,1 1 1,0 1 0,0 1-1,1 1 1,0 2 0,1 1-1,0 1 1,0 1 0,2 1-1,-1 1 1,2 1-1,-34 31 1,45-35-240,0 0 0,1 1 0,0 0 0,1 1 0,1 0 0,0 1 0,1 0 0,0 0 0,2 1 0,-7 21 0,6-13-2,2 0 0,1 0 0,1 0 1,1 1-1,1-1 0,3 39 0,-1-51-70,1 0 1,0-1-1,1 1 1,0-1-1,1 0 1,0 0-1,1 0 0,0 0 1,1-1-1,0 0 1,1 0-1,-1 0 1,2-1-1,0 0 0,0 0 1,0-1-1,1 0 1,14 9-1,-8-7 11,0-1 0,1-1-1,0 0 1,0-1-1,1-1 1,0 0 0,0-1-1,0-1 1,0-1 0,1 0-1,30 0 1,-8-4 30,1-1 0,-1-3 1,0-1-1,0-1 0,0-3 1,48-18-1,-58 17-16,0-2 1,-1-1-1,-1-1 1,0-2-1,-1-1 1,-1-1-1,-1-1 1,33-32-1,-50 43 130,-1 0-1,0 0 1,0-1-1,0 1 1,-1-2-1,-1 1 1,0 0-1,0-1 1,-1 0-1,0 0 1,-1-1-1,-1 1 1,1-1-1,0-17 1,-3 13-75,-1 1-1,0 0 1,-1 0-1,0 0 1,-2 0 0,1 0-1,-2 0 1,0 1-1,-1 0 1,-9-18 0,4 13-96,0 1 0,-1 1 0,-1 0 0,0 0 1,-1 1-1,-1 1 0,0 0 0,-2 1 1,1 1-1,-2 0 0,1 2 0,-2 0 1,1 0-1,-2 2 0,1 1 0,-25-8 1,22 11-276,0 1 1,-1 1 0,0 1 0,1 1 0,-1 1 0,0 1 0,-25 4 0,12 1-2438,-63 20 0,64-16-920,4-5-2365</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06.906"/>
    </inkml:context>
    <inkml:brush xml:id="br0">
      <inkml:brushProperty name="width" value="0.025" units="cm"/>
      <inkml:brushProperty name="height" value="0.025" units="cm"/>
    </inkml:brush>
  </inkml:definitions>
  <inkml:trace contextRef="#ctx0" brushRef="#br0">461 58 10666,'0'0'2664,"-10"-4"-972,1 0-1385,0 0-1,0 1 1,-1 0-1,1 0 1,-1 1-1,0 1 1,1 0-1,-1 0 1,0 0-1,0 2 1,0-1-1,0 1 1,1 0-1,-1 1 1,0 0-1,-13 6 0,10-1-191,0 0-1,1 1 0,0 1 1,0 0-1,1 0 0,0 1 1,0 1-1,1 0 0,1 0 0,0 1 1,1 0-1,0 1 0,-8 15 1,-4 14 138,2 1 0,-25 85 0,33-87 168,0 1 1,-5 70-1,14-86-324,0 0-1,1-1 0,2 1 0,1-1 1,10 44-1,-10-58-101,0 1 1,1-1 0,0 0 0,1-1-1,0 1 1,0-1 0,1 0-1,1 0 1,0-1 0,0 0-1,1 0 1,0-1 0,0 0-1,1 0 1,0-1 0,1 0-1,-1 0 1,1-1 0,1-1 0,-1 0-1,1 0 1,0-1 0,0 0-1,0-1 1,21 4 0,-10-7 19,-1 0 1,1-2-1,-1 0 1,0-2-1,0 0 1,0-1-1,0-2 1,-1 0-1,0-1 1,0 0-1,-1-2 1,-1 0-1,1-2 0,-2 0 1,24-20-1,-12 7 114,-1-1-1,-1-1 1,-1-2-1,-2 0 1,-1-2 0,-1 0-1,32-65 1,-44 77 118,-2-2 1,0 1-1,-2-1 1,0 0-1,-1 0 1,-1-1-1,1-35 1,-4 42-100,-2 1 0,0-1 0,0 0-1,-2 1 1,1-1 0,-2 1 0,0 0 0,-1 0 0,0 0-1,-1 0 1,-1 1 0,-8-14 0,3 10-101,-1 0-1,-1 0 1,0 2-1,-1-1 1,0 2 0,-1 0-1,-35-22 1,39 28-48,0 2 0,0-1 0,-1 2 0,1 0-1,-1 0 1,-1 1 0,1 1 0,0 0 0,-1 1 0,0 0 0,1 1 0,-1 1 0,-18 1 0,23 1-132,1 0 1,0 0 0,-1 1 0,1 0 0,0 1 0,1-1-1,-1 1 1,1 1 0,-1 0 0,1 0 0,1 0 0,-1 1 0,1 0-1,0 0 1,0 0 0,0 1 0,1 0 0,0 0 0,-5 12-1,-8 14-1687,2 1 0,2 1 0,-12 41-1,17-50 177,-17 55-5787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4.546"/>
    </inkml:context>
    <inkml:brush xml:id="br0">
      <inkml:brushProperty name="width" value="0.025" units="cm"/>
      <inkml:brushProperty name="height" value="0.025" units="cm"/>
    </inkml:brush>
  </inkml:definitions>
  <inkml:trace contextRef="#ctx0" brushRef="#br0">1 284 13164,'0'0'18343,"12"-8"-17286,25-21-989,-2-1-1,57-64 1,12-26-68,-104 120 0,1-1 0,-1 1 0,0 0 0,0 0 0,0 0 0,0 0 0,0-1 0,1 1 0,-1 0 0,0 0 0,0 0 0,0 0 0,0 0 0,1 0 0,-1 0 0,0 0 0,0-1 0,0 1 0,1 0 0,-1 0 0,0 0 0,0 0 0,1 0 0,-1 0 0,0 0 0,0 0 0,0 0 0,1 0 0,-1 0 0,0 1 0,0-1 0,0 0 0,1 0 0,-1 0 0,0 0 0,0 0 0,0 0 0,1 0 0,-1 0 0,0 1 0,0-1 0,0 0 0,0 0 0,0 0 0,1 0 0,-1 1 0,0-1 0,0 0 0,0 0 0,0 0 0,0 0 0,0 1 0,0-1 0,0 0 0,0 0 0,0 1 0,0-1 0,0 0 0,0 0 0,0 1 0,4 24 0,-7 28 0,-17 33-2036,14-71 1059,2 0 0,0 1 1,0 0-1,2 0 0,0 0 1,1 0-1,0 0 0,3 25 1,0-32-6445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9:21.395"/>
    </inkml:context>
    <inkml:brush xml:id="br0">
      <inkml:brushProperty name="width" value="0.025" units="cm"/>
      <inkml:brushProperty name="height" value="0.025" units="cm"/>
    </inkml:brush>
  </inkml:definitions>
  <inkml:trace contextRef="#ctx0" brushRef="#br0">2313 190 6502,'-12'-9'582,"-25"-19"-228,-19-15 545,-70-40-1,115 78-812,-1 0 1,0 1-1,0 1 0,0 0 0,0 1 0,-1 0 0,1 0 0,-1 2 0,1-1 0,-1 2 0,0 0 1,1 0-1,0 1 0,-1 0 0,-17 7 0,-18 7 163,1 2 1,-65 35-1,101-48-234,-530 307 562,222-121-519,246-149-33,-242 149-92,269-159 230,2 1 1,1 3-1,2 1 0,-56 66 0,82-83-102,0 0-1,1 0 1,2 1-1,0 1 0,1 0 1,1 1-1,1 0 1,1 0-1,1 1 0,2 0 1,0 0-1,1 1 1,2-1-1,0 1 0,4 49 1,0-61-56,0-1 1,1 1 0,1 0-1,0-1 1,1 0 0,0 0 0,1 0-1,0-1 1,1 0 0,0 0-1,0 0 1,2-1 0,-1 0 0,1-1-1,0 0 1,1 0 0,12 7-1,-7-5 2,0-1-1,1-1 1,0 0 0,1-2-1,-1 1 1,2-2-1,-1-1 1,1 0-1,0-1 1,0 0 0,30 0-1,-7-4 63,1-2-1,-1-2 1,1-2-1,64-17 1,158-63 291,-179 56-198,753-311 726,-688 266-845,-3-7-1,-4-6 0,181-146 0,-236 159 312,-3-3 1,-3-4-1,-4-4 1,79-113-1,-151 191-144,29-47 920,-34 51-984,1 1 0,0 0 0,-1-1 0,1 1 0,-1-1 0,0 0 0,0 1 0,-1-1 0,1 0 1,-1 1-1,0-1 0,0 0 0,0-6 0,-1 9-129,0 0 0,1 0-1,-1 1 1,1-1 0,-1 0 0,0 0 0,0 1 0,1-1-1,-1 1 1,0-1 0,0 1 0,0-1 0,0 1 0,1-1-1,-1 1 1,0 0 0,0-1 0,0 1 0,0 0 0,0 0-1,0 0 1,0 0 0,-2 0 0,-29-1-137,23 2 103,-35 2-376,0 1 0,1 3 1,-83 24-1,-41 7-2216,36-24-557</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4.888"/>
    </inkml:context>
    <inkml:brush xml:id="br0">
      <inkml:brushProperty name="width" value="0.025" units="cm"/>
      <inkml:brushProperty name="height" value="0.025" units="cm"/>
    </inkml:brush>
  </inkml:definitions>
  <inkml:trace contextRef="#ctx0" brushRef="#br0">0 64 16207,'0'0'12780,"61"-3"-11338,-20-8-449,3-4-641,4 1-256,-4 4-64,-3 2-32,-7 6-833,-4 2-800,-4 0-1698,-7 0-1122,-7 0-2145,-4 4-5990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5.292"/>
    </inkml:context>
    <inkml:brush xml:id="br0">
      <inkml:brushProperty name="width" value="0.025" units="cm"/>
      <inkml:brushProperty name="height" value="0.025" units="cm"/>
    </inkml:brush>
  </inkml:definitions>
  <inkml:trace contextRef="#ctx0" brushRef="#br0">54 4 19891,'0'0'11894,"10"0"-11061,49-3-684,-57 3-149,0 1 0,-1 0 0,0 0 0,1 0 0,-1 0 0,0 0 0,1 0 0,-1 0 0,0 1 0,0-1 0,0 0 0,0 1 0,0-1 0,0 1 0,0-1 0,-1 1 0,1-1 0,-1 1 0,1-1 0,-1 1 0,1 0 0,-1-1 0,0 1 0,0 0 0,0-1 0,0 1 0,0 0 0,0-1 0,0 3 0,-5 54 0,0-39 0,4-18 0,1 0 0,-1 0 0,1 0 0,0-1 0,-1 1 0,1 0 0,0 0 0,0 0 0,-1 0 0,1 0 0,0 0 0,0 0 0,0 0 0,0 0 0,0 0 0,1 0 0,-1 0 0,0 1 0,2-1 0,0 0 0,-1 0 0,1-1 0,0 1 0,0 0 0,-1-1 0,1 0 0,0 1 0,0-1 0,0 0 0,-1 0 0,1 0 0,3 0 0,1 0 0,-1 0 0,1 0 0,-1 1 0,1 0 0,-1 0 0,0 0 0,1 0 0,-1 1 0,0 0 0,8 5 0,-10-6 0,-1 1 0,0 0 0,0 1 0,0-1 0,0 0 0,0 0 0,-1 1 0,1-1 0,-1 1 0,1-1 0,-1 1 0,0 0 0,0 0 0,0-1 0,-1 1 0,1 0 0,-1 0 0,1 0 0,-1 0 0,0 0 0,0 5 0,0 1 0,-1 1 0,0-1 0,0 1 0,-1-1 0,-1 1 0,1-1 0,-1 0 0,-1 0 0,0 0 0,0 0 0,0-1 0,-9 12 0,9-15 0,0 0 0,0-1 0,0 1 0,-1-1 0,0 1 0,0-1 0,0-1 0,0 1 0,-1-1 0,1 0 0,-1 0 0,0-1 0,0 1 0,0-1 0,0-1 0,0 1 0,0-1 0,-1 0 0,-11 0 0,13-1-71,1-1 1,-1 1-1,1-1 0,0 0 0,-1-1 1,1 1-1,0-1 0,0 0 0,0 0 1,0 0-1,0 0 0,1-1 0,-1 0 1,1 1-1,-1-1 0,-5-7 1,7 8-121,0 0 1,0-1 0,1 1 0,-1-1 0,1 1 0,-1-1-1,1 0 1,0 1 0,0-1 0,0 0 0,0 0 0,0 0 0,1 0-1,-1 0 1,1 0 0,0 0 0,0 0 0,0 0 0,0 0-1,0 0 1,1 0 0,-1 0 0,1 0 0,0 0 0,0 0 0,2-2-1,5-11-9199</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6.011"/>
    </inkml:context>
    <inkml:brush xml:id="br0">
      <inkml:brushProperty name="width" value="0.025" units="cm"/>
      <inkml:brushProperty name="height" value="0.025" units="cm"/>
    </inkml:brush>
  </inkml:definitions>
  <inkml:trace contextRef="#ctx0" brushRef="#br0">39 0 17969,'0'0'9177,"1"9"-7992,2 31-78,-2 0 0,-2 0 1,-8 52-1,-2 64-4159,10-163-3198,-4-2 3505,0 2-474,-7-17-8445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6.353"/>
    </inkml:context>
    <inkml:brush xml:id="br0">
      <inkml:brushProperty name="width" value="0.025" units="cm"/>
      <inkml:brushProperty name="height" value="0.025" units="cm"/>
    </inkml:brush>
  </inkml:definitions>
  <inkml:trace contextRef="#ctx0" brushRef="#br0">1 47 15214,'0'0'15439,"53"-15"-14286,-21 7-192,4 0-961,2 2 0,-7 2 0,2 0 0,-5 2 0,-5 2-320,-3 0-1698,-4 0-1089,-3 3-2210,-8 1-1890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6.710"/>
    </inkml:context>
    <inkml:brush xml:id="br0">
      <inkml:brushProperty name="width" value="0.025" units="cm"/>
      <inkml:brushProperty name="height" value="0.025" units="cm"/>
    </inkml:brush>
  </inkml:definitions>
  <inkml:trace contextRef="#ctx0" brushRef="#br0">1 40 16784,'0'0'12812,"56"-2"-11627,-25-5-320,4-2-481,2 0-320,-4 2-96,-1 2-1089,-5 4-1441,-7 1-2371,-5 0-2370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7.055"/>
    </inkml:context>
    <inkml:brush xml:id="br0">
      <inkml:brushProperty name="width" value="0.025" units="cm"/>
      <inkml:brushProperty name="height" value="0.025" units="cm"/>
    </inkml:brush>
  </inkml:definitions>
  <inkml:trace contextRef="#ctx0" brushRef="#br0">1 108 13677,'0'0'14958,"2"8"-14146,1 18-101,-1 0 1,0 30-1,-3-3-2233,1-16-3292,12-60-18894</inkml:trace>
  <inkml:trace contextRef="#ctx0" brushRef="#br0" timeOffset="1">45 1 20275,'0'0'9545,"4"28"-13997,4-17 672,6 1-1857,0-1-5029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7.447"/>
    </inkml:context>
    <inkml:brush xml:id="br0">
      <inkml:brushProperty name="width" value="0.025" units="cm"/>
      <inkml:brushProperty name="height" value="0.025" units="cm"/>
    </inkml:brush>
  </inkml:definitions>
  <inkml:trace contextRef="#ctx0" brushRef="#br0">144 0 17905,'0'0'6144,"-9"4"-3736,1-1-1832,-58 26 2382,63-29-2940,1 2 0,0-1 0,-1 0 0,1 0 0,0 1 1,0-1-1,0 1 0,0 0 0,0-1 0,0 1 0,1 0 1,-1 0-1,0 0 0,1 1 0,0-1 0,-1 0 0,1 0 1,0 1-1,0-1 0,1 1 0,-1-1 0,0 1 0,1-1 1,-1 6-1,2-7-44,0 0 0,-1 0-1,1 0 1,0 0 0,0 0 0,0 0 0,0 0 0,0 0 0,1 0 0,-1 0-1,0-1 1,0 1 0,0 0 0,1-1 0,-1 1 0,0-1 0,1 0 0,-1 1-1,0-1 1,1 0 0,1 0 0,39 6-124,-31-5 111,-5 0-12,0 0-1,0 1 1,1 0-1,-1 0 1,0 0-1,-1 1 1,1-1-1,0 2 0,6 3 1,-11-6 87,0 0 0,0 0 0,1 0 1,-1 1-1,0-1 0,0 0 0,0 0 0,0 1 0,0-1 1,0 1-1,-1-1 0,1 1 0,0-1 0,-1 1 0,1-1 1,-1 1-1,0-1 0,1 1 0,-1 0 0,0-1 0,0 1 1,0 0-1,0-1 0,0 1 0,0 0 0,-1-1 1,1 1-1,-1-1 0,1 1 0,-1 0 0,1-1 0,-1 1 1,0-1-1,0 1 0,0-1 0,0 0 0,0 1 0,0-1 1,0 0-1,0 0 0,-2 1 0,-5 6 103,0-2 0,0 1-1,-1-1 1,0 0 0,-1-1 0,1 0 0,-1-1-1,0 0 1,0 0 0,0-1 0,-1-1 0,1 1-1,-1-2 1,-20 2 0,30-3-222,1-1 0,-1 1 0,1-1 0,0 1 0,-1-1 0,1 1 0,0-1 0,-1 1 0,1-1 0,0 0 0,0 1 0,0-1 1,-1 1-1,1-1 0,0 0 0,0 1 0,0-1 0,0 1 0,0-1 0,0 0 0,0 1 0,0-1 0,0 0 0,0 1 0,1-1 0,-1 1 0,0-1 0,0 1 0,1-1 0,-1 0 0,0 1 0,1-1 0,-1 1 0,0-1 0,1 1 0,0-1 0,11-24-5420,8-3-188,0-6-2242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27.790"/>
    </inkml:context>
    <inkml:brush xml:id="br0">
      <inkml:brushProperty name="width" value="0.025" units="cm"/>
      <inkml:brushProperty name="height" value="0.025" units="cm"/>
    </inkml:brush>
  </inkml:definitions>
  <inkml:trace contextRef="#ctx0" brushRef="#br0">54 1 20275,'0'0'4730,"-2"11"-2088,-14 45-887,8-33-1194,1 0 0,1 0 0,1 1-1,1 0 1,-1 41 0,5-63-561,1 0 0,-1 0 0,1 0 0,-1-1 0,1 1 0,0 0 0,0 0 0,0-1 0,0 1 0,0 0 0,0-1 0,0 1 0,1-1 0,-1 0 0,0 1 0,1-1 0,-1 0 0,1 0 0,0 0 0,-1 0 0,1 0 0,0 0 0,0 0 0,-1-1 0,1 1 0,0-1 0,0 1 0,0-1 0,0 0 0,0 1 0,0-1 0,0 0 0,-1 0 0,5-1 0,7 0 0,1 0 0,0-1 0,21-5 0,-28 5 0,-6 2-17,0 0 0,-1-1 1,1 1-1,0 0 0,-1 0 0,1 0 1,0 0-1,0 0 0,-1 0 0,1 0 1,0 0-1,-1 1 0,1-1 0,0 0 1,-1 0-1,1 0 0,0 1 0,-1-1 1,1 0-1,0 1 0,-1-1 0,1 1 1,-1-1-1,1 1 0,-1-1 0,1 1 1,-1-1-1,1 1 0,-1-1 0,0 1 1,1 0-1,3 28-1666,-4-24 957,0 1 0,-1-1 1,0 0-1,0 1 0,-1-1 1,0 0-1,1 0 1,-2 0-1,-2 6 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1.351"/>
    </inkml:context>
    <inkml:brush xml:id="br0">
      <inkml:brushProperty name="width" value="0.025" units="cm"/>
      <inkml:brushProperty name="height" value="0.025" units="cm"/>
    </inkml:brush>
  </inkml:definitions>
  <inkml:trace contextRef="#ctx0" brushRef="#br0">69 1 12940,'-5'75'9652,"-5"4"-6804,3-23-2471,-1 60 1,8-116-357,0 17-231,-3-21-1794,-5-18-1936,-5-3-2018,-2-7-3726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1.705"/>
    </inkml:context>
    <inkml:brush xml:id="br0">
      <inkml:brushProperty name="width" value="0.025" units="cm"/>
      <inkml:brushProperty name="height" value="0.025" units="cm"/>
    </inkml:brush>
  </inkml:definitions>
  <inkml:trace contextRef="#ctx0" brushRef="#br0">0 51 18481,'0'0'8777,"68"-1"-6855,-31-5-865,4-3-545,8-2-224,0 3-192,0 0-31,-5 1-386,-6 6-1280,-7 1-1859,-12 0-1472,-11 7-2147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3:24.602"/>
    </inkml:context>
    <inkml:brush xml:id="br0">
      <inkml:brushProperty name="width" value="0.025" units="cm"/>
      <inkml:brushProperty name="height" value="0.025" units="cm"/>
    </inkml:brush>
  </inkml:definitions>
  <inkml:trace contextRef="#ctx0" brushRef="#br0">2454 133 5189,'0'0'6844,"-4"-9"-5483,4 8-1375,-5-11 945,0 0 1,0 0-1,-11-15 1,14 23-695,-1 0 1,0 1-1,0-1 0,0 1 1,0-1-1,-1 1 1,0 0-1,1 0 1,-1 0-1,0 1 1,0 0-1,-1-1 1,1 1-1,0 1 1,-7-3-1,-22-1-5,-1 1 0,0 2 0,-65 3 0,25 1 127,-187-5 431,-177 2 21,382 5-819,1 3 0,-1 2-1,-61 18 1,-159 60 291,253-79-223,6-2-17,-103 34 1166,-186 91 0,287-121-1140,1 1 0,0 1-1,1 1 1,0 0 0,1 1 0,0 1 0,2 1 0,-1 0 0,2 1 0,-13 20-1,10-9-64,1 1 0,2 0 0,1 0 0,1 2 0,2-1 0,-7 36 0,-51 419 407,63-442-356,1 1 1,2-1-1,3 1 1,1-1-1,2 0 1,2 0-1,2 0 1,1-1-1,22 54 1,-19-63-52,2 0 0,1 0 0,1-2 0,2 0 0,27 34 0,-35-51-1,1-1 0,1 0 0,0-1 0,1-1 0,0 0 0,0-1 0,1 0 0,1-1 1,-1-1-1,1 0 0,1-1 0,27 7 0,-7-6 57,0-1 1,1-3-1,0-1 1,59-2-1,151-26 241,-189 16-264,469-84-62,-452 74-14,-1-3 1,0-3-1,-2-4 0,125-69 1,365-285 102,-529 356 73,-1-1 1,-1-2 0,-2-1 0,47-61-1,-61 68 38,-1 0-1,0-1 1,-2-1-1,-1 0 0,-1-1 1,-2 0-1,0-1 0,5-34 1,-5 12-98,-2-2 1,-3 1-1,-2 0 0,-2-1 1,-10-76-1,6 111-67,0 0 0,-1 1 0,0 0 0,-2 0 0,1 0 0,-2 1 0,0 0 0,-1 0 0,-14-16 0,7 11 4,-1 1-1,-2 1 1,1 0 0,-2 2 0,-36-24 0,19 18-20,-1 1-1,-1 2 1,-1 2 0,-1 1 0,0 3 0,-1 1 0,-43-6 0,36 11-280,33 6-526,0-1 0,-1-1 0,1-1 0,-22-7 0,36 10 483,0 0 0,1 0-1,-1 0 1,0 0 0,1 0-1,-1 0 1,1 0 0,-1 0-1,1 0 1,0-1 0,-1 1-1,0-2 1,-6-22-5757</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2.061"/>
    </inkml:context>
    <inkml:brush xml:id="br0">
      <inkml:brushProperty name="width" value="0.025" units="cm"/>
      <inkml:brushProperty name="height" value="0.025" units="cm"/>
    </inkml:brush>
  </inkml:definitions>
  <inkml:trace contextRef="#ctx0" brushRef="#br0">1 42 8712,'0'0'14030,"3"-3"-12685,-1 0-1060,1 1 0,0 0 0,0 0 0,0 0 0,0 1 0,0-1 0,0 1 0,0 0 0,1-1 0,-1 1 0,0 1 1,1-1-1,-1 0 0,1 1 0,-1 0 0,1 0 0,-1 0 0,0 0 0,6 1 0,25-1-1237,-2-10-5142,-22 1-1338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2.513"/>
    </inkml:context>
    <inkml:brush xml:id="br0">
      <inkml:brushProperty name="width" value="0.025" units="cm"/>
      <inkml:brushProperty name="height" value="0.025" units="cm"/>
    </inkml:brush>
  </inkml:definitions>
  <inkml:trace contextRef="#ctx0" brushRef="#br0">116 31 15150,'0'0'14179,"-9"-5"-13618,-30-14-359,38 18-195,-1 1 0,1-1 0,-1 1 0,1 0-1,-1 0 1,1 0 0,-1 0 0,1 0-1,-1 0 1,1 0 0,-1 1 0,1-1-1,0 0 1,-1 1 0,1-1 0,-1 1 0,1-1-1,0 1 1,-1 0 0,1 0 0,0 0-1,0 0 1,0 0 0,-1 0 0,1 0 0,0 0-1,0 0 1,1 0 0,-1 0 0,-1 3-1,-19 37 422,21-41-420,-1 1 7,1 0 0,-1 1 1,0-1-1,1 1 0,-1-1 0,1 1 0,-1-1 0,1 1 0,0-1 0,0 1 0,0-1 0,0 1 0,0-1 0,0 1 0,0-1 0,0 1 0,0 0 0,1-1 0,-1 0 0,1 1 0,-1-1 0,1 1 0,-1-1 0,3 3 0,-2-3 1,1 0 0,-1-1 0,1 1 0,-1 0 0,1-1 0,0 1 0,-1-1 0,1 0-1,0 1 1,-1-1 0,1 0 0,0 0 0,0 0 0,-1 0 0,1 0 0,0-1 0,0 1 0,1-1 0,14-3 73,-1-2 0,0 1-1,20-12 1,-30 15-71,1-2-21,-2 1-51,0 1 1,0-1-1,0 1 1,0 0-1,1 1 0,-1-1 1,0 1-1,1 0 1,-1 0-1,1 1 1,7 0-1,-12 0 41,0 1 0,0-1 0,0 1-1,0 0 1,0 0 0,-1 0 0,1-1 0,0 1 0,-1 0-1,1 0 1,0 0 0,-1 0 0,1 0 0,-1 0 0,1 0 0,-1 0-1,0 0 1,1 0 0,-1 1 0,0-1 0,0 0 0,0 0-1,0 0 1,0 2 0,0 37-11,-1-30 73,1 19 934,0-23-333,0-20-356,-11-133-294,44 148-32,-32-1 23,34 5-1680,-1-3-4071,-11-2-1804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4.049"/>
    </inkml:context>
    <inkml:brush xml:id="br0">
      <inkml:brushProperty name="width" value="0.025" units="cm"/>
      <inkml:brushProperty name="height" value="0.025" units="cm"/>
    </inkml:brush>
  </inkml:definitions>
  <inkml:trace contextRef="#ctx0" brushRef="#br0">22 0 10314,'0'0'11125,"-3"10"-8995,1-2-1810,-2 3 428,1 0 0,0 1 0,1-1 1,-1 12-1,3-21-719,-1 0 0,1-1 1,0 1-1,0 0 0,0 0 0,0 0 0,0-1 1,0 1-1,1 0 0,-1 0 0,1-1 0,-1 1 0,1 0 1,-1-1-1,1 1 0,0 0 0,0-1 0,0 1 1,0-1-1,0 0 0,0 1 0,0-1 0,1 0 0,-1 1 1,0-1-1,1 0 0,-1 0 0,1 0 0,-1 0 1,1-1-1,-1 1 0,1 0 0,0-1 0,-1 1 0,1-1 1,3 1-1,0 0-401,0-1-1,-1 0 1,1 0 0,0-1-1,0 1 1,-1-1 0,1 0-1,-1 0 1,1-1 0,-1 1 0,1-1-1,7-5 1,-2 1-836,0-2-1,-1 1 1,16-17 0,-25 24 1231,0 0 0,0 0 0,0 0 1,0 0-1,0 0 0,1-1 1,-1 1-1,0 0 0,0 0 0,0 0 1,1 0-1,-1 0 0,0 0 0,0 0 1,0 0-1,1 0 0,-1 0 1,0 0-1,0 0 0,0 0 0,1 0 1,-1 0-1,0 0 0,0 0 0,0 0 1,1 0-1,-1 0 0,0 0 0,0 0 1,0 0-1,1 0 0,-1 0 1,0 0-1,0 0 0,0 1 0,0-1 1,1 0-1,-1 0 0,0 0 0,0 0 1,0 0-1,0 1 0,0-1 1,0 0-1,1 0 0,-1 0 0,0 0 1,0 1-1,0-1 0,0 0 0,0 0 1,0 0-1,0 1 0,0-1 0,0 0 1,0 0-1,0 0 0,0 1 1,4 23 1666,-5 26 1124,0-37-2484,-2 21 792,2-34-1220,1 1 0,0 0-1,0-1 1,0 1 0,0 0 0,0-1 0,0 1-1,0 0 1,0 0 0,0-1 0,0 1-1,1 0 1,-1-1 0,0 1 0,0 0 0,1-1-1,-1 1 1,0 0 0,1-1 0,-1 1-1,1-1 1,-1 1 0,1 0 0,-1-1 0,1 1-1,-1-1 1,1 0 0,-1 1 0,2 0-1,8-1-4806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5.201"/>
    </inkml:context>
    <inkml:brush xml:id="br0">
      <inkml:brushProperty name="width" value="0.025" units="cm"/>
      <inkml:brushProperty name="height" value="0.025" units="cm"/>
    </inkml:brush>
  </inkml:definitions>
  <inkml:trace contextRef="#ctx0" brushRef="#br0">98 0 10346,'0'0'13068,"0"11"-11338,-24 205 3794,5-63-6964,19-152 1158,0 0 1,0 0 0,-1 0 0,1 0 0,0 0 0,0 0 0,0 0-1,-1 0 1,1 0 0,-1-1 0,1 1 0,0 0 0,-1 0-1,1 0 1,-1-1 0,0 1 0,1 0 0,-1 0 0,0-1 0,1 1-1,-1-1 1,0 1 0,0 0 0,0-1 0,1 0 0,-1 1-1,0-1 1,0 1 0,0-1 0,0 0 0,0 0 0,0 0 0,0 1-1,0-1 1,1 0 0,-1 0 0,0 0 0,0 0 0,0 0-1,0-1 1,0 1 0,0 0 0,0 0 0,0-1 0,0 1-1,0 0 1,1-1 0,-1 1 0,0-1 0,-1 0 0,-17-14-5960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5.558"/>
    </inkml:context>
    <inkml:brush xml:id="br0">
      <inkml:brushProperty name="width" value="0.025" units="cm"/>
      <inkml:brushProperty name="height" value="0.025" units="cm"/>
    </inkml:brush>
  </inkml:definitions>
  <inkml:trace contextRef="#ctx0" brushRef="#br0">1 131 10154,'0'-9'3576,"-1"5"-3262,1 0 0,0 0 0,1 0 0,-1-1 0,1 1-1,0 0 1,0 0 0,0 0 0,0 0 0,1 0 0,0 1 0,0-1 0,0 0-1,0 1 1,0-1 0,1 1 0,-1 0 0,1-1 0,0 2 0,0-1-1,0 0 1,1 0 0,-1 1 0,1 0 0,-1-1 0,1 2 0,0-1-1,5-2 1,12-2 304,-1 1-1,1 0 1,0 2-1,0 0 1,0 2-1,0 0 1,0 1-1,35 6 1,-53-6-575,0 0 0,0 0 1,-1 0-1,1 1 0,0 0 1,0-1-1,-1 1 0,1 0 1,0 0-1,-1 1 1,1-1-1,-1 0 0,0 1 1,1-1-1,-1 1 0,0 0 1,0 0-1,0 0 0,0 0 1,0 0-1,-1 0 0,1 1 1,-1-1-1,1 1 1,-1-1-1,0 1 0,0-1 1,0 1-1,0 0 0,0-1 1,-1 1-1,1 0 0,-1 0 1,0-1-1,0 1 1,0 0-1,0 0 0,0 0 1,0-1-1,-1 1 0,0 0 1,-1 4-1,-3 8 311,0 0 0,-2 0 0,0-1 0,0 0-1,-18 25 1,5-13-118,-22 38-36,39-61-230,2 1 0,-1 0 0,0 0 0,1 1 0,-1-1 0,1 0-1,0 0 1,1 1 0,-1-1 0,1 1 0,0-1 0,0 0 0,0 1-1,1 4 1,0-7-176,1 0 1,-1 0-1,0 0 0,1 0 0,-1-1 0,1 1 0,-1 0 0,1-1 1,0 0-1,0 1 0,0-1 0,0 0 0,0 0 0,0 0 1,0 0-1,0 0 0,0 0 0,0-1 0,0 1 0,1-1 0,-1 1 1,0-1-1,0 0 0,1 0 0,-1 0 0,0 0 0,3-1 0,4 1-1504,0 0 0,1-1-1,-1-1 1,0 1 0,15-6-1,8-8-6777</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5.902"/>
    </inkml:context>
    <inkml:brush xml:id="br0">
      <inkml:brushProperty name="width" value="0.025" units="cm"/>
      <inkml:brushProperty name="height" value="0.025" units="cm"/>
    </inkml:brush>
  </inkml:definitions>
  <inkml:trace contextRef="#ctx0" brushRef="#br0">109 0 11787,'0'0'4431,"-9"4"-1431,2-1-2590,1 1 0,-1 0 0,1 0 0,0 1 0,0-1 0,0 1 0,1 1 0,-1-1 0,1 1 0,1 0 0,-1 0 0,1 0 0,0 1 0,0-1 0,1 1 0,0 0 0,0 0 0,1 0 0,-3 13 0,4-18-365,0 1 0,1-1-1,0 0 1,-1 0 0,1 1 0,0-1 0,0 0 0,0 1-1,1-1 1,-1 0 0,0 1 0,1-1 0,0 0-1,-1 0 1,1 1 0,0-1 0,0 0 0,0 0 0,0 0-1,1 0 1,-1 0 0,1-1 0,-1 1 0,1 0 0,-1-1-1,1 1 1,0 0 0,2 0 0,0 0 29,0-1 0,0 0 0,1 0-1,-1 0 1,0-1 0,1 1 0,-1-1 0,0 0 0,1 0 0,-1-1 0,1 1 0,-1-1 0,0 0-1,0 0 1,5-2 0,-4 1-6,1 0 0,-1 0-1,1-1 1,-1 0-1,0 0 1,0 0 0,0-1-1,-1 0 1,1 0-1,-1 0 1,0 0 0,0-1-1,0 1 1,-1-1 0,0 0-1,0 0 1,0 0-1,0-1 1,-1 1 0,0-1-1,0 1 1,0-1 0,-1 0-1,0 0 1,0 0-1,0-9 1,-2 13-49,1 0 0,-1 0 0,0 0 0,-1 0 1,1 0-1,0 0 0,0 1 0,-1-1 0,1 1 0,-1-1 0,1 1 0,-1-1 0,0 1 1,0 0-1,0 0 0,1-1 0,-1 1 0,0 1 0,0-1 0,0 0 0,0 0 0,-1 1 1,1-1-1,0 1 0,-3 0 0,2-1-200,-1 0 0,0 0 1,0 1-1,1 0 0,-1-1 0,0 1 0,0 1 1,0-1-1,0 1 0,1-1 0,-1 1 1,0 0-1,-6 3 0,4 3-1075,6-7 966,0 0 0,0 1 0,0-1 0,0 0 0,0 1 0,0-1 0,0 0 0,0 1 0,1-1 0,-1 1 0,0-1 0,0 0 0,0 1 0,0-1-1,0 0 1,1 0 0,-1 1 0,0-1 0,0 0 0,1 1 0,-1-1 0,0 0 0,0 0 0,1 1 0,-1-1 0,0 0 0,1 0 0,-1 0 0,0 1-1,1-1 1,-1 0 0,0 0 0,1 0 0,-1 0 0,0 0 0,1 0 0,-1 0 0,0 0 0,1 0 0,-1 0 0,1 0 0,-1 0 0,1 0 0,13 0-5102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6.257"/>
    </inkml:context>
    <inkml:brush xml:id="br0">
      <inkml:brushProperty name="width" value="0.025" units="cm"/>
      <inkml:brushProperty name="height" value="0.025" units="cm"/>
    </inkml:brush>
  </inkml:definitions>
  <inkml:trace contextRef="#ctx0" brushRef="#br0">83 0 16624,'0'0'6411,"-4"14"-4767,-6 25-543,1-8 327,1 1 0,1-1-1,-3 46 1,11-76-1415,-1 0 0,0 0 0,1 0 0,-1 0 0,1 1 0,-1-1 0,1 0 0,-1 0 0,1 0 0,0 0 0,-1 0 0,1-1 0,0 1 0,0 0-1,0 0 1,0 0 0,0-1 0,0 1 0,0 0 0,0-1 0,0 1 0,0-1 0,0 1 0,0-1 0,1 0 0,-1 1 0,0-1 0,0 0 0,0 0 0,0 0 0,1 0 0,-1 0 0,0 0 0,0 0 0,0 0 0,1 0 0,-1-1 0,2 0 0,57-11-201,-51 9-135,-8 2 269,1 1 0,0-1 0,0 1 0,0-1 0,0 1 0,-1-1 0,1 1 0,0 0 0,0 0 0,0 0 0,0 0 0,0 1 0,0-1 0,0 0 0,-1 1 0,1-1 0,0 1 0,0 0 0,0 0 0,-1-1 0,1 1 0,-1 0 0,1 0 0,0 1 0,-1-1 0,0 0 0,3 3 0,-3-1 57,1 0-1,-1 0 0,0 0 0,-1 0 1,1 0-1,0 0 0,-1 1 0,0-1 1,0 0-1,0 0 0,0 1 0,0-1 0,0 0 1,-1 0-1,0 0 0,-1 6 0,0-4 78,0 0 1,0 0-1,0 0 0,-1 0 0,1 0 0,-1-1 0,0 1 0,0-1 0,-1 0 0,0 0 0,1 0 0,-1 0 0,0-1 0,-1 0 1,1 1-1,-1-1 0,-8 4 0,3-3 66,1 0 0,-1-1 0,0 0-1,0-1 1,0 0 0,0 0 0,-1-1 0,-13 0 0,23-1-203,0 0 1,1 0-1,-1 1 0,0-1 0,0 0 1,0 0-1,0-1 0,1 1 1,-1 0-1,0 0 0,0 0 0,0 0 1,1-1-1,-1 1 0,0 0 0,0-1 1,1 1-1,-1 0 0,0-1 1,1 1-1,-1-1 0,0 1 0,1-1 1,-1 0-1,1 1 0,-1-1 1,1 0-1,-1 1 0,1-1 0,-1 0 1,1 0-1,0 1 0,-1-1 0,1 0 1,0 0-1,0 1 0,-1-1 1,1 0-1,0 0 0,0 0 0,0 0 1,0-1-172,1 0 1,-1 1-1,1-1 0,-1 1 1,1-1-1,0 1 0,-1-1 1,1 1-1,0 0 1,0-1-1,0 1 0,0 0 1,0-1-1,0 1 1,0 0-1,0 0 0,1 0 1,-1 0-1,3-1 0,17-8-4464,3 0-1298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6.647"/>
    </inkml:context>
    <inkml:brush xml:id="br0">
      <inkml:brushProperty name="width" value="0.025" units="cm"/>
      <inkml:brushProperty name="height" value="0.025" units="cm"/>
    </inkml:brush>
  </inkml:definitions>
  <inkml:trace contextRef="#ctx0" brushRef="#br0">51 1 12172,'0'0'17595,"-4"8"-17147,-4 10-193,0 0 1,1 1-1,2-1 0,-1 1 0,2 0 0,1 1 0,0-1 1,2 1-1,0 19 0,1-38-456,1 0-1,-1 0 1,1 0-1,0-1 1,-1 1 0,1 0-1,0 0 1,0-1 0,-1 1-1,1-1 1,0 1-1,0 0 1,0-1 0,0 0-1,0 1 1,0-1-1,0 1 1,0-1 0,0 0-1,0 0 1,0 0-1,0 0 1,0 0 0,0 0-1,0 0 1,0 0 0,0 0-1,2 0 1,-1 0-612,1-1 1,-1 1 0,1 0 0,-1-1-1,1 1 1,-1-1 0,1 0-1,-1 1 1,1-1 0,-1-1-1,3 0 1,4-10-8584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7.025"/>
    </inkml:context>
    <inkml:brush xml:id="br0">
      <inkml:brushProperty name="width" value="0.025" units="cm"/>
      <inkml:brushProperty name="height" value="0.025" units="cm"/>
    </inkml:brush>
  </inkml:definitions>
  <inkml:trace contextRef="#ctx0" brushRef="#br0">1 1 8936,'0'0'21696,"1"9"-21040,4 95 311,-5-103-953,1-1 0,0 0 0,-1 0 0,1 0 0,0 0 0,-1 0 0,1 0 0,0 0 0,-1 0 0,1 0 0,0 0 0,-1 0 0,1 0 0,0 0 0,-1 0 0,1-1 0,0 1 0,-1 0 0,1 0 0,-1-1 0,1 1 0,0 0 0,-1-1 0,1 1 0,-1-1 1,1 1-1,0-2 0,18-10 89,-5 2-129,-10 6-4,1 0 0,0 0 0,0 0 0,0 1 0,0 0 0,0 0 0,1 0 0,0 1 1,-1 0-1,1 0 0,0 0 0,0 1 0,0-1 0,7 1 0,-11 5 21,-1 1 0,-1 0 0,1-1 0,0 1 0,-1 0 0,0-1 1,0 1-1,-2 7 0,1-6-8,0-1-1,0 0 1,-1 0 0,1 0 0,-1 0-1,-1 0 1,1 0 0,-1 0 0,1-1-1,-1 1 1,0-1 0,-8 8 0,9-12-4807,0-9 1152,2 7 2318,-1-16-6931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7.350"/>
    </inkml:context>
    <inkml:brush xml:id="br0">
      <inkml:brushProperty name="width" value="0.025" units="cm"/>
      <inkml:brushProperty name="height" value="0.025" units="cm"/>
    </inkml:brush>
  </inkml:definitions>
  <inkml:trace contextRef="#ctx0" brushRef="#br0">1 0 19667,'0'0'4644,"57"41"-8872,-34-31-2018,-3-2-5477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3:30.665"/>
    </inkml:context>
    <inkml:brush xml:id="br0">
      <inkml:brushProperty name="width" value="0.025" units="cm"/>
      <inkml:brushProperty name="height" value="0.025" units="cm"/>
    </inkml:brush>
  </inkml:definitions>
  <inkml:trace contextRef="#ctx0" brushRef="#br0">2256 153 12011,'0'0'919,"-11"-9"-487,-19-11 418,0 1-1,-1 1 1,-1 2 0,-1 1-1,-54-16 1,48 23-622,0 1 1,-1 2-1,1 2 0,-1 2 0,0 1 0,0 2 0,1 2 1,-43 10-1,-49 16-126,-131 49 0,183-53 181,-31 9 87,-304 105 235,333-107-471,2 2 0,2 5 0,-72 48 0,127-73 63,1 0 0,1 1-1,1 1 1,0 1 0,1 1 0,-19 25 0,28-31-162,1-1 1,1 1-1,0 1 1,1 0-1,0 0 1,1 0 0,0 0-1,2 1 1,0 0-1,0-1 1,-1 31-1,4-24-36,1-1 0,1 0 0,1 0-1,0 0 1,1 0 0,2 0-1,0-1 1,1 0 0,15 30 0,-9-25-6,2 0 1,1-1 0,1 0-1,1-1 1,1-1 0,29 24-1,-8-12 12,2-2 1,1-2-1,1-2 0,1-1 0,2-3 0,0-2 0,60 18 0,-39-19 7,0-3-1,1-3 1,1-4-1,0-2 1,1-3-1,-1-4 1,1-2-1,-1-4 1,0-2-1,0-4 1,-1-3-1,133-44 1,-23-8 116,278-145 0,-329 140 534,-3-5 0,199-162 0,-287 207-571,-1-2 0,-2-1 0,-1-2 0,30-43 0,-52 65-69,-2-1 1,0 0-1,-1-1 0,0 0 1,-1 0-1,-1 0 0,0-1 1,-2 0-1,0 0 0,0 0 1,-2 0-1,0-1 0,-1 1 1,-2-29-1,0 35 27,-1 0 0,-1 1 0,0-1 0,0 1-1,-1-1 1,0 1 0,-1 0 0,0 1 0,0-1 0,-1 1 0,0 0 0,-13-13-1,7 9 8,-2 1 0,1 0 0,-2 1 0,1 1 1,-2 0-1,1 1 0,-19-8 0,-8 1-17,0 1 0,-1 2 0,-1 2 0,0 2 0,-59-5 1,17 6 33,-106 4 1,161 5-315,1 1 1,-1 2-1,1 1 0,0 1 1,0 2-1,-55 22 0,76-26-797,0 0 0,1 1 0,-1 0 0,1 1 0,1-1 1,-14 14-1,8-3-6596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7.710"/>
    </inkml:context>
    <inkml:brush xml:id="br0">
      <inkml:brushProperty name="width" value="0.025" units="cm"/>
      <inkml:brushProperty name="height" value="0.025" units="cm"/>
    </inkml:brush>
  </inkml:definitions>
  <inkml:trace contextRef="#ctx0" brushRef="#br0">102 1 11723,'0'0'11958,"-7"9"-9710,3-5-1631,-30 32 1772,32-34-2282,-1 1 1,1 0-1,0 0 1,0 1 0,0-1-1,0 0 1,0 1-1,1-1 1,0 1 0,-1-1-1,0 7 1,2-10-145,33 0-1127,-29 0 1034,-1 0-1,0 0 1,0 0 0,1 1 0,-1-1 0,0 1 0,0-1-1,0 1 1,0 0 0,0 0 0,0 1 0,5 1-1,-7-1 148,0-1 0,0 0 0,0 1 0,0-1 0,0 1 0,0 0 0,0-1-1,-1 1 1,1 0 0,0-1 0,-1 1 0,1 0 0,-1-1 0,0 1 0,0 0-1,1 0 1,-1 0 0,0 0 0,-1-1 0,1 1 0,0 0 0,0 0-1,-1-1 1,0 4 0,-1-2 192,1 1-1,-1 0 0,1-1 1,-1 1-1,-1-1 0,1 0 1,0 0-1,-1 0 0,1 0 1,-1 0-1,0 0 0,0-1 1,0 1-1,0-1 0,-1 0 1,-5 3-1,3-2-196,0 0 0,0 0 1,0 0-1,0-1 0,-1 0 0,1 0 0,-1-1 0,-12 2 1,19-4-484,-1 1 1,1-1-1,-1 1 1,1-1-1,0 0 0,-1 1 1,1-1-1,0 1 1,-1-1-1,1 0 1,0 1-1,0-1 1,0 0-1,-1 1 1,1-1-1,0 0 1,0 1-1,0-1 0,0 0 1,0 1-1,0-1 1,1 0-1,-1 1 1,0-1-1,0 0 1,0 1-1,1-2 1,4-13-9177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8.049"/>
    </inkml:context>
    <inkml:brush xml:id="br0">
      <inkml:brushProperty name="width" value="0.025" units="cm"/>
      <inkml:brushProperty name="height" value="0.025" units="cm"/>
    </inkml:brush>
  </inkml:definitions>
  <inkml:trace contextRef="#ctx0" brushRef="#br0">14 0 19891,'0'0'9043,"-2"10"-8002,-2 1-846,2-6-148,1-1 0,0 1 0,-1 0 0,2 0 0,-1 0 0,0-1 0,1 8 0,0-12-43,0 1 0,0-1-1,0 0 1,0 1 0,0-1 0,0 0-1,0 1 1,0-1 0,1 0-1,-1 1 1,0-1 0,0 0-1,0 0 1,0 1 0,0-1 0,1 0-1,-1 1 1,0-1 0,0 0-1,1 0 1,-1 1 0,0-1 0,0 0-1,1 0 1,-1 0 0,0 1-1,1-1 1,-1 0 0,0 0 0,1 0-1,-1 0 1,0 0 0,1 0-1,-1 0 1,0 0 0,1 0 0,18-3 162,13-12-59,-24 10-237,0 0 0,1 1 0,-1 0 0,1 1 0,13-4 0,-20 6 137,-1 1 1,1-1 0,-1 1-1,1 0 1,0-1-1,-1 1 1,1 0-1,-1 0 1,1 1-1,0-1 1,-1 0 0,1 0-1,-1 1 1,1-1-1,-1 1 1,1-1-1,-1 1 1,1 0-1,-1-1 1,1 1-1,-1 0 1,0 0 0,1 0-1,-1 0 1,0 0-1,0 0 1,0 1-1,0-1 1,0 0-1,0 0 1,0 1 0,0-1-1,-1 1 1,1-1-1,-1 1 1,1-1-1,-1 1 1,1 2-1,0-1 26,0 2 234,0-1 0,0 1 1,0-1-1,1 0 0,-1 0 1,1 0-1,4 7 0,10-3-1498,-14-8 791,0-1-1,0 1 1,-1 0 0,1-1 0,0 1 0,0-1-1,0 0 1,-1 0 0,1 1 0,0-1 0,-1 0 0,3-2-1,13-14-8527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8.411"/>
    </inkml:context>
    <inkml:brush xml:id="br0">
      <inkml:brushProperty name="width" value="0.025" units="cm"/>
      <inkml:brushProperty name="height" value="0.025" units="cm"/>
    </inkml:brush>
  </inkml:definitions>
  <inkml:trace contextRef="#ctx0" brushRef="#br0">102 1 8168,'0'0'21054,"-6"12"-20504,-3 5-428,-52 118 1687,56-124-1720,0 1 0,2 1 1,-1-1-1,1 1 0,1-1 1,1 1-1,-1 0 0,2 0 1,2 25-1,-2-37-183,1 1 1,0-1-1,0 1 0,0-1 0,0 1 1,0-1-1,0 0 0,1 0 0,-1 0 1,0 1-1,1-1 0,-1 0 0,0-1 0,1 1 1,-1 0-1,1 0 0,0-1 0,-1 1 1,1-1-1,0 1 0,-1-1 0,1 0 1,0 1-1,-1-1 0,1 0 0,0 0 0,-1 0 1,1-1-1,0 1 0,0 0 0,-1-1 1,3 0-1,4 0-671,-1 0-1,1-1 1,-1 0 0,0-1 0,0 1 0,8-5 0,43-37-10697,-34 19-69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8.737"/>
    </inkml:context>
    <inkml:brush xml:id="br0">
      <inkml:brushProperty name="width" value="0.025" units="cm"/>
      <inkml:brushProperty name="height" value="0.025" units="cm"/>
    </inkml:brush>
  </inkml:definitions>
  <inkml:trace contextRef="#ctx0" brushRef="#br0">70 0 13325,'0'0'6374,"-7"10"-4292,2-4-1818,-36 54 2673,38-56-2725,1 1 0,0-1 0,0 0 1,1 1-1,-1-1 0,1 1 0,0 0 1,0-1-1,0 1 0,1 0 0,0 0 1,0-1-1,0 1 0,1 9 0,0-13-163,0 0-1,0 0 1,0 0-1,0 0 1,1 0-1,-1 0 1,0 0-1,0 0 1,1-1 0,-1 1-1,0 0 1,1-1-1,-1 1 1,1-1-1,-1 0 1,0 1-1,1-1 1,-1 0-1,1 0 1,-1 0-1,1 0 1,-1 0-1,1 0 1,-1 0-1,1 0 1,-1-1-1,2 0 1,2 1 130,-1-1 1,1 1-1,-1-1 1,0-1-1,1 1 1,-1-1-1,0 1 0,5-4 1,-6 2-94,0 0 1,0 0-1,0 0 1,0 0-1,0 0 1,-1-1-1,0 0 1,0 1-1,0-1 1,0 0-1,0 0 1,-1 0-1,0 0 1,0 0-1,0 0 1,0 0-1,0-1 1,-1 1-1,0 0 1,0-5-1,-1 6-117,1 1-1,-1-1 1,1 1-1,-1-1 0,0 1 1,0 0-1,0-1 0,0 1 1,-1 0-1,1 0 1,0 0-1,-1 0 0,0 0 1,1 0-1,-1 0 1,0 0-1,0 1 0,0-1 1,0 1-1,0 0 0,0-1 1,-1 1-1,1 0 1,0 0-1,-1 0 0,1 1 1,-1-1-1,1 0 1,-1 1-1,1 0 0,-1-1 1,1 1-1,-1 0 0,-2 1 1,5-1-89,-1 0 0,1 0-1,0 0 1,0 0 0,-1 0 0,1 0 0,0 1 0,-1-1 0,1 0 0,0 0 0,0 0-1,0 0 1,-1 1 0,1-1 0,0 0 0,0 0 0,0 1 0,-1-1 0,1 0 0,0 0-1,0 1 1,0-1 0,0 0 0,0 0 0,-1 1 0,1-1 0,0 0 0,0 1 0,0-1-1,0 0 1,0 0 0,0 1 0,0-1 0,0 0 0,0 1 0,0-1 0,0 0 0,0 1-1,0-1 1,1 0 0,-1 0 0,0 1 0,0-1 0,0 0 0,0 0 0,0 1 0,1-1-1,-1 0 1,0 0 0,0 1 0,0-1 0,1 0 0,-1 0 0,0 0 0,1 1 0,12 14-5005,6-6 768,6-1-1002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9.123"/>
    </inkml:context>
    <inkml:brush xml:id="br0">
      <inkml:brushProperty name="width" value="0.025" units="cm"/>
      <inkml:brushProperty name="height" value="0.025" units="cm"/>
    </inkml:brush>
  </inkml:definitions>
  <inkml:trace contextRef="#ctx0" brushRef="#br0">138 18 9801,'0'0'18807,"-11"0"-18193,6 1-557,1-1 0,-1 1 0,0-1 0,0 1 0,0 1 0,1-1 0,-1 1 0,0 0 0,1 0 0,-1 0 0,1 0 0,0 1 0,0 0 0,0 0-1,0 0 1,1 0 0,-1 0 0,1 1 0,-1 0 0,-3 5 0,-18 34 1175,23-40-1178,1-1 0,0 1 0,0-1 1,0 1-1,0 0 0,1-1 0,-1 1 0,1 0 0,0-1 0,-1 1 0,1 0 1,0 0-1,1-1 0,-1 1 0,1 5 0,0-7-47,0-1-1,0 1 1,1 0 0,-1-1-1,0 1 1,0-1-1,0 1 1,0-1 0,0 0-1,1 1 1,-1-1-1,0 0 1,0 0 0,1 0-1,-1 0 1,0 0 0,0 0-1,1 0 1,-1 0-1,0-1 1,2 0 0,28-7 98,-24 4-105,-1 0 0,0 0 0,0-1 0,0 0 0,-1 0 0,0-1 0,0 0 0,0 0 0,0 0 0,-1 0 0,0 0 0,-1-1 0,1 0 0,-1 0 0,-1 0 0,1 0 0,-1 0 0,0-1 0,-1 1 0,0-1 0,1-10 0,-2 18-18,0 0 0,0-1 0,0 1 1,0 0-1,0-1 0,0 1 0,0 0 0,0-1 0,0 1 0,0 0 1,0 0-1,0-1 0,0 1 0,0 0 0,-1-1 0,1 1 0,0 0 1,0-1-1,0 1 0,0 0 0,0 0 0,-1-1 0,1 1 0,0 0 1,0 0-1,-1-1 0,1 1 0,0 0 0,0 0 0,-1 0 0,1-1 1,0 1-1,0 0 0,-1 0 0,1 0 0,0 0 0,-1 0 0,1 0 1,0 0-1,-1 0 0,1 0 0,0 0 0,-1 0 0,1 0 0,0 0 1,-1 0-1,1 0 0,0 0 0,0 0 0,-1 0 0,1 0 0,0 0 1,-1 0-1,1 1 0,0-1 0,-1 0 0,1 0 0,-1 1-109,0-1 0,0 1 1,0 0-1,0-1 0,0 1 0,0 0 0,1 0 0,-1 0 0,0 0 0,1-1 0,-1 1 0,0 0 0,1 0 0,-1 0 0,1 0 0,-1 0 0,1 2 1,-1-3-182,1 1 1,0-1-1,0 1 1,0-1-1,-1 1 1,1 0-1,0-1 1,0 1 0,0-1-1,0 1 1,0 0-1,0-1 1,0 1-1,0 0 1,0-1 0,1 1-1,-1-1 1,0 1-1,0-1 1,0 1-1,1 0 1,-1-1-1,0 1 1,1-1 0,-1 1-1,0-1 1,1 1-1,-1-1 1,1 0-1,-1 1 1,1-1 0,-1 1-1,1-1 1,-1 0-1,1 1 1,-1-1-1,1 0 1,0 1 0,16 0-5715</inkml:trace>
  <inkml:trace contextRef="#ctx0" brushRef="#br0" timeOffset="1">246 24 2915</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9.450"/>
    </inkml:context>
    <inkml:brush xml:id="br0">
      <inkml:brushProperty name="width" value="0.025" units="cm"/>
      <inkml:brushProperty name="height" value="0.025" units="cm"/>
    </inkml:brush>
  </inkml:definitions>
  <inkml:trace contextRef="#ctx0" brushRef="#br0">20 72 1954,'13'-7'1173,"31"-20"-273,-27 11 3682,-9-1 6171,-15 13-2736,-8 7-5852,-11 7-1312,23-8-680,-1 0-34,0 0-1,0 1 1,0-1 0,0 1-1,1 0 1,-1 0-1,1 0 1,0 1 0,0-1-1,0 1 1,0 0 0,1 0-1,-4 6 1,10-8-216,0 0 0,1-1 0,-1 0 1,1 0-1,-1-1 0,1 1 0,-1-1 0,6 0 1,-3 1-61,0-1-73,0 1 0,0 1 0,0-1 0,0 1 0,0 0-1,0 1 1,0-1 0,-1 1 0,1 1 0,7 4 0,-12-6 236,-1 0 0,1-1 0,0 1 1,-1 0-1,1 0 0,-1 0 0,1 0 1,-1 0-1,0 0 0,0 0 0,0 1 0,0-1 1,0 0-1,-1 1 0,1-1 0,-1 0 1,1 1-1,-1-1 0,0 1 0,0-1 1,0 0-1,0 1 0,-1-1 0,1 1 1,-1-1-1,1 0 0,-1 1 0,0-1 1,0 0-1,0 1 0,0-1 0,0 0 1,0 0-1,-3 3 0,-2 5 346,0 0-1,-1-1 1,-13 15 0,18-22-331,1 0 0,-1 0 1,0-1-1,0 1 0,0 0 0,0-1 1,0 1-1,0-1 0,0 1 0,0-1 1,-1 0-1,1 0 0,0 0 0,-1 0 1,1-1-1,-1 1 0,1-1 0,-1 1 1,0-1-1,1 0 0,-1 0 1,1 0-1,-4 0 0,-1-13-2372,6-4-3786,1 11 3098,0-14-8896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39.790"/>
    </inkml:context>
    <inkml:brush xml:id="br0">
      <inkml:brushProperty name="width" value="0.025" units="cm"/>
      <inkml:brushProperty name="height" value="0.025" units="cm"/>
    </inkml:brush>
  </inkml:definitions>
  <inkml:trace contextRef="#ctx0" brushRef="#br0">71 71 20884,'0'0'7137,"10"-1"-6427,-9 1-652,59-13 71,-58 12-12,1 1-1,-1-1 1,1 0-1,-1 0 0,0 0 1,0 0-1,1-1 1,-1 1-1,0 0 1,0-1-1,0 0 1,-1 1-1,1-1 1,0 0-1,0 0 0,-1 0 1,0 0-1,1 0 1,-1-1-1,0 1 1,0 0-1,0 0 1,0-1-1,0 1 0,-1-1 1,1-4-1,-1 7-93,-1-1 0,0 0 0,0 1 0,0-1 0,0 1 0,0-1 0,0 1 0,-1 0 0,1-1 0,0 1 0,0 0 0,0 0 0,0 0 0,0-1 0,0 1 0,0 0 0,-1 1 0,1-1 0,0 0 0,0 0 0,0 0 0,-2 1 0,-30 7 153,22-2-176,0 2 0,1-1 0,-1 1 0,2 1 0,-1 0 0,-12 16 0,17-19 0,0 0 0,1 0 0,0 0 0,0 1 0,1-1 0,-1 1 0,2 0 0,-1 0 0,1 0 0,0 0 0,0 1 0,-1 13 0,3-20-32,0 0 1,0 0-1,0 1 1,1-1-1,-1 0 1,0 0-1,1 0 1,-1 0-1,1 0 1,-1 0-1,1 0 1,-1 0-1,1 0 1,0 0-1,-1 0 0,1 0 1,0 0-1,0-1 1,0 1-1,0 0 1,0-1-1,0 1 1,2 1-1,33 8-1954,39-10-3964,-74 0 5835,34-4-7188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7:40.136"/>
    </inkml:context>
    <inkml:brush xml:id="br0">
      <inkml:brushProperty name="width" value="0.025" units="cm"/>
      <inkml:brushProperty name="height" value="0.025" units="cm"/>
    </inkml:brush>
  </inkml:definitions>
  <inkml:trace contextRef="#ctx0" brushRef="#br0">224 0 22325,'0'0'2926,"-10"3"90,-4 1-2287,0 1 1,0 0 0,-21 12-1,30-14-623,-1 0-1,1 0 1,0 0-1,0 1 1,1 0-1,-1 0 1,1 0-1,0 1 0,0-1 1,0 1-1,1 0 1,0 0-1,-1 0 1,-1 7-1,5-12-105,0 1 0,0-1 0,0 1 0,0 0 0,0-1 1,0 1-1,0-1 0,0 1 0,0 0 0,1-1 0,-1 1 0,0-1 0,1 1 0,-1-1 0,0 1 0,1-1 0,-1 1 1,0-1-1,1 0 0,-1 1 0,1-1 0,-1 1 0,1-1 0,-1 0 0,1 1 0,-1-1 0,1 0 0,-1 0 0,1 0 1,-1 1-1,1-1 0,-1 0 0,1 0 0,0 0 0,-1 0 0,1 0 0,-1 0 0,1 0 0,0 0 0,-1 0 1,1 0-1,0 0 0,36 0-8,-27-1-4,32-1-407,-30 1 93,0 0 0,0 0 0,0 2 0,0-1-1,22 5 1,-33-5 336,-1 1-1,1-1 1,-1 0-1,1 1 1,0-1-1,-1 1 1,1-1-1,-1 1 1,0-1-1,1 1 0,-1-1 1,1 1-1,-1-1 1,0 1-1,1-1 1,-1 1-1,0 0 1,0-1-1,1 1 1,-1 0-1,0-1 1,0 1-1,0 0 1,0-1-1,0 1 0,0 0 1,0-1-1,0 1 1,0 0-1,0-1 1,0 1-1,-1-1 1,1 1-1,0 0 1,0-1-1,-1 1 1,1 0-1,0-1 0,-1 1 1,0 0-1,-15 24 1253,-1-11-1195,0-1 1,0-1-1,-1 0 1,0-1-1,-1-1 1,0 0-1,-1-2 1,0 0-1,0-2 1,-27 6-1,45-12-91,-13 1-2301,7-4-3296,6-9-8606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3.744"/>
    </inkml:context>
    <inkml:brush xml:id="br0">
      <inkml:brushProperty name="width" value="0.025" units="cm"/>
      <inkml:brushProperty name="height" value="0.025" units="cm"/>
    </inkml:brush>
  </inkml:definitions>
  <inkml:trace contextRef="#ctx0" brushRef="#br0">0 389 10282,'0'0'3881,"13"-6"-2392,123-61-136,-4-6-1,162-116 0,-272 170-491,-30 18 318,-44 26-576,-353 224 80,393-239-470,19-11-28,24-13 15,99-64-48,174-112-1318,-297 186 1233,-5 3-6,0 0 0,0-1 0,1 1 0,-1-1 0,0 1 0,0-1 0,-1 1 0,1-1 0,0 0 0,0 0 0,-1 0 0,1 0 0,-1 0 0,3-4 0,-9 5 54,1 0 0,0 1-1,-1 0 1,1 0 0,-1 1 0,1-1-1,0 1 1,0 0 0,-8 2 0,-18 8-239,0 2 0,1 0-1,1 2 1,0 1 0,1 2 0,1 0 0,-29 27 0,37-26-1555,10-5-2776,7-9-3462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4.630"/>
    </inkml:context>
    <inkml:brush xml:id="br0">
      <inkml:brushProperty name="width" value="0.025" units="cm"/>
      <inkml:brushProperty name="height" value="0.025" units="cm"/>
    </inkml:brush>
  </inkml:definitions>
  <inkml:trace contextRef="#ctx0" brushRef="#br0">0 343 5830,'0'-1'5134,"3"-10"-3596,0 5-897,1 1 0,-1 0 0,1 0 0,1 0-1,-1 0 1,8-5 0,62-42 1790,-54 39-2023,98-58 927,-66 41-1054,-2-2 0,75-60 0,-258 188 757,57-44-662,34-23-154,-68 54 816,101-69-937,19-11-231,25-10-513,-12-2-971,1-2 0,25-14 0,6-6-3970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3:33.349"/>
    </inkml:context>
    <inkml:brush xml:id="br0">
      <inkml:brushProperty name="width" value="0.025" units="cm"/>
      <inkml:brushProperty name="height" value="0.025" units="cm"/>
    </inkml:brush>
  </inkml:definitions>
  <inkml:trace contextRef="#ctx0" brushRef="#br0">2413 188 5894,'0'0'2050,"9"-8"-219,25-19-590,-1 3 87,-2-2 0,54-58 1,-84 84-1253,-1 0 0,1-1 1,-1 1-1,1-1 0,-1 1 0,1 0 0,-1-1 1,0 1-1,1-1 0,-1 1 0,0-1 0,1 1 1,-1-1-1,0 1 0,0-1 0,0 1 0,1-1 1,-1 1-1,0-1 0,0 0 0,0 1 1,0-1-1,0 1 0,0-1 0,0 1 0,0-1 1,0 0-1,0 1 0,0-1 0,-1 1 0,1-1 1,0 1-1,0-1 0,-1 0 0,-20 1 660,-29 18-755,-170 68 123,-233 57 1,241-74 151,3 9 0,-207 109 0,349-151-119,2 2-1,2 4 0,2 2 1,-77 70-1,45-23 41,-137 172 0,219-249-163,-45 54 133,2 3 0,4 3 1,-53 102-1,96-162-75,1 1-1,0 0 1,1 1-1,1 0 1,-4 26-1,8-37-67,-1-1 0,1 1 0,0 0 1,0-1-1,0 1 0,1 0 0,-1-1 0,1 1 0,0-1 1,1 1-1,-1-1 0,1 1 0,0-1 0,0 0 0,0 0 0,0 0 1,1 0-1,0 0 0,0 0 0,0-1 0,0 1 0,0-1 1,8 5-1,4 1 23,0-2 0,1 0 0,0 0 0,1-2 0,0 0-1,-1 0 1,1-2 0,1 0 0,22 0 0,161-5 181,-191 2-205,64-7-74,0-4 0,-1-2-1,0-4 1,-1-3 0,119-50-1,-22-7-58,177-110 0,-137 59-300,-5-8 1,-7-9 0,-6-8 0,228-236-1,-379 346 1124,62-84-1,-91 112-512,-1 0 1,-1-1 0,-1 0-1,0 0 1,-1-1 0,-1 0-1,0 0 1,-1-1 0,-1 1-1,1-21 1,-4 35-152,-1 0 0,0 0 0,0 0 0,0 0 0,0 1 0,-1-1 0,1 0 0,-1 0 0,0 0 0,0 0 0,0 1 0,0-1 0,0 0 0,-1 1 0,1-1 0,-1 1 0,1 0 0,-1-1 0,0 1-1,0 0 1,0 0 0,0 0 0,-1 0 0,1 0 0,0 1 0,-1-1 0,1 1 0,-1 0 0,0-1 0,1 1 0,-6-1 0,-6-1-41,-1 0 0,1 1 0,-1 1-1,1 0 1,-17 1 0,19 0-43,-29 3-611,-1 2-1,1 1 1,-43 13-1,-24 3-6019,39-12-4483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57.522"/>
    </inkml:context>
    <inkml:brush xml:id="br0">
      <inkml:brushProperty name="width" value="0.025" units="cm"/>
      <inkml:brushProperty name="height" value="0.025" units="cm"/>
    </inkml:brush>
  </inkml:definitions>
  <inkml:trace contextRef="#ctx0" brushRef="#br0">97 234 5221,'0'0'390,"-10"-3"-252,6 2-31,-1 0-174,1 0 0,-1 0 0,1-1 0,-1 0 0,1 1 0,0-2 0,0 1 0,-1 0 0,2-1 0,-1 0 0,0 0 0,0 0 0,1 0 0,0-1 0,0 1 0,0-1 0,0 0 0,0 0 0,-3-7 0,3 3 1698,3 7-471,23 12-951,8-7-143,1-1 0,-1-2 0,1-1 0,0-1-1,60-11 1,60-3 773,536 15 20,-688 0-491,-20-2 2622,-140-39-2296,98 23-185,-1 3 0,-77-8 0,23 17-385,67 5-80,0-2 0,-56-12 0,105 16-46,0-1-1,0-1 1,0 1-1,0 0 1,0 0 0,0 0-1,0 0 1,0-1-1,0 1 1,0 0 0,0-1-1,0 1 1,0-1 0,0 1-1,0-1 1,1 0-1,-1 1 1,0-1 0,0 0-1,1 1 1,-1-1-1,0 0 1,1 0 0,-1 0-1,1 0 1,-1 0 0,1 0-1,-1-1 1,1 1-6,1 0 0,0 0-1,-1 1 1,1-1 0,0 0 0,0 0 0,-1 1 0,1-1 0,0 0 0,0 1 0,0-1-1,0 1 1,0-1 0,0 1 0,0 0 0,0-1 0,0 1 0,0 0 0,0 0-1,0 0 1,0-1 0,0 1 0,0 0 0,0 0 0,0 1 0,2-1 0,132 10-33,0 1-78,-111-12-186,5 3 1300,-30-1-942,-1 1 0,1-1 0,-1 1 0,1-1 0,-1 0 0,0 0 0,1 0 0,-1 1-1,0-2 1,0 1 0,0 0 0,0 0 0,0-1 0,0 1 0,-2 0 0,-46 20-179,-80 32 490,112-47-1062,0-1 0,0-1 0,0 0 0,-1-1 0,-24 0 0,13-3-3077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58.688"/>
    </inkml:context>
    <inkml:brush xml:id="br0">
      <inkml:brushProperty name="width" value="0.025" units="cm"/>
      <inkml:brushProperty name="height" value="0.025" units="cm"/>
    </inkml:brush>
  </inkml:definitions>
  <inkml:trace contextRef="#ctx0" brushRef="#br0">38 162 9577,'145'0'224,"0"-6"0,-1-7 1,279-61-1,-375 62-175,-17 5 54,0-2-1,0 0 1,30-15-1,-61 24-50,0 0 0,0 0 1,0 0-1,0 0 0,0 0 0,0 0 1,0 0-1,0 0 0,0 0 0,0 0 0,-1 0 1,1-1-1,0 1 0,0 0 0,0 0 0,0 0 1,0 0-1,0 0 0,0 0 0,0 0 1,0 0-1,0 0 0,0 0 0,0 0 0,0 0 1,0 0-1,0 0 0,0 0 0,0-1 1,0 1-1,0 0 0,0 0 0,0 0 0,-1 0 1,1 0-1,0 0 0,0 0 0,0 0 0,0 0 1,1 0-1,-1 0 0,0-1 0,0 1 1,0 0-1,0 0 0,0 0 0,0 0 0,0 0 1,0 0-1,0 0 0,0 0 0,0 0 1,0 0-1,0 0 0,0 0 0,0 0 0,0-1 1,0 1-1,0 0 0,0 0 0,0 0 0,1 0 1,-15-2 800,-15 0-699,-59 7 46,0 4 0,-123 28-1,-13 2-82,78-22 542,-150-3 0,295-12-991,12 3 184,18 4 36,36 0-62,0-2 0,1-3 0,-1-3 0,88-10 0,-136 8-30,36-5-510,-50 6 502,-1-1 0,1 1 0,-1-1 0,1 0 0,-1 0 0,1 1 1,-1-2-1,0 1 0,0 0 0,0 0 0,1-1 0,-1 1 0,0-1 0,-1 0 0,5-3 1,-2-21-4941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16.604"/>
    </inkml:context>
    <inkml:brush xml:id="br0">
      <inkml:brushProperty name="width" value="0.025" units="cm"/>
      <inkml:brushProperty name="height" value="0.025" units="cm"/>
    </inkml:brush>
  </inkml:definitions>
  <inkml:trace contextRef="#ctx0" brushRef="#br0">1 1 1826,'0'0'-1602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16.947"/>
    </inkml:context>
    <inkml:brush xml:id="br0">
      <inkml:brushProperty name="width" value="0.025" units="cm"/>
      <inkml:brushProperty name="height" value="0.025" units="cm"/>
    </inkml:brush>
  </inkml:definitions>
  <inkml:trace contextRef="#ctx0" brushRef="#br0">33 1 1666,'-33'6'-225</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17.914"/>
    </inkml:context>
    <inkml:brush xml:id="br0">
      <inkml:brushProperty name="width" value="0.025" units="cm"/>
      <inkml:brushProperty name="height" value="0.025" units="cm"/>
    </inkml:brush>
  </inkml:definitions>
  <inkml:trace contextRef="#ctx0" brushRef="#br0">57 51 6182,'-30'5'3740,"4"1"8640,34-7-8086,20-1-4305,132-25 1939,-22 2-2770,-43 19-4285,-95 6 5020,0 0 0,0 0-1,0 0 1,0 0 0,1-1 0,-1 1 0,0 0-1,0 0 1,1 0 0,-1 0 0,0 0 0,0 0-1,0 0 1,1 0 0,-1 0 0,0 1 0,0-1 0,0 0-1,1 0 1,-1 0 0,0 0 0,0 0 0,0 0-1,0 0 1,1 0 0,-1 0 0,0 1 0,0-1-1,0 0 1,0 0 0,1 0 0,-1 0 0,0 1-1,0-1 1,0 0 0,0 0 0,0 0 0,0 1-1,0-1 1,0 0 0,0 0 0,0 0 0,0 1-1,0-1 1,0 0 0,0 0 0,0 0 0,0 1-1,0-1 1,0 0 0,0 0 0,0 0 0,0 1 0,0-1-1,0 0 1,0 0 0,0 1 0,-10 9-4486,-11 0-2080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18.256"/>
    </inkml:context>
    <inkml:brush xml:id="br0">
      <inkml:brushProperty name="width" value="0.025" units="cm"/>
      <inkml:brushProperty name="height" value="0.025" units="cm"/>
    </inkml:brush>
  </inkml:definitions>
  <inkml:trace contextRef="#ctx0" brushRef="#br0">0 58 11147,'0'0'9865,"90"14"-8232,-38-28-832,4 1-513,0 2-223,-4 0-65,-7 4-737,-9 0-1986,-10 3-1729,-10-1-2883</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18.586"/>
    </inkml:context>
    <inkml:brush xml:id="br0">
      <inkml:brushProperty name="width" value="0.025" units="cm"/>
      <inkml:brushProperty name="height" value="0.025" units="cm"/>
    </inkml:brush>
  </inkml:definitions>
  <inkml:trace contextRef="#ctx0" brushRef="#br0">61 10 14670,'0'0'2477,"10"-1"-475,3 0-1329,76-6 3488,-82 7-4014,0 0 0,0 0 0,0 0 0,0 1 0,0 1 0,-1-1 0,1 1 0,0 0 0,-1 0 0,1 1 0,6 3 0,-11-4-138,0 0 1,0 0-1,0 0 1,-1 0-1,1 0 0,-1 0 1,1 0-1,-1 0 1,0 1-1,0-1 0,0 1 1,0-1-1,0 1 1,0-1-1,-1 1 0,1-1 1,-1 1-1,0-1 1,1 1-1,-1 0 0,-1-1 1,1 1-1,0 0 1,-1-1-1,1 1 0,-1-1 1,0 1-1,0-1 0,0 1 1,-2 3-1,-3 7 115,0 0-1,-2-1 0,1 1 0,-10 10 1,-120 146-20,75-102-5840,31-36-3916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0.266"/>
    </inkml:context>
    <inkml:brush xml:id="br0">
      <inkml:brushProperty name="width" value="0.025" units="cm"/>
      <inkml:brushProperty name="height" value="0.025" units="cm"/>
    </inkml:brush>
  </inkml:definitions>
  <inkml:trace contextRef="#ctx0" brushRef="#br0">1 0 19410,'0'0'5040,"3"10"-3946,3 28-654,-1 1 0,-1 0 0,-3 0 0,-3 46 0,1-11-3926,1-72 3126,0-1 87,0-1 0,0 1 0,0 0 1,0-1-1,0 1 0,0 0 0,0 0 0,0-1 0,0 1 1,0 0-1,0-1 0,-1 1 0,1 0 0,0 0 1,-1-1-1,1 1 0,0-1 0,-1 1 0,1 0 1,-1-1-1,1 1 0,-1-1 0,1 1 0,-1 0 0,-8 1-5529</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0.641"/>
    </inkml:context>
    <inkml:brush xml:id="br0">
      <inkml:brushProperty name="width" value="0.025" units="cm"/>
      <inkml:brushProperty name="height" value="0.025" units="cm"/>
    </inkml:brush>
  </inkml:definitions>
  <inkml:trace contextRef="#ctx0" brushRef="#br0">1 82 18706,'0'0'7591,"67"-46"-5765,-27 38-641,6-2-288,3 4-577,2 1-256,-2 3 0,1 2-64,-4 0-545,-2 0-1024,-5 0-1442,-3 0-1185,-2-4-3395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1.078"/>
    </inkml:context>
    <inkml:brush xml:id="br0">
      <inkml:brushProperty name="width" value="0.025" units="cm"/>
      <inkml:brushProperty name="height" value="0.025" units="cm"/>
    </inkml:brush>
  </inkml:definitions>
  <inkml:trace contextRef="#ctx0" brushRef="#br0">1 28 15567,'0'0'11467,"77"-8"-10699,-38 4-447,2-1-257,3 3-32,-7 0-417,1 1-1793,-6 0-1729,-8-1-2115,-6 0-5157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3:34.610"/>
    </inkml:context>
    <inkml:brush xml:id="br0">
      <inkml:brushProperty name="width" value="0.025" units="cm"/>
      <inkml:brushProperty name="height" value="0.025" units="cm"/>
    </inkml:brush>
  </inkml:definitions>
  <inkml:trace contextRef="#ctx0" brushRef="#br0">2141 104 10794,'-9'0'395,"-23"0"346,0-2 0,0-1-1,-49-11 1,-14-10 840,-1 4 1,-139-11-1,135 25-1297,-1 4 1,1 5-1,0 4 0,1 4 1,0 5-1,1 4 0,1 4 1,-107 42-1,164-50-179,1 1 1,0 2-1,1 1 0,1 3 1,1 1-1,1 1 0,1 2 0,-47 49 1,64-58-114,2 1 0,0 0 1,1 1-1,2 0 0,0 1 0,0 1 1,2 0-1,1 0 0,1 1 1,1 0-1,1 1 0,1-1 1,0 1-1,2 0 0,1 0 0,2 41 1,1-50-2,1-1 1,0 1-1,1-1 0,1 0 1,0 0-1,0 0 1,2-1-1,0 0 0,0 0 1,1 0-1,1-1 1,0 0-1,1 0 0,0-1 1,0 0-1,1-1 1,20 17-1,-12-15-8,0 0 0,0 0 0,1-2 0,1-1 0,0 0 1,0-1-1,0-1 0,1-1 0,0-1 0,1-1 0,29 2 0,36-2 69,0-3-1,1-5 1,-2-3-1,91-20 1,336-102-6,-369 84-416,209-94 1,-284 105 360,-3-2 0,0-2 0,-3-4 0,113-97 0,-153 118 87,-1-1 0,-2-1 0,26-36 0,-39 49 34,-1 0 0,0 0 1,-1-1-1,0 0 0,-1 0 1,0 0-1,0 0 0,-1-1 1,-1 0-1,0 1 1,1-21-1,-4 26-58,0 0 1,0 0 0,0 0-1,0 0 1,-1 1-1,0-1 1,0 1-1,-1-1 1,1 1 0,-1 0-1,0 0 1,-1 0-1,1 0 1,-1 1 0,0-1-1,0 1 1,-1 0-1,1 0 1,-1 0-1,1 1 1,-1 0 0,-9-5-1,-7-2 25,0 0 0,0 1 0,-1 2 0,-35-9-1,-25 2-56,0 3-1,-1 3 1,-95 5-1,99 2-192,67 1-534,-1-1 1,0 1-1,0-2 0,0 0 1,0-1-1,-23-7 0,-1-10-5888</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1.710"/>
    </inkml:context>
    <inkml:brush xml:id="br0">
      <inkml:brushProperty name="width" value="0.025" units="cm"/>
      <inkml:brushProperty name="height" value="0.025" units="cm"/>
    </inkml:brush>
  </inkml:definitions>
  <inkml:trace contextRef="#ctx0" brushRef="#br0">6 1 12908,'0'0'15279,"1"13"-14900,-7 198 288,7-211-609,0 0 0,0 0 0,0-1 0,0 1-1,0-1 1,0 1 0,0-1 0,-1 1 0,1-1 0,0 0 0,0 0 0,0 1-1,-1-1 1,1 0 0,0 0 0,0 0 0,-1 1 0,2-3 0,5-21 2,-1 0 1,0 0-1,-2-1 1,-1 1-1,0-36 1,-3 63-18,-1 1 0,1 0-1,1 0 1,-1-1 0,0 1 0,1 0 0,0 0 0,0-1 0,0 1 0,0-1 0,1 1-1,-1-1 1,4 6 0,-3-7-2,1-1 0,-1 1 0,0 0 0,1 0 0,-1-1 0,1 0-1,0 1 1,-1-1 0,1 0 0,0 0 0,0-1 0,0 1 0,-1-1 0,1 1-1,0-1 1,0 0 0,0 0 0,4 0 0,0-1-3,-1 0-1,0 0 1,0-1 0,-1 0-1,1 0 1,0 0 0,-1-1-1,1 0 1,-1 0 0,0 0-1,0 0 1,0-1 0,0 0-1,0 0 1,-1 0 0,7-10-1,11-7 17,-21 22-54,-1 0 0,1-1 0,0 1 0,-1 0 0,1 0 0,-1-1 0,1 1 0,-1 0 0,0 0 0,1 0 0,-1-1 0,0 1 0,1 0 0,-1 0 0,0 0 0,0 0 0,0 0 0,0 0 0,0 0 0,0 0 0,0 0 0,0 0 0,0-1 0,-1 3 0,2 36 0,-1-36 0,0 61 0,0-63-45,1 0 0,-1-1 0,0 1 0,1 0 0,-1 0-1,1-1 1,-1 1 0,1 0 0,-1-1 0,1 1 0,-1 0 0,1-1 0,-1 1 0,1-1 0,0 1-1,-1-1 1,1 0 0,0 1 0,0-1 0,-1 1 0,1-1 0,0 0 0,0 0 0,0 0 0,-1 1-1,1-1 1,0 0 0,0 0 0,0 0 0,0 0 0,-1 0 0,1 0 0,0 0 0,0-1 0,0 1 0,-1 0-1,2-1 1,0 1-182,0 0 0,0-1-1,0 1 1,0-1-1,0 0 1,0 0-1,0 1 1,0-1 0,0 0-1,0-1 1,-1 1-1,1 0 1,-1 0 0,3-3-1,-2 1-742,-1-1 0,1 0 0,-1 0 0,0 1 0,0-1 0,-1 0 0,1 0 0,-1 0 0,1-5 0,-1-20-6594</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2.036"/>
    </inkml:context>
    <inkml:brush xml:id="br0">
      <inkml:brushProperty name="width" value="0.025" units="cm"/>
      <inkml:brushProperty name="height" value="0.025" units="cm"/>
    </inkml:brush>
  </inkml:definitions>
  <inkml:trace contextRef="#ctx0" brushRef="#br0">0 0 16944,'0'0'7143,"9"48"-7592,8-35-2465,1 1-1955,3 2-4099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2.410"/>
    </inkml:context>
    <inkml:brush xml:id="br0">
      <inkml:brushProperty name="width" value="0.025" units="cm"/>
      <inkml:brushProperty name="height" value="0.025" units="cm"/>
    </inkml:brush>
  </inkml:definitions>
  <inkml:trace contextRef="#ctx0" brushRef="#br0">113 141 12620,'0'0'9609,"-10"12"-7975,9-11-1634,-16 17 1101,1 1 0,-18 28 0,29-40-864,1 0-1,0 0 0,0 1 0,1 0 0,0-1 0,0 1 1,1 0-1,0 1 0,0-1 0,1 0 0,0 1 0,0 14 1,1-22-229,0 1 0,1-1 0,-1 0 0,0 0 0,0 0 1,1 0-1,-1 0 0,1 0 0,-1 0 0,1 0 0,-1 0 1,1 0-1,0 0 0,-1-1 0,1 1 0,0 0 0,0 0 1,0 0-1,0-1 0,-1 1 0,1-1 0,0 1 0,0 0 1,2 0-1,31 3 210,-26-5-159,0 0 1,1-1-1,-1 0 0,0 0 1,0-1-1,9-3 1,0-4-33,-1-1 1,-1-1 0,0 0 0,0-1-1,-1 0 1,-1-1 0,0-1-1,-1 0 1,-1 0 0,0-2 0,-1 1-1,-1-1 1,0-1 0,-2 1-1,0-1 1,0-1 0,-2 1-1,-1-1 1,0 0 0,2-28 0,-6 46-23,0 1 1,0 0 0,0-1-1,0 1 1,0 0-1,0-1 1,0 1 0,0 0-1,0 0 1,0-1 0,0 1-1,0 0 1,0-1-1,0 1 1,0 0 0,0 0-1,0-1 1,0 1 0,-1 0-1,1-1 1,0 1-1,0 0 1,0 0 0,0 0-1,-1-1 1,1 1 0,0 0-1,0 0 1,-1 0-1,1-1 1,0 1 0,0 0-1,-1 0 1,1 0 0,0 0-1,0 0 1,-1-1 0,1 1-1,-13 7 103,-9 17 56,9-6-91,0 0 0,1 0 0,1 1 0,-11 28 0,18-37-51,0 0-1,1-1 0,0 1 0,1 0 0,0 0 0,0 1 0,1-1 0,1 0 1,0 1-1,0-1 0,3 16 0,-2-22-207,1 0-1,-1 0 1,1 0 0,0 0-1,0 0 1,1 0 0,-1-1-1,1 1 1,0-1 0,0 0-1,0 0 1,0 0 0,0 0-1,1 0 1,-1-1 0,1 1-1,0-1 1,0 0-1,0 0 1,0-1 0,0 1-1,0-1 1,8 2 0,2 0-1063,0-1 1,1 0-1,-1 0 1,1-2-1,26-1 1,-5-5-4950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2.987"/>
    </inkml:context>
    <inkml:brush xml:id="br0">
      <inkml:brushProperty name="width" value="0.025" units="cm"/>
      <inkml:brushProperty name="height" value="0.025" units="cm"/>
    </inkml:brush>
  </inkml:definitions>
  <inkml:trace contextRef="#ctx0" brushRef="#br0">122 9 14798,'0'0'5205,"-12"5"-1772,6-2-3229,-7 2 905,1 1 0,0 0 0,-14 10 0,23-14-876,0 0 0,0 0 0,0 1 0,0-1 0,0 1 0,1 0 0,0-1 0,-1 1 0,1 0 0,0 0-1,0 1 1,1-1 0,-1 0 0,1 1 0,-1-1 0,1 1 0,0-1 0,0 1 0,0 6 0,1-9-232,1 0 0,0 0 1,-1 0-1,1 0 0,-1 0 0,1-1 1,0 1-1,0 0 0,-1 0 0,1 0 1,0-1-1,0 1 0,0 0 0,0-1 1,0 1-1,0-1 0,0 1 1,0-1-1,0 0 0,0 1 0,0-1 1,0 0-1,0 0 0,0 0 0,0 1 1,1-1-1,-1 0 0,0-1 0,0 1 1,0 0-1,1 0 0,40-6-9,-35 3-137,0-2 1,0 1-1,-1-1 0,1 0 0,-1 0 1,0-1-1,-1 1 0,1-1 0,-1-1 1,0 1-1,-1-1 0,0 0 1,0 0-1,0 0 0,-1-1 0,0 1 1,4-16-1,-6 22 1,-3 3-43,-8 21 289,6-16 114,0 0 0,0 0 0,1 1 0,0-1 1,0 1-1,1 0 0,0 0 0,0 0 0,1 0 0,0 0 1,1 17-1,1-24-210,-1 1-1,1-1 1,0 0 0,0 0 0,0 1-1,0-1 1,1 0 0,-1 0 0,0 0 0,0 0-1,1 0 1,-1 0 0,0 0 0,1-1 0,-1 1-1,1 0 1,-1-1 0,1 1 0,0-1-1,-1 0 1,1 1 0,-1-1 0,1 0 0,0 0-1,-1 0 1,4 0 0,45-4 78,-39 0-476,1-1 0,-1 0-1,0-1 1,0-1 0,-1 1 0,0-1 0,0-1 0,-1 0 0,0-1-1,0 1 1,-1-2 0,11-13 0,-20 23 345,-15 27 1709,16-26-1641,0-1 1,-1 1-1,1 0 1,0-1-1,0 1 0,0 0 1,0-1-1,0 1 1,0 0-1,0 0 0,0-1 1,0 1-1,0 0 1,0-1-1,0 1 0,1 0 1,-1-1-1,0 1 1,0 0-1,1-1 0,-1 1 1,1-1-1,-1 1 1,0 0-1,1-1 0,-1 1 1,1-1-1,-1 1 1,1-1-1,-1 0 0,1 1 1,0-1-1,-1 1 1,1-1-1,0 0 0,-1 0 1,1 1-1,-1-1 1,1 0-1,0 0 0,0 0 1,-1 0-1,1 0 1,0 0-1,-1 0 0,1 0 1,0 0-1,-1 0 1,1 0-1,0 0 0,-1 0 1,2-1-1,3 1-101,0 0 0,-1-1 0,1 0 0,0 0 0,0 0-1,-1-1 1,1 1 0,-1-1 0,1 0 0,-1-1 0,8-4 0,25-12-1948,-36 19 1996,-1 0 0,0 0 0,0 0 0,1 0 0,-1 0 0,0 0 0,0 0 0,1 0 0,-1 0 0,0 0 1,0 0-1,0 0 0,1 0 0,-1 1 0,0-1 0,0 0 0,0 0 0,1 0 0,-1 0 0,0 0 0,0 1 0,0-1 0,1 0 1,-1 0-1,0 0 0,0 1 0,0-1 0,0 0 0,0 0 0,0 1 0,0-1 0,0 0 0,1 0 0,-1 0 0,0 1 1,0-1-1,0 0 0,0 0 0,0 1 0,0-1 0,0 1 0,0 19 46,-6 18 501,-17 157 1870,22-155-1974,-2-1 0,-2 0 1,-1 0-1,-2-1 0,-2 0 1,-19 48-1,26-80-343,0 0 0,-1 0 0,1 0 0,-1 0-1,0 0 1,-1-1 0,0 0 0,-8 7 0,12-11-59,1 0 0,-1-1 0,0 1 0,0-1 0,0 1 0,0-1 1,0 1-1,-1-1 0,1 1 0,0-1 0,0 0 0,0 0 0,0 1 0,0-1 0,0 0 0,-1 0 0,1 0 0,0 0 0,0-1 0,0 1 1,-2-1-1,1 0-5,0 0 0,1 0 0,-1-1 0,1 1 1,-1-1-1,1 1 0,-1-1 0,1 1 0,0-1 0,0 0 1,0 0-1,0 1 0,0-1 0,1 0 0,-1 0 1,0 0-1,0-2 0,-4-14-59,1 1 1,0-1-1,1 1 0,1-1 0,0 0 1,1 0-1,4-35 0,-1 43-59,0-1-1,0 1 0,1-1 1,0 1-1,1 0 1,0 1-1,1-1 0,0 1 1,0-1-1,1 2 1,0-1-1,1 1 0,0-1 1,13-11-1,66-44-10230,-37 30-1688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3.872"/>
    </inkml:context>
    <inkml:brush xml:id="br0">
      <inkml:brushProperty name="width" value="0.025" units="cm"/>
      <inkml:brushProperty name="height" value="0.025" units="cm"/>
    </inkml:brush>
  </inkml:definitions>
  <inkml:trace contextRef="#ctx0" brushRef="#br0">36 0 18546,'0'0'6486,"0"9"-4602,-16 116 598,8-81-1359,2 0 0,1 66 0,5-107-1123,0 1 0,0-1 0,1 1 0,0-1 0,-1 1 0,1-1 0,1 0 0,-1 0 0,0 1 0,1-1 0,-1 0 0,1 0 0,0 0 0,0 0 0,0-1 0,1 1 0,-1 0 0,0-1 0,1 0 0,0 1 0,0-1 0,-1 0 0,1-1 0,1 1 0,-1 0 0,0-1 0,0 0 0,0 1 0,1-1 0,-1-1 0,1 1 0,-1 0 0,1-1 0,-1 0 0,0 0 0,1 0 0,-1 0 0,1 0 0,-1-1 0,1 1 0,-1-1 0,1 0 0,-1 0 0,0 0 0,0-1 0,1 1 0,-1-1 0,0 0 0,0 0 0,-1 0 0,1 0 0,3-4 0,5-4 0,-1 0 0,-1-1 0,15-19 0,9-13 0,-33 43 0,0 0 0,0 0 0,0-1 0,0 1 0,0 0 0,1 0 0,-1 0 0,0-1 0,0 1 0,0 0 0,1 0 0,-1 0 0,0-1 0,0 1 0,1 0 0,-1 0 0,0 0 0,0 0 0,1 0 0,-1 0 0,0-1 0,0 1 0,1 0 0,-1 0 0,0 0 0,1 0 0,-1 0 0,0 0 0,0 0 0,1 0 0,-1 0 0,0 0 0,1 1 0,-1-1 0,0 0 0,0 0 0,1 0 0,-1 0 0,0 0 0,0 0 0,1 1 0,4 14 0,-4 28 0,-1-36 0,-1 13-145,1-15-35,-1 0-1,1-1 1,0 1 0,1 0-1,-1 0 1,1 0 0,0-1-1,2 7 1,-3-10 97,1 0 0,0 1 1,0-1-1,1 0 0,-1 0 0,0 0 0,0 1 1,1-1-1,-1-1 0,0 1 0,1 0 0,-1 0 1,1 0-1,-1-1 0,1 1 0,-1-1 0,1 1 1,0-1-1,-1 1 0,1-1 0,0 0 0,-1 0 1,1 0-1,0 0 0,-1 0 0,1 0 0,0-1 1,1 0-1,2 1-570,0-1 1,0-1 0,-1 1-1,1 0 1,-1-1-1,1 0 1,-1 0 0,0-1-1,0 1 1,0-1 0,0 0-1,0 0 1,0 0-1,-1-1 1,1 1 0,-1-1-1,0 0 1,0 0 0,2-5-1,-1 3 239,0-1 0,-1 0 1,0 0-1,0 0 0,1-7 0,-2 7 1103,-1 1 0,0 0 0,0-1-1,-1 1 1,0-12 0,0 18-587,0 0 0,0-1 0,-1 1-1,1 0 1,0 0 0,0-1 0,0 1-1,-1 0 1,1 0 0,0 0 0,0 0-1,0-1 1,-1 1 0,1 0 0,0 0 0,0 0-1,-1 0 1,1 0 0,0 0 0,-1 0-1,1 0 1,0 0 0,0 0 0,-1 0-1,1 0 1,0 0 0,-1 0 0,1 0-1,0 0 1,0 0 0,-1 0 0,1 0-1,0 0 1,0 0 0,-1 0 0,1 0 0,0 1-1,0-1 1,-1 0 0,1 0 0,0 0-1,0 0 1,0 1 0,-1-1 0,1 0-1,0 1 1,-13 8 1212,8-2-812,1-1-1,-1 1 1,1 0 0,0 0 0,1 0 0,0 1-1,0 0 1,0-1 0,1 1 0,1 0 0,-1 0-1,1 0 1,0 0 0,1 12 0,1-18-469,-1-1 1,1 0-1,0 0 1,0 1-1,0-1 1,1 0-1,-1 0 1,0 0-1,0 0 1,0 0 0,1 0-1,-1 0 1,1-1-1,-1 1 1,0 0-1,1-1 1,-1 1-1,1-1 1,0 1-1,-1-1 1,1 0-1,-1 0 1,1 0-1,0 0 1,-1 0-1,1 0 1,-1 0-1,1 0 1,2-1-1,3 0 46,1 1 0,0-1 0,0-1 0,-1 0 0,9-2 0,-8 0-57,-1 0 0,1-1 0,-1 0 0,0 0 0,-1 0 1,1-1-1,-1 0 0,0 0 0,-1 0 0,0-1 0,0 0 1,7-11-1,-15 24-168,1 0 1,1 0-1,-1 1 1,1-1-1,0 1 1,1-1-1,-1 9 1,1-13-25,0 0 0,0 0 0,0 1 0,0-1 0,0 0 0,0 0 0,1 0 0,-1 0-1,1 0 1,-1 0 0,1 0 0,0 0 0,0 0 0,0 0 0,0 0 0,0 0 0,0 0 0,1 0 0,-1-1 0,0 1 0,1-1 0,0 1 0,-1-1-1,1 1 1,0-1 0,0 0 0,3 2 0,43 0-8083,-23-3 2237</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4.243"/>
    </inkml:context>
    <inkml:brush xml:id="br0">
      <inkml:brushProperty name="width" value="0.025" units="cm"/>
      <inkml:brushProperty name="height" value="0.025" units="cm"/>
    </inkml:brush>
  </inkml:definitions>
  <inkml:trace contextRef="#ctx0" brushRef="#br0">81 0 11018,'0'0'11820,"-8"3"-10278,5-3-1479,-38 14 1758,39-13-1734,1 0 0,-1 0 0,0 0 0,0 0 0,1 0 0,-1 0 0,1 1 0,-1-1 0,1 1 0,-1-1 0,1 1 0,0-1 0,0 1 0,0-1 0,0 1 0,0 0 0,0 0 0,0 0 0,0 0 0,1-1 0,-1 1 0,1 0 0,-1 3 0,43 0-1849,-29-4 950,1 1 0,-1 0 0,0 1-1,22 8 1,-32-10 916,0-1 0,-1 1 0,1 0 0,-1 0 0,1 1 0,-1-1 0,0 0 0,1 1 0,-1 0 0,0-1 0,0 1 0,0 0 0,0 0 0,0 0 0,-1 0 0,1 0 0,-1 1 0,1-1 0,-1 0 0,0 1 0,0-1 0,0 1 0,0-1 0,0 1 0,-1 0 0,1-1-1,-1 1 1,0 0 0,1 0 0,-1 2 0,-1-2 96,-1 0 0,1 0 0,0-1 0,-1 1 0,0 0 0,1-1 0,-1 0 0,0 1 0,0-1 0,0 0 0,-1 0 0,1 0 0,0 0 0,-1 0 0,0-1 0,1 1 0,-1-1 0,0 1 0,0-1-1,-3 1 1,-31 9-236,6-10-3614,18-5-3109</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4.801"/>
    </inkml:context>
    <inkml:brush xml:id="br0">
      <inkml:brushProperty name="width" value="0.025" units="cm"/>
      <inkml:brushProperty name="height" value="0.025" units="cm"/>
    </inkml:brush>
  </inkml:definitions>
  <inkml:trace contextRef="#ctx0" brushRef="#br0">192 64 15535,'0'0'3374,"0"-9"-166,1 7-3079,-1 0 0,1 0 0,-1 0 0,0 0 0,0 1 0,0-1 0,0 0 0,0 0 1,-1 0-1,1 0 0,0 1 0,-1-1 0,1 0 0,-1 0 0,0 0 0,0 1 0,1-1 0,-1 1 0,0-1 0,-1 0 0,1 1 0,0 0 1,0-1-1,0 1 0,-1 0 0,1-1 0,-1 1 0,1 0 0,-1 0 0,0 0 0,1 0 0,-1 1 0,0-1 0,1 0 0,-1 1 0,0-1 1,0 1-1,0 0 0,0-1 0,1 1 0,-1 0 0,0 0 0,0 0 0,-3 1 0,-2 0-34,0 1-1,0-1 1,0 1-1,0 1 1,1-1-1,-1 1 1,1 0-1,0 1 1,-1-1-1,1 1 1,1 1 0,-1-1-1,1 1 1,0 0-1,0 0 1,0 0-1,0 1 1,1 0-1,0 0 1,1 0-1,-1 0 1,1 0 0,0 1-1,0 0 1,1-1-1,0 1 1,1 0-1,-1 0 1,1 0-1,0 13 1,1-19-86,0 0-1,1 0 1,-1 0 0,1 0-1,0 0 1,-1 0 0,1 0-1,0 0 1,-1 0 0,1 0-1,0 0 1,0 0 0,0 0-1,0-1 1,0 1 0,0 0-1,0-1 1,0 1 0,0-1-1,0 1 1,0-1 0,0 0 0,1 1-1,-1-1 1,0 0 0,0 0-1,0 0 1,1 1 0,-1-1-1,0-1 1,0 1 0,2 0-1,42-6 202,-35 3-186,-1-1 0,1 0 0,-1-1 0,0 0 0,0 0 0,0-1 0,-1 0-1,0 0 1,7-8 0,8-9 78,33-47 0,-61 121-438,3-39 387,0-1-1,0 0 1,1 1 0,0-1-1,1 1 1,0 0 0,3 20-1,-2-28-143,0-1 0,1 0-1,-1 0 1,0 1 0,1-1-1,-1 0 1,1-1 0,0 1-1,0 0 1,0 0 0,1-1-1,3 4 1,-2-3-352,0-1 0,0 1 1,0-1-1,0 0 0,0 0 1,0-1-1,1 1 0,-1-1 1,1 0-1,-1 0 0,7 0 1,30 1-5781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5.174"/>
    </inkml:context>
    <inkml:brush xml:id="br0">
      <inkml:brushProperty name="width" value="0.025" units="cm"/>
      <inkml:brushProperty name="height" value="0.025" units="cm"/>
    </inkml:brush>
  </inkml:definitions>
  <inkml:trace contextRef="#ctx0" brushRef="#br0">0 1 15855,'0'0'-10090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5.513"/>
    </inkml:context>
    <inkml:brush xml:id="br0">
      <inkml:brushProperty name="width" value="0.025" units="cm"/>
      <inkml:brushProperty name="height" value="0.025" units="cm"/>
    </inkml:brush>
  </inkml:definitions>
  <inkml:trace contextRef="#ctx0" brushRef="#br0">186 15 11819,'0'0'19096,"-12"-4"-18141,8 2-920,0 0-1,0 1 1,0-1-1,-1 1 1,1 0-1,-1 0 1,1 1-1,0-1 1,-1 1-1,1 0 1,-1 0-1,1 1 1,-1-1-1,1 1 1,-1 0-1,1 0 1,0 1-1,-1-1 1,1 1-1,0 0 1,0 0-1,0 0 1,0 0-1,1 1 1,-5 3-1,3-1-34,0-1 0,0 1 0,0-1 0,1 1 0,0 1 0,0-1 0,0 1 0,1-1 0,-1 1 0,1 0 0,1 0 0,-1 0 0,1 1 0,0-1 0,1 1 0,0-1 0,0 1 0,0-1 0,0 11 0,2-15 1,0 0 1,-1 0-1,1 0 0,0 0 1,0 0-1,0 0 0,1-1 1,-1 1-1,0 0 1,1-1-1,-1 1 0,1-1 1,-1 1-1,1-1 0,0 0 1,-1 0-1,1 0 0,0 0 1,0 0-1,0 0 0,0 0 1,0-1-1,0 1 1,0-1-1,0 1 0,0-1 1,3 1-1,68 1-272,-54-3 2,52-4-3286,-2-14-3647,-26 2-85</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5.871"/>
    </inkml:context>
    <inkml:brush xml:id="br0">
      <inkml:brushProperty name="width" value="0.025" units="cm"/>
      <inkml:brushProperty name="height" value="0.025" units="cm"/>
    </inkml:brush>
  </inkml:definitions>
  <inkml:trace contextRef="#ctx0" brushRef="#br0">197 0 6854,'-9'4'8729,"-12"5"-6271,-63 27 5472,76-32-7336,-1 1-1,1 0 0,0 0 0,0 1 0,1 0 1,-1 0-1,-7 10 0,14-15-558,0 0-1,0 0 1,0 0 0,0 0-1,0 0 1,0 1 0,0-1-1,1 0 1,-1 0 0,1 1 0,-1-1-1,1 0 1,-1 1 0,1-1-1,0 1 1,0-1 0,-1 0-1,1 1 1,0-1 0,0 1-1,0-1 1,1 0 0,-1 3-1,1-3-17,0 0 0,0 0 0,0 0 0,0 0 0,0 0 0,0 0 0,0-1 0,0 1 0,1 0 0,-1 0 0,0-1 0,0 1 0,1-1 0,-1 1 0,0-1 0,1 0 0,-1 0 0,3 1 0,7 0 32,0-1-1,0 0 1,0-1 0,18-2 0,-5-3-13,-1-1 1,-1-1 0,24-10-1,-30 10-69,0 1 0,1 0 0,0 2 0,1 0 0,-1 1 0,1 1 0,20-2 0,-37 5 24,0 0 0,0 1-1,0-1 1,0 0 0,0 0 0,0 1-1,0-1 1,0 1 0,0-1-1,0 1 1,0-1 0,0 1 0,-1 0-1,1-1 1,0 1 0,0 0 0,-1 0-1,1-1 1,0 1 0,-1 0-1,1 0 1,0 0 0,-1 0 0,0 0-1,1 0 1,-1 0 0,1 0-1,-1 0 1,0 0 0,0 0 0,0 2-1,1-2 13,-1 1 0,0-1-1,0 1 1,1-1-1,-1 0 1,1 1 0,-1-1-1,1 0 1,0 1-1,0-1 1,-1 0 0,1 0-1,0 0 1,0 1-1,0-1 1,0 0 0,0 0-1,0-1 1,0 1-1,1 0 1,-1 0 0,0 0-1,0-1 1,1 1-1,-1-1 1,1 1 0,-1-1-1,0 1 1,1-1 0,-1 0-1,3 0 1,139-8 437,-4-1-1094,-137 9 637,0 0-1,0 1 1,-1-1-1,1 0 1,0 1-1,0 0 1,-1-1-1,1 1 1,-1 0-1,1 0 1,-1 0-1,1 0 1,-1 0-1,1 0 1,-1 0-1,0 0 1,0 1-1,0-1 1,0 0-1,0 1 1,0-1-1,0 1 1,0-1-1,0 1 1,0 0-1,-1-1 1,1 1-1,0 3 1,-1-3 17,0-1 1,1 1 0,-1 0-1,1-1 1,0 1-1,-1-1 1,1 1-1,0-1 1,0 1 0,0-1-1,0 1 1,0-1-1,0 0 1,1 0 0,-1 0-1,0 1 1,1-1-1,-1 0 1,1 0-1,-1-1 1,1 1 0,-1 0-1,1 0 1,-1-1-1,1 1 1,0-1-1,2 1 1,5-1-382,0 0-1,0-1 1,1 0 0,-1 0-1,0-1 1,0 0 0,0-1-1,-1 0 1,1 0-1,12-7 1,46-32-13542,-47 28 3299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0:09.208"/>
    </inkml:context>
    <inkml:brush xml:id="br0">
      <inkml:brushProperty name="width" value="0.025" units="cm"/>
      <inkml:brushProperty name="height" value="0.025" units="cm"/>
    </inkml:brush>
  </inkml:definitions>
  <inkml:trace contextRef="#ctx0" brushRef="#br0">97 145 5093,'0'0'704,"-11"0"1960,-56 1 1166,49 0 3487,255-4-5571,0-9-1,436-81 1,-615 83-967,-85 9-2299,0-9-4893,3-8-4744</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6.295"/>
    </inkml:context>
    <inkml:brush xml:id="br0">
      <inkml:brushProperty name="width" value="0.025" units="cm"/>
      <inkml:brushProperty name="height" value="0.025" units="cm"/>
    </inkml:brush>
  </inkml:definitions>
  <inkml:trace contextRef="#ctx0" brushRef="#br0">98 0 13613,'0'0'3448,"-6"9"-837,-10 24-1302,2 0 1,1 1-1,1 1 1,2 0-1,2 1 1,1-1-1,2 1 1,1 1-1,2 52 1,20-116-1310,-4-10-699,16-58-1,-25 71 314,1 0-1,2 1 1,0 0 0,1 1-1,2 0 1,0 0 0,18-24-1,-25 42 273,0 0-1,0 1 1,0 0-1,1 0 0,-1 0 1,1 0-1,0 1 0,0 0 1,0 0-1,0 0 0,0 0 1,0 1-1,1 0 1,-1 0-1,0 0 0,1 1 1,-1 0-1,0 0 0,1 0 1,-1 1-1,0 0 1,1 0-1,6 2 0,-9-2 199,1-1 0,-1 1-1,0 0 1,1 1-1,-1-1 1,0 0-1,0 1 1,0 0 0,0 0-1,0 0 1,0 0-1,0 0 1,-1 1 0,1-1-1,-1 1 1,0-1-1,0 1 1,0 0-1,0 0 1,0 0 0,-1 0-1,1 1 1,-1-1-1,0 0 1,0 0 0,0 1-1,0-1 1,0 1-1,-1-1 1,0 1 0,1-1-1,-1 1 1,-1-1-1,1 1 1,0-1-1,-2 4 1,0-2 64,0-1 0,-1 0 1,1 0-1,-1 0 0,0 0 0,0 0 0,0-1 0,-1 1 0,1-1 0,-1 0 1,0 0-1,0 0 0,0-1 0,0 1 0,0-1 0,-1 0 0,1 0 1,-1-1-1,1 1 0,-1-1 0,0 0 0,0 0 0,1-1 0,-1 1 1,0-1-1,0 0 0,-5-1 0,9 1-382,-1-1 0,1 0 0,-1 0 0,1 0 0,0 0 0,-1 0 0,1 0 0,0 0 0,0 0 0,-1 0-1,1-1 1,0 1 0,0 0 0,0-1 0,1 1 0,-1-1 0,0 1 0,0-1 0,1 0 0,-1 1 0,1-1 0,0 1 0,-1-1 0,1 0 0,0 0 0,0-1 0,-1-2-990,1-1 1,-1 1 0,1 0-1,0 0 1,1-1 0,-1 1-1,3-8 1,6-2-6470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6.748"/>
    </inkml:context>
    <inkml:brush xml:id="br0">
      <inkml:brushProperty name="width" value="0.025" units="cm"/>
      <inkml:brushProperty name="height" value="0.025" units="cm"/>
    </inkml:brush>
  </inkml:definitions>
  <inkml:trace contextRef="#ctx0" brushRef="#br0">168 24 11050,'0'0'9615,"-12"1"-6909,-2 0-1971,1 2-1,0-1 0,0 2 0,0 0 1,-17 7-1,27-10-612,0 1 1,-1-1-1,1 0 0,0 1 1,0 0-1,0 0 1,0 0-1,0 0 0,0 0 1,0 1-1,1-1 0,-1 1 1,1 0-1,0 0 1,0 0-1,0 0 0,0 0 1,0 0-1,1 0 1,-1 1-1,1-1 0,0 0 1,0 1-1,0-1 1,0 1-1,1-1 0,0 1 1,-1 0-1,2 6 0,0-9-114,-1 0 0,1 0 0,0 1 0,0-1 0,0 0 0,0 0 0,0 0 0,1 0 0,-1 0 0,0 0 0,0-1 0,1 1 0,-1 0 0,0 0 0,1-1 0,-1 1 0,0-1 0,1 0 0,-1 1 0,1-1 0,-1 0 0,1 0 0,-1 0 0,1 0 0,1 0 0,47 0 207,-43-1-205,10-1-355,-1 0 0,1-2 0,0 0 0,15-6 1,-17 5 13,0 0 0,0 1 0,1 1 0,-1 0 0,19 0 0,-38 17 1245,-2-8-294,5-13 1022,3-5-1660,0 0 0,1-1 0,0 1 0,1 1 0,0-1 0,1 1 0,9-18 0,-12 28-244,-1 0-1,1 0 1,0 0 0,-1 0 0,1 0 0,0 0-1,0 1 1,0-1 0,-1 1 0,1-1 0,0 1-1,0-1 1,0 1 0,0 0 0,0 0 0,0 0 0,0 0-1,0 1 1,3 0 0,42 9-7727,-39-8 5559,20 5-5711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7.135"/>
    </inkml:context>
    <inkml:brush xml:id="br0">
      <inkml:brushProperty name="width" value="0.025" units="cm"/>
      <inkml:brushProperty name="height" value="0.025" units="cm"/>
    </inkml:brush>
  </inkml:definitions>
  <inkml:trace contextRef="#ctx0" brushRef="#br0">102 9 14638,'0'0'2712,"-9"0"-321,3 1-1812,0-1 0,-1 1-1,1 0 1,0 0-1,0 1 1,0 0-1,-11 5 1,15-6-416,0 0-1,0 0 1,0 1 0,0-1-1,0 1 1,0-1-1,0 1 1,0 0 0,1 0-1,-1 0 1,1 0-1,-1 0 1,1 0 0,0 0-1,0 1 1,0-1 0,0 0-1,0 1 1,0-1-1,1 1 1,-1-1 0,1 1-1,-1-1 1,1 1 0,0-1-1,0 1 1,1 3-1,0-4-176,-1 0-1,1-1 0,0 1 0,0 0 0,0 0 0,0-1 1,0 1-1,0 0 0,1-1 0,-1 1 0,0-1 0,1 0 1,-1 1-1,1-1 0,0 0 0,-1 0 0,1 0 1,0 0-1,0 0 0,0 0 0,-1-1 0,1 1 0,0-1 1,0 1-1,0-1 0,0 0 0,0 1 0,0-1 1,0 0-1,2-1 0,1 2-400,1-1 1,-1 0 0,0 0-1,0-1 1,1 1-1,-1-1 1,0-1 0,0 1-1,0-1 1,8-3-1,-6 0-523,-1 0 1,0 0-1,0-1 0,0 0 0,0 0 0,-1-1 1,7-11-1,-9 14 840,-1 1 1,0-1-1,-1 0 1,1 0-1,-1 0 1,1 0-1,-1 0 1,0 0-1,0-9 1,-5 15 4113,-13 11-2042,14-9-1497,-1 0 1,0 1-1,1-1 0,0 1 1,0 0-1,1 0 1,-1 0-1,1 1 1,0-1-1,0 1 1,1-1-1,-1 1 0,1-1 1,1 1-1,-1 6 1,2-11-462,-1 1-1,1-1 1,0 0 0,-1 0-1,1-1 1,0 1 0,0 0-1,0 0 1,0 0 0,0 0-1,0-1 1,0 1 0,0-1 0,0 1-1,0 0 1,1-1 0,-1 0-1,0 1 1,0-1 0,0 0-1,1 0 1,-1 1 0,0-1 0,0 0-1,1 0 1,-1-1 0,0 1-1,0 0 1,3-1 0,40-6-1106,-38 4-59,1 0 0,-1-1 0,0 1 0,-1-1 1,11-9-1,8-15-8710,-13 10 543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8.706"/>
    </inkml:context>
    <inkml:brush xml:id="br0">
      <inkml:brushProperty name="width" value="0.025" units="cm"/>
      <inkml:brushProperty name="height" value="0.025" units="cm"/>
    </inkml:brush>
  </inkml:definitions>
  <inkml:trace contextRef="#ctx0" brushRef="#br0">103 1 15471,'0'0'5365,"-2"8"-3566,-29 97 859,13-51-167,3 1 1,-16 107-1,25-1-2491,6-161 0,0 0 0,0 0 0,0-1 0,0 1 0,1 0 0,-1 0 0,0 0 0,0-1 0,0 1 0,0 0 0,0 0 0,0 0 0,0-1 0,0 1 0,1 0 0,-1 0 0,0 0 0,0 0 0,0 0 0,0-1 0,0 1 0,1 0 0,-1 0 0,0 0 0,0 0 0,0 0 0,1 0 0,-1 0 0,0 0 0,0 0 0,0 0 0,1 0 0,-1 0 0,0-1 0,0 1 0,0 0 0,1 1 0,-1-1 0,0 0 0,0 0 0,0 0 0,1 0 0,-1 0 0,0 0 0,0 0 0,0 0 0,1 0 0,-1 0 0,0 0 0,0 1 0,0-1 0,0 0 0,1 0 0,-1 0 0,0 0 0,0 0 0,0 1 0,0-1 0,0 0 0,0 0 0,1 0 0,-1 1 0,0-1 0,0 0 0,0 0 0,0 0 0,0 1 0,11-16 0,-3-4 0,-1 0 0,-1 0 0,-1-1 0,0 0 0,2-27 0,-3 18 0,12-43 0,-9 78 0,-2 0 0,0-1 0,0 0 0,1 0 0,0 0 0,0-1 0,7 5 0,-5-8-20,-1 0 0,1 0 0,0 0 0,0-1 0,0 0 0,-1-1 0,1 0 0,0 0 0,-1 0 0,13-5 0,2 1-32,-21 5 53,0 0 1,-1 0-1,1 0 0,-1 0 1,1 1-1,0-1 1,-1 0-1,1 0 0,-1 1 1,1-1-1,-1 1 1,1-1-1,-1 0 0,1 1 1,-1-1-1,1 1 1,-1-1-1,1 1 0,-1-1 1,0 1-1,1-1 1,-1 1-1,0 0 0,0-1 1,1 1-1,-1 0 1,0-1-1,0 1 0,0-1 1,0 1-1,0 0 0,0-1 1,0 1-1,0 0 1,0-1-1,0 1 0,0 0 1,0-1-1,0 1 1,-1 1-1,-3 41 168,2-26-123,2-17-46,0 0 0,1 1 0,-1-1 0,1 0 0,-1 1 0,1-1 0,-1 0 0,1 0 0,-1 1 0,1-1 0,-1 0 0,1 0 0,-1 0 0,1 0 0,-1 1 0,1-1 0,-1 0 0,1 0 0,-1 0 0,1 0 0,-1 0 0,1-1 0,-1 1 0,1 0 0,-1 0 0,1 0 0,0 0 0,-1 0 0,0-1 0,2 1 0,16-6 0,-7-1 0,1 0 0,-1 0 0,0-2 0,-1 1 0,0-1 0,17-20 0,-28 31 0,0 0 0,0-1 0,0 1 0,0 0 0,0 0 0,1-1 0,-1 1 0,1 0 0,-1 0 0,1 0 0,0 0 0,-1 0 0,1 0 0,0 0 0,0-1 0,1 1 0,-1 0 0,0 0 0,1 0 0,-1 0 0,1 0 0,-1 0 0,1-1 0,0 1 0,0 0 0,0-1 0,0 1 0,0 0 0,0-1 0,0 1 0,1-1 0,-1 0 0,1 1 0,-1-1 0,1 0 0,-1 0 0,1 0 0,-1 0 0,1 0 0,0 0 0,0 0 0,0-1 0,-1 1 0,4 0 0,0-1 0,1 0 0,-1-1 0,1 1 0,0-1 0,-1 0 0,1-1 0,-1 1 0,0-1 0,1 0 0,-1-1 0,0 1 0,0-1 0,-1 0 0,1 0 0,0-1 0,-1 1 0,0-1 0,0 0 0,0 0 0,0 0 0,-1-1 0,1 1 0,-1-1 0,0 0 0,-1 0 0,1 0 0,-1 0 0,0 0 0,0-1 0,-1 1 0,0-1 0,0 1 0,1-9 0,-2 15 0,0 0 0,0 0 0,0 0 0,0 0 0,0 0 0,0 0 0,0 0 0,0 0 0,0 0 0,1-1 0,-1 1 0,0 0 0,1 0 0,-1 0 0,1 0 0,-1 0 0,1 0 0,-1 0 0,1-1 0,0 1 0,-1 0 0,1-1 0,0 1 0,0 0 0,-1-1 0,1 1 0,0-1 0,0 1 0,0-1 0,0 1 0,0-1 0,0 0 0,-1 1 0,1-1 0,0 0 0,0 0 0,2 1 0,-2-46 0,-2 40 0,2 5 0,-1 0 0,0 0 0,0 0 0,0-1 0,0 1 0,0 0 0,0 0 0,0 0 0,-1 0 0,1-1 0,0 1 0,0 0 0,0 0 0,0 0 0,0 0 0,0 0 0,0-1 0,0 1 0,0 0 0,0 0 0,0 0 0,0 0 0,-1 0 0,1 0 0,0-1 0,0 1 0,0 0 0,0 0 0,0 0 0,-1 0 0,1 0 0,0 0 0,0 0 0,0 0 0,0 0 0,0 0 0,-1 0 0,1 0 0,0 0 0,0 0 0,0 0 0,0 0 0,-1 0 0,1 0 0,0 0 0,0 0 0,0 0 0,0 0 0,-1 0 0,1 0 0,0 0 0,0 0 0,0 0 0,0 0 0,-1 2 0,1 6 0,0 0 0,1-1 0,0 1 0,0 0 0,1 0 0,0-1 0,1 1 0,-1-1 0,1 0 0,1 1 0,-1-1 0,1-1 0,0 1 0,1-1 0,0 1 0,0-1 0,0-1 0,7 7 0,-10-11-275,0 0-1,0 0 1,0 0-1,-1 0 1,2 0 0,-1 0-1,0-1 1,0 1 0,0-1-1,0 1 1,0-1-1,4 0 1,-5 0-36,0 0 0,0 0-1,0 0 1,0 0 0,0 0-1,1 0 1,-1 0 0,0-1 0,0 1-1,0-1 1,0 1 0,0-1 0,0 1-1,0-1 1,0 1 0,0-1-1,0 0 1,-1 1 0,1-1 0,0 0-1,0 0 1,-1 0 0,1 0 0,0 0-1,-1 1 1,1-1 0,-1 0 0,1 0-1,-1-1 1,1 1 0,-1 0-1,0 0 1,0 0 0,1 0 0,-1 0-1,0-2 1,0-10-10601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9.035"/>
    </inkml:context>
    <inkml:brush xml:id="br0">
      <inkml:brushProperty name="width" value="0.025" units="cm"/>
      <inkml:brushProperty name="height" value="0.025" units="cm"/>
    </inkml:brush>
  </inkml:definitions>
  <inkml:trace contextRef="#ctx0" brushRef="#br0">9 8 19538,'-8'-8'9481,"8"11"-9449,0 3-2049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6.205"/>
    </inkml:context>
    <inkml:brush xml:id="br0">
      <inkml:brushProperty name="width" value="0.025" units="cm"/>
      <inkml:brushProperty name="height" value="0.025" units="cm"/>
    </inkml:brush>
  </inkml:definitions>
  <inkml:trace contextRef="#ctx0" brushRef="#br0">21 1 8872,'0'0'11307,"1"59"-10762,-4-29 864,-2 6 96,-3 1-384,3-1-352,4 0-481,1-3-159,0-3-1,0-1-96,3-4-417,0-3-544,-1-4-736,-2-4-962,0-6-1761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6.557"/>
    </inkml:context>
    <inkml:brush xml:id="br0">
      <inkml:brushProperty name="width" value="0.025" units="cm"/>
      <inkml:brushProperty name="height" value="0.025" units="cm"/>
    </inkml:brush>
  </inkml:definitions>
  <inkml:trace contextRef="#ctx0" brushRef="#br0">0 64 13164,'0'0'4938,"12"-8"-3379,1 1-1160,1-1-1,0 2 1,0 0 0,1 1-1,-1 0 1,1 1-1,0 0 1,22-1 0,34 0 233,101 5 1,-169 0-598,1 0 1,-1 1-1,0-1 0,0 1 1,1 0-1,-1 0 1,0 0-1,0 0 0,0 0 1,0 1-1,0-1 1,0 1-1,-1 0 0,1 0 1,0 0-1,-1 0 1,1 0-1,-1 0 0,0 1 1,0-1-1,3 5 0,-4-4 76,-1-1-1,1 0 0,0 1 1,-1-1-1,0 1 0,0-1 1,0 1-1,0-1 0,0 1 0,0-1 1,0 0-1,-1 1 0,1-1 1,-1 1-1,0-1 0,0 0 0,0 1 1,0-1-1,0 0 0,0 0 1,-1 0-1,1 0 0,-1 0 0,1 0 1,-1 0-1,0-1 0,0 1 1,-4 2-1,-19 15 312,-1-1-1,-1-2 1,-1-1-1,0-1 1,-1-1-1,-52 15 1,29-9-741,60-21-4484,3 2 1957,6-2-668,18-10-6100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7.243"/>
    </inkml:context>
    <inkml:brush xml:id="br0">
      <inkml:brushProperty name="width" value="0.025" units="cm"/>
      <inkml:brushProperty name="height" value="0.025" units="cm"/>
    </inkml:brush>
  </inkml:definitions>
  <inkml:trace contextRef="#ctx0" brushRef="#br0">37 49 14958,'0'0'10079,"-5"9"-8168,0 3-1428,-1 1 0,2-1 1,0 1-1,0 0 0,1 0 0,1 0 0,0 0 0,1 0 0,0 1 0,1-1 1,3 23-1,-3-34-483,1 0 0,0 0 1,0 0-1,0 0 1,0 0-1,1 0 0,-1 0 1,0 0-1,1 0 0,-1-1 1,1 1-1,0-1 1,-1 1-1,1-1 0,0 1 1,0-1-1,0 0 0,0 0 1,0 0-1,0 0 1,1 0-1,-1-1 0,0 1 1,0-1-1,0 1 0,1-1 1,-1 0-1,0 0 1,1 0-1,-1 0 0,0 0 1,0 0-1,1-1 0,-1 1 1,0-1-1,0 0 1,0 0-1,1 1 0,-1-1 1,0 0-1,0-1 0,0 1 1,-1 0-1,1-1 1,0 1-1,0-1 0,-1 1 1,1-1-1,-1 0 0,1 0 1,-1 1-1,0-1 1,0 0-1,0 0 0,0-1 1,1-1-1,1-4 0,-1 1 0,0-1 0,-1 1 0,1-1 0,-2 0 0,1 1 0,-1-1 0,0 0 0,0 0 0,-1 1 0,0-1 0,-1 0 0,1 1 0,-2-1 0,1 1 0,-1 0 0,-4-9 0,51 13 0,-21 4-797,-1-1 1,1-1-1,-1-1 1,1-1-1,-1-1 0,0 0 1,0-2-1,25-10 1,-47 15 758,1 1 1,0-1 0,-1 1 0,1-1-1,0 0 1,-1 0 0,1 1 0,-1-1-1,1 0 1,-1 0 0,1 0 0,-1 1 0,0-1-1,1 0 1,-1 0 0,0 0 0,0 0-1,0 0 1,0 0 0,1 0 0,-1 1-1,0-1 1,-1 0 0,1 0 0,0 0-1,0 0 1,0 0 0,0 0 0,-1 0 0,1 0-1,0 1 1,-1-1 0,1 0 0,-1 0-1,0-1 1,0 1 0,0-1 0,1 1 0,-1-1 0,0 1 0,0 0 0,0-1 0,0 1-1,0 0 1,-1 0 0,1 0 0,0 0 0,-1 0 0,1 0 0,0 0 0,-1 0 0,1 0 0,-1 1-1,1-1 1,-1 0 0,-1 1 0,-11-1 786,9 1-2273,14 4-6386,-6-3 5801,8 4-4617</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7.647"/>
    </inkml:context>
    <inkml:brush xml:id="br0">
      <inkml:brushProperty name="width" value="0.025" units="cm"/>
      <inkml:brushProperty name="height" value="0.025" units="cm"/>
    </inkml:brush>
  </inkml:definitions>
  <inkml:trace contextRef="#ctx0" brushRef="#br0">182 52 12075,'0'0'14585,"2"-8"-13149,0 2-1258,2-20 834,-5 25-981,1 0 0,-1 1 0,1-1 0,-1 0 0,1 1 0,-1-1 0,1 0 0,-1 1 0,1-1 0,-1 1 1,0-1-1,1 1 0,-1-1 0,0 1 0,0-1 0,1 1 0,-1 0 0,0-1 0,0 1 0,1 0 0,-1 0 0,0 0 0,0-1 0,0 1 0,0 0 0,1 0 0,-1 0 0,0 0 0,0 1 0,0-1 0,0 0 0,1 0 0,-1 0 0,0 1 0,0-1 0,-1 1 0,-8 2 92,0 1 0,0 1-1,0 0 1,1 0 0,-1 1 0,1 0 0,1 0-1,-1 1 1,1 0 0,0 1 0,1 0 0,-1 0-1,2 1 1,-1-1 0,1 2 0,1-1-1,-1 0 1,-4 14 0,9-22-123,1 1 0,-1-1 0,0 0 0,1 1 0,-1-1 0,1 0 0,-1 1 0,1-1 0,0 0 0,0 1 0,-1-1 0,1 1 0,0-1 0,0 1 0,1-1 0,-1 0 0,0 1 0,0-1 0,1 1 0,-1-1 0,1 0 0,-1 1 0,1-1 0,-1 0 0,1 0 0,0 1 0,0-1 0,0 0 0,-1 0 0,1 0 0,0 0 0,0 0 0,1 0 0,-1 0 0,0 0 0,0-1 0,2 2 0,3 0 0,0-1 0,1 0 0,-1-1 0,0 1 0,1-1 0,-1 0 0,9-2 0,-6 1 0,0-1 0,0 0 0,-1-1 0,1 0 0,-1 0 0,0-1 0,0 0 0,0 0 0,-1-1 0,14-10 0,-18 13 0,0-1 0,0 1 0,0 0 0,-1-1 0,1 1 0,-1-1 0,1 0 0,-1 0 0,0 0 0,0 0 0,0 0 0,-1-1 0,1 1 0,-1 0 0,0-1 0,0 1 0,0-1 0,0 1 0,-1-1 0,1 0 0,-1 1 0,0-1 0,0 0 0,0 1 0,-1-1 0,1 0 0,-1 1 0,0-1 0,-2-4 0,1 4-55,0 1 1,0 0-1,-1 0 0,0 1 0,1-1 1,-1 0-1,0 1 0,0 0 1,-1-1-1,1 1 0,0 1 0,-1-1 1,1 0-1,-1 1 0,1 0 0,-1 0 1,0 0-1,0 0 0,-5 0 1,9 15-11493,4-10 3464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8.786"/>
    </inkml:context>
    <inkml:brush xml:id="br0">
      <inkml:brushProperty name="width" value="0.025" units="cm"/>
      <inkml:brushProperty name="height" value="0.025" units="cm"/>
    </inkml:brush>
  </inkml:definitions>
  <inkml:trace contextRef="#ctx0" brushRef="#br0">169 262 9257,'0'0'5872,"5"-9"-3112,1-1-1763,7-15 45,-9-2 3795,-4 26-4720,0 0 1,-1 1-1,1-1 1,0 1-1,0-1 1,0 0-1,-1 1 0,1-1 1,0 1-1,0-1 1,-1 1-1,1-1 1,0 1-1,-1-1 1,1 1-1,-1-1 1,1 1-1,-1-1 1,1 1-1,-1 0 1,1-1-1,-1 1 1,1 0-1,-1-1 0,1 1 1,-1 0-1,0 0 1,0-1-1,-27-1 1248,-22 11-622,42-5-720,1 1 0,-1 0-1,1 1 1,0-1-1,0 1 1,1 1-1,0-1 1,0 1 0,0 0-1,-5 10 1,7-11-23,1-1 0,0 1 0,0 0 0,0-1 1,1 2-1,-1-1 0,2 0 0,-1 0 0,1 1 0,0-1 1,0 1-1,0-1 0,1 1 0,1 11 0,0-17 4,0 1-1,-1 0 1,1-1-1,0 0 1,0 1-1,1-1 1,-1 0-1,0 1 1,0-1-1,1 0 1,-1 0-1,0 0 1,1 0-1,-1 0 1,1-1-1,0 1 1,-1 0-1,1-1 1,-1 1-1,1-1 1,0 1-1,0-1 1,-1 0-1,1 0 1,0 0-1,-1 0 1,1 0-1,0 0 1,1-1-1,55-7 223,-41 2-223,-1-1 1,0-1-1,0 0 0,-1-1 0,0 0 1,-1-1-1,0-1 0,-1-1 0,0 0 0,0 0 1,19-27-1,-21 26-6,-2-1 1,0 0-1,0 0 1,-1-1-1,-1 0 1,0-1-1,-1 1 0,-1-1 1,0 0-1,-2-1 1,0 1-1,2-28 1,-5 44 0,0 0 0,0 0-1,1-1 1,-1 1 0,0 0 0,0-1 0,0 1 0,0 0 0,0 0 0,0-1 0,0 1 0,0 0 0,0 0 0,-1-1 0,1 1 0,0 0 0,0-1 0,0 1 0,0 0 0,0 0 0,0-1 0,0 1 0,-1 0 0,1 0 0,0 0 0,0-1 0,0 1 0,-1 0 0,1 0 0,0 0 0,0-1 0,-1 1 0,1 0 0,0 0 0,0 0 0,-1 0 0,1 0 0,0 0 0,0 0 0,-1 0 0,1-1 0,0 1 0,-1 0 0,-13 9-199,-10 18-145,9-1 375,0 0 1,-17 44-1,27-59 89,1 0 0,1 1 1,0-1-1,0 1 0,1 0 1,1 0-1,0 0 0,1 0 1,1 16-1,0-27-105,-1 1 1,1 0-1,0-1 1,0 1 0,0-1-1,0 1 1,1-1-1,-1 0 1,0 1-1,0-1 1,1 0 0,-1 0-1,1 0 1,-1 0-1,1 0 1,0 0-1,-1 0 1,1-1-1,0 1 1,-1-1 0,1 1-1,0-1 1,0 1-1,0-1 1,-1 0-1,1 0 1,0 0 0,0 0-1,0 0 1,3-1-1,3 1 43,0-1-1,0 0 0,0 0 1,0-1-1,15-5 1,-16 3-62,0 0 0,0-1 1,0 0-1,-1 0 0,1-1 1,-1 0-1,-1 0 0,1 0 1,-1-1-1,0 0 0,-1 0 1,1 0-1,-1 0 0,-1-1 1,1 1-1,3-15 0,-15 40-298,4-10 287,0-1 1,1 1 0,0 1-1,0-1 1,0 0 0,1 1-1,1 0 1,-1-1-1,1 1 1,1 0 0,0-1-1,0 1 1,2 13 0,0-20 30,-1 1-1,0-1 1,1 0 0,0 0 0,-1-1 0,1 1 0,0 0 0,0 0 0,0-1 0,0 1 0,0-1 0,1 0 0,-1 0-1,0 0 1,1 0 0,-1 0 0,0 0 0,1 0 0,-1-1 0,1 1 0,-1-1 0,1 0 0,-1 0 0,1 0 0,0 0-1,-1 0 1,5-1 0,1 0 24,0 1 0,-1-2 0,1 1 0,0-1 0,0 0 1,-1 0-1,14-7 0,-11 3-9,-1 0 0,1-1 1,-2 0-1,15-14 0,-20 18-36,-1-1 0,1 1 1,0-1-1,-1 1 0,1-1 0,-1 0 0,0 0 0,0 0 0,-1 0 0,1 0 0,-1 0 0,0-1 0,0 1 0,0-9 0,-18 35-569,12-14 585,1 1 1,0 0-1,1 0 1,0 1-1,1-1 1,-2 12-1,3-19-81,1 0 0,-1 0 0,1 0 0,0 1 0,0-1 0,0 0-1,0 0 1,0 0 0,0 0 0,1 0 0,-1 0 0,1 0 0,-1 1-1,1-1 1,0-1 0,0 1 0,0 0 0,0 0 0,0 0 0,0 0-1,1-1 1,-1 1 0,1 0 0,-1-1 0,1 0 0,-1 1 0,1-1-1,0 0 1,0 0 0,-1 0 0,1 0 0,0 0 0,4 1-1,3 0-1337,-1 0 0,2-1 0,-1 0 0,0 0 0,0-1 0,0-1 0,17-2 0,7-8-6298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0:20.084"/>
    </inkml:context>
    <inkml:brush xml:id="br0">
      <inkml:brushProperty name="width" value="0.025" units="cm"/>
      <inkml:brushProperty name="height" value="0.025" units="cm"/>
    </inkml:brush>
  </inkml:definitions>
  <inkml:trace contextRef="#ctx0" brushRef="#br0">1 45 13837,'0'0'7719,"14"1"-7233,88 0 691,141-14 0,-43-7-357,210 6-1,-404 15-941,0-1-1,0 1 1,1 0-1,-1 1 1,0 0-1,0 0 1,0 0-1,0 1 1,-1 0-1,9 5 1,13 6-4510,-18-12-690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9.158"/>
    </inkml:context>
    <inkml:brush xml:id="br0">
      <inkml:brushProperty name="width" value="0.025" units="cm"/>
      <inkml:brushProperty name="height" value="0.025" units="cm"/>
    </inkml:brush>
  </inkml:definitions>
  <inkml:trace contextRef="#ctx0" brushRef="#br0">149 1 11787,'0'0'5141,"-11"4"-1842,5-1-2977,-69 34 5013,70-35-5038,1 0-1,0 1 1,1-1-1,-1 1 1,0 0-1,1 0 1,0 0 0,-1 0-1,1 1 1,0-1-1,1 1 1,-1 0-1,1 0 1,0 0-1,0 0 1,-3 9-1,5-12-287,0 0-1,0 0 1,0 1-1,0-1 0,1 0 1,-1 0-1,0 0 1,1 0-1,-1 0 0,1 0 1,-1 0-1,1 0 1,0 0-1,-1 0 1,1 0-1,0 0 0,0 0 1,0 0-1,0-1 1,0 1-1,-1 0 1,1-1-1,0 1 0,1 0 1,-1-1-1,0 1 1,0-1-1,0 0 0,0 1 1,0-1-1,0 0 1,1 0-1,-1 0 1,0 0-1,1 0 0,53 3-392,-45-3-47,11 0-806,25-1-3352,0-9-4714,-16-3-1529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9.581"/>
    </inkml:context>
    <inkml:brush xml:id="br0">
      <inkml:brushProperty name="width" value="0.025" units="cm"/>
      <inkml:brushProperty name="height" value="0.025" units="cm"/>
    </inkml:brush>
  </inkml:definitions>
  <inkml:trace contextRef="#ctx0" brushRef="#br0">119 1 15535,'0'0'4148,"-9"8"-2419,-2 5-1072,0 0 0,1 0 1,0 1-1,1 0 0,1 0 0,0 1 0,1 0 0,1 1 0,0 0 0,-6 26 0,8-16-268,0 0 0,2 1 0,0-1 0,2 1-1,4 35 1,-3-62-384,-1 1 0,0-1 0,0 1 0,0 0 0,0-1 0,0 1 0,1-1 1,-1 1-1,0 0 0,1-1 0,-1 1 0,0-1 0,1 1 0,-1-1 0,1 1 0,-1-1 0,1 0 0,-1 1 0,1-1 0,-1 1 0,1-1 0,-1 0 0,1 1 0,-1-1 0,1 0 0,0 0 0,-1 0 0,1 1 0,-1-1 0,1 0 0,0 0 0,-1 0 0,1 0 0,0 0 0,-1 0 0,1 0 0,-1 0 0,1 0 0,0-1 0,-1 1 0,1 0 0,0 0 0,-1 0 0,1-1 0,-1 1 0,1 0 0,-1-1 1,1 1-1,-1 0 0,1-1 0,-1 1 0,1-1 0,-1 1 0,1-1 0,-1 1 0,0-1 0,1 1 0,-1-1 0,0 1 0,1-1 0,-1 0 0,0 1 0,0-1 0,0 1 0,0-1 0,1 0 0,-1 0 0,4-15-172,0-1 0,-1 1 0,-1-1 1,0 0-1,-2 1 0,0-1 0,-3-29 0,0 33-46,0 24-61,4 25 190,1-34 95,-1 1 0,1-1 0,0 1 0,0-1-1,0 0 1,0 0 0,0 0 0,1 0 0,-1 0 0,1 0-1,-1-1 1,1 1 0,0-1 0,-1 0 0,1 1 0,0-1-1,0-1 1,0 1 0,0 0 0,0-1 0,0 1 0,0-1 0,0 0-1,0 0 1,0 0 0,6-2 0,-2 2 17,1-1 0,-1 0-1,1-1 1,-1 0 0,1 0 0,-1-1 0,0 1 0,0-2 0,11-6-1,44-50 155,-67 89-438,-3-10 379,4-12 20,0 1-1,1-1 1,0 1 0,0 0 0,1 0 0,0 0 0,0 0 0,1 0 0,0 0 0,1 0-1,0 1 1,1 14 0,0-22-130,0 0-1,0 0 1,0 0 0,0-1-1,0 1 1,0 0 0,0 0-1,1-1 1,-1 1 0,0-1-1,0 1 1,1-1 0,-1 1-1,0-1 1,0 0 0,1 1-1,-1-1 1,0 0 0,1 0-1,-1 0 1,1 0 0,-1 0-1,0-1 1,1 1 0,-1 0-1,2-1 1,35-11-1390,-32 8 353,0 0 1,-1-1-1,0 1 1,0-1 0,-1-1-1,1 1 1,-1-1 0,0 0-1,3-7 1,6-15-5276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49.906"/>
    </inkml:context>
    <inkml:brush xml:id="br0">
      <inkml:brushProperty name="width" value="0.025" units="cm"/>
      <inkml:brushProperty name="height" value="0.025" units="cm"/>
    </inkml:brush>
  </inkml:definitions>
  <inkml:trace contextRef="#ctx0" brushRef="#br0">24 0 13261,'0'0'12299,"-24"54"-12491,39-45-1826,6-5-2306,0 1-3908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0.247"/>
    </inkml:context>
    <inkml:brush xml:id="br0">
      <inkml:brushProperty name="width" value="0.025" units="cm"/>
      <inkml:brushProperty name="height" value="0.025" units="cm"/>
    </inkml:brush>
  </inkml:definitions>
  <inkml:trace contextRef="#ctx0" brushRef="#br0">85 0 16528,'0'0'3955,"-11"6"-367,8-5-3068,-36 18 1486,36-17-1750,1-1 0,0 0 0,-1 1 1,1 0-1,0-1 0,0 1 0,-1 0 0,1 0 0,1 0 1,-1 0-1,0 0 0,1 1 0,-1-1 0,-1 4 0,37-4-10,-19-3-508,0-1 0,0 0 0,0-1 0,25-9 0,-25 7-211,0 1-1,0 0 0,1 1 1,27-2-1,-17 7 1364,0 0 1,0 2-1,-1 0 1,41 14-1,-48-9-937,-3-1-2095,-3-6-2913,0-2-3177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1.388"/>
    </inkml:context>
    <inkml:brush xml:id="br0">
      <inkml:brushProperty name="width" value="0.025" units="cm"/>
      <inkml:brushProperty name="height" value="0.025" units="cm"/>
    </inkml:brush>
  </inkml:definitions>
  <inkml:trace contextRef="#ctx0" brushRef="#br0">18 77 1730,'0'0'8402,"-1"-8"-7473,-2-46 553,2 40 6394,-6 229 41,2-91-5931,4-115-2069,2 29 648,-1-38-618,0 1 1,0 0 0,1-1 0,-1 1 0,0 0-1,0-1 1,1 1 0,-1 0 0,0-1 0,1 1-1,-1 0 1,0-1 0,1 1 0,-1-1 0,1 1-1,-1-1 1,1 1 0,-1-1 0,1 1 0,0-1-1,-1 0 1,1 1 0,0-1 0,-1 0 0,1 1-1,0-1 1,-1 0 0,1 0 0,0 0 0,-1 0 0,1 0-1,0 0 1,-1 0 0,1 0 0,0 0 0,0 0-1,-1 0 1,1 0 0,0 0 0,-1 0 0,1-1-1,0 1 1,0 0 0,0-3-529,0 1 0,0 0 0,0-1 0,-1 1 0,1-1 0,-1 1-1,1-1 1,-1 1 0,0-1 0,0 1 0,0-1 0,0 1 0,-1-1 0,0-3 0,1 2-659,-3-23-5075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1.758"/>
    </inkml:context>
    <inkml:brush xml:id="br0">
      <inkml:brushProperty name="width" value="0.025" units="cm"/>
      <inkml:brushProperty name="height" value="0.025" units="cm"/>
    </inkml:brush>
  </inkml:definitions>
  <inkml:trace contextRef="#ctx0" brushRef="#br0">0 82 8232,'0'0'15625,"1"-9"-14157,-1 6-1386,0 0 0,0 1 0,1-1 0,-1 1-1,1-1 1,-1 0 0,1 1 0,0-1 0,0 1-1,0-1 1,0 1 0,1 0 0,-1-1 0,3-2 0,-1 3-1,0 0 1,0-1 0,1 1 0,-1 0-1,1 1 1,-1-1 0,1 1 0,0-1-1,-1 1 1,1 0 0,0 1 0,7-2-1,22-3 343,67 0 0,-88 5-388,-1 0 1,1 1-1,0 1 1,0 0-1,0 0 1,-1 1-1,1 1 0,-1 0 1,11 6-1,-20-9-22,1 0 0,-1 0 0,0 0-1,0 0 1,0 0 0,0 1-1,0-1 1,-1 1 0,1 0 0,0 0-1,-1-1 1,1 1 0,-1 0 0,0 0-1,1 0 1,-1 0 0,0 1 0,0-1-1,0 0 1,-1 0 0,1 1 0,-1-1-1,1 3 1,-1-2 65,-1 0-1,1 0 1,-1-1-1,0 1 1,0 0-1,0 0 1,-1-1-1,1 1 1,-1-1-1,1 1 1,-1-1-1,0 0 1,0 1-1,0-1 1,0 0-1,-2 2 1,-7 4 235,0 1 0,-1-2 1,1 1-1,-2-2 0,1 1 1,-21 6-1,-21-2-645,43-9-3475,43-3-3849,1 0 864,4 1-3378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2.088"/>
    </inkml:context>
    <inkml:brush xml:id="br0">
      <inkml:brushProperty name="width" value="0.025" units="cm"/>
      <inkml:brushProperty name="height" value="0.025" units="cm"/>
    </inkml:brush>
  </inkml:definitions>
  <inkml:trace contextRef="#ctx0" brushRef="#br0">178 0 15855,'0'0'2771,"-11"8"-54,3-2-2481,-17 11 1506,2 1 1,-27 25 0,45-37-1509,-1-1 0,1 1 1,0 0-1,0 0 1,0 1-1,1-1 0,0 1 1,1 0-1,-1 0 1,1 0-1,1 0 0,-1 1 1,1-1-1,0 1 1,0 10-1,2-17-228,0 0 0,0 0 0,0-1 1,0 1-1,0 0 0,1 0 0,-1-1 0,0 1 0,0 0 0,1 0 1,-1-1-1,0 1 0,1 0 0,-1-1 0,1 1 0,-1-1 1,1 1-1,-1-1 0,1 1 0,0-1 0,-1 1 0,1-1 1,0 1-1,-1-1 0,1 0 0,0 1 0,1-1 0,28 3 465,-23-3-349,-1-1 1,1 0-1,-1 0 1,1-1-1,-1 1 1,0-2-1,6-2 1,-7 2-101,0-1-1,0 1 1,-1-2 0,1 1 0,-1 0-1,0-1 1,0 1 0,-1-1 0,1 0-1,-1-1 1,0 1 0,0 0 0,-1-1-1,0 0 1,0 1 0,0-1 0,-1 0-1,1 0 1,-2 0 0,1 0 0,0 0-1,-1 0 1,0-1 0,-1 1 0,0 0-1,-1-7 1,1 11-28,0-1 0,0 1 0,-1 0 0,1-1 0,-1 1 1,0 0-1,0 0 0,1 0 0,-1 0 0,0 0 0,-1 0 0,1 1 0,0-1 0,0 1 0,-1-1 0,1 1 1,-1 0-1,1 0 0,-1 0 0,0 0 0,1 1 0,-1-1 0,0 1 0,1-1 0,-1 1 0,0 0 0,-2 0 1,4 1-61,1-1 0,0 1 0,0-1 0,0 1 1,0-1-1,0 0 0,-1 1 0,1-1 0,0 1 1,0-1-1,0 1 0,0-1 0,0 0 0,1 1 1,-1-1-1,0 1 0,0-1 0,0 1 0,0-1 1,0 0-1,1 1 0,-1-1 0,0 1 0,0-1 1,0 0-1,1 1 0,-1-1 0,0 0 0,1 1 1,-1-1-1,0 0 0,1 0 0,-1 1 0,0-1 1,1 0-1,-1 0 0,1 0 0,-1 1 1,1-1-1,3 1-823,0 1-1,0-1 1,0 0 0,1 0 0,-1-1 0,0 1 0,0-1 0,5 0-1,20 0-6952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2.955"/>
    </inkml:context>
    <inkml:brush xml:id="br0">
      <inkml:brushProperty name="width" value="0.025" units="cm"/>
      <inkml:brushProperty name="height" value="0.025" units="cm"/>
    </inkml:brush>
  </inkml:definitions>
  <inkml:trace contextRef="#ctx0" brushRef="#br0">146 59 12492,'0'0'7532,"0"-8"-4478,2 1-2237,-1 5-526,-1-1 0,1 1 0,-1-1 0,1 0 0,-1 1 1,0-1-1,0 0 0,0 1 0,0-1 0,0 0 0,-1 1 0,-1-6 1,1 8-161,0-1 0,1 1 0,-1-1 1,0 1-1,0-1 0,0 1 0,0 0 1,0-1-1,-1 1 0,1 0 1,0 0-1,0 0 0,0 0 0,0 0 1,0 0-1,0 0 0,0 0 1,0 0-1,0 0 0,0 1 0,0-1 1,-2 1-1,-24 8-166,-15 20 278,39-27-229,1 0 0,0 0 0,0 0 0,0 0 0,0 1 1,1-1-1,-1 0 0,0 1 0,1-1 0,0 1 1,0-1-1,-1 1 0,2 0 0,-1 0 0,-1 4 0,47-5-659,-35-3 491,0 2 0,-1 0 0,1 0 0,0 1 0,12 3 0,-20-4 136,0-1-1,1 1 0,-1 0 1,0 0-1,0 0 1,0 0-1,0 0 0,0 0 1,0 1-1,0-1 1,-1 1-1,1-1 0,0 1 1,-1 0-1,1 0 1,-1-1-1,0 1 0,0 0 1,1 0-1,-1 0 1,-1 1-1,1-1 0,0 0 1,0 0-1,-1 0 1,1 1-1,-1-1 0,1 3 1,-2-3 85,0-1 1,1 1-1,-1-1 1,1 1-1,-1-1 1,0 1-1,0-1 1,0 0-1,0 0 1,0 1-1,0-1 1,0 0-1,-1 0 1,1 0-1,0 0 1,0 0-1,-1-1 1,1 1-1,-1 0 0,1-1 1,-1 1-1,1-1 1,-3 1-1,-41 12 1067,38-11-978,1-1-27,-42 9 443,45-9-563,0-1 0,0 1 0,0-1 0,0 0 0,0 0 0,0 0 0,0-1-1,0 1 1,0-1 0,0 1 0,0-1 0,-4-2 0,6 3-64,1-1 1,-1 1-1,0-1 1,1 1-1,-1-1 1,1 1-1,-1-1 1,1 0-1,0 1 1,-1-1-1,1 0 1,0 0-1,-1 1 1,1-1-1,0 0 1,0 0-1,0 1 1,-1-1-1,1 0 1,0 0-1,0 1 1,0-1-1,0 0 1,1 0-1,-1 1 1,0-1-1,0 0 1,0 0-1,0 1 1,1-1-1,-1 0 1,0 0-1,1 1 1,-1-1-1,1 0 1,-1 1-1,1-1 1,-1 1-1,2-2 1,24-21-3596,48-9-5478,-29 16 2065</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3.325"/>
    </inkml:context>
    <inkml:brush xml:id="br0">
      <inkml:brushProperty name="width" value="0.025" units="cm"/>
      <inkml:brushProperty name="height" value="0.025" units="cm"/>
    </inkml:brush>
  </inkml:definitions>
  <inkml:trace contextRef="#ctx0" brushRef="#br0">169 13 16752,'0'0'6443,"-8"-2"-4238,-1-1-1667,-1 1 0,0 0 0,0 0 0,0 2 0,-16-1 0,23 1-484,-1 0 0,0 0 1,1 1-1,-1-1 1,0 1-1,1 0 0,-1 0 1,1 0-1,0 0 1,-1 1-1,1-1 0,0 1 1,0 0-1,0 0 1,0 0-1,0 1 0,0-1 1,1 1-1,-1-1 1,1 1-1,-1 0 1,-1 3-1,4-5-63,-1 0 1,1 0-1,0 0 1,-1 0-1,1 0 0,0 1 1,0-1-1,0 0 1,0 0-1,0 0 0,0 0 1,0 0-1,0 0 0,0 0 1,1 0-1,-1 0 1,0 1-1,1-1 0,-1 0 1,1 0-1,-1-1 1,1 1-1,0 0 0,-1 0 1,1 0-1,0 0 1,-1 0-1,1-1 0,0 1 1,0 0-1,0-1 1,0 1-1,0 0 0,0-1 1,0 1-1,0-1 1,0 0-1,0 1 0,0-1 1,0 0-1,0 0 1,0 1-1,2-1 0,61 11-551,-52-10 458,-1 0 29,-4 0 56,0-1-1,0 1 0,0 0 1,0 0-1,-1 1 0,1 0 1,0 0-1,-1 1 0,1 0 1,11 6-1,-18-8 51,0 0 1,1-1-1,-1 1 1,0-1-1,0 1 1,1 0-1,-1-1 1,0 1-1,0 0 1,0-1-1,0 1 1,0 0-1,0 0 0,0-1 1,0 1-1,0 0 1,0-1-1,0 1 1,0 0-1,-1-1 1,1 1-1,0 0 1,0-1-1,-1 1 1,1-1-1,0 1 0,-1 0 1,1-1-1,-1 1 1,1-1-1,-1 1 1,1-1-1,-1 0 1,1 1-1,-1-1 1,1 1-1,-1-1 1,0 0-1,1 1 0,-1-1 1,1 0-1,-1 0 1,0 1-1,1-1 1,-2 0-1,-38 14 1299,33-13-1075,-13 5-103,0 0 0,0-2 0,0-1 0,-1 0 0,-27-1 0,100-14-13607,-24 6 6839</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3.807"/>
    </inkml:context>
    <inkml:brush xml:id="br0">
      <inkml:brushProperty name="width" value="0.025" units="cm"/>
      <inkml:brushProperty name="height" value="0.025" units="cm"/>
    </inkml:brush>
  </inkml:definitions>
  <inkml:trace contextRef="#ctx0" brushRef="#br0">1 1 5317,'0'0'19923,"0"12"-18444,1 142 821,-1-153-2388,0-1 0,0 1-1,0 0 1,0 0-1,1 0 1,-1 0-1,0 0 1,1-1 0,-1 1-1,1 0 1,-1 0-1,1-1 1,-1 1-1,1 0 1,-1-1 0,1 1-1,0-1 1,-1 1-1,1 0 1,0-1-1,0 1 1,-1-1 0,1 0-1,0 1 1,0-1-1,0 0 1,-1 1-1,1-1 1,0 0 0,2 0-1,-1 1-439,0-1 0,0 0-1,1 0 1,-1 0 0,0 0-1,0 0 1,0 0 0,1-1 0,-1 1-1,0-1 1,0 1 0,3-2-1,9-9-5685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1.607"/>
    </inkml:context>
    <inkml:brush xml:id="br0">
      <inkml:brushProperty name="width" value="0.025" units="cm"/>
      <inkml:brushProperty name="height" value="0.025" units="cm"/>
    </inkml:brush>
  </inkml:definitions>
  <inkml:trace contextRef="#ctx0" brushRef="#br0">1817 23 9417,'-11'-4'4319,"-2"-1"-3773,1 2 1,-1 0-1,0 0 1,-14 0-1,20 2-435,1 1-1,-1 0 1,1 0-1,0 1 1,-1 0-1,1 0 1,0 1-1,-1-1 1,1 1-1,0 0 1,0 1-1,-9 5 1,-7 8-127,0 1 0,1 1 0,1 1 0,1 0 0,-29 39-1,-74 122 167,108-158-16,-72 126 587,-70 161-1,-47 170 338,167-390-968,-62 172 188,-101 422-1,80-199-89,-66 289 338,47 11 228,11 1149 378,125-1707-1124,6 356 19,5-425-23,47 260 0,-45-366 30,1-1 0,3 0 0,2-1 1,2-1-1,2-1 0,3-1 1,39 61-1,-47-85-46,2 0 0,0 0 0,1-2 1,1 0-1,1-1 0,0-1 0,1-1 0,1-2 1,1 0-1,1-1 0,0-1 0,0-1 0,1-2 1,0 0-1,35 6 0,-20-8-4,1-2 0,0-2 0,0-2 0,0-2 0,0-1 0,0-3 0,-1-1 0,1-2 0,-1-1 0,-1-3 0,1-1 0,-2-2 0,62-31 0,370-227 91,-442 253-135,-1-2 0,-1-1 0,-1-1 0,-1-1 0,-1-1 0,-1-1 1,35-54-1,-28 30 62,-2-2 0,-2-1 1,34-104-1,176-709 330,-184 651-275,80-364-170,-26-4 0,-25-4-1,8-1018 1,-99 1324 550,-53-312-1,-89-270 303,133 767-582,-75-339 836,74 361-796,-4 0 0,-3 2 0,-63-117 0,75 162-88,-2 1-1,0 1 1,-2 0 0,-1 1 0,0 2 0,-2 0 0,-1 1 0,-29-21-1,31 28-481,0 1 0,-1 1 0,-1 1 0,-25-9-1,23 11-1242,-1 2 0,0 0 0,-53-4 0,4 7-4860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4.321"/>
    </inkml:context>
    <inkml:brush xml:id="br0">
      <inkml:brushProperty name="width" value="0.025" units="cm"/>
      <inkml:brushProperty name="height" value="0.025" units="cm"/>
    </inkml:brush>
  </inkml:definitions>
  <inkml:trace contextRef="#ctx0" brushRef="#br0">67 1 14510,'0'0'11942,"-2"11"-11019,-20 80 1114,10-52-1309,2 1 0,2 1 0,-4 70 0,12-110-723,0-1 1,0 1-1,0 0 0,0 0 1,0 0-1,1-1 0,-1 1 1,0 0-1,0 0 1,1-1-1,-1 1 0,1 0 1,-1-1-1,1 1 0,-1 0 1,1-1-1,-1 1 1,1-1-1,0 1 0,-1-1 1,1 1-1,0-1 0,-1 1 1,1-1-1,0 0 0,-1 1 1,1-1-1,0 0 1,0 0-1,0 1 0,-1-1 1,1 0-1,0 0 0,0 0 1,0 0-1,-1 0 1,1 0-1,0 0 0,0 0 1,0-1-1,-1 1 0,1 0 1,0 0-1,1-1 0,2 0 21,0 0-1,1 0 0,-1-1 0,0 0 0,0 1 1,0-2-1,5-2 0,45-47-746,-43 40 412,0 0-1,1 1 0,24-18 1,-35 28 278,0 0 0,0 1 0,0-1 0,0 0 0,0 1 0,0-1 0,0 1 0,0-1 0,0 1 0,0 0 0,0-1 0,0 1 0,1 0 0,-1 0 0,0 0 0,0 0 0,0 0 0,0 0 0,0 0 0,1 0 0,-1 0 0,0 0 0,0 1 0,0-1 0,0 0 0,0 1 0,0-1 0,0 1 0,0-1 0,2 2 0,-2 0 12,1 0 0,-1 0 1,1 1-1,-1-1 1,0 0-1,0 1 1,0-1-1,0 1 1,0-1-1,-1 1 1,1-1-1,-1 1 0,0 3 1,1 1 60,0 0 0,-1 0 0,-1 0 0,1 0 0,-1 0 0,0 0 0,-1 0 1,1 0-1,-1-1 0,-4 9 0,3-10 71,0-1 0,0 1 0,-1-1 1,0 0-1,0 0 0,0 0 0,0 0 1,0-1-1,-1 0 0,0 0 0,0 0 0,0 0 1,0-1-1,0 0 0,0 0 0,0 0 0,-1 0 1,1-1-1,-1 0 0,1 0 0,-1-1 1,1 0-1,-11 0 0,15 0-220,-1-1-1,1 1 1,0-1-1,0 0 1,0 1-1,0-1 1,0 0-1,0 1 1,0-1-1,0 0 1,0 0-1,0 0 1,0 0-1,0 0 1,1 0-1,-1 0 1,0 0-1,1-1 1,-1 1-1,1 0 1,-1 0-1,1 0 1,0-1-1,0 1 1,-1 0-1,1 0 1,0-1-1,0 1 1,0 0-1,0 0 1,0-1-1,0 1 1,1 0-1,0-3 1,-1 1-386,1-1 0,0 1 0,-1-1 0,2 1 0,-1 0 0,0-1 0,1 1 0,-1 0 0,1 0 0,0 0 0,4-5 0,14-8-4536,3 1-1276</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4.691"/>
    </inkml:context>
    <inkml:brush xml:id="br0">
      <inkml:brushProperty name="width" value="0.025" units="cm"/>
      <inkml:brushProperty name="height" value="0.025" units="cm"/>
    </inkml:brush>
  </inkml:definitions>
  <inkml:trace contextRef="#ctx0" brushRef="#br0">38 1 11627,'0'0'16496,"-20"58"-15023,13-39-576,0-2-577,4 1-192,3-4-128,0-4-416,4-3-833,10-5-545,0-2 257,1 0-1506,2-11-833,1-11-2050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5.020"/>
    </inkml:context>
    <inkml:brush xml:id="br0">
      <inkml:brushProperty name="width" value="0.025" units="cm"/>
      <inkml:brushProperty name="height" value="0.025" units="cm"/>
    </inkml:brush>
  </inkml:definitions>
  <inkml:trace contextRef="#ctx0" brushRef="#br0">99 1 14958,'0'0'5798,"-8"11"-3764,-4 7-1171,0 0 1,2 1 0,0 0 0,1 1-1,1 0 1,1 1 0,0-1 0,2 1-1,-5 38 1,10-55-815,0 0-1,0 0 1,0 0-1,0 0 1,1 0 0,0 0-1,0-1 1,0 1-1,0 0 1,0 0-1,1-1 1,0 1 0,0 0-1,0-1 1,0 0-1,4 5 1,-4-6-30,0-1 1,1 1-1,-1 0 0,1-1 1,0 0-1,-1 0 1,1 1-1,0-1 1,0-1-1,0 1 0,0 0 1,-1-1-1,1 0 1,0 1-1,0-1 1,0 0-1,0-1 0,0 1 1,0 0-1,0-1 1,0 0-1,0 1 1,3-3-1,1 0-131,-1 0 0,0-1 1,0 0-1,0 0 0,0 0 0,-1-1 0,0 0 1,1 0-1,-2 0 0,1-1 0,-1 0 0,0 0 1,0 0-1,0 0 0,-1 0 0,4-12 0,-15 46-240,4-17 571,0 0 0,1 0 0,1 0-1,0 1 1,-1 13 0,4-24-203,-1 0 1,1 0-1,-1 0 0,1 0 0,-1 1 0,1-1 0,0 0 0,-1 0 0,1 0 0,0-1 0,0 1 0,0 0 0,0 0 0,0 0 0,0-1 0,0 1 0,0 0 0,0-1 0,0 1 0,0-1 1,0 1-1,1-1 0,-1 0 0,0 1 0,0-1 0,1 0 0,-1 0 0,0 0 0,0 0 0,0 0 0,1 0 0,-1 0 0,0 0 0,2-1 0,2 1 37,0-1 1,0 1-1,0-1 0,0 0 0,0 0 1,0-1-1,9-3 0,-7 0-168,-1 1 1,1-2-1,-1 1 1,0-1-1,0 0 1,-1 0-1,0 0 1,0-1-1,0 0 1,7-15-1,-12 22-435,12 7-12657,-1-8 7762,2-6-4458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5.654"/>
    </inkml:context>
    <inkml:brush xml:id="br0">
      <inkml:brushProperty name="width" value="0.025" units="cm"/>
      <inkml:brushProperty name="height" value="0.025" units="cm"/>
    </inkml:brush>
  </inkml:definitions>
  <inkml:trace contextRef="#ctx0" brushRef="#br0">64 0 9897,'0'0'14216,"-5"11"-12892,-7 21-393,1-1 0,2 1-1,0 1 1,3-1 0,-5 58-1,10-85-867,1 1 0,0-1-1,1 0 1,-1 0 0,1 0-1,0 1 1,0-1-1,1 0 1,-1 0 0,5 7-1,-5-11-38,0 1-1,1-1 0,0 1 1,-1-1-1,1 0 0,0 1 0,-1-1 1,1 0-1,0 0 0,0-1 1,0 1-1,0 0 0,0 0 1,0-1-1,0 0 0,0 1 0,0-1 1,1 0-1,-1 0 0,0 0 1,0 0-1,0 0 0,0 0 1,0-1-1,0 1 0,0-1 0,0 0 1,0 1-1,2-2 0,-1 1-14,0-1-1,0 0 1,0 1-1,0-1 1,0 0-1,-1 0 1,1 0-1,0-1 0,-1 1 1,0-1-1,0 1 1,0-1-1,0 0 1,0 0-1,0 0 1,-1 0-1,1 0 1,-1 0-1,0 0 0,0-1 1,1-4-1,1-5-20,0 0-1,-1 0 0,-1 0 1,0-15-1,-1 29-21,0 0-1,-1 0 1,1 0 0,0 0-1,0 0 1,1 0 0,-1 0-1,0 0 1,0 0-1,0 0 1,1 0 0,-1 0-1,0 0 1,1 0 0,-1 0-1,1 0 1,-1 0-1,1 0 1,0 0 0,-1 0-1,1-1 1,0 1 0,0 0-1,-1-1 1,1 1 0,2 1-1,30 0-444,-27-2 365,25-8-453,7-2-653,-37 10 1158,0 0-1,0 0 0,0 0 0,0 0 1,1 0-1,-1 0 0,0 1 0,0-1 1,0 0-1,0 0 0,0 1 0,0-1 1,0 1-1,0-1 0,0 1 0,0 0 1,0-1-1,0 1 0,0 0 0,0 0 1,0-1-1,0 1 0,-1 0 0,1 0 1,0 0-1,0 2 0,5 9 32,-2 1-1,1 0 1,-2 0-1,1 0 1,-2 0-1,2 24 1,-2-6 491,-5 57-1,-1-68-54,0-2-1,-2 1 0,0-1 0,-1 1 1,-1-2-1,0 1 0,-2-1 0,0 0 1,0-1-1,-19 21 0,28-36-401,0 0 1,1 0-1,-1 0 0,0 0 0,0 1 1,0-1-1,0-1 0,0 1 0,0 0 1,0 0-1,0 0 0,0 0 0,0-1 1,-1 1-1,1-1 0,0 1 0,0-1 1,-1 1-1,1-1 0,0 0 0,-1 1 1,1-1-1,0 0 0,-1 0 0,1 0 1,0 0-1,-2-1 0,1 0-2,0 0 1,1 0-1,-1 0 1,1 0-1,-1-1 1,1 1-1,-1-1 0,1 1 1,0-1-1,0 0 1,0 1-1,0-1 0,0 0 1,0 0-1,-1-4 1,-2-7-8,0-1 0,1 0 1,-3-29-1,5 34 6,1-1 0,-1 1 0,1 0 0,1-1 0,0 1 0,0-1 0,5-16 0,-4 21 0,1 1 0,-1-1 0,1 1 0,0 0 0,0 0 0,0 0 0,0 0 0,1 0 0,0 1 0,-1-1 0,1 1 0,0 0 0,1 0 0,-1 1 0,1-1 0,6-2 0,12-4-846,1 0 1,1 2-1,30-6 0,35-10-4126,-46 6-3105</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6.680"/>
    </inkml:context>
    <inkml:brush xml:id="br0">
      <inkml:brushProperty name="width" value="0.025" units="cm"/>
      <inkml:brushProperty name="height" value="0.025" units="cm"/>
    </inkml:brush>
  </inkml:definitions>
  <inkml:trace contextRef="#ctx0" brushRef="#br0">23 20 14510,'10'-18'4398,"-10"18"-4325,0 0 0,0 0 1,1 0-1,-1 0 0,0 0 0,0 0 1,0 0-1,0-1 0,0 1 0,0 0 1,1 0-1,-1 0 0,0 0 0,0 0 0,0 0 1,0 0-1,0 0 0,1 0 0,-1 0 1,0 0-1,0 0 0,0 0 0,0 0 1,1 0-1,-1 0 0,0 0 0,0 0 1,0 0-1,0 0 0,0 0 0,1 0 1,-1 0-1,0 1 0,0-1 0,0 0 1,0 0-1,0 0 0,0 0 0,0 0 1,1 0-1,-1 0 0,0 0 0,0 1 1,0-1-1,0 0 0,0 0 0,0 0 0,0 0 1,0 1-1,6 32 3764,-5-18-4065,6 63 1422,-4 0 0,-8 93 0,-33 154 1812,32-270-3006,1 2 0,4-54 0,0-7 0,2-32 0,0 7 0,2 0 0,1 1 0,1-1 0,12-33 0,-13 47 0,1 0 0,1 0 0,1 1 0,0 0 0,0 0 0,2 1 0,-1 0 0,2 0 0,15-16 0,-20 24 0,0 1 0,1 0 0,0 0 0,-1 1 0,1-1 0,1 1 0,-1 1 0,0-1 0,8-1 0,-12 3 0,-1 1 0,1-1 0,-1 1 0,1 0 0,-1 0 0,1 0 0,-1 0 0,1 0 0,-1 0 0,1 0 0,-1 0 0,1 0 0,-1 1 0,1-1 0,-1 1 0,1-1 0,-1 1 0,1-1 0,-1 1 0,0 0 0,1 0 0,-1 0 0,0 0 0,0 0 0,0 0 0,0 0 0,0 0 0,0 0 0,0 0 0,0 1 0,0-1 0,0 0 0,-1 1 0,1-1 0,-1 0 0,1 1 0,-1-1 0,1 1 0,-1-1 0,0 1 0,1-1 0,-1 1 0,0-1 0,0 3 0,-1 19 0,-5 43 0,13-125 0,-4 42 0,-1-1 0,0 1 0,-1 0 0,-1 0 0,-4-30 0,51 61-6796,-31-9 3049,1-1-1,0-1 1,26 2-1,-5-3-6849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7.100"/>
    </inkml:context>
    <inkml:brush xml:id="br0">
      <inkml:brushProperty name="width" value="0.025" units="cm"/>
      <inkml:brushProperty name="height" value="0.025" units="cm"/>
    </inkml:brush>
  </inkml:definitions>
  <inkml:trace contextRef="#ctx0" brushRef="#br0">157 50 1281,'0'0'20857,"-9"-2"-18668,5 0-1995,0 1 0,0-1 0,0 1 0,0 0 0,0 0 0,-1 0 0,1 1 0,0 0 0,-1 0 0,1 0 0,-1 0 0,1 1 0,0-1 0,0 1 0,-1 0 0,1 0 0,0 1 0,0-1 0,0 1 0,0 0 1,0 0-1,1 0 0,-1 1 0,0-1 0,1 1 0,0 0 0,0 0 0,-4 5 0,4-5-55,0 1 0,0-1 0,0 1 1,1 0-1,-1 0 0,1 0 0,0 0 0,0 0 1,1 1-1,-1-1 0,1 1 0,-1 6 0,6-10-78,1 0 0,-1 0-1,0 0 1,1 0 0,-1-1-1,1 0 1,-1 0 0,1 0-1,-1 0 1,9-3 0,-4 0-51,1-1-1,-1 0 1,-1-1 0,1 0 0,-1 0 0,0-1 0,0 0-1,8-7 1,29-22-525,-45 35 504,1 0 1,-1 0 0,0-1-1,1 1 1,-1 0-1,0 0 1,0 0 0,1-1-1,-1 1 1,0 0 0,1 0-1,-1 0 1,0 0 0,1 0-1,-1 0 1,0-1 0,1 1-1,-1 0 1,1 0-1,-1 0 1,0 0 0,1 0-1,-1 0 1,0 1 0,1-1-1,-1 0 1,0 0 0,1 0-1,-1 0 1,0 0 0,1 0-1,-1 1 1,0-1-1,1 0 1,-1 0 0,0 0-1,0 1 1,1-1 0,-1 0-1,0 1 1,0-1 0,1 0-1,-1 0 1,0 1 0,0-1-1,0 0 1,0 1-1,1-1 1,1 26-102,-2-25 141,0 0 0,-1 1 0,1-1 0,0 1 0,0-1 0,0 1 0,0-1 1,0 1-1,0-1 0,1 0 0,-1 1 0,0-1 0,1 1 0,-1-1 0,1 0 0,-1 1 0,1-1 0,0 0 0,-1 0 1,1 1-1,0-1 0,0 0 0,0 0 0,0 0 0,0 0 0,2 2 0,1-4 4,-1 1-1,0-1 1,1 1-1,-1-1 1,0 0 0,1 0-1,-1-1 1,0 1-1,0-1 1,0 1-1,0-1 1,0 0 0,-1 0-1,1 0 1,0 0-1,-1-1 1,0 1-1,1-1 1,-1 0 0,3-4-1,1-2-110,0-1-1,-1 1 1,0-1-1,-1 0 1,5-14 0,-8 23-489,0 0 1,0 1-1,1-1 1,-1 1-1,0-1 1,0 1-1,0-1 1,1 1-1,-1 0 1,0-1-1,0 1 1,1 0-1,-1 0 1,0 0-1,0 0 1,1 0-1,-1 1 1,2-1-1,4 0-3633,7 0-7037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59.425"/>
    </inkml:context>
    <inkml:brush xml:id="br0">
      <inkml:brushProperty name="width" value="0.025" units="cm"/>
      <inkml:brushProperty name="height" value="0.025" units="cm"/>
    </inkml:brush>
  </inkml:definitions>
  <inkml:trace contextRef="#ctx0" brushRef="#br0">31 3 7239,'-2'4'10220,"-4"12"-4767,0 7-4172,0 1 1,-5 42-1,12-66-1260,-1 1-1,0 0 1,0-1-1,1 1 1,-1-1-1,0 1 1,1-1 0,-1 1-1,1-1 1,-1 1-1,1-1 1,-1 1-1,0-1 1,1 0 0,0 1-1,-1-1 1,1 0-1,-1 1 1,1-1-1,-1 0 1,1 0 0,0 1-1,-1-1 1,1 0-1,0 0 1,-1 0-1,1 0 1,0 0 0,-1 0-1,1 0 1,-1 0-1,1 0 1,0 0 0,-1 0-1,1-1 1,0 1-1,-1 0 1,1 0-1,-1-1 1,1 1 0,0-1-1,31-12 531,46-43-149,-62 42-402,1 1-1,1 1 1,36-20-1,-53 31-11,-1 1 0,0 0 0,1 0 0,-1 0 0,1-1 0,-1 1 0,0 0 0,1 0 0,-1 0 0,1 0 0,-1 0 0,1 0 0,-1 0 1,1 0-1,-1 0 0,0 0 0,1 0 0,-1 0 0,1 0 0,-1 1 0,1-1 0,-1 0 0,0 0 0,1 0 0,-1 1 0,0-1 0,1 0 0,-1 0 0,0 1 0,1-1 0,-1 0 0,0 1 0,1 0 0,4 19 31,-8 37 523,1-35-408,4-22-355,0 0 0,-1 0-1,1 0 1,0 0 0,0-1-1,0 1 1,0-1 0,-1 1-1,1-1 1,0 1 0,-1-1-1,3-1 1,27-25-8059,-14 6 27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00.395"/>
    </inkml:context>
    <inkml:brush xml:id="br0">
      <inkml:brushProperty name="width" value="0.025" units="cm"/>
      <inkml:brushProperty name="height" value="0.025" units="cm"/>
    </inkml:brush>
  </inkml:definitions>
  <inkml:trace contextRef="#ctx0" brushRef="#br0">57 1 12139,'0'0'16245,"-2"12"-15300,2-12-944,-18 74 1145,4 0-1,-8 127 1,22-200-1146,0-1 0,-1 0 0,1 0 0,0 1 0,0-1 0,0 0 0,0 0 0,0 1 0,0-1 0,0 0 0,0 1 0,0-1 0,0 0 0,0 0 0,0 1 0,0-1 0,0 0 0,0 0 0,1 1 0,-1-1 0,0 0 0,0 0 0,0 1 0,0-1 0,0 0 0,0 0 0,1 0 0,-1 1 0,0-1 0,0 0 0,0 0 0,1 0 0,-1 1 0,0-1 0,0 0 0,1 0 0,-1 0 0,0 0 0,0 0 0,1 0 0,-1 0 0,0 0 0,0 1 0,1-1 0,-1 0 0,0 0 0,1 0 0,-1 0 0,0 0 0,0 0 0,1-1 0,-1 1 0,0 0 0,0 0 0,1 0 0,-1 0 0,0 0 0,0 0 0,1 0 0,-1 0 0,0-1 0,1 1 0,9-9 0,-5 1 0,0 0 0,0-1 0,-1 0 0,0 0 0,-1-1 0,0 1 0,0-1 0,1-11 0,7-59 0,-10 76 0,-2 8 0,1 0 0,0 0 0,1 0 0,-1 0 0,1-1 0,-1 1 0,1 0 0,1 0 0,-1 0 0,0-1 0,1 1 0,0-1 0,-1 1 0,1-1 0,3 4 0,-3-6 0,0 1 0,0-1 0,0 1 0,1-1 0,-1 0 0,0 0 0,1 0 0,-1 0 0,1-1 0,-1 1 0,1 0 0,-1-1 0,1 0 0,-1 1 0,1-1 0,0 0 0,-1-1 0,1 1 0,-1 0 0,1-1 0,-1 1 0,1-1 0,-1 0 0,5-2 0,-1 0 0,0 0 0,0 0 0,0-1 0,-1 0 0,0 0 0,0 0 0,0 0 0,0-1 0,0 0 0,-1 0 0,0-1 0,5-7 0,20-44 0,-34 77 0,-1-3 0,1 0 0,0 1 0,2 0 0,0 0 0,1 0 0,1 20 0,1-36 0,0-1 0,0 1 0,0-1 0,1 1 0,-1-1 0,1 1 0,-1-1 0,1 1 0,-1-1 0,1 0 0,0 1 0,0-1 0,0 0 0,0 1 0,0-1 0,0 0 0,0 0 0,0 0 0,0 0 0,0 0 0,1 0 0,-1 0 0,2 1 0,0-1 0,1 0 0,-1 0 0,1 0 0,-1 0 0,1 0 0,0-1 0,-1 1 0,1-1 0,6-1 0,-1 1 0,-1-1 0,0-1 0,1 1 0,-1-2 0,0 1 0,0-1 0,0 0 0,8-5 0,-8 3 0,-1 0 0,1 0 0,-1-1 0,-1 0 0,1-1 0,-1 1 0,0-1 0,0-1 0,-1 1 0,0-1 0,0 0 0,-1 0 0,0 0 0,-1 0 0,1-1 0,-2 0 0,1 0 0,-1 0 0,0 0 0,0-17 0,-2 25 0,0 1 0,0 0 0,0-1 0,1 1 0,-1-1 0,0 1 0,-1 0 0,1-1 0,0 1 0,0-1 0,0 1 0,0-1 0,0 1 0,0 0 0,0-1 0,-1 1 0,1 0 0,0-1 0,0 1 0,0 0 0,-1-1 0,1 1 0,0 0 0,-1-1 0,1 1 0,0 0 0,-1 0 0,1-1 0,0 1 0,-1 0 0,1 0 0,0 0 0,-1-1 0,1 1 0,-1 0 0,1 0 0,0 0 0,-1 0 0,1 0 0,-1 0 0,-20 8 0,-15 20 0,30-21 0,-20 23 0,25-28 0,0-1 0,0 0 0,0 1 0,0-1 0,0 1 0,1-1 0,-1 1 0,0-1 0,1 1 0,0-1 0,-1 1 0,1 0 0,0-1 0,0 1 0,-1-1 0,1 1 0,1 0 0,-1-1 0,0 3 0,4-2 0,0 0 0,-1-1 0,1 0 0,0 1 0,0-2 0,0 1 0,0 0 0,0-1 0,0 0 0,0 1 0,0-2 0,7 0 0,-1 1 0,27 0-27,52 2-115,-85-2 134,1 1 1,0 0-1,-1 0 1,1 0 0,-1 0-1,0 1 1,1 0-1,-1 0 1,0 0-1,0 0 1,0 0-1,0 1 1,-1 0 0,1 0-1,3 3 1,1 4 34,-11-13 74,-12-21 59,8 9-160,0 0 0,0-1 0,2 0 0,0 0 0,0 0 0,2 0 0,-3-30 0,16 44-2632,15 7-6443,-21-4 6513,4 1-6968</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00.722"/>
    </inkml:context>
    <inkml:brush xml:id="br0">
      <inkml:brushProperty name="width" value="0.025" units="cm"/>
      <inkml:brushProperty name="height" value="0.025" units="cm"/>
    </inkml:brush>
  </inkml:definitions>
  <inkml:trace contextRef="#ctx0" brushRef="#br0">0 1 16239,'0'0'4292,"70"25"-13997,-46-12 481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01.067"/>
    </inkml:context>
    <inkml:brush xml:id="br0">
      <inkml:brushProperty name="width" value="0.025" units="cm"/>
      <inkml:brushProperty name="height" value="0.025" units="cm"/>
    </inkml:brush>
  </inkml:definitions>
  <inkml:trace contextRef="#ctx0" brushRef="#br0">108 9 9161,'0'0'9833,"8"-2"-7340,24-3 171,-39 4 3378,3 0-5879,-1 1 1,0 0-1,1 1 0,-1-1 1,0 1-1,-8 2 0,10-2-132,-7 2 125,1 1-1,-1 0 1,0 1-1,1 0 1,0 0-1,0 1 1,1 0-1,-15 14 1,23-20-156,0 1 0,0-1 0,0 0 0,0 1 0,0-1 0,0 0 0,0 1 0,0-1 0,0 1 0,0-1 0,1 0 0,-1 1 0,0-1 0,0 0 0,0 1 0,0-1 0,1 0 0,-1 1 0,0-1 0,0 0 0,0 1 0,1-1 0,-1 0 0,0 0 0,1 1 0,-1-1 0,0 0 0,0 0 0,1 0 0,-1 1 0,0-1 0,1 0 0,-1 0 0,1 0 0,-1 0 0,0 0 0,1 0 0,-1 0 0,0 0 0,1 0 0,-1 0 0,1 0 0,-1 0 0,0 0 0,1 0 0,-1 0 0,0 0 0,1 0 0,29 2 0,-23-1 0,64-1-738,-54-1 404,1 1 0,-1 0 0,0 1-1,0 1 1,1 0 0,-1 2 0,24 7 0,-40-10 326,0-1 1,0 0 0,0 1-1,0-1 1,0 1 0,0-1-1,0 1 1,-1-1 0,1 1-1,0-1 1,0 1-1,-1 0 1,1 0 0,0-1-1,-1 1 1,1 0 0,-1 0-1,1 0 1,-1 0 0,1 0-1,-1 0 1,0 0-1,1 0 1,-1 0 0,0 0-1,0 0 1,1 1 0,-2 1 86,1-1 0,-1 0-1,0 0 1,1 0 0,-1 0 0,0 0 0,0 0 0,-1-1 0,1 1 0,0 0 0,0 0 0,-3 1 0,-6 6 516,1 0 0,-1-1 1,-14 9-1,22-16-550,-7 5-67,0 0 0,0 0 0,0-1 0,0 0 0,-1-1 0,0 0 1,0-1-1,0 0 0,-1 0 0,-14 1 0,23-6-2935,1-9-4122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2.295"/>
    </inkml:context>
    <inkml:brush xml:id="br0">
      <inkml:brushProperty name="width" value="0.025" units="cm"/>
      <inkml:brushProperty name="height" value="0.025" units="cm"/>
    </inkml:brush>
  </inkml:definitions>
  <inkml:trace contextRef="#ctx0" brushRef="#br0">34 0 20724,'0'0'993,"-10"62"-65,0-18 33,2 9-192,3 5-417,5 4-256,0 1-96,2-2-32,11-3-768,2-5-770,0-6-1313,-5-8 898,-2-9 864,-7-11-321,-1-11-2978</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08.194"/>
    </inkml:context>
    <inkml:brush xml:id="br0">
      <inkml:brushProperty name="width" value="0.025" units="cm"/>
      <inkml:brushProperty name="height" value="0.025" units="cm"/>
    </inkml:brush>
  </inkml:definitions>
  <inkml:trace contextRef="#ctx0" brushRef="#br0">64 1 13933,'0'0'13394,"-1"11"-12097,-16 123 690,8-82-1419,-3 85 0,13-114-559,-2 28-2441,-10-55-5603,-2-11 1160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08.520"/>
    </inkml:context>
    <inkml:brush xml:id="br0">
      <inkml:brushProperty name="width" value="0.025" units="cm"/>
      <inkml:brushProperty name="height" value="0.025" units="cm"/>
    </inkml:brush>
  </inkml:definitions>
  <inkml:trace contextRef="#ctx0" brushRef="#br0">0 19 19474,'0'0'10699,"72"-18"-9931,-33 18-287,5 0-289,4 0-96,-1 0-64,-2 0-32,-1 0-641,-6 1-864,-8 4-1858,-3 3-1570,-9-4-3171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09.345"/>
    </inkml:context>
    <inkml:brush xml:id="br0">
      <inkml:brushProperty name="width" value="0.025" units="cm"/>
      <inkml:brushProperty name="height" value="0.025" units="cm"/>
    </inkml:brush>
  </inkml:definitions>
  <inkml:trace contextRef="#ctx0" brushRef="#br0">0 13 9385,'0'0'18198,"3"11"-16890,1 22-666,-1 0 0,-1 0 0,-6 62 0,1 0-290,13-104 151,1-10-296,-3-10-176,-1 0 0,-2 0 0,-1 0-1,-1-1 1,-2 0 0,0 0-1,-6-40 1,3 61-102,1 14-97,4 16-175,0-17 153,0 0 0,0-1 0,0 0 0,1 0 0,-1 0 0,1 0 0,0 0 0,-1-1 0,1 1 0,0-1-1,1 0 1,-1 0 0,0-1 0,0 1 0,6 0 0,3 1-2389,1-1 0,-1-1 0,27 0 0,-9-2-4142</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09.811"/>
    </inkml:context>
    <inkml:brush xml:id="br0">
      <inkml:brushProperty name="width" value="0.025" units="cm"/>
      <inkml:brushProperty name="height" value="0.025" units="cm"/>
    </inkml:brush>
  </inkml:definitions>
  <inkml:trace contextRef="#ctx0" brushRef="#br0">116 0 12844,'0'0'4730,"-8"6"-1970,-3 3-1987,0 1 1,1 0-1,1 1 1,0-1-1,-10 16 1,14-18-383,0 0 0,1 0 0,0 0 0,0 0 0,1 0 0,0 1 0,0-1 0,1 1 0,0 0 0,-1 17 0,3-25-386,0 0 1,1-1 0,-1 1-1,0 0 1,1 0 0,-1-1-1,1 1 1,-1 0 0,1 0-1,0-1 1,-1 1 0,1-1-1,0 1 1,-1 0-1,1-1 1,0 1 0,-1-1-1,1 0 1,0 1 0,0-1-1,0 0 1,0 1 0,-1-1-1,1 0 1,0 0 0,0 0-1,0 0 1,0 0 0,0 0-1,0 0 1,-1 0 0,1 0-1,0 0 1,0 0 0,0 0-1,1-1 1,37-8 276,-22 0-321,-1 0 1,0-1-1,23-19 1,-27 19-42,1 1 1,0 0 0,1 0-1,0 1 1,24-9 0,-38 16 87,1 1 0,0 0 0,0-1 0,-1 1 0,1 0 0,0 0 1,0 0-1,0-1 0,0 1 0,0 0 0,-1 0 0,1 0 0,0 0 0,0 1 0,0-1 0,0 0 1,-1 0-1,1 0 0,0 1 0,0-1 0,0 0 0,-1 1 0,1-1 0,0 1 0,0-1 0,-1 1 1,1-1-1,0 1 0,-1-1 0,1 1 0,-1-1 0,1 1 0,-1 0 0,1 0 0,-1-1 0,1 1 0,-1 0 1,0 0-1,1-1 0,-1 1 0,0 0 0,1 1 0,0 48 682,-1-45-600,-1 0-1,1 1 1,0-1 0,1 0-1,-1 1 1,3 7-1,-3-12-49,1 0-1,1 0 0,-1 0 0,0 0 0,0 0 0,0 0 0,0 0 1,1-1-1,-1 1 0,0 0 0,1-1 0,-1 1 0,1-1 0,-1 0 1,0 1-1,1-1 0,-1 0 0,1 0 0,-1 0 0,1 0 0,-1 0 0,1 0 1,-1 0-1,1 0 0,-1-1 0,1 1 0,1-1 0,41-15 424,-3-10-340,-33 19-166,1 0 0,0 1 1,0 1-1,0-1 0,1 2 1,-1-1-1,1 1 0,1 1 1,-1 0-1,0 0 0,14-1 1,-23 5 33,0 0 1,-1 1-1,1-1 1,0 0 0,0 1-1,-1-1 1,1 1 0,-1-1-1,1 1 1,-1-1-1,0 1 1,1 0 0,-1-1-1,0 1 1,0-1 0,0 1-1,0 0 1,-1-1-1,1 3 1,4 28-11,-3-31-145,0 0 0,1 0 0,-1 0 0,0-1 0,1 1 0,-1 0 0,1 0 0,-1-1 0,1 1 1,-1-1-1,1 0 0,-1 1 0,1-1 0,-1 0 0,1 0 0,0 0 0,-1 0 0,1 0 0,-1 0 0,3-1 0,-1 1-851,0-1 0,0 1-1,0-1 1,0 0-1,0 0 1,0 0-1,0 0 1,0-1-1,4-2 1,7-10-6539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0.268"/>
    </inkml:context>
    <inkml:brush xml:id="br0">
      <inkml:brushProperty name="width" value="0.025" units="cm"/>
      <inkml:brushProperty name="height" value="0.025" units="cm"/>
    </inkml:brush>
  </inkml:definitions>
  <inkml:trace contextRef="#ctx0" brushRef="#br0">186 35 13132,'0'0'17937,"-10"-7"-16501,7 4-1427,0 1 0,-1-1 0,1 0 1,-1 1-1,0 0 0,0 0 0,0 0 0,0 1 0,0-1 0,0 1 0,0 0 0,0 0 0,-1 0 0,1 0 0,0 1 0,0 0 0,-1 0 0,1 0 0,0 0 0,-1 1 0,1 0 0,0 0 0,0 0 0,-1 0 0,1 1 0,0-1 0,0 1 0,-5 3 0,5-3-9,1 0 0,-1 0 0,1 1 0,-1-1 0,1 1 0,0-1 0,0 1 0,0 0 0,0 1 0,0-1 0,1 0 0,0 1 0,-1-1 0,1 1 0,0 0 0,1 0 0,-1 0 0,1 0 0,-2 7 0,3-11 0,1 1 0,-1 0 0,0-1 0,0 1 0,1 0 0,-1-1 0,1 1 0,-1 0 0,1-1 0,-1 1 0,1-1 0,-1 1 0,1-1 0,-1 1 0,1-1 0,0 1 0,-1-1 0,1 1 0,0-1 0,-1 0 0,1 0 0,0 1 0,-1-1 0,1 0 0,0 0 0,0 0 0,-1 0 0,1 0 0,0 1 0,1-2 0,31 2 0,-25-1 0,44-3-687,-32 2 110,0 0 0,0 1 0,38 5 0,-57-4 599,0-1 0,0 0 0,0 1 0,0-1 0,0 1 0,0-1 0,0 1-1,0 0 1,-1-1 0,1 1 0,0 0 0,0-1 0,-1 1 0,1 0 0,0 0 0,-1 0 0,1 0 0,-1-1-1,1 1 1,-1 0 0,1 0 0,-1 0 0,0 0 0,0 0 0,1 0 0,-1 0 0,0 0 0,0 0-1,0 1 1,0-1 0,0 0 0,0 0 0,0 0 0,-1 0 0,1 0 0,0 0 0,0 0 0,-1 0 0,0 1-1,0 1 163,0 1 0,0 0-1,-1 0 1,0-1-1,0 1 1,0-1-1,0 0 1,0 1 0,-3 2-1,-8 5 32,1 0 0,-2-1 0,1-1 0,-23 12 0,30-18-437,-1 0 0,1 0 0,-1-1 1,0 0-1,-13 2 0,17-4-410,-1 1 0,1-1 0,-1 0 0,1-1 0,-1 1 0,1 0 0,-1-1 0,1 0 0,-1 0 0,1 0 0,0 0 0,-5-3 0,-6-7-11048</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1.107"/>
    </inkml:context>
    <inkml:brush xml:id="br0">
      <inkml:brushProperty name="width" value="0.025" units="cm"/>
      <inkml:brushProperty name="height" value="0.025" units="cm"/>
    </inkml:brush>
  </inkml:definitions>
  <inkml:trace contextRef="#ctx0" brushRef="#br0">136 199 12011,'7'-10'2419,"5"-6"-842,-1-1 1,12-27-1,-18 35-435,-1-1 0,0 0 0,-1 0 0,0 0 1,-1-1-1,0 1 0,1-20 0,-3 29-1095,0 1 0,0-1 0,0 1 0,0 0-1,0-1 1,0 1 0,0-1 0,0 1 0,0-1 0,0 1 0,0 0 0,-1-1 0,1 1 0,0-1 0,0 1 0,0 0 0,-1-1 0,1 1 0,0 0 0,0-1 0,-1 1 0,1 0-1,0-1 1,-1 1 0,1 0 0,0 0 0,-1-1 0,1 1 0,-1 0 0,1 0 0,0 0 0,-1 0 0,1-1 0,-1 1 0,1 0 0,0 0 0,-1 0 0,1 0 0,-1 0-1,1 0 1,-1 0 0,1 0 0,0 0 0,-1 0 0,1 0 0,-1 0 0,1 1 0,0-1 0,-1 0 0,1 0 0,-1 0 0,1 1 0,0-1 0,-1 0 0,0 1 0,-21 16 89,12 1-93,1-1 0,0 1 0,1 1 0,1 0 0,1 0 0,0 0 0,-5 40 0,-3 142 1081,13 80-889,-1-307-235,-1 1 0,-2 0 0,0 0 0,-2 1 0,-1-1 0,-11-25 0,6 18 0,2 0 0,-10-53 0,21 85-14,0-1 0,1 1 0,-1-1 0,1 1 1,-1-1-1,1 1 0,-1-1 0,1 1 0,-1-1 0,1 1 0,0 0 0,-1-1 0,1 1 1,0 0-1,-1 0 0,1 0 0,0-1 0,-1 1 0,1 0 0,0 0 0,-1 0 1,1 0-1,0 0 0,0 0 0,-1 0 0,1 0 0,0 0 0,-1 1 0,1-1 0,0 0 1,0 1-1,0-1-81,80 15-3850,-57-9 1475,-1-1-1,1-2 1,30 2-1,19-5-6673,-43 0 1841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1.852"/>
    </inkml:context>
    <inkml:brush xml:id="br0">
      <inkml:brushProperty name="width" value="0.025" units="cm"/>
      <inkml:brushProperty name="height" value="0.025" units="cm"/>
    </inkml:brush>
  </inkml:definitions>
  <inkml:trace contextRef="#ctx0" brushRef="#br0">102 99 1986,'0'0'11872,"2"-9"-8284,1 1-2514,-1 5-722,-1 0 0,0 0 0,0 0 0,0 0-1,0-1 1,-1 1 0,1 0 0,-1 0 0,0 0-1,0 0 1,0-1 0,-1-2 0,1 5-221,0 0 0,0 1 0,-1-1 0,1 0 0,-1 1 0,1-1 1,0 0-1,-1 1 0,1-1 0,-1 0 0,0 1 0,1-1 0,-1 1 0,1-1 0,-1 1 1,0-1-1,1 1 0,-1 0 0,0-1 0,0 1 0,1 0 0,-1 0 0,0-1 0,0 1 0,1 0 1,-1 0-1,0 0 0,0 0 0,0 0 0,1 0 0,-1 0 0,0 0 0,0 0 0,1 1 1,-1-1-1,0 0 0,0 0 0,1 1 0,-2-1 0,-27 14 289,23-8-203,0-1 0,1 1 1,0 0-1,0 1 0,0-1 0,1 1 0,0 0 1,1 0-1,-1 0 0,1 0 0,0 1 1,-2 12-1,10-19-136,1 0 0,-1 0-1,1-1 1,-1 0 0,1 0 0,8-1 0,46-15 1,-49 12-234,1 0 1,0 1-1,-1 1 0,1 0 1,15-1-1,-25 3 142,-1 1 0,0-1-1,1 1 1,-1 0 0,0-1-1,1 1 1,-1 0 0,0 0-1,0 0 1,0 0 0,0 0-1,0 0 1,0 0 0,0 0-1,0 0 1,0 0 0,-1 1-1,1-1 1,0 0 0,-1 1-1,1-1 1,-1 0 0,0 1-1,1-1 1,-1 1 0,0-1-1,0 0 1,0 1 0,0-1-1,0 1 1,0 2 0,7 23 261,-7-26-216,0 0 1,1 0 0,-1-1 0,1 1-1,-1 0 1,1-1 0,-1 1 0,1 0 0,0-1-1,-1 1 1,1-1 0,0 1 0,-1-1-1,1 1 1,0-1 0,0 1 0,-1-1 0,1 0-1,0 1 1,0-1 0,0 0 0,0 0-1,-1 1 1,1-1 0,0 0 0,1 0-1,0-1-18,0 0-1,0 0 1,-1 0-1,1 0 1,0 0-1,0 0 1,-1 0-1,1 0 1,-1-1-1,1 1 1,-1-1-1,0 1 1,0-1-1,1 0 1,-1 1-1,0-1 1,0 0-1,-1 0 1,1 0-1,0 1 1,-1-1-1,1 0 1,-1 0-1,1-4 1,9-51 131,-10-30-148,3 87 0,0 0 0,0 0 0,0 0 0,0 1 0,0-1 0,0 1 0,0 0 0,0 0 0,0 0 0,-1 0 0,1 0 0,2 2 0,6 1-79,0-1 1,1 0-1,-1-1 0,1 0 0,-1 0 1,1-2-1,17 0 0,-15 0-32,0 0 0,0 1 0,-1 1 0,23 5 0,-35-6 98,1-1-1,-1 1 1,1 0 0,-1 0-1,1 0 1,-1 0 0,1 0-1,-1 0 1,0 0 0,1 0 0,-1 0-1,0 1 1,0-1 0,0 0-1,0 1 1,0-1 0,-1 1 0,1-1-1,0 1 1,-1 0 0,1-1-1,-1 1 1,1 3 0,1 43 573,-3-31-198,2-17-347,-1 0 0,1 1-1,-1-1 1,1 0 0,0 1 0,-1-1-1,1 0 1,-1 0 0,1 0 0,0 0-1,-1 0 1,1 0 0,0 0 0,-1 0-1,1 0 1,0 0 0,-1 0 0,1 0-1,-1 0 1,1 0 0,0 0 0,-1-1-1,1 1 1,0 0 0,-1 0 0,1-1-1,0 1 1,18-8 133,5-6-178,-15 8-169,-1 1 1,1 0-1,0 1 0,0-1 0,1 2 1,-1-1-1,1 1 0,0 1 1,-1 0-1,12-1 0,-20 4 208,0 0 0,1 0 0,-1 0 0,0 1 0,0-1 0,0 0 0,0 1 0,-1-1 0,1 1 0,0-1-1,0 1 1,-1 0 0,1-1 0,-1 1 0,0 0 0,1 1 0,0 0 14,-1 0 0,1 0 0,0 0 0,0 0 0,1 0 1,-1-1-1,1 1 0,-1 0 0,1-1 0,2 3 0,-1-3-317,0-1 1,0 0-1,1 0 1,-1 0-1,0 0 1,1 0-1,-1-1 1,0 0-1,1 1 1,-1-1-1,6-1 1,37-8-8469,-15-2 552</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2.783"/>
    </inkml:context>
    <inkml:brush xml:id="br0">
      <inkml:brushProperty name="width" value="0.025" units="cm"/>
      <inkml:brushProperty name="height" value="0.025" units="cm"/>
    </inkml:brush>
  </inkml:definitions>
  <inkml:trace contextRef="#ctx0" brushRef="#br0">62 216 13293,'0'0'7943,"-9"2"-7340,8-2-602,-1 0 106,0 0 0,0 0 0,-1 0 0,1 1 0,0-1 0,0 1 0,0-1 0,0 1 1,0 0-1,0 0 0,0 0 0,0 0 0,0 0 0,0 1 0,0-1 0,1 0 0,-1 1 0,0-1 0,1 1 0,0 0 0,-1 0 0,1-1 0,0 1 0,0 0 0,0 0 0,0 0 0,0 0 0,0 0 0,0 0 0,1 1 0,-1-1 0,1 0 0,0 0 0,-1 0 0,1 1 0,1 2 0,-1-4-74,1 0-1,-1 0 0,1 0 0,-1 0 1,1 0-1,0 0 0,0-1 0,0 1 1,-1 0-1,1 0 0,0-1 0,0 1 1,0-1-1,0 1 0,0-1 0,0 1 1,0-1-1,0 0 0,0 1 0,0-1 1,0 0-1,0 0 0,0 0 0,0 0 1,1 0-1,-1 0 0,0 0 0,0 0 1,0 0-1,0 0 0,0-1 0,0 1 1,1-1-1,40-10 195,-38 8-290,1 0 0,-1-1 0,0 0 0,0 0 0,0 0 0,-1 0 0,1 0 0,-1-1 0,0 0-1,0 1 1,-1-1 0,1 0 0,-1-1 0,0 1 0,-1 0 0,1-1 0,-1 1 0,0 0 0,0-1 0,-1 0-1,1-6 1,-17 24 437,12-6-177,1 1-1,0 0 1,1 0 0,-1 0 0,1 0-1,1 1 1,-1-1 0,1 0-1,0 1 1,1-1 0,0 1-1,1 9 1,0-15-157,0-1-1,0 1 0,0-1 1,0 1-1,0 0 1,0-1-1,1 0 1,-1 1-1,1-1 0,-1 0 1,1 0-1,-1 0 1,1 0-1,0 0 1,-1 0-1,1 0 0,0-1 1,0 1-1,0 0 1,0-1-1,0 0 1,-1 1-1,1-1 1,0 0-1,0 0 0,4-1 1,4 2 103,-1-1 1,1-1 0,-1 0-1,13-2 1,-13 0-125,1-1 0,-1 1 1,0-2-1,0 1 0,0-2 0,-1 1 0,0-1 0,0 0 1,0-1-1,-1 1 0,1-2 0,-2 1 0,1-1 0,-1 0 1,7-11-1,-2 1-181,-1-1 1,-1 0 0,-1 0 0,0 0 0,-2-1-1,6-28 1,-8 16-15,-14 43 194,-16 51 519,20-40-256,0 1 0,2 0 0,0 0 0,2 0 0,1 0 0,0 0 0,6 43 0,-5-64-272,0 0 0,0-1 1,0 1-1,0 0 1,1-1-1,-1 1 1,1-1-1,-1 1 0,1 0 1,0-1-1,0 1 1,-1-1-1,1 0 1,0 1-1,0-1 1,0 0-1,0 1 0,1-1 1,-1 0-1,0 0 1,1 0-1,-1 0 1,0 0-1,1 0 0,-1-1 1,1 1-1,2 1 1,-3-3-3,1 1 1,-1 0-1,0-1 1,1 1-1,-1-1 1,0 0-1,0 1 1,0-1-1,1 0 1,-1 0 0,0 0-1,0 0 1,0 0-1,0 0 1,0 0-1,0 0 1,-1 0-1,1 0 1,0 0-1,0-1 1,-1 1-1,1 0 1,-1 0-1,1-1 1,-1 1-1,0 0 1,1-1-1,-1 1 1,0-1-1,0 1 1,0 0-1,0-3 1,5-70-8,-5 69 0,0 0 0,0 0 0,-1 0 0,1 0 0,-1 0 0,0 0 0,-1 0 0,1 0 0,-1 1 0,0-1 0,0 1 0,-4-8 0,6 12 0,0 0 0,-1 0 0,1-1 0,0 1 0,0 0 0,0 0 0,0 0 0,0-1 0,-1 1 0,1 0 0,0 0 0,0 0 0,0-1 0,-1 1 0,1 0 0,0 0 0,0 0 0,-1 0 0,1 0 0,0-1 0,0 1 0,-1 0 0,1 0 0,0 0 0,0 0 0,-1 0 0,1 0 0,0 0 0,-1 0 0,1 0 0,0 0 0,0 0 0,-1 0 0,1 0 0,0 0 0,0 0 0,-1 1 0,1-1 0,0 0 0,0 0 0,-1 0 0,-3 14 0,3 17 0,2-30 0,-1 1 0,1 0 0,-1 0 0,1-1 0,-1 1 0,1 0 0,0-1 0,0 1 0,0-1 0,0 1 0,0-1 0,0 1 0,0-1 0,0 1 0,1-1 0,-1 0 0,0 0 0,1 0 0,2 2 0,1-1 0,-1 0 0,1 0 0,0 0 0,0-1 0,0 1 0,0-1 0,5 0 0,8 1 0,1-1 0,34-4 0,-45 2 0,-1 0 0,1-1 0,0 0 0,-1-1 0,1 1 0,-1-1 0,0-1 0,0 1 0,0-1 0,0-1 0,-1 1 0,0-1 0,0 0 0,0-1 0,0 1 0,-1-1 0,6-8 0,-16 24 0,0 0 0,1 0 0,0 0 0,0 0 0,1 1 0,1-1 0,0 1 0,0 0 0,1-1 0,0 1 0,2 20 0,-1-29-7,0-1 0,1 0-1,-1 0 1,1 0 0,-1 1 0,0-1 0,1 0-1,0 0 1,-1 0 0,1 0 0,0 0 0,-1 0-1,1 0 1,0 0 0,0 0 0,0-1 0,0 1 0,0 0-1,0 0 1,0-1 0,0 1 0,0-1 0,0 1-1,0-1 1,1 1 0,-1-1 0,0 0 0,0 1-1,1-1 1,-1 0 0,0 0 0,0 0 0,0 0-1,1 0 1,-1 0 0,0 0 0,0-1 0,1 1-1,-1 0 1,1-1 0,2 0-110,0 0-1,0 0 1,0-1 0,-1 1-1,1-1 1,-1 0 0,1 0-1,-1 0 1,1 0 0,-1-1-1,4-3 1,-1-1-1476,-1-1 1,-1 1-1,1-1 1,-1 0-1,0 0 0,-1 0 1,0-1-1,2-9 0,4-18-6585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3.145"/>
    </inkml:context>
    <inkml:brush xml:id="br0">
      <inkml:brushProperty name="width" value="0.025" units="cm"/>
      <inkml:brushProperty name="height" value="0.025" units="cm"/>
    </inkml:brush>
  </inkml:definitions>
  <inkml:trace contextRef="#ctx0" brushRef="#br0">1 0 17136,'0'0'9769,"17"56"-15918,-4-41 1184,2-2-3619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3.474"/>
    </inkml:context>
    <inkml:brush xml:id="br0">
      <inkml:brushProperty name="width" value="0.025" units="cm"/>
      <inkml:brushProperty name="height" value="0.025" units="cm"/>
    </inkml:brush>
  </inkml:definitions>
  <inkml:trace contextRef="#ctx0" brushRef="#br0">65 0 12556,'0'0'12865,"-7"10"-9827,1-3-2118,0-1-612,1 0 0,-1 0 0,1 1 0,0 0 0,1 0 0,0 0 0,0 1 0,0-1 0,1 1 0,-2 9 0,8-17-308,0 1 0,0 0 0,1 0 0,-1-1 0,0 0 0,1 0 0,-1 0 0,6-1 0,-5 1 0,22-1 0,-1-2 0,0-1 0,37-10 0,-37 7 0,0 2 0,1 0 0,39-1 0,-61 6 0,1 0 0,0 1 0,0-1 0,0 1 0,-1 0 0,1 0 0,0 1 0,-1-1 0,1 1 0,-1 0 0,0 0 0,1 0 0,-1 1 0,0 0 0,0 0 0,-1 0 0,6 5 0,0-1 0,-3-3-401,1 0-1,0-1 1,1 1 0,-1-1 0,1-1-1,-1 1 1,1-1 0,0-1 0,0 1-1,0-1 1,14 0 0,-2-1-7020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5.522"/>
    </inkml:context>
    <inkml:brush xml:id="br0">
      <inkml:brushProperty name="width" value="0.025" units="cm"/>
      <inkml:brushProperty name="height" value="0.025" units="cm"/>
    </inkml:brush>
  </inkml:definitions>
  <inkml:trace contextRef="#ctx0" brushRef="#br0">151 1 16912,'0'0'10218,"-34"77"-8649,16-33-320,0 1-160,3 3-192,6-1-544,3-4-257,6-7 0,0-5-545,11-7-704,1-8-480,1-6-706,-3-7-1248,-5-3-993</inkml:trace>
  <inkml:trace contextRef="#ctx0" brushRef="#br0" timeOffset="1">20 307 11082,'0'0'13037,"-20"-58"-10411,27 45-640,9 1-769,7 1-704,6 4-449,6 0-96,1 1-1025,12-2-3203,3 0-5606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2.651"/>
    </inkml:context>
    <inkml:brush xml:id="br0">
      <inkml:brushProperty name="width" value="0.025" units="cm"/>
      <inkml:brushProperty name="height" value="0.025" units="cm"/>
    </inkml:brush>
  </inkml:definitions>
  <inkml:trace contextRef="#ctx0" brushRef="#br0">12 508 12588,'0'0'5632,"-4"-9"-3427,3 5-2113,0 1 0,-1 0 0,1-1 0,0 1 0,1-1 0,-1 1 0,1-1 0,0 0 0,-1 1 0,1-1 0,1 0 0,-1 1 0,1-1 0,-1 1 0,1-1 0,0 1 0,0-1 0,1 1 0,-1 0 0,1-1 0,-1 1 0,1 0 0,0 0 0,0 0 0,0 0 0,1 1 0,-1-1 0,1 0 0,3-2 0,0-1 54,151-176 1975,-138 156-1542,-1-1 1,-1-1-1,-1-1 1,-2 0-1,15-41 1,-29 109 409,2-19-895,0 10 94,0-1 0,2 1-1,1-1 1,2 0 0,19 55-1,-22-74-309,0-1 1,1 1-1,0-1 0,0 0 0,1 0 1,0 0-1,1-1 0,0 0 1,0 0-1,1-1 0,-1 0 0,2-1 1,-1 1-1,1-1 0,0-1 0,0 0 1,1 0-1,-1-1 0,1 0 0,13 3 1,-11-4-866,0-1 1,1 0 0,-1-1 0,1 0-1,-1-1 1,1 0 0,21-4 0,18-17-7022</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3.891"/>
    </inkml:context>
    <inkml:brush xml:id="br0">
      <inkml:brushProperty name="width" value="0.025" units="cm"/>
      <inkml:brushProperty name="height" value="0.025" units="cm"/>
    </inkml:brush>
  </inkml:definitions>
  <inkml:trace contextRef="#ctx0" brushRef="#br0">211 121 14286,'0'0'4025,"4"-9"-401,-2 5-3241,3-3 656,-1-1 0,-1 0 0,1 0 0,-2-1 0,4-12 0,-5 19-944,-1 0 1,0 1 0,0-1 0,1 1 0,-1-1-1,0 0 1,-1 1 0,1-1 0,0 1 0,0-1-1,-1 1 1,1-1 0,-1 1 0,1-1 0,-1 1 0,1-1-1,-1 1 1,0-1 0,0 1 0,0 0 0,0-1-1,0 1 1,0 0 0,0 0 0,0 0 0,-1 0-1,1 0 1,0 0 0,-1 0 0,1 0 0,0 1-1,-1-1 1,1 1 0,-1-1 0,1 1 0,-1-1-1,0 1 1,1 0 0,-1-1 0,1 1 0,-1 0-1,0 0 1,-1 1 0,-6-1-96,0 1 0,-1 0 0,1 1 0,0 0 0,0 1 0,1 0 0,-1 0 0,0 1 0,1 0 0,0 0 0,0 1 0,0 0 0,1 0 0,-1 1 0,1 0 0,0 0 0,1 1 0,0 0 0,0 0 0,0 0 0,1 1 0,0 0 0,1 0 0,0 0 0,0 1 0,0-1 0,1 1 0,-3 13 0,6-20-6,0 0 0,0 1 0,0-1 0,0 0-1,1 1 1,-1-1 0,0 0 0,1 1 0,0-1 0,-1 0 0,1 0 0,0 0 0,0 0-1,1 1 1,-1-2 0,0 1 0,1 0 0,-1 0 0,1 0 0,-1-1 0,1 1 0,0 0-1,0-1 1,-1 0 0,1 1 0,0-1 0,0 0 0,1 0 0,-1 0 0,0 0-1,0-1 1,0 1 0,1 0 0,-1-1 0,3 1 0,12 1-229,-1 0 0,1 0 0,32-2 0,-29-1-185,65-3-4437,-67 2 2382,0-2 0,-1 1 0,1-2 0,32-13 0,-6-2-5490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15.089"/>
    </inkml:context>
    <inkml:brush xml:id="br0">
      <inkml:brushProperty name="width" value="0.025" units="cm"/>
      <inkml:brushProperty name="height" value="0.025" units="cm"/>
    </inkml:brush>
  </inkml:definitions>
  <inkml:trace contextRef="#ctx0" brushRef="#br0">127 112 13100,'0'0'7592,"-10"-1"-5313,3 2-1837,0 0 0,0 0 0,0 0 0,0 0 0,1 1 0,-1 0 0,0 1 0,1 0 0,-10 5-1,13-7-291,1 1-1,-1 0 0,1-1 1,-1 1-1,1 0 0,0 0 1,0 0-1,-1 0 0,1 1 1,1-1-1,-1 1 0,0-1 1,1 1-1,-1-1 0,1 1 1,0 0-1,0 0 0,0 0 1,0-1-1,0 1 0,1 0 1,-1 0-1,1 0 0,0 0 1,0 0-1,0 0 0,0 0 0,1 0 1,0 6-1,0-8-130,0 1 0,0-1 1,0 1-1,-1-1 0,1 0 0,1 1 0,-1-1 0,0 0 0,0 0 0,0 0 1,1 1-1,-1-1 0,0-1 0,1 1 0,-1 0 0,1 0 0,-1 0 0,1-1 1,-1 1-1,1-1 0,0 1 0,-1-1 0,1 0 0,2 0 0,46 2 223,-38-2-188,-4-1-101,0-1 0,-1 1 0,1-1 0,-1-1 0,1 0 0,-1 0-1,0 0 1,0-1 0,0 0 0,-1 0 0,1 0 0,-1-1 0,0 0 0,-1-1-1,1 1 1,-1-1 0,0 0 0,0 0 0,-1-1 0,0 0 0,0 1 0,5-12 0,-13 28-36,0 0 1,1 0 0,0 1-1,-2 19 1,4-28 101,1 0 0,0 0 0,0-1 1,0 1-1,0 0 0,0 0 0,0 0 0,0 0 0,0-1 0,1 1 0,-1 0 0,1 0 1,-1-1-1,1 1 0,0 0 0,0-1 0,-1 1 0,1 0 0,0-1 0,1 1 1,-1-1-1,0 0 0,0 1 0,1-1 0,-1 0 0,0 0 0,1 0 0,-1 0 0,1 0 1,0 0-1,-1 0 0,1 0 0,0-1 0,-1 1 0,1-1 0,0 1 0,3-1 0,7 1-115,0-1 0,1 0 0,-1-1 0,0 0 0,0-1 0,0-1 0,0 0 0,-1 0 0,1-1 0,-1-1-1,0 0 1,0 0 0,0-1 0,18-13 0,-29 18 78,1 0 0,0 1 0,0-1 0,0 1 0,-1-1 0,1 1 0,0-1 0,0 1 0,0-1 0,0 1 0,0 0 0,0 0 0,0-1 1,0 1-1,0 0 0,0 0 0,0 0 0,0 0 0,0 0 0,0 0 0,0 1 0,0-1 0,0 0 0,0 0 0,0 1 0,1 0 0,12 20 327,-14-19-283,1-1 1,0 1-1,-1 0 1,1-1-1,0 1 1,0-1-1,-1 1 1,1-1-1,1 1 1,-1-1-1,0 1 1,0-1-1,0 0 1,1 0-1,-1 0 1,1 1-1,-1-1 1,1-1-1,-1 1 1,1 0-1,-1 0 1,1-1-1,0 1 1,-1 0-1,1-1 1,2 1-1,1-1 16,0 0 0,0 0 0,0-1 0,-1 1 0,1-1 0,0 0 0,0-1 0,-1 1 0,1-1 0,-1 0-1,1 0 1,-1 0 0,0 0 0,7-6 0,-9 6 22,1-1-1,0-1 1,-1 1-1,0 0 1,1-1-1,-1 1 1,-1-1-1,1 1 1,0-1-1,-1 0 1,0 0 0,0 0-1,0 0 1,0 0-1,-1 0 1,0 0-1,0-8 1,0-5-49,0 14-14,-1 0 0,1 1 0,0-1 0,0 0 0,1 0 0,-1 0 0,0 0 0,1 0 0,0 0 0,1-2 0,-1 3-1,0 1 0,0 0-1,0 0 1,1 0 0,-1 0 0,0 0-1,1 1 1,-1-1 0,1 0 0,-1 1 0,1-1-1,-1 0 1,1 1 0,-1 0 0,1-1 0,-1 1-1,1 0 1,0 0 0,-1 0 0,1 0-1,-1 0 1,3 1 0,2-1 0,0 0 0,0 1 0,0-1 0,0 2 0,0-1 0,0 1 0,0 0 0,0 0 0,-1 0 0,11 7 0,-13-8 0,0 1 0,0 0 0,-1 1 0,1-1 0,-1 0 0,0 1 0,0-1 0,0 1 0,0-1 0,0 1 0,0 0 0,-1 0 0,1 0 0,-1 0 0,0 0 0,0 0 0,0 1 0,0-1 0,-1 0 0,1 0 0,-1 6 0,-3 67 0,7-75 0,-1 1 0,1-1 0,-1-1 0,1 1 0,0-1 0,-1 1 0,1-1 0,0 0 0,-1 0 0,1-1 0,0 1 0,-1-1 0,5 0 0,-4-2 0,0 1 0,1-1 0,-1 0 0,-1 0 0,1 0 0,0 0 0,-1-1 0,1 0 0,-1 1 0,0-1 0,-1 0 0,1-1 0,-1 1 0,1 0 0,-1-1 0,0 1 0,-1-1 0,3-7 0,-2 3 0,0 0 0,0-1 0,-1 1 0,0 0 0,0-1 0,-1 1 0,-1 0 0,-1-11 0,3 22 0,0 0 0,1 0 0,-1 0 0,0 0 0,1 0 0,-1-1 0,1 1 0,-1 0 0,1-1 0,0 1 0,0-1 0,0 0 0,0 1 0,0-1 0,0 0 0,0 0 0,0 0 0,0-1 0,0 1 0,1 0 0,-1-1 0,0 0 0,4 1 0,55 5 0,-61-6 0,15 1 0,-1-2 0,0 1 0,0-2 0,0 0 0,21-6 0,-28 6 0,-1 0 0,0-1 0,0 1 0,0-1 0,0 0 0,-1-1 0,1 0 0,-1 1 0,0-2 0,0 1 0,0-1 0,-1 1 0,1-1 0,4-7 0,-9 11 0,1 1 0,0-1 0,-1 0 0,1 0 0,0 1 0,-1-1 0,1 0 0,-1 0 0,1 0 0,-1 0 0,0 0 0,1 0 0,-1 0 0,0 0 0,0 0 0,0 0 0,1 0 0,-1 0 0,0 0 0,0 0 0,-1 0 0,1 0 0,0 0 0,0 0 0,0 1 0,-1-1 0,1 0 0,0 0 0,-1 0 0,1 0 0,-1 0 0,1 0 0,-1 0 0,1 1 0,-1-1 0,0 0 0,1 0 0,-1 1 0,0-1 0,0 0 0,1 1 0,-1-1 0,0 1 0,0-1 0,0 1 0,0-1 0,0 1 0,0 0 0,0-1 0,0 1 0,1 0 0,-1 0 0,-2 0 0,-2-1 0,1 1 0,0-1 0,0 1 0,-1 0 0,1 1 0,0-1 0,0 1 0,0-1 0,0 1 0,-1 1 0,-6 2 0,6-1 0,0 1 0,1-1 0,0 1 0,0 0 0,0 0 0,0 1 0,0-1 0,1 1 0,0-1 0,0 1 0,0 0 0,1 0 0,0 1 0,-1-1 0,0 7 0,2-8 0,0-1 0,0 1 0,0-1 0,1 1 0,-1 0 0,1-1 0,0 1 0,0-1 0,0 1 0,1 0 0,0-1 0,-1 1 0,1-1 0,0 1 0,0-1 0,1 1 0,-1-1 0,1 0 0,0 0 0,0 0 0,0 0 0,0 0 0,0 0 0,6 5 0,7 2-398,0-1 0,1 0 0,0-1 0,0 0 0,1-2 0,0 0 0,0-1 0,1 0 0,0-2 0,27 3 1,15-2-7654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0.867"/>
    </inkml:context>
    <inkml:brush xml:id="br0">
      <inkml:brushProperty name="width" value="0.025" units="cm"/>
      <inkml:brushProperty name="height" value="0.025" units="cm"/>
    </inkml:brush>
  </inkml:definitions>
  <inkml:trace contextRef="#ctx0" brushRef="#br0">0 51 20788,'0'0'7137,"10"-7"-5722,0 2-1257,0-1-1,0 1 1,1 1 0,0 0 0,0 0-1,0 1 1,0 0 0,22-1 0,-9 2-41,-12 0-75,0 1 1,1 1 0,-1 0 0,0 0 0,15 3-1,-26-3-30,-1 1-1,1-1 0,0 0 0,0 0 1,-1 1-1,1-1 0,0 0 0,0 1 1,-1-1-1,1 0 0,0 1 0,-1-1 1,1 1-1,-1-1 0,1 1 0,0 0 1,-1-1-1,1 1 0,-1-1 0,0 1 1,1 0-1,-1 0 0,0-1 0,1 1 1,-1 0-1,0 0 0,1-1 0,-1 1 1,0 0-1,0 0 0,0-1 0,0 1 1,0 0-1,0 0 0,0 0 0,0-1 1,0 1-1,-1 0 0,1 0 0,0 0 1,0-1-1,-1 1 0,1 0 0,0-1 1,-1 1-1,1 0 0,-1-1 0,0 2 1,-25 29 755,-35 8-532,38-25-208,1 2-1,-22 17 1,44-32-27,-1-1 0,0 0 0,1 0 0,-1 1 0,0-1 0,1 0 0,-1 1 0,1-1 0,-1 0 0,1 1 0,-1-1 0,1 1 0,-1-1 0,1 1 0,0-1 0,-1 1 0,1-1 0,0 1 0,-1 0 0,1-1 0,0 1 0,0-1 0,-1 1 0,1 0 0,0-1 0,0 1 0,0 0 0,0-1 0,0 1 0,0 0 0,0-1 0,0 1 0,0 0 0,0-1 0,0 1 0,1 0 0,-1-1 0,0 1 0,0-1 0,1 1 0,-1 0 0,0-1 0,1 1 0,-1-1 0,1 1 0,-1-1 0,0 1 0,1-1 0,-1 1 0,1-1 0,-1 0 0,1 1 0,0-1 0,-1 0 0,1 1 0,-1-1 0,1 0 0,0 0 0,-1 1 0,1-1 0,-1 0 0,1 0 0,0 0 0,-1 0 0,1 0 0,0 0 0,57 5 0,-45-5 0,9 2-785,-12-2-1028,1 0 1,0 1-1,0 0 0,-1 1 1,1 0-1,-1 1 0,1 0 1,14 8-1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1.224"/>
    </inkml:context>
    <inkml:brush xml:id="br0">
      <inkml:brushProperty name="width" value="0.025" units="cm"/>
      <inkml:brushProperty name="height" value="0.025" units="cm"/>
    </inkml:brush>
  </inkml:definitions>
  <inkml:trace contextRef="#ctx0" brushRef="#br0">1 36 11179,'0'0'19314,"58"3"-17681,-22-8-992,3-2-641,2 1 0,0 0 0,-3 2 0,1 3-1409,-8 1-2019,-1-3-1985,-3 2-1986,-4-4-7110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1.693"/>
    </inkml:context>
    <inkml:brush xml:id="br0">
      <inkml:brushProperty name="width" value="0.025" units="cm"/>
      <inkml:brushProperty name="height" value="0.025" units="cm"/>
    </inkml:brush>
  </inkml:definitions>
  <inkml:trace contextRef="#ctx0" brushRef="#br0">1 35 8968,'0'0'21135,"10"-4"-19896,-3 1-1029,51-18 637,-53 19-819,0 1 0,-1 0 1,1 0-1,0 0 0,0 1 1,-1 0-1,1 0 0,0 0 1,0 0-1,-1 1 0,1 0 1,5 1-1,-9-1-28,1 0 0,0 1 0,-1-1 0,0 0 0,1 1 0,-1-1 0,0 1 0,0 0 0,0-1 0,0 1 0,0 0 0,0 0 0,0-1 0,0 1 0,-1 0 0,1 0 0,-1 0 0,1 0 0,-1 0 0,0 0 0,0 0 0,0 0 0,0 0 0,0 0 0,0 0 0,-1 0 0,1 0 0,-1 0 0,-1 3 0,1 3 0,-1-1 0,-1 1 0,1-1 0,-2 0 0,1 0 0,-6 9 0,7-14 1,0 1 0,0-1 0,0 1 1,1 0-1,-1 0 0,1 0 0,-1-1 0,1 2 0,0-1 0,0 0 0,0 0 1,0 5-1,1-6-5,1 0 1,0-1 0,0 1 0,0 0 0,0-1 0,0 1-1,0-1 1,0 0 0,1 1 0,-1-1 0,0 0-1,1 0 1,-1 0 0,1 0 0,-1 0 0,1 0-1,0 0 1,-1 0 0,1-1 0,0 1 0,0-1-1,3 1 1,4 3-183,0-1 1,0 2-1,-1-1 0,1 1 0,-1 0 0,0 1 0,7 6 0,-13-10 177,0 0-1,0-1 1,0 2 0,0-1-1,-1 0 1,1 0 0,-1 1-1,0-1 1,1 0-1,-1 1 1,0-1 0,0 1-1,-1 0 1,1-1 0,-1 1-1,1 0 1,-1-1-1,0 1 1,0 0 0,0 0-1,0-1 1,0 1 0,-1 0-1,1-1 1,-1 1-1,0 0 1,0-1 0,0 1-1,0-1 1,-2 4 0,0-1 57,0-1 0,-1 0 0,0 0 1,0 0-1,0 0 0,0 0 1,-1-1-1,0 1 0,1-1 1,-1-1-1,0 1 0,-1-1 0,1 1 1,0-2-1,-1 1 0,1 0 1,-1-1-1,1 0 0,-1-1 1,-7 1-1,5 0 3,1-1 1,0 1-1,0-2 0,0 1 1,0-1-1,0 0 1,0 0-1,0-1 0,0 0 1,0 0-1,0-1 0,1 0 1,-1 0-1,1-1 1,-10-7-1,9 3-1819,7 8 1576,0-1 1,0 1 0,0 0 0,0-1-1,0 1 1,0 0 0,0-1 0,0 1-1,0 0 1,0-1 0,0 1 0,0 0-1,0-1 1,0 1 0,0 0 0,0 0-1,0-1 1,0 1 0,0 0 0,1-1-1,-1 1 1,0 0 0,0-1 0,0 1-1,0 0 1,1 0 0,-1 0 0,0-1-1,0 1 1,1 0 0,-1 0 0,0 0-1,0-1 1,1 1 0,-1 0-1,13-6-12294</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7.870"/>
    </inkml:context>
    <inkml:brush xml:id="br0">
      <inkml:brushProperty name="width" value="0.025" units="cm"/>
      <inkml:brushProperty name="height" value="0.025" units="cm"/>
    </inkml:brush>
  </inkml:definitions>
  <inkml:trace contextRef="#ctx0" brushRef="#br0">79 1 5285,'0'0'18748,"1"9"-17456,-2 15-938,-2 1 1,0 0-1,-1-1 0,-2 0 0,-15 42 0,10-31-583,1 1-1,-7 46 0,14-36-2386,2-31-7046,1-27 5973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8.226"/>
    </inkml:context>
    <inkml:brush xml:id="br0">
      <inkml:brushProperty name="width" value="0.025" units="cm"/>
      <inkml:brushProperty name="height" value="0.025" units="cm"/>
    </inkml:brush>
  </inkml:definitions>
  <inkml:trace contextRef="#ctx0" brushRef="#br0">0 78 11883,'0'0'13069,"56"-44"-11884,-23 35-64,5 3-385,2-2-159,1 4-321,-5-1-224,-1 3 0,-4 2-640,-5 0-1058,-5 0-992,-6 0-1859,-6 0-3010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8.632"/>
    </inkml:context>
    <inkml:brush xml:id="br0">
      <inkml:brushProperty name="width" value="0.025" units="cm"/>
      <inkml:brushProperty name="height" value="0.025" units="cm"/>
    </inkml:brush>
  </inkml:definitions>
  <inkml:trace contextRef="#ctx0" brushRef="#br0">1 53 15663,'0'0'13581,"51"-9"-12492,-22 6-513,4-1-352,2 0-192,-1 0-32,-1 1-768,2-2-1795,-6-1-2177,-7 0-1666,-4-2-9225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9.007"/>
    </inkml:context>
    <inkml:brush xml:id="br0">
      <inkml:brushProperty name="width" value="0.025" units="cm"/>
      <inkml:brushProperty name="height" value="0.025" units="cm"/>
    </inkml:brush>
  </inkml:definitions>
  <inkml:trace contextRef="#ctx0" brushRef="#br0">52 1 19314,'0'0'6631,"-25"63"-6023,16-41-448,1 0-32,4-1-96,1-3-32,1-3-448,2-3-961,0-3-449,0-4-160,2-5-865,2 0-2017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9.348"/>
    </inkml:context>
    <inkml:brush xml:id="br0">
      <inkml:brushProperty name="width" value="0.025" units="cm"/>
      <inkml:brushProperty name="height" value="0.025" units="cm"/>
    </inkml:brush>
  </inkml:definitions>
  <inkml:trace contextRef="#ctx0" brushRef="#br0">9 20 20788,'0'0'11531,"-9"-20"-12845,25 20-191,1 0-1058,9 2-1216,-4 3-545,-1 1-1570,2 1-5701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3.194"/>
    </inkml:context>
    <inkml:brush xml:id="br0">
      <inkml:brushProperty name="width" value="0.025" units="cm"/>
      <inkml:brushProperty name="height" value="0.025" units="cm"/>
    </inkml:brush>
  </inkml:definitions>
  <inkml:trace contextRef="#ctx0" brushRef="#br0">0 0 9161,'0'0'16687,"13"82"-14797,-13-37-1025,0 7-641,2-1-128,2-5-224,4-5-1185,-1-12-1474,2-11-159,-6-11-514</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29.706"/>
    </inkml:context>
    <inkml:brush xml:id="br0">
      <inkml:brushProperty name="width" value="0.025" units="cm"/>
      <inkml:brushProperty name="height" value="0.025" units="cm"/>
    </inkml:brush>
  </inkml:definitions>
  <inkml:trace contextRef="#ctx0" brushRef="#br0">117 1 9065,'0'0'19538,"-6"0"-18871,1 0-603,0 0-1,0 0 1,0 1 0,0 0-1,0 0 1,0 0-1,0 0 1,0 1-1,0 0 1,-6 3-1,9-4-45,-1 0-1,1 1 0,0-1 0,-1 1 0,1-1 0,0 1 0,0 0 1,0 0-1,0 0 0,1 0 0,-1 0 0,0 0 0,1 1 0,-1-1 0,1 0 1,0 1-1,0-1 0,0 1 0,0 0 0,1-1 0,-1 1 0,1-1 1,-1 6-1,1-7-43,0 0 1,1 0 0,-1 0 0,1 0-1,-1 0 1,1 0 0,-1 0 0,1 0-1,0 0 1,-1 0 0,1 0 0,0 0-1,0 0 1,0 0 0,0-1-1,-1 1 1,1 0 0,0-1 0,0 1-1,1 0 1,-1-1 0,0 0 0,1 1-1,36 12-890,-18-7 293,-17-4 576,0-1 0,1 1 1,-1-1-1,0 1 1,0 0-1,0 0 0,-1 1 1,1-1-1,0 0 1,-1 1-1,0 0 0,1-1 1,-1 1-1,0 0 0,0 0 1,-1 0-1,1 1 1,-1-1-1,1 0 0,-1 1 1,0-1-1,-1 0 1,2 6-1,-2-6 168,0 0 1,-1 1-1,1-1 1,-1 0-1,0 0 1,1 0 0,-1 0-1,-1 0 1,1-1-1,0 1 1,-1 0-1,1 0 1,-1-1-1,0 1 1,0-1-1,0 1 1,0-1-1,0 0 1,-1 0-1,1 0 1,-1 0-1,1 0 1,-1-1-1,0 1 1,0-1-1,-5 2 1,1 0 115,-1 0 0,0-1 0,0 0 0,-1 0 0,1-1 0,0 0 0,-1 0 0,1-1 0,-9-1 0,16 0-385,1 0 1,0 0-1,-1 0 1,1 0-1,0 0 1,0 0-1,0 0 1,0 0-1,0 0 1,0 0-1,0 0 1,0 0-1,0 0 1,0 0-1,0 0 0,1 0 1,-1 0-1,0 0 1,1 0-1,-1 0 1,2-1-1,34-39-10635,-13 15 2519</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30.033"/>
    </inkml:context>
    <inkml:brush xml:id="br0">
      <inkml:brushProperty name="width" value="0.025" units="cm"/>
      <inkml:brushProperty name="height" value="0.025" units="cm"/>
    </inkml:brush>
  </inkml:definitions>
  <inkml:trace contextRef="#ctx0" brushRef="#br0">61 0 18802,'0'0'9636,"-4"8"-9023,3-6-568,-9 21 393,0 0 0,1 1 1,2 0-1,1 0 0,0 1 0,-2 30 1,8-54-431,1 0-1,-1 0 1,0 0 0,1 1 0,-1-1 0,0 0 0,1 0 0,-1 0-1,1 0 1,0 0 0,-1 0 0,1 0 0,0-1 0,0 1-1,-1 0 1,1 0 0,0 0 0,0-1 0,0 1 0,0 0-1,0-1 1,0 1 0,0-1 0,0 1 0,0-1 0,1 0 0,-1 1-1,0-1 1,0 0 0,0 0 0,0 0 0,2 0 0,48 1 297,-36-2-266,96-3-738,-110 4 692,0 0 1,-1 1-1,1-1 0,0 0 1,0 1-1,-1-1 1,1 1-1,0-1 0,-1 1 1,1-1-1,-1 1 1,1-1-1,-1 1 0,1 0 1,-1-1-1,1 1 1,-1 0-1,0 0 1,1-1-1,-1 1 0,0 0 1,1 0-1,-1-1 1,0 1-1,0 0 0,0 0 1,0 0-1,0 0 1,0-1-1,0 1 1,0 0-1,0 0 0,0 0 1,0-1-1,-1 1 1,1 0-1,0 0 0,-1-1 1,1 1-1,0 0 1,-1 1-1,-16 36 460,9-27-576,-13 22 692,15-7-4015,7-21-3436</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6:46.519"/>
    </inkml:context>
    <inkml:brush xml:id="br0">
      <inkml:brushProperty name="width" value="0.025" units="cm"/>
      <inkml:brushProperty name="height" value="0.025" units="cm"/>
    </inkml:brush>
  </inkml:definitions>
  <inkml:trace contextRef="#ctx0" brushRef="#br0">0 1 3171,'13'7'6766,"7"-4"-4438,19-5-6861,-37 2 3944,8-2-5913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6:47.495"/>
    </inkml:context>
    <inkml:brush xml:id="br0">
      <inkml:brushProperty name="width" value="0.025" units="cm"/>
      <inkml:brushProperty name="height" value="0.025" units="cm"/>
    </inkml:brush>
  </inkml:definitions>
  <inkml:trace contextRef="#ctx0" brushRef="#br0">154 241 6086,'0'0'1671,"-10"-4"96,-36-15 281,5 4 2651,72 14-1872,-10-1-2744,454-33 1408,-104 3-1023,-96 23 271,455 43 1,-723-33-586,-13 0 194,-32 0 662,-61-3 430,-1484-12-1643,1520 15 190,19-1-15,1 2 0,-47 8 1,157-7-490,-9 2 548,873-6 115,-1-72 2,-911 70-130,2 1 14,-1-1-1,0-1 1,28-9-1,-48 13-23,0 0 1,0 0-1,-1 0 1,1 0-1,0 0 0,0 0 1,-1 0-1,1 0 1,0 0-1,0 0 0,0 0 1,-1 0-1,1 0 1,0 0-1,0-1 1,-1 1-1,1 0 0,0 0 1,0 0-1,0 0 1,-1 0-1,1-1 0,0 1 1,0 0-1,0 0 1,0 0-1,-1 0 1,1-1-1,0 1 0,0 0 1,0 0-1,0-1 1,0 1-1,0 0 0,0 0 1,0 0-1,-1-1 1,1 1-1,0 0 0,0 0 1,0-1-1,0 1 1,0 0-1,0 0 1,0-1-1,1 1 0,-1 0 1,0 0-1,0-1 1,0 1-1,0 0 0,0 0 1,0 0-1,0-1 1,0 1-1,1 0 1,-1 0-1,0 0 0,0-1 1,0 1-1,0 0 1,1 0-1,-1 0 0,0 0 1,0-1-1,0 1 1,1 0-1,-23-7 173,-99-12-144,-160-5-1,-127 18-20,337 6-15,-80 1-537,-1 6-1,1 6 1,-148 34-1,219-30-2160,31-12-3505,19-5-7763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08.635"/>
    </inkml:context>
    <inkml:brush xml:id="br0">
      <inkml:brushProperty name="width" value="0.025" units="cm"/>
      <inkml:brushProperty name="height" value="0.025" units="cm"/>
    </inkml:brush>
  </inkml:definitions>
  <inkml:trace contextRef="#ctx0" brushRef="#br0">436 54 16688,'0'0'6694,"-4"-8"-4441,4 5-2163,-1 1 0,0-1 0,0 1 0,0-1 0,0 1 0,0 0 0,-1 0 0,1 0 0,-1 0 0,1 0 0,-1 0 1,0 0-1,0 0 0,0 0 0,0 1 0,0-1 0,0 1 0,0 0 0,0-1 0,-1 1 0,1 0 0,-1 0 0,1 1 0,0-1 0,-1 0 0,1 1 0,-1 0 0,0-1 0,1 1 0,-1 0 0,1 0 1,-1 0-1,1 1 0,-1-1 0,1 1 0,-1-1 0,-2 2 0,-12 2 72,1 1-1,0 0 1,0 1 0,0 1 0,1 1 0,0 0 0,-27 20-1,19-11 10,0 2-1,1 0 0,-36 43 0,49-51-148,0 1 0,1 1 1,0-1-1,1 2 0,0-1 0,1 0 1,1 1-1,-5 17 0,9-26-68,-1-1 0,1 1 1,1 0-1,-1 0 0,1 0 0,0 1 1,0-1-1,0 0 0,1 0 0,0 0 1,0 0-1,0-1 0,0 1 0,1 0 1,0 0-1,0-1 0,0 1 0,0-1 1,1 1-1,0-1 0,0 0 0,0 0 0,0 0 1,1-1-1,0 1 0,7 5 0,1-2-713,-1 0-1,1-1 0,0-1 1,0 0-1,0 0 0,1-2 1,19 5-1,50 1-10251,-42-9 217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08.991"/>
    </inkml:context>
    <inkml:brush xml:id="br0">
      <inkml:brushProperty name="width" value="0.025" units="cm"/>
      <inkml:brushProperty name="height" value="0.025" units="cm"/>
    </inkml:brush>
  </inkml:definitions>
  <inkml:trace contextRef="#ctx0" brushRef="#br0">120 13 17585,'0'0'7708,"-10"-3"-6298,-35-6-423,43 9-938,0 0 1,0 0-1,0 1 0,-1-1 1,1 1-1,0 0 0,0 0 1,0-1-1,0 1 0,0 0 0,0 1 1,1-1-1,-1 0 0,0 1 1,0-1-1,1 1 0,-1-1 0,1 1 1,-1 0-1,1-1 0,0 1 1,0 0-1,0 0 0,-2 4 0,0 0 101,0 1 0,1 0-1,-1 0 1,1 0 0,-1 11-1,2-16-129,0 1-1,1 0 0,-1 0 1,1 0-1,0 0 0,0 0 1,0 0-1,0 0 0,1 0 0,-1 0 1,1 0-1,0-1 0,-1 1 1,1 0-1,0 0 0,1 0 1,-1-1-1,1 1 0,-1-1 1,1 1-1,0-1 0,3 4 1,-1-4 17,1 1-1,0-1 1,-1 0 0,1-1 0,0 1 0,0-1 0,0 0 0,0 0-1,1-1 1,-1 1 0,0-1 0,7-1 0,-5 0 47,-1 1 0,1-2 1,-1 1-1,0-1 0,1 0 0,-1 0 1,0 0-1,0-1 0,0 0 1,-1-1-1,1 1 0,8-7 0,-11 7-43,0 1-1,0 0 0,-1-1 1,1 0-1,0 0 0,-1 0 1,1 0-1,-1 0 0,0 0 1,0 0-1,-1-1 0,1 1 1,0-1-1,-1 0 0,0 1 1,0-1-1,0 0 0,-1 0 1,1 1-1,-1-1 0,0 0 1,0-8-1,-1 11-168,1 0-1,-1 0 1,1 0 0,-1 0-1,1 0 1,-1 0-1,0 1 1,1-1 0,-1 0-1,0 0 1,0 0 0,0 1-1,0-1 1,0 0 0,0 1-1,0-1 1,0 1-1,0-1 1,0 1 0,0-1-1,0 1 1,0 0 0,0-1-1,0 1 1,-2 0 0,-33-2-5972,28 2 4721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09.334"/>
    </inkml:context>
    <inkml:brush xml:id="br0">
      <inkml:brushProperty name="width" value="0.025" units="cm"/>
      <inkml:brushProperty name="height" value="0.025" units="cm"/>
    </inkml:brush>
  </inkml:definitions>
  <inkml:trace contextRef="#ctx0" brushRef="#br0">234 108 14958,'0'0'4677,"1"-11"-802,5-62 2734,-7 72-6563,1-1 0,0 1-1,-1 0 1,1 0 0,0 0 0,-1 0 0,0 0-1,1 0 1,-1 0 0,0 0 0,1 0-1,-1 0 1,0 0 0,0 0 0,0 0-1,0 1 1,0-1 0,0 0 0,0 1-1,0-1 1,0 0 0,0 1 0,0-1 0,0 1-1,0 0 1,0-1 0,-1 1 0,1 0-1,0 0 1,0 0 0,0 0 0,0 0-1,-1 0 1,1 0 0,0 0 0,0 0 0,0 1-1,-1-1 1,1 0 0,-1 1 0,-6 0 82,1 1 1,0 0-1,0 0 1,0 0-1,-10 5 1,3 1-129,0 1 0,1 1 0,0 0 0,0 1 0,-14 17 0,21-23 0,1 2 0,-1-1 0,1 1 0,1-1 0,0 2 0,0-1 0,0 0 0,0 1 0,1-1 0,1 1 0,-1 0 0,-1 13 0,4-20-33,0 1-1,0 0 1,0-1 0,0 1 0,0 0-1,0-1 1,1 1 0,-1-1-1,0 1 1,1 0 0,0-1-1,-1 1 1,1-1 0,0 0 0,0 1-1,0-1 1,0 1 0,0-1-1,0 0 1,0 0 0,2 2 0,0-1-148,0 0 0,1 0 0,-1-1 0,1 1 0,-1-1 0,1 1 0,-1-1 0,1 0 0,4 0 0,10 1-949,0-1-1,-1-1 1,22-2 0,-31 1 655,5 0-2269,0 0 0,0-2 0,20-6 0,3-4-6704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09.707"/>
    </inkml:context>
    <inkml:brush xml:id="br0">
      <inkml:brushProperty name="width" value="0.025" units="cm"/>
      <inkml:brushProperty name="height" value="0.025" units="cm"/>
    </inkml:brush>
  </inkml:definitions>
  <inkml:trace contextRef="#ctx0" brushRef="#br0">209 2 15791,'0'0'3224,"-12"0"-261,5-1-2676,0 1 0,1 0 0,-1 1 0,0-1 0,0 1 0,0 1 0,1-1 0,-1 1 0,0 0 0,1 1 0,0 0 0,-1 0 0,1 0 0,1 1 0,-1-1 0,0 2 0,1-1 0,0 0 0,0 1 0,-6 7 0,4-2-57,0 0-1,0 0 1,1 0-1,1 1 1,-1 0-1,2 0 1,0 1 0,0-1-1,1 1 1,0 0-1,1 0 1,1 0-1,0 0 1,1 21-1,0-31-209,0 0 0,0 0 0,1 0 0,-1 0-1,0 0 1,1 0 0,0 0 0,-1 0-1,1 0 1,0 0 0,0-1 0,0 1 0,0 0-1,1 0 1,-1-1 0,0 1 0,1-1-1,-1 0 1,1 1 0,-1-1 0,1 0 0,0 0-1,0 0 1,-1 0 0,1 0 0,0 0-1,0 0 1,3 0 0,2 1-86,0-1 1,0 0-1,-1 0 0,1-1 1,0 0-1,0 0 0,10-2 0,-16 2-301,1-1 0,-1 1 0,1-1 0,-1 1 0,1-1 0,-1 0 0,0 1 0,1-1 0,-1 0 0,0 0 0,0 0 0,0 0 0,0 0 0,1-1-1,-1 1 1,-1 0 0,1 0 0,0-1 0,0 1 0,0 0 0,-1-1 0,1 1 0,-1-1 0,1-2 0,2-13-6931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0.457"/>
    </inkml:context>
    <inkml:brush xml:id="br0">
      <inkml:brushProperty name="width" value="0.025" units="cm"/>
      <inkml:brushProperty name="height" value="0.025" units="cm"/>
    </inkml:brush>
  </inkml:definitions>
  <inkml:trace contextRef="#ctx0" brushRef="#br0">185 59 6438,'0'0'19501,"-8"-2"-18300,4 0-1080,-1 1-1,1 0 1,0 0-1,0 1 1,-1-1-1,1 1 1,0 0-1,-1 0 1,1 1-1,0-1 1,0 1-1,-1 0 1,1 0-1,0 0 1,0 1-1,0-1 1,0 1-1,0 0 1,0 0-1,-6 5 1,2 1-14,0-1 1,0 1-1,1 0 1,1 1-1,-1-1 1,1 1-1,-7 15 1,10-18-4,0 0 1,0 1 0,1-1-1,0 1 1,0 0 0,1 0-1,0-1 1,0 1 0,0 0-1,1 0 1,0 0 0,2 12 0,-2-18-93,1 1 0,0 0 0,0 0 0,1-1 0,-1 1 0,0-1 0,0 1 0,1-1 0,-1 0 0,1 0 0,-1 1 0,1-1 0,0 0 0,-1 0 0,1 0 0,0-1 0,0 1 0,0 0 0,0-1 0,-1 1 0,1-1 0,0 1 0,0-1 0,0 0 0,0 0 0,0 0 0,0 0 1,3-1-1,5 1 54,0-1 1,0 0 0,-1 0 0,17-5 0,-15 2-59,1-1-1,-1-1 1,0 0 0,0 0-1,-1-1 1,0 0 0,0-1-1,-1 0 1,1-1 0,-2 0-1,0 0 1,0-1 0,0 0-1,-1 0 1,-1 0 0,0-1 0,0 0-1,-1-1 1,0 1 0,-1-1-1,-1 0 1,0 0 0,0 0-1,1-18 1,-4 29-106,-1 0 0,1 0 0,0 0-1,0 0 1,-1 0 0,1 0 0,-1 0 0,1 1 0,-1-1-1,1 0 1,-1 0 0,0 0 0,1 0 0,-1 1 0,0-1-1,1 0 1,-1 1 0,0-1 0,0 1 0,0-1 0,0 1 0,0-1-1,0 1 1,0-1 0,0 1 0,0 0 0,0-1 0,0 1-1,0 0 1,0 0 0,0 0 0,0 0 0,0 0 0,0 0 0,0 0-1,0 0 1,0 1 0,0-1 0,0 0 0,0 0 0,-1 2-1,0-2-157,0 0-1,0 1 0,0-1 0,0 1 0,0 0 0,1 0 1,-1-1-1,0 1 0,0 0 0,1 0 0,-1 1 0,1-1 1,-1 0-1,1 0 0,0 1 0,-1-1 0,1 1 0,0-1 1,0 1-1,0 0 0,0-1 0,0 1 0,0 0 1,0 3-1,0 2-4943,1-1-1478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0.891"/>
    </inkml:context>
    <inkml:brush xml:id="br0">
      <inkml:brushProperty name="width" value="0.025" units="cm"/>
      <inkml:brushProperty name="height" value="0.025" units="cm"/>
    </inkml:brush>
  </inkml:definitions>
  <inkml:trace contextRef="#ctx0" brushRef="#br0">1 1 12716,'0'0'17094,"8"8"-16053,-2-1-883,0 0 0,-1 1 0,0-1 0,0 1 0,0 0 0,-1 0 1,5 13-1,-8-19-146,0 0 0,0 0 0,0 0 0,0 0 0,1-1 0,-1 1 0,1-1 0,-1 1 0,1-1 0,0 1 0,-1-1 0,1 0 0,0 0 0,0 0 0,0 0 0,0 0 0,0 0 0,0-1 0,0 1 0,0-1 0,0 1 0,0-1 0,0 0 0,0 0 0,1 0 0,-1 0 0,0 0 0,0 0 0,0 0 0,0-1 0,4-1 0,9-1 5,-1-1 1,0-1-1,19-8 1,-26 10-29,-6 2-7,1 0-1,-1 0 1,0 1 0,0-1-1,1 0 1,-1 1 0,0-1 0,1 1-1,-1-1 1,1 1 0,-1 0-1,1 0 1,-1 0 0,0 0 0,1 0-1,-1 0 1,1 0 0,-1 0-1,1 0 1,-1 1 0,0-1 0,1 0-1,-1 1 1,1-1 0,-1 1 0,2 1-1,-2 0 4,0 0-1,-1 0 1,1 0 0,0 0-1,-1 0 1,1 0 0,-1 0-1,1 1 1,-1-1-1,0 0 1,0 0 0,0 4-1,5 29 23,-5-34-2,1 1 0,0-1-1,0 0 1,0 0 0,0 0 0,0 1 0,0-1 0,0 0 0,0-1 0,0 1-1,0 0 1,1 0 0,-1 0 0,0-1 0,1 1 0,-1-1 0,0 1-1,1-1 1,-1 1 0,1-1 0,-1 0 0,1 0 0,-1 1 0,1-1-1,1-1 1,3 1-50,-1 0 0,1 0-1,0-1 1,0 0-1,-1 0 1,1 0 0,-1-1-1,1 0 1,-1 0-1,0-1 1,0 1 0,0-1-1,0 0 1,0 0 0,8-8-1,18-18-2625,-5 4-2173,3 3-3341,-28 21 6653,-8 29 2573,6-25-920,-14 37 1389,11-11-3734,4-22-893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3.540"/>
    </inkml:context>
    <inkml:brush xml:id="br0">
      <inkml:brushProperty name="width" value="0.025" units="cm"/>
      <inkml:brushProperty name="height" value="0.025" units="cm"/>
    </inkml:brush>
  </inkml:definitions>
  <inkml:trace contextRef="#ctx0" brushRef="#br0">1 149 13229,'0'0'9769,"38"-55"-8520,3 42-224,11-2-320,3-2-321,4 1-224,-3 1-64,-5 6-32,-11 4-96,-9 2-1569,-16 3-1666,-12 0-961,-3 8-3235</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1.282"/>
    </inkml:context>
    <inkml:brush xml:id="br0">
      <inkml:brushProperty name="width" value="0.025" units="cm"/>
      <inkml:brushProperty name="height" value="0.025" units="cm"/>
    </inkml:brush>
  </inkml:definitions>
  <inkml:trace contextRef="#ctx0" brushRef="#br0">42 5 7207,'0'0'13773,"4"-5"-10068,-5 11-3034,0-1-1,-1 0 1,1 1 0,-1-1 0,0 0 0,-1 0 0,-5 9 0,4-8-333,0 1 0,1 0 1,0 0-1,0 0 0,1 0 1,-2 8-1,3-8-277,0 0 0,0 0 1,1 0-1,0-1 0,1 1 0,-1 0 0,3 9 0,-3-15-72,1 0-1,-1 0 0,1 0 0,-1 0 0,1 0 0,-1 0 0,1 0 0,0 0 0,-1 0 0,1 0 0,0 0 0,0 0 0,0-1 0,0 1 0,0 0 0,0-1 0,-1 1 0,2 0 0,0 0 0,1-1-75,-1 1 0,0-1 0,0 0 0,0 0 0,0 0-1,0 0 1,0 0 0,0-1 0,1 1 0,-1-1 0,0 1-1,0-1 1,0 0 0,3-2 0,-1 1-1386,1-1 0,-1 0 0,0-1 1,0 1-1,0-1 0,0 0 0,-1 0 0,0 0 0,4-6 0,3-6-6193</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1.746"/>
    </inkml:context>
    <inkml:brush xml:id="br0">
      <inkml:brushProperty name="width" value="0.025" units="cm"/>
      <inkml:brushProperty name="height" value="0.025" units="cm"/>
    </inkml:brush>
  </inkml:definitions>
  <inkml:trace contextRef="#ctx0" brushRef="#br0">66 0 13613,'0'0'13575,"-4"9"-12662,-7 12-489,2 1 1,1 0-1,0 0 0,2 1 0,0 0 0,2 0 0,0 0 1,2 1-1,1-1 0,3 47 0,-3-70-428,1 1 1,0-1-1,0 0 1,0 1-1,0-1 1,0 0-1,0 1 0,0-1 1,0 0-1,0 1 1,0-1-1,1 0 0,-1 1 1,0-1-1,0 0 1,0 1-1,0-1 1,0 0-1,1 1 0,-1-1 1,0 0-1,0 0 1,1 1-1,-1-1 1,0 0-1,0 0 0,1 1 1,-1-1-1,0 0 1,0 0-1,1 0 0,-1 1 1,0-1-1,1 0 1,-1 0-1,0 0 1,1 0-1,-1 0 0,0 0 1,1 0-1,-1 0 1,1 0-1,-1 0 1,1 0-13,-1-1 0,1 1 0,0 0 0,-1-1 0,1 1 0,-1-1 0,0 1 0,1-1 0,-1 1 1,1-1-1,-1 0 0,0 1 0,1-1 0,-1 1 0,0-1 0,0 0 0,1 1 0,-1-1 0,0 0 1,0 1-1,0-1 0,0-1 0,1-4-98,-1-53-1250,0 55 1427,-1 0 0,1 1 0,-1-1 0,0 0-1,0 1 1,0-1 0,-1 1 0,1-1 0,-1 1 0,1 0-1,-1 0 1,0 0 0,-4-5 0,5 8 631,44-5-267,-23 3-1096,-9 1-901,0 0 0,0-1 0,-1 0 0,1-1 1,0 0-1,-1 0 0,1-1 0,16-10 0,-17 6-4681,0 0-1559</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2.091"/>
    </inkml:context>
    <inkml:brush xml:id="br0">
      <inkml:brushProperty name="width" value="0.025" units="cm"/>
      <inkml:brushProperty name="height" value="0.025" units="cm"/>
    </inkml:brush>
  </inkml:definitions>
  <inkml:trace contextRef="#ctx0" brushRef="#br0">0 1 5701,'0'0'3107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2.436"/>
    </inkml:context>
    <inkml:brush xml:id="br0">
      <inkml:brushProperty name="width" value="0.025" units="cm"/>
      <inkml:brushProperty name="height" value="0.025" units="cm"/>
    </inkml:brush>
  </inkml:definitions>
  <inkml:trace contextRef="#ctx0" brushRef="#br0">90 1 6758,'18'6'1509,"3"0"298,-3-4 16252,-54 24-13425,36-25-4640,-1 0 0,0 0 0,0-1 0,1 1 1,-1 0-1,1 0 0,-1 0 0,1 0 0,-1 0 0,1 0 0,-1 0 0,1 0 0,0 0 1,0 0-1,-1 0 0,1 0 0,0 0 0,0 0 0,0 0 0,0 0 0,0 0 0,0 0 1,1 0-1,-1 1 0,0-1 0,0 0 0,1 0 0,-1 0 0,1 0 0,-1-1 1,1 1-1,-1 0 0,1 0 0,-1 0 0,1 0 0,0 0 0,0-1 0,-1 1 0,1 0 1,0-1-1,0 1 0,0 0 0,0-1 0,0 1 0,0-1 0,0 0 0,0 1 0,1-1 1,10 5-113,-1-1 1,1 0 0,21 3 0,-3 0-1,-28-7 113,0 1 0,0-1 0,0 1 0,0 0 0,0-1 0,-1 1 0,1 0 0,0 0 0,0 0 0,-1 1 0,1-1 0,-1 0 0,1 1 0,-1-1 0,1 0 0,-1 1 0,0 0 0,0-1 0,0 1 0,0 0 1,0 0-1,1 2 0,-2-2 33,-1 0 0,1-1 0,-1 1 1,1-1-1,-1 1 0,0-1 1,1 0-1,-1 1 0,0-1 0,0 1 1,0-1-1,0 0 0,-1 0 1,1 0-1,0 0 0,0 0 0,-1 0 1,1 0-1,0 0 0,-1 0 1,1-1-1,-1 1 0,1 0 0,-1-1 1,1 0-1,-1 1 0,-2-1 0,-13 6-3,0-1 0,-1-1 0,0-1-1,0-1 1,0 0 0,0-1-1,-21-2 1,26-3-2252,-4-6-6167,-2 0 224,9 6-489</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2.792"/>
    </inkml:context>
    <inkml:brush xml:id="br0">
      <inkml:brushProperty name="width" value="0.025" units="cm"/>
      <inkml:brushProperty name="height" value="0.025" units="cm"/>
    </inkml:brush>
  </inkml:definitions>
  <inkml:trace contextRef="#ctx0" brushRef="#br0">0 0 4644,'0'0'24888,"29"53"-23735,-29-35-320,0-1-353,0 4-352,0-2-64,-3-4-640,0-1-1442,1-3-2370,1-6-2210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3.927"/>
    </inkml:context>
    <inkml:brush xml:id="br0">
      <inkml:brushProperty name="width" value="0.025" units="cm"/>
      <inkml:brushProperty name="height" value="0.025" units="cm"/>
    </inkml:brush>
  </inkml:definitions>
  <inkml:trace contextRef="#ctx0" brushRef="#br0">9 0 17681,'0'0'10863,"-2"12"-9485,-2 26-778,1 1 0,5 74 0,1-81-2140,1-1 1,11 40-1,-14-68-671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4.271"/>
    </inkml:context>
    <inkml:brush xml:id="br0">
      <inkml:brushProperty name="width" value="0.025" units="cm"/>
      <inkml:brushProperty name="height" value="0.025" units="cm"/>
    </inkml:brush>
  </inkml:definitions>
  <inkml:trace contextRef="#ctx0" brushRef="#br0">0 82 16464,'0'0'12075,"68"-17"-10762,-30 9-736,1-2-353,3-1-192,0 0 64,-3 0-576,-4 3-962,-7 3-1537,-8 4-448,-9 1-1025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4.613"/>
    </inkml:context>
    <inkml:brush xml:id="br0">
      <inkml:brushProperty name="width" value="0.025" units="cm"/>
      <inkml:brushProperty name="height" value="0.025" units="cm"/>
    </inkml:brush>
  </inkml:definitions>
  <inkml:trace contextRef="#ctx0" brushRef="#br0">1 32 15214,'0'0'13549,"61"7"-12844,-32-19-577,1 0-64,0 4-320,-3 3-1154,-4 3-1504,-3 2-1635,-7 0-1761</inkml:trace>
  <inkml:trace contextRef="#ctx0" brushRef="#br0" timeOffset="1">279 19 21044,'0'0'10121,"30"55"-10121,-24-46-960,0 1-1154,-2-3-833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4.953"/>
    </inkml:context>
    <inkml:brush xml:id="br0">
      <inkml:brushProperty name="width" value="0.025" units="cm"/>
      <inkml:brushProperty name="height" value="0.025" units="cm"/>
    </inkml:brush>
  </inkml:definitions>
  <inkml:trace contextRef="#ctx0" brushRef="#br0">13 0 11499,'0'0'15150,"-13"30"-19602,22-25 672,-3 0-1921,3-1-3428</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5.325"/>
    </inkml:context>
    <inkml:brush xml:id="br0">
      <inkml:brushProperty name="width" value="0.025" units="cm"/>
      <inkml:brushProperty name="height" value="0.025" units="cm"/>
    </inkml:brush>
  </inkml:definitions>
  <inkml:trace contextRef="#ctx0" brushRef="#br0">101 0 17424,'0'0'13015,"-8"4"-11952,3-1-862,-6 2 8,-1 1 0,2 0 1,-20 14-1,28-19-220,1 0-1,-1 1 0,0-1 1,1 0-1,-1 1 0,1-1 1,-1 1-1,1-1 0,0 1 1,0-1-1,0 1 0,0 0 1,0 0-1,0 0 0,0 0 1,0-1-1,1 1 0,-1 0 1,1 0-1,-1 0 0,1 0 1,0 1-1,0-1 0,0 0 0,0 0 1,0 0-1,0 0 0,1 0 1,-1 0-1,1 0 0,-1 0 1,1 0-1,0 0 0,2 3 1,-2-3-31,1-1 1,-1 1-1,1-1 1,0 0-1,0 0 1,0 0-1,-1 0 1,1 0-1,0 0 1,0 0-1,1 0 0,-1-1 1,0 1-1,0-1 1,0 1-1,4-1 1,40 1-414,-32-2 313,17 1-23,36 1-65,-66-1 243,0 1 0,-1-1 0,1 1 1,-1-1-1,1 1 0,0-1 0,-1 1 0,1 0 0,-1-1 0,1 1 0,-1 0 0,0 0 1,1-1-1,-1 1 0,1 0 0,-1 0 0,0-1 0,0 1 0,0 0 0,1 0 0,-1 0 1,0-1-1,0 1 0,0 0 0,0 0 0,0 0 0,-1 0 0,1-1 0,0 1 0,0 0 1,0 0-1,-1 0 0,0 1 0,-10 27 1169,6-22-1143,0-2 1,0 1-1,-1 0 0,0-1 0,0 0 0,-1-1 0,1 1 1,-1-1-1,0 0 0,0-1 0,0 0 0,0 0 0,-1 0 0,1-1 1,-1 0-1,0-1 0,-12 2 0,19-4-139,0 0 0,1 0 0,-1 0 0,0 0 1,1 0-1,-1 0 0,1 0 0,-1 0 0,1 0 0,-1 0 0,1 0 0,0 0 0,-1 0 1,1 0-1,0 0 0,0 0 0,0-1 0,0 1 0,0 0 0,0 0 0,0 0 0,0 0 1,1 0-1,-1 0 0,1-3 0,6-33-4884,22-38-7235,-11 30 1590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3.913"/>
    </inkml:context>
    <inkml:brush xml:id="br0">
      <inkml:brushProperty name="width" value="0.025" units="cm"/>
      <inkml:brushProperty name="height" value="0.025" units="cm"/>
    </inkml:brush>
  </inkml:definitions>
  <inkml:trace contextRef="#ctx0" brushRef="#br0">1 67 10314,'0'0'12331,"62"32"-10441,-23-49-641,1-1-1024,6 1-193,-4 2-225,-4 1-1344,-5 6-1474,-7 3-1377,-6 0-3716</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15.668"/>
    </inkml:context>
    <inkml:brush xml:id="br0">
      <inkml:brushProperty name="width" value="0.025" units="cm"/>
      <inkml:brushProperty name="height" value="0.025" units="cm"/>
    </inkml:brush>
  </inkml:definitions>
  <inkml:trace contextRef="#ctx0" brushRef="#br0">4 1 7655,'0'0'14094,"1"8"-11543,-3 94 1533,0-71-2623,1 0 0,6 51 0,-5-80-1460,0 1 0,1 0-1,-1-1 1,1 1 0,0 0 0,0-1-1,0 1 1,0-1 0,0 0 0,1 1-1,-1-1 1,1 0 0,-1 0 0,1 0-1,0 0 1,0 0 0,0 0 0,0 0-1,0-1 1,0 1 0,0-1 0,1 1-1,-1-1 1,5 2 0,1-1-4,1-1 1,0 1-1,0-1 1,0-1-1,-1 0 1,10 0 0,30 1-91,-47 0 43,1-1-1,-1 1 0,0 0 0,1 0 1,-1 0-1,0 0 0,0 0 0,0 0 1,0 0-1,0 0 0,0 0 0,0 0 1,0 1-1,0-1 0,-1 0 0,1 1 1,-1-1-1,1 0 0,-1 1 0,1-1 1,-1 1-1,0-1 0,1 1 0,-1 1 1,5 45-276,-4-37 276,1 36 69,0 3-1933,2-17-5175,-1-20-3332</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35.502"/>
    </inkml:context>
    <inkml:brush xml:id="br0">
      <inkml:brushProperty name="width" value="0.025" units="cm"/>
      <inkml:brushProperty name="height" value="0.025" units="cm"/>
    </inkml:brush>
  </inkml:definitions>
  <inkml:trace contextRef="#ctx0" brushRef="#br0">90 1 4901,'0'0'4890,"-9"0"-3353,-15 1-392,-10 2 3579,11-2 5513,272 19-7212,-2 1-5207,-247-21 2146,0 0-133,1 0-1,-1 0 1,0 0 0,0 0-1,0 0 1,1 0 0,-1 0 0,0 0-1,0 0 1,0 0 0,1 0-1,-1 0 1,0 0 0,0 0 0,0 0-1,1 0 1,-1 0 0,0 0-1,0 0 1,1 0 0,-1 0 0,0 0-1,0 0 1,0 0 0,0-1-1,1 1 1,-1 0 0,0 0 0,0 0-1,0 0 1,0 0 0,0-1-1,1 1 1,-1 0 0,0 0-1,0 0 1,0 0 0,0-1 0,0 1-1,0 0 1,0 0 0,0 0-1,0-1 1,0 1 0,0 0 0,0 0-1,0-1 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36.796"/>
    </inkml:context>
    <inkml:brush xml:id="br0">
      <inkml:brushProperty name="width" value="0.025" units="cm"/>
      <inkml:brushProperty name="height" value="0.025" units="cm"/>
    </inkml:brush>
  </inkml:definitions>
  <inkml:trace contextRef="#ctx0" brushRef="#br0">32 17 6822,'-11'-2'1040,"0"0"3671,2 0 5127,24 1-6358,205-2 759,16 0-6294,-220 1-1298,-8 0-2503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37.683"/>
    </inkml:context>
    <inkml:brush xml:id="br0">
      <inkml:brushProperty name="width" value="0.025" units="cm"/>
      <inkml:brushProperty name="height" value="0.025" units="cm"/>
    </inkml:brush>
  </inkml:definitions>
  <inkml:trace contextRef="#ctx0" brushRef="#br0">0 1 16720,'0'0'9000,"12"0"-7847,110 2 1922,36 1-1926,-54-3-9707,-86 0-560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0.855"/>
    </inkml:context>
    <inkml:brush xml:id="br0">
      <inkml:brushProperty name="width" value="0.025" units="cm"/>
      <inkml:brushProperty name="height" value="0.025" units="cm"/>
    </inkml:brush>
  </inkml:definitions>
  <inkml:trace contextRef="#ctx0" brushRef="#br0">1 290 7976,'0'0'15871,"3"-13"-14062,5-10-1176,0 1 1,1 0-1,2 0 0,20-31 0,-7 16-108,-12 18-82,1 0-1,0 1 1,23-23-1,-31 41-220,-3 11-226,-1 17-144,-1-24 180,-7 247 326,7-251-389,0 1 0,0 0 0,0 0 1,0-1-1,0 1 0,0 0 0,0 0 1,0 0-1,0-1 0,0 1 0,0 0 1,0-1-1,1 1 0,-1 0 0,0 0 1,1-1-1,-1 1 0,0 0 0,1-1 1,-1 1-1,1-1 0,-1 1 0,1 0 1,-1-1-1,1 1 0,0-1 0,-1 0 1,1 1-1,1 0 0,-1-1-147,1 0 0,-1 0 0,1 0 0,-1 0 0,0-1 0,1 1 0,-1 0 0,1-1 0,-1 1 0,0-1 0,1 1 0,-1-1 0,0 0 0,2-1 0,4-2-1789,-1-1 0,1 0 1,-1-1-1,9-10 1,11-19-10195</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1.227"/>
    </inkml:context>
    <inkml:brush xml:id="br0">
      <inkml:brushProperty name="width" value="0.025" units="cm"/>
      <inkml:brushProperty name="height" value="0.025" units="cm"/>
    </inkml:brush>
  </inkml:definitions>
  <inkml:trace contextRef="#ctx0" brushRef="#br0">84 1 10954,'-6'10'7634,"0"2"-6773,-10 14 2135,-19 45 0,31-62-2776,0 0-1,1 0 1,1 0-1,0 0 1,0 0-1,0 1 1,1-1-1,1 1 1,0-1-1,1 15 1,0-20-215,0-1 1,0 0 0,0 0 0,0 0-1,1 0 1,-1-1 0,1 1-1,0 0 1,0-1 0,0 1 0,0-1-1,0 1 1,1-1 0,-1 0-1,1 0 1,-1 0 0,1 0 0,0-1-1,0 1 1,0-1 0,-1 1-1,2-1 1,-1 0 0,0 0 0,0-1-1,0 1 1,0-1 0,0 1-1,1-1 1,3 0 0,-1 0 184,0 0-1,0 0 1,0 0 0,0-1 0,0 0 0,0 0-1,0-1 1,0 0 0,0 0 0,-1 0-1,1 0 1,-1-1 0,1 0 0,-1 0 0,7-6-1,-7 4-130,1-1 0,-1 0-1,0-1 1,-1 1-1,0-1 1,0 0-1,0 0 1,0 0 0,-1 0-1,-1-1 1,1 0-1,-1 1 1,0-1 0,-1 0-1,0 0 1,0 0-1,-1 0 1,0-11-1,-1 15-41,0 0 0,1 0 0,-1-1-1,-1 1 1,1 0 0,-1 0-1,1 0 1,-1 0 0,0 1-1,-1-1 1,1 0 0,-1 1 0,1 0-1,-1-1 1,0 1 0,0 0-1,-1 0 1,1 1 0,0-1-1,-1 1 1,0 0 0,1 0 0,-1 0-1,0 0 1,0 0 0,0 1-1,-1 0 1,1 0 0,0 0-1,0 0 1,-1 1 0,1 0 0,0-1-1,-7 2 1,10-1-162,1 0-1,0 0 1,-1 0-1,1 0 1,-1 0 0,1 0-1,0 0 1,-1 0-1,1 0 1,-1 0 0,1 0-1,0 0 1,-1 0 0,1 0-1,0 0 1,-1 0-1,1 1 1,-1-1 0,1 0-1,0 0 1,-1 0-1,1 1 1,0-1 0,-1 0-1,1 1 1,0-1-1,0 0 1,-1 0 0,1 1-1,0-1 1,0 0-1,0 1 1,-1 0 0,1 3-7660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39.903"/>
    </inkml:context>
    <inkml:brush xml:id="br0">
      <inkml:brushProperty name="width" value="0.025" units="cm"/>
      <inkml:brushProperty name="height" value="0.025" units="cm"/>
    </inkml:brush>
  </inkml:definitions>
  <inkml:trace contextRef="#ctx0" brushRef="#br0">124 0 18417,'0'0'3486,"-1"9"-2936,-2 2-460,-5 22 105,2 1-1,-3 50 0,9-83-184,1 0 0,-1 0 0,0 0-1,1 0 1,-1 0 0,1 0 0,-1 0 0,1 0 0,0 0 0,-1 0 0,1 0 0,0 0 0,0 0-1,-1-1 1,1 1 0,0 0 0,0-1 0,0 1 0,0 0 0,0-1 0,0 1 0,0-1 0,0 0-1,0 1 1,0-1 0,0 0 0,2 1 0,45 7 330,-10-1-172,-35-6-111,1 1 0,0 0 0,-1 0 0,0 0 0,1 1 1,-1-1-1,0 1 0,0 0 0,0-1 0,-1 2 0,1-1 1,-1 0-1,1 0 0,-1 1 0,0-1 0,-1 1 0,1 0 0,0-1 1,-1 1-1,0 0 0,0 0 0,0 0 0,-1 0 0,1 0 1,-1 0-1,0 0 0,0 0 0,0 0 0,0 0 0,-1 0 1,0 0-1,-1 5 0,0-1 286,0 0 0,-1 0 0,1-1 1,-2 1-1,1-1 0,-1 0 0,0 0 1,0 0-1,-1 0 0,0-1 0,0 1 0,-1-1 1,0-1-1,0 1 0,-9 6 0,10-9-287,0 0 0,0 0-1,0-1 1,0 1-1,-1-1 1,1-1 0,-1 1-1,1-1 1,-1 0 0,1 0-1,-1 0 1,0-1-1,1 0 1,-1 0 0,0-1-1,1 1 1,-10-3 0,12 2-399,-1-1 0,0 0 0,1 1 0,-1-1 0,1 0 0,0 0 0,0-1 0,0 1 0,0-1 0,-5-5 0,5 4-612,-1 0 1,1-1 0,1 0-1,-1 1 1,1-1 0,0 0 0,0 0-1,-3-11 1,-3-26-7731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0.292"/>
    </inkml:context>
    <inkml:brush xml:id="br0">
      <inkml:brushProperty name="width" value="0.025" units="cm"/>
      <inkml:brushProperty name="height" value="0.025" units="cm"/>
    </inkml:brush>
  </inkml:definitions>
  <inkml:trace contextRef="#ctx0" brushRef="#br0">1 49 18642,'0'0'8584,"63"-24"-8040,-39 18-480,3 3-96,-1-1-2402,-2-1-3299,-3-1-8169</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5.385"/>
    </inkml:context>
    <inkml:brush xml:id="br0">
      <inkml:brushProperty name="width" value="0.025" units="cm"/>
      <inkml:brushProperty name="height" value="0.025" units="cm"/>
    </inkml:brush>
  </inkml:definitions>
  <inkml:trace contextRef="#ctx0" brushRef="#br0">239 4 14318,'0'0'3843,"-9"-2"-2514,4 2-1219,1-1 0,-1 1 0,1 0 0,-1 0 0,0 0-1,1 1 1,-1 0 0,1-1 0,-1 2 0,1-1-1,-1 0 1,1 1 0,0 0 0,-1 0 0,1 0 0,0 1-1,0-1 1,1 1 0,-1 0 0,-5 6 0,-7 6 134,0 1 1,2 0 0,0 1 0,-21 35 0,29-43-120,1 0 0,0 1 0,1 0 0,0 0 0,1 0 0,0 0 1,0 0-1,1 1 0,1-1 0,-1 1 0,2-1 0,0 12 0,0-21-104,0 1-1,1-1 1,-1 1-1,0-1 1,1 0 0,-1 1-1,1-1 1,0 0-1,-1 0 1,1 1-1,0-1 1,0 0-1,0 0 1,0 0-1,0 0 1,0 0-1,0 0 1,0 0 0,0-1-1,0 1 1,0 0-1,3 1 1,0-1 140,1 1 0,0-1 0,-1 1 0,1-1 1,0-1-1,9 2 0,1-2 404,0-1 0,0 0-1,22-5 1,22-12 162,-57 17-634,0 0 0,1 1 1,-1-1-1,0 0 1,0 0-1,1-1 0,-1 1 1,0 0-1,0-1 1,-1 1-1,1-1 0,0 0 1,0 1-1,-1-1 1,1 0-1,-1 0 0,1 0 1,-1 0-1,0-1 1,0 1-1,1-4 0,-2 5-47,-1 0-1,1-1 0,-1 1 0,0 0 1,1 0-1,-1-1 0,0 1 0,0 0 1,0 0-1,0 0 0,0 0 0,0 0 1,0 0-1,0 0 0,-1 1 0,1-1 1,0 0-1,0 1 0,-1-1 1,1 1-1,0-1 0,-1 1 0,1-1 1,0 1-1,-1 0 0,1 0 0,-2 0 1,-46-6-145,44 6 158,-23 1-121,18 0-3252,24-8-1910,7-5-499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6.822"/>
    </inkml:context>
    <inkml:brush xml:id="br0">
      <inkml:brushProperty name="width" value="0.025" units="cm"/>
      <inkml:brushProperty name="height" value="0.025" units="cm"/>
    </inkml:brush>
  </inkml:definitions>
  <inkml:trace contextRef="#ctx0" brushRef="#br0">1 0 10314,'0'0'3331,"62"5"-2434,-29-1-417,4-1-127,9 3-225,7-3-64,6-2-96,6-1-673,6 0-929,-3 0-608,1-9-1825,-1 0-2051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4.239"/>
    </inkml:context>
    <inkml:brush xml:id="br0">
      <inkml:brushProperty name="width" value="0.025" units="cm"/>
      <inkml:brushProperty name="height" value="0.025" units="cm"/>
    </inkml:brush>
  </inkml:definitions>
  <inkml:trace contextRef="#ctx0" brushRef="#br0">35 117 11243,'0'0'5851,"-4"10"-3134,3-8-2684,-5 9 641,1 1 1,1 0-1,0 0 0,0 0 0,-1 14 0,5-24-615,-1 0 1,1 0-1,0 0 1,-1 1-1,1-1 1,0 0-1,0 0 1,1 0-1,-1 1 1,0-1-1,1 0 1,0 0-1,-1 0 1,1 0-1,0 0 0,0 0 1,0 0-1,0 0 1,0 0-1,0 0 1,1-1-1,-1 1 1,1 0-1,-1-1 1,1 1-1,0-1 1,0 1-1,-1-1 1,1 0-1,0 0 1,0 0-1,0 0 1,0 0-1,0-1 1,0 1-1,1 0 0,-1-1 1,0 0-1,0 1 1,0-1-1,0 0 1,3 0-1,2 0 37,-1 0 0,1-1 0,-1 1 0,1-1 0,-1-1 0,1 1 0,-1-1 0,1 0 0,-1-1 0,8-4 0,54-39 1109,-17 9-343,-51 36-852,1 1 0,0-1 0,0 0 0,0 0 0,0 1 0,0-1 0,1 1 1,-1-1-1,0 1 0,0-1 0,0 1 0,0 0 0,1-1 0,-1 1 0,0 0 0,0 0 0,0 0 0,1 0 0,-1 0 0,0 0 0,0 0 0,1 0 0,-1 1 0,0-1 0,0 0 0,0 1 0,0-1 0,1 1 0,-1 0 0,0-1 0,0 1 0,0 0 0,0-1 0,0 1 0,-1 0 0,1 0 0,0 0 0,0 0 0,0 0 0,-1 0 0,1 0 0,1 2 0,1 6 52,0 0 0,0 0 0,0 1 0,2 18-1,3 11 69,-8-37-111,1 0 0,0-1-1,-1 1 1,1 0 0,0 0-1,0 0 1,0 0 0,0-1-1,0 1 1,0-1 0,0 1-1,1-1 1,-1 1 0,1-1-1,-1 1 1,1-1 0,-1 0-1,1 0 1,0 0 0,-1 0-1,1 0 1,0 0 0,0-1-1,0 1 1,0-1 0,0 1-1,0-1 1,0 0 0,0 1-1,0-1 1,0 0 0,0 0-1,0 0 1,-1-1 0,1 1-1,0 0 1,0-1 0,0 0-1,0 1 1,2-2-1,9-4 188,-1-1-1,0-1 0,-1 0 1,0 0-1,11-11 0,19-12 126,-40 30-501,1 0 0,0 0 0,0 0 0,0 0 0,0 0 0,0 1 0,0-1-1,1 0 1,-1 1 0,0 0 0,0 0 0,0-1 0,3 1 0,-3 1-3,-1-1 0,0 1 0,0-1 1,0 1-1,1 0 0,-1-1 0,0 1 0,0 0 0,0 0 0,0 0 1,0 0-1,0 0 0,0 0 0,-1 0 0,1 0 0,0 0 0,-1 0 1,1 0-1,0 0 0,0 3 0,2 0-3152,0-10-7091,-3-12 2686</inkml:trace>
  <inkml:trace contextRef="#ctx0" brushRef="#br0" timeOffset="1">526 19 5125,'0'0'15470,"54"-19"-15822,-24 25-2979,4-3-5509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7.166"/>
    </inkml:context>
    <inkml:brush xml:id="br0">
      <inkml:brushProperty name="width" value="0.025" units="cm"/>
      <inkml:brushProperty name="height" value="0.025" units="cm"/>
    </inkml:brush>
  </inkml:definitions>
  <inkml:trace contextRef="#ctx0" brushRef="#br0">0 12 8488,'0'0'7495,"50"0"-6086,-32 0-672,7 0-577,6 0-96,5 0 0,7 0-64,6 0-352,5 0-769,-1 0-416,4-2-994,-2-1-1889</inkml:trace>
  <inkml:trace contextRef="#ctx0" brushRef="#br0" timeOffset="1">717 1 1473,'0'0'12332,"55"0"-10827,-41 0-800,6 0-256,3 0-97,11 0-224,2 0-352,9 0-1378,2 0-1344,6 0-4742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7.698"/>
    </inkml:context>
    <inkml:brush xml:id="br0">
      <inkml:brushProperty name="width" value="0.025" units="cm"/>
      <inkml:brushProperty name="height" value="0.025" units="cm"/>
    </inkml:brush>
  </inkml:definitions>
  <inkml:trace contextRef="#ctx0" brushRef="#br0">1 1 7783,'0'0'9513,"63"25"-9128,-9-18-161,13-3-128,9 3-96,10-3-865,6-3-1473,0-1-1025,3 0-2851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8.167"/>
    </inkml:context>
    <inkml:brush xml:id="br0">
      <inkml:brushProperty name="width" value="0.025" units="cm"/>
      <inkml:brushProperty name="height" value="0.025" units="cm"/>
    </inkml:brush>
  </inkml:definitions>
  <inkml:trace contextRef="#ctx0" brushRef="#br0">1 1 4356,'0'0'3299,"86"5"-1697,-38-3-1154,0 0-288,6-1-128,1-1-160,5 2-1537,3-1-2275</inkml:trace>
  <inkml:trace contextRef="#ctx0" brushRef="#br0" timeOffset="1">1553 56 10730,'0'0'4132,"67"0"-3299,-47-2 192,-2-1 128,5 1-64,2 0-256,7 2-481,1 0-160,5 0-128,2 0-32,2 2-64,4 2-608,1-1-481,4 2-961,5-2-1314,3-2-3362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0:00.637"/>
    </inkml:context>
    <inkml:brush xml:id="br0">
      <inkml:brushProperty name="width" value="0.025" units="cm"/>
      <inkml:brushProperty name="height" value="0.025" units="cm"/>
    </inkml:brush>
  </inkml:definitions>
  <inkml:trace contextRef="#ctx0" brushRef="#br0">13 0 5349,'-1'13'4121,"-4"64"-869,-1 97 1176,6-151-4711,2 0-1,0 0 1,2 0-1,0 0 1,11 30-1,-9-28 154,-1-1-1,0 2 1,-2-1-1,-1 0 1,-1 1-1,-4 42 0,2-1 479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06.025"/>
    </inkml:context>
    <inkml:brush xml:id="br0">
      <inkml:brushProperty name="width" value="0.025" units="cm"/>
      <inkml:brushProperty name="height" value="0.025" units="cm"/>
    </inkml:brush>
  </inkml:definitions>
  <inkml:trace contextRef="#ctx0" brushRef="#br0">1 905 5894,'0'10'3654,"0"16"2718,0-25-6107,1 0 1,-1-1-1,0 1 0,0-1 1,0 1-1,1 0 1,-1-1-1,0 1 0,1-1 1,-1 1-1,1 0 1,-1-1-1,1 1 0,-1-1 1,1 1-1,-1-1 0,1 0 1,-1 1-1,1-1 1,-1 0-1,1 1 0,0-1 1,-1 0-1,1 1 1,0-1-1,-1 0 0,1 0 1,0 0-1,-1 0 1,1 0-1,1 0 0,0-2 9,-1-1 0,1 0-1,-1 1 1,1-1 0,-1 0-1,0 0 1,0 0 0,0 0-1,-1 0 1,1 0 0,-1 0-1,1-4 1,-1 6-105,74-675 2804,-69 583-2585,4-45 137,-5 133-1557,0 14 1019,-1 3-4538</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06.367"/>
    </inkml:context>
    <inkml:brush xml:id="br0">
      <inkml:brushProperty name="width" value="0.025" units="cm"/>
      <inkml:brushProperty name="height" value="0.025" units="cm"/>
    </inkml:brush>
  </inkml:definitions>
  <inkml:trace contextRef="#ctx0" brushRef="#br0">19 289 8136,'0'0'14904,"-4"-8"-13820,2 5-969,0 0 0,0-1-1,1 1 1,0-1 0,-1 1 0,1-1 0,0 0-1,0 1 1,1-1 0,-1 0 0,1 1-1,0-1 1,0 0 0,0 0 0,1 0 0,-1 1-1,1-1 1,0 0 0,0 1 0,0-1-1,2-4 1,19-55 852,-17 45-668,1 0 0,0 1 0,2 0-1,0 0 1,14-23 0,-21 40-269,-1-1-1,0 1 1,1-1-1,-1 1 1,1-1-1,-1 1 1,0 0-1,1-1 1,-1 1 0,1 0-1,-1-1 1,1 1-1,0 0 1,-1 0-1,1-1 1,-1 1-1,1 0 1,0 0-1,-1 0 1,1 0 0,-1 0-1,1 0 1,0 0-1,-1 0 1,1 0-1,-1 0 1,1 0-1,0 0 1,-1 0-1,1 1 1,18 13 336,7 25 14,-25-38-355,11 25 422,0 1 0,-2 0 0,12 49 0,1 3-937,9-5-3696,-24-62-2204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44.990"/>
    </inkml:context>
    <inkml:brush xml:id="br0">
      <inkml:brushProperty name="width" value="0.025" units="cm"/>
      <inkml:brushProperty name="height" value="0.025" units="cm"/>
    </inkml:brush>
  </inkml:definitions>
  <inkml:trace contextRef="#ctx0" brushRef="#br0">20 31 4164,'0'0'16229,"21"-13"-14553,-21 13-1682,-1 0 0,1 0 0,-1 0 0,1 0 0,-1 0-1,1 0 1,-1 0 0,1 0 0,-1 0 0,1 0 0,-1-1 0,1 1 0,0 0 0,-1 0 0,1 0 0,-1-1 0,1 1 0,-1 0 0,1-1-1,0 1 1,-1 0 0,1-1 0,0 1 0,-1 0 0,1-1 0,0 1 0,-1-1 0,1 1 0,0-1 0,0 1 0,0 0 0,-1-1 0,1 1-1,0-1 1,0 1 0,0-1 0,0 1 0,0-1 0,0 1 0,0-1 0,0 1 0,0-1 0,0 1 0,0-1 0,0 1 0,1-1 0,-1 1 0,0-1-1,0 1 1,1-1 0,-4 3 25,1 0-1,1 1 1,-1-1-1,0 1 1,0-1-1,1 1 0,0 0 1,-1 0-1,1-1 1,0 1-1,0 0 1,1 0-1,-1 0 1,1 0-1,-1 0 1,1 0-1,0 0 1,0 1-1,0-1 1,1 0-1,-1 0 0,1 0 1,0 0-1,-1 0 1,1-1-1,1 1 1,-1 0-1,0 0 1,1 0-1,-1-1 1,1 1-1,0-1 1,0 1-1,0-1 0,0 0 1,0 0-1,0 0 1,1 0-1,-1 0 1,1 0-1,-1-1 1,1 1-1,0-1 1,0 0-1,-1 0 1,1 0-1,3 1 0,1-1 31,-1 0 0,1 0 0,-1-1 0,1 0 0,-1 0 0,1 0-1,11-3 1,-17 2-21,1 1-1,0 0 0,0-1 1,-1 0-1,1 1 0,0-1 1,-1 0-1,1 0 0,0 0 1,-1 0-1,1 0 0,-1-1 1,0 1-1,1 0 0,-1-1 1,0 1-1,0 0 0,0-1 1,0 0-1,0 1 1,0-1-1,0 0 0,-1 1 1,1-1-1,-1 0 0,1 0 1,-1 1-1,1-1 0,-1 0 1,0-4-1,0 5-13,0 0-1,0 0 1,-1 0-1,1 0 1,0 0 0,0 0-1,-1 0 1,1 1-1,-1-1 1,1 0 0,-1 0-1,1 0 1,-1 0-1,1 0 1,-1 1 0,0-1-1,0 0 1,1 0-1,-1 1 1,0-1 0,0 1-1,0-1 1,0 1 0,-1-1-1,-33-8 125,23 8-120,-1 1 0,1 0 0,-19 3 0,29-3-4,0 1 0,0-1 0,0 0 0,0 1 0,-1 0 0,2-1 0,-1 1 1,0 0-1,0 0 0,0 0 0,0 1 0,0-1 0,1 0 0,-1 0 0,1 1 0,-1-1 0,1 1 0,-1 0 1,1-1-1,0 1 0,0 0 0,0 0 0,0 0 0,-1 2 0,3-3-1,0 0 0,1 0 0,-1 0 0,0-1 0,1 1 0,-1-1 0,1 1 0,-1-1 0,0 0 0,1 1 0,-1-1 1,1 0-1,-1 0 0,1 0 0,-1 0 0,1 0 0,-1 0 0,3-1 0,32-3 123,8-17-66,-42 20-50,0 0 0,-1 0 0,1 0 1,0-1-1,0 1 0,-1-1 1,1 1-1,-1-1 0,1 1 1,-1-1-1,1 0 0,-1 0 0,0 0 1,0 0-1,0 0 0,0 0 1,0 0-1,-1 0 0,1-3 1,-1 5 11,-1-1 1,1 1 0,-1 0-1,1-1 1,-1 1 0,0-1 0,1 1-1,-1 0 1,1 0 0,-1-1-1,0 1 1,1 0 0,-1 0 0,0 0-1,0 0 1,1 0 0,-1 0-1,0 0 1,1 0 0,-1 0 0,0 0-1,1 0 1,-1 0 0,0 1-1,1-1 1,-1 0 0,0 0-1,0 1 1,-22 7 140,-4 15 57,26-23-211,0 1 0,0 0 0,0 0 0,0 0 1,1 1-1,-1-1 0,0 0 0,0 0 0,1 0 1,-1 0-1,1 1 0,-1-1 0,1 0 0,0 1 1,-1-1-1,1 0 0,0 1 0,0-1 0,0 0 1,0 1-1,0-1 0,0 0 0,1 1 0,-1 1 1,2-2-5,-1-1 1,1 1 0,-1 0-1,1 0 1,0-1 0,-1 1-1,1-1 1,0 1 0,0-1-1,-1 0 1,1 0 0,0 0-1,0 0 1,-1 0 0,1 0-1,2-1 1,30-3 134,-30 3-138,0-1 0,0 0 1,0 1-1,0-2 0,0 1 0,-1 0 0,1-1 1,-1 0-1,1 1 0,-1-1 0,0-1 0,0 1 1,0 0-1,-1-1 0,1 0 0,-1 1 1,0-1-1,0 0 0,0 0 0,2-7 0,-4 11-11,0-1 0,0 1 0,0-1 0,0 1 0,0-1 0,0 1 0,0-1 0,-1 1 0,1-1 0,0 1 0,0-1 0,0 1 0,0-1 0,-1 1 0,1 0 0,0-1 0,-1 1 0,1-1 0,0 1 0,-1 0 0,1-1 0,0 1 0,-1-1 0,1 1 0,-1 0 0,1 0 0,0-1 0,-1 1 0,1 0 0,-1 0 0,1 0 0,-2-1 0,-22-1-73,-24 12-17,38-6 201,-1 1 0,1 0-1,0 0 1,-17 14 0,0 10-1233,12 6-5470</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8.960"/>
    </inkml:context>
    <inkml:brush xml:id="br0">
      <inkml:brushProperty name="width" value="0.025" units="cm"/>
      <inkml:brushProperty name="height" value="0.025" units="cm"/>
    </inkml:brush>
  </inkml:definitions>
  <inkml:trace contextRef="#ctx0" brushRef="#br0">1 2 6758,'0'0'8451,"12"-1"-7997,241 6 880,-85 2-1264,64-8-3016,-1-7-4406,-163 5 4395</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9.285"/>
    </inkml:context>
    <inkml:brush xml:id="br0">
      <inkml:brushProperty name="width" value="0.025" units="cm"/>
      <inkml:brushProperty name="height" value="0.025" units="cm"/>
    </inkml:brush>
  </inkml:definitions>
  <inkml:trace contextRef="#ctx0" brushRef="#br0">0 0 3203,'0'0'1313,"89"5"-192,-45-1-96,-1-2-64,-3-2 64,3 0-160,-4 0-224,2 0-33,1 0 161,0 0-96,5 0-321,-2 0-224,3 0-128,2 0 0,-1 0-769,1-2-1185,-3-2-2498</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9:59.629"/>
    </inkml:context>
    <inkml:brush xml:id="br0">
      <inkml:brushProperty name="width" value="0.025" units="cm"/>
      <inkml:brushProperty name="height" value="0.025" units="cm"/>
    </inkml:brush>
  </inkml:definitions>
  <inkml:trace contextRef="#ctx0" brushRef="#br0">1 37 10346,'0'0'8680,"54"-18"-8616,-35 18-64,2 0-320,3-6-1602,-3-6-4132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4.971"/>
    </inkml:context>
    <inkml:brush xml:id="br0">
      <inkml:brushProperty name="width" value="0.025" units="cm"/>
      <inkml:brushProperty name="height" value="0.025" units="cm"/>
    </inkml:brush>
  </inkml:definitions>
  <inkml:trace contextRef="#ctx0" brushRef="#br0">183 4 18289,'-11'5'2472,"7"-3"-2232,-20 11 1638,0 0 0,-29 24 0,48-34-1666,0 1-1,0 0 1,0 0-1,0 1 1,1-1-1,-1 1 0,1 0 1,1 0-1,-1 1 1,1-1-1,0 1 1,0 0-1,0-1 1,1 1-1,0 0 1,0 1-1,0-1 1,0 7-1,2-12-216,1 0 1,-1 0-1,1 0 0,-1 0 1,1 0-1,-1 0 0,1 0 1,-1 0-1,1 0 0,0 0 1,0 0-1,-1 0 0,1 0 1,0 0-1,0-1 0,0 1 1,0 0-1,0-1 0,0 1 1,0-1-1,0 1 0,0-1 1,0 1-1,0-1 0,1 0 1,-1 1-1,0-1 0,0 0 1,0 0-1,0 0 0,1 0 1,-1 0-1,0 0 0,0 0 1,0-1-1,2 1 0,2-1 31,1 1 0,-1-1-1,0 0 1,0 0-1,0-1 1,0 1-1,9-5 1,1-5 37,-1-1 0,0 0 0,0-1 0,-2-1 0,1 0 0,-2-1 0,0 0 0,-1 0 0,12-23 0,-30 51-37,0 1 96,0 0 0,1 1 0,1 0-1,0 0 1,0 0 0,2 1 0,0-1-1,1 1 1,-1 19 0,4-34-119,0 1 0,0-1-1,0 1 1,0-1 0,1 1 0,-1-1 0,1 1 0,-1-1 0,1 1 0,-1-1 0,1 0-1,0 1 1,0-1 0,0 0 0,0 1 0,0-1 0,0 0 0,0 0 0,0 0 0,0 0-1,0 0 1,1 0 0,-1 0 0,0-1 0,1 1 0,-1 0 0,1-1 0,-1 1 0,1-1-1,-1 1 1,1-1 0,-1 0 0,1 0 0,-1 0 0,1 1 0,-1-2 0,1 1-1,-1 0 1,1 0 0,-1 0 0,1-1 0,2 0 0,3 0 6,0-1 1,1 1-1,-1-2 0,0 1 1,0-1-1,0 0 0,-1 0 1,7-5-1,-3 0-9,0-1 0,-1 0 0,13-15 0,25-24 0,-41 91 0,-6-41 1,0 0-1,1 0 1,-1 0 0,1 0 0,0 0-1,0 0 1,-1 0 0,1 0 0,1 0-1,-1-1 1,0 1 0,0 0 0,0-1-1,1 1 1,-1-1 0,1 0 0,0 1-1,-1-1 1,1 0 0,0 0 0,-1 0-1,1 0 1,0 0 0,0 0 0,0 0-1,0-1 1,0 1 0,0-1 0,0 0-1,0 1 1,0-1 0,0 0-1,0 0 1,0 0 0,0 0 0,1-1-1,-1 1 1,0-1 0,0 1 0,2-2-1,13-2-18,-1-1-1,0-1 0,30-16 1,-26 12-66,29-10-4255,13-5-9035,-23 0 9466,-30 18 3105,33-27-4782,-25 15 7698,-13-3 17008,-15 25-16803,-9 7-1865,13-4-277,0 1 0,0 0 1,0 0-1,0 0 0,1 1 0,1-1 0,-1 1 0,1 1 1,1-1-1,-1 1 0,1 0 0,1 0 0,0 0 0,0 1 1,-3 17-1,6-27-176,0 1 0,1 0 0,-1-1 0,0 1 0,0 0 1,0 0-1,0-1 0,0 1 0,1 0 0,-1-1 0,0 1 0,1 0 1,-1-1-1,0 1 0,1-1 0,-1 1 0,1-1 0,-1 1 0,1-1 1,-1 1-1,1-1 0,-1 1 0,1-1 0,0 1 0,-1-1 0,1 0 1,0 1-1,-1-1 0,1 0 0,0 0 0,0 1 0,31-2-98,-22-1-294,-1-1-1,0 0 1,-1 0 0,15-7-1,-5-2-2197,0-1 0,17-17 0,-29 25 1648,0-1 0,0 0 0,-1 0 0,0 0 0,0-1 0,-1 1 1,0-1-1,0 0 0,3-8 0,-12 24 11466,1-4-9745,1 0 0,-1 0 0,2 0 0,-1 1 0,-3 10 0,5-9-529,-1-1-1,2 1 0,-1 0 0,1-1 0,0 1 1,1 0-1,-1-1 0,4 13 0,-4-17-244,1 0 0,0 0-1,-1 0 1,1 0 0,0 0 0,0-1-1,0 1 1,0 0 0,0-1-1,0 1 1,1-1 0,-1 1-1,0-1 1,1 0 0,0 1 0,-1-1-1,1 0 1,-1 0 0,1 0-1,0 0 1,0-1 0,0 1-1,-1 0 1,1-1 0,0 1 0,0-1-1,0 0 1,0 1 0,0-1-1,0 0 1,0 0 0,0 0-1,0-1 1,3 1 0,-3-1-134,0-1 0,0 1 0,1 0 0,-1 0 0,0-1 0,0 1-1,-1-1 1,1 0 0,0 0 0,0 0 0,-1 0 0,1 0 0,-1 0 0,0 0 0,1 0 0,-1 0 0,0 0 0,0-1 0,0 1 0,-1-1 0,1 1 0,-1 0 0,1-1 0,-1 1-1,0-4 1,5-65-9840,-5 36 1487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0:00.311"/>
    </inkml:context>
    <inkml:brush xml:id="br0">
      <inkml:brushProperty name="width" value="0.025" units="cm"/>
      <inkml:brushProperty name="height" value="0.025" units="cm"/>
    </inkml:brush>
  </inkml:definitions>
  <inkml:trace contextRef="#ctx0" brushRef="#br0">8 1 14670,'0'0'3011,"-7"65"-1730,6-35-160,1 6-416,0-1-225,0 2-288,3-1-128,2 4 0,3-1-64,-1-1-288,1 2-737,-2-3-672,0 2-1699,-2-1-607,-4-2-4517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05.969"/>
    </inkml:context>
    <inkml:brush xml:id="br0">
      <inkml:brushProperty name="width" value="0.025" units="cm"/>
      <inkml:brushProperty name="height" value="0.025" units="cm"/>
    </inkml:brush>
  </inkml:definitions>
  <inkml:trace contextRef="#ctx0" brushRef="#br0">1 0 5093,'0'0'15727,"9"6"-14991,33 18-488,0-3-1,82 30 0,-108-46-781,21 5-2079,-12-5-2882,-12-5 327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06.453"/>
    </inkml:context>
    <inkml:brush xml:id="br0">
      <inkml:brushProperty name="width" value="0.025" units="cm"/>
      <inkml:brushProperty name="height" value="0.025" units="cm"/>
    </inkml:brush>
  </inkml:definitions>
  <inkml:trace contextRef="#ctx0" brushRef="#br0">1 1 7431,'0'0'1340,"11"6"-593,13 7-636,0 0-1,1-2 0,0-2 1,0 0-1,34 7 0,-42-12 458,1 0 0,-1 2 0,-1 0 0,25 12-1,29 12 1379,-20-19-4457,-18-6-3677,0 4 3283,61 27 4954,-34-12-598,-19-11-4185,111 40 13139,-3-2-8949,-132-46-1390,1 1-1,-1 0 0,0 1 0,22 13 0,-31-11-2547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07.622"/>
    </inkml:context>
    <inkml:brush xml:id="br0">
      <inkml:brushProperty name="width" value="0.025" units="cm"/>
      <inkml:brushProperty name="height" value="0.025" units="cm"/>
    </inkml:brush>
  </inkml:definitions>
  <inkml:trace contextRef="#ctx0" brushRef="#br0">359 156 3427,'0'0'11691,"-54"-23"-10057,37 16-193,-1-1-384,-8-2-160,-1-1-224,-2 2-289,-2-4-288,-1 2-64,-1-2 0,8 0-448,1 3-865,5 0-769,6-1-1762,2 5-1089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08.226"/>
    </inkml:context>
    <inkml:brush xml:id="br0">
      <inkml:brushProperty name="width" value="0.025" units="cm"/>
      <inkml:brushProperty name="height" value="0.025" units="cm"/>
    </inkml:brush>
  </inkml:definitions>
  <inkml:trace contextRef="#ctx0" brushRef="#br0">832 326 11563,'0'0'2616,"-7"1"-1041,-1-1-1446,1 0 1,0 0 0,0-1-1,0 1 1,-1-2-1,1 1 1,0-1 0,0 0-1,1 0 1,-1-1 0,0 0-1,1 0 1,-9-6 0,-1-3-625,-2 2 1,0 0 0,0 0-1,-20-6 1,29 12-281,0 0 0,1 0-1,0-1 1,0 0 0,-8-7 0,-33-18-1835,45 28 3144,-1 1 0,0-1 0,1 1 0,-1 0 0,0 1 0,-8-1 0,-3 1-155,0-1 0,1 0 0,-1-2 1,1 1-1,0-2 0,-22-7 1,24 5-1558,0 0 0,0 0 0,1-1 0,-15-11 0,-1 4-1727,-23 2 10356,20 6-4510,13 1-4481,10 1 1484,-1 1 0,1-1 1,0-1-1,0 0 0,-13-11 1,-6-3-2190,25 17 1901,-1 1 0,1 0 0,0 0 0,-1 0 0,1 0 0,-1 0-1,1 0 1,-1 1 0,1-1 0,-5 1 0,0-1-3062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33.091"/>
    </inkml:context>
    <inkml:brush xml:id="br0">
      <inkml:brushProperty name="width" value="0.025" units="cm"/>
      <inkml:brushProperty name="height" value="0.025" units="cm"/>
    </inkml:brush>
  </inkml:definitions>
  <inkml:trace contextRef="#ctx0" brushRef="#br0">58 76 5093,'0'0'15129,"-3"-6"-13832,2 5-1067,1 0-80,0-1 0,-1 0 0,0 1 0,1-1 0,-1 0 0,0 1 0,0-1 0,0 1 0,0-1 0,0 1 0,0 0 0,0-1 1,-1 1-1,1 0 0,0 0 0,-1 0 0,-2-2 0,2 4-7,1 0 1,-1-1 0,1 1-1,-1 0 1,1 1-1,-1-1 1,1 0 0,0 0-1,0 1 1,-1-1 0,1 0-1,0 1 1,0-1-1,0 1 1,1 0 0,-1-1-1,0 1 1,0-1-1,1 1 1,-1 0 0,1 0-1,0-1 1,-1 4-1,-7 44 479,8-47-608,0 0 1,0 1-1,0-1 1,0 0-1,0 0 0,0 0 1,0 0-1,1 0 1,-1 0-1,1 0 1,-1 0-1,3 3 1,-3-5-2,0 0-1,1 0 1,-1 1 0,0-1 0,1 0 0,-1 0-1,0 0 1,1 0 0,-1 0 0,0 0 0,1 0-1,-1 0 1,1 0 0,-1 0 0,0 0 0,1 0 0,-1 0-1,0 0 1,1 0 0,-1 0 0,0 0 0,1 0-1,-1 0 1,1 0 0,-1-1 0,0 1 0,1 0-1,-1 0 1,0 0 0,0-1 0,1 1 0,-1 0-1,0 0 1,0-1 0,1 1 0,-1 0 0,0-1-1,4-3 63,-1 0-1,0 0 1,-1-1-1,1 1 1,-1 0-1,0-1 1,0 0-1,3-9 1,-3 6-22,0-1 1,-1 0-1,0 1 0,0-1 1,-1 0-1,0 0 1,-1 0-1,1 0 0,-4-10 1,4 19-45,0-1 1,0 1 0,0 0 0,0-1-1,-1 1 1,1 0 0,0-1 0,0 1-1,0 0 1,-1-1 0,1 1 0,0 0-1,0 0 1,-1 0 0,1-1 0,0 1-1,-1 0 1,1 0 0,0 0-1,0-1 1,-1 1 0,1 0 0,0 0-1,-1 0 1,1 0 0,-1 0 0,1 0-1,0 0 1,-1 0 0,1 0 0,0 0-1,-1 0 1,1 0 0,0 0 0,-1 0-1,1 0 1,-1 0 0,-9 13 72,-1 19-22,10-24 32,0 1-1,0-1 0,0 1 1,1-1-1,1 14 1,0-21-66,-1 0 1,0-1-1,0 1 1,0 0 0,0 0-1,1 0 1,-1 0-1,0 0 1,1 0 0,-1-1-1,1 1 1,-1 0-1,1 0 1,-1 0 0,1-1-1,-1 1 1,1 0-1,0-1 1,-1 1 0,1-1-1,0 1 1,1 0-1,0-1 6,-1 0 1,1 0-1,-1 0 0,0 0 0,1-1 1,-1 1-1,1-1 0,-1 1 0,0-1 0,1 1 1,-1-1-1,0 0 0,0 0 0,1 1 0,-1-1 1,0 0-1,0 0 0,0 0 0,0 0 0,1-2 1,3-3-30,0 1 1,-1-1-1,0 0 1,0 0-1,4-8 1,-12 29-65,0 1-1,1-1 1,1 1-1,1 0 1,0 27 0,14-43-7081,-9-2 1226,1-7-5385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0:35.171"/>
    </inkml:context>
    <inkml:brush xml:id="br0">
      <inkml:brushProperty name="width" value="0.025" units="cm"/>
      <inkml:brushProperty name="height" value="0.025" units="cm"/>
    </inkml:brush>
  </inkml:definitions>
  <inkml:trace contextRef="#ctx0" brushRef="#br0">27 56 6278,'0'0'14894,"-5"8"-13292,-16 24 106,21-31-1645,0-1 0,0 0 0,0 0 1,0 0-1,0 0 0,0 0 0,0 1 0,-1-1 1,1 0-1,0 0 0,0 0 0,0 0 0,0 1 0,0-1 1,0 0-1,0 0 0,0 0 0,0 0 0,0 1 1,0-1-1,0 0 0,0 0 0,0 0 0,1 0 1,-1 1-1,0-1 0,0 0 0,0 0 0,0 0 0,0 0 1,0 0-1,0 1 0,0-1 0,0 0 0,1 0 1,-1 0-1,0 0 0,0 0 0,0 0 0,0 0 1,0 1-1,1-1 0,-1 0 0,0 0 0,0 0 0,0 0 1,1 0-1,12 2 1227,13-5-72,47-12 406,-31 5-1434,1 2 1,0 2 0,47-1-1,239-14 168,-323 21-358,-14 1 0,-35 7 0,-61 7 0,-352 23 0,639-71 0,-24 2 0,-103 22 0,3-1 0,100-4 0,-167 16 0,0 0 0,1 0 0,-1 0 0,0 1 0,1 0 0,-13 7 0,-11 4 0,-124 30 0,47-16 0,95-24-2645,-2 5-7063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31.204"/>
    </inkml:context>
    <inkml:brush xml:id="br0">
      <inkml:brushProperty name="width" value="0.025" units="cm"/>
      <inkml:brushProperty name="height" value="0.025" units="cm"/>
    </inkml:brush>
  </inkml:definitions>
  <inkml:trace contextRef="#ctx0" brushRef="#br0">1 78 14638,'0'0'8616,"77"10"-7079,-29-26-640,9-5-288,6 4-225,-3 2-224,1 5-96,-7 8 1,-8 2-738,-7 0-2242,-7 0-2466,-3-6-6022</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32.342"/>
    </inkml:context>
    <inkml:brush xml:id="br0">
      <inkml:brushProperty name="width" value="0.025" units="cm"/>
      <inkml:brushProperty name="height" value="0.025" units="cm"/>
    </inkml:brush>
  </inkml:definitions>
  <inkml:trace contextRef="#ctx0" brushRef="#br0">0 47 13357,'0'0'7655,"77"42"-5893,-31-42-193,6 0-768,7-2-545,3-11-96,1 0-96,-7 0-384,-8-1-1250,-11 0-2145,-6-5-3492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35.965"/>
    </inkml:context>
    <inkml:brush xml:id="br0">
      <inkml:brushProperty name="width" value="0.025" units="cm"/>
      <inkml:brushProperty name="height" value="0.025" units="cm"/>
    </inkml:brush>
  </inkml:definitions>
  <inkml:trace contextRef="#ctx0" brushRef="#br0">0 10 10922,'0'0'14628,"11"1"-13668,106-1 1080,-88-2-1867,0 1-1,1 1 1,-1 2-1,1 1 1,52 12-1,-97-17 494,1 1 0,-1 1 0,-19 2 0,-26 0-660,-118-23 397,139 16-294,98 4-109,-17 0 0,-1 1 0,1 2 0,-1 1 0,64 15 0,-105-18 0,-1 0 0,1 0 0,0 0 0,0 0 0,0 0 0,0 0 0,0 0 0,0 0 0,0 0 0,0 1 0,0-1 0,0 0 0,-1 0 0,1 0 0,0 0 0,0 0 0,0 0 0,0 0 0,0 0 0,0 0 0,0 0 0,0 1 0,0-1 0,0 0 0,0 0 0,0 0 0,0 0 0,0 0 0,0 0 0,0 0 0,0 0 0,0 1 0,0-1 0,0 0 0,0 0 0,0 0 0,0 0 0,0 0 0,0 0 0,0 0 0,0 0 0,0 0 0,0 1 0,0-1 0,0 0 0,1 0 0,-1 0 0,0 0 0,0 0 0,0 0 0,0 0 0,0 0 0,-19 5 0,-26-1 0,-218-11 0,296 24 0,16-9 0,1-3 0,1-2 0,79-5 0,-105 1 0,-94 4 0,39 0 0,-1-1 0,0-2 0,1-1 0,-1-2 0,-53-10 0,94 14-4119,13 3-3149,2-3-115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5.329"/>
    </inkml:context>
    <inkml:brush xml:id="br0">
      <inkml:brushProperty name="width" value="0.025" units="cm"/>
      <inkml:brushProperty name="height" value="0.025" units="cm"/>
    </inkml:brush>
  </inkml:definitions>
  <inkml:trace contextRef="#ctx0" brushRef="#br0">1 1 8360,'0'0'21044,"3"51"-23062,10-41-1890,1 1-1537,3-5-5093</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38.685"/>
    </inkml:context>
    <inkml:brush xml:id="br0">
      <inkml:brushProperty name="width" value="0.025" units="cm"/>
      <inkml:brushProperty name="height" value="0.025" units="cm"/>
    </inkml:brush>
  </inkml:definitions>
  <inkml:trace contextRef="#ctx0" brushRef="#br0">2541 106 8712,'0'0'7928,"-6"-9"-6412,4 5-1291,-1 0-1,0 0 1,0 0 0,0 0 0,-1 1 0,0-1-1,1 1 1,-1 0 0,0 0 0,0 0 0,-1 1 0,1 0-1,0-1 1,-1 1 0,0 1 0,1-1 0,-10-1-1,-124-17 2539,-155 0 0,-142 19-2506,209 3 41,-14-6 81,-173 4-16,386 3-376,0 0 1,0 2-1,1 1 0,-1 1 1,2 1-1,-1 1 1,-26 14-1,13-3 14,0 2 0,1 2 1,-53 43-1,47-28 35,-43 51 0,-8 7 4,91-94-44,1 1-1,-1 0 1,1-1 0,0 1 0,0 0 0,0 1 0,0-1-1,1 1 1,-1-1 0,1 1 0,1 0 0,-1-1-1,1 1 1,-1 0 0,1 0 0,1 0 0,-1 0-1,1 0 1,0 0 0,0 1 0,1 8 0,1-7-2,0 0 1,0 0-1,1-1 0,0 1 1,0-1-1,1 1 0,-1-1 1,1 0-1,0-1 1,1 1-1,0-1 0,0 0 1,0 0-1,11 9 1,8 1 23,0-1 0,0-1 0,1 0 0,1-3 0,0 0 0,1-1 0,51 10 0,6-6 38,107 5 0,-34-16-308,245-28 0,-288 16 110,200-8 97,60-5 40,-301 14 12,-1-3 0,0-3 0,78-28 1,-86 21 26,93-47 0,-136 58 84,-1-1 0,0-1 0,-1-1 1,0 0-1,-1-1 0,-1-1 0,-1-1 0,17-21 0,-22 23 47,-6 10-17,0-1 0,-1 1 0,1-1 0,-1 0 0,-1-1 0,1 1 0,-1 0 0,0-1 0,-1 0 0,1 0 0,-1 0 0,-1 0 0,2-9 0,-3 14-128,-1 1 1,1-1-1,-1 1 1,1-1-1,-1 1 0,0 0 1,0-1-1,1 1 0,-1 0 1,0-1-1,0 1 1,0 0-1,0 0 0,-1 0 1,1 0-1,0 0 0,0 0 1,-1 0-1,1 0 1,0 1-1,-1-1 0,1 0 1,-1 1-1,1-1 0,-1 1 1,-1-1-1,-49-10 356,42 9-357,-247-32 39,-28-4-351,146 10-2745,47 8-2460,25 6-1266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45.509"/>
    </inkml:context>
    <inkml:brush xml:id="br0">
      <inkml:brushProperty name="width" value="0.025" units="cm"/>
      <inkml:brushProperty name="height" value="0.025" units="cm"/>
    </inkml:brush>
  </inkml:definitions>
  <inkml:trace contextRef="#ctx0" brushRef="#br0">1 343 9449,'0'0'15390,"4"-2"-13980,-1 0-1210,0 0 1,0-1-1,0 1 0,0-1 1,-1 0-1,1 0 0,-1 0 1,1 0-1,-1 0 0,0-1 1,-1 1-1,1 0 0,0-1 1,-1 0-1,0 1 1,0-1-1,0 0 0,1-5 1,13-91 514,-12 69-422,8-77 855,-6 93-8555,0-1-6113,-5 11 6111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45.850"/>
    </inkml:context>
    <inkml:brush xml:id="br0">
      <inkml:brushProperty name="width" value="0.025" units="cm"/>
      <inkml:brushProperty name="height" value="0.025" units="cm"/>
    </inkml:brush>
  </inkml:definitions>
  <inkml:trace contextRef="#ctx0" brushRef="#br0">1 133 8872,'0'0'17857,"7"-14"-16090,28-61-327,-22 44-1262,-12 30-182,-1 0 0,1 0 0,-1 0 0,1 0 0,-1 1 0,1-1 0,0 0-1,0 1 1,-1-1 0,1 0 0,0 1 0,0-1 0,-1 1 0,1-1 0,0 1 0,0 0 0,0-1 0,0 1 0,0 0 0,0 0 0,0-1 0,0 1 0,0 0 0,0 0 0,0 0 0,0 0 0,-1 0 0,1 1-1,0-1 1,0 0 0,0 0 0,0 0 0,0 1 0,0-1 0,0 1 0,0-1 0,0 0 0,-1 1 0,1 0 0,0-1 0,0 1 0,-1-1 0,1 1 0,0 0 0,-1 0 0,2 1 0,2 2-17,1 0 0,-1 0 0,0 1 0,0-1 0,0 1 0,3 7 1,5 21-855,-4-9-1796,4-2-5122,-5-14-12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5:46.735"/>
    </inkml:context>
    <inkml:brush xml:id="br0">
      <inkml:brushProperty name="width" value="0.025" units="cm"/>
      <inkml:brushProperty name="height" value="0.025" units="cm"/>
    </inkml:brush>
  </inkml:definitions>
  <inkml:trace contextRef="#ctx0" brushRef="#br0">0 229 14478,'0'0'12993,"7"-10"-11978,25-43 60,48-112 1,-77 166-1280,-1 11 177,1 15 87,-4 33 629,-13 86-1,11-86-1616,3-60 688,0 1 1,0-1 0,0 0 0,0 0 0,1 1-1,-1-1 1,0 0 0,0 0 0,1 1 0,-1-1 0,0 0-1,0 0 1,1 0 0,-1 0 0,0 1 0,0-1-1,1 0 1,-1 0 0,0 0 0,0 0 0,1 0-1,-1 0 1,0 0 0,1 0 0,-1 0 0,0 0 0,1 0-1,-1 0 1,0 0 0,1 0 0,-1 0 0,0 0-1,0 0 1,1 0 0,-1 0 0,0-1 0,0 1 0,1 0-1,-1 0 1,1-1 0,3-4-7448</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09.071"/>
    </inkml:context>
    <inkml:brush xml:id="br0">
      <inkml:brushProperty name="width" value="0.025" units="cm"/>
      <inkml:brushProperty name="height" value="0.025" units="cm"/>
    </inkml:brush>
  </inkml:definitions>
  <inkml:trace contextRef="#ctx0" brushRef="#br0">183 197 7976,'0'0'1158,"-10"1"-128,2 0-952,-8 0 442,0 1-1,0 1 1,-20 5 0,32-7-414,0 1 1,0-1 0,1 0 0,-1 1-1,0 0 1,1 0 0,-1 0 0,1 0 0,0 0-1,0 1 1,0-1 0,0 1 0,0 0 0,0 0-1,1 0 1,-1 1 0,1-1 0,0 0 0,0 1-1,-3 6 1,0 19 67,1-1 1,1 1-1,1 0 1,2-1-1,1 1 0,1 0 1,2 0-1,8 36 1,-10-58-87,1 0 1,0 0 0,0-1 0,0 1 0,1-1 0,0 0 0,0 1-1,1-2 1,0 1 0,0-1 0,0 1 0,0-1 0,1-1-1,0 1 1,0-1 0,0 0 0,1 0 0,-1-1 0,1 0-1,0 0 1,0 0 0,8 1 0,18 5 25,2-1 0,-1-2 1,48 2-1,-68-6-111,105 9 31,-1-5 0,236-17 0,-277 3 61,1 3 0,-1 4 0,1 4 1,-1 3-1,104 21 0,-145-21-62,1 0 0,-1-2 0,54-2 0,-68-3 92,-1-1-1,0-1 0,0-1 0,-1-1 1,1-1-1,-1 0 0,26-13 0,-4-1 193,5-5-151,1 3 0,1 2 1,1 2-1,93-21 0,-113 34-143,-7 2 4,0-1-1,42-13 0,-58 14-18,1-1 0,-1 1 0,0-1 0,0-1 0,0 1 0,0-1 0,-1 0 0,0-1 0,0 1 0,0-1 0,9-13 0,-12 15 2,0-1 1,0 1-1,0-1 1,-1 1-1,0-1 1,1 0-1,-2 1 1,1-1-1,-1 0 1,1-1-1,-1 1 1,-1 0-1,1 0 1,-1 0-1,0 0 1,0-1 0,0 1-1,-2-8 1,-1 7 34,1-1 0,-1 1 0,0 0 0,0 0 0,-1 0 0,1 0 0,-1 1 0,-1-1 0,1 1 0,-1 0 0,0 0 0,-7-5 0,-11-6 155,0 1 0,-1 1 0,-1 1 0,0 1 0,-45-14 0,44 17-43,-377-117 1378,325 106-1406,0 5 1,-1 2 0,-103-2 0,-25 20 325,0 8 1,-220 44-1,416-55-458,-153 31-556,148-29 413,0 1 1,1 1 0,0 0 0,0 1 0,1 0-1,0 2 1,-26 18 0,26-10-1340,10-7-952,8-4-3731,8-5-745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09.800"/>
    </inkml:context>
    <inkml:brush xml:id="br0">
      <inkml:brushProperty name="width" value="0.025" units="cm"/>
      <inkml:brushProperty name="height" value="0.025" units="cm"/>
    </inkml:brush>
  </inkml:definitions>
  <inkml:trace contextRef="#ctx0" brushRef="#br0">1 396 3619,'3'10'1686,"0"0"0,-1 0 0,0 0 0,1 15 0,-2 25 10208,6-110-10364,16-59 0,-4 24-1003,-13 56-373,4-11 143,4-97-1,-14 147-329,0 0-1,0 0 1,0 0-1,0 0 0,0 1 1,0-1-1,0 0 1,0 0-1,0 0 0,0 0 1,0 0-1,0 0 1,0 1-1,0-1 0,0 0 1,1 0-1,-1 0 1,0 0-1,0 0 0,0 0 1,0 0-1,0 0 1,0 0-1,0 1 0,0-1 1,1 0-1,-1 0 1,0 0-1,0 0 0,0 0 1,0 0-1,0 0 1,0 0-1,0 0 0,1 0 1,-1 0-1,0 0 1,0 0-1,0 0 0,0 0 1,0 0-1,0 0 1,1 0-1,-1 0 0,0 0 1,0 0-1,0 0 1,0 0-1,0 0 0,0 0 1,1-1-1,-1 1 1,0 0-1,0 0 0,0 0 1,0 0-1,0 0 1,4 7-2652,-3-1-3438</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10.157"/>
    </inkml:context>
    <inkml:brush xml:id="br0">
      <inkml:brushProperty name="width" value="0.025" units="cm"/>
      <inkml:brushProperty name="height" value="0.025" units="cm"/>
    </inkml:brush>
  </inkml:definitions>
  <inkml:trace contextRef="#ctx0" brushRef="#br0">0 157 6022,'0'0'15326,"6"-8"-14936,12-15-198,-2-1 60,2 1 1,1 2-1,30-30 0,-48 51-248,0-1 1,0 0-1,0 1 0,0-1 0,0 0 0,0 1 1,0-1-1,0 1 0,0 0 0,0-1 1,0 1-1,0 0 0,0 0 0,0-1 1,0 1-1,1 0 0,-1 0 0,0 0 1,0 0-1,0 1 0,0-1 0,0 0 1,0 0-1,0 1 0,1-1 0,0 1 1,1 1 17,-1 0 0,0 0 1,0 0-1,0 0 1,0 0-1,0 0 1,0 0-1,-1 1 1,1-1-1,1 5 1,5 10 125,-2 0-1,8 33 1,-10-35-131,-1-3-155,15 41-154,-17-51-43,0 0 0,0-1-1,0 1 1,1 0 0,-1 0-1,0-1 1,1 1 0,0-1-1,-1 1 1,1-1-1,0 1 1,-1-1 0,3 1-1,8 0-4815</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8:10.734"/>
    </inkml:context>
    <inkml:brush xml:id="br0">
      <inkml:brushProperty name="width" value="0.025" units="cm"/>
      <inkml:brushProperty name="height" value="0.025" units="cm"/>
    </inkml:brush>
  </inkml:definitions>
  <inkml:trace contextRef="#ctx0" brushRef="#br0">0 344 8840,'0'0'15850,"9"-9"-15145,5-10-504,-1-1 0,-1-1 1,-1 0-1,0 0 0,-2-1 1,11-36-1,20-94 696,-35 162-371,-1 10-342,-5 87 1473,0-72-1089,4 60-1,-3-94-616,0-1 0,0 1 1,0-1-1,0 1 0,0-1 1,0 1-1,0 0 0,0-1 1,0 1-1,0-1 0,0 1 1,0-1-1,0 1 0,1 0 0,-1-1 1,0 1-1,0-1 0,1 1 1,-1-1-1,0 1 0,1-1 1,-1 1-1,1-1 0,-1 0 1,0 1-1,1-1 0,-1 0 0,1 1 1,-1-1-1,1 0 0,-1 1 1,1-1-1,-1 0 0,1 0 1,0 0-1,-1 1 0,1-1 0,-1 0 1,1 0-1,-1 0 0,1 0 1,0 0-1,-1 0 0,1 0 1,-1 0-1,1 0 0,0-1 1,-1 1-1,1 0 0,-1 0 0,1 0 1,-1-1-1,1 1 0,-1 0 1,2-1-1,0-1-678,0 1-1,0-1 1,0 0-1,0 0 1,0 0-1,-1 0 1,1 0-1,0 0 1,-1 0 0,1 0-1,1-5 1,8-32-12166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29.840"/>
    </inkml:context>
    <inkml:brush xml:id="br0">
      <inkml:brushProperty name="width" value="0.025" units="cm"/>
      <inkml:brushProperty name="height" value="0.025" units="cm"/>
    </inkml:brush>
  </inkml:definitions>
  <inkml:trace contextRef="#ctx0" brushRef="#br0">269 14 11563,'0'0'7260,"-11"-3"-4356,-6 0-2012,0 0 0,0 0-1,-25 1 1,35 2-769,0 1-1,0-1 1,-1 1 0,1 0-1,0 1 1,0 0 0,1 0 0,-1 1-1,0-1 1,1 1 0,-1 1 0,-11 7-1,12-5-106,0-1 0,1 1 0,-1 0 0,1 0 0,0 1 0,1-1 0,-1 1 0,1 0 0,-3 8 0,5-10-22,0-1-1,1 1 0,-1 0 1,1 0-1,0 0 0,0 0 1,1 0-1,-1 0 0,1 0 1,0 0-1,0 0 0,1 0 1,0-1-1,0 1 0,2 9 1,-2-13 4,0 1 1,1 0 0,-1-1-1,0 1 1,1 0 0,-1-1-1,1 0 1,-1 1 0,1-1-1,0 0 1,0 0 0,-1 0-1,1 0 1,0 0 0,0 0-1,0-1 1,0 1 0,0 0-1,0-1 1,0 0 0,0 1-1,0-1 1,0 0 0,0 0-1,1 0 1,-1-1 0,2 1-1,2-1 5,-1 0 1,1 1-1,-1-2 0,0 1 0,1-1 1,-1 1-1,0-2 0,0 1 0,6-4 0,-3 1-17,1-2-1,-1 1 1,-1-1-1,1 0 1,-1-1-1,-1 1 0,1-1 1,-1-1-1,-1 1 1,1-1-1,-2 0 0,1-1 1,-1 1-1,4-15 1,-7 16-13,-14 50-209,2-14 472,9-21-269,-2 4 418,2 1 0,0-1 1,-2 21-1,4-30-331,0-1 0,0 1 0,-1 0 0,1-1-1,1 1 1,-1-1 0,0 1 0,0-1 0,0 1 0,1-1 0,-1 1 0,1-1-1,-1 0 1,1 1 0,0-1 0,0 0 0,-1 1 0,1-1 0,0 0 0,0 0-1,0 0 1,0 1 0,0-1 0,1 0 0,-1-1 0,0 1 0,0 0 0,1 0-1,-1 0 1,0-1 0,1 1 0,-1-1 0,1 1 0,-1-1 0,1 1 0,-1-1-1,2 0 1,6 0 4,-1 0 1,0-1-1,1 0 0,-1-1 0,0 0 1,0 0-1,0-1 0,0 0 0,0 0 0,-1-1 1,1 0-1,-1 0 0,9-7 0,10-9-18,-1-1 0,24-27 0,-34 33 8,-15 14-55,1 1 1,-1-1 0,0 1 0,1-1 0,-1 1 0,0 0-1,1-1 1,-1 1 0,1 0 0,-1-1 0,1 1 0,-1 0 0,1-1-1,-1 1 1,0 0 0,1 0 0,0 0 0,-1-1 0,1 1-1,-1 0 1,1 0 0,-1 0 0,1 0 0,-1 0 0,1 0-1,-1 0 1,1 0 0,-1 0 0,1 0 0,-1 0 0,1 1 0,-1-1-1,2 0 1,5 20-76,-6 51 185,-1-40 54,0-29-139,0-1 0,0 1 1,0-1-1,0 1 1,0-1-1,1 1 1,-1-1-1,1 1 0,-1-1 1,1 1-1,0-1 1,-1 0-1,1 1 1,0-1-1,0 0 0,0 0 1,0 0-1,0 0 1,0 1-1,0-1 1,0-1-1,0 1 0,1 0 1,-1 0-1,0 0 1,1-1-1,-1 1 1,0 0-1,1-1 0,-1 0 1,1 1-1,-1-1 1,1 0-1,-1 1 1,1-1-1,-1 0 0,1 0 1,-1 0-1,3-1 1,27-9-2835,-7-9-6129,-10 0-1236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30.480"/>
    </inkml:context>
    <inkml:brush xml:id="br0">
      <inkml:brushProperty name="width" value="0.025" units="cm"/>
      <inkml:brushProperty name="height" value="0.025" units="cm"/>
    </inkml:brush>
  </inkml:definitions>
  <inkml:trace contextRef="#ctx0" brushRef="#br0">174 152 13581,'0'0'7580,"0"-9"-4579,0 5-2772,-1 1 1,1-1-1,0 1 1,-1-1-1,0 1 1,0 0-1,0-1 1,0 1-1,-4-6 1,4 7-160,0 1 0,-1 0 0,1 0 0,0 0 0,-1-1 0,1 1 0,-1 1 0,1-1 0,-1 0 1,0 0-1,1 1 0,-1-1 0,0 1 0,1-1 0,-1 1 0,0 0 0,0-1 0,1 1 1,-1 0-1,0 0 0,0 0 0,1 1 0,-1-1 0,0 0 0,0 1 0,1-1 0,-1 1 0,0-1 1,1 1-1,-3 1 0,-3 2 26,1-1 0,-1 1 0,1 0 0,0 0 0,1 1 1,-1 0-1,1 0 0,0 0 0,0 1 0,0 0 0,1 0 0,0 0 0,-6 12 1,5-10 74,1 0 0,0 1 0,1-1 1,0 1-1,0 0 0,1 0 0,0 0 1,1 0-1,0 0 0,0 17 0,1-25-161,0 0 0,0 0 0,0 0 0,1 0 0,-1 0 0,0 0 0,1 0 0,-1 0 0,1 0 0,-1 0 0,1 0 0,0 0 0,-1-1 0,1 1 0,0 0 0,0 0 0,-1-1 0,1 1 0,0 0 0,0-1 0,0 1 0,0 0 0,0-1 0,1 1 0,32 3 167,-25-5-138,-1 0 1,0 0 0,0-1 0,0 0 0,0-1-1,9-4 1,-3-1-42,-1-1-1,0-1 1,-1 0-1,0-1 0,0 0 1,-1-1-1,0 0 1,-1-1-1,-1 0 1,0 0-1,-1-1 1,0 0-1,-1-1 1,-1 0-1,0 0 0,-1 0 1,0-1-1,-2 1 1,0-1-1,2-22 1,-5 38-9,-1 0 1,1 0 0,0 0-1,-1 0 1,1 0-1,0 0 1,0 0 0,-1 0-1,1 0 1,0 0-1,0 0 1,-1 0 0,1 0-1,0 0 1,-1 0-1,1 0 1,0 0 0,0 0-1,-1 0 1,1 0-1,0 0 1,0 0 0,-1 1-1,1-1 1,0 0-1,0 0 1,-1 0 0,1 0-1,0 1 1,0-1-1,0 0 1,0 0 0,-1 0-1,1 1 1,0-1-1,0 0 1,0 1 0,-14 25 53,1 0 1,1 2 0,1-1-1,2 1 1,-9 43-1,16-62 2,-2 5 34,1 0-1,0 0 1,1 0-1,-1 20 1,3-32-97,0 0-1,0 0 1,0 0-1,0 1 1,1-1 0,-1 0-1,0 0 1,1 0-1,0 0 1,-1 0 0,1 0-1,0 0 1,0 0 0,0 0-1,0 0 1,1 0-1,-1-1 1,0 1 0,1 0-1,-1-1 1,1 1-1,0-1 1,-1 0 0,1 0-1,0 1 1,0-1 0,0 0-1,0 0 1,0 0-1,0-1 1,0 1 0,0 0-1,0-1 1,0 0-1,4 1 1,-1 0-550,1-1 1,-1 0-1,1 0 0,-1 0 1,1-1-1,-1 0 0,0 0 1,1 0-1,9-4 0,-11 3-697,0-1 0,0 1 0,0-1 0,0 0 1,0 0-1,0 0 0,4-6 0,12-15-10127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5.671"/>
    </inkml:context>
    <inkml:brush xml:id="br0">
      <inkml:brushProperty name="width" value="0.025" units="cm"/>
      <inkml:brushProperty name="height" value="0.025" units="cm"/>
    </inkml:brush>
  </inkml:definitions>
  <inkml:trace contextRef="#ctx0" brushRef="#br0">116 289 16367,'0'0'5611,"-10"4"-3881,2-1-1711,-3 1 711,1 0 1,-1 1-1,-18 12 0,27-15-598,-1 0 0,0 0 1,0 0-1,1 1 0,0-1 0,-1 1 1,1-1-1,0 1 0,0 0 0,0 0 1,1 0-1,-1 0 0,1 0 0,-1 0 1,1 0-1,0 1 0,0-1 0,1 0 1,-1 1-1,0 3 0,2-5-125,-1-1-1,1 0 1,-1 0-1,1 0 1,-1 0-1,1 0 1,0 0-1,0 0 1,-1-1-1,1 1 1,0 0-1,0 0 1,0 0 0,0-1-1,0 1 1,0 0-1,0-1 1,0 1-1,0-1 1,0 0-1,0 1 1,0-1-1,1 0 1,-1 1-1,0-1 1,0 0-1,0 0 1,0 0-1,1 0 1,-1 0 0,0 0-1,0 0 1,2-1-1,43-7 354,-36 3-312,-1-1 1,1 0-1,-2 0 0,1-1 0,-1 0 0,0-1 1,0 0-1,9-12 0,17-17-82,-34 37 16,0 0 0,0 0 1,0 0-1,0 0 0,0 0 0,0 0 0,0-1 0,1 1 0,-1 0 0,0 0 0,0 0 0,0 0 0,0 0 0,0 0 0,0 0 0,1 0 0,-1 0 0,0 0 0,0-1 0,0 1 0,0 0 0,0 0 0,1 0 0,-1 0 0,0 0 0,0 0 0,0 0 0,0 0 0,0 0 0,1 0 0,-1 0 0,0 0 0,0 0 0,0 1 0,0-1 0,0 0 0,1 0 0,-1 0 0,0 0 0,0 0 0,0 0 0,0 0 0,0 0 0,0 0 0,1 0 0,-1 1 0,0-1 0,0 0 1,0 0-1,0 0 0,0 0 0,0 0 0,0 0 0,0 1 0,2 14-228,-6 28 922,2-27-256,2-15-392,0 0 0,0 0 0,0 0 0,0 0 0,0 0 0,0 0 0,0 0 0,0 0 1,0 1-1,1-1 0,-1 0 0,0 0 0,1 0 0,-1 0 0,1 0 0,-1 0 0,1 0 1,-1 0-1,1-1 0,0 1 0,0 0 0,-1 0 0,1 0 0,0-1 0,0 1 0,0 0 1,0-1-1,0 1 0,0-1 0,0 1 0,0-1 0,0 1 0,0-1 0,0 0 0,0 1 1,0-1-1,0 0 0,0 0 0,0 0 0,0 0 0,1 0 0,-1 0 0,0 0 0,0 0 1,0-1-1,0 1 0,0 0 0,2-1 0,3-1 97,-1 0-1,1 0 1,-1 0-1,0-1 1,0 1-1,0-1 1,0-1-1,7-5 1,3-6-125,-1-1 0,-1 0 0,0 0 0,-1-2 0,-1 1 0,0-2 0,-2 1 0,0-1 0,-1-1 0,-1 0 0,-1 0 0,-1 0 0,0 0 0,-2-1 0,0 0 0,0-22 0,-3 43 0,0-1 0,0 0 0,0 0 0,1 0 0,-1 1 0,0-1 0,0 0 0,0 0 0,0 0 0,-1 0 0,1 1 0,0-1 0,0 0 0,0 0 0,-1 0 0,1 1 0,0-1 0,-1 0 0,1 0 0,0 1 0,-1-1 0,1 0 0,-1 1 0,1-1 0,-1 0 0,0 1 0,1-1 0,-1 1 0,0-1 0,1 1 0,-2-1 0,0 1 0,1 0 0,-1 1 0,1-1 0,-1 1 0,1-1 0,-1 1 0,1 0 0,0 0 0,-1 0 0,1 0 0,0-1 0,0 2 0,-1-1 0,1 0 0,-1 1 0,-38 51 0,31-37 17,1 0 1,0 0-1,2 1 0,-1 1 1,2-1-1,0 1 0,-2 22 1,6-35-45,0 0 0,1-1 0,0 1 0,0 0 1,0 0-1,0-1 0,1 1 0,-1 0 0,1-1 0,1 1 0,-1-1 1,1 1-1,-1-1 0,1 1 0,0-1 0,1 0 0,-1 0 0,1 0 1,0 0-1,0-1 0,0 1 0,0-1 0,1 0 0,-1 0 0,1 0 1,0 0-1,0 0 0,0-1 0,0 0 0,0 0 0,1 0 0,7 2 1,28 3-4197,2-6-4132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30.973"/>
    </inkml:context>
    <inkml:brush xml:id="br0">
      <inkml:brushProperty name="width" value="0.025" units="cm"/>
      <inkml:brushProperty name="height" value="0.025" units="cm"/>
    </inkml:brush>
  </inkml:definitions>
  <inkml:trace contextRef="#ctx0" brushRef="#br0">39 27 7143,'0'0'18818,"2"-6"-16608,5-15-793,-18 43-78,-19 56 394,28-71-1718,1 0 0,0 0 0,0 0 0,0 0-1,1 0 1,0 0 0,0 0 0,2 11 0,-1-16-16,0 0 0,-1 0 0,1 1 0,0-1 0,1 0 0,-1 0 0,0 0 0,1 0 0,-1 0 1,1-1-1,-1 1 0,1 0 0,0-1 0,0 1 0,0-1 0,-1 0 0,2 1 0,-1-1 0,0 0 0,0 0 0,0 0 0,0-1 1,1 1-1,-1 0 0,0-1 0,1 1 0,-1-1 0,4 0 0,7 1 1,0-1 0,-1 0 0,1-1 0,0 0 0,0-1 0,-1-1 0,1 0 0,-1 0 0,16-7 0,-24 8 0,0 1 0,0-1 0,0 0 0,-1 0 0,1 0 0,0-1 0,-1 1 0,0-1 0,1 0 0,-1 0 0,0 0 0,-1 0 0,1-1 0,0 1 0,-1-1 0,0 0 0,0 1 0,0-1 0,0 0 0,-1 0 0,1 0 0,-1-1 0,0 1 0,0 0 0,-1 0 0,1 0 0,-1-1 0,0 1 0,0 0 0,0-1 0,-2-5 0,2 10 0,-1-1 0,1 1 0,-1 0 0,1 0 0,-1 0 0,1 0 0,-1-1 0,1 1 0,-1 0 0,1 0 0,0 0 0,-1 0 0,1 0 0,-1 0 0,1 1 0,-1-1 0,1 0 0,-1 0 0,1 0 0,-1 0 0,1 0 0,-1 1 0,1-1 0,0 0 0,-1 0 0,1 1 0,-1-1 0,1 0 0,0 1 0,-1-1 0,1 0 0,0 1 0,0-1 0,-1 1 0,1-1 0,0 0 0,-1 1 0,-13 13 0,13-14 0,1 1 0,0-1 0,-1 0 0,1 0 0,0 0 0,0 1 0,-1-1 0,1 0 0,0 0 0,0 1 0,0-1 0,-1 0 0,1 0 0,0 1 0,0-1 0,0 0 0,0 1 0,0-1 0,0 0 0,-1 1 0,1-1 0,0 0 0,0 0 0,0 1 0,0-1 0,0 0 0,0 1 0,0-1 0,0 0 0,0 1 0,1-1 0,-1 0 0,0 1 0,0-1 0,0 0 0,0 1 0,0-1 0,0 0 0,1 0 0,-1 1 0,0-1 0,0 0 0,1 0 0,-1 1 0,1-1 0,19 2 0,24-12 0,-20-1-1680,11-8-5204,22-11-5793,-45 25 2368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37.717"/>
    </inkml:context>
    <inkml:brush xml:id="br0">
      <inkml:brushProperty name="width" value="0.025" units="cm"/>
      <inkml:brushProperty name="height" value="0.025" units="cm"/>
    </inkml:brush>
  </inkml:definitions>
  <inkml:trace contextRef="#ctx0" brushRef="#br0">128 97 10634,'0'0'5552,"2"-9"-2894,-1 6-2283,12-43 2505,-13 44-2498,1 0 1,-1 0-1,0 0 1,0 0-1,0-1 1,0 1-1,0 0 0,0 0 1,-1 0-1,1 0 1,-1-1-1,0-1 1,0 3-302,0 0 0,0 0-1,-1 0 1,1 1 0,0-1 0,0 0 0,-1 1 0,1-1-1,-1 1 1,1 0 0,0-1 0,-1 1 0,1 0 0,-1 0-1,1 0 1,0 0 0,-1 0 0,1 0 0,-1 0 0,1 0-1,0 1 1,-1-1 0,1 0 0,-2 2 0,-33 12 455,30-10-475,1 1-1,-1-1 1,1 1-1,0 0 1,0 0 0,1 1-1,-1-1 1,1 1-1,1 0 1,-1 0 0,1 0-1,0 1 1,0-1 0,0 1-1,1 0 1,-2 13-1,4-19-58,0-1-1,0 1 1,0 0-1,0-1 1,0 1-1,0 0 0,0-1 1,0 1-1,0-1 1,0 1-1,1 0 1,-1-1-1,0 1 0,0-1 1,1 1-1,-1-1 1,1 1-1,-1-1 1,0 1-1,1-1 0,-1 1 1,1-1-1,-1 1 1,1-1-1,-1 0 1,1 1-1,-1-1 1,1 0-1,-1 1 0,1-1 1,0 0-1,-1 0 1,2 1-1,26-5 129,22-21 92,-37 14-188,0-1 0,0 0 0,11-14 0,-9 10-42,-14 17-23,0 0 0,-1 1 0,1-1 0,0 0 0,-1 0 0,1 1 0,-1-1 0,1 0 0,-1 1 0,0-1 0,1 1 0,-1-1 0,0 0 0,0 1 0,0-1 0,0 1 0,0-1 0,-1 3 0,2 40-5,-1-42 36,0-1-1,-1 1 0,1 0 0,0 0 1,0-1-1,1 1 0,-1 0 1,0-1-1,1 1 0,-1 0 0,1-1 1,-1 1-1,1 0 0,0-1 1,0 1-1,0-1 0,-1 1 1,2-1-1,-1 1 0,0-1 0,0 0 1,0 0-1,1 1 0,-1-1 1,3 1-1,-1-1 7,0 0 1,-1-1-1,1 0 1,0 0-1,0 1 1,0-2-1,0 1 1,0 0-1,0-1 1,0 1-1,0-1 1,0 0-1,0 0 1,-1 0-1,5-2 1,14-8 42,0 0 0,-1-2 0,31-24 1,2-2-23,-33 30-105,-10 15 81,-10 30 246,-1-33-196,0-1 0,1 1-1,0-1 1,-1 1 0,1-1 0,0 1-1,0-1 1,1 1 0,-1 0-1,1-1 1,-1 1 0,3 4-1,-1-6-33,0-1 0,0 0 0,1 1-1,-1-1 1,0 0 0,1 0-1,-1 0 1,0-1 0,0 1 0,1 0-1,-1-1 1,0 0 0,0 1 0,0-1-1,1 0 1,-1 0 0,0 0-1,0 0 1,2-3 0,11-2-1232,-7 3-433,0 0-1,-1 0 0,1-1 1,-1 0-1,0 0 1,0 0-1,-1-1 0,11-10 1,6-9-6837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38.420"/>
    </inkml:context>
    <inkml:brush xml:id="br0">
      <inkml:brushProperty name="width" value="0.025" units="cm"/>
      <inkml:brushProperty name="height" value="0.025" units="cm"/>
    </inkml:brush>
  </inkml:definitions>
  <inkml:trace contextRef="#ctx0" brushRef="#br0">90 0 14670,'0'0'7853,"-5"10"-6636,-9 18-578,1 1 1,1 0 0,2 0-1,1 1 1,1 1 0,2-1-1,1 1 1,1 0 0,2 0-1,3 56 1,-1-86-637,0-1 0,-1 0 0,1 1-1,0-1 1,0 1 0,0-1 0,0 1 0,0-1 0,0 1 0,0-1 0,0 1 0,0-1 0,0 0 0,0 1-1,1-1 1,-1 1 0,0-1 0,0 1 0,0-1 0,0 0 0,1 1 0,-1-1 0,0 1 0,1-1 0,-1 0 0,0 1-1,1-1 1,-1 0 0,0 1 0,1-1 0,-1 0 0,0 0 0,1 1 0,-1-1 0,1 0 0,-1 0 0,1 0 0,-1 0-1,0 0 1,1 1 0,-1-1 0,1 0 0,-1 0 0,1 0 0,-1 0 0,1 0 0,-1 0 0,1 0 0,-1-1-1,0 1 1,1 0 0,-1 0 0,1 0 0,-1 0 0,1-1 0,0 0-4,1 0 0,-1 0-1,0 0 1,0 0 0,0 0 0,0-1 0,0 1-1,0 0 1,0-1 0,0 1 0,-1 0 0,1-1-1,0 1 1,-1-1 0,1-1 0,1-13-134,0 1-1,-1-1 1,-1 1-1,-2-17 1,2 26 131,-1 1-1,1-1 1,-1 1 0,-1-1-1,1 1 1,-1 0 0,0-1-1,0 1 1,0 0 0,-1 0-1,0 1 1,0-1 0,0 0-1,-8-7 1,19 20 35,-6-5-35,0-1 0,0 1 0,0-1 0,1 0 0,-1 0 0,1 0 0,-1 0 0,5 3 0,4 0-383,1-1 1,-1 0 0,0-1 0,1 0 0,0-1 0,16 2-1,73-4-9081,-98 0 9165,0-1 0,0 1-1,1-1 1,-1 0 0,0 1 0,0-1 0,0-1 0,0 1-1,0 0 1,0-1 0,0 0 0,-1 1 0,5-5-1,-6 5 610,0 0 0,1 0-1,-1-1 1,0 1-1,0-1 1,0 1-1,-1 0 1,1-1 0,0 0-1,-1 1 1,1-1-1,-1 0 1,1 1 0,-1-1-1,0 0 1,1-3-1,-6 4 3001,-12 8-1877,12-2-1083,0 1 0,0-1-1,1 1 1,0 0 0,0 0-1,0 0 1,1 1 0,0-1-1,0 1 1,1-1 0,0 1-1,0 0 1,0 0 0,1 0-1,-1 11 1,2-18-334,0 1 0,0 0 0,0-1 0,0 1 0,0-1-1,1 1 1,-1 0 0,0-1 0,0 1 0,0-1 0,1 1 0,-1-1 0,0 1 0,0-1 0,1 1 0,-1-1 0,0 1 0,1-1-1,-1 1 1,1-1 0,-1 1 0,1-1 0,-1 0 0,1 1 0,-1-1 0,1 0 0,-1 1 0,1-1 0,-1 0 0,1 0-1,1 1 1,24-3 221,-19 0-198,0 0-1,-1 0 1,1-1 0,-1 0-1,10-6 1,-7 2-47,-1-2 0,0 1-1,0-2 1,-1 1 0,13-21 0,-7 10-225,-20 56-339,4-28 586,-1 2-2,1 0 0,0 0-1,1 0 1,0 0 0,0 1-1,0 11 1,2-21-63,0-1 0,0 1 0,0-1 1,1 1-1,-1-1 0,0 1 0,0-1 0,0 1 0,1-1 1,-1 1-1,0-1 0,0 1 0,1-1 0,-1 0 0,1 1 0,-1-1 1,0 0-1,1 1 0,-1-1 0,1 0 0,-1 1 0,0-1 1,1 0-1,-1 0 0,1 0 0,-1 1 0,1-1 0,-1 0 1,1 0-1,-1 0 0,2 0 0,24 0-2617,23-11-3322,-16-7 432,-1-4-5526</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39.105"/>
    </inkml:context>
    <inkml:brush xml:id="br0">
      <inkml:brushProperty name="width" value="0.025" units="cm"/>
      <inkml:brushProperty name="height" value="0.025" units="cm"/>
    </inkml:brush>
  </inkml:definitions>
  <inkml:trace contextRef="#ctx0" brushRef="#br0">130 1 13997,'0'0'2451,"-10"7"-220,4-3-1953,-43 29 2158,46-31-2073,-1 1 1,1-1-1,-1 1 0,1 0 0,0 1 1,0-1-1,1 0 0,-1 1 0,1 0 1,-1-1-1,1 1 0,-2 6 0,41-8-379,-16-7-699,11-3-201,-31 7 900,-1 1-1,1 0 0,0 0 1,0 0-1,-1 0 1,1 0-1,0 0 0,-1 0 1,1 0-1,0 0 1,-1 0-1,1 0 1,0 0-1,-1 1 0,1-1 1,0 0-1,-1 0 1,1 1-1,0-1 0,-1 0 1,1 1-1,-1-1 1,1 1-1,-1-1 0,1 1 1,-1-1-1,1 1 1,-1-1-1,1 1 0,-1-1 1,1 2-1,11 41 589,-3 0 0,-1 0 0,-2 1 0,-2 0 0,-2 0 0,-5 66 0,2-105-449,0-1 1,0 0-1,0 1 0,0-1 1,-1 0-1,0 0 0,0 0 0,0 0 1,0 0-1,0 0 0,-1-1 1,0 1-1,0-1 0,0 0 0,0 0 1,0 0-1,-1 0 0,1 0 1,-1-1-1,-6 4 0,8-5-57,-1 0 0,1 0 0,-1 0-1,0 0 1,1-1 0,-1 1 0,0-1 0,0 0-1,1 1 1,-1-1 0,0 0 0,0-1-1,1 1 1,-1 0 0,0-1 0,1 0 0,-1 0-1,0 1 1,1-2 0,-1 1 0,1 0 0,-1 0-1,1-1 1,0 1 0,0-1 0,-1 0-1,1 0 1,0 0 0,0 0 0,1 0 0,-1 0-1,0 0 1,-1-4 0,-2-2-66,0 0 0,1 0 0,1 0 0,-1-1 0,1 1 0,0-1 0,1 0 0,0 0 0,1 0 0,0 0 0,0 0 0,1-14 0,0 18 0,1-1 0,0 1 0,0 0 0,0 0 0,0 0 0,1 0 0,0 0 0,0 0 0,0 0 0,1 0 0,0 1 0,0-1 0,0 1 0,0 0 0,1 0 0,-1 0 0,1 0 0,0 1 0,0-1 0,0 1 0,1 0 0,6-3 0,85-37 0,-60 29 0,0-2 0,42-26 0,-68 36 0,0-1 0,0 0 0,-1-1 0,0 0 0,-1-1 0,0 0 0,0 0 0,-1 0 0,0-1 0,-1 0 0,10-20 0,-15 29 0,-1-1 0,1 1 0,0-1 0,0 0 0,-1 0 0,1 1 0,-1-1 0,0 0 0,1 0 0,-1 0 0,0 0 0,0 1 0,0-1 0,0 0 0,-1 0 0,1-2 0,-1 4 0,1-1 0,-1 0 0,1 1 0,-1-1 0,1 1 0,-1-1 0,1 1 0,-1 0 0,1-1 0,-1 1 0,0-1 0,1 1 0,-1 0 0,0-1 0,1 1 0,-1 0 0,0 0 0,1 0 0,-1-1 0,0 1 0,1 0 0,-1 0 0,0 0 0,0 0 0,1 0 0,-2 1 0,-3 0 0,0 0 0,0 0 0,1 1 0,-1-1 0,1 1 0,-1 0 0,1 1 0,0-1 0,0 1 0,-5 4 0,-2 2 0,2-3 0,0 1 0,1 1 0,0 0 0,0 0 0,1 0 0,0 1 0,0 0 0,1 0 0,-8 16 0,14-24 2,0 1 0,0-1 0,0 0 0,0 1 0,1-1 0,-1 0 0,0 1 0,1-1 0,0 0 0,-1 0 0,1 0-1,-1 0 1,1 1 0,0-1 0,0 0 0,0 0 0,0 0 0,0-1 0,0 1 0,0 0 0,0 0 0,0 0 0,0-1 0,0 1 0,0 0 0,1-1 0,-1 1 0,0-1 0,0 0 0,1 1 0,-1-1 0,0 0 0,1 0 0,-1 0-1,2 0 1,53 8-300,-53-8 243,77 0-6677,-34-3-1788</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39.836"/>
    </inkml:context>
    <inkml:brush xml:id="br0">
      <inkml:brushProperty name="width" value="0.025" units="cm"/>
      <inkml:brushProperty name="height" value="0.025" units="cm"/>
    </inkml:brush>
  </inkml:definitions>
  <inkml:trace contextRef="#ctx0" brushRef="#br0">28 1 14606,'0'0'9295,"-3"12"-8084,-2 0-82,2-4-768,0 0 1,0 0 0,0 0-1,1 1 1,0-1-1,1 1 1,0-1-1,0 1 1,1 0 0,0-1-1,0 1 1,3 11-1,-1-18-321,-1 0 0,1 0 1,0 0-1,0 0 0,0 0 0,0-1 0,0 1 0,0 0 0,0-1 0,0 0 0,1 0 0,-1 0 0,1 0 0,-1 0 0,1 0 1,-1 0-1,1-1 0,-1 1 0,1-1 0,0 0 0,-1 0 0,1 0 0,2 0 0,65-6 392,-57 2-396,-1 0 1,1-1 0,-1 0-1,0-1 1,22-14 0,34-15 47,-67 34-82,0 1-1,-1 0 1,1-1 0,0 1 0,0 0 0,0 0 0,0 0-1,0 0 1,0 0 0,0 0 0,-1 0 0,1 0-1,0 0 1,0 0 0,0 0 0,0 1 0,0-1-1,0 0 1,-1 1 0,1-1 0,0 0 0,0 1-1,0-1 1,-1 1 0,1-1 0,0 1 0,-1 0-1,1-1 1,0 1 0,-1 0 0,1-1 0,-1 1-1,1 0 1,-1 0 0,0-1 0,1 1 0,-1 1-1,1-1 2,0 0-1,-1 1 1,1-1-1,0 0 1,0 0-1,0 0 1,-1 0-1,1 0 1,0 0-1,0 0 1,1 0-1,-1-1 1,0 1-1,0 0 1,0-1-1,0 1 1,1 0-1,-1-1 1,0 0-1,0 1 1,1-1-1,-1 0 1,3 1-1,4-2-88,-1 0 0,0 0 0,1-1 0,-1 0 0,0-1 0,12-4 0,-14 4-71,1 1 0,-1-1-1,1 1 1,-1 1 0,1-1 0,0 1 0,0 0 0,0 0 0,0 1 0,0 0-1,7 0 1,-11 4-4432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0.210"/>
    </inkml:context>
    <inkml:brush xml:id="br0">
      <inkml:brushProperty name="width" value="0.025" units="cm"/>
      <inkml:brushProperty name="height" value="0.025" units="cm"/>
    </inkml:brush>
  </inkml:definitions>
  <inkml:trace contextRef="#ctx0" brushRef="#br0">0 0 18514,'0'0'6342</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0.765"/>
    </inkml:context>
    <inkml:brush xml:id="br0">
      <inkml:brushProperty name="width" value="0.025" units="cm"/>
      <inkml:brushProperty name="height" value="0.025" units="cm"/>
    </inkml:brush>
  </inkml:definitions>
  <inkml:trace contextRef="#ctx0" brushRef="#br0">0 0 13485,'0'0'9972,"2"11"-8488,7 83 1494,-7 181 1,-4-131-1729,2-143-1090,1-7-109,0 1 0,0-1 0,1 0-1,0 1 1,0-1 0,5-8 0,4-12 52,25-89-103,39-114 0,-74 226 0,-1 1 0,1 0 0,-1 0 0,1 0 0,0 0 0,0 0 0,0 0 0,0 0 0,1 1 0,-1-1 0,0 0 0,1 1 0,-1-1 0,1 1 0,-1-1 0,1 1 0,0-1 0,0 1 0,0 0 0,-1 0 0,1 0 0,0 0 0,0 0 0,1 1 0,-1-1 0,0 1 0,4-1 0,-4 1 0,1 1 0,0 0 0,0 0 0,0 0 0,-1 1 0,1-1 0,-1 1 0,1-1 0,-1 1 0,1 0 0,-1 0 0,0 0 0,0 0 0,0 0 0,0 1 0,0-1 0,-1 0 0,1 1 0,1 4 0,0-3 0,-1 0 0,0 0 0,0 0 0,-1 0 0,1 1 0,-1-1 0,0 1 0,0-1 0,0 1 0,0-1 0,-1 1 0,0-1 0,0 1 0,0 0 0,-1-1 0,0 1 0,1-1 0,-2 1 0,1-1 0,0 0 0,-1 1 0,0-1 0,0 0 0,0 0 0,0 0 0,-1 0 0,0 0 0,-5 6 0,3-6 0,1 0 0,-1 0 0,0 0 0,0-1 0,0 0 0,0 1 0,-1-2 0,1 1 0,-1-1 0,0 0 0,1 0 0,-1 0 0,0-1 0,0 0 0,0 0 0,0-1 0,-1 1 0,1-1 0,0-1 0,0 1 0,-10-3 0,15 3-35,0-1 0,0 1 1,0 0-1,0-1 0,0 1 0,0-1 1,0 1-1,0-1 0,0 0 0,0 1 1,1-1-1,-1 0 0,0 0 0,0 1 0,1-1 1,-1 0-1,0 0 0,1 0 0,-1 0 1,1 0-1,0 0 0,-1 0 0,1 0 1,-1 0-1,1 0 0,0 0 0,0 0 0,0 0 1,0 0-1,0 0 0,0 0 0,0-1 1,0 1-1,0 0 0,0 0 0,1 0 1,-1 0-1,1-1 0,0-1-169,-1 0-1,1 0 1,1 0 0,-1 1-1,0-1 1,1 1-1,-1-1 1,1 1 0,0-1-1,-1 1 1,1 0-1,0 0 1,3-2 0,6-3-1938,0 2 1,0 0-1,1 0 0,-1 1 1,17-4-1,3 1-3725</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1.102"/>
    </inkml:context>
    <inkml:brush xml:id="br0">
      <inkml:brushProperty name="width" value="0.025" units="cm"/>
      <inkml:brushProperty name="height" value="0.025" units="cm"/>
    </inkml:brush>
  </inkml:definitions>
  <inkml:trace contextRef="#ctx0" brushRef="#br0">7 4 13741,'0'0'12812,"1"9"-11258,-1 12-660,0-1 1,-6 30-1,6-45-764,-1-4-114,1 0 1,0 0-1,0 0 0,0 0 0,0 0 1,0 0-1,0 0 0,0 0 1,0 0-1,0 0 0,0 0 1,0 0-1,1 0 0,-1 0 1,0 0-1,1 0 0,-1 0 1,0 0-1,1-1 0,0 2 1,0-1 8,-1-1 0,1 0 0,0 0 0,-1 0 0,1 0 1,-1 0-1,1 0 0,-1 0 0,1 0 0,0 0 0,-1 0 0,1 0 1,-1 0-1,1 0 0,-1-1 0,1 1 0,0 0 0,-1 0 1,1-1-1,-1 1 0,1 0 0,-1-1 0,0 1 0,1-1 0,3-2 85,0 0-1,-1 0 1,0 0-1,0-1 1,0 0-1,0 1 1,3-7-1,-3 2-109,0 0 0,-1 0 0,0 0 0,-1-1 0,0 1 0,0-1 0,-1 1 0,0-12 0,0 13 0,6 32-1662,-4-22 991,0 0 0,0 0 0,0-1 0,0 1 0,0 0 0,1-1 0,-1 0 0,1 0 0,5 4 0,-2-3-791,0 1 0,1-1 0,0 0 1,0-1-1,0 0 0,0 0 0,14 2 0,5-1-5857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1.460"/>
    </inkml:context>
    <inkml:brush xml:id="br0">
      <inkml:brushProperty name="width" value="0.025" units="cm"/>
      <inkml:brushProperty name="height" value="0.025" units="cm"/>
    </inkml:brush>
  </inkml:definitions>
  <inkml:trace contextRef="#ctx0" brushRef="#br0">80 45 10730,'0'0'12807,"-9"1"-11862,6 0-840,0-1 1,0 0 0,-1 1-1,1 0 1,0 0-1,0 0 1,0 0 0,0 0-1,0 0 1,0 1-1,1 0 1,-1-1 0,0 1-1,1 0 1,-1 0-1,1 1 1,0-1 0,0 0-1,0 1 1,0 0-1,0-1 1,0 1 0,1 0-1,-1 0 1,1 0-1,0 0 1,0 0 0,0 0-1,0 0 1,0 0-1,0 4 1,2-6-84,0 0 1,0-1-1,0 1 1,0 0-1,0-1 1,0 1-1,0-1 1,0 1-1,0-1 1,0 0-1,0 1 1,0-1-1,0 0 1,0 0-1,0 0 1,0 0-1,0 0 1,0 0-1,0 0 0,0 0 1,1 0-1,-1 0 1,1-1-1,29-3 154,-24 0-161,-1 1-1,1-1 0,-1 0 0,0-1 1,0 1-1,0-1 0,8-9 1,-12 13-7,0-1 1,0 0 0,-1 0 0,1 0 0,0 0 0,-1 0 0,1 0 0,-1-1 0,0 1-1,0 0 1,0-1 0,0 1 0,0-1 0,0 1 0,-1-1 0,1 1 0,-1-1 0,0 0-1,1 1 1,-1-1 0,-1 0 0,1 1 0,0-1 0,-2-4 0,2 6-13,-1 0 1,0 1 0,1-1-1,-1 0 1,0 0 0,0 1 0,0-1-1,0 1 1,0-1 0,0 1-1,0-1 1,1 1 0,-1 0-1,0-1 1,0 1 0,-1 0-1,1 0 1,0 0 0,0 0-1,0 0 1,0 0 0,0 0 0,0 0-1,0 0 1,0 0 0,0 1-1,0-1 1,0 0 0,0 1-1,-1 0 1,0-1-22,1 1 0,-1-1 0,1 1 0,-1 0-1,1-1 1,0 1 0,-1 0 0,1 0 0,0 0 0,0 0 0,0 0 0,0 0 0,0 0-1,0 0 1,0 0 0,0 1 0,0-1 0,0 0 0,1 1 0,-2 2 0,2-3-283,0 1 0,0-1 0,1 0 0,-1 0 0,0 1 0,1-1 0,-1 0 0,1 0 0,-1 1 0,1-1 0,0 0 0,0 0 0,-1 0 0,1 0 0,0 0 0,0 0 0,0 0 0,0 0 0,0 0 0,0-1 0,0 1 0,0 0 0,1-1 0,-1 1 0,0 0 0,0-1 0,1 0 0,-1 1 0,0-1 0,1 0 0,-1 1 0,0-1 0,3 0 0,-1 0-244,21 6-5208</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2.083"/>
    </inkml:context>
    <inkml:brush xml:id="br0">
      <inkml:brushProperty name="width" value="0.025" units="cm"/>
      <inkml:brushProperty name="height" value="0.025" units="cm"/>
    </inkml:brush>
  </inkml:definitions>
  <inkml:trace contextRef="#ctx0" brushRef="#br0">110 142 5862,'0'0'14723,"-9"-3"-13319,-31-8-240,38 11-1053,0 0 1,0 0-1,0 0 1,0 0 0,0 0-1,0 1 1,0-1 0,0 1-1,0-1 1,0 1-1,0 0 1,0 0 0,0 0-1,0 0 1,1 0 0,-1 0-1,0 0 1,1 0-1,-1 1 1,1-1 0,-1 1-1,1-1 1,0 1 0,-2 2-1,1-2 41,1 1 1,-1-1-1,1 1 0,-1 0 0,1 0 1,0 0-1,0 0 0,0 0 0,1 0 1,-1 0-1,0 0 0,1 0 0,0 4 1,1-6-143,-1 0 1,1 0 0,-1 0 0,1-1 0,0 1 0,-1 0 0,1-1 0,0 1-1,0-1 1,-1 1 0,1-1 0,0 1 0,0-1 0,0 0 0,0 1-1,0-1 1,0 0 0,0 0 0,0 1 0,0-1 0,-1 0 0,1 0 0,0 0-1,0 0 1,0 0 0,1-1 0,29-1 160,-23 0-152,1-1 1,-1 0-1,1-1 1,-1 0-1,-1 0 0,1 0 1,0-1-1,-1-1 1,0 1-1,0-1 0,-1 0 1,11-13-1,-2 1-81,0-2 1,-2 1-1,18-34 0,-23 32-311,-17 28 37,-19 33 383,22-30 120,1 0 0,1 1 0,-1 0 0,2 0 0,-1 0 0,2 0 0,-2 13-1,3-22-145,1 1-1,-1-1 0,1 1 1,0-1-1,0 1 1,0-1-1,1 1 0,-1-1 1,0 1-1,1-1 0,0 0 1,-1 1-1,1-1 0,0 0 1,0 1-1,1-1 1,-1 0-1,0 0 0,1 0 1,-1 0-1,1 0 0,0 0 1,-1 0-1,1-1 0,0 1 1,0-1-1,0 1 0,0-1 1,1 0-1,-1 0 1,0 0-1,0 0 0,1 0 1,-1 0-1,1-1 0,-1 1 1,5 0-1,5 0 31,0 0 0,0-1 0,0 0 0,0-1-1,0 0 1,0-1 0,0-1 0,15-4 0,-23 6-74,0 0 0,-1-1 0,1 1 1,0-1-1,0 0 0,-1 0 0,0 0 0,1-1 0,-1 1 1,0-1-1,0 0 0,0 0 0,0 0 0,-1 0 0,1 0 1,-1-1-1,0 1 0,0-1 0,0 1 0,0-1 0,-1 0 1,0 0-1,1 0 0,-1 0 0,-1 0 0,1 0 0,0-7 1,-1 10 11,-1 1 0,1 0 0,0 0 0,-1 0 0,1 0 0,0 0 0,-1 0 0,1 0 1,0-1-1,-1 1 0,1 0 0,0 0 0,-1 0 0,1 0 0,0 0 0,-1 1 0,1-1 1,0 0-1,-1 0 0,1 0 0,0 0 0,-1 0 0,1 0 0,0 1 0,-1-1 0,1 0 1,0 0-1,0 0 0,-1 1 0,1-1 0,0 0 0,0 0 0,-1 1 0,1-1 0,0 0 1,0 0-1,0 1 0,0-1 0,-1 0 0,1 1 0,0 0 0,-12 11 84,10-9 14,0 0 0,1 0-1,-1 0 1,1 0 0,-1 0 0,1 1-1,0-1 1,1 1 0,-1-1-1,0 0 1,1 5 0,0-7-62,0 0 1,1 0-1,-1 0 1,1 0-1,-1 0 1,1 0-1,-1 0 1,1 0-1,0 0 1,-1 0-1,1 0 1,0 0 0,0-1-1,-1 1 1,1 0-1,0-1 1,0 1-1,0 0 1,0-1-1,0 1 1,0-1-1,0 1 1,0-1-1,0 0 1,0 0-1,0 1 1,1-1-1,-1 0 1,0 0-1,0 0 1,0 0-1,0 0 1,0 0-1,0 0 1,2-1-1,6 0 14,1 0 1,-1-1-1,0 0 0,0 0 0,0-1 0,0 0 0,0-1 0,0 0 1,10-7-1,-13 8-109,-1 0 1,0 0-1,1-1 1,-1 0-1,-1 0 1,1 0-1,-1-1 1,1 0-1,-1 0 1,-1 0-1,1 0 1,-1 0-1,0-1 1,0 1-1,2-8 1,-37 71-129,30-54 248,1 0 0,-1 0-1,1 0 1,0 0 0,0 0-1,0 0 1,1 0 0,-1 0-1,1 0 1,0 0 0,0 1-1,1-1 1,1 7 0,-1-9-102,0 0 0,1 0 0,-1 0 1,1 0-1,-1-1 0,1 1 1,0 0-1,-1-1 0,1 1 0,0-1 1,0 0-1,0 0 0,0 1 0,0-1 1,1-1-1,-1 1 0,0 0 0,0 0 1,1-1-1,-1 1 0,0-1 0,1 0 1,-1 0-1,5 0 0,35 0-3443,0-10-3393,-10-3-105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6.089"/>
    </inkml:context>
    <inkml:brush xml:id="br0">
      <inkml:brushProperty name="width" value="0.025" units="cm"/>
      <inkml:brushProperty name="height" value="0.025" units="cm"/>
    </inkml:brush>
  </inkml:definitions>
  <inkml:trace contextRef="#ctx0" brushRef="#br0">215 19 12780,'0'0'13213,"-11"-4"-11959,3 1-1025,5 1-176,1 0 0,-1 1-1,0 0 1,0 0 0,0 0 0,0 0 0,0 0-1,0 0 1,0 1 0,-1 0 0,1-1-1,0 1 1,0 0 0,0 1 0,0-1-1,0 1 1,-1-1 0,1 1 0,0 0-1,0 0 1,0 0 0,0 0 0,1 1-1,-4 1 1,-4 5 73,0 0 1,1 0-1,0 1 0,1 0 0,0 1 0,0-1 0,1 2 0,0-1 1,1 1-1,0 0 0,1 0 0,0 1 0,1-1 0,0 1 1,1 0-1,0 0 0,1 0 0,-1 14 0,3-24-125,0 1-1,0-1 1,0 1-1,0-1 1,0 1-1,1-1 1,-1 0-1,1 1 1,0-1-1,0 0 1,0 1-1,0-1 1,0 0-1,0 0 1,0 0-1,1 0 1,-1 0-1,1 0 1,0 0-1,-1-1 1,1 1-1,3 2 1,0-2-86,-1 0 0,1 0 0,-1 0 0,1 0 0,0-1 0,-1 0 1,1 0-1,0 0 0,0 0 0,9-1 0,0 0-551,-1-1 0,1-1 0,0 0 0,0-1-1,-1 0 1,0-1 0,18-8 0,-13 3-1476,0-2 0,-1 0 1,0 0-1,17-17 0,9-14-5784</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2.441"/>
    </inkml:context>
    <inkml:brush xml:id="br0">
      <inkml:brushProperty name="width" value="0.025" units="cm"/>
      <inkml:brushProperty name="height" value="0.025" units="cm"/>
    </inkml:brush>
  </inkml:definitions>
  <inkml:trace contextRef="#ctx0" brushRef="#br0">152 1 13004,'0'0'9124,"-9"4"-8131,-11 4-616,2-1 443,1 0 0,-24 15 0,38-21-673,0 1 1,-1 0 0,1 1 0,0-1-1,0 0 1,1 1 0,-1 0 0,0-1-1,1 1 1,0 0 0,-1 1 0,1-1-1,1 0 1,-1 0 0,0 1 0,1-1-1,-1 1 1,1 0 0,-1 4 0,2-7-135,1 0 0,-1 0 0,0 1 0,0-1-1,0 0 1,1 0 0,-1 0 0,0 0 0,1 0 0,-1 0 0,1 0 0,0 0 0,-1 0 0,1 0 0,0 0 0,-1 0 0,1-1 0,0 1 0,0 0 0,0 0 0,0-1 0,0 1 0,0 0 0,0-1 0,0 1 0,0-1 0,0 1-1,0-1 1,0 0 0,0 0 0,0 1 0,0-1 0,0 0 0,2 0 0,48 2-1276,-39-3 332,1 1-904,-1-1 0,1-1 0,-1 0 0,0 0 0,0-1 0,0-1 0,12-5 0,10-5-9664</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3.048"/>
    </inkml:context>
    <inkml:brush xml:id="br0">
      <inkml:brushProperty name="width" value="0.025" units="cm"/>
      <inkml:brushProperty name="height" value="0.025" units="cm"/>
    </inkml:brush>
  </inkml:definitions>
  <inkml:trace contextRef="#ctx0" brushRef="#br0">5 3 11435,'0'0'14600,"-2"8"-14237,2-7-356,-1 1 14,1 1 0,-1-1 0,1 0-1,-1 0 1,1 0 0,0 1 0,0-1-1,0 0 1,1 0 0,-1 0 0,1 4-1,0-5-12,0-1-1,0 1 0,0 0 0,0 0 0,0 0 0,0-1 0,0 1 0,0-1 1,0 1-1,0-1 0,1 1 0,-1-1 0,0 0 0,0 1 0,0-1 0,1 0 1,-1 0-1,0 0 0,0 0 0,1 0 0,-1 0 0,0 0 0,0-1 0,0 1 0,1 0 1,-1-1-1,0 1 0,0 0 0,2-2 0,38-11 51,-34 10-68,1-1 0,1 1 0,-1 1 0,0 0-1,1 0 1,-1 0 0,1 1 0,-1 1-1,1-1 1,0 2 0,-1-1 0,11 2-1,14 18 795,-30-17-680,0-1-1,0 1 1,1-1-1,-1 0 1,0 0-1,1 0 1,-1-1 0,1 1-1,-1-1 1,1 0-1,0 0 1,4 1-1,14-1-220,-1 0-1,1-1 1,0-1 0,0-2-1,0 0 1,-1-1-1,0-1 1,1-1-1,-2 0 1,1-2-1,29-16 1,-48 24 87,0-1-1,0 1 1,0-1 0,0 1 0,1 0-1,-1 0 1,0-1 0,0 1-1,0 1 1,0-1 0,0 0-1,0 1 1,0-1 0,0 1-1,0-1 1,0 1 0,0 0 0,0 0-1,-1 0 1,1 0 0,0 0-1,0 0 1,-1 0 0,1 1-1,-1-1 1,1 1 0,-1-1 0,0 1-1,1-1 1,-1 1 0,0 0-1,0 0 1,0 0 0,1 3-1,5 8-122,0 1 0,-1 0-1,5 19 1,-10-30 263,5 18 381,-1 0 0,0 0 0,-2 0 0,-1 0 0,0 0 0,-3 35-1,1-46-291,-1-1 0,0 1 0,-1 0 0,0-1 0,0 1 0,-1-1-1,0 0 1,-1 0 0,0 0 0,-1 0 0,1-1 0,-2 0 0,1 0-1,-1 0 1,0 0 0,-13 10 0,18-16-199,-1-1 0,1 1 0,-1-1 0,0 0 0,1 0 0,-1 0 0,0 0 0,0 0 0,0 0 0,0 0 0,0-1 0,0 1 0,0-1 0,0 0 0,0 1 0,0-1 0,0 0 0,0 0 0,0 0 0,0 0 0,0-1 0,-3 0 0,2 0 0,1 0 0,-1-1 0,1 1 0,0-1 0,0 0 0,0 1 0,0-1 0,0 0 0,0-1 0,0 1 0,1 0 0,-1 0 0,1-1 0,-3-3 0,0-6 0,-1 0 0,1 0 0,1 0 0,0 0 0,1 0 0,-1-17 0,2 16-139,1 0 0,0-1 0,1 1 0,1 0 0,0 0 0,0 0 0,2 0 0,5-14 0,-7 19-54,2 1-1,-1 1 0,1-1 0,0 0 1,1 1-1,-1 0 0,1 0 0,0 0 1,1 1-1,-1-1 0,1 1 0,0 0 1,1 1-1,-1 0 0,11-6 0,-2 3-4728,-3-2-2461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43.407"/>
    </inkml:context>
    <inkml:brush xml:id="br0">
      <inkml:brushProperty name="width" value="0.025" units="cm"/>
      <inkml:brushProperty name="height" value="0.025" units="cm"/>
    </inkml:brush>
  </inkml:definitions>
  <inkml:trace contextRef="#ctx0" brushRef="#br0">1 19 17617,'0'0'5637,"55"-19"-17008</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29.997"/>
    </inkml:context>
    <inkml:brush xml:id="br0">
      <inkml:brushProperty name="width" value="0.025" units="cm"/>
      <inkml:brushProperty name="height" value="0.025" units="cm"/>
    </inkml:brush>
  </inkml:definitions>
  <inkml:trace contextRef="#ctx0" brushRef="#br0">280 52 18257,'-1'-3'271,"1"1"0,-1 0 0,1-1 0,-1 1-1,0 0 1,0 0 0,0-1 0,0 1 0,0 0 0,0 0 0,-1 0-1,1 0 1,-1 1 0,1-1 0,-1 0 0,0 1 0,0-1-1,0 1 1,1-1 0,-1 1 0,-1 0 0,1 0 0,0 0-1,0 0 1,0 0 0,-1 0 0,1 1 0,0-1 0,-1 1 0,-2-1-1,-1 0-119,-1 0-1,1 1 1,0-1 0,-1 1-1,1 0 1,0 1-1,0-1 1,-1 1-1,1 1 1,-12 3-1,7 2-24,0 0 0,1 0 0,0 1-1,0 1 1,1 0 0,0 0-1,1 0 1,-1 1 0,2 1 0,0-1-1,0 1 1,1 1 0,0-1 0,1 1-1,0 0 1,1 0 0,0 0-1,1 1 1,-2 18 0,5-28-146,1-1 0,-1 0 0,1 1 0,-1-1 1,1 0-1,0 1 0,0-1 0,0 0 0,0 0 0,0 0 0,1 0 0,-1 0 1,1 0-1,-1 0 0,1 0 0,0-1 0,0 1 0,-1 0 0,1-1 1,0 0-1,0 1 0,1-1 0,-1 0 0,0 0 0,0 0 0,1 0 0,-1-1 1,0 1-1,1-1 0,2 1 0,10 2-763,0 0 0,0-2 0,22 1 0,58-2-7459,-49-3 1067</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0.357"/>
    </inkml:context>
    <inkml:brush xml:id="br0">
      <inkml:brushProperty name="width" value="0.025" units="cm"/>
      <inkml:brushProperty name="height" value="0.025" units="cm"/>
    </inkml:brush>
  </inkml:definitions>
  <inkml:trace contextRef="#ctx0" brushRef="#br0">177 1 21012,'-12'2'1783,"-4"2"-749,0 0 1,0 1-1,-28 13 1,39-16-800,0 0 1,0 1 0,1-1-1,-1 1 1,1 0 0,0 0-1,0 1 1,0-1 0,0 1-1,1 0 1,0 0 0,-1 0-1,1 0 1,1 1 0,-1-1-1,1 1 1,-1-1 0,1 1-1,-2 7 1,4-10-233,0 0 0,0-1-1,0 1 1,1 0 0,-1 0 0,0-1 0,1 1 0,-1 0 0,1-1-1,-1 1 1,1-1 0,0 1 0,0-1 0,-1 1 0,1-1-1,0 1 1,0-1 0,1 0 0,-1 1 0,0-1 0,0 0-1,1 0 1,-1 0 0,0 0 0,1 0 0,-1 0 0,1-1 0,0 1-1,-1 0 1,1-1 0,-1 1 0,1-1 0,0 1 0,-1-1-1,4 0 1,8 2 21,0 0-1,0-1 1,19 0 0,-26-1-2,17 0-43,0-1 0,33-5 0,-49 5 20,-1-1-1,1 0 0,-1 0 1,0 0-1,1 0 1,-1-1-1,0 0 0,0-1 1,-1 1-1,1-1 0,-1 0 1,0-1-1,7-6 0,-11 10 9,0 0-1,0 0 0,0 0 0,0 0 0,0 0 0,0-1 0,0 1 1,0 0-1,0-1 0,-1 1 0,1-1 0,-1 1 0,1-1 1,-1 1-1,1-1 0,-1 1 0,0-1 0,0 1 0,0-1 0,0 0 1,0 1-1,0-1 0,0 1 0,0-1 0,-1-1 0,0 1-1,0 1-1,-1-1 0,1 0 0,-1 1 0,1 0 0,-1-1 0,1 1 0,-1 0 1,0 0-1,1 0 0,-1 0 0,0 0 0,0 0 0,0 0 0,0 1 0,-2-2 1,-10-1-389,0 1 1,-1 0-1,1 1 1,-14 0-1,18 3-1423,10 2-2737,17 4-2168,7-4 733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0.686"/>
    </inkml:context>
    <inkml:brush xml:id="br0">
      <inkml:brushProperty name="width" value="0.025" units="cm"/>
      <inkml:brushProperty name="height" value="0.025" units="cm"/>
    </inkml:brush>
  </inkml:definitions>
  <inkml:trace contextRef="#ctx0" brushRef="#br0">240 9 15855,'0'0'7185,"-11"-2"-4675,-8-1-1641,0 1 0,0 1 0,-1 1 0,-20 2 0,35-2-779,-1 0 0,1 1-1,-1-1 1,1 1 0,0 1 0,-1-1 0,1 1 0,0 0-1,0 0 1,0 0 0,1 1 0,-1 0 0,0 0-1,1 0 1,0 0 0,-1 1 0,1-1 0,1 1 0,-1 0-1,1 1 1,-1-1 0,-3 8 0,7-11-98,-1 0 0,1 0 0,0 0 0,-1 0 0,1 0 0,0 0-1,0 1 1,0-1 0,0 0 0,0 0 0,0 0 0,1 0 0,-1 0 0,0 0 0,1 0 0,-1 0 0,0 0 0,1 0 0,-1 0 0,1 0 0,0 0-1,-1 0 1,1 0 0,0 0 0,-1 0 0,1 0 0,0-1 0,0 1 0,0 0 0,0-1 0,0 1 0,0 0 0,0-1 0,0 1 0,0-1 0,0 0 0,0 1-1,0-1 1,0 0 0,0 0 0,0 0 0,0 1 0,2-1 0,59 5-2229,-53-5 1551,63 1-5795,-24-2-1361,-8-4-4276</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1.041"/>
    </inkml:context>
    <inkml:brush xml:id="br0">
      <inkml:brushProperty name="width" value="0.025" units="cm"/>
      <inkml:brushProperty name="height" value="0.025" units="cm"/>
    </inkml:brush>
  </inkml:definitions>
  <inkml:trace contextRef="#ctx0" brushRef="#br0">95 1 16015,'0'0'7687,"-9"2"-6384,5-2-1074,-1 1 0,1 0-1,0 0 1,0 0 0,0 0 0,0 1 0,0 0-1,1 0 1,-1 0 0,0 0 0,1 0-1,0 1 1,-1 0 0,1-1 0,0 1 0,0 0-1,1 1 1,-1-1 0,1 0 0,-3 5 0,4-7-213,0 0 0,0 0 0,0 1 0,0-1 0,0 0 0,0 0 0,1 1 1,-1-1-1,0 1 0,1-1 0,-1 1 0,1-1 0,0 1 0,-1-1 1,1 1-1,0-1 0,0 1 0,0-1 0,0 1 0,0-1 0,0 1 0,1-1 1,-1 1-1,0-1 0,1 1 0,-1-1 0,1 1 0,0-1 0,-1 0 1,1 1-1,0-1 0,0 0 0,0 0 0,0 1 0,0-1 0,0 0 0,0 0 1,0 0-1,0 0 0,1 0 0,-1 0 0,0-1 0,3 2 0,31 5-1892,4-11-4527,-23-4-46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1.620"/>
    </inkml:context>
    <inkml:brush xml:id="br0">
      <inkml:brushProperty name="width" value="0.025" units="cm"/>
      <inkml:brushProperty name="height" value="0.025" units="cm"/>
    </inkml:brush>
  </inkml:definitions>
  <inkml:trace contextRef="#ctx0" brushRef="#br0">117 42 5573,'0'0'20889,"-1"-8"-19773,1 7-1054,0-1 0,0 1 0,0-1 1,0 0-1,0 1 0,-1-1 0,1 0 0,-1 1 0,1-1 0,-1 1 0,1-1 1,-1 1-1,0-1 0,0 1 0,0 0 0,0-1 0,0 1 0,0 0 0,0 0 1,0 0-1,-2-2 0,1 3 19,0 0 1,0-1-1,0 1 1,0 0-1,0 0 1,0 0-1,0 0 0,0 1 1,0-1-1,0 0 1,0 1-1,0-1 1,0 1-1,0 0 1,1 0-1,-1 0 1,0 0-1,0 0 1,1 0-1,-1 0 1,1 0-1,-3 3 0,-2 1 132,-1 0-1,1 1 0,0 0 0,0 1 1,-4 6-1,8-11-190,1 0 1,-1-1 0,1 1-1,0 0 1,0 0-1,0 0 1,0 1 0,0-1-1,0 0 1,0 0 0,1 0-1,-1 1 1,1-1 0,0 0-1,-1 1 1,1-1-1,0 0 1,0 1 0,1-1-1,-1 0 1,0 1 0,2 2-1,0-3-17,0-1 0,0 0 0,-1 0 0,1 0 0,0 0 0,1 0 0,-1-1 0,0 1 0,0-1 0,0 1 0,0-1 0,1 0 0,-1 0 0,0 0 0,0 0 0,0 0 0,3 0 0,40-6 60,-36 4-74,-1-1 0,0 0 0,0 0 0,0-1 1,0 0-1,-1-1 0,1 0 0,-1 0 0,0 0 0,-1-1 0,1 0 0,-1 0 0,0-1 0,6-8 1,-12 14 13,1 0 0,-1 1 0,0-1 0,1 0 0,-1 0 0,0 0 0,0 1 0,1-1 0,-1 0 0,0 0 0,0 0 0,0 0 0,0 1 0,0-1 0,0 0 0,0 0 0,-1 0 0,1 1 0,0-1 0,0 0 0,-1 0 0,1 0 0,0 1 0,-1-1 0,1 0 0,-1 1 0,1-1 0,-1 0 0,1 1 0,-1-1 0,1 0 0,-1 1 0,0-1 0,1 1 0,-1-1 0,0 1 0,1 0 0,-1-1 0,0 1 0,0-1 0,1 1 0,-1 0 0,0 0 0,-1-1 0,-42-2-978,37 3 199,7 1 666,0-1 0,0 0 0,0 0-1,-1 0 1,1 0 0,0 1 0,0-1 0,0 0 0,0 0-1,0 0 1,0 1 0,0-1 0,0 0 0,0 0 0,-1 0-1,1 1 1,0-1 0,0 0 0,0 0 0,0 1 0,0-1-1,0 0 1,1 0 0,-1 0 0,0 1 0,0-1-1,0 0 1,0 0 0,0 0 0,0 1 0,0-1 0,0 0-1,0 0 1,1 0 0,-1 1 0,0-1 0,0 0 0,0 0-1,0 0 1,1 0 0,-1 0 0,0 1 0,0-1 0,0 0-1,0 0 1,1 0 0,-1 0 0,0 0 0,1 0 0,9 10-4029,5-7-2050,4-3-3876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2.103"/>
    </inkml:context>
    <inkml:brush xml:id="br0">
      <inkml:brushProperty name="width" value="0.025" units="cm"/>
      <inkml:brushProperty name="height" value="0.025" units="cm"/>
    </inkml:brush>
  </inkml:definitions>
  <inkml:trace contextRef="#ctx0" brushRef="#br0">74 1 15951,'0'0'8291,"-9"3"-6626,4-2-1325,-1 1-1,1 1 1,0-1-1,0 1 0,1 0 1,-1 0-1,-7 6 1,10-7-277,1-1 1,-1 1-1,1-1 0,-1 1 1,1 0-1,0 0 1,0-1-1,0 1 1,0 0-1,0 0 0,0 0 1,0 0-1,1 0 1,-1 0-1,1 1 1,0-1-1,-1 0 0,1 0 1,0 0-1,0 0 1,0 0-1,1 1 0,-1-1 1,0 0-1,1 0 1,-1 0-1,1 0 1,0 0-1,0 0 0,1 2 1,-1-3-55,0 0-1,0 0 1,0 0-1,0 0 1,0 0 0,1 0-1,-1 0 1,0-1-1,1 1 1,-1 0 0,0-1-1,1 1 1,-1-1-1,1 1 1,-1-1 0,1 0-1,-1 0 1,1 0 0,1 0-1,38 0 186,-29 0-165,-5-1-57,-1 0 0,0 0 1,1 0-1,-1-1 0,0 0 0,0 0 0,11-6 1,-11 5 0,-1 0 0,1 1 0,0 0 0,0 0 0,0 0 0,0 1 0,11-2 0,-17 7 80,0 0 0,0-1 0,0 1 0,-1 0-1,0-1 1,0 1 0,0-1 0,0 1 0,-2 3 0,3-6-49,-1-1 0,1 0-1,0 1 1,0-1 0,-1 1 0,1-1 0,0 1 0,0-1 0,0 1 0,0-1 0,0 1 0,0-1-1,0 1 1,0-1 0,0 1 0,0-1 0,0 1 0,0-1 0,0 1 0,0-1 0,0 1 0,0-1-1,1 0 1,-1 1 0,0-1 0,0 1 0,0-1 0,1 1 0,-1-1 0,0 0 0,1 1 0,-1-1 0,0 1-1,1-1 1,-1 0 0,1 0 0,-1 1 0,1-1 0,24 1-41,-18-2-103,1-1-1,-1 0 1,1 0 0,-1-1 0,7-4 0,-6 3-118,-1-1 0,1 0 0,-1-1 1,0 1-1,-1-1 0,7-8 0,-12 12 130,-1 5-229,-1 0-1,1 0 1,0 0 0,0 1-1,1-1 1,-1 0 0,0 0-1,1 0 1,0 0 0,0 0-1,2 5 1,-1-6-170,0-1 0,1 0-1,-1 0 1,0 0 0,0 0 0,1 0 0,-1-1 0,1 1 0,-1-1-1,0 1 1,1-1 0,-1 0 0,1 0 0,-1 0 0,1 0 0,2-1-1,11 0-3556,2-2-3603</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2.477"/>
    </inkml:context>
    <inkml:brush xml:id="br0">
      <inkml:brushProperty name="width" value="0.025" units="cm"/>
      <inkml:brushProperty name="height" value="0.025" units="cm"/>
    </inkml:brush>
  </inkml:definitions>
  <inkml:trace contextRef="#ctx0" brushRef="#br0">42 0 9161,'0'0'10794,"-42"58"-10218,42-48-544,0-6-384,3 0-801,12-4-416,3 0-930,2-8-223,1-6-1314,2-1-3331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6.619"/>
    </inkml:context>
    <inkml:brush xml:id="br0">
      <inkml:brushProperty name="width" value="0.025" units="cm"/>
      <inkml:brushProperty name="height" value="0.025" units="cm"/>
    </inkml:brush>
  </inkml:definitions>
  <inkml:trace contextRef="#ctx0" brushRef="#br0">83 42 11147,'0'0'13020,"-9"8"-11301,2-1-1455,0-1-1,1 2 1,0-1 0,0 0 0,0 1 0,1 0-1,1 1 1,-1-1 0,1 1 0,1-1-1,0 1 1,0 0 0,0 1 0,1-1 0,1 0-1,-1 16 1,1-24-250,1 1 1,0 0-1,0 0 0,1-1 0,-1 1 1,0 0-1,0-1 0,1 1 1,-1 0-1,1-1 0,0 1 0,-1 0 1,1-1-1,0 1 0,0-1 1,0 0-1,0 1 0,0-1 0,0 0 1,2 2-1,9-4 248,1-19-18,-9 5-298,0 0-1,-1 0 0,-1 0 1,0 0-1,-1 0 1,-1-1-1,0 1 1,-3-20-1,3 35 56,0-1 0,0 1 0,0 0 0,0-1 0,0 1-1,0-1 1,0 1 0,1-1 0,-1 1 0,-1-1 0,1 1 0,0-1 0,0 1 0,0 0 0,0-1-1,0 1 1,0-1 0,0 1 0,-1-1 0,1 1 0,0 0 0,0-1 0,0 1 0,-1 0-1,1-1 1,0 1 0,-1 0 0,1-1 0,0 1 0,-1 0 0,1-1 0,0 1 0,-1 0 0,1 0-1,-1 0 1,1-1 0,-1 1 0,1 0 0,0 0 0,-1 0 0,1 0 0,-1 0 0,1 0 0,-1 0-1,1 0 1,-1 0 0,1 0 0,-1 0 0,0 1 5,0 0-1,0-1 1,0 1-1,1 0 1,-1 0-1,0 0 1,1 0 0,-1 0-1,1 0 1,-1 0-1,1 0 1,-1 0-1,1 0 1,0 1 0,0-1-1,-1 0 1,1 2-1,0 0 11,-1-1 1,1 0-1,0 1 0,0-1 1,0 0-1,0 1 0,1-1 0,-1 1 1,1-1-1,-1 0 0,1 0 1,0 1-1,0-1 0,0 0 0,0 0 1,0 0-1,0 0 0,1 0 1,-1 0-1,1 0 0,-1 0 0,1-1 1,2 3-1,0-2 4,1 0 0,-1 0-1,1-1 1,0 0 0,-1 1 0,1-1 0,0-1-1,0 1 1,-1-1 0,10 0 0,-8-1 14,-1 1 1,0-1-1,0 0 1,0 0 0,1 0-1,-1-1 1,0 0-1,-1 0 1,1 0-1,0-1 1,-1 1-1,1-1 1,-1 0-1,7-6 1,3-5 193,0 0 0,18-26 0,-5 7-101,-24 72-415,-7-11 316,0-4 24,1 1 0,1-1 0,2 1 0,2 26 0,-2-49-52,0 0 0,0 0 0,1 0 0,-1 0 0,1 0 0,0 0 0,0 0 0,-1 0 0,1 0 0,0 0 0,1 0 0,-1 0 0,0 0 0,1-1 0,-1 1 0,1-1 0,-1 1 0,1-1 0,0 1 0,-1-1 0,4 2 0,-2-2 0,1 0 0,-1 0 0,1 0 0,-1 0 0,1 0 0,0-1 0,-1 0 0,1 0 0,-1 0 0,1 0 0,6-1 0,1-2 0,0 1 0,0-1 0,0-1 0,-1 0 0,0-1 0,0 0 0,12-8 0,43-41-101,-64 53-508,-32 33-9673,21-25 5051,0-4-1768</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2.803"/>
    </inkml:context>
    <inkml:brush xml:id="br0">
      <inkml:brushProperty name="width" value="0.025" units="cm"/>
      <inkml:brushProperty name="height" value="0.025" units="cm"/>
    </inkml:brush>
  </inkml:definitions>
  <inkml:trace contextRef="#ctx0" brushRef="#br0">126 1 11082,'0'0'11083,"-9"1"-9642,5 0-1277,0 0 0,0 0-1,1 0 1,-1 0 0,1 0-1,-1 1 1,1-1 0,-1 1-1,1 0 1,0 0 0,0 1 0,0-1-1,-4 4 1,2 0 71,0 0 1,1 1-1,0-1 0,0 1 1,0 0-1,1 0 1,-3 9-1,-1 5-118,1 1 0,1 0-1,0 0 1,2 0 0,1 0 0,1 0-1,2 40 1,-1-62-97,1 0-1,-1 1 1,0-1-1,0 0 1,1 0-1,-1 1 1,0-1 0,0 0-1,1 0 1,-1 1-1,0-1 1,1 0-1,-1 0 1,0 0-1,1 1 1,-1-1 0,0 0-1,1 0 1,-1 0-1,0 0 1,1 0-1,-1 0 1,1 0-1,-1 0 1,0 0 0,1 0-1,-1 0 1,0 0-1,1 0 1,-1 0-1,0 0 1,1 0-1,-1-1 1,0 1 0,1 0-1,-1 0 1,0 0-1,1 0 1,-1-1-1,0 1 1,1 0-1,-1-1 1,15-8 260,-10 1-258,-1 1 0,0-1 0,-1 0 0,0 0 0,0 0 0,-1-1 0,0 1 0,0 0 0,-1-1 0,0 0 0,0 1 0,-1-1 0,-1 1 0,1-1 0,-1 0 0,-3-11 0,4 19-25,0 1 0,-1-1 1,1 0-1,0 1 0,0-1 1,-1 1-1,1-1 0,0 0 1,-1 1-1,1-1 0,-1 1 0,1-1 1,-1 1-1,1-1 0,-1 1 1,1 0-1,-1-1 0,1 1 0,-1-1 1,1 1-1,-1 0 0,0 0 1,1-1-1,-1 1 0,0 0 0,1 0 1,-1 0-1,0 0 0,1 0 1,-1 0-1,0 0 0,1 0 1,-1 0-1,0 0 0,-1 0 0,2 1-21,0-1 0,-1 0 0,1 1 0,-1-1 0,1 1 0,0-1 0,0 1 0,-1-1-1,1 1 1,0-1 0,0 1 0,0 0 0,0-1 0,-1 1 0,1-1 0,0 1 0,0-1-1,0 1 1,0-1 0,0 1 0,0 0 0,1-1 0,-1 1 0,0-1 0,0 1-1,0-1 1,0 1 0,1-1 0,-1 1 0,0-1 0,1 1 0,-1-1 0,0 1 0,1-1-1,-1 1 1,0-1 0,1 0 0,-1 1 0,1-1 0,-1 0 0,1 1 0,-1-1 0,1 1-1,3 1-697,0 1-1,-1 0 0,1-1 1,0 1-1,0-1 0,1 0 1,-1 0-1,0-1 0,1 1 1,8 0-1,28 3-8378,-9-5 495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3.141"/>
    </inkml:context>
    <inkml:brush xml:id="br0">
      <inkml:brushProperty name="width" value="0.025" units="cm"/>
      <inkml:brushProperty name="height" value="0.025" units="cm"/>
    </inkml:brush>
  </inkml:definitions>
  <inkml:trace contextRef="#ctx0" brushRef="#br0">131 1 16143,'-8'0'3844,"1"0"-3079,-61 3 4506,66-3-5140,0 0 0,0 0 1,0 0-1,0 0 0,0 1 1,0-1-1,0 0 0,0 1 0,1 0 1,-1 0-1,0-1 0,0 1 1,0 0-1,1 0 0,-1 1 0,1-1 1,-1 0-1,1 1 0,-1-1 0,1 0 1,0 1-1,-1 0 0,1-1 1,0 1-1,0 0 0,0-1 0,0 1 1,1 0-1,-1 0 0,0 3 0,1-4-174,0 0-1,1 0 1,0 1-1,-1-1 1,1 0-1,-1 0 1,1 0-1,0 0 1,0-1-1,0 1 1,-1 0-1,1 0 1,0 0-1,0-1 1,0 1-1,0 0 1,0-1-1,0 1 1,1-1-1,-1 1 1,0-1-1,0 0 1,0 1-1,0-1 0,3 0 1,38 8-1584,-31-7 830,15 3-201,-14-3 969,0 1-1,0 0 0,0 0 1,-1 2-1,1-1 0,-1 1 0,0 1 1,17 9-1,-28-14 105,1 0 0,-1 0-1,1 1 1,-1-1 0,0 0 0,1 1 0,-1-1-1,1 1 1,-1-1 0,1 0 0,-1 1 0,0-1 0,1 1-1,-1-1 1,0 1 0,0-1 0,1 1 0,-1-1-1,0 1 1,0 0 0,0-1 0,0 1 0,0-1 0,0 1-1,0-1 1,0 1 0,0 0 0,0-1 0,0 1-1,0-1 1,0 1 0,0-1 0,0 1 0,0 0 0,-1-1-1,1 1 1,0-1 0,0 1 0,-1-1 0,1 1-1,0-1 1,-1 0 0,1 1 0,-1-1 0,1 1 0,-1-1-1,1 0 1,0 1 0,-1-1 0,1 0 0,-1 1-1,1-1 1,-2 0 0,-32 15 1655,30-14-1676,-27 10 476,6-2-707,-1-1 1,1-1-1,-31 4 1,49-11-6316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6.300"/>
    </inkml:context>
    <inkml:brush xml:id="br0">
      <inkml:brushProperty name="width" value="0.025" units="cm"/>
      <inkml:brushProperty name="height" value="0.025" units="cm"/>
    </inkml:brush>
  </inkml:definitions>
  <inkml:trace contextRef="#ctx0" brushRef="#br0">16 1 21652,'0'0'6214,"-3"62"-4708,-2-31-321,1 5-577,0 0-447,4-5-65,0-3-96,0 0-224,8-11-417,2-3-320,-2-4-769,-1-6-288,-4-4-704,-3-19-7336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6.675"/>
    </inkml:context>
    <inkml:brush xml:id="br0">
      <inkml:brushProperty name="width" value="0.025" units="cm"/>
      <inkml:brushProperty name="height" value="0.025" units="cm"/>
    </inkml:brush>
  </inkml:definitions>
  <inkml:trace contextRef="#ctx0" brushRef="#br0">0 35 16528,'0'0'5498,"9"-5"-3192,1 0-1810,-1 1 0,1 0 0,0 0 0,1 1 0,-1 0 0,0 1 0,1 0 0,0 1 0,19 0 0,8 0 550,70 4 618,-98-2-1626,0 1 0,0 0 0,0 1 0,0 0 0,-1 0 1,1 1-1,-1 0 0,13 8 0,-20-11-39,0 0-1,1 1 1,-1-1 0,-1 1-1,1 0 1,0-1 0,0 1-1,-1 0 1,1 0-1,-1 0 1,1 0 0,-1 0-1,0 0 1,0 1-1,0-1 1,0 0 0,0 1-1,0-1 1,-1 0 0,1 1-1,-1-1 1,0 1-1,0-1 1,0 1 0,0-1-1,0 1 1,0-1-1,-1 1 1,1-1 0,-1 0-1,0 1 1,1-1 0,-1 0-1,0 1 1,0-1-1,-1 0 1,1 0 0,0 0-1,-4 3 1,-4 8 90,-1-1 0,-1 0 0,0 0 0,-22 15 0,8-7-73,10-9-9,0 1-1,1 0 0,-16 18 0,27-28-9,1 1-1,0 0 0,-1-1 0,1 1 1,1 0-1,-1 0 0,0 0 0,1 1 1,-1-1-1,1 0 0,0 1 1,0-1-1,0 0 0,1 1 0,-1-1 1,1 1-1,0-1 0,0 1 1,0-1-1,0 1 0,1-1 0,0 1 1,1 4-1,-1-6-195,0 0 0,0 0 1,1 0-1,-1-1 0,0 1 0,1 0 1,0-1-1,-1 0 0,1 1 0,0-1 1,0 0-1,0 0 0,-1 0 0,1 0 1,0 0-1,1 0 0,-1 0 0,0-1 1,0 1-1,0-1 0,3 1 0,51 2-8970,-46-3 6472,22 0-8178</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6.998"/>
    </inkml:context>
    <inkml:brush xml:id="br0">
      <inkml:brushProperty name="width" value="0.025" units="cm"/>
      <inkml:brushProperty name="height" value="0.025" units="cm"/>
    </inkml:brush>
  </inkml:definitions>
  <inkml:trace contextRef="#ctx0" brushRef="#br0">173 3 19891,'0'0'2439,"-12"-1"-303,11 1-2085,-4-1 147,0 1 0,-1-1 0,1 1 0,0 0 1,-1 1-1,1-1 0,0 1 0,0 0 1,0 0-1,-1 1 0,1-1 0,0 1 0,1 0 1,-1 0-1,0 1 0,1 0 0,-1 0 1,-7 6-1,5-2 55,0 1 0,1 0 1,0 1-1,0-1 0,-6 13 0,10-16-150,0-1 0,0 0-1,1 1 1,-1-1 0,1 1 0,0 0-1,0-1 1,1 1 0,-1 0-1,1 0 1,0-1 0,0 1 0,2 8-1,-1-10-68,0-1 0,0 0-1,1 0 1,-1 0 0,1 0-1,-1 0 1,1 0 0,0-1-1,-1 1 1,1 0 0,0-1-1,0 0 1,0 1 0,1-1-1,-1 0 1,0 0 0,0 0-1,0 0 1,1 0 0,-1-1-1,1 1 1,-1-1 0,0 1-1,1-1 1,4 0 0,6 1 129,1-1-1,-1 0 1,19-3 0,-24 1-163,1 0 0,-1-1 0,0 0 0,0 0 0,0-1 0,0 0 0,-1 0 0,1 0 0,-1-1 0,12-11 0,-16 14 0,-1 0 0,0 0 0,1 0 0,-1 0 0,0-1 0,0 1 0,0-1 0,0 0 0,-1 1 0,1-1 0,-1 0 0,0 0 0,1 0 0,-1 0 0,-1 0 0,1 0 0,0 0 0,-1 0 0,0 0 0,1-1 0,-1 1 0,0 0 0,-1 0 0,1 0 0,0 0 0,-1 0 0,0-1 0,0 1 0,0 0 0,0 0 0,0 1 0,-1-1 0,-1-3 0,0 3-9,1 0 0,-1 0 0,0 0 0,0 0 1,0 1-1,-1-1 0,1 1 0,0 0 0,-1 0 0,0 0 0,1 1 0,-1-1 0,0 1 0,0 0 1,0 0-1,0 0 0,0 0 0,0 1 0,0 0 0,0 0 0,0 0 0,0 0 0,-8 2 0,0 7-2044,12-8 1746,0-1 0,0 1 1,0 0-1,0 0 0,0 0 1,0-1-1,0 1 0,0 0 1,0 0-1,0-1 0,0 1 1,1 0-1,-1 0 1,0-1-1,1 1 0,-1 0 1,0 0-1,1-1 0,-1 1 1,1-1-1,-1 1 0,1 0 1,-1-1-1,1 1 0,-1-1 1,1 1-1,0-1 0,-1 1 1,1-1-1,0 0 0,-1 1 1,1-1-1,0 0 0,0 0 1,-1 1-1,1-1 0,0 0 1,1 0-1,16 0-6318,2 0-5194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7.374"/>
    </inkml:context>
    <inkml:brush xml:id="br0">
      <inkml:brushProperty name="width" value="0.025" units="cm"/>
      <inkml:brushProperty name="height" value="0.025" units="cm"/>
    </inkml:brush>
  </inkml:definitions>
  <inkml:trace contextRef="#ctx0" brushRef="#br0">94 1 15727,'0'0'9945,"-9"10"-8792,-44 66 904,49-68-1856,-1-1-1,1 1 1,1 1 0,0-1 0,0 0 0,0 1-1,1-1 1,1 1 0,-1 0 0,1 11 0,1-20-193,0 1 0,0 0 0,0 0 0,1 0 0,-1-1 0,0 1 0,1 0 0,-1 0 0,0-1 0,1 1 0,-1 0 0,1 0 0,-1-1 0,1 1 0,-1-1 0,1 1 0,0 0 0,-1-1 0,1 1 0,0-1 0,-1 0 0,1 1 0,0-1 0,0 1 0,1-1 0,29 6 160,32-10-429,-62 4 220,1 0 17,4-1-133,1 0 0,0 0 0,0 1 0,0 0 0,0 0 0,0 0 0,13 4 0,-19-4 146,1 1-1,-1-1 1,0 1-1,0-1 1,0 1-1,0 0 1,0 0-1,0 0 1,0 0-1,0-1 1,0 1-1,0 1 1,0-1-1,-1 0 1,1 0-1,0 0 0,-1 0 1,1 2-1,0 0 35,0 0 0,0 1 0,-1-1 0,0 0 0,0 1 0,0-1-1,0 1 1,0-1 0,-2 6 0,1-4 48,0 0 0,-1-1 0,0 1 0,0-1 0,-1 0 0,1 0 0,-1 0 0,0 0 0,0 0 0,0 0 1,0-1-1,-1 0 0,0 1 0,1-1 0,-1 0 0,0-1 0,0 1 0,-1-1 0,1 0 0,-9 3 0,1 0 126,0-1 0,-1 0 0,1-1 1,-1-1-1,1 0 0,-22 1 0,33-3-234,1 0 0,0 0 1,0 0-1,0 0 0,-1 0 0,1 0 1,0 0-1,0 0 0,-1 0 0,1 0 0,0 0 1,0 0-1,0 0 0,-1 0 0,1 0 1,0 0-1,0 0 0,0 0 0,-1 0 1,1 0-1,0 0 0,0 0 0,0 0 0,-1-1 1,1 1-1,0 0 0,0 0 0,0 0 1,0 0-1,-1 0 0,1-1 0,0 1 0,0 0 1,0 0-1,0 0 0,0-1 0,0 1 1,0 0-1,0 0 0,-1 0 0,1-1 0,0 1 1,0 0-1,0 0 0,0-1 0,0 1 1,0 0-1,0 0 0,0-1 0,10-12-4386,17-9-5618,-4 7 1136</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7.718"/>
    </inkml:context>
    <inkml:brush xml:id="br0">
      <inkml:brushProperty name="width" value="0.025" units="cm"/>
      <inkml:brushProperty name="height" value="0.025" units="cm"/>
    </inkml:brush>
  </inkml:definitions>
  <inkml:trace contextRef="#ctx0" brushRef="#br0">18 1 9897,'0'0'16955,"-3"8"-15193,-9 30-377,9-9-613,3-29-759,0 1 0,0-1 0,0 1 0,0-1 0,0 1 0,0 0 0,1-1 0,-1 1 0,0-1 0,0 1 0,0-1 0,1 1 0,-1-1 0,0 1 0,1-1 0,-1 1 0,0-1 0,1 1 0,-1-1 0,1 1 0,-1-1 0,0 0 0,1 1 0,-1-1 0,1 0 0,-1 1 0,1-1 0,0 0 0,-1 0 0,1 1 0,0-1 0,12 0 56,0 0 1,0 0 0,0-1-1,0-1 1,-1-1-1,1 1 1,23-10-1,-25 8-99,0 0 0,0 1 0,0 0-1,0 1 1,0 0 0,1 1 0,-1 0 0,0 1-1,1 0 1,21 3 0,-31-2 33,0 0 0,1 0 0,-1 1 0,1-1 0,-1 0 0,0 1 0,0-1 0,0 1 0,0 0 0,0-1 0,0 1 0,0 0 0,-1 0 0,3 4 0,-3-4 17,0 0-1,0 0 0,1-1 1,-1 1-1,1 0 1,-1-1-1,1 1 0,0-1 1,-1 1-1,1-1 0,0 0 1,0 0-1,0 0 1,0 0-1,0 0 0,0 0 1,0-1-1,0 1 1,0-1-1,1 1 0,-1-1 1,3 0-1,-2 0 48,25-3-2005,-19-5-2436,-5-8-3613,-4 3-362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8.075"/>
    </inkml:context>
    <inkml:brush xml:id="br0">
      <inkml:brushProperty name="width" value="0.025" units="cm"/>
      <inkml:brushProperty name="height" value="0.025" units="cm"/>
    </inkml:brush>
  </inkml:definitions>
  <inkml:trace contextRef="#ctx0" brushRef="#br0">1 7 10634,'0'0'15727,"59"-7"-18610,-33 13-1921,3 2-4165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8.419"/>
    </inkml:context>
    <inkml:brush xml:id="br0">
      <inkml:brushProperty name="width" value="0.025" units="cm"/>
      <inkml:brushProperty name="height" value="0.025" units="cm"/>
    </inkml:brush>
  </inkml:definitions>
  <inkml:trace contextRef="#ctx0" brushRef="#br0">96 0 15022,'0'0'4912,"-10"4"-1346,8-3-3355,-45 17 2764,45-17-2796,0 0 0,0 0-1,-1 0 1,1 0 0,0 0 0,0 1-1,0-1 1,0 1 0,1-1 0,-1 1-1,0 0 1,1-1 0,-1 1-1,1 0 1,-1 0 0,1 0 0,0 0-1,0 1 1,0-1 0,-1 4-1,2-5-193,1 0-1,-1-1 0,0 1 0,1 0 0,0 0 1,-1-1-1,1 1 0,-1 0 0,1-1 0,0 1 1,-1-1-1,1 1 0,0-1 0,0 1 0,-1-1 1,1 1-1,0-1 0,0 0 0,0 1 0,0-1 1,0 0-1,-1 0 0,1 0 0,0 0 0,0 0 0,0 0 1,1 0-1,37 3-1246,-25-3 495,-3 1 614,-1 0 0,1 0 0,-1 1 0,0 1 0,0 0 1,0 0-1,0 1 0,0 0 0,-1 0 0,13 9 0,-22-13 210,1 0 0,-1 0-1,0 1 1,1-1 0,-1 1-1,0-1 1,1 0 0,-1 1-1,0-1 1,0 0 0,1 1-1,-1-1 1,0 1 0,0-1-1,0 1 1,1-1 0,-1 1-1,0-1 1,0 1 0,0-1 0,0 1-1,0-1 1,0 1 0,0-1-1,0 1 1,0-1 0,0 0-1,0 1 1,-1-1 0,1 1-1,0-1 1,0 1 0,-16 11 1042,-28 3 67,40-14-967,-16 4-24,1 0 0,-1-1-1,-35 1 1,61-9-6879,22-15-1491,-3 7-603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8.791"/>
    </inkml:context>
    <inkml:brush xml:id="br0">
      <inkml:brushProperty name="width" value="0.025" units="cm"/>
      <inkml:brushProperty name="height" value="0.025" units="cm"/>
    </inkml:brush>
  </inkml:definitions>
  <inkml:trace contextRef="#ctx0" brushRef="#br0">113 1 15278,'0'0'9273,"-10"0"-8387,2 2-594,-1-1-1,1 1 0,-1 0 1,1 1-1,-12 5 1,18-7-181,0 0 0,-1 0 0,1 0 0,0 0 0,0 1 0,0-1 0,-1 1 0,2-1 0,-1 1 1,0 0-1,0-1 0,0 1 0,1 0 0,-1 0 0,1 0 0,0 1 0,-1-1 0,1 0 0,0 0 1,0 1-1,0-1 0,1 1 0,-1-1 0,1 1 0,-1-1 0,1 1 0,0-1 0,0 4 0,0-5-84,1 0 0,-1 0 0,1 0 0,0-1 0,0 1 0,-1 0 0,1 0 0,0-1 0,0 1 0,-1-1 0,1 1 0,0-1 0,0 1 0,0-1 0,0 0 0,0 1 0,0-1 0,0 0 0,0 0-1,0 1 1,0-1 0,0 0 0,0 0 0,0 0 0,1-1 0,36 1 267,-27 0-200,13-2-54,1 0 0,-1-2-1,28-7 1,-28 5-20,0 1 1,1 1-1,29-1 1,-46 14 387,-8-9-387,0 1-1,0 0 1,1 0 0,-1-1 0,0 1-1,1 0 1,-1-1 0,0 1-1,1 0 1,-1-1 0,1 1 0,-1-1-1,1 1 1,-1-1 0,1 1 0,0-1-1,-1 1 1,1-1 0,0 1 0,-1-1-1,1 0 1,0 1 0,-1-1 0,1 0-1,0 0 1,0 0 0,-1 0 0,1 1-1,1-1 1,41 1-830,-27 1-472,1-2 0,0 0 1,0-1-1,17-3 1,-13-4-5697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6.050"/>
    </inkml:context>
    <inkml:brush xml:id="br0">
      <inkml:brushProperty name="width" value="0.025" units="cm"/>
      <inkml:brushProperty name="height" value="0.025" units="cm"/>
    </inkml:brush>
  </inkml:definitions>
  <inkml:trace contextRef="#ctx0" brushRef="#br0">58 0 7175,'0'0'21556,"2"10"-20082,-1-4-1360,-1 0 1,0 0 0,0 1 0,0-1-1,0 0 1,-1 0 0,0 0 0,-1 0 0,1 0-1,-1 0 1,0 0 0,-1-1 0,1 1-1,-1-1 1,0 1 0,-1-1 0,-3 5 0,2-2-104,1-2-42,0-1 1,1 1-1,-1 0 0,2 1 1,-1-1-1,-2 8 1,6-13-43,-1-1 1,0 1-1,1 0 1,-1-1-1,0 1 1,1-1-1,-1 1 1,1-1 0,-1 1-1,1-1 1,-1 0-1,1 1 1,0-1-1,-1 1 1,1-1-1,-1 0 1,1 0-1,0 1 1,-1-1 0,1 0-1,0 0 1,-1 0-1,1 0 1,0 1-1,-1-1 1,1 0-1,0-1 1,0 1-1,-1 0 1,1 0 0,0 0-1,34 0-1391,-26 0 843,19-2-1030,38 2-1046,-62 0 2585,-1 0 0,0 1 0,1-1 0,-1 1 0,0 0 0,0 0 0,0 0 0,0 0 0,0 1 0,0-1 0,0 1 0,0-1 0,0 1 0,-1 0 0,4 4 0,-5-5 171,0 0 0,0 0-1,0 0 1,-1 0 0,1 1 0,-1-1-1,1 0 1,-1 1 0,1-1-1,-1 0 1,0 1 0,1-1 0,-1 0-1,0 1 1,0-1 0,0 1-1,0-1 1,0 0 0,-1 1 0,1-1-1,0 0 1,-1 1 0,1-1-1,-1 0 1,1 1 0,-1-1 0,0 0-1,1 0 1,-1 0 0,0 1-1,0-1 1,0 0 0,0 0-1,0 0 1,0 0 0,0-1 0,0 1-1,0 0 1,0 0 0,-1-1-1,1 1 1,0 0 0,-2 0 0,-7 4 438,0 0 1,0-1 0,0 0-1,-12 3 1,-32 2 17,52-9-724,-1 0 0,1 0-1,0 0 1,-1 0 0,1-1-1,0 1 1,0 0 0,-1-1 0,1 0-1,0 0 1,0 1 0,0-1-1,0-1 1,0 1 0,0 0-1,0 0 1,0-1 0,0 1 0,1-1-1,-1 1 1,-1-3 0,-11-22-5802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6.981"/>
    </inkml:context>
    <inkml:brush xml:id="br0">
      <inkml:brushProperty name="width" value="0.025" units="cm"/>
      <inkml:brushProperty name="height" value="0.025" units="cm"/>
    </inkml:brush>
  </inkml:definitions>
  <inkml:trace contextRef="#ctx0" brushRef="#br0">1 1 13293,'0'0'13036,"50"34"-22869,-24-37 4612,2-1-3235</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9.288"/>
    </inkml:context>
    <inkml:brush xml:id="br0">
      <inkml:brushProperty name="width" value="0.025" units="cm"/>
      <inkml:brushProperty name="height" value="0.025" units="cm"/>
    </inkml:brush>
  </inkml:definitions>
  <inkml:trace contextRef="#ctx0" brushRef="#br0">47 1 15118,'0'0'11894,"-3"11"-11130,-9 30 183,2 0 0,2 0 0,2 1 0,-1 61 0,6-101-941,1 1-1,0 0 1,0 0 0,1 0 0,-1-1 0,0 1 0,1 0 0,0-1-1,0 1 1,-1 0 0,2-1 0,-1 1 0,0-1 0,0 1 0,1-1 0,-1 0-1,1 1 1,0-1 0,0 0 0,0 0 0,0 0 0,0-1 0,0 1-1,1 0 1,-1-1 0,0 1 0,1-1 0,-1 0 0,1 0 0,-1 0-1,1 0 1,0 0 0,0-1 0,-1 1 0,1-1 0,0 0 0,0 1-1,-1-1 1,1-1 0,5 1 0,0-2-5,1 1 1,-1-1-1,1 0 0,-1-1 1,0 1-1,0-2 0,0 1 1,0-1-1,0-1 0,-1 1 1,14-12-1,-10 5-1,6-5 0,-11 18 0,-3 12 0,-18 124 0,14-137-35,2 0 1,-1-1-1,0 1 0,0 0 1,0 0-1,0-1 0,0 1 1,0 0-1,1-1 0,-1 1 1,0 0-1,1-1 1,-1 1-1,0-1 0,1 1 1,-1-1-1,1 1 0,-1 0 1,1-1-1,-1 1 0,1-1 1,0 0-1,-1 1 0,1-1 1,-1 0-1,1 1 0,0-1 1,0 1-1,27 1-2379,25-17-3039,-19-3 338,2-6-2166</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9.625"/>
    </inkml:context>
    <inkml:brush xml:id="br0">
      <inkml:brushProperty name="width" value="0.025" units="cm"/>
      <inkml:brushProperty name="height" value="0.025" units="cm"/>
    </inkml:brush>
  </inkml:definitions>
  <inkml:trace contextRef="#ctx0" brushRef="#br0">119 0 11755,'0'0'7479,"-12"11"-4980,1-1-2003,0 0 425,0 0-1,0 0 0,1 1 0,0 1 0,1-1 0,0 2 1,-12 21-1,21-33-888,-1 0 1,1 0 0,-1-1 0,1 1 0,0 0 0,0 0-1,-1 0 1,1 0 0,0-1 0,0 1 0,0 0 0,0 0-1,0 0 1,0 0 0,0 0 0,0-1 0,0 1 0,0 0-1,1 0 1,-1 0 0,0 0 0,1-1 0,-1 1 0,0 0-1,1 0 1,-1 0 0,1-1 0,-1 1 0,1 0 0,-1-1-1,1 1 1,0-1 0,-1 1 0,1-1 0,0 1 0,0-1-1,-1 1 1,1-1 0,0 1 0,0-1 0,-1 0 0,1 1-1,0-1 1,0 0 0,0 0 0,0 0 0,0 0 0,-1 0-1,1 0 1,0 0 0,0 0 0,0 0 0,0 0 0,0 0-1,1-1 1,4 0 30,0 1-1,-1-2 1,1 1-1,0 0 0,-1-1 1,1 0-1,5-4 1,0 0-29,-1-1 1,-1-1-1,1 0 1,-1 0-1,-1-1 1,0 0-1,0-1 1,0 0-1,-1 0 1,-1 0-1,0-1 1,5-11-1,-11 21-98,0 9 13,-1-1-1,0 1 1,-1 0-1,0-1 1,0 0-1,-4 9 1,3-9 49,1 0 0,0-1 0,0 1 0,0 0-1,1 0 1,0 0 0,1 0 0,-1 7 0,2-13-132,-1 0 0,1 0 0,0 0 0,-1 0 0,1 1 0,0-1 0,0 0 0,0-1 0,0 1 0,0 0 0,0 0 0,0 0 0,0-1 0,0 1 0,0 0 0,0-1 0,1 1 0,-1-1 0,0 1 0,0-1 0,1 0 0,-1 1 0,0-1 0,1 0-1,-1 0 1,0 0 0,1 0 0,-1 0 0,2-1 0,46-2-5037,-11-8 46,2-6-2691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1:59.970"/>
    </inkml:context>
    <inkml:brush xml:id="br0">
      <inkml:brushProperty name="width" value="0.025" units="cm"/>
      <inkml:brushProperty name="height" value="0.025" units="cm"/>
    </inkml:brush>
  </inkml:definitions>
  <inkml:trace contextRef="#ctx0" brushRef="#br0">130 0 17104,'0'0'3139,"-9"0"-347,-55 8 296,60-7-2855,0 0 1,0 1-1,1-1 0,-1 1 1,0 0-1,1 0 0,-7 4 1,9-5-180,0 0 1,0 0 0,0 0-1,0 0 1,1 0 0,-1 0 0,0 0-1,0 0 1,1 1 0,-1-1-1,1 0 1,-1 0 0,1 1-1,-1-1 1,1 0 0,0 1 0,-1-1-1,1 0 1,0 1 0,0-1-1,0 1 1,0-1 0,1 2-1,2-1-36,1 1-1,0-1 0,-1 0 1,1 0-1,0-1 0,0 1 0,0-1 1,0 0-1,1 0 0,-1 0 1,8 0-1,4 3 0,-15-4-16,15 6-17,1 0 1,25 14-1,-39-19 26,-1 0-1,1 0 1,0 1 0,-1 0-1,1-1 1,-1 1 0,0 0-1,1 0 1,-1 0 0,0 1-1,0-1 1,-1 0 0,1 1 0,0-1-1,-1 1 1,1 0 0,-1-1-1,0 1 1,0 0 0,0 0-1,0 0 1,-1 0 0,1 5-1,-2-6 21,0 1 0,0-1-1,-1 0 1,1 0 0,-1 1-1,0-1 1,1 0 0,-1-1 0,0 1-1,0 0 1,0 0 0,-1-1-1,1 1 1,0-1 0,0 0-1,-1 0 1,1 0 0,-1 0-1,-2 1 1,-57 18 493,59-19-518,-35 7-1934,-1-5-4540,23-3-4950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1.257"/>
    </inkml:context>
    <inkml:brush xml:id="br0">
      <inkml:brushProperty name="width" value="0.025" units="cm"/>
      <inkml:brushProperty name="height" value="0.025" units="cm"/>
    </inkml:brush>
  </inkml:definitions>
  <inkml:trace contextRef="#ctx0" brushRef="#br0">157 103 15983,'1'-2'342,"-1"0"0,1 1 0,-1-1 0,0 0 0,0 1 0,0-1 0,0 0 0,0 1 0,0-1 0,0 0 0,-1 1 0,1-1 0,0 0 0,-1 1 0,0-1 0,1 1 0,-1-1 0,0 1-1,0-1 1,0 1 0,1-1 0,-2 1 0,-1-2 0,1 1-146,-1 1 0,0 0-1,1 1 1,-1-1-1,0 0 1,0 1 0,1 0-1,-1 0 1,0-1-1,0 2 1,1-1 0,-1 0-1,0 0 1,-4 2-1,1 0-184,1-1-1,-1 2 1,1-1-1,-1 1 1,1-1-1,0 1 1,0 1-1,0-1 1,0 1-1,1 0 0,-1 0 1,1 0-1,0 1 1,0-1-1,1 1 1,-1 0-1,1 0 1,0 0-1,1 1 1,-1-1-1,1 1 1,0-1-1,0 1 0,-1 9 1,3-14-11,0 0 0,0-1 0,0 1 0,0 0 0,0 0 0,0 0-1,0 0 1,1 0 0,-1 0 0,0 0 0,1-1 0,-1 1 0,0 0 0,1 0 0,-1 0 0,1-1 0,-1 1 0,1 0 0,0-1 0,-1 1 0,1 0-1,-1-1 1,1 1 0,0-1 0,0 1 0,-1-1 0,2 1 0,29 2 113,-23-5-75,0 0 1,0 0-1,1 0 1,-1-1-1,11-6 1,1-3 2,-1 0 1,-1-2-1,24-21 1,-34 27 81,0 1-1,-1-1 1,0-1 0,-1 1-1,1-1 1,-2 0 0,1 0-1,-1-1 1,5-14 0,-24 57 161,10-24-270,-1 1 0,1-1 0,0 1-1,1-1 1,0 1 0,1 0 0,0 0 0,0 1 0,1-1 0,0 0 0,1 1-1,2 15 1,-2-24-59,1 0 0,0 0 0,0-1 0,-1 1 0,1-1 0,0 1 0,0 0 0,1-1 0,-1 0-1,0 1 1,0-1 0,1 0 0,-1 1 0,1-1 0,-1 0 0,1 0 0,0 0 0,-1-1 0,1 1 0,0 0 0,-1 0-1,1-1 1,0 1 0,3-1 0,49 3-4160,-48-3 3334,29-2-4542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1.585"/>
    </inkml:context>
    <inkml:brush xml:id="br0">
      <inkml:brushProperty name="width" value="0.025" units="cm"/>
      <inkml:brushProperty name="height" value="0.025" units="cm"/>
    </inkml:brush>
  </inkml:definitions>
  <inkml:trace contextRef="#ctx0" brushRef="#br0">221 7 17008,'0'0'7559,"-8"-2"-5082,2 1-2298,-1 0-1,1 0 1,0 0-1,-1 0 0,1 1 1,-1 0-1,1 1 1,0 0-1,-1 0 0,1 0 1,0 0-1,0 1 1,-1 0-1,1 1 0,1-1 1,-1 1-1,0 0 1,-5 4-1,1 1-34,-1 0 1,1 0-1,1 1 0,-11 13 0,16-18-112,1 0 1,0 0-1,1 0 1,-1 1-1,1-1 0,-1 1 1,1-1-1,1 1 1,-1 0-1,1 0 0,0 0 1,0 0-1,0 9 1,1-13-57,0 0 1,0 1 0,1-1 0,-1 0-1,0 0 1,1 0 0,-1 1-1,1-1 1,0 0 0,-1 0 0,1 0-1,0 0 1,-1 0 0,1 0 0,0 0-1,0 0 1,0-1 0,0 1-1,0 0 1,0 0 0,0-1 0,0 1-1,1-1 1,-1 1 0,0-1 0,0 1-1,0-1 1,1 0 0,-1 1 0,0-1-1,2 0 1,46 3-1794,-41-3 1320,73-2-6993,-37-6 1068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1.957"/>
    </inkml:context>
    <inkml:brush xml:id="br0">
      <inkml:brushProperty name="width" value="0.025" units="cm"/>
      <inkml:brushProperty name="height" value="0.025" units="cm"/>
    </inkml:brush>
  </inkml:definitions>
  <inkml:trace contextRef="#ctx0" brushRef="#br0">168 0 16015,'-10'0'3257,"-1"1"-2312,0 0 0,0 1 1,0 0-1,1 1 1,-1 0-1,0 1 1,-15 8-1,23-11-814,-1 0-1,1 1 0,0 0 1,0 0-1,0-1 1,0 2-1,0-1 0,0 0 1,0 1-1,1-1 0,-1 1 1,1 0-1,0-1 1,0 1-1,0 1 0,0-1 1,1 0-1,-1 0 1,1 1-1,-1-1 0,1 0 1,0 1-1,1-1 1,-1 1-1,1 0 0,-1-1 1,1 1-1,0-1 0,0 1 1,2 7-1,-1-10-111,0 1-1,0-1 1,0 1 0,1-1-1,-1 1 1,1-1 0,-1 0-1,1 1 1,-1-1-1,1 0 1,0 0 0,-1 0-1,1 0 1,0-1 0,0 1-1,0 0 1,0-1 0,-1 1-1,1-1 1,0 0-1,0 0 1,0 1 0,0-1-1,3-1 1,57 0 179,-54 0-168,5-1-67,0 0-1,0-1 0,0-1 1,0-1-1,24-11 0,-26 11-19,0 0 0,1 0 0,-1 1 0,1 0-1,0 1 1,0 1 0,19-2 0,-30 4 67,0 1 0,0-1 1,0 1-1,0 0 0,0-1 1,0 1-1,0 0 0,0 0 1,0 0-1,-1-1 0,1 1 0,0 0 1,-1 0-1,1 0 0,0 0 1,-1 0-1,1 1 0,-1-1 1,1 2-1,0-1 20,-1 0 1,1 0-1,0 0 1,0-1-1,0 1 1,0 0-1,0-1 1,0 1-1,1-1 1,-1 1-1,1-1 1,-1 1-1,1-1 1,-1 0-1,4 2 1,13 0 83,0-1 1,1-1-1,-1 0 0,1-2 1,-1 0-1,0-1 0,33-7 1,-42 7-123,125-12-2544,-104 13-2625,0 0-4283,-19 1 3513</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2.407"/>
    </inkml:context>
    <inkml:brush xml:id="br0">
      <inkml:brushProperty name="width" value="0.025" units="cm"/>
      <inkml:brushProperty name="height" value="0.025" units="cm"/>
    </inkml:brush>
  </inkml:definitions>
  <inkml:trace contextRef="#ctx0" brushRef="#br0">122 1 14253,'0'0'9065,"-9"11"-8179,-3 8-422,0 0-1,1 1 1,0 0-1,2 0 1,-10 33 0,5 8 15,-6 78 0,16-102-199,24-62 1043,10-20-1199,39-98-343,-48 95-272,29-49 0,-49 95 477,0 0 1,0 0 0,1-1-1,-1 1 1,0 0-1,1 0 1,0 0 0,-1 1-1,1-1 1,0 0 0,0 1-1,0-1 1,0 1 0,0-1-1,0 1 1,1 0 0,-1 0-1,0 0 1,1 0-1,-1 0 1,0 1 0,1-1-1,-1 1 1,1 0 0,-1-1-1,1 1 1,-1 0 0,1 1-1,-1-1 1,1 0-1,2 1 1,0 2 14,1-1-1,-1 1 0,0 0 1,-1 0-1,1 0 1,-1 1-1,1-1 1,-1 1-1,0 0 1,0 1-1,-1-1 0,6 8 1,-7-10 76,-1 0 1,1 1 0,0-1-1,-1 0 1,0 1-1,1-1 1,-1 0-1,0 1 1,0 0 0,-1-1-1,1 1 1,0-1-1,-1 1 1,0 0-1,0 0 1,1-1 0,-1 1-1,-1 0 1,1-1-1,0 1 1,-1 0-1,1-1 1,-1 1 0,0 0-1,0-1 1,0 1-1,0-1 1,-1 1-1,1-1 1,-1 0-1,1 0 1,-1 1 0,0-1-1,1 0 1,-1-1-1,0 1 1,-1 0-1,-2 2 1,0-1 63,0 0 1,0-1-1,-1 1 1,1-1-1,0 0 1,-1 0-1,1-1 1,-1 0-1,-11 1 0,11-1-404,0-1-1,0-1 1,0 1-1,1-1 1,-1 0-1,-6-1 0,-7-10-4503,4-6-4100</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4.495"/>
    </inkml:context>
    <inkml:brush xml:id="br0">
      <inkml:brushProperty name="width" value="0.025" units="cm"/>
      <inkml:brushProperty name="height" value="0.025" units="cm"/>
    </inkml:brush>
  </inkml:definitions>
  <inkml:trace contextRef="#ctx0" brushRef="#br0">140 83 12844,'0'0'6337,"0"-10"-4704,1-30-143,-1 38-1372,0 1 1,0 0-1,-1-1 0,1 1 1,0 0-1,0-1 0,-1 1 1,1 0-1,-1 0 1,1-1-1,-1 1 0,1 0 1,-1 0-1,0 0 0,0 0 1,0 0-1,1 0 0,-1 0 1,0 0-1,0 0 1,0 0-1,0 0 0,-1 0 1,1 1-1,0-1 0,0 0 1,0 1-1,-1-1 1,1 1-1,0 0 0,0-1 1,-1 1-1,1 0 0,0 0 1,-1 0-1,1 0 1,0 0-1,-1 0 0,1 0 1,0 0-1,-1 0 0,-1 1 1,-1 0-5,0 0-1,0 0 1,0 0 0,1 1-1,-1-1 1,0 1 0,1 0-1,-1 0 1,1 1 0,0-1-1,-4 3 1,1 5-43,-1-1-1,1 1 1,1 0 0,0 1 0,0-1-1,-4 16 1,7-19-42,0 0-1,0 0 1,1 1-1,0-1 1,0 0 0,0 0-1,1 1 1,0-1-1,1 0 1,0 0-1,1 9 1,-1-16-26,-1 1 0,1 0 1,-1 0-1,1-1 0,-1 1 0,1-1 0,-1 1 1,1 0-1,-1-1 0,1 1 0,0-1 0,0 1 0,-1-1 1,1 0-1,0 1 0,0-1 0,-1 0 0,1 1 1,0-1-1,0 0 0,0 0 0,-1 0 0,1 0 1,0 0-1,0 0 0,0 0 0,0 0 0,-1 0 0,1 0 1,0 0-1,0 0 0,0-1 0,-1 1 0,1 0 1,1-1-1,27-14 160,-22 8-135,0-1 0,0 1 0,-1-2 0,0 1 0,0 0 0,-1-1 0,4-10 0,9-12 41,-19 70-532,2-25 456,-1-12 10,-1-1-1,1 1 0,0 0 0,0-1 0,0 1 0,0-1 1,0 1-1,0 0 0,0-1 0,1 1 0,-1-1 0,0 1 0,1-1 1,0 1-1,-1-1 0,1 1 0,0-1 0,-1 1 0,1-1 1,0 0-1,0 1 0,0-1 0,0 0 0,1 0 0,-1 0 0,0 0 1,0 0-1,1 0 0,-1 0 0,0 0 0,1-1 0,-1 1 1,1 0-1,-1-1 0,1 1 0,-1-1 0,1 0 0,0 1 0,-1-1 1,1 0-1,-1 0 0,1 0 0,0 0 0,-1 0 0,1-1 1,-1 1-1,1 0 0,-1-1 0,4 0 0,1-2 26,0 1-1,-1 0 0,1-1 1,-1 0-1,1 0 1,-1-1-1,0 0 1,-1 1-1,1-2 1,0 1-1,-1 0 0,4-6 1,1-11 102,-9 20-127,0 1 0,0-1 0,0 1 0,0-1-1,0 1 1,0 0 0,0-1 0,0 1 0,-1-1-1,1 1 1,0-1 0,0 1 0,-1 0 0,1-1-1,0 1 1,-1 0 0,1-1 0,0 1 0,-1 0-1,1-1 1,0 1 0,-1 0 0,1 0 0,-1-1 0,1 1-1,0 0 1,-1 0 0,1 0 0,-1 0 0,1 0-1,-1 0 1,1-1 0,-1 1 0,1 0 0,0 0-1,-1 0 1,1 0 0,-1 1 0,1-1 0,-2 0-1,2 0 16,-1 0 0,1-1 0,-1 1 0,1 0 0,0-1 0,-1 1 0,1 0 0,-1-1 0,1 1 0,-1 0 0,1-1 0,0 1 0,-1-1 0,1 1 0,0-1 0,0 1 0,-1-1 0,1 1 0,0-1 0,0 1 0,0-1 0,0 1 0,-1-1 0,1 1 0,0-1 0,0 1 0,0-1 0,0 1 0,0-1 0,0 0 0,1 1 0,-1-1 0,0 1 0,0-1 0,0 1 0,0-1 0,1 1 0,-1-1 0,10-22 636,-8 21-883,1 0-1,-1 1 0,1-1 1,0 0-1,-1 1 0,1 0 1,0 0-1,0 0 0,0 0 0,6-1 1,58 1-8266,-40 2 5177,-6-1-3728</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5.210"/>
    </inkml:context>
    <inkml:brush xml:id="br0">
      <inkml:brushProperty name="width" value="0.025" units="cm"/>
      <inkml:brushProperty name="height" value="0.025" units="cm"/>
    </inkml:brush>
  </inkml:definitions>
  <inkml:trace contextRef="#ctx0" brushRef="#br0">101 245 16111,'0'0'4399,"-10"1"-2712,6 0-1580,0-1 0,0 1-1,0 0 1,0 0 0,0 0 0,1 1-1,-1-1 1,0 1 0,1 0 0,-1 0-1,1 0 1,0 0 0,-1 1 0,1-1 0,0 1-1,1 0 1,-1 0 0,0 0 0,1 0-1,0 1 1,-1-1 0,2 0 0,-1 1-1,0 0 1,0-1 0,1 1 0,0 0 0,0 0-1,0 0 1,0 0 0,1 6 0,-1-7-9,-1 4 144,1 0 1,0 0 0,1 0 0,-1 0-1,2 13 1,0-18-221,-1-1 0,0 1 1,1-1-1,0 1 0,-1-1 0,1 0 0,0 1 0,-1-1 0,1 0 1,0 1-1,0-1 0,0 0 0,0 0 0,0 0 0,0 0 1,1 0-1,-1 0 0,0 0 0,1 0 0,-1 0 0,0 0 0,1-1 1,-1 1-1,1-1 0,-1 1 0,1-1 0,-1 0 0,1 1 1,-1-1-1,1 0 0,2 0 0,6 0 82,-1-1 0,1 0 0,-1-1 0,0 0 0,1 0 0,-1-1-1,0 0 1,0-1 0,-1 0 0,1 0 0,-1-1 0,0 0 0,0-1 0,0 1 0,12-14 0,-9 9-134,-1 0 0,0-1 1,0 0-1,-1-1 1,-1 0-1,0 0 0,-1-1 1,0 0-1,9-27 1,-13 30-289,-1-1 0,-1 1 1,0-1-1,0-13 1,-2 14 358,2-1 0,-1 1 1,2 0-1,-1 0 0,4-10 1,-2 10 106,-1 0 1,0-1-1,0 1 1,-1-1 0,0-12-1,-1 22-212,-2 5 35,0-1 0,0 0 0,1 1 0,-1-1 0,1 1 0,0-1 0,-2 8 0,-2 8 128,-22 40 456,16-39-347,2 1-1,0 0 1,1 0 0,1 1-1,1 0 1,1 0-1,0 1 1,0 28-1,5-51-193,0-1 0,0 1-1,1 0 1,-1 0 0,0-1 0,0 1-1,0 0 1,1 0 0,-1 0-1,0 0 1,0-1 0,1 1-1,-1 0 1,0 0 0,0 0 0,1 0-1,-1 0 1,0 0 0,0 0-1,1 0 1,-1 0 0,0 0-1,0 0 1,1 0 0,-1 0 0,0 0-1,1 0 1,-1 0 0,0 0-1,0 0 1,1 0 0,-1 0-1,0 0 1,0 0 0,1 1 0,-1-1-1,0 0 1,0 0 0,1 0-1,-1 0 1,0 1 0,0-1-1,0 0 1,1 0 0,-1 0 0,0 1-1,0-1 1,0 0 0,0 0-1,0 1 1,0-1 0,1 0-1,-1 1 1,0-1 0,0 0 0,0 0-1,0 1 1,0-1 0,0 0-1,0 0 1,0 1 0,0-1 0,0 1-1,13-20 856,-6-3-857,-14 30-32,-2 3-25,18-13-10903,6-8 8027,-3-8-1153,2-4-1857</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6.100"/>
    </inkml:context>
    <inkml:brush xml:id="br0">
      <inkml:brushProperty name="width" value="0.025" units="cm"/>
      <inkml:brushProperty name="height" value="0.025" units="cm"/>
    </inkml:brush>
  </inkml:definitions>
  <inkml:trace contextRef="#ctx0" brushRef="#br0">36 68 12844,'0'0'2920,"2"-9"604,0-5-2252,-1 9-652,0 0 0,0 1-1,0-1 1,0 0 0,1 0-1,0 0 1,3-6-1,0 68 1832,-7-20-1708,-2 1 0,-1 0 0,-12 40 0,8-42-341,1 1 0,3 1 0,-2 41 0,7-77-397,-1-1 1,1 0-1,0 0 0,0 0 0,0 1 0,0-1 1,0 0-1,0 0 0,0 1 0,0-1 0,0 0 1,1 0-1,-1 0 0,0 1 0,1-1 0,-1 0 1,1 0-1,-1 0 0,1 0 0,0 0 1,0 0-1,-1 0 0,1 0 0,0 0 0,0 0 1,0 0-1,0-1 0,0 1 0,0 0 0,1 0 1,0-1-4,0-1 1,-1 1 0,1-1 0,0 0-1,-1 0 1,1 0 0,0 0-1,-1 0 1,1 0 0,-1 0 0,0 0-1,1 0 1,-1-1 0,0 1 0,0-1-1,1 1 1,-1-1 0,-1 1 0,1-1-1,1-2 1,7-18-3,-1 0 0,-2 0 0,0 0 0,-1-1 0,3-33 0,-7 49 0,-2 11-21,1 0 1,0-1-1,0 1 0,1-1 1,-1 1-1,1 0 1,0-1-1,0 1 0,0-1 1,0 1-1,0-1 0,4 5 1,-4-6 10,1-1 0,-1 0 1,1 0-1,0 0 1,-1 0-1,1 0 0,0-1 1,0 1-1,0 0 0,0-1 1,0 1-1,-1-1 0,1 0 1,0 0-1,0 1 1,0-1-1,0-1 0,0 1 1,0 0-1,0 0 0,0-1 1,0 1-1,0-1 0,0 0 1,0 1-1,1-2 1,13-6-10,-14 7 4,-1 0-1,1 0 1,0-1 0,0 2 0,0-1 0,0 0 0,0 0-1,0 1 1,0-1 0,0 1 0,0-1 0,0 1-1,0 0 1,0 0 0,4 0 0,-5 33-252,-1 38 272,1-71 13,-1 1 0,1 0 0,-1-1 0,1 1 0,0-1 0,-1 1 0,1-1-1,0 0 1,0 1 0,0-1 0,-1 1 0,1-1 0,0 0 0,0 0 0,0 0 0,-1 1-1,1-1 1,0 0 0,0 0 0,0 0 0,0 0 0,0 0 0,-1-1 0,1 1-1,0 0 1,0 0 0,0 0 0,0-1 0,-1 1 0,1 0 0,1-2 0,28-9 408,-11 2-472,0-1 0,-1 0 0,0-2 1,-1 0-1,0-1 0,20-21 0,-37 35-629,-14 30 344,14-30 333,0-1 1,-1 1 0,1 0-1,0 0 1,0 0 0,0-1-1,0 1 1,0 0 0,0 0-1,0 0 1,0-1 0,0 1-1,0 0 1,0 0 0,0 0-1,0-1 1,1 1 0,-1 0-1,0 0 1,1-1 0,-1 1 0,0 0-1,1-1 1,-1 1 0,1 0-1,-1-1 1,1 1 0,0 0-1,-1-1 1,1 1 0,0-1-1,-1 0 1,1 1 0,0-1-1,-1 1 1,1-1 0,0 0-1,0 1 1,-1-1 0,1 0-1,0 0 1,0 0 0,0 0-1,0 0 1,5 0 49,0 0 0,0 0 0,0-1 0,0 0 0,-1 0 0,1 0 0,0-1 0,-1 0 0,1 0 0,-1 0 0,1-1 0,-1 0 0,0 0-1,5-4 1,1-1 5,0-1 0,0-1-1,-1 0 1,16-18-1,-25 27-51,0-1 0,0 1 0,0 0-1,0 0 1,0 0 0,-1-1 0,1 1-1,0 0 1,-1-1 0,1 1-1,-1-1 1,1 1 0,-1-1 0,0 1-1,1 0 1,-1-1 0,0 1-1,0-3 1,-1 3-8,1 1 0,0-1-1,-1 0 1,1 1 0,-1-1 0,1 0-1,0 1 1,-1-1 0,1 1-1,-1-1 1,0 1 0,1-1 0,-1 1-1,1-1 1,-1 1 0,0 0 0,1-1-1,-1 1 1,0 0 0,0 0-1,1-1 1,-1 1 0,0 0 0,0 0-1,0 0 1,-2 0-8,-1 0 0,1 0 0,0 0 0,0 0 0,0 1 1,0-1-1,0 1 0,0 0 0,1 0 0,-1 0 0,0 0 0,0 1 0,1-1 0,-1 1 0,0-1 0,1 1 0,-3 3 0,1-1 29,0 0-1,1 1 0,0-1 0,0 1 0,0 0 1,0 0-1,1 0 0,0 0 0,0 1 1,0-1-1,-1 8 0,3-10-9,-1 0 1,1 0-1,0 0 0,0 0 1,0 0-1,0 0 0,1 0 1,-1 0-1,1 0 0,0 0 1,-1 0-1,1 0 0,1-1 0,-1 1 1,0 0-1,1 0 0,-1-1 1,1 1-1,0-1 0,0 0 1,3 4-1,7 4-942,-8-8 95,-1 0 0,1 1 0,-1-1 0,0 1 0,0 0 0,0 0 0,0 0 0,-1 0 0,1 0 0,-1 1 0,3 5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7.307"/>
    </inkml:context>
    <inkml:brush xml:id="br0">
      <inkml:brushProperty name="width" value="0.025" units="cm"/>
      <inkml:brushProperty name="height" value="0.025" units="cm"/>
    </inkml:brush>
  </inkml:definitions>
  <inkml:trace contextRef="#ctx0" brushRef="#br0">98 0 2434,'0'0'20911,"-8"8"-18947,-67 65 2259,74-72-4207,0 0 0,0 1-1,-1-1 1,1 0 0,0 1 0,0-1 0,0 0 0,1 1 0,-1-1-1,0 1 1,0 0 0,1-1 0,-1 1 0,1-1 0,0 1-1,-1 0 1,1 1 0,0-2-18,1 0-1,-1 0 1,0 0 0,1-1-1,-1 1 1,0 0 0,1 0-1,-1-1 1,1 1 0,0 0-1,-1-1 1,1 1 0,-1-1-1,1 1 1,0-1 0,-1 1-1,1-1 1,0 1 0,0-1-1,-1 0 1,1 1 0,0-1-1,0 0 1,1 0 0,8 2-80,0 0 1,0-1 0,0 0 0,16-2-1,-6 1 70,-10 0 49,2 0-245,0 0-1,0 1 1,1 0 0,-1 0 0,0 2 0,0-1 0,-1 1-1,1 1 1,-1 0 0,1 1 0,10 7 0,-21-12 221,1 1 0,-1 0 0,0 0 0,0 0 1,0 0-1,0 0 0,0 0 0,0 0 0,0 0 0,-1 1 0,1-1 1,0 0-1,-1 0 0,1 1 0,-1-1 0,1 0 0,-1 1 0,0-1 1,1 1-1,-1-1 0,0 0 0,0 1 0,0-1 0,0 3 1,-1-2 112,0 1 1,0 0-1,0-1 1,0 1 0,0-1-1,-1 1 1,1-1 0,-1 0-1,1 1 1,-1-1-1,-4 3 1,-4 5 720,-2-1 0,1 0 0,-22 11 0,30-18-724,0-1-39,-5 5-50,-2 0 0,1-1 0,0 0 0,-1-1 0,0 0 0,0-1 0,0 0 0,-13 2 0,30-13-3648,35-33-6572,-15 13 2665</inkml:trace>
  <inkml:trace contextRef="#ctx0" brushRef="#br0" timeOffset="1">374 33 5125,'0'0'21204,"-17"53"-19699,11-25-384,-2 3-480,6-2-481,2-5-128,0-5-704,0-6-706,5-8-480,4-5-448,-5-2-1185,-2-17-2659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6.456"/>
    </inkml:context>
    <inkml:brush xml:id="br0">
      <inkml:brushProperty name="width" value="0.025" units="cm"/>
      <inkml:brushProperty name="height" value="0.025" units="cm"/>
    </inkml:brush>
  </inkml:definitions>
  <inkml:trace contextRef="#ctx0" brushRef="#br0">0 0 22709,'0'0'5990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8.245"/>
    </inkml:context>
    <inkml:brush xml:id="br0">
      <inkml:brushProperty name="width" value="0.025" units="cm"/>
      <inkml:brushProperty name="height" value="0.025" units="cm"/>
    </inkml:brush>
  </inkml:definitions>
  <inkml:trace contextRef="#ctx0" brushRef="#br0">236 189 7111,'0'0'13671,"-12"-5"-11215,5 2-2197,3 0-99,0 1 0,-1-1-1,0 1 1,0 1 0,1-1 0,-1 1 0,0-1-1,0 1 1,0 1 0,-1-1 0,1 1-1,0 0 1,0 0 0,0 0 0,0 1-1,0 0 1,0 0 0,0 0 0,0 0-1,-7 4 1,3 1-32,1 0 0,-1 1 0,1 0-1,1 0 1,-1 1 0,1 0 0,0 0 0,-8 15-1,11-16-69,0-1 0,0 1 0,1 0-1,0 0 1,1 0 0,0 1-1,0-1 1,0 0 0,1 1-1,0-1 1,0 1 0,1 14 0,1-21-55,-1 0 1,0 0-1,1 0 1,-1 0-1,1 0 1,-1 0-1,1 0 1,0 0-1,-1 0 1,1-1 0,0 1-1,-1 0 1,1 0-1,0-1 1,0 1-1,0 0 1,0-1-1,0 1 1,0-1 0,0 1-1,0-1 1,0 1-1,0-1 1,0 0-1,0 0 1,0 1-1,0-1 1,0 0-1,0 0 1,0 0 0,0 0-1,0 0 1,1 0-1,-1-1 1,0 1-1,0 0 1,0 0-1,0-1 1,0 1-1,1-1 1,4-1 35,0 0 0,0 0 0,0 0 0,0-1 0,10-6 0,6-8 89,-2-1 1,0 0 0,-1-2 0,-1 0 0,-1-2 0,0 1 0,-2-2 0,-1 0 0,0-1 0,-2-1 0,-1 0 0,9-28 0,-11 12-24,-9 34-236,-6 26 13,-13 39 104,12-42 4,1 1 1,1-1-1,1 1 0,0 1 0,1-1 1,0 0-1,2 1 0,0 25 0,2-41-130,0 0-1,-1-1 0,1 1 1,0 0-1,0-1 0,0 1 1,0-1-1,0 1 0,0-1 1,0 0-1,0 1 0,1-1 1,-1 0-1,0 0 0,1 0 1,-1 0-1,1 0 0,0 0 1,-1 0-1,1 0 0,-1-1 1,1 1-1,0-1 0,0 1 1,-1-1-1,1 0 0,0 0 1,0 0-1,0 1 0,-1-2 1,1 1-1,3-1 0,2 1-901,1 0 0,-1-1 0,0-1 0,0 1 0,-1-1 1,1 0-1,9-4 0,16-14-6902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8.589"/>
    </inkml:context>
    <inkml:brush xml:id="br0">
      <inkml:brushProperty name="width" value="0.025" units="cm"/>
      <inkml:brushProperty name="height" value="0.025" units="cm"/>
    </inkml:brush>
  </inkml:definitions>
  <inkml:trace contextRef="#ctx0" brushRef="#br0">100 0 15919,'0'0'1879,"-9"12"86,-1 0-1138,-40 50 2963,46-57-3583,1 1 0,-1 0 1,1-1-1,0 1 0,0 0 1,1 1-1,0-1 0,0 0 0,0 1 1,0 10-1,19-34 540,-3-23-1033,-11 11-5134,-3 45-4680,0-11 7078,0 2-2514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9.008"/>
    </inkml:context>
    <inkml:brush xml:id="br0">
      <inkml:brushProperty name="width" value="0.025" units="cm"/>
      <inkml:brushProperty name="height" value="0.025" units="cm"/>
    </inkml:brush>
  </inkml:definitions>
  <inkml:trace contextRef="#ctx0" brushRef="#br0">204 187 13196,'0'0'13250,"-6"-7"-12604,5 5-614,0 1-1,0-1 1,0 0-1,0 0 1,-1 1-1,1-1 1,-1 1-1,1-1 1,-1 1 0,0 0-1,1 0 1,-1 0-1,0 0 1,0 0-1,0 0 1,0 0-1,0 0 1,0 1-1,0-1 1,0 1-1,0-1 1,0 1-1,0 0 1,0 0-1,0 0 1,0 0-1,-1 0 1,1 1-1,0-1 1,0 1-1,0-1 1,0 1 0,0 0-1,0-1 1,0 1-1,1 0 1,-1 0-1,0 0 1,0 1-1,1-1 1,-4 3-1,-9 8 351,-1 0 1,2 1-1,-1 1 0,-13 18 0,23-27-308,0 1 0,0-1 0,1 1-1,0 0 1,0-1 0,0 1 0,0 1-1,1-1 1,0 0 0,0 1-1,1-1 1,0 1 0,0-1 0,1 1-1,0 9 1,0-15-67,1 1-1,0-1 0,0 0 1,-1 0-1,1 0 1,0 0-1,0 0 0,0 0 1,0 0-1,0 0 1,1 0-1,-1 0 1,0-1-1,0 1 0,1 0 1,-1-1-1,0 1 1,1-1-1,-1 1 1,0-1-1,1 0 0,-1 0 1,1 0-1,-1 0 1,0 0-1,1 0 0,-1 0 1,1 0-1,-1 0 1,0 0-1,1-1 1,1 0-1,50-12 263,-35 3-219,1 0-1,-1-2 1,0 0 0,-1-1 0,-1-1 0,0 0 0,-1-1 0,22-28 0,-20 20-15,-1 0 0,0-1 0,-2 0 0,-1-1 0,-1-1 0,10-28 0,-20 34-267,-15 35-22,-19 35 147,14-17 133,-47 95 271,58-112-261,1 1 0,0 0 0,2 0 0,-1 0 0,-2 33 0,7-48-160,0 0-1,0 0 1,0 0-1,0 0 1,0 0-1,0 0 1,1 0 0,-1 0-1,1 0 1,-1 0-1,1 0 1,0 0-1,0 0 1,0 0-1,0-1 1,0 1 0,0 0-1,0-1 1,1 1-1,-1-1 1,0 1-1,1-1 1,0 0-1,-1 1 1,1-1-1,0 0 1,2 1 0,0-1-221,-1 0 0,0 0 0,1 0 0,-1-1 0,1 1 0,-1-1 0,1 0 1,-1 0-1,1 0 0,-1 0 0,1-1 0,-1 1 0,1-1 0,-1 0 0,0 0 1,4-2-1,14-10-5533,-1-5-2653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09.754"/>
    </inkml:context>
    <inkml:brush xml:id="br0">
      <inkml:brushProperty name="width" value="0.025" units="cm"/>
      <inkml:brushProperty name="height" value="0.025" units="cm"/>
    </inkml:brush>
  </inkml:definitions>
  <inkml:trace contextRef="#ctx0" brushRef="#br0">123 5 13196,'0'0'3988,"-10"7"-1388,-1 0-1998,0 1 1,0 1-1,1 0 0,1 0 1,-11 13-1,15-16-188,1 0 0,0 0-1,0 0 1,0 1 0,1-1 0,0 1-1,0 0 1,1 0 0,0 0-1,0 0 1,1 0 0,-1 0 0,1 11-1,26-34 1317,-23 14-1719,87-74 167,-79 69-183,0 0 0,0 0 0,1 1 0,0 1 0,0-1 0,0 2 0,19-6 0,-30 10-1,0 0 0,1 0-1,-1 0 1,0 0-1,1 0 1,-1 0-1,0 0 1,1 0 0,-1 0-1,1 0 1,-1 0-1,0 0 1,1 0-1,-1 0 1,0 0 0,1 0-1,-1 1 1,0-1-1,1 0 1,-1 0-1,0 0 1,1 0 0,-1 1-1,0-1 1,1 0-1,-1 0 1,0 1-1,0-1 1,1 0 0,-1 1-1,0-1 1,0 0-1,0 1 1,1-1-1,-1 0 1,0 1-1,0 0 1,-1 19 7,-15 28 152,14-41-191,-8 16 69,6-17 52,1 1 1,0-1-1,1 0 0,0 1 1,0 0-1,-1 9 0,3-15 211,39-5 624,-34 3-918,0 1 0,0-2 0,-1 1 0,1 0 0,0-1 0,-1 0 0,1 0 0,-1-1 0,1 1 0,-1-1 0,0 0 0,0 0 0,0 0 0,-1-1 0,1 1 0,-1-1 0,0 0 0,0 0 0,0 0 0,0 0 0,3-8 0,-1 2 0,0 1 0,0-2 0,-1 1 0,0 0 0,-1-1 0,-1 1 0,1-1 0,-2 0 0,2-13 0,-3 24 0,0 0 0,0-1 0,0 1 0,0 0 0,-1 0 0,1-1 0,0 1 0,0 0 0,0 0 0,0-1 0,0 1 0,0 0 0,0 0 0,0-1 0,-1 1 0,1 0 0,0 0 0,0-1 0,0 1 0,-1 0 0,1 0 0,0 0 0,0 0 0,0-1 0,-1 1 0,1 0 0,0 0 0,0 0 0,-1 0 0,1 0 0,0 0 0,0 0 0,-1 0 0,1-1 0,0 1 0,-1 0 0,1 0 0,0 0 0,0 0 0,-1 0 0,1 1 0,0-1 0,0 0 0,-1 0 0,1 0 0,0 0 0,-1 0 0,1 0 0,0 0 0,0 0 0,0 1 0,-1-1 0,1 0 0,0 0 0,0 0 0,-1 1 0,1-1 0,0 0 0,0 0 0,0 0 0,0 1 0,-1-1 0,-11 11 0,11-9-272,-1 0 0,1-1 0,0 1 0,1 0-1,-1 0 1,0 0 0,0 0 0,1-1 0,-1 1 0,1 0 0,0 0 0,0 0 0,0 0-1,-1 0 1,2 0 0,-1 0 0,0 2 0,1-3 5,0 0-1,0 0 1,0 0-1,0 0 1,0 0-1,0 0 1,1 0-1,-1 0 1,0-1-1,0 1 1,1-1-1,-1 1 1,0-1-1,1 1 1,-1-1-1,0 0 1,1 0-1,-1 1 1,1-1 0,-1 0-1,0 0 1,1-1-1,1 1 1,19 0-2920,4 0-2520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0.098"/>
    </inkml:context>
    <inkml:brush xml:id="br0">
      <inkml:brushProperty name="width" value="0.025" units="cm"/>
      <inkml:brushProperty name="height" value="0.025" units="cm"/>
    </inkml:brush>
  </inkml:definitions>
  <inkml:trace contextRef="#ctx0" brushRef="#br0">139 1 12844,'0'0'8355,"-9"0"-5478,-2 1-2182,-1 1 1,0 0-1,1 0 0,-18 7 0,26-8-605,0 0 0,0 0 0,0 0-1,0 0 1,0 1 0,1-1 0,-1 1-1,1 0 1,-1 0 0,1 0-1,-1 0 1,1 0 0,0 0 0,0 1-1,0-1 1,1 1 0,-1-1-1,0 1 1,1 0 0,0 0 0,-1-1-1,1 1 1,1 0 0,-1 0 0,0 0-1,0 6 1,2-8-77,-1 0 0,1 0-1,0-1 1,-1 1 0,1 0 0,0 0-1,0-1 1,0 1 0,0 0 0,0-1-1,0 1 1,0-1 0,0 1 0,0-1-1,0 0 1,0 1 0,0-1 0,0 0-1,0 0 1,0 0 0,0 0 0,0 0-1,0 0 1,0 0 0,1 0 0,-1 0-1,0 0 1,0-1 0,2 0 0,38-6 186,13-13-132,34-11-416,-80 29 247,-1 1 0,1-1 0,0 2 0,0-1-1,-1 1 1,1 0 0,0 1 0,0-1 0,12 4 0,-17-3 73,-1 0-1,1 0 0,-1 1 0,1-1 0,-1 1 1,0-1-1,1 1 0,-1 0 0,0-1 0,0 1 1,0 0-1,1 3 0,-2-3-75,1-1 0,-1 1 0,1 0 0,-1-1 0,1 1-1,0-1 1,0 1 0,0-1 0,-1 0 0,1 0 0,0 0 0,1 0 0,-1 0 0,0 0 0,0 0-1,0-1 1,0 1 0,1-1 0,-1 0 0,3 1 0,4-1-890,-1-1 0,1 0-1,-1 0 1,1-1 0,-1 0 0,1-1 0,-1 1 0,0-2-1,0 1 1,0-1 0,10-7 0,17-10-6548</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1.240"/>
    </inkml:context>
    <inkml:brush xml:id="br0">
      <inkml:brushProperty name="width" value="0.025" units="cm"/>
      <inkml:brushProperty name="height" value="0.025" units="cm"/>
    </inkml:brush>
  </inkml:definitions>
  <inkml:trace contextRef="#ctx0" brushRef="#br0">88 0 7911,'0'0'17500,"-10"13"-16673,1-2-595,1 1 1,0 1-1,1-1 0,0 1 0,1 1 0,1-1 1,0 1-1,1 0 0,-5 28 0,5-6-66,1 0-1,4 47 1,3-70-24,3-18 62,4-22-11,-9 13-141,-1 1 0,-1 0 0,-1-21 0,1 30-18,0 0 0,-1 0 0,0 0 0,0 0 0,0 0 0,0 0 0,0 0 0,-1 0 0,0 0 0,0 1 0,0-1 0,0 1 0,-1-1 1,1 1-1,-5-5 0,14 12-271,0-1 0,0 0 0,0 0 0,0-1 0,0 0 0,1 0 0,-1 0 0,1-1 0,-1 0 0,12-1-1,6 1-1151,0-2 0,27-3 0,-45 3 1235,0 0 0,0-1 0,-1 0-1,1-1 1,-1 0 0,1 1 0,-1-2 0,10-6-1,-15 10 497,-20 10 1569,-10 29 515,21-16-1277,8-22-1135,0-1 0,0 1 0,0-1-1,0 1 1,1-1 0,-1 1 0,0-1 0,0 0 0,0 1-1,0-1 1,0 1 0,1-1 0,-1 1 0,0-1-1,0 0 1,1 1 0,-1-1 0,0 0 0,1 1-1,-1-1 1,0 0 0,1 1 0,-1-1 0,1 0-1,-1 0 1,0 1 0,1-1 0,-1 0 0,1 0 0,-1 0-1,1 0 1,-1 0 0,1 0 0,-1 1 0,1-1-1,-1 0 1,1-1 0,11 1-32,-1-1-1,1 0 1,-1-1-1,0 0 1,1-1 0,-1 0-1,0-1 1,-1 0 0,1-1-1,-1 0 1,0-1-1,0 0 1,0 0 0,-1-1-1,0-1 1,-1 1-1,13-14 1,-25 25 6,1 1 0,0 0 0,0 0 0,1 0 0,0 0 0,0 0 0,0 0 0,0 1 0,1-1 0,0 0 0,0 1 0,0-1 0,1 1 0,0 0 0,0 5 0,1-10 10,0 0 0,-1 0 0,1 0 0,0 0 0,0 0 0,-1-1 0,1 1 0,0 0 0,0 0 0,0-1 0,0 1 0,0 0 0,0-1 0,0 0 0,0 1 0,0-1 0,0 1 0,1-1 0,-1 0 0,0 0 0,0 0 0,0 1 1,2-1-1,34 0-554,-25-1 150,-5 1 191,1-1 1,-1-1-1,0 1 1,1-1-1,-1 0 0,0-1 1,0 0-1,7-4 1,-9 5 105,-1 0 0,1-1 0,-1 1 1,0-1-1,0 0 0,0 0 0,0-1 1,-1 1-1,0-1 0,1 0 0,-1 0 0,-1 0 1,4-6-1,-5 9 82,-3 2 22,0 0 0,0-1 0,0 1 1,0 0-1,0 0 0,0 1 0,0-1 0,0 0 0,1 1 0,-1-1 0,0 1 0,1-1 0,0 1 0,-1 0 0,1 0 0,0 0 0,0-1 1,0 1-1,-2 4 0,-16 41 1123,16-26-689,0-1 1,1 1-1,1 1 0,1-1 1,0 0-1,2 0 0,6 30 1,-3-20-314,-2 0 1,0 41 0,-4-66-22,0 0 0,0-1 0,-1 1 0,1-1 0,-1 0 0,0 1 0,-1-1 0,1 0 0,-1 0-1,0-1 1,0 1 0,-5 4 0,6-6 34,1-1-1,-1 1 0,-1-1 1,1 0-1,0 0 0,-1 0 0,1 0 1,-1-1-1,1 1 0,-1-1 1,0 1-1,1-1 0,-1 0 0,0 0 1,0 0-1,0-1 0,0 1 1,0-1-1,0 1 0,0-1 0,0 0 1,0 0-1,-6-1 0,8 0-122,0 0 1,-1 1-1,1-1 0,0 0 1,0 0-1,0 0 0,0 0 0,0-1 1,1 1-1,-1 0 0,0 0 0,0 0 1,1-1-1,-1 1 0,1 0 1,-1-1-1,1 1 0,0-1 0,-1 1 1,1 0-1,0-1 0,0 1 1,0-3-1,0-45-26,0 35 12,1 3-15,-1 0 0,1 0 1,1 0-1,0 0 0,1 0 0,0 1 1,0-1-1,1 1 0,1-1 0,-1 1 1,2 1-1,-1-1 0,2 1 0,-1 0 1,1 0-1,10-10 0,10-5-150,1 0-1,1 2 1,53-30 0,-48 31 70,0-2 1,38-32-1,-70 54 108,-1 0 1,1 0-1,-1 0 0,1 0 0,-1-1 1,0 1-1,0 0 0,1-1 0,-1 1 1,0-1-1,0 1 0,0-1 1,-1 0-1,1 1 0,0-1 0,-1 0 1,1 1-1,-1-1 0,1 0 0,-1 0 1,0 1-1,0-1 0,0 0 0,0-3 1,-1 4 22,0-1 0,-1 1 0,1 0-1,-1 0 1,1 0 0,-1 0 0,0 0 0,0 0 0,1 0 0,-1 0 0,0 1 0,0-1 0,0 1 0,1-1 0,-1 1 0,0 0 0,0 0-1,0 0 1,0 0 0,0 0 0,0 0 0,-3 1 0,2-1-3,0 1 0,0-1 0,0 1 0,0 0 0,0 0 0,0 0 0,0 0-1,0 1 1,0-1 0,0 1 0,1 0 0,-1 0 0,1-1 0,-1 2 0,1-1 0,0 0 0,0 0 0,0 1 0,0-1-1,0 1 1,1 0 0,-1-1 0,1 1 0,-1 0 0,1 0 0,0 0 0,0 0 0,0 0 0,0 5 0,1-5-82,-1 0 0,1 0 0,0 0 0,0 0 0,0 0 0,1 0 0,-1 0 0,1 0 0,-1 0 0,1 0 0,0 0 0,0 0 0,3 4 1,-2-4-206,-1-1 1,1 0-1,0 0 1,0 0-1,0 0 1,0 0-1,0-1 1,0 1-1,0 0 1,1-1-1,-1 0 1,1 1-1,-1-1 1,1 0-1,-1 0 1,1-1-1,3 2 1,21 0-7272,4-2-6790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1.922"/>
    </inkml:context>
    <inkml:brush xml:id="br0">
      <inkml:brushProperty name="width" value="0.025" units="cm"/>
      <inkml:brushProperty name="height" value="0.025" units="cm"/>
    </inkml:brush>
  </inkml:definitions>
  <inkml:trace contextRef="#ctx0" brushRef="#br0">21 1 5221,'-3'18'15138,"-2"7"-7827,0 0-4894,2-13-2618,1 0 0,1 0 0,0 0 0,1 18-1,7-1 2308,-6-27-2072,0 0-1,1 0 1,0 0 0,0-1-1,-1 1 1,1 0 0,0-1 0,0 0-1,1 1 1,-1-1 0,0 0-1,0 0 1,0 0 0,1 0 0,-1 0-1,1-1 1,-1 1 0,0-1-1,1 0 1,-1 0 0,1 1-1,-1-1 1,1-1 0,-1 1 0,1 0-1,2-1 1,6-1 100,-1 1 0,0-2 0,1 1 0,17-8 0,5-7-134,0-1 0,34-26 0,-23 14 0,-44 30 0,0 0 0,1-1 0,-1 1 0,0 0 0,1 0 0,-1-1 0,1 1 0,-1 0 0,0 0 0,1 0 0,-1 0 0,1 0 0,-1-1 0,0 1 0,1 0 0,-1 0 0,1 0 0,-1 0 0,0 0 0,1 0 0,-1 0 0,1 0 0,-1 0 0,1 1 0,-1-1 0,0 0 0,1 0 0,-1 0 0,1 0 0,-1 1 0,0-1 0,1 0 0,0 1 0,4 16 0,-7 37 0,1-35 0,1-18 0,1 0 0,-1 0 0,1 0 0,-1 0 0,1 0 0,-1-1 0,1 1 0,0 0 0,0 0 0,-1-1 0,1 1 0,0 0 0,0-1 0,0 1 0,0-1 0,0 1 0,0-1 0,0 0 0,0 1 0,0-1 0,0 0 0,0 0 0,0 1 0,0-1 0,0 0 0,0 0 0,0 0 0,0 0 0,0 0 0,0-1 0,0 1 0,0 0 0,1-1 0,40-5 0,-14-1-23,-9 3-340,1 0 1,-1-2-1,37-16 1,-49 15-3048,-5-8-6112,-2 12 8211,0-12-10455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2.293"/>
    </inkml:context>
    <inkml:brush xml:id="br0">
      <inkml:brushProperty name="width" value="0.025" units="cm"/>
      <inkml:brushProperty name="height" value="0.025" units="cm"/>
    </inkml:brush>
  </inkml:definitions>
  <inkml:trace contextRef="#ctx0" brushRef="#br0">0 1 20115,'0'0'7079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2.900"/>
    </inkml:context>
    <inkml:brush xml:id="br0">
      <inkml:brushProperty name="width" value="0.025" units="cm"/>
      <inkml:brushProperty name="height" value="0.025" units="cm"/>
    </inkml:brush>
  </inkml:definitions>
  <inkml:trace contextRef="#ctx0" brushRef="#br0">1 1 14606,'0'0'9764,"3"14"-8195,7 50-122,-4 0 0,-1 80-1,-6-69-383,-15 125-1,22-221-971,1 1 0,14-29 0,7-18-1,13-58-239,-23 64-46,45-103 0,-61 161 177,0 0-1,1-1 1,-1 1 0,0 0-1,1 0 1,0 1 0,0-1 0,0 0-1,0 1 1,0 0 0,0 0-1,1 0 1,-1 0 0,1 0 0,-1 1-1,1-1 1,0 1 0,-1 0 0,1 0-1,0 0 1,5 0 0,-6 1 2,-1 0 1,0 0 0,1 0 0,-1 0 0,0 1-1,1-1 1,-1 0 0,0 1 0,1 0 0,-1 0-1,0-1 1,0 1 0,1 1 0,-1-1 0,0 0-1,0 0 1,-1 1 0,1-1 0,0 1 0,0 0-1,-1-1 1,1 1 0,-1 0 0,1 0 0,-1 0-1,0 0 1,0 0 0,0 0 0,0 0 0,0 1-1,0-1 1,0 0 0,-1 1 0,1 4 0,-1-4 14,0 1 0,-1 0 0,0 0 0,0-1 0,0 1 0,0 0 0,0-1 0,-1 1 0,1-1 0,-1 0 1,0 1-1,0-1 0,0 0 0,-1 0 0,1 0 0,-1-1 0,1 1 0,-1-1 0,0 1 0,0-1 0,0 0 0,-1 0 1,1 0-1,-7 3 0,-1 1 65,-1-1 0,0 1 1,0-2-1,-1 0 0,1 0 0,-15 1 1,26-4-121,0-1 0,0 0 0,-1 1 0,1-1 0,0 0 1,0 0-1,0 0 0,0 0 0,0 0 0,0 0 0,0 0 1,0-1-1,0 1 0,0 0 0,0 0 0,0-1 0,0 1 1,0-1-1,0 1 0,0-1 0,-2-1 0,3 1-136,0 1 1,0-1-1,-1 0 0,1 0 0,0 1 0,0-1 1,0 0-1,0 0 0,1 1 0,-1-1 1,0 0-1,0 0 0,0 0 0,1 1 0,-1-1 1,0 0-1,1 1 0,-1-1 0,0 0 0,1 1 1,-1-1-1,1 0 0,36-36-11641,-10 19 916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7.679"/>
    </inkml:context>
    <inkml:brush xml:id="br0">
      <inkml:brushProperty name="width" value="0.025" units="cm"/>
      <inkml:brushProperty name="height" value="0.025" units="cm"/>
    </inkml:brush>
  </inkml:definitions>
  <inkml:trace contextRef="#ctx0" brushRef="#br0">0 0 14318,'0'0'11306,"70"5"-13644,-39 5-1345,1 2-2595</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3.275"/>
    </inkml:context>
    <inkml:brush xml:id="br0">
      <inkml:brushProperty name="width" value="0.025" units="cm"/>
      <inkml:brushProperty name="height" value="0.025" units="cm"/>
    </inkml:brush>
  </inkml:definitions>
  <inkml:trace contextRef="#ctx0" brushRef="#br0">51 16 11627,'0'0'9785,"-4"9"-8824,-5 10-339,3-5-37,-1-1 1,2 1-1,0-1 0,1 1 1,0 1-1,-2 16 0,6-31-562,0 1-1,0-1 0,0 0 0,0 0 0,0 1 1,0-1-1,0 0 0,0 0 0,0 1 1,0-1-1,0 0 0,0 0 0,0 1 1,0-1-1,0 0 0,0 0 0,0 0 0,0 1 1,1-1-1,-1 0 0,0 0 0,0 0 1,0 1-1,0-1 0,1 0 0,-1 0 1,0 0-1,0 0 0,0 1 0,1-1 1,-1 0-1,0 0 0,0 0 0,0 0 0,1 0 1,-1 0-1,0 0 0,0 0 0,1 0 1,-1 0-1,0 0 0,0 0 0,1 0 1,-1 0-1,0 0 0,15-7 458,10-15-226,-21 16-224,0-1 0,-1 1 0,0-1 1,0 0-1,0 0 0,-1 0 0,3-12 0,-4 16-21,-1 0 0,1 1-1,-1-1 1,1 0-1,-1 1 1,0-1 0,0 0-1,0 0 1,0 1 0,-1-1-1,1 0 1,-1 1-1,0-1 1,1 1 0,-1-1-1,-1 1 1,1-1-1,0 1 1,0-1 0,-1 1-1,1 0 1,-1 0-1,-3-4 1,4 6-14,1-1 0,0 1 0,-1 0 0,1-1 0,-1 1 0,1 0 0,-1-1 0,1 1 0,-1 0 0,0 0 0,1-1-1,-1 1 1,1 0 0,-1 0 0,1 0 0,-1 0 0,0 0 0,1 0 0,-1 0 0,0 0 0,1 0 0,-1 0 0,1 0 0,-1 0 0,0 0 0,1 0 0,-1 0 0,1 1 0,-1-1 0,1 0 0,-1 1-1,1-1 1,-1 0 0,1 1 0,-1-1 0,1 0 0,-1 1 0,1-1 0,0 1 0,-1-1 0,1 1 0,-1-1 0,1 1 0,0-1 0,0 1 0,-1-1 0,1 1 0,0 0 0,0 0 0,-1 0-15,1-1 1,0 1 0,0 0-1,0 0 1,-1-1 0,1 1-1,0 0 1,0 0 0,0-1-1,0 1 1,0 0 0,1 0-1,-1 0 1,0-1 0,0 1-1,0 0 1,1 0 0,-1-1-1,0 1 1,1 0 0,-1-1-1,1 1 1,-1 0 0,1-1-1,-1 1 1,1-1 0,-1 1-1,1-1 1,-1 1 0,1-1-1,0 1 1,-1-1 0,1 1-1,1-1 1,7 2-1506,0-2-1,0 1 0,1-1 1,-1 0-1,0-1 1,1 0-1,-1-1 0,16-4 1,7-7-8020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4.095"/>
    </inkml:context>
    <inkml:brush xml:id="br0">
      <inkml:brushProperty name="width" value="0.025" units="cm"/>
      <inkml:brushProperty name="height" value="0.025" units="cm"/>
    </inkml:brush>
  </inkml:definitions>
  <inkml:trace contextRef="#ctx0" brushRef="#br0">119 177 11787,'0'0'8125,"-8"3"-6886,-3 1-722,1 1 1,-1-1-1,1 2 1,-18 12-1,25-16-355,0 1-1,-1 0 0,1 0 0,0 0 0,1 0 0,-1 0 0,1 1 0,-1-1 0,1 1 0,0-1 0,0 1 0,1 0 0,-1 0 0,1 0 0,0 0 0,0 0 0,0 0 0,0 0 0,1 7 0,0-10-152,0 0 1,0 0-1,0 0 0,0-1 1,0 1-1,1 0 0,-1 0 1,0 0-1,1 0 0,-1-1 1,1 1-1,-1 0 0,1 0 1,-1 0-1,1-1 0,-1 1 1,1 0-1,0-1 1,-1 1-1,1-1 0,0 1 1,0-1-1,-1 1 0,1-1 1,0 1-1,1-1 0,31 6 138,-27-6-127,1-1 0,-1 1 1,1-1-1,-1-1 0,1 1 0,-1-1 0,11-4 0,-11 2 19,0 0 0,-1 0 0,1-1 0,-1 0 0,-1 0 0,1 0-1,-1-1 1,6-7 0,-9 11-7,1-1-1,0 0 0,-1 0 1,1 0-1,-1 0 1,0 0-1,0 0 0,0 0 1,0 0-1,-1 0 0,1-1 1,-1 1-1,0 0 1,0 0-1,0-1 0,0 1 1,-1 0-1,1 0 1,-1 0-1,-1-4 0,2 7-34,-1-1 0,1 0-1,-1 1 1,1-1-1,-1 1 1,1-1 0,-1 1-1,1-1 1,-1 1 0,1 0-1,-1-1 1,0 1 0,1 0-1,-1-1 1,0 1-1,0 0 1,1 0 0,-1 0-1,0-1 1,1 1 0,-1 0-1,0 0 1,0 0 0,1 0-1,-1 0 1,0 0-1,0 1 1,1-1 0,-1 0-1,0 0 1,1 0 0,-1 1-1,0-1 1,1 0-1,-1 1 1,0-1 0,1 1-1,-1-1 1,1 1 0,-1-1-1,0 1 1,-23 21-64,22-19 79,1 0-1,-1 0 1,1 0 0,-1 0-1,1 1 1,0-1-1,0 0 1,0 1 0,1-1-1,-1 1 1,1-1-1,0 1 1,0-1 0,0 5-1,1-7-7,-1 1 0,1 0-1,-1-1 1,1 1 0,0-1-1,-1 0 1,1 1 0,0-1-1,0 0 1,0 1 0,0-1 0,1 0-1,-1 0 1,0 0 0,0 0-1,1 0 1,-1 0 0,1 0-1,-1-1 1,0 1 0,1 0-1,-1-1 1,1 1 0,0-1-1,-1 0 1,1 1 0,-1-1-1,1 0 1,0 0 0,3 0-1,7-1-3,0 0-1,0 0 0,1-1 0,-1-1 0,0 0 0,-1-1 1,1 0-1,0-1 0,-1 0 0,0-1 0,-1 0 1,19-14-1,-19 13-10,0-1 0,0 0-1,-1-1 1,0 0 0,0 0 0,-1-1 0,-1 0 0,1-1 0,-2 0 0,1 0 0,-2 0 0,8-19 0,-12 26 25,0 0 0,0 0 0,0 0 0,0-1-1,-1 1 1,0 0 0,0 0 0,0-1 0,0 1 0,0 0 0,-1 0 0,0-1 0,-2-5 0,2 9-1,0 0-1,0-1 1,0 1-1,0 0 0,0-1 1,0 1-1,-1 0 1,1 0-1,0 0 0,-1 0 1,1 0-1,-1 0 1,1 1-1,-1-1 0,0 0 1,1 1-1,-1-1 1,0 1-1,1 0 0,-1-1 1,0 1-1,1 0 1,-1 0-1,0 0 0,0 0 1,1 0-1,-1 1 1,0-1-1,1 1 1,-1-1-1,0 1 0,1-1 1,-1 1-1,-2 1 1,-2 1 12,0 0 0,1 0 1,0 0-1,-1 0 1,1 1-1,0 0 1,1 0-1,-1 1 1,1-1-1,0 1 1,0 0-1,0 0 1,0 0-1,1 0 1,0 1-1,0 0 1,1-1-1,-3 8 1,0 1 99,1 1 0,0 0 1,1 0-1,1 0 0,0 1 1,0 18-1,2-32-110,1 1 0,-1-1 0,1 1 1,-1 0-1,1-1 0,0 1 0,0-1 1,0 1-1,0-1 0,0 0 0,0 1 1,1-1-1,-1 0 0,1 0 0,0 0 0,-1 0 1,1 0-1,0 0 0,0 0 0,0-1 1,1 1-1,-1-1 0,0 0 0,1 1 1,-1-1-1,0 0 0,1 0 0,-1-1 0,1 1 1,0 0-1,-1-1 0,1 0 0,3 1 1,-3-4 43,-1 0 1,0-1 0,0 1 0,0 0 0,0-1-1,0 1 1,-1-1 0,1 0 0,-1 0 0,0 1-1,0-1 1,-1 0 0,1 0 0,-1-6-1,0 10-85,0 0-1,0-1 0,0 1 0,-1 0 0,1 0 0,0 0 0,0-1 0,-1 1 0,1 0 1,0 0-1,0 0 0,-1 0 0,1 0 0,0 0 0,0 0 0,-1-1 0,1 1 0,0 0 0,0 0 1,-1 0-1,1 0 0,0 0 0,0 0 0,-1 0 0,1 0 0,0 0 0,-1 0 0,1 1 1,0-1-1,0 0 0,-1 0 0,1 0 0,0 0 0,0 0 0,-1 0 0,1 0 0,0 1 1,0-1-1,0 0 0,-1 0 0,1 0 0,0 1 0,0-1 0,-1 0 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5.057"/>
    </inkml:context>
    <inkml:brush xml:id="br0">
      <inkml:brushProperty name="width" value="0.025" units="cm"/>
      <inkml:brushProperty name="height" value="0.025" units="cm"/>
    </inkml:brush>
  </inkml:definitions>
  <inkml:trace contextRef="#ctx0" brushRef="#br0">144 216 5830,'0'0'21834,"-9"-6"-20900,-29-18-214,36 23-675,1 1 0,-1-1 0,0 0 0,1 1 0,-1 0-1,0-1 1,0 1 0,1 0 0,-1 0 0,0 0 0,0 0-1,0 1 1,1-1 0,-1 0 0,0 1 0,0-1-1,1 1 1,-1-1 0,0 1 0,1 0 0,-1 0 0,1 0-1,-1 0 1,1 0 0,0 0 0,-1 0 0,1 0 0,0 1-1,-1-1 1,0 3 0,-27 43 941,26-40-895,1 0 0,-1 0 0,1 0 0,0 0 0,1 0 0,-1 12 0,2-18-80,-1 1-1,1-1 1,0 0 0,0 1 0,0-1 0,0 0 0,0 1 0,0-1 0,1 0 0,-1 1 0,0-1 0,1 0-1,-1 1 1,1-1 0,-1 0 0,1 0 0,0 1 0,-1-1 0,1 0 0,0 0 0,0 0 0,0 0 0,0 0-1,0 0 1,0 0 0,0-1 0,0 1 0,0 0 0,0 0 0,0-1 0,1 1 0,-1-1 0,0 1 0,0-1-1,1 1 1,-1-1 0,0 0 0,1 0 0,1 0 0,4-1-11,0 0 0,-1 0 0,1-1 0,-1 0 0,0-1 0,0 1 0,0-1 0,0 0 0,0-1 0,0 0 0,-1 0 0,0 0 0,0 0 0,0-1 0,0 1 0,-1-1 0,6-7 0,5-8 0,-1 0 0,0-1 0,14-29 0,-19 33 0,0-1 0,-1 1 0,-1-1 0,-1-1 0,0 1 0,-2-1 0,4-26 0,-36 81-299,16-13 332,1 1 0,1 0 1,1 1-1,1 0 0,1 0 0,1 0 1,1 1-1,-1 33 0,6-57-33,0 0 0,0 0 0,0 0 0,1 1 0,-1-1 0,1 0 0,-1 0 0,1 0 0,0 0 0,0 0 0,0 0 0,0 0 0,0-1 0,0 1 0,1 0 0,-1 0 0,1-1 0,-1 1 0,1-1 0,0 0 0,-1 1 0,1-1 0,0 0 0,0 0 0,0 0 0,0 0 0,0 0 0,0 0 0,0-1 0,0 1 0,0-1 0,0 1 0,0-1 0,0 0 0,1 0 0,-1 0 0,3 0 0,2 0 0,-1-1 0,0 1 0,0-1 0,1 0 0,-1-1 0,0 1 0,0-1 0,0 0 0,0-1 0,-1 0 0,1 0 0,7-5 0,-4 1 0,0 0 0,0-1 0,-1-1 0,0 1 0,-1-2 0,0 1 0,0-1 0,-1 0 0,0 0 0,-1 0 0,0-1 0,0 0 0,2-13 0,-7 24-1,0 0 0,0 1 0,0-1 1,0 0-1,0 0 0,-1 0 0,1 0 0,0 0 0,0 0 1,0 1-1,0-1 0,-1 0 0,1 0 0,0 0 0,0 0 1,0 0-1,-1 0 0,1 0 0,0 0 0,0 0 0,0 0 0,-1 0 1,1 0-1,0 0 0,0 0 0,0 0 0,0 0 0,-1 0 1,1 0-1,0 0 0,0-1 0,0 1 0,-1 0 0,1 0 1,0 0-1,0 0 0,0 0 0,0 0 0,0 0 0,-1-1 0,1 1 1,0 0-1,0 0 0,0 0 0,0 0 0,0-1 0,0 1 1,0 0-1,-1 0 0,1 0 0,0-1 0,0 1 0,0 0 1,0 0-1,0 0 0,0-1 0,0 1 0,0 0 0,0 0 0,0 0 1,0-1-1,0 1 0,0 0 0,1 0 0,-11 9-109,0 4 120,1 1 1,0 1 0,2-1 0,-8 19 0,12-26-2,0 0 1,1 0-1,0 0 0,0 1 0,1-1 1,0 0-1,0 1 0,1-1 0,0 0 1,0 1-1,3 13 0,-2-20-9,-1 0 0,1 0 0,0 0 0,0 0 0,0 0 0,-1 0 0,1-1 0,0 1 0,0 0 0,0 0 0,1 0 0,-1-1 0,0 1 0,0-1 0,0 1 0,0-1 0,1 1 0,-1-1 0,0 0 0,0 0 0,1 1 0,-1-1 0,0 0 0,0 0 0,1 0 0,-1 0 0,0-1 0,0 1 0,1 0 0,-1 0 0,0-1 0,2 0 0,40-14 0,-25 2 0,-1 0 0,29-29 0,-39 35 0,0 0 0,-1-1 0,0 0 0,0 0 0,-1 0 0,0-1 0,0 0 0,5-15 0,-11 24 0,1 0 0,0 0 0,0 0 0,0 0 0,0 0 0,0 0 0,0 0 0,0 0 0,-1 0 0,1 0 0,0 0 0,0 0 0,0 0 0,0 0 0,0 0 0,0 0 0,0 0 0,-1 0 0,1 0 0,0-1 0,0 1 0,0 0 0,0 0 0,0 0 0,0 0 0,0 0 0,0 0 0,0 0 0,0 0 0,0 0 0,-1 0 0,1-1 0,0 1 0,0 0 0,0 0 0,0 0 0,0 0 0,0 0 0,0 0 0,0 0 0,0-1 0,0 1 0,0 0 0,0 0 0,0 0 0,0 0 0,0 0 0,0 0 0,0-1 0,0 1 0,0 0 0,0 0 0,0 0 0,1 0 0,-1 0 0,0 0 0,0 0 0,0 0 0,0-1 0,0 1 0,0 0 0,0 0 0,0 0 0,0 0 0,-10 11 0,-11 21 0,18-15 0,1 0 0,1 0 0,0 0 0,3 28 0,0 0 0,4-40-2149,11-11-5493,-9-8-120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6.385"/>
    </inkml:context>
    <inkml:brush xml:id="br0">
      <inkml:brushProperty name="width" value="0.025" units="cm"/>
      <inkml:brushProperty name="height" value="0.025" units="cm"/>
    </inkml:brush>
  </inkml:definitions>
  <inkml:trace contextRef="#ctx0" brushRef="#br0">1 1 4708,'8'0'2883,"-5"0"-1570,2 0-320,-4 0-608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6.760"/>
    </inkml:context>
    <inkml:brush xml:id="br0">
      <inkml:brushProperty name="width" value="0.025" units="cm"/>
      <inkml:brushProperty name="height" value="0.025" units="cm"/>
    </inkml:brush>
  </inkml:definitions>
  <inkml:trace contextRef="#ctx0" brushRef="#br0">159 33 10122,'17'-19'2370,"-17"19"-2224,0 0 1,1-1 0,-1 1-1,0 0 1,0-1-1,0 1 1,0 0 0,0 0-1,0-1 1,0 1-1,0 0 1,0-1 0,0 1-1,0 0 1,0-1-1,0 1 1,0 0 0,0 0-1,0-1 1,0 1-1,-1 0 1,1 0-1,0-1 1,0 1 0,0 0-1,0 0 1,-1-1-1,1 1 1,0 0 0,0 0-1,0 0 1,-1-1-1,1 1 1,0 0 0,0 0-1,-1 0 1,1 0-1,0-1 1,-24-3 6098,1 4-5315,17 1-834,1-1 0,-1 1 0,0 0 0,1 0 0,-1 1 0,1-1 0,0 1-1,0 1 1,-1-1 0,1 1 0,1 0 0,-1 0 0,0 0 0,1 0 0,-1 1 0,1 0 0,0 0 0,1 0 0,-1 0 0,1 1 0,-1 0-1,1-1 1,1 1 0,-1 0 0,1 1 0,0-1 0,0 0 0,0 1 0,1-1 0,-1 1 0,1-1 0,0 9 0,2-12-86,-1 0 0,1 0 0,0-1 0,0 1 0,-1 0 1,1 0-1,0 0 0,1-1 0,-1 1 0,0-1 0,0 1 1,1-1-1,-1 1 0,1-1 0,-1 0 0,1 1 0,0-1 0,0 0 1,-1 0-1,1 0 0,0-1 0,0 1 0,0 0 0,0-1 1,0 1-1,0-1 0,0 1 0,4-1 0,68 3-629,-59-3-12,44-7-4090,-20-6-2527,-10-3-2451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7.100"/>
    </inkml:context>
    <inkml:brush xml:id="br0">
      <inkml:brushProperty name="width" value="0.025" units="cm"/>
      <inkml:brushProperty name="height" value="0.025" units="cm"/>
    </inkml:brush>
  </inkml:definitions>
  <inkml:trace contextRef="#ctx0" brushRef="#br0">55 0 15951,'0'0'4362,"-8"11"-1667,-27 33-495,34-43-2059,0 1 1,0-1-1,0 1 0,0-1 1,0 1-1,0 0 0,0-1 1,1 1-1,-1 0 1,0-1-1,1 1 0,0 0 1,-1 0-1,1 0 1,0-1-1,0 1 0,0 0 1,0 0-1,0 0 0,0 0 1,1 3-1,0-4-75,0 0 0,0 0 0,0 0 0,0 0 0,1 0 0,-1 0 0,0 0-1,0 0 1,1 0 0,-1 0 0,0-1 0,1 1 0,-1-1 0,1 1 0,-1-1 0,1 1 0,-1-1 0,1 0-1,2 0 1,6 1 90,0-1-1,0 0 0,0-1 0,0 0 0,16-4 1,-13 0-96,0-1 1,0 1-1,16-11 1,-21 10-54,1 1 0,0 1 0,0-1-1,0 1 1,0 1 0,1 0 0,-1 0 0,21-2 0,-30 5-8,1 0 0,-1 0 0,1 0 0,-1 0 0,1 0-1,-1 0 1,1 0 0,-1 0 0,1 1 0,-1-1 0,1 0 0,-1 0 0,1 0 0,-1 1 0,0-1 0,1 0 0,-1 1 0,1-1 0,-1 0-1,0 1 1,1-1 0,-1 0 0,0 1 0,1-1 0,-1 1 0,0-1 0,0 1 0,0-1 0,1 1 0,-1-1 0,0 1 0,0-1 0,0 1-1,1 23 52,-1 5 231,1-28-259,-1 0 0,0-1 0,0 1 0,1 0 0,-1 0-1,1-1 1,-1 1 0,0 0 0,1 0 0,0-1 0,-1 1 0,1-1-1,-1 1 1,1 0 0,0-1 0,-1 1 0,1-1 0,0 1 0,-1-1-1,1 0 1,0 1 0,0-1 0,-1 0 0,1 0 0,0 1 0,0-1 0,0 0-1,0 0 1,1 0 0,14 0 150,0-1-1,0-1 1,1 0 0,-1-1-1,-1-1 1,19-6 0,51-11-5015,-80 19 1624,-4-1-1879,-1-2-1730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7.445"/>
    </inkml:context>
    <inkml:brush xml:id="br0">
      <inkml:brushProperty name="width" value="0.025" units="cm"/>
      <inkml:brushProperty name="height" value="0.025" units="cm"/>
    </inkml:brush>
  </inkml:definitions>
  <inkml:trace contextRef="#ctx0" brushRef="#br0">1 1 20628,'0'0'10473,"43"55"-12042,-19-47-1666,-3 0-1602,-3-3-2722</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17.775"/>
    </inkml:context>
    <inkml:brush xml:id="br0">
      <inkml:brushProperty name="width" value="0.025" units="cm"/>
      <inkml:brushProperty name="height" value="0.025" units="cm"/>
    </inkml:brush>
  </inkml:definitions>
  <inkml:trace contextRef="#ctx0" brushRef="#br0">150 0 17296,'0'0'9503,"-8"10"-7678,-23 33-565,29-40-1153,1 0-1,-1 0 0,0 1 0,1-1 1,0 1-1,0 0 0,0-1 0,0 1 1,1 0-1,-1 0 0,1-1 1,0 1-1,0 0 0,0 0 0,1-1 1,0 7-1,2 0-100,0 0 1,1-1-1,0 1 0,6 9 1,-7-12 39,11 20-31,-2 0 0,-1 1 0,-2 1 0,0 0 0,-2 0 0,-1 0 0,-2 1 0,0-1 0,-2 1 0,-3 47 0,0-70 10,-1-1-1,1 0 1,-1 0-1,0 0 1,0 0-1,-1 0 1,0-1-1,0 1 1,0-1-1,0 0 1,-1 1-1,0-2 1,0 1-1,-1 0 1,1-1-1,-1 0 1,0 0-1,0 0 1,0-1-1,-1 1 1,1-1-1,-1 0 1,0-1-1,0 0 1,0 0-1,0 0 1,0 0-1,0-1 1,0 0-1,-1-1 1,1 1-1,0-1 0,-10-1 1,14 0-25,0 0 0,-1 0 0,1 0 0,0 0 0,-1 0 0,1-1 0,0 1 0,0-1 0,0 0 0,1 1 0,-1-1 0,0 0 0,1 0 0,-1 0 0,1 0 0,-1 0 0,1-1 0,0 1 0,0 0 0,0-1 0,0 1 0,1-1 0,-1 1 0,0-1 0,1 1 0,0-1 0,0-4 0,-2-9 0,1-1 0,2-30 0,-1 46 0,1-13-6,1 0 0,1 1 1,0 0-1,0-1 0,1 1 0,1 0 1,0 1-1,1-1 0,0 1 0,1 0 1,1 0-1,0 1 0,0 0 0,1 1 1,0 0-1,1 0 0,0 1 0,1 0 0,0 0 1,0 2-1,0-1 0,1 1 0,0 1 1,20-7-1,37-11-2293,-27 10-1755,18-7-5272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4.570"/>
    </inkml:context>
    <inkml:brush xml:id="br0">
      <inkml:brushProperty name="width" value="0.025" units="cm"/>
      <inkml:brushProperty name="height" value="0.025" units="cm"/>
    </inkml:brush>
  </inkml:definitions>
  <inkml:trace contextRef="#ctx0" brushRef="#br0">26 0 16335,'0'0'6551,"-1"8"-4977,-4 18-225,-11 89 1454,14-92-2931,1-1 1,1 1-1,3 27 0,6-29-1214,-3-11-1440,-4-3-6237</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4.913"/>
    </inkml:context>
    <inkml:brush xml:id="br0">
      <inkml:brushProperty name="width" value="0.025" units="cm"/>
      <inkml:brushProperty name="height" value="0.025" units="cm"/>
    </inkml:brush>
  </inkml:definitions>
  <inkml:trace contextRef="#ctx0" brushRef="#br0">0 23 16720,'0'0'7046,"62"-3"-6117,-16 3-416,3 0-353,6 0-128,-3-2 0,-3-1-256,-5 1-1250,-11-1-1312,-8-1-1346,-13-1-2050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8.033"/>
    </inkml:context>
    <inkml:brush xml:id="br0">
      <inkml:brushProperty name="width" value="0.025" units="cm"/>
      <inkml:brushProperty name="height" value="0.025" units="cm"/>
    </inkml:brush>
  </inkml:definitions>
  <inkml:trace contextRef="#ctx0" brushRef="#br0">38 0 11627,'0'0'18524,"-3"4"-17958,1-1-606,0 1-1,0-1 1,0 1 0,1-1 0,-1 1-1,1 0 1,0 0 0,0-1-1,-1 7 1,2-8-37,0-1 1,0 1-1,0-1 1,0 1-1,0-1 0,0 1 1,1-1-1,-1 0 1,1 1-1,-1-1 0,1 1 1,-1-1-1,1 0 1,0 0-1,-1 1 0,1-1 1,0 0-1,0 0 1,0 0-1,0 0 0,0 0 1,0 0-1,1 0 1,-1 0-1,0 0 0,0-1 1,1 1-1,-1 0 1,0-1-1,1 1 0,-1-1 1,3 1-1,16 3-372,-1-1-1,1-1 1,0 0-1,0-2 0,25-2 1,-23 1-385,0 1 0,0 0 1,37 6-1,-58-6 914,-1 0 1,1 0-1,0 0 0,-1 0 0,1 0 1,0 1-1,0-1 0,-1 0 1,1 0-1,0 0 0,-1 1 1,1-1-1,0 0 0,-1 1 1,1-1-1,0 1 0,-1-1 0,1 1 1,-1-1-1,1 1 0,-1-1 1,1 1-1,-1-1 0,0 1 1,1 0-1,-1-1 0,1 1 0,-1 0 1,0-1-1,0 1 0,1 0 1,-1-1-1,0 1 0,0 0 1,0 0-1,0-1 0,0 1 1,0 0-1,0-1 0,0 1 0,0 0 1,0 0-1,0-1 0,-1 1 1,1 0-1,0-1 0,0 1 1,-1 0-1,1-1 0,0 1 1,-1 0-1,1-1 0,-1 1 0,1-1 1,-1 1-1,1-1 0,-1 1 1,1-1-1,-1 1 0,0-1 1,0 1-1,-39 32 3622,39-32-3703,-111 71 2490,93-61-2742,-1 0 1,0-2 0,-1-1 0,-22 7 0,18-12-4376,1-2-4245</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5.253"/>
    </inkml:context>
    <inkml:brush xml:id="br0">
      <inkml:brushProperty name="width" value="0.025" units="cm"/>
      <inkml:brushProperty name="height" value="0.025" units="cm"/>
    </inkml:brush>
  </inkml:definitions>
  <inkml:trace contextRef="#ctx0" brushRef="#br0">0 48 16688,'0'0'4997,"61"3"-3716,-22-4 96,5-6-544,2 0-609,0-1-192,-4 6-512,-3-1-1602,-7-1-1153,-12 3-3268</inkml:trace>
  <inkml:trace contextRef="#ctx0" brushRef="#br0" timeOffset="1">467 0 12300,'0'0'7527,"-18"58"-5958,15-41-95,3-1-161,0 0-416,0-2-609,5-4-256,5-3 0,3-5-608,3-2-1218,-1 0-1313,0-12-2050,-3-7-4836</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5.600"/>
    </inkml:context>
    <inkml:brush xml:id="br0">
      <inkml:brushProperty name="width" value="0.025" units="cm"/>
      <inkml:brushProperty name="height" value="0.025" units="cm"/>
    </inkml:brush>
  </inkml:definitions>
  <inkml:trace contextRef="#ctx0" brushRef="#br0">11 0 16143,'0'0'10058,"-10"30"-11660,29-17-608,0-4-673,8 0-1216,-1-1-1763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5.957"/>
    </inkml:context>
    <inkml:brush xml:id="br0">
      <inkml:brushProperty name="width" value="0.025" units="cm"/>
      <inkml:brushProperty name="height" value="0.025" units="cm"/>
    </inkml:brush>
  </inkml:definitions>
  <inkml:trace contextRef="#ctx0" brushRef="#br0">184 0 13837,'0'0'6022,"-12"5"-4058,-22 9-1096,5-3 1309,0 1 0,-50 30 0,78-37-2114,13-2-163,18-2-455,-28-1 448,13 0-613,99 5-2308,-104-4 2998,1 0 0,-1 2 0,0-1-1,0 1 1,0 1 0,0-1 0,-1 2-1,16 8 1,-24-12 40,0-1 0,1 1-1,-1 0 1,0 0 0,0 0 0,1 0 0,-1 0-1,0 0 1,0 0 0,0 0 0,0 0-1,0 0 1,-1 0 0,1 1 0,0-1-1,0 0 1,-1 1 0,1-1 0,-1 1 0,1-1-1,-1 0 1,0 1 0,0-1 0,1 1-1,-1-1 1,0 1 0,0 1 0,-1 0 100,-1-1 0,1 0 1,0 0-1,0 0 0,-1 0 1,1 0-1,-1 0 0,0 0 1,1-1-1,-1 1 0,0 0 1,0-1-1,0 0 0,-5 3 1,-4 2 589,-1-1 1,0 0 0,-1 0 0,0-1 0,-14 2 0,18-4-476,-4 1 13,1-1 0,-1 0 0,1-1 1,-1 0-1,0-1 0,1-1 0,-26-3 0,37 3-308,0 1 1,0 0-1,0 0 1,0 0-1,0-1 1,0 1-1,0-1 1,0 1-1,0-1 1,0 1-1,0-1 1,1 1-1,-1-1 1,0 0-1,0 1 0,1-1 1,-1 0-1,0 0 1,1 0-1,-1 1 1,1-1-1,-1 0 1,1 0-1,-1 0 1,1 0-1,-1 0 1,1 0-1,0 0 0,0 0 1,-1 0-1,1 0 1,0 0-1,0 0 1,0 0-1,0 0 1,0 0-1,1 0 1,-1 0-1,0 0 1,0 0-1,1 0 1,-1 0-1,0 0 0,1 0 1,-1 0-1,1 0 1,0 0-1,0-1 1,2-2-568,0 0 0,1 0-1,0 0 1,-1 1 0,1-1 0,0 1 0,9-5 0,46-27-7755,-25 15 2450</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2:36.300"/>
    </inkml:context>
    <inkml:brush xml:id="br0">
      <inkml:brushProperty name="width" value="0.025" units="cm"/>
      <inkml:brushProperty name="height" value="0.025" units="cm"/>
    </inkml:brush>
  </inkml:definitions>
  <inkml:trace contextRef="#ctx0" brushRef="#br0">78 1 14798,'0'0'14825,"-10"7"-13838,5-4-877,0 1-1,1 0 0,-1 0 0,1 0 1,0 1-1,0 0 0,0 0 1,0 0-1,1 0 0,0 0 1,0 0-1,1 1 0,-1 0 0,1-1 1,0 1-1,1 0 0,-1 0 1,0 8-1,0 1-92,0-1-1,1 1 1,1 0 0,0-1-1,5 29 1,-5-40-18,1 1 1,0-1-1,0 0 0,1 1 1,-1-1-1,1 0 1,-1 0-1,1 0 0,0-1 1,0 1-1,0 0 0,1-1 1,-1 1-1,0-1 0,1 1 1,0-1-1,0 0 0,-1 0 1,1-1-1,0 1 0,1-1 1,-1 1-1,0-1 1,0 0-1,0 0 0,1 0 1,-1-1-1,1 1 0,-1-1 1,7 0-1,-6 1 1,1-2 0,0 1 0,0 0 0,0-1 0,0 0 0,0 0 0,0 0 0,-1-1 0,1 0 0,4-2 0,9-3 0,-15 44 0,-3-17-52,-1-17-52,1 0 0,0 1 0,0-1 1,0 1-1,0-1 0,0 1 0,1-1 1,0 0-1,0 1 0,1 4 0,0-7-55,-1 1 0,1-1 0,0 0 0,-1 0 0,1 1 0,0-1 0,-1 0 0,1 0 0,0-1 0,0 1 0,0 0 0,0-1 0,0 1 0,0-1 0,0 1 0,0-1 0,0 0 0,0 0 0,0 0 0,0 0 0,3-1 0,29 1-6904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0.589"/>
    </inkml:context>
    <inkml:brush xml:id="br0">
      <inkml:brushProperty name="width" value="0.025" units="cm"/>
      <inkml:brushProperty name="height" value="0.025" units="cm"/>
    </inkml:brush>
  </inkml:definitions>
  <inkml:trace contextRef="#ctx0" brushRef="#br0">0 0 1217,'0'0'-352</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1.586"/>
    </inkml:context>
    <inkml:brush xml:id="br0">
      <inkml:brushProperty name="width" value="0.025" units="cm"/>
      <inkml:brushProperty name="height" value="0.025" units="cm"/>
    </inkml:brush>
  </inkml:definitions>
  <inkml:trace contextRef="#ctx0" brushRef="#br0">77 112 3043,'0'0'2658,"7"10"-2818,3-1 174,-7-6-2,1 0 0,-1 0 0,0 0 0,0 1-1,-1-1 1,1 1 0,-1 0 0,1 0 0,-1 0 0,2 5-1,-4-9 89,0 1-1,0-1 0,1 1 0,-1 0 0,0-1 0,0 1 0,0-1 0,0 1 1,1 0-1,-1-1 0,0 1 0,0-1 0,0 1 0,0 0 0,0-1 0,0 1 1,-1-1-1,1 1 0,0 0 0,0-1 0,0 1 0,-1-1 0,1 1 0,0-1 1,0 1-1,-1-1 0,1 1 0,-1-1 0,1 1 0,0-1 0,-1 1 0,1-1 1,-1 0-1,1 1 0,-2 0 0,-25 1 1355,22-2-1429,-1-1 1,1 0 0,0 0 0,0 0-1,0-1 1,1 0 0,-1 0 0,0 0-1,-7-6 1,7 3-9,2-1 0,-1 1 0,0-1 0,1 0-1,0 0 1,1 0 0,0-1 0,-1 1 0,2 0 0,-1-1 0,1 0-1,0 1 1,0-9 0,1 10 229,0 0 1,0 0-1,0 0 0,1 0 0,0 1 0,0-1 1,0 0-1,4-7 0,-4 9 173,0 1 0,0 0 0,0 0 0,1 0 0,-1 0 0,1 0 0,-1 0 0,1 1 0,0-1 0,0 1 0,0-1 0,0 1 0,0-1 0,0 1 0,0 0 0,0 0 0,4-1 0,-5 1-287,0 1 1,-1 0 0,1 1 0,-1-1 0,1 0 0,-1 0-1,1 0 1,-1 0 0,1 0 0,-1 0 0,1 1 0,-1-1-1,1 0 1,-1 0 0,1 1 0,-1-1 0,0 0 0,1 1 0,-1-1-1,1 0 1,-1 1 0,0-1 0,1 1 0,-1-1 0,0 1-1,1-1 1,-1 1 0,0-1 0,0 1 0,0-1 0,0 1 0,1-1-1,-1 1 1,0-1 0,0 1 0,0-1 0,0 1 0,0-1-1,0 2 1,2 27 1189,-2-24-740,-2 73 1719,1-39-2026,4 53 0,3-72-985,4-13-2664,-18-41-8477,-6 9 3261</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1.942"/>
    </inkml:context>
    <inkml:brush xml:id="br0">
      <inkml:brushProperty name="width" value="0.025" units="cm"/>
      <inkml:brushProperty name="height" value="0.025" units="cm"/>
    </inkml:brush>
  </inkml:definitions>
  <inkml:trace contextRef="#ctx0" brushRef="#br0">1 1 14862,'0'0'13421,"91"10"-12781,-39-7-319,7-3-161,4 0-160,-6 0-1281,-5 0-2147,-12 0-1408,-7-8-2659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2.275"/>
    </inkml:context>
    <inkml:brush xml:id="br0">
      <inkml:brushProperty name="width" value="0.025" units="cm"/>
      <inkml:brushProperty name="height" value="0.025" units="cm"/>
    </inkml:brush>
  </inkml:definitions>
  <inkml:trace contextRef="#ctx0" brushRef="#br0">97 1 5733,'-4'8'8531,"-18"33"-4461,5-9 221,-20 47 1,34-70-3924,0 0 1,0 0 0,1 0 0,0 0 0,0 1-1,1-1 1,1 0 0,-1 1 0,1-1 0,3 18-1,-2-23-350,1-1 0,-1 0 0,1 0 0,0 0 0,0 0 0,0 0 0,0 0 0,0-1 0,1 1 0,-1-1 0,1 1 0,0-1 0,0 0 0,-1 0 0,1 0 0,1 0 0,-1-1 0,0 1 0,0-1 0,1 0 0,-1 0 0,0 0 0,1 0 0,-1-1 0,1 1 0,-1-1 0,7 0 0,0 1 0,-1-1-1,1 0 1,-1-1-1,0 0 0,1-1 1,-1 1-1,0-2 1,0 1-1,13-7 0,7-12-49,-26 18 31,1-1 0,0 1 0,0 0-1,0 0 1,0 0 0,1 1 0,-1 0 0,8-3 0,-12 6-3,1 1 1,-1 0 0,1 0-1,-1 0 1,0-1 0,0 1 0,0 0-1,0 0 1,0 0 0,0-1-1,0 1 1,-1 2 0,-13 48 361,10-43-418,1 2 1,0-1 0,0 0-1,1 1 1,1-1-1,0 1 1,0 11-1,2-21-113,-1 0-1,0 0 0,1 0 0,-1 0 1,0-1-1,1 1 0,-1 0 0,1 0 0,-1-1 1,1 1-1,0 0 0,-1 0 0,1-1 0,0 1 1,-1-1-1,1 1 0,0-1 0,0 1 1,-1-1-1,1 1 0,0-1 0,0 0 0,0 1 1,0-1-1,0 0 0,0 0 0,-1 0 1,1 0-1,0 1 0,0-1 0,2-1 0,31-3-8032,-11-10 1415</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2.598"/>
    </inkml:context>
    <inkml:brush xml:id="br0">
      <inkml:brushProperty name="width" value="0.025" units="cm"/>
      <inkml:brushProperty name="height" value="0.025" units="cm"/>
    </inkml:brush>
  </inkml:definitions>
  <inkml:trace contextRef="#ctx0" brushRef="#br0">10 23 17264,'0'0'9097,"-3"9"-7431,2-5-1573,0-2-5,0 0-1,0 0 0,1 0 0,-1 0 0,1 0 0,-1 0 1,1 1-1,0-1 0,0 0 0,0 0 0,0 5 1,1-6-45,0 0 0,0 0 0,0 0 0,0 0 0,0 0 0,0 0 0,0 0 0,0 0 0,0 0-1,0 0 1,1-1 0,-1 1 0,0-1 0,0 1 0,1-1 0,-1 1 0,0-1 0,1 1 0,-1-1 0,1 0 0,-1 0 0,1 0 0,-1 0 0,0 0 0,1 0 0,2-1 0,10 2 57,0-1-1,0 0 0,0-2 0,0 1 0,0-1 1,0-1-1,0-1 0,-1 0 0,0 0 0,0-2 1,25-12-1,-37 17-89,0 1-1,0-1 1,0 1 0,0-1 0,0 1-1,0-1 1,0 0 0,-1 1 0,1-1 0,0 0-1,0 0 1,-1 1 0,1-1 0,0 0-1,-1 0 1,1 0 0,-1 0 0,1 0 0,-1 0-1,1 0 1,-1 0 0,0 0 0,1 0-1,-1 0 1,0-2 0,-1 2 2,1 0 0,-1 0-1,0 0 1,0 0 0,0 1 0,0-1-1,0 0 1,0 1 0,0-1 0,0 1 0,0-1-1,0 1 1,0-1 0,0 1 0,0 0-1,0-1 1,0 1 0,-1 0 0,0 0-1,-8-1 71,1 0-1,-1 1 1,1 0-1,-19 2 1,19 1-60,0 0 1,0 0-1,0 1 0,0 0 1,1 0-1,0 1 1,0 0-1,0 1 0,-7 6 1,11-8-15,-1 0 0,1 0 0,0 0 0,0 1 0,0-1 0,1 1 0,0 0 0,0 0 0,0 1 0,0-1 0,1 1 0,0-1 0,0 1 0,0 0 0,0 9 0,2-13-5,0 1 0,1 0 1,-1-1-1,1 1 0,0-1 0,-1 1 0,1-1 1,1 1-1,-1-1 0,0 1 0,1-1 1,-1 0-1,1 0 0,-1 0 0,1 0 0,0 0 1,0 0-1,0 0 0,0 0 0,1-1 0,-1 1 1,0-1-1,1 0 0,-1 0 0,0 0 0,4 1 1,9 5-138,0-2-1,32 7 1,-45-11 103,48 7-2298,1-5-3307,0-2-3220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4.651"/>
    </inkml:context>
    <inkml:brush xml:id="br0">
      <inkml:brushProperty name="width" value="0.025" units="cm"/>
      <inkml:brushProperty name="height" value="0.025" units="cm"/>
    </inkml:brush>
  </inkml:definitions>
  <inkml:trace contextRef="#ctx0" brushRef="#br0">205 52 15150,'2'-2'727,"0"0"0,-1-1 0,1 1 0,0-1-1,-1 0 1,0 0 0,0 0 0,1 1 0,-1-1-1,-1 0 1,2-4 0,-2 6-521,0 1 0,-1-1 0,1 1 0,0-1-1,0 0 1,0 1 0,0-1 0,-1 1 0,1-1 0,0 1 0,0-1 0,-1 1-1,1-1 1,0 1 0,-1-1 0,1 1 0,-1-1 0,1 1 0,0-1 0,-1 1 0,1 0-1,-1-1 1,1 1 0,-1 0 0,0-1 0,0 1 0,-18-3 92,12 4-290,0 0-1,0 1 1,1-1-1,-1 1 1,0 1-1,1-1 0,0 1 1,-1 1-1,1-1 1,0 1-1,1 0 0,-1 0 1,-6 7-1,4-5-14,1 1 0,-1 1-1,1 0 1,1 0-1,0 0 1,0 1 0,0 0-1,-5 12 1,11-20-24,-1 0 1,1 0 0,-1 0-1,1 0 1,-1 0 0,1 0-1,0 0 1,0 0 0,-1 0-1,1 0 1,0 0-1,0 1 1,0-1 0,0 0-1,0 0 1,1 0 0,-1 0-1,0 0 1,0 0 0,1 0-1,-1 0 1,1 0-1,-1 0 1,1 0 0,-1 0-1,1 0 1,-1 0 0,1-1-1,0 1 1,0 0 0,-1 0-1,1 0 1,0-1 0,0 1-1,0-1 1,0 1-1,0 0 1,0-1 0,0 0-1,0 1 1,0-1 0,1 1-1,7 1-113,0-1 1,0 1-1,0-2 0,15 0 1,9 2 26,-23 0 94,-2 0-1,1 0 0,0 1 1,0 1-1,-1-1 0,11 7 1,-18-9 30,1 0-1,0-1 1,0 1 0,-1 0 0,1 0-1,-1 1 1,1-1 0,-1 0-1,1 0 1,-1 1 0,0-1 0,1 1-1,-1-1 1,0 1 0,0-1 0,0 1-1,0 0 1,-1-1 0,1 1 0,0 0-1,-1 0 1,1 0 0,-1 0 0,0 0-1,1-1 1,-1 1 0,0 0 0,0 0-1,0 0 1,-1 0 0,1 0-1,0 0 1,-1 0 0,1-1 0,-1 1-1,0 0 1,-1 3 0,-1-2 131,0 1 0,0-1 0,0 0 0,-1 0 1,1-1-1,-1 1 0,0-1 0,0 0 0,0 0 0,0 0 0,0 0 0,0-1 1,-1 0-1,1 1 0,-9 0 0,-68 5 1213,74-7-1380,-1 1 115,0-1 0,0-1 0,0 1-1,0-1 1,-11-3 0,17 4-167,1-1 0,0 1-1,0 0 1,0-1 0,0 1 0,0-1 0,0 0 0,0 1 0,0-1-1,0 0 1,0 0 0,0 0 0,1 1 0,-1-1 0,0 0 0,1 0 0,-1 0-1,0 0 1,1 0 0,-1 0 0,1-1 0,-1 1 0,1 0 0,0 0 0,0 0-1,-1 0 1,1 0 0,0-1 0,0 1 0,0 0 0,0 0 0,0 0 0,0-1-1,1 1 1,-1 0 0,0 0 0,1 0 0,-1 0 0,0 0 0,1 0-1,0 0 1,-1-1 0,1 1 0,-1 1 0,3-3 0,0-3-970,2 1 1,-1 0-1,0 0 0,1 0 1,0 0-1,6-3 0,-2 0-1043,26-22-5887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3:28.725"/>
    </inkml:context>
    <inkml:brush xml:id="br0">
      <inkml:brushProperty name="width" value="0.025" units="cm"/>
      <inkml:brushProperty name="height" value="0.025" units="cm"/>
    </inkml:brush>
  </inkml:definitions>
  <inkml:trace contextRef="#ctx0" brushRef="#br0">1774 386 5029,'-32'0'257,"-2"-1"333,0 2 1,-33 5-1,55-4-511,0 1 0,0 0 0,1 1 0,-1 0 0,1 1 0,0 0 0,0 0 0,1 1 0,-14 10 0,-8 10-113,2 2-1,1 1 0,1 1 0,-37 50 0,-82 145-576,146-222 601,-374 703-593,296-531 901,8 4 0,8 3 0,-40 194 1,-57 582 584,-35 443-258,148-1068-489,-8 541 0,55-729 4,34 1069 329,-28-1149-436,2-2 0,4 1 0,35 113 0,-34-142-31,2-1 0,1 0 0,1-1 0,2-1 0,1 0-1,2-2 1,1 0 0,28 27 0,-25-32 1,0 0 0,2-2 0,1-1 0,1-2 0,1 0 0,46 21 0,-34-23-19,1-2 0,0-1 0,1-3 0,72 11 1,49-1 63,170-1 0,-311-20-69,-1-1 1,0-2-1,0 0 1,0-2 0,0-1-1,0 0 1,-1-2-1,0-1 1,0 0 0,-1-2-1,0-1 1,-1 0-1,0-2 1,-1 0-1,0-1 1,22-22 0,12-16 62,-3-3 0,-2-2-1,65-99 1,105-205 233,-204 334-280,367-710 23,-307 562-22,-8-3 0,61-253 0,-60 123 104,-14-2 0,-13-3 0,1-455 0,-52 607 511,-53-287 1,-3-11-223,45 108-347,-30-274-61,36 527 114,-4 1 1,-4 1 0,-4 1 0,-52-120 0,-64-84 260,-26-56-344,94 163 9,-50-114-31,99 252 66,-3 1 0,-2 1 0,-52-68 0,64 98 99,-1 0-1,0 2 1,-2 0 0,0 2-1,-1 0 1,-1 1-1,0 2 1,-2 0-1,1 2 1,-2 1-1,-38-13 1,40 17-50,0 2 0,0 1 0,0 1 0,-1 1 0,1 1 1,-1 1-1,1 2 0,-1 0 0,1 2 0,-1 0 0,1 2 0,0 1 0,-28 11 0,20-4-100,0 2 0,1 1 0,0 2 1,2 1-1,0 1 0,1 1 0,1 2 0,2 1 0,0 1 0,-22 29 0,28-29-306,1 1 0,2 1 0,0 0 0,-21 50 0,28-52-502,1 1 0,2 0 0,0 0 0,2 1 0,-5 49 0,9 0-3409</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4.990"/>
    </inkml:context>
    <inkml:brush xml:id="br0">
      <inkml:brushProperty name="width" value="0.025" units="cm"/>
      <inkml:brushProperty name="height" value="0.025" units="cm"/>
    </inkml:brush>
  </inkml:definitions>
  <inkml:trace contextRef="#ctx0" brushRef="#br0">98 0 17777,'0'0'6876,"-8"10"-4148,-3 4-2239,1 0 1,0 0 0,1 1-1,1 1 1,0-1 0,1 1-1,1 1 1,1-1 0,0 1-1,-5 34 1,10-46-716,0 0 0,0 0 0,0 0 0,1 0 0,-1 0 0,1 0-1,0 0 1,1 0 0,-1-1 0,1 1 0,0 0 0,0-1 0,1 1 0,4 6 0,-5-9 5,0 0-1,1 1 1,-1-1 0,1 0 0,-1-1 0,1 1 0,0 0-1,-1-1 1,1 1 0,0-1 0,0 0 0,0 0 0,0 0-1,0-1 1,0 1 0,1-1 0,-1 1 0,0-1 0,0 0-1,0 0 1,0-1 0,1 1 0,-1 0 0,6-3 0,9-5-4733,-1-7-1479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5.345"/>
    </inkml:context>
    <inkml:brush xml:id="br0">
      <inkml:brushProperty name="width" value="0.025" units="cm"/>
      <inkml:brushProperty name="height" value="0.025" units="cm"/>
    </inkml:brush>
  </inkml:definitions>
  <inkml:trace contextRef="#ctx0" brushRef="#br0">76 0 9097,'0'0'9737,"-5"9"-7127,-4 5-1882,1-3-271,1 0 0,0 0 0,1 1 0,0 0 0,1 0 0,0 0 0,1 1 0,0-1 0,1 1 0,-3 25 0,6-37-456,0 0 0,0 1 0,0-1 0,0 0 1,0 0-1,1 0 0,-1 1 0,0-1 0,1 0 0,-1 0 0,0 0 0,1 0 0,0 0 0,-1 0 0,1 0 1,0 0-1,-1 0 0,1 0 0,0 0 0,0-1 0,0 1 0,0 0 0,0 0 0,0-1 0,1 2 0,1-1 19,-1-1-1,0 1 0,0-1 0,1 0 1,-1 1-1,1-1 0,-1 0 1,0 0-1,1 0 0,-1-1 0,0 1 1,4-1-1,-1-1 19,1 0 1,-1 0 0,1 0 0,-1 0-1,0-1 1,0 0 0,0 0 0,0 0-1,0 0 1,5-6 0,-6 4 128,0-1 0,0 1 0,-1-1 0,1 0 1,-1 0-1,-1 0 0,1 0 0,-1-1 0,0 1 0,0-1 1,-1 1-1,0-1 0,0 0 0,0 1 0,-1-1 1,0 0-1,-1 0 0,0-7 0,0 12-125,0 0 0,0 0-1,0 1 1,0-1 0,0 0 0,0 1 0,0-1-1,0 1 1,-1-1 0,1 1 0,-1-1-1,1 1 1,-1 0 0,1 0 0,-1 0 0,0 0-1,0 0 1,1 0 0,-1 0 0,0 0 0,0 1-1,0-1 1,0 1 0,0-1 0,0 1-1,0 0 1,0 0 0,0 0 0,0 0 0,0 0-1,0 0 1,0 1 0,-2 0 0,-1-1-46,0 1 0,0 0 0,0 1-1,0-1 1,0 1 0,0 0 0,0 0 0,0 0 0,1 1 0,-1-1 0,-5 6 0,7-6-103,1 0-1,1 0 1,-1 0-1,0 0 1,0 1 0,1-1-1,-1 0 1,1 1-1,0-1 1,0 1-1,0-1 1,0 1 0,0 0-1,1-1 1,-1 6-1,1-7-150,0 0-1,0 0 0,1 0 1,-1 0-1,1 1 0,-1-1 1,1 0-1,0 0 0,-1 0 0,1 0 1,0 0-1,0 0 0,0 0 1,0 0-1,0-1 0,0 1 1,0 0-1,0 0 0,0-1 1,0 1-1,0-1 0,0 1 0,0-1 1,0 1-1,1-1 0,-1 0 1,0 0-1,0 1 0,1-1 1,-1 0-1,0 0 0,0 0 1,1 0-1,0-1 0,26 2-5901,7-1-3626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5.704"/>
    </inkml:context>
    <inkml:brush xml:id="br0">
      <inkml:brushProperty name="width" value="0.025" units="cm"/>
      <inkml:brushProperty name="height" value="0.025" units="cm"/>
    </inkml:brush>
  </inkml:definitions>
  <inkml:trace contextRef="#ctx0" brushRef="#br0">176 0 16239,'0'0'2696,"-9"7"-181,-3 3-1808,0 1 0,0 1 0,1 0 0,1 0 0,0 1 0,1 1 0,0-1 0,1 1 0,1 1 1,-8 20-1,7-6-476,1 0 0,1 1 1,2-1-1,1 1 0,0 31 1,-6 57-168,-2-4 470,64-282-132,-19 66-367,-18 47 6,-10 29-79,1 0-1,2 1 0,0 0 1,1 0-1,2 1 0,19-30 1,-27 50-51,-1 0 0,1 1 1,0-1-1,0 1 0,0 0 0,0 0 1,0 0-1,1 1 0,8-4 0,-10 5 31,0 0 0,-1 0 0,1 0 0,0 0 0,0 1 0,0-1 0,0 1 0,0 0 0,0 0 0,0 0 0,0 0 0,0 0 0,0 1-1,0-1 1,0 1 0,0 0 0,4 1 0,-6-1 53,0 0 0,0-1 0,-1 1 0,1 0-1,0 0 1,0-1 0,-1 1 0,1 0 0,0 0 0,-1 0-1,1 0 1,-1 0 0,1 0 0,-1 0 0,1 0 0,-1 0-1,0 0 1,1 0 0,-1 0 0,0 0 0,0 1 0,0-1-1,0 0 1,0 0 0,0 0 0,0 0 0,-1 0 0,1 0-1,0 0 1,0 0 0,-1 0 0,1 0 0,-1 1 0,0 0-1,-1 2 17,0 0 0,-1 0-1,1 0 1,-1-1-1,1 1 1,-1-1 0,-5 5-1,-15 11 781,-43 26 0,58-40-827,0 0 1,0-1 0,-1 0-1,0 0 1,1-1-1,-1 0 1,0 0 0,-1-1-1,-13 1 1,23-7-4921,14-11-866,4 2-1465</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6.421"/>
    </inkml:context>
    <inkml:brush xml:id="br0">
      <inkml:brushProperty name="width" value="0.025" units="cm"/>
      <inkml:brushProperty name="height" value="0.025" units="cm"/>
    </inkml:brush>
  </inkml:definitions>
  <inkml:trace contextRef="#ctx0" brushRef="#br0">1 132 13068,'0'0'15295,"9"7"-14057,-7-5-1175,0 1 0,1-1 0,-1 0 0,1 0 0,0 0 0,-1-1 1,1 1-1,0-1 0,0 0 0,0 1 0,0-1 0,0 0 0,0-1 0,0 1 0,0 0 0,1-1 0,-1 0 0,0 0 0,0 0 0,1 0 0,-1 0 0,0-1 0,0 0 0,0 1 0,0-1 0,0 0 0,0 0 0,0-1 0,0 1 0,0-1 0,0 1 0,-1-1 0,1 0 0,-1 0 0,3-2 0,7-5 44,-1 1 1,0-1-1,-1-1 0,10-11 1,-17 18-88,0 0 0,-1 0 0,1-1 0,-1 1 0,0-1 0,0 0 0,0 0 0,0 0 0,-1 0 0,1 0 0,-1 0 0,0 0 0,0 0 0,-1-1 0,1 1 0,-1 0 0,0-6 0,-1 9-20,1 1 0,-1-1 0,0 0 0,1 1 0,-1-1 0,0 0 0,0 1 0,1-1 0,-1 1 0,0-1 0,0 1 0,0-1 0,0 1 0,0 0 0,0-1 0,0 1 0,0 0 0,0 0 0,0 0 0,0 0 0,0 0 0,0 0 0,0 0 0,0 0 0,0 0 0,0 0 0,0 0 0,-1 1 0,-31 6 0,21 1 0,0 1 0,0 0 0,0 1 0,1 0 0,1 0 0,0 1 0,0 1 0,1 0 0,0 0 0,1 0 0,1 1 0,-11 24 0,17-35-40,0 1 0,0 0 0,0 0 0,0 0 0,0 0 0,1 0 0,-1 0 0,1 0 0,0 0 0,0 0 0,0 0 0,0 0 0,1 0 0,-1 0 0,1 0 0,-1 0 0,1 0 0,0 0 0,1 0 0,2 5 0,-2-6-79,0 0-1,0 0 0,1 0 0,-1 0 1,1 0-1,-1-1 0,1 1 1,0-1-1,0 0 0,0 1 0,0-1 1,0-1-1,0 1 0,0 0 1,0-1-1,6 1 0,4-1-407,1 0-1,0-1 0,-1-1 1,1 0-1,-1-1 1,0 0-1,0-1 0,14-6 1,0-2-1836,-1-1-1,-1-1 1,36-26 0,-53 33 1822,1 0 0,-1 0-1,-1-1 1,0 0 0,0 0 0,0 0 0,5-11 0,-9 15 603,-1-1 0,0 0 1,0 0-1,0 0 0,-1 0 0,1-1 1,-1 1-1,-1 0 0,1-6 1,0 10 159,-1 0-1,-1 0 1,1 0 0,0 0 0,0 0 0,0 0 0,0 0-1,-1 0 1,1 0 0,0 0 0,-1 0 0,1 0 0,-1 1 0,1-1-1,-1 0 1,1 0 0,-1 0 0,0 1 0,1-1 0,-1 0 0,0 1-1,1-1 1,-1 0 0,0 1 0,0-1 0,0 1 0,0 0 0,-1-1-1,0 0 50,-1 0-1,1 1 0,-1-1 1,1 1-1,-1 0 0,1 0 1,-1 0-1,1 0 0,0 0 1,-1 1-1,-4 0 0,5 0-166,0-1 0,1 0 0,-1 1 0,0-1-1,0 1 1,0 0 0,0-1 0,1 1 0,-1 0-1,0 0 1,1 0 0,-1 0 0,1 1 0,-1-1 0,1 0-1,0 1 1,-1-1 0,1 1 0,0-1 0,0 1 0,0-1-1,0 1 1,0 0 0,1 0 0,-1-1 0,0 1 0,1 0-1,-1 0 1,1 0 0,0 0 0,-1 0 0,1-1 0,0 1-1,0 0 1,1 2 0,2-2-137,0 0 0,1 0 0,-1 0 1,1-1-1,0 1 0,0-1 0,-1 0 0,1 0 0,0-1 0,0 1 1,0-1-1,6 0 0,1 2-42,-3-1 145,0 1 0,-1 1 0,0-1 0,1 1 0,-1 1 0,0-1 0,-1 1 0,1 1 0,8 6 1,-13-10 60,-1 0 0,1 0 0,-1 1 1,1-1-1,-1 0 0,0 1 0,1-1 1,-1 1-1,0-1 0,0 1 0,0 0 1,0-1-1,-1 1 0,1 0 0,0 0 1,-1 0-1,1 0 0,-1-1 0,1 1 1,-1 0-1,0 0 0,0 0 0,0 0 1,0 0-1,0 0 0,-1 0 0,1 0 1,0 0-1,-1-1 0,0 1 0,1 0 1,-1 0-1,0 0 0,0-1 0,0 1 1,0-1-1,0 1 0,0 0 0,0-1 1,-1 0-1,1 1 0,-1-1 0,-2 2 1,-8 7 234,0-1 1,-1 0 0,-19 10-1,25-15-390,1-1-1,-1 0 0,0 0 0,0-1 0,0 0 0,0 0 0,-1 0 0,1-1 0,-11 0 0,17-1-143,1 0 0,-1 0 0,1 0 0,-1-1 1,1 1-1,-1 0 0,1 0 0,-1 0 0,1-1 0,-1 1 1,1 0-1,-1-1 0,1 1 0,0 0 0,-1-1 0,1 1 0,0-1 1,-1 1-1,1 0 0,0-1 0,-1 1 0,1-1 0,0 1 1,0-1-1,0 1 0,0-1 0,-1 1 0,1-1 0,0 1 0,0-1 1,0 1-1,0-1 0,0 0 0,0 1 0,0-1 0,0 1 1,1-1-1,-2-1-405,1-17-9148</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7.553"/>
    </inkml:context>
    <inkml:brush xml:id="br0">
      <inkml:brushProperty name="width" value="0.025" units="cm"/>
      <inkml:brushProperty name="height" value="0.025" units="cm"/>
    </inkml:brush>
  </inkml:definitions>
  <inkml:trace contextRef="#ctx0" brushRef="#br0">184 201 19827,'-7'0'701,"1"0"1,0 1 0,0 0 0,0 0-1,0 1 1,0 0 0,0 0 0,0 0-1,0 0 1,-10 7 0,9-4-451,-1 1-1,1 0 1,0 0 0,1 0 0,-1 1 0,1 0-1,-5 8 1,4-6-248,2 0-1,-1 1 0,1 0 1,1 0-1,0 0 0,0 1 1,1-1-1,0 1 1,1 0-1,0 0 0,0 0 1,2 0-1,-1 12 0,1-22 3,1 0-1,-1 1 1,0-1-1,0 0 1,0 0-1,1 0 1,-1 0-1,1 0 1,-1 0-1,1 0 1,-1 0-1,1 0 1,0 0-1,-1 0 1,1 0-1,0 0 1,0-1-1,-1 1 1,1 0-1,0 0 1,0-1-1,0 1 1,0-1-1,0 1 1,0-1-1,0 1 1,0-1-1,0 1 1,1-1-1,-1 0 1,0 0-1,0 0 1,0 0-1,0 1 0,0-1 1,1-1-1,-1 1 1,0 0-1,0 0 1,1-1-1,2 1 21,0-1-1,0 0 1,0 0-1,0-1 1,0 1 0,-1-1-1,1 1 1,0-1-1,-1 0 1,5-4-1,0-3 16,1 1-1,-1-2 1,-1 1-1,0-1 1,0 0-1,-1-1 1,-1 0 0,1 0-1,-2 0 1,0 0-1,0-1 1,-1 1-1,0-1 1,-1 0 0,0 0-1,0-22 1,-2 34-40,0 0 0,0 0-1,-1 0 1,1 0 0,0 0 0,0 1 0,0-1 0,0 0 0,0 0 0,0 0 0,0 0 0,0 0 0,-1 0-1,1 1 1,0-1 0,0 0 0,0 0 0,0 0 0,0 0 0,0 0 0,-1 0 0,1 0 0,0 0 0,0 0 0,0 0-1,0 0 1,-1 0 0,1 0 0,0 0 0,0 0 0,0 0 0,0 0 0,-1 0 0,1 0 0,0 0 0,0 0-1,0 0 1,0 0 0,0 0 0,-1 0 0,1 0 0,0 0 0,0 0 0,0 0 0,0-1 0,0 1 0,0 0 0,-1 0-1,1 0 1,0 0 0,0 0 0,0 0 0,0-1 0,0 1 0,0 0 0,0 0 0,0 0 0,0 0 0,0 0-1,0-1 1,0 1 0,0 0 0,0 0 0,0 0 0,0 0 0,0-1 0,0 1 0,0 0 0,-9 11 22,7-6 0,0-1 1,1 1-1,-1-1 1,1 1-1,0 0 0,0 0 1,1 0-1,-1-1 1,1 1-1,0 0 1,1 0-1,-1 0 1,1 0-1,0-1 1,2 7-1,-2-8-10,1-1 0,-1 0 0,1 0 0,0 0 0,-1 0 0,1 0-1,0 0 1,0 0 0,1-1 0,-1 1 0,0-1 0,1 1 0,-1-1 0,0 0 0,1 0 0,-1 0-1,1 0 1,0-1 0,-1 1 0,1-1 0,0 1 0,-1-1 0,1 0 0,0 0 0,0 0 0,-1-1 0,1 1-1,4-2 1,5 0 35,-1-1-1,0 0 0,0-1 0,0 0 0,-1-1 1,1 0-1,-1-1 0,0 0 0,-1 0 0,1-1 0,-1-1 1,8-8-1,3-4 123,-1 0 0,-1-1-1,30-45 1,-39 53-162,-1-1-1,-1 0 1,0 0-1,-1-1 1,0 1-1,-1-1 1,-1 0-1,4-28 1,-30 81-7,4 2 0,2 0 0,2 1 0,1 1 0,2 0 0,2 0 0,2 1 0,2 0 0,0 45 0,13 41 0,-4-91 0,-1 0 0,-2 0 0,-7 59 0,5-93 0,0 0 0,0 0 0,-1-1 0,0 1 0,1 0 0,-1-1 0,0 1 0,-5 4 0,7-7 0,-1-1 0,1 1 0,0-1 0,-1 1 0,1-1 0,-1 1 0,1-1 0,-1 0 0,1 1 0,-1-1 0,1 0 0,-1 1 0,1-1 0,-1 0 0,0 0 0,1 0 0,-1 1 0,1-1 0,-1 0 0,0 0 0,1 0 0,-1 0 0,0 0 0,0-1 0,0 1 0,1-1 0,-1 0 0,0 1 0,1-1 0,-1 0 0,0 1 0,1-1 0,-1 0 0,1 0 0,0 0 0,-1 1 0,1-1 0,-1 0 0,1 0 0,0 0 0,0 0 0,0 0 0,0 0 0,-1 0 0,1-1 0,-5-48 0,2-1 0,3-60 0,2 37 0,-3 59 15,1-1 1,1 0-1,1 1 0,0-1 1,6-19-1,-7 30-37,1 1 0,0-1 0,0 1 0,1-1 0,-1 1 1,1 0-1,0 0 0,0 0 0,0 0 0,1 1 0,-1-1 0,1 1 0,0 0 0,0 0 0,0 0 0,1 1 0,-1-1 0,0 1 1,1 0-1,8-2 0,61-19-7826,-32 8-784</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28.718"/>
    </inkml:context>
    <inkml:brush xml:id="br0">
      <inkml:brushProperty name="width" value="0.025" units="cm"/>
      <inkml:brushProperty name="height" value="0.025" units="cm"/>
    </inkml:brush>
  </inkml:definitions>
  <inkml:trace contextRef="#ctx0" brushRef="#br0">1 47 15855,'6'274'14427,"-3"-176"-11942,-3-85-2485,-1-8 0,1 1 0,0-1 0,0 0 0,0 1 0,1-1 0,0 0 0,0 0 0,0 1 0,1-1 0,2 6 0,-4-11 0,1-1 0,-1 1 0,1 0 0,-1 0 0,0 0 0,1-1 0,-1 1 0,1 0 0,-1-1 0,0 1 0,1 0 0,-1-1 0,0 1 0,1 0 0,-1-1 0,0 1 0,0-1 0,1 1 0,-1-1 0,0 1 0,0 0 0,0-1 0,1 1 0,-1-1 0,0 1 0,0-1 0,0 1 0,0-1 0,0 1 0,0-1 0,0 1 0,0-1 0,0 1 0,0-1 0,-1 1 0,1-1 0,0 0 0,1-25 0,0-30-65,1 26-26,-2 1 1,-1 0-1,-1 0 1,-9-44-1,13 81 28,-1 0-1,-1 0 1,1 1-1,-2-1 1,0 9 0,0-10 95,1 0 0,0 0 0,0 0 0,0 0 0,1 0-1,0-1 1,3 12 0,-3-15-8,0-1-1,1 0 0,-1 1 0,1-1 0,-1 0 0,1 0 0,0 0 0,0-1 0,0 1 0,0 0 0,0-1 0,0 1 0,0-1 0,1 0 1,-1 1-1,0-1 0,1 0 0,-1-1 0,1 1 0,-1 0 0,1-1 0,0 1 0,-1-1 0,1 0 0,4 0 0,2 0-20,0-1-1,0 0 1,0-1-1,-1 0 1,1 0 0,0 0-1,-1-1 1,0-1-1,1 0 1,-1 0-1,-1 0 1,1-1-1,-1 0 1,0 0-1,0-1 1,0 0-1,-1 0 1,0-1 0,0 0-1,8-12 1,-4 6-4,-1-1 0,0 0 0,-2 0 0,1-1 0,-2 0 0,0 0 0,0 0 0,-2-1 0,0 0 0,3-26 0,-6 29 1,0 5 0,0 0 0,-1 0 0,0 0 0,0 0 0,-3-14 0,3 22 0,0 0 0,0-1 0,-1 1 0,1-1 0,0 1 0,0 0 0,0-1 0,0 1 0,-1 0 0,1-1 0,0 1 0,0 0 0,0 0 0,-1-1 0,1 1 0,0 0 0,-1 0 0,1-1 0,0 1 0,0 0 0,-1 0 0,1 0 0,0-1 0,-1 1 0,1 0 0,0 0 0,-1 0 0,1 0 0,-1 0 0,1 0 0,0 0 0,-1 0 0,1 0 0,0 0 0,-1 0 0,1 0 0,-1 0 0,1 0 0,0 0 0,-1 0 0,1 0 0,0 0 0,-1 1 0,1-1 0,0 0 0,-1 0 0,1 0 0,0 1 0,-1-1 0,1 1 0,-15 14 0,-2 14 0,1 1 0,2 0 0,0 1 0,2 0 0,2 1 0,1 1 0,1 0 0,2 0 0,-3 51 0,9-80 0,0 0 0,0 0 0,1 0 0,0 0 0,0 0 0,0 0 0,0 0 0,0-1 0,1 1 0,0 0 0,0-1 0,0 1 0,0-1 0,0 1 0,1-1 0,3 4 0,-4-5 0,0-1 0,0 1 0,0-1 0,0 0 0,0 1 0,0-1 0,1 0 0,-1 0 0,0-1 0,1 1 0,-1 0 0,0-1 0,1 0 0,-1 1 0,1-1 0,-1 0 0,1 0 0,-1 0 0,1-1 0,-1 1 0,0 0 0,1-1 0,-1 0 0,1 1 0,-1-1 0,0 0 0,0 0 0,4-3 0,1-1 0,-1 1 0,0-2 0,0 1 0,0-1 0,-1 1 0,0-1 0,0-1 0,8-12 0,30-63 0,-34 64 0,8-26 0,-16 42 0,0-1 0,-1 0 0,1 1 0,-1-1 0,1 0 0,-1 1 0,0-1 0,0 0 0,0 1 0,0-1 0,-1 0 0,1 0 0,-1 1 0,1-1 0,-2-2 0,2 4 0,-1 1 0,1-1 0,-1 1 0,1 0 0,0-1 0,-1 1 0,1-1 0,-1 1 0,0 0 0,1-1 0,-1 1 0,1 0 0,-1-1 0,1 1 0,-1 0 0,0 0 0,1 0 0,-1-1 0,0 1 0,1 0 0,-1 0 0,1 0 0,-1 0 0,0 0 0,1 0 0,-1 0 0,0 1 0,1-1 0,-1 0 0,0 0 0,1 0 0,-1 1 0,1-1 0,-1 0 0,1 0 0,-1 1 0,1-1 0,-1 1 0,1-1 0,-1 0 0,1 1 0,-1-1 0,1 1 0,-1-1 0,1 1 0,-1 0 0,-18 27 0,13-15 0,0-1 0,1 1 0,1 1 0,0-1 0,1 1 0,0 0 0,1 0 0,1-1 0,0 1 0,2 27 0,0-38 0,0 0 0,0-1 1,0 1-1,0 0 0,0-1 0,1 1 0,-1-1 0,1 0 1,-1 1-1,1-1 0,0 0 0,0 0 0,0 0 1,0 0-1,1-1 0,-1 1 0,0-1 0,1 1 0,-1-1 1,1 0-1,-1 1 0,1-1 0,0-1 0,0 1 0,-1 0 1,1-1-1,0 1 0,0-1 0,3 0 0,9 1-274,0 0 0,0-1-1,0-1 1,17-2-1,6-8-4668,-2-5-3897</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0.390"/>
    </inkml:context>
    <inkml:brush xml:id="br0">
      <inkml:brushProperty name="width" value="0.025" units="cm"/>
      <inkml:brushProperty name="height" value="0.025" units="cm"/>
    </inkml:brush>
  </inkml:definitions>
  <inkml:trace contextRef="#ctx0" brushRef="#br0">28 0 14542,'0'0'8824,"-2"9"-7922,-7 29-156,3 0 1,1 1-1,0 40 0,6 131 3596,1-82-3170,-2-123-1172,4 34 0,-4-38 0,0 0 0,0-1 0,1 1 0,-1 0 0,0-1 0,0 1 0,1-1 0,-1 1 0,1-1 0,-1 1 0,0-1 0,1 1 0,-1-1 0,1 1 0,-1-1 0,1 1 0,-1-1 0,1 0 0,0 1 0,-1-1 0,1 0 0,-1 1 0,1-1 0,0 0 0,-1 0 0,1 0 0,0 0 0,-1 0 0,1 1 0,0-1 0,-1 0 0,1-1 0,0 1 0,-1 0 0,1 0 0,0 0 0,-1 0 0,1 0 0,0-1 0,-1 1 0,1 0 0,-1 0 0,1-1 0,-1 1 0,1-1 0,0 1 0,-1 0 0,1-1 0,-1 1 0,0-1 0,1 1 0,0-2 0,10-8 0,-1-2 0,0 1 0,0-1 0,-1 0 0,-1-1 0,10-19 0,1 0 0,-1 2 0,-10 16 0,1-1 0,0 1 0,1 1 0,19-21 0,-28 33 0,-1 1 0,1-1 0,0 0 0,-1 0 0,1 1 0,0-1 0,-1 1 0,1-1 0,0 0 0,0 1 0,0-1 0,0 1 0,-1 0 0,1-1 0,0 1 0,0 0 0,0 0 0,0-1 0,0 1 0,0 0 0,0 0 0,0 0 0,0 0 0,0 0 0,0 0 0,0 0 0,0 1 0,0-1 0,-1 0 0,1 0 0,2 2 0,-2-1 0,1 1 0,-1-1 0,0 1 0,0 0 0,0 0 0,0 0 0,0 0 0,-1 0 0,1 0 0,0 0 0,-1 0 0,1 0 0,-1 3 0,1 7 0,0 1 0,-1-1 0,-3 24 0,1-26 0,-1 0 0,0 1 0,-1-1 0,0-1 0,0 1 0,-1 0 0,0-1 0,-1 0 0,-10 12 0,17-48 0,5 4 0,2-7 0,1 0 0,21-48 0,-28 76 0,-1 1 0,0 0 0,1-1 0,-1 1 0,0 0 0,1 0 0,0 0 0,-1 0 0,1 0 0,0 0 0,-1 0 0,1 0 0,0 1 0,0-1 0,0 1 0,0-1 0,-1 1 0,1 0 0,4 0 0,44 0 0,-32 1 0,92-3-3043,-105 1 399,-17-5-9702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0.747"/>
    </inkml:context>
    <inkml:brush xml:id="br0">
      <inkml:brushProperty name="width" value="0.025" units="cm"/>
      <inkml:brushProperty name="height" value="0.025" units="cm"/>
    </inkml:brush>
  </inkml:definitions>
  <inkml:trace contextRef="#ctx0" brushRef="#br0">0 38 15567,'0'0'4740,"60"-26"-3779,-24 19-833,6 4-160,2 2-1858,0 1-2658,1 0-4709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1.090"/>
    </inkml:context>
    <inkml:brush xml:id="br0">
      <inkml:brushProperty name="width" value="0.025" units="cm"/>
      <inkml:brushProperty name="height" value="0.025" units="cm"/>
    </inkml:brush>
  </inkml:definitions>
  <inkml:trace contextRef="#ctx0" brushRef="#br0">145 1 12588,'-9'2'4543,"-1"-1"-3747,0 2 0,0 0-1,0 0 1,0 0 0,0 1 0,-17 11 0,23-13-570,1 0 1,-1 1 0,1 0 0,0 0-1,-1 0 1,2 0 0,-1 1 0,0-1-1,0 1 1,1 0 0,0 0 0,0-1-1,0 1 1,0 1 0,1-1 0,-1 0-1,1 0 1,0 1 0,0-1 0,1 0-1,-1 9 1,1-11-199,0-1 1,0 1-1,0-1 0,1 1 0,-1-1 1,0 1-1,1 0 0,-1-1 0,1 1 0,-1-1 1,1 0-1,0 1 0,-1-1 0,1 1 1,0-1-1,0 0 0,0 0 0,0 0 0,0 1 1,0-1-1,0 0 0,1 0 0,-1 0 1,0-1-1,2 2 0,1-1 7,0 1 0,-1-1 0,1 0 0,0 0 0,0-1 0,-1 1 0,1-1 0,0 0 0,0 0 0,5-1-1,1 0-2,0-1 0,0 0 0,0 0-1,0-1 1,0 0 0,-1-1-1,13-7 1,83-73 288,-105 83-303,0 1 0,1 0 0,-1 0 0,0 0 0,0 0 0,1 0 0,-1 0-1,0 0 1,1 0 0,-1 0 0,0 0 0,0 0 0,1 0 0,-1 0-1,0 0 1,0 0 0,1 0 0,-1 0 0,0 0 0,1 0 0,-1 0-1,0 0 1,0 0 0,1 0 0,-1 1 0,0-1 0,0 0 0,1 0 0,-1 0-1,0 1 1,0-1 0,0 0 0,1 0 0,-1 0 0,0 1 0,0-1-1,0 0 1,0 0 0,0 1 0,0-1 0,1 0 0,-1 0 0,0 1 0,0-1-1,0 0 1,0 1 0,0-1 0,0 0 0,0 0 0,0 1 0,0-1-1,0 0 1,0 0 0,0 1 0,-1 0 0,3 30 310,-2-27-314,0 1-1,0-1 1,0 0-1,1 0 1,0 1-1,0-1 1,1 6-1,0-9-1,0 1 0,0-1-1,-1 0 1,1 0-1,0 0 1,0 0 0,0-1-1,0 1 1,0 0-1,0-1 1,0 1-1,1-1 1,-1 0 0,0 0-1,0 0 1,0 0-1,0 0 1,0 0 0,4-1-1,39-11 93,34-28-1262,-54 25-2627,-1-2-4262,-14 11 1535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1.435"/>
    </inkml:context>
    <inkml:brush xml:id="br0">
      <inkml:brushProperty name="width" value="0.025" units="cm"/>
      <inkml:brushProperty name="height" value="0.025" units="cm"/>
    </inkml:brush>
  </inkml:definitions>
  <inkml:trace contextRef="#ctx0" brushRef="#br0">115 1 15727,'0'0'8814,"-9"2"-6941,2 1-1565,-1-1-1,2 1 1,-1 0-1,0 0 0,-9 7 1,14-9-208,-1 1-1,1 0 1,0 0 0,-1 0 0,1 0 0,0 1-1,0-1 1,1 0 0,-1 1 0,0-1-1,1 1 1,0 0 0,-1-1 0,1 1-1,0 0 1,1 0 0,-1 0 0,0 0 0,1 0-1,-1 4 1,2-6-101,-1 0-1,1 0 1,-1 0 0,1-1-1,0 1 1,-1 0-1,1-1 1,0 1 0,0-1-1,-1 1 1,1 0 0,0-1-1,0 0 1,0 1 0,0-1-1,0 0 1,0 1-1,-1-1 1,1 0 0,0 0-1,0 0 1,0 1 0,0-1-1,0 0 1,0-1 0,0 1-1,1 0 1,38 0-850,-29-1 405,-2 1 201,0 0 30,1 0 0,0 0 0,0 1 0,12 3 1,-21-4 231,0 0 1,0 0-1,0 1 0,0-1 1,0 1-1,0-1 1,0 1-1,0-1 1,0 1-1,0-1 1,0 1-1,0 0 1,0-1-1,-1 1 1,1 0-1,0 0 1,-1 0-1,1 0 1,0 1-1,0 0 58,-1-1 0,0 0 1,0 1-1,0-1 0,0 0 0,-1 1 0,1-1 1,0 0-1,-1 1 0,1-1 0,0 0 0,-1 0 1,0 0-1,1 1 0,-1-1 0,0 0 0,1 0 0,-1 0 1,0 0-1,-2 2 0,-9 7 274,0 0 0,-1 0-1,-1-1 1,0-1 0,0 0 0,0-1-1,-1 0 1,-29 8 0,24-12-2004,20-4 1556,-1 1 0,1 0 0,0 0 0,0 0-1,0 0 1,-1 0 0,1-1 0,0 1 0,0 0 0,0 0 0,0 0 0,-1 0-1,1-1 1,0 1 0,0 0 0,0 0 0,0 0 0,0-1 0,0 1 0,0 0-1,0 0 1,0-1 0,-1 1 0,1 0 0,0 0 0,0-1 0,0 1 0,0 0-1,1 0 1,-1 0 0,0-1 0,0 1 0,0 0 0,0 0 0,0-1 0,0 1-1,0 0 1,0 0 0,1-1 0,21-29-8764,0 7 1533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34.606"/>
    </inkml:context>
    <inkml:brush xml:id="br0">
      <inkml:brushProperty name="width" value="0.025" units="cm"/>
      <inkml:brushProperty name="height" value="0.025" units="cm"/>
    </inkml:brush>
  </inkml:definitions>
  <inkml:trace contextRef="#ctx0" brushRef="#br0">1 276 4132,'0'0'881,"11"0"742,255-7 6084,147-21-5166,-11 1-1910,888-71 74,-929 81-865,-360 17 156,19 2-25,-19-2 26,-1 0 0,1 0 0,-1 0 0,1 0-1,-1 0 1,0 0 0,1 0 0,-1 0 0,1 1 0,-1-1 0,0 0 0,1 0 0,-1 0 0,0 1 0,1-1 0,-1 0 0,0 0 0,1 1 0,-1-1 0,0 0 0,1 1 0,-1-1 0,0 0 0,0 1 0,0-1 0,1 0 0,-1 1 0,0-1 0,0 1 0,0-1 0,0 0 0,0 1 0,1-1 0,-1 1 0,0-1 0,0 0 0,0 1 0,0-1 0,0 1 0,-1-1 0,1 1 0,-1 0 3,1-1 0,-1 1 0,0 0 0,0-1 0,0 1 0,0-1 0,0 1 0,0-1 0,0 0 0,0 1 0,0-1 1,0 0-1,0 0 0,0 0 0,0 0 0,0 0 0,0 0 0,0 0 0,0 0 0,-2 0 0,-3 0 41,-490 4 546,263-6-538,-1155 27 2572,1197-18-1815,425-31-643,-71 6-81,1226-59 101,-777 53-131,-358 15-185,-2496 107 720,2109-92-2327,146-18-3561,21-9-1532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1.826"/>
    </inkml:context>
    <inkml:brush xml:id="br0">
      <inkml:brushProperty name="width" value="0.025" units="cm"/>
      <inkml:brushProperty name="height" value="0.025" units="cm"/>
    </inkml:brush>
  </inkml:definitions>
  <inkml:trace contextRef="#ctx0" brushRef="#br0">191 1 15439,'0'0'2183,"-9"9"182,-1 1-1585,0 1 0,1 0 0,1 1 0,0 0 0,0 0 0,1 0 0,1 1 0,-7 18 0,3 12 387,2 1 0,1 0 1,0 68-1,-2 3-76,2-45-1091,-14 197 0,4-592 0,10 286 0,-2-43 0,10 81 2,0 1 0,0-1 0,0 0 0,1 1 1,-1-1-1,0 1 0,0-1 0,1 1 0,-1-1 0,0 1 0,1 0 0,-1 0 0,0 0 0,1-1 1,-1 1-1,0 1 0,1-1 0,1 0 0,31 2-202,31 9-4071,-45-6 440,0-2 0,24 2 0,-12-5-3851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2.679"/>
    </inkml:context>
    <inkml:brush xml:id="br0">
      <inkml:brushProperty name="width" value="0.025" units="cm"/>
      <inkml:brushProperty name="height" value="0.025" units="cm"/>
    </inkml:brush>
  </inkml:definitions>
  <inkml:trace contextRef="#ctx0" brushRef="#br0">167 4 12716,'0'0'6059,"-12"1"-2952,2 1-2353,-1 0 0,1 0 0,0 1 0,0 1 0,0 0 0,0 0 0,-12 7 0,17-8-583,1-1 1,0 1-1,0-1 0,1 1 0,-1 0 0,0 1 0,1-1 0,0 1 0,0-1 0,0 1 0,0 0 0,0 0 0,1 0 0,0 0 0,0 1 0,0-1 0,0 1 0,1-1 1,0 1-1,0 0 0,0-1 0,0 7 0,1-9-160,0-1 0,0 0 1,0 1-1,0-1 0,1 0 0,-1 1 1,0-1-1,1 0 0,-1 1 0,1-1 1,-1 0-1,1 1 0,0-1 0,0 0 1,-1 0-1,1 0 0,0 0 0,0 0 1,0 0-1,0 0 0,0 0 1,0 0-1,1 0 0,0 0 0,1 0 6,0 1-1,1-1 0,-1 0 0,0 0 0,1-1 1,-1 1-1,0-1 0,1 1 0,6-2 1,-4 1-69,0 0 1,0-1-1,0 0 1,0 0 0,0-1-1,-1 1 1,1-1-1,0-1 1,-1 1 0,0-1-1,1 0 1,4-4 0,-8 6 43,0-1 0,-1 0 0,1 1 0,-1-1 1,1 0-1,-1 0 0,0 0 0,0 0 1,0 0-1,0 0 0,0 0 0,0 0 0,0 0 1,-1-1-1,1 1 0,-1 0 0,0 0 1,0-1-1,1 1 0,-2 0 0,1 0 0,0-1 1,0 1-1,-1 0 0,1-1 0,-1 1 1,1 0-1,-1 0 0,-2-3 0,0-1 72,0 1-1,0 0 0,-1 0 1,0 1-1,0-1 0,-1 1 1,1-1-1,-1 1 1,-9-6-1,14 10 124,35-1-2,0-2 0,52-11 0,-84 13-185,-1 0 0,0 1 0,1-1 0,-1 0 0,0 1 0,1 0 0,-1 0 0,1 0 0,-1 0 0,1 0 0,-1 0 0,0 1 0,1-1 0,-1 1 0,0-1 0,1 1 0,-1 0 0,0 0 0,0 0 0,1 0 0,-1 1 0,0-1 0,0 0 0,-1 1 0,1 0 0,3 3 0,-2 1 0,-1 0 0,1 0 0,-1 1 0,-1-1 0,1 1 0,-1-1 0,-1 1 0,1 9 0,0-9 0,-1-6 0,0-1 0,0 1 0,0 0 0,0 0 0,0 0 0,0-1 0,0 1 0,0 0 0,1 0 0,-1 0 0,0-1 0,1 1 0,-1 0 0,1-1 0,-1 1 0,1 0 0,-1-1 0,1 1 0,-1 0 0,1-1 0,-1 1 0,1-1 0,0 1 0,-1-1 0,1 1 0,0-1 0,0 0 0,-1 1 0,1-1 0,0 0 0,0 0 0,0 1 0,-1-1 0,1 0 0,0 0 0,0 0 0,0 0 0,-1 0 0,1 0 0,0 0 0,0 0 0,0 0 0,0-1 0,-1 1 0,1 0 0,1-1 0,46-22 0,-25 11 0,-16 8 0,1 0 0,0 1 0,1 1 0,-1-1 0,0 1 0,1 1 0,-1 0 0,1 0 0,0 0 0,-1 1 0,14 2 0,-21-2 0,0 0 0,0 1 0,-1-1 0,1 1 0,0 0 0,-1-1 0,1 1 0,0 0 0,-1-1 0,1 1 0,-1 0 0,1 0 0,-1-1 0,1 1 0,-1 0 0,1 0 0,-1 0 0,0 0 0,0-1 0,1 1 0,-1 0 0,0 0 0,0 0 0,0 0 0,0 0 0,0 0 0,0 0 0,0 0 0,0 0 0,-1-1 0,1 1 0,0 0 0,0 0 0,-1 0 0,0 1 0,1-1 0,-1-1 0,1 1 0,0-1 0,-1 1 0,1 0 0,0-1 0,-1 1 0,1 0 0,0-1 0,0 1 0,0 0 0,0-1 0,0 1 0,0 0 0,0-1 0,0 1 0,0 0 0,0 0 0,0-1 0,0 1 0,0 0 0,0-1 0,1 1 0,-1 0 0,0-1 0,1 1 0,-1-1 0,0 1 0,1 0 0,-1-1 0,1 1 0,-1-1 0,1 1 0,-1-1 0,1 0 0,-1 1 0,1-1 0,-1 1 0,1-1 0,0 0 0,-1 1 0,1-1 0,0 0 0,-1 0 0,1 0 0,0 1 0,-1-1 0,1 0 0,0 0 0,-1 0 0,1 0 0,0 0 0,-1 0 0,1 0 0,0 0 0,-1-1 0,1 1 0,0 0 0,-1 0 0,1 0 0,0-1 0,0 0 0,9-1 0,-1-1 0,0-1 0,-1 0 0,1 0 0,0 0 0,8-7 0,-11 6 0,1 1 0,-1 0 0,1 0 0,1 1 0,-1 0 0,0 0 0,1 0 0,-1 1 0,1 1 0,10-2 0,-17 4 0,-1 0 0,1 0 0,0 1 0,-1-1 0,1 0 0,-1 1 0,0-1 0,0 0 0,1 1 0,-1-1 0,0 1 0,0-1 0,0 0 0,0 1 0,-1-1 0,1 1 0,-1 1 0,1-1 0,0 1 0,-1-1 0,1 0 0,0 1 0,0-1 0,0 0 0,1 0 0,-1 1 0,1-1 0,-1 0 0,1 1 0,1 2 0,2-4-419,-1 1 0,1-1 0,0 0 0,0 0 0,0 0 0,0-1 0,0 1-1,1-1 1,-1 0 0,0 0 0,0 0 0,4-2 0,50-9-8312,-30 1 1418</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3.747"/>
    </inkml:context>
    <inkml:brush xml:id="br0">
      <inkml:brushProperty name="width" value="0.025" units="cm"/>
      <inkml:brushProperty name="height" value="0.025" units="cm"/>
    </inkml:brush>
  </inkml:definitions>
  <inkml:trace contextRef="#ctx0" brushRef="#br0">72 277 13100,'0'0'10741,"-9"2"-8573,5-1-1909,-31 9 1329,34-9-1524,-1 0 0,1-1 1,0 1-1,-1 0 0,1 0 0,0 0 1,-1-1-1,1 2 0,0-1 1,0 0-1,0 0 0,0 0 0,0 0 1,0 1-1,0-1 0,0 0 0,1 1 1,-1-1-1,0 1 0,1-1 0,-1 1 1,1-1-1,0 1 0,-1 2 1,2-4-58,0 1 0,-1 0 0,1 0 0,0 0 0,0 0 0,-1-1 0,1 1 0,0 0-1,0-1 1,0 1 0,0-1 0,0 1 0,0-1 0,0 1 0,0-1 0,0 0 0,0 1 0,0-1 0,0 0 0,1 0 0,-1 0 0,0 0 0,0 0 0,0 0 0,0 0 0,0 0 0,0 0 0,2-1 0,35-5-626,-34 4 442,0 0 0,0 0 1,0 0-1,0-1 0,0 1 0,-1-1 0,1 0 0,-1 0 1,0 0-1,0-1 0,0 1 0,0-1 0,-1 0 0,1 0 1,1-4-1,-3 7 75,-5 32 850,3-29-682,1 0 1,-1 0-1,0 0 1,1-1-1,0 1 0,-1 0 1,1 0-1,0 0 1,0 0-1,0 0 1,0 0-1,1 0 1,-1 0-1,0 0 0,1 0 1,0 0-1,-1-1 1,1 1-1,0 0 1,0 0-1,0-1 1,0 1-1,0 0 0,0-1 1,0 1-1,1-1 1,-1 0-1,0 1 1,3 1-1,2-1 35,1-1 0,-1 1 1,0-1-1,0 0 0,1 0 0,-1-1 0,14-1 0,-20 1-101,11 0 14,0-1 0,0-1 0,0 0 0,-1-1 0,1 0 0,-1-1 0,1 0 0,-1 0 0,0-1 0,0 0 0,-1-1 0,0 0-1,0-1 1,0 0 0,-1 0 0,12-14 0,-8 8-6,0-1 0,-1-1 0,-1 0-1,0 0 1,-1-1 0,-1 0 0,0 0 0,-1-1 0,6-25-1,-9 25 111,-1-1-1,0 0 1,0-28-1,-3 45 257,-4 21-182,-11 59 392,3 0-1,-2 139 1,23-328-584,-8 96 0,-1 10 0,1-1 0,-1 1 0,0-1 0,0 1 0,0-1 0,0 1 0,-1-1 0,0 1 0,0 0 0,0-1 0,0 1 0,-1 0 0,0 0 0,0 0 0,-4-7 0,6 11 0,-1 1 0,1 0 0,0 0 0,0 0 0,0 0 0,0 0 0,0 0 0,0 0 0,0 0 0,0 0 0,0-1 0,1 1 0,-1 0 0,0 0 0,0 0 0,1 0 0,-1 0 0,1-1 0,-1 1 0,1 0 0,-1 0 0,2 1 0,4 2 0,0-1 0,0 0 0,1 0 0,-1 0 0,1 0 0,0-1 0,-1 0 0,1-1 0,0 1 0,0-1 0,0-1 0,0 1 0,0-1 0,14-2 0,-17 2 0,0 0 0,0-1 0,-1 1 0,1-1 0,-1 0 0,1 0 0,0 0 0,-1 0 0,0-1 0,1 1 0,-1-1 0,0 0 0,0 0 0,0 0 0,0 0 0,0-1 0,0 1 0,-1-1 0,1 0 0,-1 1 0,0-1 0,1 0 0,-1-1 0,-1 1 0,1 0 0,0 0 0,-1-1 0,0 1 0,2-6 0,-4 11 0,1 0 0,0 1 0,-1-1 0,1 0 0,0 1 0,1-1 0,-1 0 0,0 1 0,1-1 0,-1 0 0,1 1 0,0-1 0,0 0 0,0 0 0,1 3 0,0-4 0,-1 0 0,0 0 0,1 0 0,-1 0 0,0 0 0,1-1 0,-1 1 0,1 0 0,-1-1 0,1 1 0,-1-1 0,1 0 0,0 1 0,-1-1 0,1 0 0,-1 0 0,1 0 0,0 0 0,-1-1 0,1 1 0,-1 0 0,1 0 0,-1-1 0,1 1 0,-1-1 0,1 0 0,2-1 0,-1 0 0,1 0 0,-1 0 0,1-1 0,-1 1 0,0-1 0,0 0 0,0 0 0,0 0 0,-1 0 0,1-1 0,-1 1 0,3-5 0,-9 18 0,1 1 0,0 0 0,1 1 0,0-1 0,1 0 0,0 1 0,1 22 0,0-33-14,0-1-1,1 1 1,-1-1 0,0 1-1,0-1 1,0 1 0,1-1 0,-1 1-1,0-1 1,0 1 0,1-1-1,-1 1 1,0-1 0,1 0-1,-1 1 1,1-1 0,-1 1 0,1-1-1,-1 0 1,0 1 0,1-1-1,-1 0 1,1 0 0,-1 0-1,1 1 1,0-1 0,-1 0-1,1 0 1,-1 0 0,1 0 0,-1 0-1,1 0 1,-1 0 0,1 0-1,0 0 1,-1 0 0,1 0-1,-1 0 1,1 0 0,-1 0 0,1-1-1,-1 1 1,1 0 0,-1 0-1,1-1 1,23-14-2846,-15-2-2745,-2-4-1704</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4.090"/>
    </inkml:context>
    <inkml:brush xml:id="br0">
      <inkml:brushProperty name="width" value="0.025" units="cm"/>
      <inkml:brushProperty name="height" value="0.025" units="cm"/>
    </inkml:brush>
  </inkml:definitions>
  <inkml:trace contextRef="#ctx0" brushRef="#br0">7 1 12748,'-2'0'4164,"-2"0"-1698,4 10-224,0 2-1153,3 3-896,6 1-482,3 0-2017,4 0-2306,-3-3-2915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4.446"/>
    </inkml:context>
    <inkml:brush xml:id="br0">
      <inkml:brushProperty name="width" value="0.025" units="cm"/>
      <inkml:brushProperty name="height" value="0.025" units="cm"/>
    </inkml:brush>
  </inkml:definitions>
  <inkml:trace contextRef="#ctx0" brushRef="#br0">53 1 8200,'0'0'20174,"-7"8"-18333,-25 25-528,31-32-1290,0 0 0,-1 1-1,1-1 1,0 0 0,0 1-1,0-1 1,0 0 0,1 1-1,-1-1 1,0 1 0,1-1-1,-1 1 1,1 0 0,-1-1-1,1 1 1,0 0-1,0-1 1,-1 1 0,1 0-1,1 2 1,-1-3-5,1 0-1,0 0 0,-1 0 1,1 0-1,0 0 1,0 0-1,0 0 1,0 0-1,0 0 1,0-1-1,0 1 1,0 0-1,0-1 1,0 1-1,0 0 1,0-1-1,0 1 1,1-1-1,-1 0 1,2 1-1,8 1 59,1-1 0,0 0 0,0 0 0,15-2 0,-17 0-60,7 0-16,0-1 0,-1 0 0,0-1 0,22-8 0,21-4 0,-49 28 61,-8-10-86,-1 0-1,0-1 0,1 1 1,-1-1-1,1 0 0,0 1 1,0-1-1,0 0 0,0 0 1,0 0-1,0 0 0,4 1 1,0-1-1324,1 0 0,-1-1 1,1-1-1,0 1 1,0-1-1,9 0 0,0-1-3747,6 1-2772</inkml:trace>
  <inkml:trace contextRef="#ctx0" brushRef="#br0" timeOffset="1">469 87 15375,'0'0'16527,"61"-1"-16142,-46 1-289,3 0-192,0-3-1954,-2-2-3780,-3-6-8423</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5.192"/>
    </inkml:context>
    <inkml:brush xml:id="br0">
      <inkml:brushProperty name="width" value="0.025" units="cm"/>
      <inkml:brushProperty name="height" value="0.025" units="cm"/>
    </inkml:brush>
  </inkml:definitions>
  <inkml:trace contextRef="#ctx0" brushRef="#br0">195 0 11627,'0'0'15156,"-10"5"-14671,-3 2-351,0 0-1,0 2 1,1-1-1,0 2 1,0-1-1,1 2 1,1-1-1,0 1 1,0 1-1,1 0 1,-12 21-1,14-22-108,2 1 0,0-1 0,0 1 0,1 0 0,1 0 1,0 1-1,1-1 0,0 1 0,0 18 0,2-29-75,0-1 1,0 1-1,0-1 0,0 1 0,1-1 1,-1 1-1,0-1 0,1 1 1,0-1-1,-1 0 0,1 1 1,0-1-1,0 0 0,-1 0 1,1 1-1,0-1 0,0 0 1,0 0-1,1 0 0,-1 0 1,0 0-1,2 1 0,0-1-123,1 1-1,-1-1 0,0 0 1,0 0-1,1 0 1,-1-1-1,1 1 0,-1-1 1,6 0-1,1 0-570,0-1 0,0 0 0,-1-1 0,1 0-1,0 0 1,12-6 0,22-16-4898,0-3-3567</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6.502"/>
    </inkml:context>
    <inkml:brush xml:id="br0">
      <inkml:brushProperty name="width" value="0.025" units="cm"/>
      <inkml:brushProperty name="height" value="0.025" units="cm"/>
    </inkml:brush>
  </inkml:definitions>
  <inkml:trace contextRef="#ctx0" brushRef="#br0">148 0 15855,'-8'5'1537,"-3"2"-948,0 1 0,0 0 0,0 1 0,1 0-1,0 0 1,1 1 0,-11 14 0,14-16-163,1 0 1,0 0-1,0 0 1,1 0-1,0 1 1,0 0-1,1 0 1,1 0-1,-1 0 1,1 0-1,1 1 1,-1 12-1,2-20-400,0 0 0,1 0-1,-1 0 1,1 0-1,0 0 1,0 0-1,0-1 1,0 1-1,0 0 1,0 0-1,0-1 1,1 1-1,-1-1 1,0 1-1,1-1 1,-1 0-1,1 0 1,0 1-1,-1-1 1,1 0-1,0 0 1,0-1-1,0 1 1,-1 0-1,1 0 1,0-1-1,0 0 1,0 1-1,0-1 1,0 0-1,0 0 1,0 0-1,2 0 1,7 1 18,0-1 0,0 0 0,0-1 0,0 0 0,12-3 0,-11 1-23,0-1 0,0-1-1,0 0 1,0 0 0,-1-1 0,0-1-1,0 0 1,-1 0 0,0-1 0,0-1-1,8-9 1,-11 12 2,-1-1 0,0 0-1,-1-1 1,1 1 0,-2-1 0,1 0-1,-1 0 1,0 0 0,-1-1-1,0 1 1,0-1 0,-1 0 0,0 0-1,0 0 1,-1 0 0,0-10-1,-1 19-22,0-1 0,0 1 0,0-1 0,0 1 0,0-1 0,0 1 0,0-1 0,0 1 0,0-1 0,0 1 0,0-1 0,0 1 0,-1-1 0,1 1 0,0-1 0,0 1 0,-1-1 0,1 1 0,0-1 0,-1 1 0,1 0 0,0-1 0,-1 1 0,1-1 0,0 1 0,-1 0 0,1 0 0,-1-1 0,1 1 0,-1 0 0,1 0 0,-1-1 0,0 1 0,-17 7-35,-13 22 44,22-12 224,0 0 0,0 0 0,-7 25 0,13-34-50,0 1 1,1 0-1,1 0 0,-1 0 0,1 0 1,1 0-1,-1 0 0,2 0 1,0 11-1,0-18-174,-1-1-1,1 1 1,-1 0 0,1-1 0,-1 1-1,1-1 1,0 1 0,0-1-1,0 1 1,0-1 0,0 0-1,0 1 1,0-1 0,0 0-1,0 0 1,1 0 0,-1 0-1,0 0 1,1 0 0,-1 0-1,3 1 1,0-1 11,0 0-1,0 0 0,0 0 1,0 0-1,0-1 0,0 1 1,0-1-1,8-1 1,-4 0-5,1 0 1,0 0 0,-1-1-1,1-1 1,-1 0 0,0 0 0,15-8-1,-17 8-35,0 0-1,-1-1 0,1 1 1,-1-2-1,0 1 0,0 0 1,0-1-1,-1 0 1,1 0-1,-1 0 0,-1-1 1,1 1-1,-1-1 0,0 0 1,0 0-1,0 0 1,-1 0-1,0 0 0,0-1 1,-1 1-1,2-11 0,-6 15-172,-4 9 100,-4 8 32,3 2 79,0-2 95,1 1 0,0 1 1,1-1-1,1 1 0,1 0 0,0 1 1,-2 25-1,6-43-113,1 1 0,-1-1 0,0 1 0,1-1 0,-1 1 0,1-1 0,-1 1 0,0-1 0,1 0 0,-1 1 0,1-1 0,-1 1 0,1-1 0,-1 0 0,1 0 0,0 1 0,-1-1 0,1 0 0,-1 0 0,1 0 0,-1 0 0,1 1 0,0-1 0,-1 0 0,1 0 0,-1 0 0,1 0 0,0-1 0,-1 1 0,1 0 0,-1 0 0,1 0 0,0 0 0,-1 0 0,1-1 0,-1 1 0,1 0 0,-1-1 0,2 0 0,24-10 0,-14 2 0,-1-1 0,-1-1 0,1 0 0,-2 0 0,10-15 0,-12 16 0,1-1 0,0 1 0,1 1 0,0-1 0,0 2 0,1-1 0,14-9 0,-20 16 0,-1 0 0,1 0 0,0 0 0,-1 0 0,1 1 0,0 0 0,0 0 0,0 0 0,0 0 0,1 0 0,-1 1 0,0 0 0,0 0 0,0 0 0,0 0 0,0 1 0,0 0 0,0 0 0,5 1 0,-6 0 0,1 0 0,-1 0 0,-1 0 0,1 0 0,0 0 0,0 1 0,-1-1 0,0 1 0,1 0 0,-1 0 0,0 0 0,0 0 0,0 0 0,-1 0 0,1 0 0,-1 0 0,0 1 0,0-1 0,0 1 0,0-1 0,-1 1 0,1 4 0,0 46 0,-2-45 0,1 1 0,0 0 0,0 0 0,1-1 0,3 16 0,-4-24 0,1 0 0,-1-1 0,0 1 0,1-1 0,-1 1 0,0 0 0,1-1 0,-1 1 0,0-1 0,1 1 0,-1-1 0,1 1 0,-1-1 0,1 0 0,0 1 0,-1-1 0,1 0 0,-1 1 0,1-1 0,-1 0 0,1 0 0,0 1 0,-1-1 0,1 0 0,0 0 0,-1 0 0,1 0 0,0 0 0,-1 0 0,1 0 0,0 0 0,-1 0 0,1 0 0,0 0 0,-1-1 0,1 1 0,-1 0 0,1 0 0,0-1 0,-1 1 0,1 0 0,-1-1 0,1 1 0,-1 0 0,1-1 0,0 0 0,23-21 0,-17 11 0,-1 0 0,0 0 0,-1-1 0,0 0 0,-1 0 0,0 0 0,-1-1 0,0 1 0,-1-1 0,-1 0 0,0 0 0,-1-21 0,-8 17 0,19 23 0,-2-2 0,1-1 0,0-1 0,0 0 0,0 0 0,0-1 0,0 0 0,0-1 0,0 0 0,0-1 0,0 0 0,0 0 0,0-1 0,0 0 0,0-1 0,13-5 0,-20 6 0,0-1 0,-1 1 0,1-1 0,-1 1 0,1-1 0,-1 0 0,0 0 0,3-5 0,-4 7 0,0 0 0,-1 0 0,1-1 0,0 1 0,-1 0 0,1 0 0,-1 0 0,1-1 0,-1 1 0,0 0 0,0 0 0,1-1 0,-1 1 0,0 0 0,0-1 0,0 1 0,0 0 0,0-1 0,-1 1 0,1 0 0,0 0 0,-1-1 0,1 1 0,-1 0 0,1 0 0,-2-2 0,1 2 0,0 0 0,0 1 0,0-1 0,0 1 0,-1 0 0,1-1 0,0 1 0,0 0 0,0 0 0,-1 0 0,1-1 0,0 1 0,0 1 0,-1-1 0,1 0 0,0 0 0,0 0 0,-1 1 0,1-1 0,0 0 0,0 1 0,0-1 0,0 1 0,0 0 0,0-1 0,0 1 0,0 0 0,0 0 0,0-1 0,0 1 0,0 0 0,-1 2 0,-30 31 0,30-32 0,-2 5-50,-1-1 0,1 1 0,0 0 0,1 0 1,-1 0-1,1 0 0,1 1 0,-1-1 0,1 1 0,1 0 0,-1 0 0,1 14 0,1-19-9,0 1-1,0-1 0,0 1 0,1-1 0,-1 1 1,1-1-1,0 0 0,0 1 0,0-1 0,1 0 1,-1 0-1,1 0 0,0 0 0,0 0 0,0 0 0,0 0 1,0-1-1,1 1 0,-1-1 0,1 1 0,-1-1 1,1 0-1,0 0 0,0 0 0,0-1 0,0 1 1,0-1-1,1 1 0,-1-1 0,0 0 0,6 1 1,-1-1-1265,0 1 1,1-1 0,-1 0 0,0-1 0,1 0 0,-1 0 0,0-1 0,1 0 0,-1-1 0,0 0-1,0 0 1,8-3 0,15-11-8222</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6.875"/>
    </inkml:context>
    <inkml:brush xml:id="br0">
      <inkml:brushProperty name="width" value="0.025" units="cm"/>
      <inkml:brushProperty name="height" value="0.025" units="cm"/>
    </inkml:brush>
  </inkml:definitions>
  <inkml:trace contextRef="#ctx0" brushRef="#br0">111 13 9225,'0'0'423,"0"-1"-1,0 1 1,0-1 0,0 1 0,0-1 0,0 1 0,0-1 0,-1 1 0,1-1-1,0 1 1,0-1 0,-1 1 0,1-1 0,0 1 0,0-1 0,-1 1 0,1 0-1,0-1 1,-1 1 0,1-1 0,-1 1 0,1 0 0,0 0 0,-1-1 0,1 1-1,-1 0 1,1 0 0,-1-1 0,0 1 0,-20 0 3751,-19 13-2216,35-10-1815,1 0 1,0 0-1,0 1 1,1-1-1,-1 1 1,1 0 0,0 0-1,-4 5 1,7-8-141,-1 0-1,1 0 1,-1 0 0,1 0-1,0 0 1,-1 0 0,1 0 0,0 0-1,0-1 1,0 1 0,0 0-1,0 0 1,0 0 0,0 0 0,0 0-1,0 0 1,0 0 0,0 0-1,1 0 1,-1 0 0,0 0 0,1 0-1,-1 0 1,1 0 0,-1 0-1,1-1 1,-1 1 0,1 0 0,0 0-1,-1-1 1,1 1 0,0 0-1,-1-1 1,1 1 0,0-1 0,0 1-1,0-1 1,0 1 0,-1-1-1,1 1 1,0-1 0,0 0 0,0 1-1,0-1 1,0 0 0,0 0-1,0 0 1,1 0 0,10 3-350,7 2-116,0 0-1,-1 2 1,24 10-1,-40-16 491,1 1 0,0-1 0,0 0 0,-1 1 0,1 0 0,-1-1 0,1 1-1,-1 0 1,0 0 0,0 0 0,0 1 0,0-1 0,0 0 0,0 1 0,-1-1 0,1 1 0,-1 0 0,1 0 0,-1-1-1,0 1 1,0 0 0,-1 0 0,1 0 0,0 0 0,-1 0 0,0 0 0,0 0 0,0 0 0,0 3 0,-1-3 92,-1 0 1,1 0 0,-1 0 0,1 0 0,-1-1 0,0 1-1,0-1 1,0 1 0,0-1 0,-1 0 0,1 0 0,-1 0 0,1 0-1,-1 0 1,-4 2 0,-46 22 994,48-24-1033,-45 15 25,30-17-2561,16-5-2035,1-6-3202</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8.012"/>
    </inkml:context>
    <inkml:brush xml:id="br0">
      <inkml:brushProperty name="width" value="0.025" units="cm"/>
      <inkml:brushProperty name="height" value="0.025" units="cm"/>
    </inkml:brush>
  </inkml:definitions>
  <inkml:trace contextRef="#ctx0" brushRef="#br0">3 19 18417,'0'0'7992,"0"7"-7004,-2 29-412,1 0 1,2 0-1,2 0 1,1 0-1,16 62 1,-20-98-555,0 1 1,0-1-1,0 0 0,0 1 1,0-1-1,0 0 1,0 1-1,0-1 0,0 0 1,0 1-1,0-1 1,0 0-1,0 1 1,0-1-1,1 0 0,-1 0 1,0 1-1,0-1 1,0 0-1,1 0 0,-1 1 1,0-1-1,0 0 1,0 0-1,1 1 0,-1-1 1,0 0-1,1 0 1,-1 0-1,0 0 0,0 0 1,1 1-1,-1-1 1,0 0-1,1 0 0,-1 0 1,1 0-1,5-12 489,1-21-208,-4 2-239,-3-50-1,0 72-77,-1-1 1,0 0-1,-1 1 0,0-1 0,0 1 1,-1 0-1,0 0 0,-1 0 1,-6-12-1,5 19-459,5 12 332,5 14 93,-2-20 29,-1 1 0,1-1 0,1 0 0,-1 0 0,1-1 0,-1 1 0,1-1 0,0 0 0,0 0 0,0 0 0,1 0 0,-1-1 0,1 0 0,-1 0 0,7 2 0,-2-1 11,-1-1 0,1-1 0,-1 1 0,1-1 0,0-1 0,-1 1 0,1-1 0,16-3 0,-18 2 19,1 0 0,-1-1 0,0 0-1,0-1 1,0 1 0,0-1 0,-1-1 0,1 1 0,-1-1 0,9-7 0,-12 8 3,0 0 0,0 0 1,0 0-1,0 0 0,0-1 1,-1 1-1,0-1 0,0 0 1,0 0-1,0 0 0,0 0 1,-1 0-1,0 0 0,0 0 1,0 0-1,0 0 0,0-1 0,-1-5 1,0 9-12,0 0 1,0 0-1,0 0 1,0-1 0,0 1-1,0 0 1,-1 0-1,1 0 1,0 0-1,-1 0 1,1 0-1,-1 0 1,1 0 0,-1 0-1,1 0 1,-1 0-1,0 0 1,0 0-1,1 0 1,-1 0-1,0 0 1,0 1 0,0-1-1,0 0 1,0 1-1,0-1 1,0 0-1,0 1 1,0 0-1,0-1 1,0 1 0,0 0-1,0-1 1,-1 1-1,1 0 1,0 0-1,0 0 1,0 0-1,0 0 1,-1 0 0,1 0-1,0 0 1,0 1-1,-2 0 1,-2 0-11,1 0 0,0 0-1,0 0 1,0 1 0,0 0 0,0-1 0,1 2 0,-1-1 0,0 0 0,1 1 0,-4 3 0,-1 4 14,0 0 1,1 0-1,1 1 0,0 0 1,0 1-1,1-1 1,0 1-1,1 0 1,1 0-1,0 0 1,0 1-1,1-1 1,1 1-1,0 16 1,1-27-53,0 1-1,0-1 1,0 0 0,1 0 0,-1 1 0,1-1 0,-1 0 0,1 0 0,0 0 0,0 0 0,0 0 0,0 0-1,0 0 1,1 0 0,-1-1 0,1 1 0,-1 0 0,1-1 0,-1 1 0,5 2 0,-2-2-191,0 1 0,0-1 0,1 0 0,-1-1 0,1 1 0,0-1 0,-1 0 0,1 0 0,7 0 0,0 0-524,0-1 0,-1 0 0,1-1 1,-1-1-1,1 0 0,-1 0 1,21-8-1,3-6-5507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8.526"/>
    </inkml:context>
    <inkml:brush xml:id="br0">
      <inkml:brushProperty name="width" value="0.025" units="cm"/>
      <inkml:brushProperty name="height" value="0.025" units="cm"/>
    </inkml:brush>
  </inkml:definitions>
  <inkml:trace contextRef="#ctx0" brushRef="#br0">69 1 17360,'0'0'2077,"-7"10"507,-1 2-1894,0 1 0,1 0 0,0 0 0,1 0 0,1 1 0,0 0 1,1 0-1,1 0 0,0 0 0,-1 17 0,3 390 2465,4-415-3155,2-13 0,5-13 0,83-332-979,-66 234 762,-25 111 200,0 0-1,1 0 0,-1 0 1,1 1-1,6-10 1,-8 15 9,-1 0 1,1 1 0,-1-1-1,1 0 1,0 0 0,-1 1-1,1-1 1,0 0-1,0 1 1,0-1 0,-1 0-1,1 1 1,0-1 0,0 1-1,0 0 1,0-1 0,0 1-1,0 0 1,1-1-1,-1 2 0,0-1 0,0 0 0,0 1 0,0-1 0,0 1 0,0-1 0,0 1 0,0-1 0,0 1 0,0 0 0,-1-1 0,1 1 0,0 0 0,0 0 0,-1 0 0,1-1 0,-1 1 0,1 0 0,0 0 0,-1 0 0,0 0-1,1 2 1,2 3 7,-2 0 0,1 0 0,0-1 0,-1 1-1,0 0 1,-1 1 0,1-1 0,-1 0-1,0 0 1,-1 0 0,1 0 0,-1 0 0,-1 0-1,1 0 1,-1 0 0,0-1 0,0 1-1,0 0 1,-1-1 0,0 0 0,0 1 0,-1-1-1,-7 8 1,0 1-1,-1 0 0,-1-1 0,0-1 0,-1 0 1,-1-1-1,-28 17 0,23-20-1154,20-14-1701,24-24-4303,1 2 150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35.693"/>
    </inkml:context>
    <inkml:brush xml:id="br0">
      <inkml:brushProperty name="width" value="0.025" units="cm"/>
      <inkml:brushProperty name="height" value="0.025" units="cm"/>
    </inkml:brush>
  </inkml:definitions>
  <inkml:trace contextRef="#ctx0" brushRef="#br0">1 276 9961,'0'0'844,"8"-3"-390,24-5 10,1 1 1,-1 1 0,41-1 0,113 2 942,-99 4-1038,295-3 381,141-4-711,-5-42 1980,-504 48-1892,32-9 782,-46 11-889,0 0 1,0 0 0,0-1-1,0 1 1,0 0-1,0 0 1,0 0 0,1 0-1,-1 0 1,0 0-1,0-1 1,0 1 0,0 0-1,0 0 1,0 0-1,0 0 1,0 0 0,0 0-1,0-1 1,0 1-1,0 0 1,0 0 0,0 0-1,0 0 1,0 0-1,0-1 1,0 1 0,0 0-1,0 0 1,0 0-1,0 0 1,0 0 0,0-1-1,0 1 1,-1 0-1,1 0 1,0 0 0,0 0-1,0 0 1,0 0-1,0 0 1,0 0 0,0-1-1,0 1 1,-1 0-1,1 0 1,0 0 0,0 0-1,0 0 1,0 0-1,0 0 1,-1 0 0,1 0-1,0 0 1,0 0-1,0 0 1,0 0 0,0 0-1,-1 0 1,1 0-1,0 0 1,0 0 0,0 0-1,0 0 1,0 0 0,0 0-1,-1 0 1,1 0-1,0 0 1,-17-2 496,-677 10 174,661-6-677,-845 52 776,856-53-684,54-6-24,-1 2-169,739-50-63,-37 6 17,-730 47 153,-1 0-1,1 0 1,-1-1 0,1 1-1,-1-1 1,1 1-1,-1-1 1,1 0 0,-1 0-1,0 0 1,1 0-1,-1 0 1,3-3-1,-5 3 0,0 1-1,0-1 1,0 1-1,0-1 1,0 0-1,0 1 1,0-1-1,-1 1 0,1-1 1,0 1-1,0-1 1,-1 0-1,1 1 1,0-1-1,-1 1 0,1-1 1,0 1-1,-1 0 1,1-1-1,-1 1 1,1-1-1,-1 1 0,1 0 1,-1-1-1,1 1 1,-1 0-1,1 0 1,-1-1-1,0 1 1,1 0-1,-1 0 0,0 0 1,-15-7 155,0 2-1,-27-7 1,-80-11 88,-236-12 1,-128 31-218,435 4-38,-353 33-2319,327-25-1862,25-6-2953</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9.102"/>
    </inkml:context>
    <inkml:brush xml:id="br0">
      <inkml:brushProperty name="width" value="0.025" units="cm"/>
      <inkml:brushProperty name="height" value="0.025" units="cm"/>
    </inkml:brush>
  </inkml:definitions>
  <inkml:trace contextRef="#ctx0" brushRef="#br0">31 47 11371,'0'0'5237,"-1"12"-2493,-9 47 505,3-22 481,-5 65-1,12-101-3709,0-1-1,0 1 0,0-1 0,0 1 1,0-1-1,0 1 0,0-1 0,0 1 1,0 0-1,0-1 0,1 1 0,-1-1 0,0 1 1,0-1-1,0 1 0,1-1 0,-1 0 1,0 1-1,1-1 0,-1 1 0,0-1 1,1 1-1,-1-1 0,1 0 0,-1 1 0,0-1 1,1 0-1,-1 0 0,1 1 0,-1-1 1,1 0-1,-1 0 0,1 0 0,-1 1 0,1-1 1,-1 0-1,1 0 0,-1 0 0,1 0 1,0 0-1,-1 0 0,1 0 0,-1 0 1,1 0-1,-1 0 0,1-1 0,-1 1 0,1 0 1,-1 0-1,1 0 0,0-1 0,24-15 594,-20 6-590,0 1 1,0-2 0,-1 1-1,0 0 1,0-1 0,-1 1-1,-1-1 1,0 0 0,0 0 0,-1 0-1,-1 0 1,0 0 0,0-1-1,-1 1 1,-4-17 0,5 27-28,0 1 0,0-1 0,0 0 0,0 0 0,0 0 0,0 0 0,0 0 0,0 1 1,0-1-1,-1 0 0,1 0 0,0 0 0,-1 1 0,1-1 0,0 0 0,-1 1 0,1-1 0,-1 0 1,1 1-1,-1-1 0,0 0 0,1 1 0,-1-1 0,0 1 0,1-1 0,-1 1 0,0-1 1,0 1-1,1 0 0,-1-1 0,0 1 0,0 0 0,0 0 0,1 0 0,-1-1 0,0 1 0,-1 0 1,1 1-4,0 0 1,0-1 0,0 1 0,0 0-1,0 0 1,0 0 0,0 0 0,0 0-1,1 0 1,-1 0 0,0 0 0,0 0-1,1 0 1,-1 0 0,1 0 0,-1 1-1,1-1 1,0 0 0,-1 0 0,1 1-1,0-1 1,0 0 0,0 0 0,0 2-1,-1 0 8,1 1-1,0-1 1,0 1-1,0-1 1,0 0-1,0 1 1,1-1-1,-1 0 1,1 1-1,0-1 1,0 0-1,0 0 0,1 0 1,2 5-1,-2-6 10,0 0-1,0-1 1,0 1-1,1-1 1,-1 1-1,1-1 1,-1 0-1,1 0 1,-1 0-1,1 0 1,0-1-1,0 1 0,-1-1 1,1 1-1,0-1 1,0 0-1,-1 0 1,5-1-1,5 1 34,0-1 1,0-1-1,0 0 0,-1 0 0,1-1 0,-1-1 0,18-8 0,-21 9-24,-1-1 0,0 0 0,0 0 0,0 0 0,0-1-1,-1-1 1,0 1 0,0-1 0,0 0 0,-1 0 0,10-14-1,-14 19-11,-1 0-1,1 0 0,0 0 1,0-1-1,-1 1 0,1 0 0,-1-1 1,1 1-1,-1-1 0,0 1 1,1 0-1,-1-1 0,0 1 0,0-1 1,0 1-1,0 0 0,0-1 1,0 1-1,-1-1 0,1 1 0,-1-2 1,0 2-6,1 0 0,-1 0 0,0 0 0,0 0 0,0 0 0,0 1 0,0-1 0,0 0 0,0 1-1,0-1 1,0 1 0,0-1 0,0 1 0,0 0 0,0-1 0,-1 1 0,1 0 0,0 0 0,0 0 0,-2-1 0,-1 1-8,-1 0 0,1 1 1,-1-1-1,1 1 0,-1 0 0,1 0 0,-1 0 0,1 0 0,-1 1 0,1 0 1,0 0-1,-4 2 0,-3 5 24,0 0 1,1 1 0,1 0-1,-16 20 1,22-27-14,1 0 1,0 0-1,0 0 1,0 1 0,0-1-1,0 1 1,1-1-1,-1 1 1,1-1-1,0 1 1,0 0-1,1-1 1,-1 1-1,1 0 1,-1 0-1,1 0 1,0 0-1,1-1 1,-1 1-1,1 0 1,0 0-1,1 4 1,0-5-213,0-1 1,0 0-1,0 1 1,0-1-1,0 0 0,1 0 1,-1-1-1,1 1 1,0 0-1,-1-1 0,1 1 1,0-1-1,0 0 1,0 0-1,0 0 0,0-1 1,0 1-1,5 0 1,61 3-6832,-63-4 6304,21-1-6466,-1-2-2483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39.783"/>
    </inkml:context>
    <inkml:brush xml:id="br0">
      <inkml:brushProperty name="width" value="0.025" units="cm"/>
      <inkml:brushProperty name="height" value="0.025" units="cm"/>
    </inkml:brush>
  </inkml:definitions>
  <inkml:trace contextRef="#ctx0" brushRef="#br0">217 51 16047,'0'0'10437,"-11"-8"-8019,-39-24-763,45 30-1606,0 0-1,0 0 1,-1 1 0,1 0 0,0 0 0,-1 0-1,1 1 1,-1-1 0,1 1 0,0 1 0,-1-1-1,1 1 1,-1 0 0,1 0 0,0 1-1,0-1 1,0 1 0,0 0 0,0 1 0,0-1-1,0 1 1,1 0 0,-1 0 0,1 0-1,0 1 1,0-1 0,0 1 0,-6 8 0,10-11-54,0-1 0,0 1 0,0 0 1,0-1-1,-1 1 0,1-1 1,0 1-1,0-1 0,0 1 1,1-1-1,-1 1 0,0-1 1,0 1-1,0-1 0,0 1 0,0-1 1,1 1-1,-1-1 0,0 1 1,0-1-1,1 1 0,-1-1 1,0 0-1,1 1 0,-1-1 0,0 1 1,1-1-1,-1 0 0,1 1 1,-1-1-1,1 0 0,-1 0 1,1 1-1,-1-1 0,1 0 0,-1 0 1,1 0-1,-1 1 0,1-1 1,-1 0-1,1 0 0,-1 0 1,1 0-1,-1 0 0,2 0 0,36 6-202,-27-5 177,4 1 5,-1 1 0,0 0 0,-1 1-1,1 0 1,0 1 0,-1 0 0,0 1 0,-1 1 0,15 9 0,-26-15 26,0 0-1,0-1 1,0 1 0,0 0-1,0 0 1,0 0 0,0 0 0,0 0-1,0 0 1,-1 0 0,1 0 0,0 0-1,-1 1 1,1-1 0,-1 0-1,1 0 1,-1 1 0,0-1 0,1 0-1,-1 1 1,0-1 0,0 0-1,0 1 1,0-1 0,0 0 0,0 1-1,0-1 1,-1 0 0,1 2-1,-2-1 38,1 1 0,-1-1 0,0 0 0,0 1 0,0-1 0,0 0 0,0 0-1,0 0 1,-1-1 0,1 1 0,-1 0 0,-3 1 0,-8 3 152,1 0-1,-1-1 1,0 0 0,-17 3 0,24-7-154,0 1 1,0-1 0,0-1 0,-1 1-1,1-1 1,0 0 0,0-1 0,0 1-1,0-2 1,-8-1 0,13 2-117,1 1-1,-1-1 1,0 0 0,1 0-1,-1 0 1,1 0 0,-1-1-1,1 1 1,-1 0 0,1-1 0,0 1-1,0 0 1,0-1 0,0 0-1,0 1 1,-1-3 0,0 0-433,2 1 1,-1 0-1,0-1 1,1 1-1,-1-1 1,1 1-1,0-1 1,0 1-1,0-1 1,1 1-1,1-6 1,6-11-4944,7 1-1575</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40.930"/>
    </inkml:context>
    <inkml:brush xml:id="br0">
      <inkml:brushProperty name="width" value="0.025" units="cm"/>
      <inkml:brushProperty name="height" value="0.025" units="cm"/>
    </inkml:brush>
  </inkml:definitions>
  <inkml:trace contextRef="#ctx0" brushRef="#br0">0 307 13229,'0'0'12972,"9"-1"-10533,2-1-2081,-1-1-1,0 0 0,0 0 1,0-1-1,-1 0 1,14-9-1,-19 11-334,0 0 0,-1-1 0,1 1 0,-1-1 1,1 1-1,-1-1 0,0-1 0,0 1 0,-1 0 0,1-1 1,-1 1-1,1-1 0,-1 1 0,0-1 0,0 0 0,-1 0 1,1 0-1,-1 0 0,0-1 0,0 1 0,0-6 0,-1 9-23,0 0-1,0 1 0,-1-1 0,1 1 0,0-1 1,-1 1-1,1-1 0,-1 1 0,1-1 1,-1 1-1,1-1 0,-1 1 0,1-1 1,-1 1-1,1 0 0,-1-1 0,1 1 0,-1 0 1,0 0-1,1-1 0,-1 1 0,1 0 1,-1 0-1,0 0 0,1 0 0,-1 0 0,0 0 1,1 0-1,-1 0 0,0 0 0,1 0 1,-1 0-1,0 0 0,1 0 0,-1 1 1,1-1-1,-2 1 0,-27 8-87,22-2 122,0-1 0,0 1 0,0 0 0,1 0 0,0 0 0,0 1 0,-5 10 0,8-14 19,0 1 0,1-1 0,0 1 0,0 0 0,0 0 0,0 0 0,1 0 0,0 0 1,0 0-1,0 0 0,0 0 0,1 0 0,0 0 0,0 0 0,1 7 0,0-11-49,0 0 0,0 0-1,1 0 1,-1 0 0,0 0 0,0 0 0,1 0 0,-1 0-1,0 0 1,1 0 0,-1-1 0,1 1 0,-1-1 0,1 1-1,-1-1 1,1 0 0,-1 1 0,1-1 0,-1 0 0,1 0-1,-1 0 1,1 0 0,2-1 0,41-2 16,-31 0-20,-1 0 0,1-1 0,-1-1 0,0 0 0,0-1 0,18-12 0,-17 10 0,0 0 0,0 2 0,0-1 0,29-6 0,-43 13-1,1 0-1,-1 0 1,1 0 0,-1 0 0,1 1-1,-1-1 1,1 0 0,-1 1 0,1-1-1,-1 0 1,1 1 0,-1-1-1,1 0 1,-1 1 0,1-1 0,-1 1-1,0-1 1,1 1 0,-1-1 0,0 1-1,0-1 1,1 1 0,-1 0 0,0-1-1,0 1 1,0-1 0,0 1-1,0-1 1,1 1 0,-1 0 0,0-1-1,0 1 1,-1-1 0,1 1 0,0 0-1,0-1 1,0 1 0,0-1-1,0 1 1,-1 0 0,-5 40-64,3-23 81,3-18-14,0 1 0,0-1 1,0 1-1,0-1 1,1 0-1,-1 1 1,0-1-1,0 1 1,0-1-1,0 1 0,0-1 1,1 0-1,-1 1 1,0-1-1,0 1 1,1-1-1,-1 0 1,0 1-1,1-1 0,-1 0 1,0 1-1,1-1 1,-1 0-1,1 0 1,-1 1-1,0-1 1,1 0-1,-1 0 0,1 0 1,-1 0-1,1 1 1,-1-1-1,0 0 1,1 0-1,0 0 1,23-3 30,20-15-181,-29 9-734,-1-1 1,0 0 0,0-1-1,-1-1 1,-1 0-1,0 0 1,0-1 0,-1-1-1,11-17 1,-4-1-161,-1-1-1,-2 0 1,15-46 0,-22 52 2916,-14 37 890,-16 44-756,6-6 18,-11 56-1,23-85-1660,1 1 0,1 0 0,1 0 0,0 0 0,5 39 0,-4-58-362,0 0 1,0 0 0,1-1 0,-1 1-1,0 0 1,0 0 0,0 0-1,1 0 1,-1 0 0,0 0-1,1-1 1,-1 1 0,1 0 0,-1 0-1,1 0 1,-1-1 0,1 1-1,0 0 1,-1-1 0,1 1-1,0-1 1,-1 1 0,1-1-1,0 1 1,0-1 0,0 1 0,-1-1-1,1 0 1,0 1 0,0-1-1,0 0 1,0 0 0,0 1-1,0-1 1,0 0 0,-1 0 0,1 0-1,1 0 1,0-1-1,-1 1 1,0-1-1,1 1 0,-1-1 1,0 1-1,1-1 0,-1 0 1,0 0-1,0 1 0,0-1 1,0 0-1,0 0 0,0 0 1,0 0-1,0 0 0,0-1 1,0 1-1,0 0 0,-1 0 1,1-1-1,0 1 0,-1 0 1,1-2-1,1-6-3,0 0 0,-1 0 0,-1 0 0,1 0 0,-1 0 0,-1 0 0,0 0 0,-3-18 0,3 23 0,0-1 0,-1 0 0,1 1 0,-1-1 0,0 1 0,0 0 0,0-1 0,-1 1 0,0 0 0,1 0 0,-1 1 0,-1-1 0,1 1 0,0-1 0,-1 1 0,0 0 0,0 0 0,-6-3 0,10 6 0,0 0 1,0 0-1,0 0 0,0 0 1,0 1-1,0-1 1,0 0-1,0 0 0,0 0 1,0 0-1,0 0 0,0 1 1,0-1-1,0 0 1,0 0-1,0 0 0,0 0 1,0 0-1,0 0 0,0 1 1,0-1-1,0 0 1,0 0-1,0 0 0,0 0 1,0 0-1,0 0 0,0 0 1,0 1-1,-1-1 1,1 0-1,0 0 0,0 0 1,0 0-1,0 0 0,0 0 1,0 0-1,0 0 0,-1 0 1,1 0-1,0 0 1,0 0-1,0 0 0,0 0 1,0 0-1,-1 0 0,14 12-86,4-8-715,-1 0 0,1-1 0,0-1-1,0-1 1,0 0 0,0-1 0,19-3 0,1 2-318,-11 0-717,47-9-1,-62 8 1772,-1 0-1,0-1 1,0 0 0,0 0-1,-1-1 1,1-1 0,12-8 0,-22 13 150,1 0 0,-1 0 0,0 0 0,0 0 0,0 0 0,0 0 1,0 0-1,1 0 0,-1 0 0,0 0 0,0 0 0,0 0 0,0 0 1,0 0-1,0 0 0,0 0 0,1 0 0,-1-1 0,0 1 0,0 0 1,0 0-1,0 0 0,0 0 0,0 0 0,0 0 0,0 0 0,0-1 1,0 1-1,0 0 0,0 0 0,1 0 0,-1 0 0,0 0 0,0-1 1,0 1-1,0 0 0,0 0 0,0 0 0,0 0 0,0 0 1,0 0-1,-1-1 0,1 1 0,0 0 0,0 0 0,0 0 0,0 0 1,0 0-1,0-1 0,0 1 0,0 0 0,0 0 0,0 0 0,0 0 1,0 0-1,-1 0 0,1 0 0,0 0 0,0-1 0,-13 0 1949,-18 5-496,-21 20 399,49-23-1895,1 0 0,0 0-1,0 1 1,0-1 0,0 1 0,0-1 0,0 1 0,1 0 0,-1 0 0,0 0 0,1 0 0,-1 0 0,1 0 0,0 1 0,0-1 0,0 0 0,0 1 0,0-1 0,0 5 0,1-6-116,1 0 0,-1 0 0,1 1 0,0-1 0,-1 0 0,1 0 1,0 0-1,0 0 0,0 1 0,0-1 0,0-1 0,0 1 0,0 0 1,0 0-1,1 0 0,-1-1 0,0 1 0,0 0 0,1-1 0,-1 1 0,0-1 1,1 0-1,-1 1 0,3-1 0,45 10-1386,-37-8 1409,14 2-81,-9-2 161,-1 1 0,0 1 0,0 0 1,0 1-1,28 13 0,-44-18 6,1 0 1,-1 0 0,1 1 0,-1-1 0,0 0 0,1 1 0,-1-1 0,1 0 0,-1 1 0,0-1 0,1 1 0,-1-1 0,0 1 0,0-1-1,1 0 1,-1 1 0,0-1 0,0 1 0,0-1 0,0 1 0,1-1 0,-1 1 0,0-1 0,0 1 0,0-1 0,0 1 0,0-1 0,0 1-1,0-1 1,-1 1 0,1-1 0,0 1 0,0-1 0,0 1 0,0-1 0,-1 1 0,1-1 0,0 1 0,0-1 0,-1 1 0,1-1 0,0 0-1,-1 1 1,1-1 0,0 0 0,-1 1 0,1-1 0,-1 0 0,1 1 0,-1-1 0,1 0 0,-1 0 0,1 0 0,0 1 0,-1-1 0,1 0-1,-1 0 1,1 0 0,-2 0 0,-36 15 666,34-14-661,-21 8-239,-66 20 1094,32-21-5742,46-8-2937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42.575"/>
    </inkml:context>
    <inkml:brush xml:id="br0">
      <inkml:brushProperty name="width" value="0.025" units="cm"/>
      <inkml:brushProperty name="height" value="0.025" units="cm"/>
    </inkml:brush>
  </inkml:definitions>
  <inkml:trace contextRef="#ctx0" brushRef="#br0">13 84 11435,'2'-8'1874,"-1"1"-1176,8-37 1787,3 20 3471,-10 62-3212,-21 185 904,0 0-1798,19-222-1840,0-1-1,0 0 0,0 1 0,0-1 0,-1 0 0,1 1 1,0-1-1,0 1 0,0-1 0,0 0 0,0 1 0,0-1 1,0 1-1,0-1 0,1 0 0,-1 1 0,0-1 0,0 1 0,0-1 1,0 0-1,0 1 0,1-1 0,-1 0 0,0 1 0,0-1 1,1 0-1,-1 1 0,0-1 0,0 0 0,1 1 0,-1-1 1,0 0-1,1 0 0,-1 0 0,0 1 0,1-1 0,-1 0 1,1 0-1,-1 0 0,15-11 226,9-28-31,-18 25-236,-1-1 0,0 0 0,-1 0 0,0 0 0,-2-1 0,0 1 0,0-1 0,-2 1 0,0-1 0,0 0 0,-2 1 0,0-1 0,-1 1 0,0-1 0,-10-27 0,20 83-774,-4-34 756,0 1 1,1-1 0,0 0-1,0 0 1,0 0-1,1-1 1,0 1-1,0-1 1,0 0 0,1-1-1,-1 1 1,1-1-1,0 0 1,11 5-1,-14-8 59,1 1-1,0-1 0,0 1 0,0-1 0,0 0 0,0 0 0,0-1 0,0 1 0,1-1 0,-1 0 0,0 0 0,0 0 1,0-1-1,0 1 0,0-1 0,0 0 0,0 0 0,0-1 0,0 1 0,0-1 0,0 0 0,-1 0 0,1 0 0,-1 0 1,1-1-1,4-4 0,-1-1 10,1 0 0,-1-1 0,-1 0 0,1 0 0,-2 0 0,1-1 0,4-11 0,-7 15-5,-1 0-1,0 0 1,0-1-1,0 1 1,-1 0 0,0-1-1,0 1 1,-1-1-1,1 1 1,-2-1-1,1 1 1,-1-1-1,-1-8 1,2 14-14,0 1 0,0 0 0,0-1 1,0 1-1,-1 0 0,1-1 0,0 1 0,0-1 0,0 1 0,0 0 1,0 0-1,-1-1 0,1 1 0,0 0 0,0-1 0,-1 1 0,1 0 1,0 0-1,0-1 0,-1 1 0,1 0 0,0 0 0,-1 0 0,1-1 1,0 1-1,-1 0 0,1 0 0,0 0 0,-1 0 0,1 0 0,0 0 1,-1 0-1,1 0 0,0-1 0,-1 2 0,1-1 0,-1 0 0,-13 10-53,-7 20 18,12-11 131,0 1 0,1-1-1,2 2 1,0-1-1,1 1 1,0 0 0,2 0-1,1 1 1,1-1 0,1 23-1,0-40-82,1 0 0,-1-1 0,1 1 0,0 0 0,1-1 0,-1 1-1,1-1 1,-1 1 0,1-1 0,0 0 0,0 0 0,1 0 0,-1 0 0,1 0-1,-1 0 1,1-1 0,0 1 0,0-1 0,0 0 0,0 1 0,0-1 0,1-1 0,-1 1-1,0-1 1,1 1 0,0-1 0,-1 0 0,1 0 0,0 0 0,-1-1 0,1 1 0,4-1-1,4 1 25,0-1-1,1 0 1,-1 0-1,0-1 1,0-1 0,1 0-1,-1-1 1,-1 0-1,13-5 1,-4 0-4,-1-1 0,0-1 0,29-21 1,-43 27-18,1 0 0,-1 0 0,0 0 0,0-1-1,-1 0 1,1 0 0,-1 0 0,0-1 0,0 1 0,-1-1 0,0 0 0,0 0 0,0 0 0,0-1 0,2-11 0,-5 17-3,0-1 0,1 1 0,-1 0 0,0-1 1,0 1-1,0-1 0,-1 1 0,1 0 0,0-1 0,0 1 0,-1 0 0,1-1 0,-1 1 1,1 0-1,-1 0 0,1-1 0,-1 1 0,0 0 0,0 0 0,1 0 0,-1 0 1,0 0-1,0 0 0,0 0 0,0 0 0,0 0 0,-1 1 0,1-1 0,0 0 0,0 1 1,0-1-1,-1 1 0,1-1 0,0 1 0,-1-1 0,1 1 0,0 0 0,-1 0 1,1 0-1,0 0 0,-1 0 0,1 0 0,-1 0 0,1 0 0,0 0 0,-1 1 0,-1 0 1,-3 0 1,0 0 1,0 0-1,0 1 1,0 0-1,0 0 1,1 0 0,-1 1-1,1 0 1,0 0-1,-6 5 1,5-3-13,0 1 0,0 1 1,1-1-1,0 1 0,0 0 0,1 0 1,0 0-1,-4 9 0,8-14-2,-1 0 0,0 0 0,0 0 0,0 1-1,1-1 1,0 0 0,-1 0 0,1 0 0,0 0 0,0 1 0,0-1 0,0 0 0,0 0-1,1 0 1,-1 1 0,1-1 0,-1 0 0,1 0 0,0 0 0,0 0 0,0 0 0,0 0-1,0 0 1,0 0 0,0 0 0,1-1 0,-1 1 0,1 0 0,-1-1 0,1 1-1,0-1 1,-1 0 0,1 1 0,0-1 0,2 1 0,11 3-803,-1 0-1,1-1 1,0 0-1,0-1 1,0-1-1,0-1 1,1 0 0,-1-1-1,29-3 1,9-2-6730</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47.935"/>
    </inkml:context>
    <inkml:brush xml:id="br0">
      <inkml:brushProperty name="width" value="0.025" units="cm"/>
      <inkml:brushProperty name="height" value="0.025" units="cm"/>
    </inkml:brush>
  </inkml:definitions>
  <inkml:trace contextRef="#ctx0" brushRef="#br0">12 144 12684,'0'0'7089,"-2"10"-5231,-7 32-198,9-41-1591,0 0 0,0 1-1,0-1 1,0 0-1,0 0 1,0 0 0,0 0-1,0 0 1,1 0-1,-1 0 1,0 0 0,1 0-1,-1 0 1,1 0 0,-1 0-1,1 0 1,-1 0-1,1 0 1,0 0 0,0-1-1,-1 1 1,1 0-1,0 0 1,0-1 0,0 1-1,0-1 1,0 1-1,0 0 1,0-1 0,0 0-1,0 1 1,0-1-1,0 0 1,0 1 0,0-1-1,0 0 1,0 0 0,0 0-1,0 0 1,0 0-1,0 0 1,0 0 0,0 0-1,0-1 1,1 1-1,0-1 1,5 0 182,0 0 0,0 0 0,-1 0-1,1-1 1,10-5 0,-5 0 18,0 0 1,-1-1-1,0 0 0,-1-1 0,0 0 0,13-16 1,-18 20-152,0-1 0,-1 0 0,1-1 0,-1 1 1,-1-1-1,0 0 0,0 0 0,0 0 0,0 0 1,-1 0-1,-1 0 0,1-1 0,0-8 1,-2 14-112,0 1 0,0 0 1,0 0-1,0-1 0,0 1 0,0 0 1,0 0-1,0 0 0,-1-1 1,1 1-1,0 0 0,-1 0 1,1 0-1,-1 0 0,0-1 1,1 1-1,-1 0 0,0 0 1,1 0-1,-1 0 0,0 1 1,0-1-1,0 0 0,0 0 1,0 0-1,-2-1 0,0 2 4,1-1 1,-1 1-1,1-1 0,-1 1 0,1 0 0,-1 0 0,1 0 0,-1 0 0,0 0 0,1 0 0,-1 1 0,-3 0 0,-2 2 4,0-1 0,0 1-1,1 1 1,-1 0 0,1 0-1,0 0 1,-10 8 0,8-3-24,-1 1-1,1 1 1,1 0 0,0 0 0,1 0 0,0 1 0,0 0 0,2 1 0,-1-1 0,2 1-1,-1 0 1,2 0 0,0 1 0,0-1 0,2 1 0,-1 19 0,2-31 3,0 0 0,0 0 1,0 0-1,0 0 0,1 0 1,-1 0-1,1 0 0,-1-1 1,1 1-1,0 0 0,0 0 1,0-1-1,0 1 0,0 0 1,0-1-1,0 1 0,1-1 0,-1 1 1,0-1-1,1 0 0,2 2 1,0 0-52,0-1 0,1 0 0,-1 0 0,1-1 0,-1 1 0,1-1 1,0 0-1,8 1 0,5-1-997,0-1 0,1 0 0,31-6 0,-30 2-1844,-1-2 1,25-8-1,-44 13 2847,39-13-7135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48.308"/>
    </inkml:context>
    <inkml:brush xml:id="br0">
      <inkml:brushProperty name="width" value="0.025" units="cm"/>
      <inkml:brushProperty name="height" value="0.025" units="cm"/>
    </inkml:brush>
  </inkml:definitions>
  <inkml:trace contextRef="#ctx0" brushRef="#br0">275 0 17521,'0'0'2274,"-54"40"32,21-11 96,2 2-928,-3 2 95,3-3-288,2 0-672,6-7-449,5-1-160,4-8-320,7-5-1282</inkml:trace>
  <inkml:trace contextRef="#ctx0" brushRef="#br0" timeOffset="1">55 40 11147,'0'0'13356,"59"46"-12779,-36-28-417,-2 0-96,3-1-64,3-4-1249,1-4-1538,-2-2-1857,-2-4-3364</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48.636"/>
    </inkml:context>
    <inkml:brush xml:id="br0">
      <inkml:brushProperty name="width" value="0.025" units="cm"/>
      <inkml:brushProperty name="height" value="0.025" units="cm"/>
    </inkml:brush>
  </inkml:definitions>
  <inkml:trace contextRef="#ctx0" brushRef="#br0">209 18 17328,'0'0'3775,"-8"-3"-823,-1 0-2252,0 0 0,0 1 1,0 0-1,0 0 0,-15 0 1,19 2-612,1 0-1,0 0 1,-1 0 0,1 1 0,0 0 0,-1 0 0,1 0-1,0 1 1,0-1 0,0 1 0,0 0 0,0 0 0,0 0-1,1 1 1,-1-1 0,-5 6 0,3-2-4,1 0 0,0-1 0,0 2 0,0-1 0,1 1 0,0-1 0,0 1 0,1 0 1,0 0-1,0 1 0,1-1 0,-1 1 0,2-1 0,-1 1 0,0 10 0,2-17-83,0 0 0,0 0 0,0 1 0,1-1 0,-1 0-1,0 0 1,1 0 0,-1 0 0,0 0 0,1 0 0,-1 0 0,1-1 0,0 1 0,-1 0 0,1 0-1,0 0 1,-1 0 0,1-1 0,0 1 0,0 0 0,0-1 0,0 1 0,0-1 0,1 2 0,32 6-286,38-10-1879,-70 2 2021,9-2-979,0 0 0,0 0 0,0-1 0,17-7 0,18-13-6588,-17 3-1638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49.754"/>
    </inkml:context>
    <inkml:brush xml:id="br0">
      <inkml:brushProperty name="width" value="0.025" units="cm"/>
      <inkml:brushProperty name="height" value="0.025" units="cm"/>
    </inkml:brush>
  </inkml:definitions>
  <inkml:trace contextRef="#ctx0" brushRef="#br0">112 1 11915,'0'0'5691,"-9"8"-2664,-1 2-2282,1 0 1,0 1-1,1 0 1,0 0-1,1 1 0,0 0 1,1 0-1,0 1 1,1 0-1,-8 26 1,0 42 1078,12-76-1771,1 0 1,0 0-1,0 1 0,0-1 0,0 0 0,1 0 0,0 1 0,0-1 0,0 0 0,1 0 0,0 0 0,0 0 0,2 5 0,-2-8-43,-1-1-1,1 1 0,0 0 0,-1-1 0,1 1 0,0-1 1,0 0-1,0 0 0,0 1 0,0-1 0,0 0 0,0-1 1,1 1-1,-1 0 0,0-1 0,0 1 0,1-1 0,-1 0 0,0 1 1,0-1-1,1 0 0,-1 0 0,0-1 0,1 1 0,-1 0 1,0-1-1,0 0 0,1 1 0,-1-1 0,0 0 0,0 0 1,0 0-1,2-2 0,5-2 13,0-1 0,-1 1-1,0-2 1,0 1 0,0-1 0,6-8 0,3-7-16,-14 17-12,1 0 0,0 0 0,0 0 0,0 0 0,1 0-1,0 1 1,7-5 0,-10 39-191,-12 24 338,0 6 59,11-59-194,-1 0-1,1-1 0,-1 1 1,1-1-1,-1 1 0,1-1 1,0 1-1,-1-1 0,1 1 1,0-1-1,-1 1 0,1-1 1,0 0-1,0 1 0,-1-1 1,1 0-1,0 0 0,0 0 1,0 0-1,-1 1 0,1-1 1,0 0-1,0 0 0,0-1 1,-1 1-1,1 0 0,1 0 1,28-4-198,2-6-2657,43-21 1,-11 4-4182,-45 21 4477,42-20-1919,-37 6 5645,-23 19-825,0 0 0,0-1-1,0 0 1,0 1 0,0-1 0,0 1 0,-1-1 0,1 0-1,-1 0 1,1 1 0,-1-1 0,0 0 0,1-3 0,-3 6-44,0-1-1,1 0 1,-1 1 0,1-1 0,-1 1 0,1 0 0,-1-1 0,1 1 0,-1 0 0,1 0 0,0 0 0,-1 0 0,1 0 0,-2 2 0,-1 2 12,-1 0 1,1 0 0,1 0 0,-1 0 0,1 1 0,0 0 0,0-1 0,1 1-1,-1 0 1,1 0 0,1 0 0,-1 1 0,0 11 0,2-17-304,1 0 0,-1 0 0,1-1 0,-1 1 0,1 0 0,-1-1 0,1 1 0,0 0 0,0-1 0,-1 1 0,1-1 0,0 1 0,0-1 0,-1 0 0,1 1 0,0-1 1,0 0-1,0 1 0,0-1 0,0 0 0,0 0 0,0 0 0,-1 0 0,1 0 0,0 0 0,0 0 0,0 0 0,2-1 0,31-1 127,-18-3-122,0 0 1,-1-1-1,0-1 1,0 0-1,0-1 1,-1-1 0,20-15-1,16-9-247,-49 33 278,-7 5 468,0 1-251,1 0-1,-1 1 0,1-1 1,0 1-1,1 0 0,-1 0 1,2 0-1,-1 1 1,1-1-1,0 1 0,0 0 1,-2 13-1,4-10-211,0-1 1,1 1-1,0 0 0,1-1 1,0 1-1,0-1 0,1 1 1,1-1-1,6 18 0,6 12-21,-4-15 44,-2 1 0,0 0 1,8 50-1,-16-71-69,0 0 1,-1 1-1,1-1 1,-1 0-1,0 0 0,-1 1 1,1-1-1,-1 0 1,0 0-1,-1 0 1,1 0-1,-1 0 0,0 0 1,0 0-1,0 0 1,-1 0-1,1-1 1,-1 0-1,0 1 0,-1-1 1,1 0-1,-1 0 1,0-1-1,0 1 1,-8 5-1,10-8-8,1 0 0,0 0 0,-1 1 0,1-2 0,-1 1 0,0 0 0,1 0 0,-1 0 0,0-1 0,0 1 0,1-1 0,-1 1 0,0-1 0,0 0 0,0 0 0,1 1 0,-1-1 0,0-1 0,0 1 0,0 0 0,1 0 0,-1-1 0,0 1 0,0-1 0,1 1 0,-1-1 0,0 0 0,1 0 0,-1 0 0,0 0 0,1 0 0,0 0 0,-1 0 0,1 0 0,-1 0 0,1-1 0,0 1 0,0-1 0,0 1 0,0-1 0,0 1 0,0-1 0,0 0 0,1 1 0,-1-1 0,1 0 0,-1 1 0,1-1 0,-1 0 0,1-2 0,-3-12 0,0-1 0,1 0 0,1 0 0,1-21 0,0 29 0,0 1 0,0 0 0,0 0 0,1 0 0,1 0 0,-1 0 0,1 1 0,1-1 0,-1 1 0,1-1 0,1 1 0,-1 0 0,1 0 0,0 0 0,1 1 0,-1-1 0,2 1 0,-1 0 0,0 1 0,13-10 0,4 0 0,0 1 0,2 1 0,-1 1 0,42-13 0,-63 24 0,13-6 0,0 0 0,0-1 0,-1 0 0,0-1 0,13-12 0,-23 19 0,-1-1 0,1 0 0,-1 1 0,0-1 0,0-1 0,0 1 0,0 0 0,-1-1 0,1 1 0,-1-1 0,0 0 0,0 0 0,0 0 0,-1 0 0,1 0 0,-1 0 0,0-1 0,0 1 0,0 0 0,-1-1 0,0 1 0,0 0 0,0-9 0,-1 12 0,0 0 0,1 0 0,-1 0 0,0 0 0,0 0 0,0 0 0,1 0 0,-1 0 0,0 0 0,0 1 0,0-1 0,-1 0 0,1 1 0,0-1 0,0 1 0,0-1 0,0 1 0,0 0 0,-1-1 0,1 1 0,0 0 0,0 0 0,-1 0 0,1 0 0,0 0 0,0 0 0,-1 0 0,1 0 0,0 0 0,-2 1 0,-1-1 0,0 1 0,1 0 0,-1 0 0,0 0 0,0 0 0,1 1 0,-1-1 0,-5 4 0,5-1 0,-1 0 0,1 1 0,0 0 0,0 0 0,1 0 0,-1 0 0,1 1 0,1-1 0,-4 8 0,5-11 0,0-1 0,0 1 0,1 0 0,-1-1 0,1 1 0,-1 0 0,1-1 0,-1 1 0,1 0 0,0 0 0,0-1 0,0 1 0,0 0 0,0 0 0,0-1 0,0 1 0,1 0 0,-1-1 0,1 1 0,-1 0 0,1-1 0,0 1 0,-1 0 0,1-1 0,0 1 0,0-1 0,0 1 0,0-1 0,1 0 0,-1 0 0,0 1 0,0-1 0,1 0 0,-1 0 0,2 1 0,7 1-449,-1 0-1,0 0 1,1-1 0,0 0-1,17 1 1,-15-3-1019,-1 0 0,0 0 0,1-1 0,20-5 0,2-8-9956</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1.450"/>
    </inkml:context>
    <inkml:brush xml:id="br0">
      <inkml:brushProperty name="width" value="0.025" units="cm"/>
      <inkml:brushProperty name="height" value="0.025" units="cm"/>
    </inkml:brush>
  </inkml:definitions>
  <inkml:trace contextRef="#ctx0" brushRef="#br0">11 155 15310,'-3'84'7582,"0"15"186,2-38-5661,1-62-2107,0 1 0,0-1 0,1 0 0,-1 0 0,0 1 0,1-1 0,-1 0 0,0 1 0,1-1 0,-1 0 0,1 1 0,-1-1 0,1 1 0,0-1 0,-1 1 0,1-1 0,-1 1 0,1 0 0,0-1 0,-1 1 0,1 0 0,0-1 0,0 1 0,-1 0 0,1 0 0,0-1 0,0 1 0,-1 0 0,1 0 0,0 0 0,0 0 0,0 0 0,-1 0 0,1 1 0,0-1 0,0 0 0,-1 0 0,1 0 0,0 1 0,-1-1 0,1 0 0,0 1 0,-1-1 0,1 1 0,0-1 0,-1 0 0,1 1 0,-1 0 0,1-1 0,0 1 0,-1-1 0,0 1 0,1 0 0,-1-1 0,1 1 0,-1 0 0,0-1 0,1 1 0,-1 0 0,0 0 0,0-1 0,0 1 0,0 0 0,1 0 0,-1-1 0,0 1 0,-1 1 0,5-11 0,-1 0 0,-1 0 0,0-1 0,0 1 0,-1-1 0,0 1 0,-1-19 0,0 23 0,0 0 0,0 0 0,-1 0 0,0 0 0,0 0 0,0 0 0,0 0 0,-1 0 0,0 0 0,0 1 0,0-1 0,0 1 0,-1-1 0,0 1 0,0 0 0,-4-5 0,7 9-1,-1-1-1,1 1 1,0 0 0,-1-1-1,1 1 1,0-1 0,-1 1-1,1 0 1,-1-1 0,1 1-1,0 0 1,-1 0 0,1-1-1,-1 1 1,1 0 0,-1 0-1,1 0 1,-1 0 0,1 0-1,-1-1 1,1 1 0,-1 0-1,1 0 1,-1 0 0,1 0-1,-1 0 1,1 0 0,-1 1-1,1-1 1,-1 0 0,1 0-1,-1 0 1,1 0 0,-1 1-1,1-1 1,0 0 0,-1 0-1,1 1 1,-1-1 0,1 0-1,0 1 1,-1-1 0,1 0-1,0 1 1,-1-1 0,1 1-1,-1 0-23,1 0 0,0 0-1,0 0 1,0 0-1,0 0 1,0 1 0,0-1-1,0 0 1,0 0 0,0 0-1,0 0 1,0 0 0,1 0-1,-1 0 1,0 0 0,1 0-1,-1-1 1,1 1-1,-1 0 1,1 0 0,0 0-1,1 1 1,1 1-335,0-1 0,1 1 0,-1-1 0,1 0 0,0 0 0,-1 0 0,1-1 0,0 1 0,0-1 0,0 0 1,0 0-1,0-1 0,5 1 0,60 1-5793,-50-2 3914,-11 0 1389,1-1 1,0 1 0,-1-2-1,0 1 1,1-1-1,-1 0 1,14-6 0,-19 6 961,0 0 1,1 0 0,-1 0 0,0 0 0,0 0-1,0 0 1,-1-1 0,5-5 0,-5 6 276,-1 0 0,1 0 1,-1-1-1,0 1 0,0-1 0,0 1 0,0-1 1,0 1-1,-1-1 0,1 0 0,-1 1 0,1-1 1,-1-3-1,0 5-251,0 1 1,0-1-1,0 0 1,0 0-1,-1 1 1,1-1-1,0 0 1,0 1-1,0-1 1,-1 1-1,1-1 1,0 0-1,-1 1 1,1-1-1,0 1 1,-1-1 0,1 1-1,-1-1 1,1 1-1,-1-1 1,1 1-1,-1-1 1,0 1-1,1 0 1,-1-1-1,1 1 1,-1 0-1,0-1 1,1 1-1,-1 0 1,0 0-1,1 0 1,-1 0-1,0-1 1,1 1-1,-1 0 1,0 0-1,1 0 1,-1 1-1,0-1 1,1 0 0,-1 0-1,0 0 1,-1 1-1,0-1 72,-1 1 0,0 0 0,0 0-1,1 0 1,-1 0 0,0 0 0,1 1 0,0-1-1,-1 1 1,-2 2 0,-2 3 36,1 1 1,0 0-1,0 1 0,0-1 1,1 1-1,1 0 0,-1 1 0,1-1 1,1 1-1,0-1 0,0 1 0,1 0 1,0 0-1,0 18 0,2-27-236,0 0 1,0 0-1,0 0 0,0 0 0,0 0 1,0 0-1,1 0 0,-1 0 0,0 0 0,1 0 1,-1 0-1,1 0 0,-1 0 0,1 0 0,-1-1 1,1 1-1,-1 0 0,1 0 0,0 0 0,0-1 1,-1 1-1,1 0 0,0-1 0,0 1 0,0-1 1,0 1-1,0-1 0,1 1 0,2 0 9,-1 0 1,0-1-1,0 1 0,1-1 0,-1 0 0,0 0 0,0 0 0,1-1 1,4 0-1,1-1-7,0 0 1,-1-1 0,1 0 0,-1 0-1,0-1 1,12-7 0,-10 2-105,1-1-1,-1 1 1,-1-2 0,0 0 0,13-21 0,2-1-877,-25 64-397,2-16 1334,-1-8 47,-1-3-29,0 1 1,1-1-1,0 1 0,0-1 1,0 1-1,1-1 1,0 1-1,2 7 1,-2-10 7,0-1 1,0 0-1,0 0 1,0 0-1,0 0 1,1 0-1,-1 0 1,0 0-1,1 0 1,-1 0-1,1 0 1,-1-1-1,0 1 1,1-1-1,0 1 1,-1-1-1,1 0 1,-1 1-1,1-1 1,-1 0-1,1 0 1,0 0-1,-1 0 1,1 0-1,-1-1 1,1 1-1,0 0 0,-1-1 1,4-1-1,2 0 35,0 0-1,0-1 0,0 0 0,-1-1 0,1 1 1,-1-1-1,0-1 0,0 1 0,0-1 0,-1 0 0,1 0 1,7-11-1,-1 1 227,0-1 1,-1 0-1,16-31 0,-21 31-87,0 1-1,0-1 0,-2 0 1,0-1-1,0 1 0,-2-1 0,0 1 1,-1-34-1,-1 50-168,0 0-1,1-1 1,-1 1 0,0-1 0,0 1-1,0 0 1,0-1 0,0 1 0,0 0-1,0-1 1,0 1 0,0 0 0,0-1 0,0 1-1,0-1 1,0 1 0,-1 0 0,1-1-1,0 1 1,0 0 0,0-1 0,0 1-1,-1 0 1,1 0 0,0-1 0,0 1-1,0 0 1,-1-1 0,1 1 0,0 0-1,-1 0 1,1 0 0,0-1 0,-1 1 0,1 0-1,0 0 1,-1 0 0,0-1 0,-12 12-33,-10 22 36,12-12 218,2-1 1,0 2 0,-11 39 0,17-49-121,0 1 0,1 0 0,0-1 0,1 1 0,1 0 0,0 0 0,1-1 0,3 20 0,-4-29-97,1-1 0,0 0 0,-1 0 0,1 0 0,0 0 0,0-1 0,0 1 0,0 0 0,1 0 0,-1-1 0,0 1 0,1 0 0,-1-1 1,1 1-1,0-1 0,-1 0 0,1 0 0,0 0 0,0 1 0,0-2 0,0 1 0,0 0 0,0 0 0,0-1 0,0 1 0,0-1 0,0 1 0,0-1 0,0 0 0,0 0 0,1 0 0,-1 0 1,0 0-1,0-1 0,0 1 0,0 0 0,0-1 0,0 0 0,0 1 0,0-1 0,0 0 0,0 0 0,0 0 0,0-1 0,-1 1 0,1 0 0,0-1 0,-1 1 0,1-1 0,-1 1 0,0-1 0,1 0 1,-1 1-1,0-1 0,0 0 0,0 0 0,0 0 0,0 0 0,-1 0 0,1 0 0,0 0 0,-1-4 0,2-3-3,0 0 0,-1-1 0,0 0 0,-1 1 0,0-1 0,0 0 0,-1 1 0,-1-1 0,1 1 0,-1-1 0,-1 1 0,-7-18 0,10 27 0,0 0 0,0-1 0,0 1 0,0 0 0,0 0 0,0 0 0,0 0 0,0 0 0,0 0 0,0 0 0,0 0 0,0-1 0,0 1 0,0 0 0,-1 0 0,1 0 0,0 0 0,0 0 0,0 0 0,0 0 0,0 0 0,0 0 0,0-1 0,0 1 0,0 0 0,0 0 0,0 0 0,-1 0 0,1 0 0,0 0 0,0 0 0,0 0 0,0 0 0,0 0 0,0 0 0,0 0 0,0 0 0,-1 0 0,1 0 0,0 0 0,0 0 0,0 0 0,0 0 0,0 0 0,0 0 0,0 0 0,-1 0 0,1 0 0,0 0 0,0 0 0,0 0 0,0 0 0,0 0 0,0 0 0,0 1 0,0-1 0,0 0 0,-1 0 0,1 0 0,0 0 0,0 0 0,0 0 0,0 0 0,0 0 0,0 0 0,0 1 0,-2 11 0,4 17 0,-1-25 0,1-1 0,0 1 0,0-1 0,0 0 0,1 0 0,-1 0 0,1 0 0,0 0 0,0 0 0,0-1 0,0 1 0,0-1 0,1 0 0,-1 0 0,0 0 0,1 0 0,0-1 0,-1 1 0,1-1 0,0 0 0,0 0 0,0 0 0,0-1 0,0 0 0,0 1 0,0-1 0,6-1 0,-2 1 0,0-1 0,0 1 0,0-2 0,0 1 0,0-1 0,-1 0 0,1-1 0,0 0 0,-1 0 0,0 0 0,0-1 0,12-8 0,17-28 0,-35 38 0,1 0 0,-1 0 0,0 0 0,0 0 0,1-1 0,-2 1 0,1 0 0,0 0 0,0-1 0,-1 1 0,1 0 0,-1-1 0,0 1 0,0-1 0,0 1 0,0 0 0,0-1 0,0 1 0,-2-5 0,2 7 0,0 0 0,0 0 0,-1-1 0,1 1 0,0 0 0,-1 0 0,1 0 0,0 0 0,-1 0 0,1 0 0,0 0 0,-1 0 0,1 0 0,0 0 0,-1 0 0,1 0 0,0 0 0,-1 0 0,1 0 0,0 0 0,0 0 0,-1 0 0,1 0 0,0 0 0,-1 0 0,1 1 0,0-1 0,-1 0 0,1 0 0,0 0 0,0 1 0,-1-1 0,1 0 0,0 0 0,0 0 0,0 1 0,-1-1 0,1 0 0,0 1 0,0-1 0,0 0 0,0 1 0,-1-1 0,-9 14 0,5-5 0,0 0 0,0 0 0,1 0 0,0 1 0,1 0 0,0 0 0,0 0 0,1 0 0,1 1 0,-1-1 0,2 0 0,-1 1 0,2-1 0,-1 1 0,3 10 0,-2-19-26,-1 0-1,1-1 1,0 1 0,-1 0 0,1-1-1,0 1 1,0 0 0,0-1-1,1 1 1,-1-1 0,0 1-1,0-1 1,1 0 0,-1 0 0,1 0-1,-1 1 1,1-1 0,0-1-1,-1 1 1,1 0 0,0 0 0,0-1-1,-1 1 1,1-1 0,0 1-1,0-1 1,0 0 0,0 0 0,0 1-1,-1-1 1,1-1 0,0 1-1,0 0 1,0 0 0,0-1-1,0 1 1,-1-1 0,1 0 0,2 0-1,2-1-310,-1-1 0,1 0-1,0 1 1,-1-2 0,0 1 0,0-1-1,0 1 1,0-1 0,0-1-1,6-7 1,3-11-6448,3-4-2135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1.808"/>
    </inkml:context>
    <inkml:brush xml:id="br0">
      <inkml:brushProperty name="width" value="0.025" units="cm"/>
      <inkml:brushProperty name="height" value="0.025" units="cm"/>
    </inkml:brush>
  </inkml:definitions>
  <inkml:trace contextRef="#ctx0" brushRef="#br0">25 2 18514,'-11'-1'3171,"1"1"160,7 0-705,2 0-1281,1 6-736,0 4-449,10 1-96,4 0-512,1 0-1314,4 1-1057,-1 0-672,-2 0-1217,-3-1-1026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05.545"/>
    </inkml:context>
    <inkml:brush xml:id="br0">
      <inkml:brushProperty name="width" value="0.025" units="cm"/>
      <inkml:brushProperty name="height" value="0.025" units="cm"/>
    </inkml:brush>
  </inkml:definitions>
  <inkml:trace contextRef="#ctx0" brushRef="#br0">1 111 14189,'0'0'700,"9"3"-540,4 1-120,0 0 0,0-2 0,0 1 0,0-2 0,0 0 0,0 0 0,0-1 0,0-1 0,0 0 0,0-1 0,21-5 0,56-20 85,196-46 103,-249 66 261,0 2 0,1 1 1,-1 2-1,1 2 0,66 7 1,10 18 987,-80-16-989,0-1-1,0-2 1,51 3-1,-5-8 481,129-2 4262,-208 1-5148,0 0 0,0 0 0,0 0 0,0 0 1,0 0-1,0-1 0,0 1 0,0 0 0,-1 0 0,1 0 0,0-1 1,0 1-1,0-1 0,0 1 0,-1 0 0,1-1 0,0 1 0,0-1 1,-1 0-1,1 1 0,0-1 0,-1 0 0,1 1 0,-1-1 0,1 0 0,-1 1 1,1-1-1,-1 0 0,0 0 0,1 0 0,-1 0 0,0 1 0,1-1 1,-1 0-1,0 0 0,0 0 0,0 0 0,0 0 0,0 0 0,0 0 1,0 0-1,0 1 0,0-1 0,-1 0 0,1 0 0,0 0 0,-1-1 1,0 0-110,1 1 1,-1-1-1,0 0 1,0 1 0,0-1-1,0 1 1,0 0-1,0-1 1,-1 1 0,1 0-1,0-1 1,-1 1 0,1 0-1,0 0 1,-1 0-1,0 0 1,1 1 0,-1-1-1,0 0 1,1 1 0,-1-1-1,0 1 1,1-1-1,-4 1 1,-24 6-7859,10 1-261</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2.165"/>
    </inkml:context>
    <inkml:brush xml:id="br0">
      <inkml:brushProperty name="width" value="0.025" units="cm"/>
      <inkml:brushProperty name="height" value="0.025" units="cm"/>
    </inkml:brush>
  </inkml:definitions>
  <inkml:trace contextRef="#ctx0" brushRef="#br0">122 1 9705,'0'0'13773,"-8"4"-11840,-4 4-1182,0 1 0,0-1 1,1 2-1,-14 15 1,21-21-560,0-1 1,0 1-1,1 1 1,0-1-1,0 0 1,0 1-1,0-1 1,1 1 0,0 0-1,0 0 1,0 0-1,0 0 1,1 1-1,0-1 1,0 0-1,0 0 1,1 11 0,0-15-190,1 0 0,-1 0 0,1 0 1,-1 0-1,1 1 0,0-1 1,0 0-1,-1 0 0,1-1 0,0 1 1,0 0-1,0 0 0,0 0 0,0-1 1,0 1-1,0 0 0,1-1 1,-1 1-1,0-1 0,0 1 0,0-1 1,1 0-1,-1 1 0,0-1 1,0 0-1,1 0 0,0 0 0,44 1 36,-34-2-36,10-1-21,0-2-1,0 0 1,-1-2-1,0 0 1,0-1 0,0-2-1,-1 0 1,27-16 0,-52 35 54,0 0 0,0 1 0,-4 20 0,57-29-5941,-37-3 3614,-1 0 0,0-1 0,0 0 0,1-1 0,14-6 0,3-2-6736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2.525"/>
    </inkml:context>
    <inkml:brush xml:id="br0">
      <inkml:brushProperty name="width" value="0.025" units="cm"/>
      <inkml:brushProperty name="height" value="0.025" units="cm"/>
    </inkml:brush>
  </inkml:definitions>
  <inkml:trace contextRef="#ctx0" brushRef="#br0">82 0 11563,'0'0'10634,"-10"1"-8867,9-1-1781,-42 4 1960,42-4-1888,-1 0 0,1 0 0,0 0 0,0 0 0,0 1 0,0-1 0,-1 0 0,1 1 0,0-1 0,0 1 0,0-1-1,0 1 1,0 0 0,0-1 0,0 1 0,0 0 0,0 0 0,1 0 0,-1-1 0,0 1 0,0 0 0,1 0 0,-1 0 0,0 0 0,1 0 0,-1 1 0,1-1 0,0 0 0,-1 0 0,1 0 0,0 0 0,0 0-1,0 1 1,-1-1 0,1 0 0,0 0 0,1 0 0,-1 1 0,0-1 0,1 2 0,1 0-231,1-1 1,0 1-1,0-1 1,0 0-1,0 0 0,1 0 1,-1 0-1,1-1 1,-1 1-1,1-1 0,-1 0 1,1 0-1,0 0 0,-1-1 1,7 1-1,3 2-620,18 5-89,-14-5 1099,0 2 0,-1 0 0,1 1 0,26 13 0,-42-19-175,-1 1 0,1-1 0,0 0 1,-1 0-1,1 1 0,-1-1 0,1 1 1,-1-1-1,1 0 0,-1 1 1,1-1-1,-1 1 0,1 0 0,-1-1 1,1 1-1,-1-1 0,0 1 0,1 0 1,-1-1-1,0 1 0,0-1 0,1 1 1,-1 0-1,0-1 0,0 1 1,0 0-1,0 0 0,0-1 0,0 1 1,0 0-1,0-1 0,0 2 0,-19 16 2531,-33 4 1289,50-22-3844,-13 5-18,-1-1 0,0 0 0,0-2 0,0 0 0,-21 0 0,36-2-135,1 0 0,0 0-1,0 0 1,0 0 0,0 0 0,-1 0-1,1 0 1,0-1 0,0 1 0,0 0-1,0 0 1,-1 0 0,1 0 0,0 0-1,0-1 1,0 1 0,0 0 0,0 0-1,0 0 1,0-1 0,-1 1 0,1 0-1,0 0 1,0 0 0,0-1 0,0 1 0,0 0-1,0 0 1,0-1 0,0 1 0,0 0-1,0 0 1,0 0 0,0-1 0,0 1-1,1 0 1,-1 0 0,0 0 0,0-1-1,0 1 1,0 0 0,0 0 0,0 0-1,1-1 1,3-7-7584</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4.336"/>
    </inkml:context>
    <inkml:brush xml:id="br0">
      <inkml:brushProperty name="width" value="0.025" units="cm"/>
      <inkml:brushProperty name="height" value="0.025" units="cm"/>
    </inkml:brush>
  </inkml:definitions>
  <inkml:trace contextRef="#ctx0" brushRef="#br0">2 0 12011,'0'5'10730,"0"14"-5137,-1 18-4239,8 72 1,-7-108-1339,0 1 1,0-1-1,1 0 1,-1 1-1,0-1 1,1 1-1,-1-1 1,1 1-1,0-1 1,-1 0-1,1 1 0,0-1 1,0 0-1,0 0 1,0 0-1,0 0 1,0 0-1,0 0 1,0 0-1,1 0 1,-1 0-1,0 0 1,0 0-1,1-1 1,-1 1-1,3 0 1,-1-1 5,0 0 0,0 0 0,0 0 1,0 0-1,0-1 0,0 1 0,-1-1 0,1 0 1,0 0-1,0 0 0,-1 0 0,1-1 0,2-1 1,8-5 36,-1-1 0,0 0 0,0-1 0,12-13 0,-3-2 1,-14 17-4,0 0 0,1 0-1,16-14 1,-23 24-27,0 0 1,-1 0-1,1 0 0,0 0 0,-1 0 0,1 0 0,-1 0 1,0 0-1,0 0 0,0 0 0,0 4 0,0-6-26,-7 80 34,7-79-37,0-1 0,0 0 0,1 0 0,-1 1 0,0-1 0,1 0 0,-1 0 0,0 0 0,1 1 0,-1-1 0,1 0 0,-1 0 0,0 0 0,1 0 0,-1 0 0,0 0 0,1 0 0,-1 0 0,1 0 0,-1 0 0,0 0 0,1 0 0,-1 0 0,0 0 0,1 0 0,-1 0 0,1-1 0,-1 1 0,0 0 0,1 0 0,-1 0 0,0-1 0,1 1 0,-1 0 0,0 0 0,1-1 0,15-8 0,30-35 0,-35 32 0,0 1 0,1 0 0,1 1 0,-1 1 0,20-12 0,-31 20 0,0 1 0,0-1 0,1 0 0,-1 1 0,0-1 0,0 1 0,1-1 0,-1 1 0,0 0 0,1 0 0,-1 0 0,0-1 0,1 1 0,-1 0 0,0 1 0,1-1 0,-1 0 0,0 0 0,1 0 0,-1 1 0,0-1 0,0 1 0,1-1 0,-1 1 0,0 0 0,0-1 0,2 2 0,-2 0 0,1 0 0,0 1 0,0-1 0,-1 0 0,0 1 0,1-1 0,-1 1 0,0 0 0,0-1 0,0 1 0,-1 0 0,1 3 0,2 11 0,-2 0 0,0 0 0,-2 21 0,1-35 0,-1-1-260,1 0 0,0 1 0,-1-1 0,1 0 0,-1 0 0,0 0 0,1 1 0,-1-1 0,0 0 0,-1 0 0,1 0 0,0 0 0,0-1 0,-1 1 0,1 0 0,-1-1 0,-1 3 0,2-4 92,0 1 0,0-1 0,1 0 0,-1 1 0,0-1 0,0 0 0,1 0 0,-1 1 0,0-1 1,0 0-1,0 0 0,0 0 0,1 0 0,-1 0 0,0 0 0,0 0 0,0 0 0,0 0 0,1-1 1,-1 1-1,0 0 0,0-1 0,1 1 0,-1 0 0,0-1 0,0 1 0,1-1 0,-1 1 0,0-1 0,1 1 1,-1-1-1,1 1 0,-1-1 0,0 0 0,1 1 0,0-1 0,-1 0 0,1 1 0,-1-1 0,1 0 1,0 0-1,-1 0 0,1 1 0,0-1 0,0 0 0,0-1 0,-10-21-6991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4.694"/>
    </inkml:context>
    <inkml:brush xml:id="br0">
      <inkml:brushProperty name="width" value="0.025" units="cm"/>
      <inkml:brushProperty name="height" value="0.025" units="cm"/>
    </inkml:brush>
  </inkml:definitions>
  <inkml:trace contextRef="#ctx0" brushRef="#br0">0 1 14894,'0'0'12588</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5.690"/>
    </inkml:context>
    <inkml:brush xml:id="br0">
      <inkml:brushProperty name="width" value="0.025" units="cm"/>
      <inkml:brushProperty name="height" value="0.025" units="cm"/>
    </inkml:brush>
  </inkml:definitions>
  <inkml:trace contextRef="#ctx0" brushRef="#br0">1 62 2626,'0'0'16037,"1"-9"-13357,-1 0-2317,2-11 3101,-2 46-1296,-4 278 2498,17-337-4094,-4 14-381,-3-1-191,-1-1 0,0 1 0,-2-1 0,0 1 0,-2-1 0,0 0 0,-3-22 0,2 42 0,0 1 0,0-1 0,0 1 0,0-1 0,0 1 0,0-1 0,0 1 0,0-1 0,0 1 0,0-1 0,0 1 0,0-1 0,-1 1 0,1-1 0,0 1 0,0-1 0,-1 1 0,1-1 0,0 1 0,0-1 0,-1 1 0,1 0 0,-1-1 0,1 1 0,0 0 0,-1-1 0,1 1 0,-1 0 0,1-1 0,-1 1 0,1 0 0,-1 0 0,1 0 0,-1-1 0,1 1 0,-2 0 0,2 0 0,-1 1 0,0-1 0,0 0 0,0 1 0,1-1 0,-1 1 0,0-1 0,1 1 0,-1-1 0,0 1 0,1-1 0,-1 1 0,1 0 0,-1-1 0,1 1 0,-1 0 0,1-1 0,-1 1 0,1 0 0,0 0 0,-1 0 0,1-1 0,0 2 0,-3 7 0,1 0 0,0 0 0,1 1 0,0-1 0,0 0 0,1 1 0,0-1 0,1 0 0,0 1 0,4 15 0,-4-22 0,0 0 0,0 0 0,0 0 0,0-1 0,0 1 0,1 0 0,-1-1 0,1 1 0,0-1 0,0 0 0,0 0 0,0 1 0,0-1 0,0 0 0,0-1 0,1 1 0,-1 0 0,1-1 0,-1 1 0,1-1 0,0 0 0,-1 0 0,1 0 0,0 0 0,0 0 0,0-1 0,0 1 0,0-1 0,-1 0 0,1 0 0,0 0 0,0 0 0,0 0 0,0-1 0,0 1 0,0-1 0,5-2 0,0 0 0,0 0 0,0-1 0,0 0 0,0-1 0,-1 0 0,0 0 0,0 0 0,0-1 0,-1 0 0,1 0 0,-2-1 0,1 0 0,6-10 0,1-3 0,-1 1 0,-1-2 0,17-42 0,-25 55 0,0-1 0,-1 1 0,0-1 0,0 0 0,-1 0 0,1-12 0,-5 19 0,-2 9 0,-4 9 0,0 7 0,0 0 0,2 0 0,1 1 0,1 0 0,0 0 0,2 0 0,0 47 0,3-69 0,0 1 0,0-1 0,0 0 0,0 1 0,1-1 0,-1 0 0,1 0 0,0 0 0,-1 1 0,1-1 0,0 0 0,0 0 0,1 0 0,-1 0 0,0 0 0,1-1 0,-1 1 0,1 0 0,-1 0 0,1-1 0,3 3 0,-2-2 0,0-1 0,0 0 0,0 0 0,0 0 0,0-1 0,1 1 0,-1-1 0,0 0 0,0 0 0,0 0 0,1 0 0,-1 0 0,6-2 0,2 0 0,-1-1 0,0-1 0,1 0 0,-1 0 0,-1-1 0,1 0 0,-1-1 0,11-7 0,-10 4 0,-1 0 0,0 0 0,0-1 0,11-16 0,-16 20 0,-1 1 0,0 0 0,0-1 0,0 0 0,-1 0 0,0 0 0,0 0 0,0 0 0,-1 0 0,0 0 0,1-8 0,-2 13 0,0 0 0,-1 1 0,1-1 0,0 0 0,0 1 0,0-1 0,-1 0 0,1 0 0,0 1 0,-1-1 0,1 1 0,0-1 0,-1 0 0,1 1 0,-1-1 0,1 1 0,-1-1 0,1 1 0,-1-1 0,0 1 0,1-1 0,-1 1 0,1 0 0,-1-1 0,0 1 0,1 0 0,-1-1 0,0 1 0,0 0 0,1 0 0,-1 0 0,0 0 0,0 0 0,1 0 0,-1 0 0,0 0 0,1 0 0,-1 0 0,0 0 0,0 0 0,1 0 0,-1 1 0,0-1 0,1 0 0,-1 1 0,0-1 0,1 0 0,-1 1 0,0 0 0,-35 19 0,26-10 0,2 1 0,-1 0 0,1 0 0,-10 20 0,16-27 0,0 0 0,1 0 0,0 0 0,-1 0 0,1 0 0,0 0 0,1 0 0,-1 9 0,1-12 0,0 1 0,0 0 0,0-1 0,1 1 0,-1 0 0,1-1 0,-1 1 0,1-1 0,0 1 0,-1-1 0,1 1 0,0-1 0,0 1 0,0-1 0,0 0 0,0 1 0,1-1 0,-1 0 0,0 0 0,0 0 0,1 0 0,1 1 0,6 3-411,-1-1-1,1-1 1,0 0-1,0 0 1,18 3-1,49 1-5756,-49-7-2812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7.090"/>
    </inkml:context>
    <inkml:brush xml:id="br0">
      <inkml:brushProperty name="width" value="0.025" units="cm"/>
      <inkml:brushProperty name="height" value="0.025" units="cm"/>
    </inkml:brush>
  </inkml:definitions>
  <inkml:trace contextRef="#ctx0" brushRef="#br0">53 21 11211,'0'-20'12860,"0"45"-9262,0 49-2530,-5 246 2706,2-319-3707,-4-10 18,-5-10 19,6-1-104,0 0 0,2-1 0,0 1 0,1-1 0,1 1 0,1-39 0,2 63-327,1-1 0,-1 1 1,1-1-1,0 0 0,-1 1 0,1-1 1,1 0-1,-1 0 0,0 0 0,1-1 0,-1 1 1,1-1-1,5 4 0,-6-14-14060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3:59.946"/>
    </inkml:context>
    <inkml:brush xml:id="br0">
      <inkml:brushProperty name="width" value="0.025" units="cm"/>
      <inkml:brushProperty name="height" value="0.025" units="cm"/>
    </inkml:brush>
  </inkml:definitions>
  <inkml:trace contextRef="#ctx0" brushRef="#br0">22 17 3651,'-4'0'2050,"-1"-2"-1473,4 0 96,-1-1 95,2 2-704,-1-1-32,0 1 0,0 1 32,-1-1-64,1 0 353,0-1 1056,-1 1-1089,2 0-1248</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0.730"/>
    </inkml:context>
    <inkml:brush xml:id="br0">
      <inkml:brushProperty name="width" value="0.025" units="cm"/>
      <inkml:brushProperty name="height" value="0.025" units="cm"/>
    </inkml:brush>
  </inkml:definitions>
  <inkml:trace contextRef="#ctx0" brushRef="#br0">0 65 12300,'0'0'16127,"6"-4"-15417,7-3-436,-1 0 1,2 1-1,-1 0 1,1 1-1,-1 0 1,2 1-1,16-2 1,43-5-1926,-5 8-7606,-62 3 3107</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1.354"/>
    </inkml:context>
    <inkml:brush xml:id="br0">
      <inkml:brushProperty name="width" value="0.025" units="cm"/>
      <inkml:brushProperty name="height" value="0.025" units="cm"/>
    </inkml:brush>
  </inkml:definitions>
  <inkml:trace contextRef="#ctx0" brushRef="#br0">1 73 7399,'0'0'16522,"6"-8"-15171,0 2-1188,1 0 1,-1 0-1,1 0 1,0 1 0,0 0-1,0 1 1,1 0-1,0 0 1,0 0-1,0 1 1,0 0-1,0 1 1,0 0-1,1 0 1,0 1-1,-1 0 1,1 0-1,12 1 1,-21 1-159,1-1 0,0 1-1,-1-1 1,1 1 0,-1-1 0,1 1 0,-1-1 0,1 1 0,-1-1-1,1 1 1,-1 0 0,0-1 0,1 1 0,-1 0 0,0-1-1,1 1 1,-1 0 0,0-1 0,0 1 0,0 0 0,0 0 0,0-1-1,0 1 1,0 0 0,0 0 0,0-1 0,0 1 0,0 0 0,0 0-1,-1 0 1,-4 26 69,-1-9 47,-2 0-1,0 0 1,-1-1-1,-16 25 1,15-28 45,1 2 1,0-1-1,1 1 1,1 0-1,-10 33 1,17-48-149,-1 0 0,1-1 1,0 1-1,0 0 1,0-1-1,-1 1 1,1 0-1,0 0 1,0-1-1,0 1 1,0 0-1,0-1 0,1 1 1,-1 0-1,0 0 1,0-1-1,0 1 1,1 0-1,-1-1 1,0 1-1,0-1 1,1 1-1,-1 0 0,1-1 1,-1 1-1,1-1 1,-1 1-1,1-1 1,-1 1-1,2 0 1,21-2 213,26-23 5,-20 3-174,-2-2 0,0-1 0,-1-1 1,-2-1-1,0-2 0,31-47 1,-55 75-65,0 0 0,0 0 1,0 0-1,0 1 0,0-1 1,0 0-1,0 0 1,0 0-1,0 0 0,0 0 1,0 0-1,0 0 0,0 0 1,0 0-1,1 0 1,-1 0-1,0 1 0,0-1 1,0 0-1,0 0 0,0 0 1,0 0-1,0 0 1,0 0-1,0 0 0,0 0 1,1 0-1,-1 0 0,0 0 1,0 0-1,0 0 0,0 0 1,0 0-1,0 0 1,0 0-1,0 0 0,0 0 1,1 0-1,-1 0 0,0 0 1,0 0-1,0 0 1,0 0-1,0 0 0,-3 20-57,-10 27 11,9-33 76,-15 48 252,18-58-240,0 1 0,1-1 0,-1 0-1,1 1 1,0-1 0,0 0 0,0 1 0,0-1 0,1 0 0,0 0 0,2 8 0,-2-11-32,0 1 1,0-1-1,1 0 0,-1 0 1,0 0-1,1 0 0,-1 0 1,1-1-1,-1 1 0,1 0 1,-1-1-1,1 1 0,-1-1 1,1 1-1,0-1 0,-1 0 1,1 1-1,0-1 0,-1 0 1,1 0-1,0 0 0,-1-1 1,1 1-1,2-1 0,42-11 169,-37 7-178,1 0 0,-1-1 0,0 0 0,0-1 0,-1 0 0,0-1 0,0 1 0,0-1 0,-1-1 0,-1 1 0,1-1 0,-1-1 0,-1 1 0,0-1 0,0 0 0,-1 0 0,0 0 0,-1-1 0,0 1 0,-1-1 0,0 0 0,1-15 0,-3 25 0,-1-1 0,1 1 0,0-1 0,-1 1 0,1-1 0,-1 1 0,1 0 0,-1-1 0,0 1 0,0 0 0,0-1 0,1 1 0,-1 0 0,0 0 0,0 0 0,-1 0 0,1 0 0,0 0 0,0 0 0,0 0 0,-1 1 0,1-1 0,0 0 0,-1 1 0,1-1 0,-1 1 0,1-1 0,-1 1 0,1 0 0,-1-1 0,1 1 0,-1 0 0,1 0 0,-1 0 0,1 0 0,-1 1 0,1-1 0,-1 0 0,-1 1 0,1-1 0,-1 0 0,1 1 0,0-1 0,-1 1 0,1-1 0,0 1 0,0 0 0,0 0 0,-1 0 0,1 0 0,0 0 0,0 0 0,0 1 0,1-1 0,-1 1 0,0-1 0,0 1 0,1 0 0,-1-1 0,1 1 0,0 0 0,-1 0 0,1 0 0,0 0 0,0 0 0,-1 4 0,2-5-39,0-1-1,0 1 1,1 0 0,-1 0-1,0-1 1,0 1-1,1 0 1,-1-1 0,0 1-1,1 0 1,-1-1 0,0 1-1,1-1 1,-1 1 0,1-1-1,-1 1 1,1-1-1,0 1 1,-1-1 0,1 1-1,-1-1 1,1 0 0,0 1-1,-1-1 1,1 0 0,0 1-1,-1-1 1,1 0 0,0 0-1,0 0 1,-1 0-1,1 0 1,1 0 0,31 2-2759,-28-2 2140,93 0-11343,-65-5 5478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1.725"/>
    </inkml:context>
    <inkml:brush xml:id="br0">
      <inkml:brushProperty name="width" value="0.025" units="cm"/>
      <inkml:brushProperty name="height" value="0.025" units="cm"/>
    </inkml:brush>
  </inkml:definitions>
  <inkml:trace contextRef="#ctx0" brushRef="#br0">152 55 11627,'0'0'11360,"-9"2"-9924,1 2-1112,0-1 0,0 1 0,1 1 0,-1-1 0,1 1 0,0 1 0,0-1 0,1 1 0,0 0 0,0 1 0,0-1 0,1 1 0,0 0 0,0 1 0,-4 10 0,-19 43 1360,27-57-1612,0 0 0,-1 0 1,2 0-1,-1 1 0,0-1 0,1 0 1,0 0-1,0 1 0,0-1 0,0 0 1,1 1-1,-1-1 0,3 5 1,-2-7-63,0 0 1,1-1 0,0 1-1,-1-1 1,1 1 0,0-1-1,0 1 1,0-1 0,0 0 0,0 0-1,0 0 1,0 0 0,0 0-1,0-1 1,0 1 0,0-1-1,1 1 1,-1-1 0,0 0 0,0 0-1,1 0 1,-1 0 0,0 0-1,4-1 1,5 0 33,0 0 0,0-1 0,19-5 0,-12-1-43,1 0 0,-2 0 1,1-2-1,-1 0 1,-1-1-1,0-1 1,0 0-1,-1-2 0,-1 1 1,0-2-1,-1 1 1,-1-2-1,0 0 1,13-24-1,-23 37-1,-1 1 0,0-1 0,0 1 0,0-1 0,0 1 0,0-1 0,0 0 0,-1 0 0,1 1 0,-1-1 0,0 0 0,0 0 0,0 0 0,0 1 0,-1-1 0,1 0 0,-1 0 0,1 1 0,-1-1 0,0 0 0,-1-2 0,0 3 0,0-1 0,0 2 0,-1-1 0,1 0 0,0 0 0,-1 1 0,1-1 0,-1 1 0,1 0 0,-1 0 0,0 0 0,1 0 0,-1 0 0,0 0 0,0 1 0,1-1 0,-1 1 0,0 0 0,0 0 0,-3 0 0,-5 0 27,-1 1 0,1 0 1,0 1-1,-16 3 0,24-4-50,1-1-1,0 1 1,-1-1-1,1 1 1,0 0-1,0 0 1,0 0-1,0 0 1,0 0-1,0 0 1,0 0-1,0 1 1,0-1 0,0 1-1,1 0 1,-1-1-1,1 1 1,-1 0-1,1 0 1,0 0-1,0 0 1,-1 0-1,2 0 1,-1 0-1,0 0 1,0 1-1,1-1 1,-1 3-1,2 1-3556,6-4-3570,5-2-5854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06.523"/>
    </inkml:context>
    <inkml:brush xml:id="br0">
      <inkml:brushProperty name="width" value="0.025" units="cm"/>
      <inkml:brushProperty name="height" value="0.025" units="cm"/>
    </inkml:brush>
  </inkml:definitions>
  <inkml:trace contextRef="#ctx0" brushRef="#br0">0 0 11018,'0'0'7181,"13"3"-6343,45 3 118,89-1 1,42 3-639,99 29-191,230 20 590,-480-54-180,68 15 0,-89-14-425,-1 0 0,1 2 0,-1 0 0,0 1 0,-1 1-1,19 11 1,-97-16 4090,-481-74-4046,151 14-360,316 52-1365,34 3-653,87 1 236,68-3-6320,-43-5-1730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2.672"/>
    </inkml:context>
    <inkml:brush xml:id="br0">
      <inkml:brushProperty name="width" value="0.025" units="cm"/>
      <inkml:brushProperty name="height" value="0.025" units="cm"/>
    </inkml:brush>
  </inkml:definitions>
  <inkml:trace contextRef="#ctx0" brushRef="#br0">226 70 12460,'0'0'6742,"2"-8"-4665,7-25-91,-9 32-1896,0 0 0,0 0 1,0 0-1,0 0 0,0 0 0,0 0 1,0 0-1,-1 0 0,1 0 0,-1 0 1,1 0-1,0 0 0,-1 1 1,1-1-1,-1 0 0,0 0 0,1 0 1,-1 1-1,0-1 0,1 0 1,-1 1-1,0-1 0,0 1 0,0-1 1,1 1-1,-1-1 0,0 1 0,0-1 1,0 1-1,0 0 0,0 0 1,0-1-1,-1 1 0,-35-4 1096,33 4-957,-3 0-139,0 1 0,0 0 1,-1 1-1,1-1 0,0 1 0,1 1 0,-1-1 1,0 1-1,1 0 0,-1 1 0,1-1 0,0 1 1,0 1-1,1-1 0,-1 1 0,1 0 0,0 0 1,0 1-1,-4 5 0,4-4-75,0 0 0,0 0 0,0 1 0,1-1 0,0 1 0,1 0 0,-1 0 0,1 0 0,1 0 0,0 1 0,0-1 0,1 1 0,0 0 0,0-1 0,1 16 1,1-22-21,0 0 0,-1 1 0,1-1 0,0 0 0,0 0 0,0 0 0,0 0 0,1-1 1,-1 1-1,0 0 0,1 0 0,0-1 0,-1 1 0,1-1 0,0 1 0,0-1 0,-1 0 1,1 0-1,0 0 0,0 0 0,0 0 0,1 0 0,-1 0 0,0-1 0,0 1 0,5 0 1,6 1-207,0 0 0,1-1 0,16-1 1,-23 0 10,100-4-5333,-37-12-3203,-33 2-874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3.412"/>
    </inkml:context>
    <inkml:brush xml:id="br0">
      <inkml:brushProperty name="width" value="0.025" units="cm"/>
      <inkml:brushProperty name="height" value="0.025" units="cm"/>
    </inkml:brush>
  </inkml:definitions>
  <inkml:trace contextRef="#ctx0" brushRef="#br0">104 28 13901,'0'0'5184,"-8"0"-4309,-3-2-503,8 2-218,-1-1 1,1 1-1,-1 0 1,1 0-1,-1 0 1,0 0-1,1 1 1,-1-1-1,-4 2 1,6 0-5,0-1 1,-1 1-1,2 0 1,-1 0-1,0 0 1,0 0 0,0 0-1,1 0 1,0 0-1,-1 1 1,1-1-1,0 0 1,0 1-1,0-1 1,0 1 0,0 2-1,-12 44 1129,11-41-1114,1 1-1,0-1 1,0 0 0,0 1 0,1-1-1,2 15 1,-1-21-156,-1 0 1,1 0-1,-1 0 0,1 0 0,0 0 1,0 0-1,0 0 0,0-1 1,0 1-1,1 0 0,-1 0 1,0-1-1,1 1 0,-1-1 1,1 1-1,0-1 0,-1 0 0,1 0 1,0 1-1,0-1 0,0 0 1,0-1-1,0 1 0,0 0 1,0-1-1,0 1 0,0-1 0,0 1 1,0-1-1,4 0 0,3 0 28,0 0 0,0-1-1,1 0 1,-1 0 0,0-1-1,0 0 1,-1-1 0,1 0-1,0 0 1,-1-1 0,0 0-1,0-1 1,0 1 0,0-2-1,11-9 1,-14 11 17,0-1-1,-1 1 1,1-1-1,-1 0 1,0 0 0,-1 0-1,1 0 1,-1-1 0,0 1-1,0-1 1,-1 0-1,0 0 1,0 0 0,0 0-1,-1 0 1,0 0 0,0-1-1,0 1 1,-1 0-1,0-1 1,0 1 0,-1 0-1,0-1 1,-1-5 0,2 10-48,-1 1 1,1-1-1,-1 1 1,0 0-1,1-1 1,-1 1 0,0 0-1,0 0 1,0-1-1,0 1 1,0 0 0,0 0-1,0 0 1,0 0-1,0 0 1,-1 0 0,1 0-1,0 1 1,0-1-1,-1 0 1,1 1-1,-1-1 1,1 1 0,-1-1-1,1 1 1,-1 0-1,1 0 1,-1 0 0,1 0-1,-1 0 1,-1 0-1,0 0 0,1 0-1,-1 1 0,1-1 0,-1 1 0,1-1 1,0 1-1,-1 0 0,1 0 0,0 0 0,0 1 1,-1-1-1,1 0 0,0 1 0,0-1 0,1 1 1,-1 0-1,0-1 0,-1 4 0,-1 0 7,1 0-1,1 0 1,-1 0-1,1 1 1,0-1 0,0 1-1,1-1 1,-1 1-1,1 0 1,0 0-1,1 6 1,0-10-7,0-1-1,0 1 1,0 0-1,0 0 1,1 0 0,-1 0-1,1 0 1,0-1-1,-1 1 1,1 0 0,0-1-1,0 1 1,0 0 0,0-1-1,0 1 1,1-1-1,-1 1 1,0-1 0,1 0-1,-1 0 1,1 1 0,-1-1-1,1 0 1,-1 0-1,1-1 1,0 1 0,-1 0-1,1 0 1,0-1-1,0 1 1,0-1 0,0 0-1,0 1 1,-1-1 0,1 0-1,3 0 1,6 0 19,-1 0 0,0-1 1,1 0-1,-1 0 0,0-1 1,0-1-1,0 1 0,10-5 1,5-5-7,41-24 1,-39 19-88,-27 17 61,0 0 0,0 0 1,1 0-1,-1-1 0,0 1 1,1 0-1,-1 0 0,0 0 1,1 0-1,-1 0 0,0 0 1,1 0-1,-1 0 0,0 0 1,1 0-1,-1 0 0,1 0 1,-1 0-1,0 0 0,1 0 1,-1 0-1,0 0 0,1 0 1,-1 0-1,0 0 0,1 0 1,-1 1-1,0-1 0,1 0 1,-1 0-1,0 0 0,0 1 1,1-1-1,-1 0 0,0 1 1,0-1-1,1 0 0,-1 1 1,6 20-55,-6 37 266,-1-44-138,1-12-25,0 0 0,0 1 0,0-1-1,0 1 1,1-1 0,-1 0 0,0 1 0,1-1 0,0 0 0,-1 0 0,1 1 0,0-1 0,0 0 0,0 0-1,1 0 1,-1 0 0,0 0 0,1 0 0,0-1 0,1 3 0,0-3 4,-1 0-1,0 0 1,1 0 0,-1 0 0,1-1-1,-1 1 1,1-1 0,-1 0 0,1 0 0,-1 0-1,1 0 1,-1 0 0,1 0 0,-1-1-1,1 1 1,-1-1 0,1 1 0,-1-1-1,1 0 1,1-2 0,18-6 52,-1-2 0,25-17 0,-23 14-78,46-22 1,-62 33-28,0 0 1,0 1-1,1 0 1,-1 0-1,1 1 1,0 0-1,-1 0 1,1 1-1,0 0 1,-1 0 0,9 2-1,-13-1 7,0 0 0,0 0 0,0 0 0,0 1 0,-1-1 0,1 1 0,0 0 0,-1 0 0,1 0 0,-1 0 0,0 0 0,0 1 0,0-1 0,0 1 0,0-1 0,0 1 0,-1 0 0,3 5 0,-2-4 8,0 0-1,1 0 1,0 0-1,-1 0 0,1-1 1,7 7-1,-8-9-2,0 0-1,0 0 1,-1 0 0,1 0-1,0 0 1,0-1-1,0 1 1,0-1 0,1 1-1,-1-1 1,0 0-1,0 1 1,0-1-1,0 0 1,0-1 0,0 1-1,0 0 1,0-1-1,0 1 1,3-2 0,4-1-567,0-1 1,0 0 0,0-1-1,-1 0 1,0 0 0,0-1-1,11-11 1,48-51-8867,-43 38 3781</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4.252"/>
    </inkml:context>
    <inkml:brush xml:id="br0">
      <inkml:brushProperty name="width" value="0.025" units="cm"/>
      <inkml:brushProperty name="height" value="0.025" units="cm"/>
    </inkml:brush>
  </inkml:definitions>
  <inkml:trace contextRef="#ctx0" brushRef="#br0">88 1 11659,'0'0'5034,"-9"7"-2936,2 0-1595,1 0 0,0 0 0,0 0 0,0 1 0,1 0 0,1 0 0,-1 0 0,1 1 0,0-1 1,1 1-1,0 0 0,-3 14 0,2-3 177,0 0 1,1-1 0,1 1-1,1 0 1,3 35-1,-1-52-662,0-1 0,-1 1 0,1 0 0,1-1 0,-1 1 0,0-1-1,1 1 1,-1-1 0,1 1 0,0-1 0,0 0 0,0 0-1,0 0 1,0 0 0,0 0 0,0-1 0,1 1 0,-1-1-1,1 1 1,-1-1 0,1 0 0,-1 0 0,1 0 0,0 0 0,0-1-1,-1 1 1,1-1 0,0 1 0,0-1 0,4 0 0,2 0-2,1 0 0,-1 0 0,0-1 1,0 0-1,0-1 0,0 0 0,0 0 1,12-6-1,-19 7-9,42-14 4,-43 14-11,0 1 1,0 0-1,0-1 0,-1 1 0,1 0 1,0 0-1,0 0 0,0-1 1,-1 1-1,1 0 0,0 0 1,0 0-1,0 0 0,0 1 0,0-1 1,-1 0-1,1 0 0,0 0 1,0 1-1,0-1 0,-1 0 1,1 1-1,0-1 0,0 1 0,-1-1 1,1 1-1,0-1 0,-1 1 1,1-1-1,-1 1 0,1 0 1,-1-1-1,1 1 0,-1 0 0,1-1 1,-1 1-1,1 0 0,-1 0 1,0-1-1,0 1 0,1 0 1,-1 0-1,0 0 0,0 0 1,0 0-1,-3 31 156,1-12 910,9-37-254,8-36-632,14-38-168,-29 92-14,-1 0 1,1 1-1,0-1 0,0 0 1,0 1-1,0-1 1,0 0-1,0 1 0,0-1 1,0 0-1,1 1 1,-1-1-1,0 0 0,1 1 1,-1-1-1,1 0 0,-1 0 1,1 0-1,0 1 1,0-1-1,-1 0 0,1 0 1,0 0-1,0 0 0,0 0 1,0-1-1,0 1 1,0 0-1,0 0 0,1-1 1,1 2-1,1 0 46,-1 0 0,1 0-1,0 0 1,0 0 0,0-1-1,1 1 1,-1-1 0,8 1 0,0-2-38,-1-1 1,1 0 0,0-1-1,-1 0 1,1-1 0,-1 0-1,0 0 1,0-1 0,12-7-1,-17 8-7,1 0 0,0-1 0,-1 0 0,0 0 0,0-1 0,0 1 0,0-1 0,-1-1 0,0 1 0,0-1 0,0 0 0,5-10 0,-21 41 1,5-15 0,0 1 0,2 0 0,-1 0 0,1 0 0,1 1 0,0 0 0,1-1 0,-2 19 0,4-29 0,1-1 0,-1 1 0,0 0 0,1 0 0,-1-1 0,1 1 0,-1 0 0,1 0 0,0-1 0,-1 1 0,1-1 0,0 1 0,-1-1 0,1 1 0,0-1 0,0 1 0,-1-1 0,1 0 0,0 1 0,0-1 0,0 0 0,-1 1 0,1-1 0,0 0 0,0 0 0,0 0 0,0 0 0,0 0 0,-1 0 0,1 0 0,2-1 0,31-2 0,-23-1 0,0-1 0,0 0 0,0 0 0,-1-1 0,0 0 0,0-1 0,-1 0 0,0-1 0,14-14 0,5-9 0,32-46 0,-55 70 0,-12 19 0,0 0 0,0 1 0,1 0 0,1 0 0,0 0 0,0 1 0,2 0 0,0 0 0,0 0 0,0 18 0,3-31-33,0 0-1,1 0 1,-1 0-1,0 0 1,1 0-1,-1 0 1,0 0-1,1-1 1,-1 1-1,1 0 1,0 0-1,-1-1 1,1 1-1,0 0 1,-1-1-1,1 1 1,0 0 0,0-1-1,-1 1 1,1-1-1,0 1 1,0-1-1,0 0 1,0 1-1,0-1 1,0 0-1,0 0 1,-1 1-1,1-1 1,0 0-1,0 0 1,0 0 0,0 0-1,0 0 1,0 0-1,0-1 1,1 1-1,0 0-108,-1 0 1,1-1-1,0 1 0,-1 0 1,1-1-1,-1 1 0,0 0 0,1-1 1,-1 0-1,1 1 0,-1-1 1,0 0-1,1 0 0,-1 0 0,0 0 1,0 0-1,0 0 0,0 0 1,0 0-1,0 0 0,0-1 0,0 1 1,0 0-1,-1-1 0,1 1 1,0-2-1,1-16-6627,-2-5-3465</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4.628"/>
    </inkml:context>
    <inkml:brush xml:id="br0">
      <inkml:brushProperty name="width" value="0.025" units="cm"/>
      <inkml:brushProperty name="height" value="0.025" units="cm"/>
    </inkml:brush>
  </inkml:definitions>
  <inkml:trace contextRef="#ctx0" brushRef="#br0">0 1 15855,'0'0'11979,"62"34"-18417,-37-18-352,5-1-4901</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4:04.967"/>
    </inkml:context>
    <inkml:brush xml:id="br0">
      <inkml:brushProperty name="width" value="0.025" units="cm"/>
      <inkml:brushProperty name="height" value="0.025" units="cm"/>
    </inkml:brush>
  </inkml:definitions>
  <inkml:trace contextRef="#ctx0" brushRef="#br0">149 1 15983,'0'0'11323,"-9"0"-9444,-3 0-1451,-54 2 1558,63-1-1914,-1-1 0,0 1 0,0 0 0,0 0 0,0 0 0,0 1 0,1-1 0,-1 1 0,1 0 0,-1 0 0,1 0 0,0 1 0,0-1 0,0 1 0,-4 3 0,7-6-80,0 1 0,-1 0 0,1-1 0,0 1 0,0-1 0,-1 1 0,1 0 0,0-1 0,0 1 0,0 0 0,0-1 0,0 1 0,0 0 0,0-1 0,0 1 0,0-1-1,0 1 1,1 0 0,-1-1 0,0 1 0,0 0 0,0-1 0,1 1 0,-1-1 0,0 1 0,1-1 0,-1 1 0,1-1 0,-1 1 0,0-1 0,1 1 0,-1-1 0,1 1 0,-1-1 0,1 0 0,0 1 0,-1-1 0,1 0 0,-1 1 0,1-1 0,-1 0 0,1 0 0,0 0 0,-1 0 0,1 1 0,0-1 0,-1 0 0,1 0-1,0 0 1,42 8-905,-35-7 643,19 4-240,-5-2 444,-1 1-1,0 0 1,0 2 0,0 0-1,38 19 1,-58-25 81,1 1 0,-1-1-1,0 1 1,0-1 0,0 1 0,0 0 0,-1-1 0,1 1 0,0 0-1,0 0 1,0 0 0,0-1 0,-1 1 0,1 0 0,-1 0-1,1 0 1,0 0 0,-1 0 0,1 1 0,-1-1 0,0 0-1,1 0 1,-1 0 0,0 0 0,0 0 0,0 0 0,0 1 0,0 1-1,-1-1 46,0 0-1,0 1 1,0-1-1,0 0 1,-1 0-1,1-1 0,-1 1 1,1 0-1,-1 0 1,0-1-1,0 1 1,1-1-1,-4 2 0,-9 6 252,0-2 0,0 1 0,-17 4 0,29-11-308,0 0-3,-6 3 0,0-1 0,-1 1 0,0-1 0,1-1 0,-1 0 0,0 0 0,0-1 0,0 0 0,0 0 0,0-1 0,-11-1 0,20 0-51,-1 1-1,1 0 1,0 0-1,0 0 1,0-1 0,0 1-1,0 0 1,0 0-1,0 0 1,0-1 0,-1 1-1,1 0 1,0 0-1,0-1 1,0 1-1,0 0 1,0 0 0,0-1-1,0 1 1,0 0-1,1 0 1,-1 0 0,0-1-1,0 1 1,0 0-1,0 0 1,0-1 0,0 1-1,0 0 1,0 0-1,1 0 1,-1-1 0,0 1-1,0 0 1,0 0-1,0 0 1,1 0 0,-1 0-1,0-1 1,0 1-1,0 0 1,1 0 0,-1 0-1,0 0 1,0 0-1,0 0 1,1 0-1,-1 0 1,0 0 0,0 0-1,1 0 1,-1 0-1,0 0 1,13-7-5864,0 0-1025</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2.204"/>
    </inkml:context>
    <inkml:brush xml:id="br0">
      <inkml:brushProperty name="width" value="0.025" units="cm"/>
      <inkml:brushProperty name="height" value="0.025" units="cm"/>
    </inkml:brush>
  </inkml:definitions>
  <inkml:trace contextRef="#ctx0" brushRef="#br0">22 98 5221,'0'0'1196,"0"-11"5354,0 6-5644,-2-36 2440,2 5 2502,2 31-1495,3 12-2933,3 12-883,5 99 1186,-11-83-1168,2-1 1,8 36 0,-12-69-556,0 1 0,1-1 0,-1 1 0,1-1 0,-1 1 0,1-1 0,-1 0 0,1 1 0,0-1 0,0 0 0,0 1 0,0-1 0,0 0 0,0 0 0,0 0 0,0 0 0,0 0 0,0 0 0,1 0 0,-1 0 0,0-1 0,0 1 0,1 0 0,-1-1 0,1 1 0,-1-1 0,1 0 0,-1 1 0,1-1 0,-1 0 0,1 0 0,-1 0 0,1 0 0,-1 0 0,1 0 0,1 0 0,7-3 0,1 0 0,-1 0 0,0 0 0,16-9 0,-19 8 0,0 0 0,0 1 0,1 1 0,-1-1 0,15-2 0,-21 5 0,1 0 0,-1 0 0,1 0 0,-1 1 0,1-1 0,-1 0 0,1 1 0,-1-1 0,0 1 0,1 0 0,-1-1 0,0 1 0,1 0 0,-1 0 0,0-1 0,0 1 0,0 0 0,0 0 0,0 1 0,0-1 0,0 0 0,0 0 0,0 0 0,0 1 0,-1-1 0,1 0 0,0 1 0,-1-1 0,1 1 0,-1-1 0,0 0 0,1 1 0,-1-1 0,0 1 0,0-1 0,0 1 0,0-1 0,0 1 0,0-1 0,-1 1 0,1-1 0,0 1 0,-2 2 0,2 0 0,-1 1 0,0-1 0,-1 1 0,1-1 0,-1 1 0,0-1 0,0 0 0,0 0 0,-1 0 0,1 0 0,-1 0 0,0-1 0,0 1 0,-4 3 0,-1-3 9,-1 0-1,1 0 1,-1 0 0,0-1 0,0-1-1,-1 1 1,1-2 0,0 1-1,-1-1 1,1-1 0,-1 1 0,1-2-1,-1 1 1,-10-3 0,15 2-19,0 0 0,0 0 0,1-1 0,-1 1 0,1-1-1,-1 0 1,1 0 0,0-1 0,-1 1 0,1-1 0,1 0 0,-8-7 0,9 8-16,0-1 0,0 0 0,0 0-1,0 0 1,1 0 0,-1-1 0,1 1 0,0 0 0,0-1-1,0 1 1,0-1 0,1 1 0,-1-1 0,1 1 0,0-1-1,0 1 1,1-1 0,-1 1 0,2-7 0,-2 8-340,1 0-1,0 0 1,-1 1 0,1-1 0,0 0 0,0 1-1,0-1 1,0 0 0,0 1 0,1-1 0,-1 1-1,0-1 1,1 1 0,-1 0 0,1 0 0,-1 0-1,1 0 1,0 0 0,-1 0 0,1 0 0,0 0-1,0 0 1,3 0 0,45-6-9764,-17 6 1834</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2.593"/>
    </inkml:context>
    <inkml:brush xml:id="br0">
      <inkml:brushProperty name="width" value="0.025" units="cm"/>
      <inkml:brushProperty name="height" value="0.025" units="cm"/>
    </inkml:brush>
  </inkml:definitions>
  <inkml:trace contextRef="#ctx0" brushRef="#br0">1 186 6182,'0'0'12641,"11"0"-8418,-5 1-3761,1-1 0,0 1 1,0-2-1,0 1 0,0-1 0,0 0 0,-1-1 1,1 1-1,0-1 0,-1-1 0,1 1 1,-1-1-1,0 0 0,0 0 0,0-1 1,8-7-1,-8 7-396,-1-1 1,0 0-1,0 0 0,0-1 0,-1 1 1,1-1-1,-2 0 0,1 0 1,0 0-1,-1-1 0,-1 1 1,1-1-1,-1 0 0,0 0 1,0 1-1,-1-1 0,0-1 0,1-9 1,-2 16-55,0 0-1,-1 0 1,1 0 0,0 0 0,0 0 0,0 0 0,-1 0-1,1 0 1,-1 0 0,1 0 0,0 0 0,-1 0 0,0 0-1,1 0 1,-1 0 0,0 1 0,1-1 0,-1 0 0,0 0-1,0 1 1,0-1 0,1 0 0,-1 1 0,0-1 0,0 1-1,0-1 1,0 1 0,0 0 0,0-1 0,0 1 0,0 0 0,0 0-1,0-1 1,0 1 0,-1 0 0,1 0 0,-2 1 0,1-1-2,-1 0 0,0 0 0,0 1 0,0-1 1,1 1-1,-1 0 0,0 0 0,1 0 1,-1 0-1,1 1 0,-1-1 0,1 1 1,0-1-1,-3 3 0,-4 6-10,1 1 0,1 0 0,0 1 0,0-1 0,1 1 0,1 0 0,0 1 0,1-1 0,0 1 0,1 0 0,0 0 0,1 0 0,0 1 0,1-1 0,1 0 0,2 24 0,-2-35 0,0-1-1,1 1 1,-1-1-1,1 1 1,-1-1-1,1 1 1,0-1-1,0 1 1,-1-1-1,1 1 1,0-1-1,0 0 1,0 0-1,1 1 1,-1-1-1,0 0 1,0 0-1,1 0 1,-1 0-1,0-1 1,1 1-1,1 1 1,1-1-11,-1 0 1,1 0 0,-1-1-1,1 1 1,-1-1 0,1 0-1,-1 0 1,1 0 0,6-1-1,-1-1-101,1 0-1,-1 0 1,0-1-1,0-1 1,0 1 0,-1-1-1,9-5 1,37-36-4799,-44 34 2474,0 0 1,-1-1-1,0-1 1,14-25-1,-3-6-2293</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3.979"/>
    </inkml:context>
    <inkml:brush xml:id="br0">
      <inkml:brushProperty name="width" value="0.025" units="cm"/>
      <inkml:brushProperty name="height" value="0.025" units="cm"/>
    </inkml:brush>
  </inkml:definitions>
  <inkml:trace contextRef="#ctx0" brushRef="#br0">72 0 13645,'0'0'5648,"-6"8"-3294,-2 8-1578,1 0 1,0 0-1,2 1 0,-1 0 0,2 0 0,0 0 1,1 0-1,1 0 0,0 19 0,0 26 310,-1-11-558,8 87-1,-11-174 507,0 14-888,6 16-143,-2-7 5,0 0 0,1 0-1,1 0 1,0 0 0,3-18 0,-3 28-12,1 0 0,0 0 0,0 1 0,0-1 1,0 0-1,0 1 0,0-1 0,1 1 0,-1-1 0,1 1 0,0 0 1,0 0-1,0 0 0,0 0 0,0 0 0,0 0 0,0 0 0,1 1 1,-1-1-1,0 1 0,1 0 0,-1-1 0,1 1 0,0 0 0,0 1 1,-1-1-1,1 0 0,0 1 0,0-1 0,4 1 0,-1 0-29,0-1 0,0 1-1,1 0 1,-1 1-1,0-1 1,0 1 0,0 1-1,0-1 1,0 1 0,0 0-1,0 0 1,-1 1 0,10 5-1,-11-5 24,-1 0 0,0 0-1,0 0 1,0 0 0,0 0-1,0 1 1,-1 0 0,1-1 0,-1 1-1,0 0 1,-1 0 0,1 0-1,0 0 1,-1 1 0,0-1-1,0 0 1,-1 1 0,1-1 0,-1 0-1,0 6 1,-1 24 92,0-25 5,0 0 0,1 0 0,1 0 0,-1 0-1,3 11 1,-3-20-84,0 1 0,1-1-1,-1 0 1,0 0 0,0 1-1,0-1 1,1 0 0,-1 0-1,0 0 1,1 0 0,-1 1 0,0-1-1,0 0 1,1 0 0,-1 0-1,0 0 1,1 0 0,-1 0-1,0 0 1,1 0 0,-1 0 0,0 0-1,1 0 1,-1 0 0,0 0-1,1 0 1,-1 0 0,0 0-1,1 0 1,-1 0 0,0 0 0,0 0-1,1 0 1,-1-1 0,0 1-1,1 0 1,-1 0 0,0 0-1,0-1 1,1 1 0,-1 0 0,12-9 70,-1-4-73,-1 1 0,0-1 0,10-19 0,6-8 0,-26 40-1,0 0-1,0 0 1,0 0 0,0 0-1,0 0 1,1 0 0,-1 0-1,0-1 1,0 1 0,0 0-1,0 0 1,0 0 0,0 0-1,0 0 1,0 0 0,0 0 0,1 0-1,-1 0 1,0 0 0,0 0-1,0 0 1,0 0 0,0 0-1,0 0 1,0 0 0,0 0-1,1 0 1,-1 0 0,0 0-1,0 0 1,0 0 0,0 0-1,0 0 1,0 0 0,0 0-1,0 0 1,1 0 0,-1 0-1,0 0 1,0 0 0,0 0-1,0 1 1,0-1 0,0 0 0,0 0-1,0 0 1,0 0 0,0 0-1,0 0 1,1 0 0,-1 0-1,0 0 1,0 0 0,0 1-1,0-1 1,0 0 0,0 0-1,0 0 1,0 0 0,0 0-1,0 0 1,0 0 0,0 1-1,0-1 1,0 0 0,0 0-1,0 0 1,2 16-200,-1 21-125,-1-34 324,0 1 18,0 0 0,0 0-1,0 0 1,1 1 0,0-1 0,0 0 0,0 0 0,0 0 0,0 0 0,1 0-1,0 0 1,0-1 0,0 1 0,0-1 0,1 1 0,-1-1 0,1 0 0,0 0 0,5 5-1,-5-6-2,0 0 0,0-1-1,1 1 1,-1-1-1,0 0 1,1 0-1,-1 0 1,1 0-1,0-1 1,-1 1 0,1-1-1,-1 0 1,1 0-1,0 0 1,-1 0-1,1-1 1,-1 1 0,1-1-1,-1 0 1,1 0-1,-1-1 1,1 1-1,4-4 1,-1 2-13,-1-2 0,0 1 0,0-1 0,0 1 0,0-2 0,-1 1 0,0-1 0,0 0 0,0 0 0,7-12 0,-10 14 0,0 0 0,0 0 0,0 0 0,0 0 0,0 0 0,-1 0 0,0-1 0,0 1 0,0-1 0,0 1 0,-1-1 0,0 1 0,0-1 0,0 1 0,0-1 0,-1 1 0,0 0 0,1-1 0,-4-7 0,4 11 0,-1 0 0,1 0 0,-1 0 0,1 0 0,-1 0 0,1 0 0,-1 0 0,0 0 0,1 0 0,-1 0 0,0 1 0,0-1 0,0 0 0,0 0 0,0 1 0,0-1 0,0 0 0,0 1 0,0-1 0,0 1 0,0 0 0,0-1 0,0 1 0,0 0 0,0-1 0,0 1 0,-1 0 0,1 0 0,0 0 0,0 0 0,0 0 0,0 0 0,-1 1 0,1-1 0,0 0 0,0 0 0,0 1 0,0-1 0,0 1 0,-2 0 0,1 0 0,1 1 0,-1-1 0,0 0 0,0 1 0,1-1 0,-1 1 0,1 0 0,-1 0 0,1 0 0,-1-1 0,1 1 0,0 0 0,0 0 0,0 1 0,0-1 0,1 0 0,-1 0 0,1 0 0,-1 1 0,1 1 0,-1-2 0,1-1 0,0 0 0,0 0 0,0 1 0,0-1 0,0 0 0,0 0 0,0 1 0,1-1 0,-1 0 0,0 0 0,1 0 0,-1 1 0,1-1 0,-1 0 0,1 0 0,0 0 0,-1 0 0,1 0 0,0 0 0,0 0 0,-1 0 0,1 0 0,0 0 0,0-1 0,2 2 0,0-1 0,-1 0 0,0-1 0,0 0 0,1 1 0,-1-1 0,0 0 0,0 0 0,0 0 0,1-1 0,-1 1 0,0 0 0,0-1 0,0 1 0,3-2 0,2-1 0,1 0 0,-1 0 0,0-1 0,0 0 0,0 0 0,-1-1 0,1 0 0,5-6 0,-11 10 0,-1 1 0,0-1 0,0 1 0,1-1 0,-1 1 0,0 0 0,1-1 0,-1 1 0,0-1 0,1 1 0,-1 0 0,0-1 0,1 1 0,-1 0 0,1 0 0,-1-1 0,1 1 0,-1 0 0,1 0 0,-1 0 0,1 0 0,-1 0 0,1-1 0,-1 1 0,1 0 0,-1 0 0,1 0 0,-1 0 0,1 0 0,-1 0 0,1 1 0,-1-1 0,1 0 0,-1 0 0,1 0 0,-1 0 0,0 1 0,1-1 0,-1 0 0,1 0 0,-1 1 0,1-1 0,-1 0 0,0 1 0,1-1 0,-1 0 0,0 1 0,1-1 0,-1 1 0,0-1 0,1 1 0,0 0 0,0 0 0,0 0 0,0 0 0,0 0 0,0 0 0,0 0 0,0 0 0,1 0 0,-1 0 0,0-1 0,1 1 0,-1-1 0,1 1 0,-1-1 0,0 0 0,3 1 0,8 0 0,-1-2 0,1 1 0,0-1 0,-1-1 0,0 0 0,1 0 0,-1-1 0,15-6 0,-23 7 0,1 1 0,0-1 0,0 0 0,0 0 0,-1 0 0,1-1 0,-1 1 0,0-1 0,0 0 0,0 1 0,0-1 0,0-1 0,0 1 0,-1 0 0,1-1 0,-1 0 0,0 1 0,-1-1 0,1 0 0,0 0 0,-1 0 0,0 0 0,0 0 0,0 0 0,0-8 0,-1 11 0,0 0 0,0 0 0,0 0 0,-1 0 0,1 0 0,0 0 0,-1 0 0,1 0 0,-1 1 0,1-1 0,-1 0 0,1 0 0,-1 0 0,1 1 0,-1-1 0,0 0 0,0 0 0,1 1 0,-1-1 0,0 1 0,0-1 0,0 1 0,0-1 0,1 1 0,-1-1 0,0 1 0,0 0 0,0-1 0,0 1 0,0 0 0,0 0 0,0 0 0,0 0 0,0 0 0,0 0 0,0 0 0,0 0 0,0 0 0,0 0 0,0 1 0,-1-1 0,-2 1 0,0 0 0,0-1 0,1 1 0,-1 1 0,0-1 0,0 0 0,1 1 0,-1 0 0,-4 3 0,2-1 0,1 2 0,-1-1 0,1 1 0,0-1 0,1 1 0,-1 1 0,1-1 0,0 0 0,1 1 0,0 0 0,0 0 0,0 0 0,1 0 0,0 1 0,0-1 0,1 1 0,0-1 0,0 1 0,0-1 0,1 1 0,2 9 0,-2-14 0,1-1 0,0 1 0,0-1 0,1 0 0,-1 1 0,0-1 0,1 0 0,-1 0 0,1 0 0,0 0 0,0 0 0,0 0 0,0 0 0,0-1 0,0 1 0,0-1 0,1 1 0,-1-1 0,0 0 0,1 0 0,-1 0 0,1 0 0,-1 0 0,1-1 0,0 1 0,-1-1 0,1 0 0,4 0 0,10 2 0,0-1 0,1-2 0,17-1 0,-31 1 0,8-1 0,0 0 0,-1-1 0,1-1 0,-1 0 0,0 0 0,-1-1 0,1-1 0,-1 1 0,0-2 0,0 0 0,14-12 0,-18 14 0,1-1 0,-1 0 0,0 0 0,-1 0 0,1 0 0,-1-1 0,-1 0 0,1 0 0,-1-1 0,-1 1 0,1-1 0,-1 0 0,0 0 0,-1 0 0,0 0 0,2-17 0,-4 24 0,0 1 0,0-1 0,0 0 0,0 1 0,0-1 0,0 0 0,0 1 0,0-1 0,-1 0 0,1 1 0,0-1 0,0 0 0,0 1 0,-1-1 0,1 1 0,0-1 0,-1 0 0,1 1 0,-1-1 0,1 1 0,-1-1 0,1 1 0,-1-1 0,1 1 0,-1 0 0,1-1 0,-1 1 0,1 0 0,-1-1 0,0 1 0,1 0 0,-2-1 0,-25 6 0,20-3 0,1 1 0,0 0 0,0 1 0,0 0 0,0-1 0,-5 7 0,5-5 0,1 1 0,0 0 0,0 1 0,1-1 0,-1 1 0,2-1 0,-1 1 0,1 1 0,0-1 0,0 0 0,1 1 0,0-1 0,0 1 0,1 0 0,0-1 0,0 12 0,1-19 0,0 1 0,0 0 0,0-1 0,0 1 0,0 0 0,0-1 0,1 1 0,-1-1 0,0 1 0,0 0 0,1-1 0,-1 1 0,1-1 0,-1 1 0,0-1 0,1 1 0,-1-1 0,1 1 0,-1-1 0,1 1 0,-1-1 0,1 0 0,-1 1 0,1-1 0,0 0 0,-1 0 0,1 1 0,-1-1 0,2 0 0,25 0 0,-21-1 0,1 0 0,-1-1 0,1 0 0,-1 0 0,11-6 0,-2-5 0,0 0 0,0 0 0,-1-1 0,-1-1 0,22-32 0,-35 47 0,0-1 0,0 1 0,0 0 0,0 0 0,0 0 0,0 0 0,0 0 0,0-1 0,0 1 0,0 0 0,0 0 0,0 0 0,1 0 0,-1 0 0,0 0 0,0 0 0,0-1 0,0 1 0,0 0 0,0 0 0,1 0 0,-1 0 0,0 0 0,0 0 0,0 0 0,0 0 0,0 0 0,1 0 0,-1 0 0,0 0 0,0 0 0,0 0 0,0 0 0,1 0 0,-1 0 0,0 0 0,0 0 0,0 0 0,0 0 0,0 0 0,1 0 0,-1 0 0,0 0 0,0 0 0,0 0 0,0 1 0,0-1 0,0 0 0,1 0 0,-1 0 0,0 0 0,0 0 0,0 0 0,0 0 0,0 1 0,0-1 0,0 0 0,0 0 0,0 0 0,0 0 0,0 0 0,1 1 0,-1-1 0,0 0 0,0 0 0,0 0 0,0 1 0,2 19 0,-3 25 0,0-39 0,0-1 0,1 1 0,-1-1 0,1 1 0,0-1 0,0 1 0,1-1 0,-1 1 0,3 6 0,-2-10 0,0-1 0,0 1 0,0-1 0,0 1 0,1-1 0,-1 0 0,0 0 0,1 0 0,-1 1 0,1-1 0,-1-1 0,1 1 0,-1 0 0,1 0 0,0 0 0,-1-1 0,1 1 0,0-1 0,0 0 0,-1 1 0,1-1 0,0 0 0,0 0 0,0 0 0,-1 0 0,1 0 0,0-1 0,0 1 0,3-1 0,3-1 0,-1 0 0,1 0 0,0-1 0,11-5 0,-14 5 0,1 0 0,-1 1 0,0 0 0,0 0 0,1 1 0,-1-1 0,1 1 0,0 0 0,-1 1 0,11-1 0,-9 13-2305,-9 13-5362,-4-18 86</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5.087"/>
    </inkml:context>
    <inkml:brush xml:id="br0">
      <inkml:brushProperty name="width" value="0.025" units="cm"/>
      <inkml:brushProperty name="height" value="0.025" units="cm"/>
    </inkml:brush>
  </inkml:definitions>
  <inkml:trace contextRef="#ctx0" brushRef="#br0">76 298 4484,'3'-14'4194,"0"-1"0,-1 1 0,0 0 0,-1-19-1,-1 33-4125,0 0 0,0 0 0,0-1 0,0 1 0,0 0 0,0 0 0,0 0 0,0-1 0,0 1 0,0 0 0,0 0-1,0-1 1,0 1 0,0 0 0,0 0 0,0 0 0,-1 0 0,1-1 0,0 1 0,0 0 0,0 0 0,0 0 0,0 0-1,0-1 1,-1 1 0,1 0 0,0 0 0,0 0 0,0 0 0,-1 0 0,1 0 0,0-1 0,0 1 0,0 0 0,-1 0-1,1 0 1,0 0 0,0 0 0,0 0 0,-1 0 0,1 0 0,0 0 0,0 0 0,0 0 0,-1 0 0,1 0 0,-14 7 689,-10 13-858,23-18 104,-4 3 16,1 0 0,0 1 0,0-1 0,0 1 0,0 0 0,1 0 0,0 0-1,0 0 1,1 1 0,0-1 0,-2 9 0,18-17 397,-3-5-207,0-1 0,-1 0 0,-1 0 1,1-1-1,-1-1 0,11-14 0,44-67 110,-56 78-204,0 0 0,-1 0 1,-1-1-1,0 0 0,-1 0 0,0 0 0,-1-1 0,2-14 0,-7 29-115,1 0 0,0 0 0,0 0 0,0 0 0,-1 1 0,1-1 0,0 0 0,0 0 0,-1 0 0,1 0 0,0 0 0,0 0 0,-1 0 0,1 0 0,0 0 0,-1 0 0,1 0 0,0 0 0,0 0 0,-1 0 0,1 0 0,0 0 0,0 0 0,-1 0 0,1 0 0,0 0 0,0-1 0,-1 1 0,1 0 0,0 0 0,0 0 0,0 0 0,-1 0 0,1-1 0,0 1 0,0 0 0,0 0 0,0 0 0,-1-1 0,1 1 0,0 0 0,0 0 0,0-1 0,0 1 0,0-1 0,0 1 0,-7 14 0,0 0 0,1 1 0,1 0 0,0-1 0,-5 31 0,-4 80 0,14-120 0,-1 2 0,0 1 0,1 0 0,0 0 0,1 0 0,0-1 0,3 14 0,-4-19 0,0-1 0,1 0 0,-1 0 0,1 0 0,0 0 0,-1 0 0,1 0 0,0 0 0,0 0 0,-1 0 0,1 0 0,0-1 0,0 1 0,0 0 0,0 0 0,0-1 0,0 1 0,0-1 0,2 2 0,0-2 0,-1 0 0,1 1 0,-1-1 0,1 0 0,-1-1 0,1 1 0,-1 0 0,1-1 0,-1 1 0,1-1 0,-1 0 0,0 1 0,4-3 0,1-1 0,0-1 0,0 0 0,-1 0 0,0-1 0,0 0 0,0 0 0,-1 0 0,1-1 0,-1 0 0,-1 0 0,0 0 0,0 0 0,0-1 0,3-11 0,12-18 0,-15 89 0,-4-48 0,0 0 0,0 0 0,0 0 0,0 0 0,1 0 0,0 0 0,-1 0 0,2-1 0,-1 1 0,0 0 0,1 0 0,-1-1 0,1 1 0,0-1 0,4 5 0,-4-6 0,0-1 0,1 1 0,-1-1 0,0 0 0,1 0 0,-1 0 0,1 0 0,-1 0 0,1 0 0,0-1 0,-1 1 0,1-1 0,-1 0 0,1 0 0,0 0 0,0 0 0,-1 0 0,1 0 0,-1-1 0,1 1 0,0-1 0,-1 0 0,1 0 0,2-1 0,13-7 0,-1 0 0,-1 0 0,0-2 0,0 0 0,-1-1 0,0 0 0,-1-1 0,-1-1 0,20-25 0,-31 36 0,1 1 0,-1-1 0,-1 0 0,1 0 0,0 0 0,-1 0 0,0-1 0,2-5 0,-3 9 0,0 0 0,0 1 0,0-1 0,0 0 0,0 0 0,-1 0 0,1 1 0,0-1 0,0 0 0,0 0 0,-1 0 0,1 0 0,0 0 0,0 1 0,0-1 0,-1 0 0,1 0 0,0 0 0,0 0 0,-1 0 0,1 0 0,0 0 0,0 0 0,-1 0 0,1 0 0,0 0 0,0 0 0,-1 0 0,1 0 0,0 0 0,0 0 0,-1 0 0,1 0 0,0 0 0,0 0 0,-1-1 0,1 1 0,0 0 0,0 0 0,0 0 0,-1 0 0,1 0 0,0-1 0,0 1 0,0 0 0,0 0 0,-1 0 0,1-1 0,0 1 0,0 0 0,0 0 0,0-1 0,0 1 0,0 0 0,0 0 0,-1-1 0,1 1 0,0 0 0,0 0 0,0-1 0,0 1 0,0 0 0,0 0 0,0-1 0,1 1 0,-1 0 0,0 0 0,0-1 0,0 1 0,-14 10 0,4 4 0,-1 0 0,2 1 0,-13 26 0,19-36 0,0 1 0,1 0 0,0 0 0,0 1 0,0-1 0,1 0 0,0 1 0,0-1 0,0 1 0,1-1 0,0 1 0,1-1 0,0 8 0,0-12 0,0-1 0,0 1 0,1-1 0,-1 1 0,0-1 0,0 0 0,1 0 0,-1 1 0,1-1 0,-1 0 0,1 0 0,0-1 0,-1 1 0,1 0 0,0 0 0,-1-1 0,1 1 0,0-1 0,0 0 0,0 1 0,-1-1 0,1 0 0,0 0 0,3 0 0,53-2 0,-49 1 0,34-6-1540,-41 7 1252,0-1 1,0 0-1,1 0 1,-1 0-1,0 0 1,0 0-1,0 0 1,0-1-1,0 1 1,0-1 0,-1 1-1,1-1 1,0 0-1,-1 0 1,1 1-1,0-4 1,4-12-7347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5.426"/>
    </inkml:context>
    <inkml:brush xml:id="br0">
      <inkml:brushProperty name="width" value="0.025" units="cm"/>
      <inkml:brushProperty name="height" value="0.025" units="cm"/>
    </inkml:brush>
  </inkml:definitions>
  <inkml:trace contextRef="#ctx0" brushRef="#br0">1 0 21044,'0'0'8680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16.951"/>
    </inkml:context>
    <inkml:brush xml:id="br0">
      <inkml:brushProperty name="width" value="0.025" units="cm"/>
      <inkml:brushProperty name="height" value="0.025" units="cm"/>
    </inkml:brush>
  </inkml:definitions>
  <inkml:trace contextRef="#ctx0" brushRef="#br0">1 87 2274,'0'0'1954,"8"-7"-48,27-26 215,-12 11 3726,-1 0 4362,-22 21-10120,1 1 0,-1 0-1,0 0 1,0 0 0,0 0 0,0 0-1,1-1 1,-1 1 0,0 0 0,0 0-1,0 0 1,0 0 0,1 0 0,-1 0-1,0 0 1,0 0 0,0 0 0,1 0 0,-1 0-1,0 0 1,0 0 0,0 0 0,1 0-1,-1 0 1,0 0 0,0 0 0,0 0-1,1 0 1,-1 0 0,0 0 0,0 0 0,0 0-1,1 0 1,-1 0 0,0 1 0,0-1-1,0 0 1,0 0 0,1 0 0,-1 0-1,0 0 1,0 1 0,0-1 0,0 0 0,0 0-1,0 0 1,0 1 0,1-1 0,-1 0-1,0 0 1,0 0 0,0 0 0,0 1-1,0-1 1,0 0 0,0 0 0,0 1-1,0-1 1,0 0 0,0 0 0,0 0 0,0 1-1,0-1 1,0 0 0,-1 1 0,2 17 165,-1-15 39,-2 40 238,-11 64-1,6-64-1154,-1 64 0,5-103-4532,-3-11 2246,-6-14-2114,0-7-2903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6.301"/>
    </inkml:context>
    <inkml:brush xml:id="br0">
      <inkml:brushProperty name="width" value="0.025" units="cm"/>
      <inkml:brushProperty name="height" value="0.025" units="cm"/>
    </inkml:brush>
  </inkml:definitions>
  <inkml:trace contextRef="#ctx0" brushRef="#br0">6 1 7015,'0'0'19810,"0"10"-18662,-2 27-119,0-17-441,0 1-1,2-1 1,1 0-1,4 28 1,-5-47-575,0 1 0,1-1 0,0 1 0,-1-1 0,1 1 0,0-1 0,0 1 0,0-1 0,0 0 0,0 0 0,0 1 0,0-1 0,0 0-1,1 0 1,-1 0 0,0 0 0,1 0 0,-1 0 0,1-1 0,-1 1 0,1 0 0,-1-1 0,1 1 0,-1-1 0,1 0 0,-1 1 0,1-1 0,0 0 0,-1 0 0,1 0 0,0 0 0,-1 0 0,1 0 0,-1-1 0,1 1 0,0 0 0,-1-1 0,1 1 0,-1-1 0,1 0 0,1 0 0,6-3 34,0 0 0,-1 0 0,1-1 0,-1 0 0,11-9 0,19-26-47,-33 33 0,0 0 0,0 1 0,1 0 0,0 0 0,1 0 0,-1 1 0,12-7 0,-17 12 0,-1 0 0,1 0 0,-1 0 0,1 1 0,-1-1 0,1 0 0,0 0 0,-1 1 0,1-1 0,-1 0 0,1 1 0,-1-1 0,0 0 0,1 1 0,-1-1 0,1 1 0,-1-1 0,0 1 0,1-1 0,-1 1 0,0-1 0,1 1 0,-1-1 0,0 1 0,0 0 0,0-1 0,0 1 0,1-1 0,-1 1 0,0-1 0,0 1 0,0 0 0,0-1 0,0 1 0,-1 0 0,5 33 0,-3-26 0,-1-7 0,0 0 0,0 1 0,1-1 0,-1 0 0,0 0 0,1 0 0,-1 0 0,0 0 0,1 0 0,0 0 0,-1 0 0,1 0 0,-1-1 0,1 1 0,0 0 0,0 0 0,-1 0 0,1-1 0,0 1 0,0 0 0,0-1 0,0 1 0,0-1 0,0 1 0,0-1 0,0 1 0,0-1 0,0 0 0,0 1 0,0-1 0,0 0 0,0 0 0,0 0 0,0 0 0,1 0 0,-1 0 0,0 0 0,0 0 0,0 0 0,0-1 0,0 1 0,0 0 0,0-1 0,0 1 0,0-1 0,1 0 0,8-3 0,-1-1 0,0 0 0,16-11 0,-18 11 0,2-1 0,32-19 0,-39 23 0,0 1 0,1 0 0,-1 0 0,0 1 0,1-1 0,-1 0 0,1 1 0,-1-1 0,1 1 0,-1 0 0,1 0 0,0 0 0,-1 0 0,1 1 0,3 0 0,-5 0 0,1 0 0,-1 0 0,0 0 0,0 0 0,0 0 0,0 0 0,0 0 0,0 1 0,0-1 0,0 0 0,0 1 0,-1-1 0,1 0 0,-1 1 0,1-1 0,-1 1 0,1-1 0,-1 1 0,0 0 0,0-1 0,0 3 0,1 41 0,-1-34 0,0-7-80,-3 28-3818,-3-26 835,-6-18 132,1-8-4820,-1-6-6012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6.656"/>
    </inkml:context>
    <inkml:brush xml:id="br0">
      <inkml:brushProperty name="width" value="0.025" units="cm"/>
      <inkml:brushProperty name="height" value="0.025" units="cm"/>
    </inkml:brush>
  </inkml:definitions>
  <inkml:trace contextRef="#ctx0" brushRef="#br0">1 0 18481,'0'0'8649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7.516"/>
    </inkml:context>
    <inkml:brush xml:id="br0">
      <inkml:brushProperty name="width" value="0.025" units="cm"/>
      <inkml:brushProperty name="height" value="0.025" units="cm"/>
    </inkml:brush>
  </inkml:definitions>
  <inkml:trace contextRef="#ctx0" brushRef="#br0">141 271 4708,'0'0'12647,"9"-5"-9754,-5 3-2411,0-1 0,0 0-1,0 0 1,-1-1 0,1 1-1,-1-1 1,0 1-1,4-6 1,-6 8-341,-1 0 0,1-1 0,0 1 1,-1 0-1,1-1 0,-1 1 0,1 0 0,-1-1 0,0 1 1,1-1-1,-1 1 0,0 0 0,0-1 0,0 1 0,0-1 1,0 1-1,-1 0 0,1-1 0,0 1 0,-1-1 0,1 1 1,-1 0-1,1-1 0,-1 1 0,1 0 0,-1 0 0,0-1 1,0 1-1,0 0 0,0 0 0,0 0 0,0 0 0,0 0 1,0 0-1,0 0 0,0 1 0,0-1 0,-1 0 0,1 1 1,0-1-1,-1 0 0,0 1 0,-3-2-116,0 0 0,0 0 0,0 1-1,0-1 1,0 2 0,0-1 0,0 0 0,0 1 0,0 0 0,0 0 0,0 0-1,0 1 1,0 0 0,0 0 0,0 0 0,0 0 0,0 1 0,0 0 0,0 0-1,1 0 1,-1 1 0,1 0 0,0-1 0,0 1 0,0 1 0,0-1 0,0 1-1,1-1 1,-1 1 0,1 0 0,0 0 0,0 1 0,1-1 0,-1 1 0,1-1-1,0 1 1,0 0 0,0-1 0,1 1 0,0 0 0,0 0 0,0 0 0,0 6-1,1-10-19,0 0 0,0 0 0,0 0 0,0-1 0,0 1-1,0 0 1,0 0 0,0 0 0,1 0 0,-1 0 0,0 0-1,1 0 1,-1 0 0,0-1 0,1 1 0,-1 0 0,1 0-1,-1 0 1,1-1 0,0 1 0,-1 0 0,1-1 0,0 1-1,-1-1 1,1 1 0,0 0 0,0-1 0,0 0-1,-1 1 1,1-1 0,0 1 0,0-1 0,0 0 0,0 0-1,0 1 1,0-1 0,0 0 0,0 0 0,0 0 0,-1 0-1,1 0 1,0 0 0,0 0 0,0-1 0,0 1 0,1-1 0,3 0 43,-1 0 0,1 0 0,-1-1 1,1 0-1,-1 0 0,0 0 1,1 0-1,3-4 0,6-6-27,0-1 0,-1 0 0,-1 0 0,0-2 1,-1 0-1,0 0 0,-2-1 0,0 0 0,0 0 0,-1-1 0,-2 0 0,1-1 0,-2 1 0,0-1 0,-1 0 0,1-21 0,-33 116-400,22-59 402,1 1-1,1-1 1,0 1 0,2-1-1,0 1 1,1 0 0,3 29-1,-2-46-19,0-1 0,1 1 0,-1-1 0,1 1 0,0-1-1,-1 0 1,1 1 0,0-1 0,0 0 0,0 1 0,0-1-1,0 0 1,0 0 0,0 0 0,0 0 0,1 0 0,-1 0-1,0 0 1,0 0 0,1 0 0,-1-1 0,1 1 0,-1 0-1,1-1 1,-1 0 0,1 1 0,-1-1 0,1 0-1,-1 0 1,1 1 0,0-1 0,-1 0 0,1-1 0,-1 1-1,1 0 1,-1 0 0,1-1 0,0 1 0,-1-1 0,0 1-1,3-2 1,2 0 6,0 0 0,0 0 0,0-1-1,0 0 1,0 0 0,-1-1 0,1 1-1,8-9 1,-1-4-9,-1 0 0,0 0 0,-1-2 0,13-29 0,-24 85-43,1-14 22,-5 6 34,3-21-6,-1 0 0,1 1 1,1-1-1,0 1 0,0-1 1,2 11-1,-2-19-5,0 0-1,1-1 1,-1 1 0,0-1 0,0 1-1,1-1 1,-1 1 0,0-1 0,1 0-1,-1 1 1,1-1 0,-1 1 0,1-1-1,-1 0 1,1 1 0,-1-1-1,1 0 1,-1 0 0,1 1 0,-1-1-1,1 0 1,-1 0 0,1 0 0,0 0-1,-1 0 1,1 1 0,-1-1 0,1 0-1,0-1 1,-1 1 0,1 0 0,-1 0-1,1 0 1,-1 0 0,1 0-1,0 0 1,-1-1 0,1 1 0,-1 0-1,1 0 1,-1-1 0,1 1 0,-1 0-1,1-1 1,-1 1 0,0-1 0,1 1-1,-1-1 1,1 0 0,23-21-436,-11-12-3809,-8-3-5885,-5 6-4205</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7.854"/>
    </inkml:context>
    <inkml:brush xml:id="br0">
      <inkml:brushProperty name="width" value="0.025" units="cm"/>
      <inkml:brushProperty name="height" value="0.025" units="cm"/>
    </inkml:brush>
  </inkml:definitions>
  <inkml:trace contextRef="#ctx0" brushRef="#br0">0 1 12300,'0'0'9609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8.245"/>
    </inkml:context>
    <inkml:brush xml:id="br0">
      <inkml:brushProperty name="width" value="0.025" units="cm"/>
      <inkml:brushProperty name="height" value="0.025" units="cm"/>
    </inkml:brush>
  </inkml:definitions>
  <inkml:trace contextRef="#ctx0" brushRef="#br0">1 57 5573,'0'0'23190,"7"6"-22090,-5-5-1048,1 0 0,-1 1 1,0 0-1,0-1 0,0 1 0,-1 0 1,1 0-1,0 0 0,-1 0 0,1 0 1,-1 0-1,0 1 0,0-1 0,0 0 1,0 1-1,0-1 0,0 1 0,0-1 1,-1 1-1,0-1 0,1 1 0,-1-1 1,0 1-1,0 0 0,0-1 0,0 1 1,-1-1-1,1 1 0,-1-1 0,0 1 1,1-1-1,-4 5 0,0 6-6,0 0-1,0 1 0,2-1 1,-1 0-1,0 24 0,3-36-35,1-1 0,-1 1-1,0-1 1,0 1-1,0-1 1,1 1 0,-1-1-1,0 0 1,1 1-1,-1-1 1,1 1 0,-1-1-1,0 0 1,1 1-1,-1-1 1,1 0-1,-1 1 1,1-1 0,-1 0-1,1 0 1,-1 0-1,1 1 1,-1-1 0,1 0-1,-1 0 1,1 0-1,-1 0 1,1 0 0,0 0-1,-1 0 1,1 0-1,-1 0 1,1 0-1,-1 0 1,1 0 0,-1 0-1,1-1 1,-1 1-1,1 0 1,-1 0 0,1-1-1,-1 1 1,1 0-1,-1-1 1,1 1 0,-1 0-1,0-1 1,1 0-1,26-15 429,-20 9-438,-1 0 0,0 0 0,0-1 0,-1 1 0,0-1 0,0-1 0,-1 1 0,0-1 0,-1 1 0,1-1 0,-2 0 0,1-1 0,-1 1 0,-1 0 0,0-1 0,0 1 0,-1-12 0,0 21 0,0-1 0,-1 1 0,1 0 0,0 0 0,0-1 0,-1 1 0,1 0 0,0 0 0,-1-1 0,1 1 0,0 0 0,0 0 0,-1 0 0,1 0 0,0-1 0,-1 1 0,1 0 0,-1 0 0,1 0 0,0 0 0,-1 0 0,1 0 0,0 0 0,-1 0 0,1 0 0,-1 0 0,1 0 0,0 0 0,-1 0 0,1 0 0,0 1 0,-1-1 0,1 0 0,0 0 0,-1 0 0,1 0 0,0 1 0,-1-1 0,1 0 0,0 0 0,0 1 0,-1-1 0,1 0 0,0 0 0,0 1 0,0-1 0,-1 0 0,1 1 0,0-1 0,0 0 0,0 1 0,0-1 0,0 0 0,-1 1 0,1-1 0,0 1 0,0 0 0,0 0 0,0 0 0,0 0 0,0 0 0,0-1 0,0 1 0,0 0 0,0 0 0,0 0 0,0 0 0,1 0 0,-1 0 0,0 0 0,1 0 0,-1-1 0,0 1 0,1 0 0,-1 0 0,1 0 0,0-1 0,-1 1 0,1 0 0,-1-1 0,1 1 0,0 0 0,0-1 0,-1 1 0,1-1 0,0 1 0,1 0 0,1-1 0,0 1 0,0-1 0,0 0 0,-1 0 0,1 0 0,0 0 0,0 0 0,0 0 0,5-2 0,1-2 0,-1 0 0,0 0 0,0-1 0,0 0 0,0 0 0,-1-1 0,0 0 0,0 0 0,0-1 0,-1 0 0,0 0 0,0 0 0,8-15 0,-14 22 0,-9 14 0,1 0 0,0 1 0,1 0 0,1 0 0,0 1 0,1-1 0,1 1 0,0 0 0,1 1 0,0 17 0,3-33 3,0 0 0,0 0 0,1-1 0,-1 1 0,0 0 0,1 0 0,-1 0 0,1 0 0,-1-1 1,1 1-1,-1 0 0,1 0 0,0-1 0,-1 1 0,1 0 0,0-1 0,0 1 0,-1-1 0,1 1 0,0-1 0,0 1 0,0-1 0,0 0 0,-1 0 0,1 1 0,0-1 0,0 0 0,0 0 0,0 0 1,0 0-1,0 0 0,0 0 0,0 0 0,0 0 0,0 0 0,0 0 0,0 0 0,-1-1 0,1 1 0,0 0 0,1-1 0,2 0-61,-1 0 0,1 0-1,-1 0 1,0 0 0,1 0 0,-1-1-1,0 0 1,0 1 0,0-1 0,5-5 0,12-29-8468,-13 9 1004</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8.918"/>
    </inkml:context>
    <inkml:brush xml:id="br0">
      <inkml:brushProperty name="width" value="0.025" units="cm"/>
      <inkml:brushProperty name="height" value="0.025" units="cm"/>
    </inkml:brush>
  </inkml:definitions>
  <inkml:trace contextRef="#ctx0" brushRef="#br0">0 18 16528,'0'0'7916,"0"9"-7739,0-5-330,1 1 1,-1 0 0,1-1 0,0 1-1,0 0 1,0-1 0,1 1-1,-1-1 1,1 0 0,0 0 0,1 1-1,-1-1 1,4 5 0,-1-4-1139,0 0 0,-1 0 0,2 0 0,-1-1 0,1 1 1,8 4-1,-5-3-1537,0-1 1,1 0-1,20 7 1,-17-9 4354,2-2 12366,-21-1-7688,-19 2-4621,17 4-1026,0 0 1,0 1-1,1-1 1,-1 1-1,2 1 1,-1-1-1,1 1 1,0 0-1,0 1 1,1 0-1,0-1 1,-6 20-1,10-27-550,0 0 0,1 1-1,0-1 1,-1 0 0,1 0 0,0 1-1,0-1 1,0 0 0,-1 0 0,1 1-1,0-1 1,1 0 0,-1 0 0,0 1-1,0-1 1,1 0 0,-1 0 0,0 0-1,2 3 1,-2-4-6,1 1 0,0-1-1,-1 1 1,1-1 0,0 0 0,-1 1-1,1-1 1,0 1 0,0-1 0,-1 0-1,1 0 1,0 0 0,0 1 0,0-1-1,0 0 1,-1 0 0,1 0 0,0 0-1,0 0 1,0 0 0,1-1 0,2 0-6,1 0 0,-1 0 0,0-1 0,1 0 0,-1 0 0,0 0 1,0 0-1,0-1 0,4-3 0,7-9 1,-1 0 1,-1 0-1,-1-1 0,0-1 1,17-32-1,-36 63 1,1 1 0,0 0 1,2 0-1,-1 0 0,2 1 0,0 0 1,1 0-1,0 21 0,1-34 3,1-1 0,0 0 0,0 0-1,0 0 1,0 0 0,1 0 0,-1 1 0,0-1 0,1 0-1,0 0 1,-1 0 0,1 0 0,0 0 0,0 0 0,0 0 0,0-1-1,0 1 1,1 0 0,-1 0 0,0-1 0,1 1 0,0-1 0,-1 1-1,1-1 1,0 0 0,-1 0 0,1 0 0,0 0 0,0 0 0,0 0-1,0 0 1,0 0 0,0-1 0,0 1 0,0-1 0,1 0-1,-1 1 1,0-1 0,0 0 0,0 0 0,0 0 0,0-1 0,1 1-1,-1 0 1,0-1 0,3-1 0,6 0-2,-1-2 0,1 1 0,0-1 0,-1-1 0,0 0 0,0-1 0,15-10 0,-6 0 1,0 0 0,-1-1 0,-1-1 0,-1-1 0,25-37 0,-33 44 0,-1-1 0,1 0 0,-2-1 0,0 0 0,-1 0 0,0 0 0,-1 0 0,-1-1 0,0 1 0,1-28 0,-4 42 0,0-1 0,0 1 0,0 0 0,0-1 0,0 1 0,0-1 0,0 1 0,0-1 0,0 1 0,0-1 0,0 1 0,0 0 0,0-1 0,-1 1 0,1-1 0,0 1 0,0 0 0,0-1 0,-1 1 0,1 0 0,0-1 0,-1 1 0,1 0 0,0-1 0,-1 1 0,1 0 0,0 0 0,-1-1 0,1 1 0,0 0 0,-1 0 0,1 0 0,-1-1 0,1 1 0,-1 0 0,-19 5 0,-14 20 0,24-15 0,1 0 0,0 0 0,0 1 0,1 0 0,1 0 0,0 1 0,1 0 0,0 1 0,0-1 0,2 1 0,-1 0 0,2 0 0,0 1 0,0-1 0,1 1 0,1-1 0,0 1 0,2 15 0,0-24 9,0 0-1,0-1 1,0 0 0,1 1-1,-1-1 1,1 0-1,0 0 1,1 0 0,-1 0-1,1 0 1,0 0 0,-1-1-1,2 1 1,-1-1 0,0 0-1,5 4 1,-2-3-169,-1 0 0,1 0 0,0-1 0,1 1 0,-1-2 0,1 1 0,-1 0 1,1-1-1,0-1 0,7 2 0,10-2-5851</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0.726"/>
    </inkml:context>
    <inkml:brush xml:id="br0">
      <inkml:brushProperty name="width" value="0.025" units="cm"/>
      <inkml:brushProperty name="height" value="0.025" units="cm"/>
    </inkml:brush>
  </inkml:definitions>
  <inkml:trace contextRef="#ctx0" brushRef="#br0">14 0 14061,'0'0'6481,"-1"13"-4404,0-6-1808,-10 151 4934,10-132-4553,2 0 0,0 0 0,2 0 1,9 39-1,-12-64-621,0 1-1,0 0 1,0-1 0,1 1 0,-1 0 0,1-1 0,0 1-1,-1-1 1,1 1 0,0-1 0,0 1 0,0-1 0,0 1 0,0-1-1,0 0 1,0 0 0,0 1 0,1-1 0,-1 0 0,0 0 0,1 0-1,-1 0 1,1-1 0,-1 1 0,1 0 0,-1-1 0,1 1 0,2 0-1,-2-2 0,0 1 1,0-1-1,0 0 0,0 0 0,0 0 0,0 0 0,0 0 0,0 0 0,0-1 0,-1 1 0,1 0 0,0-1 0,-1 0 0,1 1 0,-1-1 0,0 0 0,1 0 0,-1 0 0,0 0 0,1-3 0,4-8-28,0 1 0,-1-1 0,-1 0 0,0-1 0,0 1 0,-2-1 0,1 0 0,-2 1 0,0-1 0,-1 0 0,0 0 0,-1 0 0,-3-15 0,-16-6 0,19 34 0,1 0 0,0 0 0,-1 1 0,1-1 0,-1 0 0,1 0 0,-1 1 0,1-1 0,-1 0 0,0 1 0,1-1 0,-1 1 0,0-1 0,0 1 0,1-1 0,-1 1 0,0-1 0,0 1 0,0 0 0,0-1 0,1 1 0,-1 0 0,0 0 0,0 0 0,0 0 0,0 0 0,0 0 0,0 0 0,1 0 0,-1 0 0,0 0 0,0 0 0,0 0 0,0 1 0,0-1 0,0 0 0,1 1 0,-1-1 0,0 0 0,0 1 0,1-1 0,-2 2 0,1-2-16,1 1-1,-1-1 1,0 1 0,1 0 0,0-1-1,-1 1 1,1-1 0,-1 1 0,1 0-1,0-1 1,-1 1 0,1 0 0,0 0-1,-1-1 1,1 1 0,0 0 0,0 0-1,0-1 1,0 1 0,0 0 0,0 0-1,0-1 1,0 1 0,0 0 0,0 0-1,0-1 1,1 1 0,-1 0 0,0 0-1,1-1 1,-1 1 0,0 0 0,1-1-1,-1 1 1,1 0 0,-1-1 0,1 1-1,-1-1 1,1 1 0,-1-1 0,1 1-1,-1-1 1,1 1 0,0-1 0,-1 0-1,1 1 1,0-1 0,-1 0 0,1 1-1,0-1 1,0 0 0,-1 0 0,1 0-1,0 0 1,0 0 0,-1 0 0,2 0-1,48 5-2282,-47-5 2034,62-2-8426,-30-4 2311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1.613"/>
    </inkml:context>
    <inkml:brush xml:id="br0">
      <inkml:brushProperty name="width" value="0.025" units="cm"/>
      <inkml:brushProperty name="height" value="0.025" units="cm"/>
    </inkml:brush>
  </inkml:definitions>
  <inkml:trace contextRef="#ctx0" brushRef="#br0">139 248 15919,'0'0'3433,"-12"7"-236,5-3-2866,-10 5 927,1 0 0,-24 20 0,36-26-1073,0 0 0,1 0 0,-1 0 1,1 1-1,0-1 0,0 1 0,0 0 0,0 0 0,1 0 0,-1 0 0,1 1 0,0-1 0,1 0 0,-1 1 0,1 0 1,0-1-1,-1 9 0,2-12-180,0 1 1,1-1 0,-1 0 0,0 1 0,1-1-1,-1 0 1,1 0 0,0 1 0,0-1-1,-1 0 1,1 0 0,0 0 0,0 0 0,0 0-1,0 0 1,0 0 0,0 0 0,0-1-1,0 1 1,0 0 0,1-1 0,-1 1-1,0 0 1,0-1 0,1 0 0,-1 1 0,0-1-1,1 0 1,-1 0 0,0 1 0,1-1-1,-1 0 1,0 0 0,1 0 0,-1-1 0,0 1-1,1 0 1,-1-1 0,2 1 0,2-1 11,1 0 1,0 0 0,-1 0-1,1-1 1,-1 1-1,1-1 1,-1-1 0,8-4-1,-7 3-44,0 0 0,0-1 0,-1 0 0,1 0 0,-1 0 0,-1 0 0,1-1 1,-1 0-1,0 0 0,0 0 0,0-1 0,-1 1 0,0-1 0,-1 0 0,1 0 0,-1 0 0,1-7 0,-24 50-812,19-29 844,0 0 0,0 0-1,1 0 1,-1 0-1,2 0 1,-1 1 0,1-1-1,0 1 1,1 7-1,-1-13 7,1-1 0,-1 0 0,0 1 0,1-1 0,-1 0 0,1 0 0,0 1 0,-1-1 0,1 0 0,0 0 0,0 0 0,-1 0 0,1 1 0,0-1 0,0 0 0,0-1 0,0 1 0,1 0 0,-1 0 0,0 0 0,2 0 0,-1 0 3,1-1 0,-1 0 0,1 1 0,-1-1 0,1 0-1,-1-1 1,1 1 0,-1 0 0,1-1 0,-1 1 0,1-1-1,-1 0 1,0 1 0,1-1 0,-1 0 0,3-2 0,6-4 2,-1 1-1,1-2 1,-2 1 0,1-1 0,-1-1 0,0 0 0,0 0 0,-1-1-1,9-15 1,-1 2-1,-2-2 0,-1 0 0,12-30 1,-18 38 27,0-1 0,-2 1 0,0-1 1,-1-1-1,-1 1 0,0 0 1,-2-1-1,0-22 0,-1 40-31,0 1-1,-1 0 0,1 0 0,0 0 1,-1 0-1,1 0 0,0 0 1,-1 0-1,1 0 0,0 0 0,0 0 1,-1 0-1,1 0 0,0 0 1,-1 0-1,1 0 0,0 0 0,-1 0 1,1 0-1,0 1 0,0-1 1,-1 0-1,1 0 0,0 0 0,0 0 1,-1 1-1,1-1 0,0 0 1,0 0-1,0 1 0,-1-1 0,1 0 1,0 0-1,0 1 0,-6 7 85,2 0 0,-1 1 0,1 0 0,0 0 0,1 0 0,0 0 0,1 0 0,-3 15 0,1 5 537,-2 46 0,5-51-597,0-11-34,0 1 0,1-1 0,0 1 0,1-1 0,0 1 0,1-1 1,1 0-1,0 0 0,1 0 0,9 22 0,-13-34-2,1 0 0,-1 0 0,0 0 0,0-1 0,1 1 0,-1 0 0,1 0 0,-1-1 0,1 1 0,-1 0 0,1-1 0,-1 1 0,1 0 0,-1-1 0,1 1 0,0-1 0,-1 1 0,1-1 0,0 1 0,0-1 0,-1 0 0,1 1 0,0-1 0,0 0 0,0 0 0,-1 1 0,1-1 0,0 0 0,0 0 0,0 0 0,0 0 0,-1 0 0,2 0 0,0-1 0,-1-1 0,0 1 0,1 0 0,-1-1 0,0 1 0,0-1 0,0 1 0,0-1 0,-1 0 0,1 1 0,0-1 0,-1 0 0,1 1 0,0-3 0,10-62 0,-10 45 0,1 11 0,-1 0 0,0 0 0,-1 0 0,0 0 0,0 0 0,-1 0 0,-1 1 0,0-1 0,0 0 0,-5-13 0,7 23 0,-1-1 0,1 1 0,0-1 0,0 0 0,-1 1 0,1-1 0,0 1 0,-1-1 0,1 1 0,-1-1 0,1 1 0,0-1 0,-1 1 0,1-1 0,-1 1 0,1-1 0,-1 1 0,0 0 0,1-1 0,-1 1 0,1 0 0,-1 0 0,0 0 0,1-1 0,-1 1 0,0 0 0,1 0 0,-1 0 0,0 0 0,0 0 0,-7 17 0,6 28 0,2-42 0,0 0 0,1 0 0,-1 0 0,1 0 0,0 0 0,0 0 0,0 0 0,0 0 0,0 0 0,1 0 0,-1-1 0,1 1 0,0-1 0,0 1 0,0-1 0,0 1 0,0-1 0,1 0 0,3 3 0,-1-2 0,0-1 0,0 1 0,1-1 0,-1 0 0,1 0 0,-1 0 0,1-1 0,0 1 0,-1-2 0,7 1 0,-1 0 0,-1-1 0,0 0 0,1-1 0,-1 0 0,0-1 0,1 0 0,-1 0 0,0-1 0,0-1 0,-1 1 0,15-9 0,-18 9 0,-1 0 0,-1-1 0,1 1 0,0-1 0,-1 0 0,0 0 0,0-1 0,0 1 0,0-1 0,-1 0 0,1 0 0,-1 0 0,-1 0 0,1 0 0,-1-1 0,0 1 0,0-1 0,2-10 0,-8 13 0,-4 11 0,-7 10 0,10-9 0,0 0 0,1 1 0,0-1 0,0 1 0,1-1 0,0 1 0,1 0 0,0 1 0,0-1 0,1 0 0,1 0 0,0 17 0,0-26-9,1 0 0,-1 0 0,0 0 0,1 0 0,-1 0 1,0 0-1,1 0 0,-1 0 0,1 0 0,-1 0 0,1-1 0,0 1 0,-1 0 0,1 0 0,0-1 0,0 1 1,-1 0-1,1-1 0,0 1 0,0-1 0,0 1 0,0-1 0,0 1 0,0-1 0,0 0 0,0 1 0,0-1 1,0 0-1,0 0 0,0 0 0,0 0 0,0 0 0,0 0 0,0 0 0,0 0 0,0 0 0,0 0 0,0-1 1,0 1-1,0 0 0,-1-1 0,2 0 0,2 0-161,-1 0 1,1 0-1,-1-1 1,0 1-1,1-1 1,-1 0 0,0 0-1,0 0 1,-1 0-1,6-5 1,-5 2-1605,1-1 0,-1 0 1,0 0-1,0 0 1,-1-1-1,0 1 1,0-1-1,2-12 1,-1-12-8269</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1.940"/>
    </inkml:context>
    <inkml:brush xml:id="br0">
      <inkml:brushProperty name="width" value="0.025" units="cm"/>
      <inkml:brushProperty name="height" value="0.025" units="cm"/>
    </inkml:brush>
  </inkml:definitions>
  <inkml:trace contextRef="#ctx0" brushRef="#br0">0 1 11883,'0'0'11851,"8"58"-16239,15-42-640,3-1-5126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2.296"/>
    </inkml:context>
    <inkml:brush xml:id="br0">
      <inkml:brushProperty name="width" value="0.025" units="cm"/>
      <inkml:brushProperty name="height" value="0.025" units="cm"/>
    </inkml:brush>
  </inkml:definitions>
  <inkml:trace contextRef="#ctx0" brushRef="#br0">161 1 10666,'0'0'15092,"-10"0"-13320,-2 2-1272,0-1 0,0 1-1,0 1 1,1 0 0,-19 8 0,26-10-414,0 1 0,1-1 0,-1 1 0,1 0 0,0 0 0,-1 0 0,1 0 1,0 1-1,0-1 0,1 1 0,-1 0 0,1 0 0,-1 0 0,1 0 0,0 0 0,0 0 0,0 1 0,0-1 0,1 1 1,-1-1-1,1 1 0,0 0 0,0-1 0,0 1 0,0 5 0,2-8-86,-1 0 0,1 0 0,0-1 0,-1 1 0,1 0 0,0 0 0,0-1 0,-1 1 0,1 0 0,0-1 0,0 1 0,0-1 0,0 1 0,0-1 0,0 0 0,0 1 0,0-1 0,0 0 0,0 0 0,0 0 0,0 1 0,0-1 0,0 0 0,0 0 0,0-1 0,0 1 0,0 0 0,0 0 0,2-1 0,33-5 0,-29 2 0,0-1 0,0 0 0,0-1 0,-1 0 0,0 0 0,0 0 0,-1-1 0,1 1 0,-1-1 0,5-11 0,-14 25 0,0 0 0,0 0 0,1 0 0,0 1 0,1-1 0,-1 1 0,1 0 0,1 0 0,-1-1 0,1 15 0,1-21-26,0 0 0,1 0 0,-1 0 0,1 0 0,-1-1 0,1 1-1,-1 0 1,1 0 0,0 0 0,-1-1 0,1 1 0,0 0 0,0 0 0,0-1 0,-1 1 0,1-1 0,0 1 0,0-1-1,0 1 1,0-1 0,0 0 0,0 1 0,0-1 0,0 0 0,0 0 0,0 1 0,0-1 0,0 0 0,0 0 0,0 0 0,0-1-1,0 1 1,0 0 0,0 0 0,0 0 0,2-1 0,40-11-2676,-28 4-1521,-1-2 0,26-21 1,-18 11-4266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1:36:25.866"/>
    </inkml:context>
    <inkml:brush xml:id="br0">
      <inkml:brushProperty name="width" value="0.025" units="cm"/>
      <inkml:brushProperty name="height" value="0.025" units="cm"/>
    </inkml:brush>
  </inkml:definitions>
  <inkml:trace contextRef="#ctx0" brushRef="#br0">124 963 12524,'-50'-36'3203,"9"-5"-801,15-2-448,19-8 480,10-7-640,39-9-577,32-11 96,28-11 1,26-6-738,20 3-256,13 4-287,-3 7-194,-14 8-3682,-17 2-6631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6.377"/>
    </inkml:context>
    <inkml:brush xml:id="br0">
      <inkml:brushProperty name="width" value="0.025" units="cm"/>
      <inkml:brushProperty name="height" value="0.025" units="cm"/>
    </inkml:brush>
  </inkml:definitions>
  <inkml:trace contextRef="#ctx0" brushRef="#br0">1 13 11371,'0'0'7399,"70"-13"-4837,-33 13-1441,7 0-832,6 0-257,1 0-1186,-3 0-3682,2 0-10443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17.290"/>
    </inkml:context>
    <inkml:brush xml:id="br0">
      <inkml:brushProperty name="width" value="0.025" units="cm"/>
      <inkml:brushProperty name="height" value="0.025" units="cm"/>
    </inkml:brush>
  </inkml:definitions>
  <inkml:trace contextRef="#ctx0" brushRef="#br0">0 74 10762,'0'0'20564,"86"-37"-19956,-34 32-448,3-4-128,2 2-32,-6 1-928,-6 2-1827,-11 3-3139,-6-3-4580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2.654"/>
    </inkml:context>
    <inkml:brush xml:id="br0">
      <inkml:brushProperty name="width" value="0.025" units="cm"/>
      <inkml:brushProperty name="height" value="0.025" units="cm"/>
    </inkml:brush>
  </inkml:definitions>
  <inkml:trace contextRef="#ctx0" brushRef="#br0">135 8 7431,'0'0'21711,"-9"-3"-20414,4 2-1167,0 0-1,0 0 0,0 1 1,0-1-1,0 1 0,0 0 1,0 0-1,0 1 0,0-1 1,0 1-1,0 0 0,0 0 0,1 1 1,-1 0-1,0 0 0,1 0 1,-7 4-1,-7 8-129,18-13 0,0-1 0,0 1 0,0-1 0,0 0 0,1 1 0,-1-1 0,0 0 0,0 1 0,0-1 0,0 1 0,0-1 0,1 0 0,-1 0 0,0 1 0,0-1 0,1 0 0,-1 1 0,0-1 0,0 0 0,1 0 0,-1 1 0,0-1 0,1 0 0,-1 0 0,0 0 0,1 1 0,-1-1 0,1 0 0,-1 0 0,0 0 0,1 0 0,0 0 0,49 7 0,-30-5 0,5 2-204,51 9-1551,-70-11 1617,-1-1-1,1 1 1,0 0 0,-1 1 0,1 0-1,-1-1 1,0 2 0,0-1-1,9 8 1,-13-10 155,0 1 0,0-1 0,0 0 0,0 1 0,0-1 0,-1 1 1,1-1-1,0 1 0,-1-1 0,0 1 0,1-1 0,-1 1 0,0 0 0,1-1 0,-1 1 0,0 0 0,0-1 0,-1 1 0,1-1 0,0 1 0,0 0 0,-1-1 0,1 1 0,-1-1 0,1 1 0,-1-1 0,0 1 0,0-1 0,1 1 1,-1-1-1,0 0 0,0 0 0,0 1 0,-1-1 0,1 0 0,0 0 0,0 0 0,-1 0 0,-2 1 0,-6 7 540,-1-2 0,0 0 1,-18 9-1,26-14-484,-20 10 39,-2-1-1,0-1 1,-28 7-1,-2-9-5799</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4.953"/>
    </inkml:context>
    <inkml:brush xml:id="br0">
      <inkml:brushProperty name="width" value="0.025" units="cm"/>
      <inkml:brushProperty name="height" value="0.025" units="cm"/>
    </inkml:brush>
  </inkml:definitions>
  <inkml:trace contextRef="#ctx0" brushRef="#br0">0 13 8392,'0'0'14734,"49"19"-13485,-10-19 224,9 0-864,5-9-481,6 0-64,-5 2-192,-7 3-416,-12 2-449,-13 2-577,-15 4-1216,-7 8-642,-12 1-2690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5.326"/>
    </inkml:context>
    <inkml:brush xml:id="br0">
      <inkml:brushProperty name="width" value="0.025" units="cm"/>
      <inkml:brushProperty name="height" value="0.025" units="cm"/>
    </inkml:brush>
  </inkml:definitions>
  <inkml:trace contextRef="#ctx0" brushRef="#br0">0 14 14574,'0'0'7783,"84"21"-6117,-40-21-321,4 0-704,2-4-577,-4 0-32,-8 0-449,-3-1-1152,-11 1-1154,-7 0-1120,-7-6-1827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5.666"/>
    </inkml:context>
    <inkml:brush xml:id="br0">
      <inkml:brushProperty name="width" value="0.025" units="cm"/>
      <inkml:brushProperty name="height" value="0.025" units="cm"/>
    </inkml:brush>
  </inkml:definitions>
  <inkml:trace contextRef="#ctx0" brushRef="#br0">76 0 16752,'0'0'3363,"18"49"-608,-6-30-994,6-1 65,3 0-289,0-2-864,-4-2-545,0 1-64,-5-2-32,-12 5-224,0 1-737,-18 5-224,-13 1-352,-6 5-769,-4-2-1090,-2-1-1504,2-4-4613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6.212"/>
    </inkml:context>
    <inkml:brush xml:id="br0">
      <inkml:brushProperty name="width" value="0.025" units="cm"/>
      <inkml:brushProperty name="height" value="0.025" units="cm"/>
    </inkml:brush>
  </inkml:definitions>
  <inkml:trace contextRef="#ctx0" brushRef="#br0">62 0 17264,'0'0'5723,"-1"12"-3993,-13 84 1242,4-37-1185,-4 92-1,14-150-1771,-1 1 0,1 0 0,0 0 0,1 0 0,-1 0 0,0 0 0,1 0 0,-1 0 0,1 0 0,-1 0 0,1-1 0,0 1 0,0 0 0,0-1 0,0 1 0,2 2 0,-2-3-2,0 0 0,0 0 0,0-1 0,1 1-1,-1-1 1,0 1 0,0-1 0,0 1 0,1-1 0,-1 0 0,0 1 0,0-1-1,1 0 1,-1 0 0,0 0 0,1 0 0,-1 0 0,0 0 0,2-1 0,7-2 49,0 0 0,0-1 1,-1 0-1,1-1 0,10-7 1,11-4-27,-29 15-41,0 0 0,-1 1 0,1-1 0,0 0 0,0 1 0,0-1 0,0 1 0,-1 0 0,1 0 0,0 0 0,0 0 0,0 0 0,0 0 0,0 0 0,0 0-1,-1 1 1,1-1 0,0 1 0,0-1 0,0 1 0,-1 0 0,1 0 0,0 0 0,-1 0 0,1 0 0,-1 0 0,1 0 0,-1 0 0,1 1 0,-1-1 0,0 1 0,0-1 0,0 1 0,0-1 0,0 1 0,1 2 0,0 1 30,-1 0 0,1 0 0,-2 1 0,1-1 0,0 0 0,-1 0 0,0 0 0,0 1 0,-1-1 0,0 0 0,1 0 0,-4 10 0,1-9-8,1-1 0,0 0 0,-1 0 0,0-1 0,0 1 0,-1-1 0,0 1 0,1-1 0,-1 0 0,0 0 0,-1-1 0,1 1 0,-1-1 0,1 0 0,-1 0 0,-10 4 1,9-4-7,-1 0 1,1-1 0,-1 0 0,0 0 0,0 0-1,0-1 1,0 0 0,0 0 0,-1-1 0,1 0-1,0 0 1,-13-2 0,17 1-134,1-1 0,-1 1 1,1 0-1,-1-1 0,1 0 0,-1 1 0,1-1 1,0 0-1,0 0 0,0 0 0,0 0 0,0-1 1,0 1-1,1-1 0,-1 1 0,1-1 0,0 1 0,-1-1 1,1 0-1,0 1 0,1-1 0,-1 0 0,0 0 1,1 0-1,-1-5 0,1 5-91,0 0 1,-1 0-1,1 1 0,0-1 1,0 0-1,1 0 0,-1 0 1,1 0-1,-1 0 0,1 0 1,0 1-1,0-1 0,0 0 1,0 1-1,1-1 0,-1 1 1,1-1-1,-1 1 0,1 0 1,0-1-1,0 1 0,0 0 1,0 0-1,0 0 0,5-2 1,-1 1-1488,0 1 0,0 1 0,1-1 0,-1 1 0,0 0 0,8 0 1,16 0-6405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7.457"/>
    </inkml:context>
    <inkml:brush xml:id="br0">
      <inkml:brushProperty name="width" value="0.025" units="cm"/>
      <inkml:brushProperty name="height" value="0.025" units="cm"/>
    </inkml:brush>
  </inkml:definitions>
  <inkml:trace contextRef="#ctx0" brushRef="#br0">71 433 15759,'0'0'12572,"-9"-3"-12300,7 2-265,-1 1 0,0-1-1,1 0 1,-1 1 0,0-1-1,1 1 1,-1 0 0,0 0 0,1 0-1,-1 0 1,0 1 0,-4 0-1,5 1-1,1-1-1,-1 0 1,1 0-1,-1 1 0,1-1 1,-1 1-1,1-1 0,0 1 1,0 0-1,0-1 0,0 1 1,0 0-1,0 0 1,0 0-1,0 0 0,1 0 1,-1 0-1,1 0 0,0 0 1,-1 0-1,1 0 1,0 0-1,0 4 0,0-5 28,0 1 0,0-1-1,-1 1 1,1 0 0,0-1-1,0 1 1,0-1 0,1 1 0,-1 0-1,0-1 1,1 1 0,-1-1-1,1 1 1,-1-1 0,1 1-1,0-1 1,-1 1 0,1-1-1,0 0 1,0 1 0,0-1 0,0 0-1,0 0 1,0 1 0,1-1-1,-1 0 1,0 0 0,3 1-1,-1-2 21,0 1-1,0-1 0,0 1 0,0-1 0,0 0 1,0 0-1,0 0 0,0 0 0,0-1 0,0 0 0,0 1 1,0-1-1,0 0 0,6-3 0,-1 0 3,1 0 0,-1-1-1,0-1 1,0 1 0,-1-1-1,1-1 1,10-11-1,-14 14-36,-1 0 0,0 1 0,0-1 0,0 0 0,0-1-1,-1 1 1,1 0 0,-1-1 0,0 1 0,-1-1 0,1 0-1,-1 1 1,0-1 0,0 0 0,0 0 0,0-8 0,-2 12-16,1 0 0,0 0 0,0 0 0,-1 0 0,1 1 1,0-1-1,-1 0 0,1 0 0,-1 1 0,1-1 0,-1 0 1,1 1-1,-1-1 0,0 0 0,1 1 0,-1-1 1,0 1-1,0-1 0,1 1 0,-1-1 0,0 1 0,0 0 1,1-1-1,-1 1 0,0 0 0,0 0 0,0-1 1,0 1-1,0 0 0,1 0 0,-1 0 0,0 0 0,0 0 1,0 0-1,0 0 0,0 1 0,0-1 0,1 0 1,-1 0-1,0 1 0,-1 0 0,-1-1-12,1 1 0,0 0 0,-1 0 0,1 0-1,0 0 1,0 0 0,0 0 0,0 1 0,0-1 0,0 1 0,0-1-1,1 1 1,-1 0 0,-2 2 0,3-2 10,1-1-1,-1 0 1,0 1 0,1-1 0,-1 1-1,1-1 1,-1 1 0,1-1-1,0 1 1,0-1 0,0 1-1,0-1 1,0 1 0,0-1-1,0 1 1,0 0 0,0-1 0,1 3-1,0-4 2,0 1-1,-1 0 0,1 0 1,-1 0-1,1-1 1,0 1-1,0 0 0,0-1 1,-1 1-1,1 0 1,0-1-1,0 1 0,0-1 1,0 0-1,0 1 1,0-1-1,0 0 0,0 1 1,0-1-1,2 0 1,1 0 3,1 0 1,-1 0-1,1 0 1,-1-1 0,1 1-1,-1-1 1,0-1-1,1 1 1,-1 0-1,0-1 1,5-2-1,5-5-284,0 0-1,0-2 1,-1 1-1,0-2 1,-1 1-1,0-2 1,10-13-1,-15 17 3,-1 1-1,0-1 0,-1 1 0,0-2 1,0 1-1,-1-1 0,0 1 1,-1-1-1,0 0 0,0 0 1,-1 0-1,1-17 0,-3 27 264,0-1 1,0 1-1,0 0 0,0-1 0,0 1 1,0 0-1,0 0 0,0-1 0,0 1 1,0 0-1,0-1 0,0 1 0,-1 0 0,1 0 1,0-1-1,0 1 0,0 0 0,0 0 1,0-1-1,-1 1 0,1 0 0,0 0 1,0-1-1,-1 1 0,1 0 0,0 0 1,0 0-1,-1 0 0,1-1 0,0 1 0,0 0 1,-1 0-1,1 0 0,0 0 0,-1 0 1,1 0-1,0 0 0,0 0 0,-1 0 1,1 0-1,0 0 0,-1 0 0,1 0 1,0 0-1,-1 0 0,1 0 0,0 0 0,0 0 1,-1 0-1,1 0 0,0 1 0,-1-1 1,1 0-1,0 0 0,0 0 0,-1 0 1,1 1-1,0-1 0,0 0 0,0 0 0,-1 1 1,1-1-1,0 0 0,0 0 0,0 1 1,-16 15 142,7-3 290,1 0-1,0 1 0,1 0 1,1 1-1,0-1 1,1 1-1,0 1 0,1-1 1,1 0-1,1 1 1,0 0-1,0 21 0,3-34-413,-1-1 1,1-1-1,0 1 0,-1 0 0,1 0 0,0 0 0,0 0 0,0 0 0,1-1 0,-1 1 0,0 0 0,1-1 0,-1 1 0,1-1 0,-1 0 0,4 3 1,-3-3-25,0 0 0,0 1 0,-1-1 0,1 1 0,0 0 0,-1-1 0,1 1 0,-1 0 0,0 0 0,0 0 1,0 0-1,0 0 0,0 0 0,1 3 0,-2-4 28,1-1-1,-1 0 1,0 1 0,0-1-1,0 0 1,0 1 0,1-1 0,-1 0-1,0 0 1,0 1 0,1-1 0,-1 0-1,0 0 1,0 0 0,1 1 0,-1-1-1,0 0 1,1 0 0,-1 0-1,0 0 1,1 0 0,-1 1 0,0-1-1,1 0 1,-1 0 0,0 0 0,1 0-1,-1 0 1,0 0 0,1 0-1,-1 0 1,0 0 0,1-1 0,-1 1-1,0 0 1,1 0 0,-1 0 0,0 0-1,1 0 1,-1 0 0,0-1-1,0 1 1,1 0 0,-1 0 0,0-1-1,0 1 1,1 0 0,-1 0 0,0-1-1,1 1 1,13-13 296,10-24-29,-1-1 0,-2 0 1,-2-2-1,-2-1 0,-1 0 0,-2 0 1,15-79-1,-28 83-275,-7 26-68,5 11 64,0 0 0,0 0-1,1 0 1,-1 1 0,0-1-1,0 0 1,0 0 0,0 0-1,1 1 1,-1-1 0,0 0-1,0 1 1,1-1 0,-1 1-1,0-1 1,0 1 0,1-1-1,-1 1 1,1-1 0,-2 2-1,-10 12 2,-1 1-1,2 1 1,0 0-1,1 0 1,-15 36 0,9-20 196,-1 1-82,1 1 0,-16 53 0,27-69-85,0 1 0,2 0 1,0-1-1,1 1 0,1 0 1,2 36-1,0-53-25,0-1 0,0 0 0,1-1 0,-1 1 0,0 0 0,1-1 0,-1 1 0,0-1 0,1 0 0,-1 1 0,1-1 0,-1 0 0,0 0 0,1 0 0,-1 0 0,1 0 0,-1 0 0,1 0 0,-1 0 0,0-1 0,1 1 0,-1-1 0,1 1 0,-1-1 0,0 1 0,0-1 0,3-1 0,29-31 0,-30 30 0,-1 0 0,1 0 0,0 0 0,-1 0 0,1 0 0,1 1 0,-1-1 0,7-3 0,3 3-1098,2-3-5143,-14 5 5885,-1 0-1,0 0 1,0 1 0,0-1 0,0 0 0,0 0 0,0 0 0,0 0-1,0 1 1,0-1 0,0 0 0,0 0 0,-1 0 0,1 0-1,0 1 1,-1-1 0,1 0 0,0 0 0,-1 1 0,1-1-1,-1 0 1,1 1 0,-2-2 0,-5-10-13097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8.576"/>
    </inkml:context>
    <inkml:brush xml:id="br0">
      <inkml:brushProperty name="width" value="0.025" units="cm"/>
      <inkml:brushProperty name="height" value="0.025" units="cm"/>
    </inkml:brush>
  </inkml:definitions>
  <inkml:trace contextRef="#ctx0" brushRef="#br0">48 140 4548,'18'-86'8347,"4"33"1564,-21 58-5424,1 25-3241,-6 32-541,-2 0 0,-3 0 0,-19 64-1,-13 101 705,39-200-1409,5-38 0,6-44 0,18-172-203,-5 260-319,-20-30 547,0 0 0,0 0 0,1 0 0,-1-1 0,1 1 0,0-1 0,0 1 0,0-1 0,0 0 0,0 0 0,1-1 0,5 3 0,-4-3-17,0-1 0,-1 0 0,1 0 0,0 0 0,0 0 0,0-1 0,0 0 0,-1 0 0,1-1 0,0 1 0,-1-1 1,1 0-1,-1 0 0,6-4 0,-2 1 8,0-1 1,-1 0-1,0-1 0,0 1 1,-1-1-1,0-1 0,6-7 1,-2-1 1,-1 1 1,0-1-1,-1 0 1,-1-1-1,-1 0 1,0 0-1,5-27 1,-9 35-19,-1 0 0,0 0 0,0 0 0,-1 0 0,0 0 0,-2-13 0,2 22 0,0 0 0,0-1 0,0 1 0,0-1 0,0 1 0,0-1 0,-1 1 0,1-1 0,0 1 0,0-1 0,0 1 0,-1 0 0,1-1 0,0 1 0,0 0 0,-1-1 0,1 1 0,0 0 0,-1-1 0,1 1 0,-1 0 0,1-1 0,0 1 0,-1 0 0,1 0 0,-1 0 0,1-1 0,-1 1 0,1 0 0,0 0 0,-1 0 0,1 0 0,-1 0 0,0 0 0,-17 8 0,-10 21 0,19-16 0,-14 18 0,-21 39 0,39-61 0,0 0 0,1 0 0,0 0 0,1 1 0,0 0 0,1-1 0,0 1 0,0 0 0,-1 18 0,4-28 0,-1 1 0,0 0 0,0 0 0,0-1 0,1 1 0,-1 0 0,0-1 0,1 1 0,-1 0 0,0-1 0,1 1 0,-1-1 0,1 1 0,-1 0 0,1-1 0,-1 1 0,1-1 0,-1 0 0,1 1 0,0-1 0,-1 1 0,1-1 0,0 0 0,-1 1 0,1-1 0,1 0 0,28 5 0,28-9 0,-35-1-17,-15 3 1,0 0 0,1 0 0,-1 1 0,1 0 0,8 1-1,-15 0 16,-1 0 0,0 0 0,1 0 0,-1 1 0,1-1 0,-1 0 0,1 1 0,-1-1 0,0 1 0,1 0 0,-1-1 0,0 1 0,0 0 0,0 0 0,1 0 0,-1 0 0,0 0 0,0 0 0,0 0 0,0 0 0,-1 0 0,1 0 0,0 1 0,0-1 0,-1 0 0,1 1 0,-1-1 0,1 0 0,-1 1 0,1-1 0,-1 1 0,0-1 0,0 1 0,0 1 0,1 11 19,-2-1 1,0 1-1,-1-1 1,0 1-1,-6 19 1,-5 31 19,13-64-41,0 17-1641,0-18 1565,0 1 0,0 0 1,0 0-1,0 0 1,0-1-1,0 1 1,0 0-1,0 0 0,0 0 1,0-1-1,0 1 1,0 0-1,0 0 1,1 0-1,-1 0 0,0 0 1,0-1-1,0 1 1,0 0-1,0 0 1,1 0-1,-1 0 0,0 0 1,0 0-1,0 0 1,0-1-1,1 1 1,-1 0-1,0 0 0,0 0 1,0 0-1,1 0 1,-1 0-1,0 0 1,0 0-1,0 0 0,1 0 1,-1 0-1,0 0 1,0 0-1,0 0 1,0 0-1,1 0 0,-1 1 1,0-1-1,0 0 1,0 0-1,1 0 1,-1 0-1,0 0 0,0 0 1,0 0-1,0 1 1,0-1-1,1 0 1,-1 0-1,0 0 0,0 0 1,0 0-1,0 1 1,0-1-1,0 0 1,0 0-1,0 0 1,0 1-1,11-18-9007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39.493"/>
    </inkml:context>
    <inkml:brush xml:id="br0">
      <inkml:brushProperty name="width" value="0.025" units="cm"/>
      <inkml:brushProperty name="height" value="0.025" units="cm"/>
    </inkml:brush>
  </inkml:definitions>
  <inkml:trace contextRef="#ctx0" brushRef="#br0">21 60 5029,'3'-21'3699,"1"-14"7196,-2 31-6223,-2 19-2489,-14 207 1258,-1 2-593,15-221-2848,0-1 0,0 1 0,0-1 0,0 0 0,0 1 0,1-1 0,-1 0 0,1 1 0,0-1 0,0 0 0,-1 1 0,1-1 0,1 0 0,-1 0 0,0 0 0,0 0 0,4 3 0,-3-4 0,-1 0 0,1 0 0,0 0 0,0 0 0,0-1 0,0 1 0,0-1 0,0 1 0,0-1 0,0 0 0,0 0 0,0 0 0,0 0 0,0 0 0,0 0 0,0 0 0,0-1 0,0 1 0,0-1 0,-1 1 0,1-1 0,2-1 0,4-2 0,0 0 0,-1 0 0,0-1 0,0 0 0,0 0 0,-1-1 0,0 0 0,8-9 0,45-59 0,-51 62 0,-2 3 0,-5 7 0,0 0 0,1 0 0,-1 0 0,0 0 0,1 0 0,-1 0 0,1 0 0,0 1 0,0-1 0,0 1 0,0-1 0,0 1 0,0 0 0,0-1 0,3 0 0,-4 5 0,0-1 0,0 1 0,0-1 0,-1 1 0,1 0 0,-1 0 0,1-1 0,-1 1 0,0 0 0,0 0 0,0-1 0,-1 5 0,1-2 0,-15 152 0,15-156-22,0-1 1,0 0-1,0 1 0,0-1 1,0 0-1,0 0 0,1 1 1,-1-1-1,0 0 0,0 1 1,0-1-1,1 0 0,-1 0 1,0 0-1,0 1 0,1-1 1,-1 0-1,0 0 0,0 0 1,1 1-1,-1-1 0,0 0 1,1 0-1,-1 0 0,0 0 0,1 0 1,-1 0-1,0 0 0,1 0 1,-1 0-1,0 0 0,1 0 1,-1 0-1,0 0 0,1 0 1,-1 0-1,0 0 0,1 0 1,-1 0-1,0 0 0,0-1 1,1 1-1,-1 0 0,0 0 1,1 0-1,-1 0 0,0-1 1,0 1-1,1 0 0,-1 0 1,0-1-1,0 1 0,0 0 1,1-1-1,-1 1 0,0 0 1,0-1-137,15-12-2561,0-1 1,-2-1 0,0-1 0,0 1-1,15-29 1,-16 26-1039,11-16-4731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0.332"/>
    </inkml:context>
    <inkml:brush xml:id="br0">
      <inkml:brushProperty name="width" value="0.025" units="cm"/>
      <inkml:brushProperty name="height" value="0.025" units="cm"/>
    </inkml:brush>
  </inkml:definitions>
  <inkml:trace contextRef="#ctx0" brushRef="#br0">118 9 10634,'0'0'7266,"-6"11"-4240,-23 35-981,11-20-394,2 1 0,0 1 0,-14 34 0,30-61-1624,0-1 1,-1 1-1,1-1 1,0 1 0,-1-1-1,1 1 1,0 0-1,0-1 1,0 1 0,0-1-1,-1 1 1,1-1-1,0 1 1,0 0 0,0-1-1,0 1 1,0-1-1,0 1 1,0-1 0,1 1-1,-1 0 1,0-1 0,0 1-1,0-1 1,0 1-1,1-1 1,-1 1 0,0-1-1,1 1 1,-1-1-1,0 1 1,1 0 0,17-7 686,20-24-167,-23 16-638,-1 0-1,-1-1 1,-1-1-1,0 0 1,0 0-1,10-24 1,-21 39-160,-16 30-154,8-17 388,-1 2 195,1 0 0,1 0 0,0 1 0,2 0 0,-1 0 0,2 1 0,0-1 0,-2 28 0,5-42-173,0-1 1,0 1 0,0 0 0,0-1 0,0 1-1,1-1 1,-1 1 0,0 0 0,0-1-1,0 1 1,1-1 0,-1 1 0,0-1 0,1 1-1,-1-1 1,0 1 0,1-1 0,-1 1 0,1-1-1,-1 1 1,1-1 0,-1 1 0,1-1-1,-1 0 1,1 1 0,-1-1 0,1 0 0,-1 0-1,1 1 1,0-1 0,-1 0 0,1 0-1,26-3 238,21-19 55,-28 6-298,0-1 0,-2 0 0,26-32 0,7-6 0,-51 54-2,0 1 1,1-1-1,-1 1 1,0 0-1,0-1 1,1 1-1,-1-1 1,0 1-1,0 0 0,1-1 1,-1 1-1,1 0 1,-1 0-1,0-1 1,1 1-1,-1 0 0,0 0 1,1-1-1,-1 1 1,1 0-1,-1 0 1,1 0-1,-1 0 1,0 0-1,1 0 0,-1-1 1,1 1-1,-1 0 1,1 0-1,-1 1 1,1-1-1,-1 0 0,1 0 1,-1 0-1,0 0 1,1 0-1,-1 0 1,1 1-1,-1-1 1,1 0-1,1 22-140,-12 31-74,10-52 216,-1 1 0,1-1-1,0 0 1,-1 0 0,1 0-1,-1 0 1,1 0-1,0 0 1,0 1-1,0-1 1,0 0-1,0 0 1,0 0 0,0 0-1,0 1 1,0-1-1,0 0 1,1 0-1,-1 0 1,0 0 0,1 0-1,-1 1 1,1-1-1,0 0 1,-1 0-1,1 0 1,0 0 0,-1-1-1,1 1 1,0 0-1,0 0 1,0 0-1,0 0 1,0-1 0,0 1-1,0-1 1,2 2-1,0-2 2,0 1 0,0-1 0,0 0 0,1-1 1,-1 1-1,0 0 0,0-1 0,0 0 0,0 1 0,0-1 0,0 0 0,0-1 0,0 1 0,4-3 0,-3 2 10,0 0-1,0 0 1,1 0-1,-1-1 1,-1 0-1,1 0 0,0 0 1,-1 0-1,0 0 1,1-1-1,-1 0 1,0 1-1,-1-1 1,1 0-1,-1 0 1,0-1-1,0 1 0,0 0 1,0-1-1,-1 1 1,0-1-1,0 0 1,1-8-1,-2 12-9,-1 1-1,1-1 1,0 1-1,-1-1 1,1 1-1,0 0 0,-1-1 1,1 1-1,0 0 1,-1-1-1,1 1 1,-1 0-1,1 0 1,-1-1-1,1 1 1,0 0-1,-1 0 1,1 0-1,-1 0 1,1-1-1,-1 1 1,1 0-1,-1 0 1,1 0-1,-1 0 1,1 0-1,-1 0 0,1 0 1,-1 1-1,1-1 1,-1 0-1,1 0 1,-1 0-1,1 0 1,-1 1-1,1-1 1,-1 0-1,0 1 1,-20 11-52,21-12 53,0 1-1,-1-1 1,1 1-1,-1-1 1,1 1-1,0-1 1,-1 1-1,1 0 1,0-1-1,-1 1 1,1 0-1,0-1 1,0 1-1,0 0 1,0-1-1,0 1 1,0 0-1,0-1 1,0 1-1,0 0 1,0-1-1,0 1 1,0 0-1,0-1 1,0 1-1,1 0 1,-1-1-1,0 1 1,1-1-1,-1 1 1,0 0-1,1 0 1,1 0 3,-1-1 0,1 1-1,-1-1 1,0 1 0,1-1 0,-1 0 0,1 0 0,-1 0-1,1 1 1,-1-1 0,1-1 0,-1 1 0,4 0 0,48-16 80,-25 1-85,-1 0 0,-1-2 0,46-36 0,-63 40 0,-17 9 0,-21 11 0,14 4 0,0 0 0,1 0 0,-20 21 0,29-27 0,2-1 0,-1 1 0,0 0 0,1 0 0,0 0 0,0 0 0,1 0 0,-1 1 0,1-1 0,0 1 0,0 0 0,1-1 0,0 1 0,-1 12 0,2-16 0,1 0 0,-1 0 0,1 1 0,0-1 0,0 0 0,-1 0 0,1 0 0,1 0 0,-1 0 0,0 0 0,0-1 0,1 1 0,-1 0 0,1-1 0,-1 1 0,1-1 0,0 1 0,0-1 0,0 0 0,-1 1 0,1-1 0,0 0 0,1 0 0,-1-1 0,0 1 0,0 0 0,0-1 0,0 1 0,3-1 0,10 3 0,0 0 0,0-2 0,15 1 0,-30-2 0,65-2-2361,-56 1 1136,1 0 0,-1-1 0,0 0 0,0-1 0,8-3 0,22-13-10941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1.236"/>
    </inkml:context>
    <inkml:brush xml:id="br0">
      <inkml:brushProperty name="width" value="0.025" units="cm"/>
      <inkml:brushProperty name="height" value="0.025" units="cm"/>
    </inkml:brush>
  </inkml:definitions>
  <inkml:trace contextRef="#ctx0" brushRef="#br0">156 130 7655,'17'-46'10447,"-16"41"-9485,0-1 1,0 1-1,0-1 1,-1 0-1,0 1 0,0-9 1,-1 13-752,1-1 0,0 0 0,0 0 0,-1 1 0,1-1 0,-1 0 0,0 1 0,1-1 0,-1 0 0,0 1 1,0-1-1,0 1 0,0-1 0,0 1 0,0 0 0,-1-1 0,1 1 0,0 0 0,-3-2 0,1 2-56,1 0 0,-1 1 0,0-1 0,1 0 0,-1 1 0,0-1 0,0 1 0,0 0 0,0 0-1,1 0 1,-1 1 0,0-1 0,0 0 0,1 1 0,-1 0 0,-4 1 0,1 1-112,0 0 1,0 0-1,0 1 0,0 0 0,1 0 1,-1 0-1,1 0 0,0 1 1,1 0-1,-1 0 0,1 1 0,0-1 1,0 1-1,1 0 0,-4 7 1,3-6-17,0 0 0,1 0 0,1 0 0,-1 1 0,1-1 1,0 0-1,1 1 0,-1 0 0,2-1 0,-1 1 0,1 0 1,0-1-1,2 13 0,-2-19-27,1 1 0,-1-1 0,1 1 0,0-1 0,-1 1 0,1-1 0,0 1 0,0-1 0,0 1 0,0-1 0,0 0 0,0 0 0,0 1 0,1-1 0,-1 0 0,0 0 0,1 0 0,-1 0 0,1-1 0,-1 1 0,3 1 0,0-1 0,0 0 0,1 0 0,-1-1 0,0 1 0,0-1 0,0 0 0,1 0 0,6-1 0,-1 0 0,-1-1 0,1-1 0,-1 1 0,1-2 0,-1 1 0,17-10 0,43-37 7,-63 45-11,0-1 0,0 1 1,-1-1-1,0 0 0,0 0 0,0-1 1,0 1-1,4-12 0,-40 70-1034,-7 13 1238,36-59-96,-1 0 0,2 0 0,-1 0 1,1 1-1,0-1 0,0 0 0,0 12 0,2-17-103,-1 0 0,1-1 0,-1 0 0,0 1 1,1-1-1,-1 1 0,1-1 0,-1 1 0,1-1 0,0 0 0,-1 1 0,1-1 0,-1 0 1,1 0-1,-1 1 0,1-1 0,0 0 0,-1 0 0,1 0 0,0 0 0,-1 0 0,1 0 1,0 0-1,-1 0 0,1 0 0,-1 0 0,1 0 0,0 0 0,-1 0 0,1-1 0,0 1 1,-1 0-1,1 0 0,-1-1 0,1 1 0,25-10-9,-8-1 8,-1-1 0,0 0 0,18-19 0,-22 20 0,0-1 0,0 2 0,1-1 0,0 2 0,26-13 0,-40 22 0,1 0 0,0-1 0,-1 1 0,1 0 0,-1 0 0,1 0 0,0 0 0,-1 0 0,1 0 0,-1 0 0,1 0 0,-1 0 0,1 1 0,0-1 0,-1 0 0,1 0 0,-1 0 0,1 1 0,-1-1 0,1 0 0,-1 1 0,1-1 0,-1 0 0,1 1 0,-1-1 0,1 1 0,-1-1 0,0 0 0,1 1 0,-1-1 0,0 1 0,1-1 0,-1 1 0,0 0 0,0-1 0,0 1 0,1-1 0,-1 1 0,0-1 0,0 1 0,0 0 0,0-1 0,0 1 0,0-1 0,0 1 0,0 0 0,1 44 0,0-12 0,-1-32 0,1 0 0,0 0 0,-1 0 0,1-1 0,0 1 0,0 0 0,-1 0 0,1-1 0,0 1 0,0-1 0,0 1 0,0 0 0,0-1 0,0 0 0,0 1 0,0-1 0,0 0 0,0 1 0,0-1 0,0 0 0,1 0 0,-1 0 0,0 0 0,0 0 0,0 0 0,0 0 0,2-1 0,32-8 0,24-26 0,-52 28 0,1 2 0,-1-1 0,1 1 0,1 1 0,-1-1 0,1 1 0,0 1 0,-1 0 0,2 0 0,-1 0 0,11 0 0,-19 3-6,0 1 0,1 0 0,-1-1-1,0 1 1,0 0 0,0 0 0,0 0 0,0 0 0,-1 0 0,1 0-1,0 0 1,0 0 0,-1 0 0,1 0 0,0 0 0,-1 0 0,1 1-1,-1-1 1,0 0 0,1 0 0,-1 1 0,0-1 0,0 0 0,0 0-1,0 1 1,0-1 0,0 0 0,0 1 0,-1 1 0,-1 55-1435,1-46 391,0-6-5158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18.083"/>
    </inkml:context>
    <inkml:brush xml:id="br0">
      <inkml:brushProperty name="width" value="0.025" units="cm"/>
      <inkml:brushProperty name="height" value="0.025" units="cm"/>
    </inkml:brush>
  </inkml:definitions>
  <inkml:trace contextRef="#ctx0" brushRef="#br0">7 1 14606,'0'0'13063,"0"12"-11771,-2 51-118,-2-24-922,3 0 0,1 0 1,7 48-1,-6-85-235,-1 0-1,0 0 1,1 0 0,-1-1-1,1 1 1,0 0-1,-1 0 1,1 0 0,0-1-1,0 1 1,0 0 0,0-1-1,1 1 1,-1-1-1,0 1 1,1-1 0,-1 0-1,3 2 1,-4-3-2,0 0 1,1 0-1,-1 0 0,0 0 1,1 0-1,-1 0 0,0 0 0,1 0 1,-1 0-1,1 0 0,-1 0 1,0 0-1,1 0 0,-1 0 1,0 0-1,0 0 0,1-1 1,-1 1-1,0 0 0,1 0 1,-1 0-1,0-1 0,1 1 1,-1 0-1,0 0 0,0-1 0,0 1 1,1 0-1,-1 0 0,0-1 1,0 1-1,0-1 0,5-22 381,-4-11-437,-6-48 0,3 70-54,0 0 0,-1 0-1,0 0 1,0 0 0,-1 0 0,-1 1 0,-8-16 0,75 40-204,-43-12-233,-1 0 0,0 0 0,1-2 1,18-3-1,-25 2-1138,0-1 0,-1 0 1,1 0-1,11-7 0,21-12-10790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2.219"/>
    </inkml:context>
    <inkml:brush xml:id="br0">
      <inkml:brushProperty name="width" value="0.025" units="cm"/>
      <inkml:brushProperty name="height" value="0.025" units="cm"/>
    </inkml:brush>
  </inkml:definitions>
  <inkml:trace contextRef="#ctx0" brushRef="#br0">7 107 2755,'0'0'763,"0"-10"-283,-1-20 506,1-36 13835,-2 103-7948,-2 38-4653,4-69-2179,1 0 0,-1 0 0,1 0 0,0 0 0,0 0 0,1-1 0,0 1 0,0 0 0,4 8 0,-4-12-25,0 1 1,0-1 0,0 0 0,1 0-1,-1 0 1,1 0 0,-1 0 0,1 0-1,-1-1 1,1 1 0,0-1-1,0 0 1,-1 0 0,1 0 0,0 0-1,0 0 1,0-1 0,0 1-1,1-1 1,-1 0 0,0 0 0,0 0-1,0 0 1,0-1 0,0 1 0,0-1-1,0 1 1,0-1 0,0 0-1,4-2 1,4-1 82,0-1 0,-1 0 0,1-1 0,-1 0 0,0 0 0,13-11 1,-6-2 10,-14 15-99,-1 1-1,1 0 1,0-1 0,0 1 0,0 0 0,0 1 0,1-1-1,-1 0 1,1 1 0,0 0 0,3-2 0,-5 7-33,-2 1-1,1 0 1,0-1 0,-1 1 0,1 0 0,-1-1 0,0 1 0,-1 7 0,1-7 18,0-2 12,-1 1 0,1-1 0,1 1 1,-1-1-1,0 1 0,0-1 0,1 1 0,0-1 1,-1 1-1,1-1 0,0 0 0,0 0 0,0 1 0,0-1 1,1 0-1,-1 0 0,1 0 0,-1 0 0,1 0 1,2 2-1,-2-3 28,1 0-1,-1 0 1,1 0 0,-1-1 0,1 1 0,-1-1-1,1 1 1,-1-1 0,1 0 0,-1 0 0,1 0-1,-1 0 1,1 0 0,0-1 0,-1 1-1,1-1 1,-1 0 0,0 1 0,1-1 0,3-2-1,4-2 92,-1-1 1,1 0-1,-1 0 0,9-8 0,-13 9-129,0 0 0,1 1 1,0-1-1,0 1 1,0 0-1,1 1 0,-1 0 1,1 0-1,0 0 0,-1 1 1,1 0-1,10-2 0,-16 5-55,1-1-1,-1 1 0,0 0 1,0-1-1,1 1 0,-1 0 1,0 0-1,0 0 1,0 0-1,0 0 0,0 0 1,0 0-1,0 0 0,0 0 1,0 0-1,0 1 0,-1-1 1,1 0-1,0 1 0,-1-1 1,1 0-1,-1 1 0,0-1 1,1 1-1,-1-1 1,0 1-1,0-1 0,0 1 1,0 1-1,2 34-2783,-2-16-3279,0-13-299</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2.577"/>
    </inkml:context>
    <inkml:brush xml:id="br0">
      <inkml:brushProperty name="width" value="0.025" units="cm"/>
      <inkml:brushProperty name="height" value="0.025" units="cm"/>
    </inkml:brush>
  </inkml:definitions>
  <inkml:trace contextRef="#ctx0" brushRef="#br0">0 1 7944,'0'0'8968,"63"49"-10858,-34-38-608,3-4-3876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2.919"/>
    </inkml:context>
    <inkml:brush xml:id="br0">
      <inkml:brushProperty name="width" value="0.025" units="cm"/>
      <inkml:brushProperty name="height" value="0.025" units="cm"/>
    </inkml:brush>
  </inkml:definitions>
  <inkml:trace contextRef="#ctx0" brushRef="#br0">170 0 12268,'0'0'14445,"-11"3"-13527,-1 0-586,0 1 0,0 0-1,0 1 1,1 0-1,-20 13 1,26-15-194,-1 1 1,2-1-1,-1 1 0,0 0 1,1 0-1,-1 0 0,1 0 0,1 1 1,-1 0-1,0 0 0,1 0 1,0 0-1,0 0 0,1 1 0,0 0 1,0-1-1,-2 7 0,4-10-138,0-1-1,0 0 1,0 0-1,0 1 1,0-1-1,0 0 0,0 1 1,0-1-1,0 0 1,1 1-1,-1-1 1,1 0-1,-1 0 0,1 1 1,-1-1-1,1 0 1,0 0-1,0 0 1,-1 0-1,1 0 0,0 0 1,2 2-1,0-1-54,-1-1 0,1 1 0,0-1 1,0 1-1,0-1 0,0 0 0,0 0 0,1 0 0,3 0 0,11 2-779,0-2 0,34-2 0,-32 0-340,-3 1-1040,0-1 1,0 0 0,0-1 0,30-9-1,-11-2-4117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4.054"/>
    </inkml:context>
    <inkml:brush xml:id="br0">
      <inkml:brushProperty name="width" value="0.025" units="cm"/>
      <inkml:brushProperty name="height" value="0.025" units="cm"/>
    </inkml:brush>
  </inkml:definitions>
  <inkml:trace contextRef="#ctx0" brushRef="#br0">0 273 14798,'0'0'15321,"9"6"-14969,-6-3-335,1-1 0,-1 1 0,0-1 0,1 0 0,0 0 0,-1-1 0,1 1 0,0-1 0,0 0 0,0 1-1,0-2 1,0 1 0,0 0 0,0-1 0,0 0 0,0 0 0,0 0 0,0-1 0,0 1 0,0-1 0,0 0-1,0 0 1,7-3 0,48-28 261,-56 30-265,-1 0 0,1 0 0,-1 1 0,1-2-1,-1 1 1,0 0 0,0 0 0,0-1 0,0 0 0,0 1 0,0-1 0,-1 0 0,1 0 0,-1 1 0,0-1 0,0 0 0,0-1-1,1-3 1,-3 6-52,-1 1 0,1 0-1,0 0 1,-1 1 0,1-1-1,-1 0 1,1 0-1,0 1 1,-1-1 0,1 0-1,0 1 1,-1 0 0,1-1-1,0 1 1,-2 1-1,-14 11 81,2 0 0,0 1 0,0 0-1,2 1 1,-1 1 0,2 0-1,-17 28 1,29-43-13,-1 0 0,0 0 0,1 0 0,-1 0 0,1 0 0,-1 0 0,1 0 0,0 0 0,-1 0 0,1 0 0,0 0 0,0 0 0,-1 0 0,1 0 0,0 0 0,0 0 1,0 0-1,0 0 0,1 0 0,-1 0 0,0 0 0,0 0 0,0 0 0,1 0 0,0 2 0,0-2-14,0-1 1,0 1 0,0 0 0,1-1-1,-1 1 1,0-1 0,0 0-1,0 1 1,1-1 0,-1 0 0,0 0-1,0 0 1,0 0 0,1 0-1,-1 0 1,0 0 0,0 0-1,2-1 1,57-17 130,-21 0-449,-23 10-91,1 0-1,0 1 0,0 1 0,1 0 0,-1 1 0,27-3 0,-43 8 318,0 0-1,0 0 1,-1 0-1,1 0 0,0 0 1,0 0-1,-1 0 1,1 0-1,0 0 1,0 1-1,-1-1 0,1 0 1,0 0-1,0 1 1,-1-1-1,1 1 0,0-1 1,-1 0-1,1 1 1,-1-1-1,1 1 1,-1-1-1,1 1 0,-1 0 1,1-1-1,-1 1 1,1 0-1,0 0 1,3 24-668,-4-24 724,-1 1 0,1 0-1,0-1 1,0 1 0,0-1 0,0 1 0,0-1 0,0 1-1,1 0 1,-1-1 0,1 1 0,-1-1 0,1 1 0,-1-1-1,1 0 1,0 1 0,-1-1 0,1 1 0,0-1 0,0 0-1,0 0 1,0 0 0,0 1 0,1-1 0,-1 0 0,0 0-1,0-1 1,1 1 0,-1 0 0,0 0 0,1-1 0,-1 1-1,1 0 1,-1-1 0,4 1 0,2-1 34,0-1 0,0 0 0,0-1 0,0 1-1,0-1 1,0-1 0,-1 1 0,1-1 0,-1 0 0,1 0 0,-1-1 0,0 0 0,-1 0-1,1-1 1,-1 1 0,6-7 0,13-13 61,40-50-1,-54 60-2,0 0 0,-1 0 1,0-1-1,-1-1 0,0 1 0,-2-1 1,0-1-1,-1 1 0,0-1 0,-1 0 0,-1 0 1,1-32-1,-32 91 389,17-17-99,0 0-1,2 0 1,1 0 0,1 1-1,0 1 1,3-1 0,-3 36-1,6-60-351,1-1-1,0 1 0,0-1 1,0 0-1,0 1 1,0-1-1,0 0 0,0 1 1,0-1-1,1 1 0,-1-1 1,0 0-1,1 1 1,-1-1-1,1 0 0,-1 0 1,1 1-1,0-1 0,0 0 1,-1 0-1,1 0 1,0 0-1,0 0 0,0 0 1,0 0-1,0 0 1,0 0-1,1-1 0,-1 1 1,0 0-1,0-1 0,0 1 1,1 0-1,-1-1 1,0 0-1,1 1 0,-1-1 1,0 0-1,1 0 0,-1 0 1,1 0-1,-1 0 1,0 0-1,1 0 0,1-1 1,1 0 16,0 0 0,0 0 0,0-1 0,0 1 0,-1-1 0,1 0 0,-1 0 0,1-1 0,-1 1 0,0-1 0,1 1 0,-1-1 0,-1 0 0,5-5 0,-4 3 10,1-1 0,-1 1 1,0-1-1,-1 0 0,1 0 1,-1 0-1,0 0 1,-1 0-1,1 0 0,-1-1 1,-1 1-1,1 0 0,-1-1 1,0 1-1,-1-7 1,1 12-38,0 1 0,-1 0 0,1 0 1,0 0-1,-1 0 0,1 0 0,0 0 1,0 0-1,-1-1 0,1 1 1,0 0-1,-1 0 0,1 0 0,0 0 1,-1 0-1,1 1 0,0-1 0,-1 0 1,1 0-1,0 0 0,0 0 1,-1 0-1,1 0 0,0 0 0,-1 1 1,1-1-1,0 0 0,0 0 0,-1 0 1,1 1-1,0-1 0,0 0 1,0 0-1,-1 0 0,1 1 0,0-1 1,0 0-1,0 1 0,0-1 0,0 0 1,-1 0-1,1 1 0,0-1 1,0 0-1,0 1 0,-9 13-106,4-5 300,1-1 1,0 2-1,0-1 1,1 0 0,0 1-1,0 0 1,1 0-1,0 13 1,2-22-189,0-1-1,0 1 1,0 0 0,0-1-1,0 1 1,0-1 0,0 1-1,1 0 1,-1-1 0,0 1-1,1-1 1,-1 1 0,0 0-1,1-1 1,-1 1 0,1-1-1,-1 1 1,1-1 0,-1 1-1,1-1 1,-1 0 0,1 1-1,-1-1 1,1 0 0,-1 1-1,1-1 1,0 0 0,-1 0-1,2 1 1,27 0 17,25-13-40,-42 7 20,-1 0 0,0 0 0,0-1 0,-1-1 0,0 1 0,0-2 0,0 1 0,-1-1 0,0-1 0,0 0 0,-1 0 0,0-1 0,7-12 0,-18 29 0,0 0 0,0 0 0,1 1 0,0-1 0,-1 14 0,2-20 0,1 0 0,-1 1 0,1-1 0,0 1 0,0-1 0,0 0 0,0 1 0,0-1 0,0 0 0,0 1 0,1-1 0,-1 0 0,0 1 0,1-1 0,-1 0 0,1 1 0,-1-1 0,1 0 0,0 0 0,-1 0 0,1 1 0,0-1 0,0 0 0,0 0 0,0 0 0,0 0 0,0-1 0,0 1 0,0 0 0,0 0 0,1-1 0,-1 1 0,0 0 0,0-1 0,1 1 0,-1-1 0,0 0 0,1 1 0,1-1 0,12 0-19,0 0 1,0-1-1,0-1 1,17-4-1,19-3-32,-53 12 60,-1 0 1,1 0 0,-1 0-1,1 0 1,0 0 0,0 1-1,0-1 1,1 1-1,-1-1 1,1 1 0,0 0-1,0 0 1,0-1-1,0 6 1,1-7-10,0-1 0,0 0 0,0 0 0,-1 0 0,1 0 0,1 1 0,-1-1 0,0 0 0,0 0 0,0 0 0,1 0 0,-1 0 0,0 1 0,1-1 0,-1 0 0,1 0 0,-1 0 0,1 0 0,0 0 0,-1 0 0,1 0 0,0-1 0,0 1 0,0 0 0,0 0 0,0 0 0,0-1 0,1 2 0,34-1 0,-32-1 0,2-1 0,0 0 0,1 0 0,-1-1 0,0 0 0,0 0 0,0-1 0,0 0 0,-1 0 0,1 0 0,-1-1 0,1 1 0,-1-1 0,0-1 0,-1 1 0,1-1 0,-1 1 0,0-1 0,0 0 0,0-1 0,-1 1 0,0-1 0,0 0 0,0 1 0,-1-1 0,0 0 0,0-1 0,0 1 0,-1 0 0,1-9 0,-2 6 0,1 6 0,-1 1 0,1 0 0,-1 0 0,0-1 0,0 1 0,0 0 0,0-1 0,0 1 0,-1 0 0,1-1 0,-1 1 0,1 0 0,-1 0 0,0 0 0,0-1 0,0 1 0,-2-2 0,4 5 0,-1 0 0,0 0 0,0 0 0,0 1 0,0-1 0,1 0 0,-1 0 0,1 0 0,-1 0 0,1 0 0,-1 0 0,1 0 0,0 0 0,-1 0 0,1 0 0,0 0 0,0 0 0,1 1 0,1-1 0,0 0 0,0 0 0,0 0 0,0 0 0,0-1 0,0 1 0,0-1 0,0 1 0,0-1 0,0 0 0,0-1 0,0 1 0,0 0 0,4-2 0,-6 2 0,1-1 0,-1 1 0,1-1 0,-1 0 0,0 1 0,1-1 0,-1 0 0,0 0 0,0 0 0,0 0 0,0 0 0,0 0 0,0 0 0,0 0 0,0-1 0,0 1 0,0 0 0,-1-1 0,1 1 0,0 0 0,-1-1 0,1 1 0,-1-1 0,0 1 0,1-1 0,-1 1 0,0-1 0,0 1 0,0-2 0,0 2 0,0 1 0,0 0 0,-1-1 0,1 1 0,0 0 0,0-1 0,-1 1 0,1 0 0,0 0 0,0-1 0,-1 1 0,1 0 0,0 0 0,-1 0 0,1-1 0,0 1 0,-1 0 0,1 0 0,0 0 0,-1 0 0,1 0 0,0 0 0,-1-1 0,1 1 0,-1 0 0,1 0 0,0 0 0,-1 0 0,1 1 0,0-1 0,-1 0 0,1 0 0,0 0 0,-1 0 0,1 0 0,0 0 0,-1 0 0,1 1 0,0-1 0,-1 0 0,1 0 0,0 1 0,-1-1 0,1 0 0,-16 9 0,13-5 0,-1 0 0,1 1 0,1-1 0,-1 1 0,0 0 0,1 0 0,0 0 0,0 0 0,1 0 0,-1 1 0,0 5 0,2-9 0,-1 0 0,1 0 0,0 0 0,0 0 0,0 0 0,0 0 0,0 0 0,0 0 0,0 0 0,1 0 0,-1 0 0,1 0 0,0 0 0,0 0 0,-1 0 0,1 0 0,0 0 0,0 0 0,1-1 0,-1 1 0,0 0 0,1-1 0,-1 1 0,1-1 0,-1 0 0,1 1 0,-1-1 0,1 0 0,0 0 0,0 0 0,2 1 0,12 2-55,0 0 0,0-1 0,0-1-1,0 0 1,0-1 0,1-1 0,-1 0 0,17-3 0,-17-3-2795,-5-5-3466,-6-2-3400</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4.382"/>
    </inkml:context>
    <inkml:brush xml:id="br0">
      <inkml:brushProperty name="width" value="0.025" units="cm"/>
      <inkml:brushProperty name="height" value="0.025" units="cm"/>
    </inkml:brush>
  </inkml:definitions>
  <inkml:trace contextRef="#ctx0" brushRef="#br0">35 35 18257,'-18'-17'3235,"5"7"321,9 4-1282,4 4-1441,3 2-1282,8 0-2466,-1 0-3971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5.285"/>
    </inkml:context>
    <inkml:brush xml:id="br0">
      <inkml:brushProperty name="width" value="0.025" units="cm"/>
      <inkml:brushProperty name="height" value="0.025" units="cm"/>
    </inkml:brush>
  </inkml:definitions>
  <inkml:trace contextRef="#ctx0" brushRef="#br0">83 1 14061,'0'0'13645,"3"10"-12604,5 33-446,-3 0 0,-1 1-1,-2-1 1,-5 52 0,4 68 451,2-141-1046,-3-22 0,0 0 0,0 0 0,0 0 0,0 0 0,0-1 0,0 1 0,0 0 0,0 0 0,0 0 0,0 0 0,0 0 0,0 0 0,0 0 0,0 0 0,0 0 0,0 0 0,0 0 0,0-1 0,0 1 0,0 0 0,0 0 0,0 0 0,0 0 0,0 0 0,0 0 0,0 0 0,1 0 0,-1 0 0,0 0 0,0 0 0,0 0 0,0 0 0,0 0 0,0 0 0,0 0 0,0 0 0,0 0 0,0 0 0,0 0 0,1 0 0,-1 0 0,0 0 0,0 0 0,0 0 0,0 0 0,0 0 0,0 0 0,0 0 0,0 0 0,0 0 0,0 0 0,0 0 0,1 0 0,-2-38 0,-4 19-58,-1 0 0,0 1-1,-2 0 1,0 1 0,-1 0 0,-1 0 0,0 0-1,-1 1 1,-22-24 0,31 39-38,27 20-454,-15-13 543,0-1 0,0 0 1,1-1-1,0 0 0,-1 0 0,15 2 0,-7-3-849,1 0 0,0-2-1,27 0 1,-27-2-329,0 0 0,-1-1 1,1-2-1,0 0 0,-1 0 0,0-2 1,0 0-1,23-13 0,-38 18 1225,1-1 0,-1 0 0,0 0-1,0 0 1,0 0 0,0-1 0,0 1 0,0-1-1,0 0 1,3-5 0,-7 8 75,1 0 0,-1-1-1,0 1 1,1 0 0,-1 0 0,1 0 0,-1 0 0,0-1 0,1 1 0,-1 0-1,0 0 1,1 0 0,-1 0 0,1 1 0,-1-1 0,0 0 0,1 0-1,-1 0 1,0 0 0,1 1 0,-1-1 0,1 0 0,-1 0 0,1 1 0,-1-1-1,1 1 1,-1-1 0,0 1 0,-6 5 235,0 0 0,1 1 0,-1 0-1,1 0 1,1 0 0,-1 1 0,1 0 0,1 0 0,-5 10 0,2-2 585,0 0 0,1 1 0,-7 33 0,11-46-683,1 0 0,1 1-1,-1-1 1,1 1 0,0-1 0,0 1 0,0 0 0,1-1-1,1 8 1,-2-11-192,1 1-1,0-1 1,0 1-1,0-1 1,0 0 0,0 1-1,1-1 1,-1 0-1,0 0 1,1 0-1,-1 0 1,1 0 0,-1 0-1,1 0 1,-1 0-1,1-1 1,-1 1-1,1-1 1,0 1 0,-1-1-1,1 0 1,0 1-1,-1-1 1,1 0-1,0 0 1,3-1-1,4 1-44,-1-1 0,1 0 0,0 0 0,-1-1-1,1-1 1,-1 1 0,0-1 0,0-1-1,0 0 1,0 0 0,0 0 0,-1-1 0,10-7-1,-12 8-12,0 0-1,0-1 0,0 1 0,0-1 0,-1 0 0,0 0 1,0-1-1,0 1 0,-1-1 0,1 0 0,-1 0 1,-1 0-1,1 0 0,-1 0 0,0-1 0,-1 1 1,1-1-1,-1-7 0,-1 12 0,0-1 1,-1 1-1,0 0 1,1 0-1,-1 0 1,0-1-1,0 1 0,0 0 1,-1 0-1,1 0 1,0 0-1,-1 1 1,1-1-1,-1 0 0,0 1 1,1-1-1,-1 1 1,0-1-1,0 1 1,0 0-1,0 0 0,0 0 1,0 0-1,-1 0 1,1 0-1,0 0 1,0 1-1,-5-1 0,-6-2-52,0 1-1,0 0 0,-24 0 1,23 6-1808,13 5-5918</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5.936"/>
    </inkml:context>
    <inkml:brush xml:id="br0">
      <inkml:brushProperty name="width" value="0.025" units="cm"/>
      <inkml:brushProperty name="height" value="0.025" units="cm"/>
    </inkml:brush>
  </inkml:definitions>
  <inkml:trace contextRef="#ctx0" brushRef="#br0">152 157 7399,'0'0'14638,"5"-12"-11889,-2 7-2424,3-5 374,-1-1-1,-1 1 0,1-1 0,-2 0 0,1 0 1,-1-1-1,-1 1 0,2-20 0,-5 30-672,1-1-1,0 1 1,-1 0-1,1 0 1,-1 0-1,1 0 1,-1 0-1,0 0 1,1 0-1,-1 0 1,0 1-1,1-1 1,-1 0-1,0 0 1,0 0 0,0 1-1,0-1 1,0 0-1,0 1 1,0-1-1,0 1 1,0 0-1,0-1 1,0 1-1,0 0 1,-1-1-1,1 1 1,0 0-1,0 0 1,0 0 0,0 0-1,-1 0 1,1 0-1,0 0 1,0 1-1,0-1 1,-2 1-1,-3 0 42,0-1 0,-1 2 0,1-1 0,0 1 0,-11 5 0,3 1-67,1 0 0,0 0 0,0 2 0,1 0 0,1 0 0,-19 22 0,29-32-8,1 1 0,-1-1 0,1 1-1,0-1 1,-1 1 0,1 0 0,0-1 0,-1 1 0,1-1 0,0 1 0,0 0-1,-1-1 1,1 1 0,0 0 0,0-1 0,0 1 0,0 0 0,0 0 0,0-1-1,0 1 1,0 0 0,0-1 0,0 1 0,1 0 0,-1-1 0,0 1-1,0 0 1,1-1 0,-1 1 0,0 0 0,1-1 0,-1 1 0,1-1 0,-1 1-1,1-1 1,-1 1 0,1-1 0,-1 1 0,1-1 0,-1 0 0,1 1 0,-1-1-1,1 0 1,0 1 0,-1-1 0,1 0 0,0 0 0,-1 1 0,1-1-1,0 0 1,-1 0 0,1 0 0,0 0 0,1 0 0,52 7-775,-38-6 556,0 1-15,83 16-825,-91-16 1021,-1 0 0,0 0 0,0 1 0,0 0 0,0 0 0,-1 1 0,1 0 0,-1 0 0,0 0 0,11 11 0,-16-14 64,0 0 0,0 0 1,0 1-1,0-1 1,0 0-1,0 1 1,0-1-1,0 1 1,0-1-1,-1 1 0,1-1 1,-1 1-1,1-1 1,-1 1-1,0 0 1,1-1-1,-1 1 0,0 0 1,0-1-1,0 1 1,0 0-1,-1-1 1,1 1-1,0 0 1,-1-1-1,0 3 0,-1-1 76,0 0 0,0 0 0,0 0 0,-1 0 0,1-1 0,-1 1-1,1-1 1,-1 0 0,0 1 0,0-1 0,-6 2 0,-6 4 235,0-2 1,-1 1 0,0-2-1,-18 4 1,22-7-330,0 0 0,1-1 0,-1 0 0,-17-2 0,28 1-42,1 0 1,-1 0-1,0 0 1,0-1-1,1 1 1,-1 0-1,0 0 1,1-1-1,-1 1 1,0 0-1,1-1 0,-1 1 1,1-1-1,-1 1 1,0-1-1,1 1 1,-1-1-1,1 1 1,-1-1-1,1 1 0,0-1 1,-1 0-1,1 1 1,0-1-1,-1 0 1,1 1-1,0-1 1,0 0-1,-1 1 1,1-1-1,0 0 0,0 0 1,0 1-1,0-1 1,0 0-1,0 0 1,0 1-1,0-1 1,1 0-1,-1 0 0,0 1 1,0-1-1,1 0 1,-1 0-1,17-33-3902,42-27-6892,-22 26 2791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6.336"/>
    </inkml:context>
    <inkml:brush xml:id="br0">
      <inkml:brushProperty name="width" value="0.025" units="cm"/>
      <inkml:brushProperty name="height" value="0.025" units="cm"/>
    </inkml:brush>
  </inkml:definitions>
  <inkml:trace contextRef="#ctx0" brushRef="#br0">141 0 13805,'0'0'3876,"-1"9"-1175,-58 185 5093,41-145-7157,3 0 0,1 1 0,2 1 0,3 0 0,-4 65 0,13-23-471,1-104-70,1 1-1,0-1 1,1 0 0,7-18 0,1-6-57,21-97 50,33-111-776,-64 238 665,1-1 0,0 1 0,0-1 0,1 1 0,-1 0 0,1 0 0,0 0 0,1 0 0,-1 1 0,1-1 0,0 1 0,8-8 0,-9 11 8,0 0 0,0-1 0,0 1-1,0 0 1,0 0 0,0 1-1,0-1 1,0 1 0,0-1 0,0 1-1,1 0 1,-1 0 0,0 0-1,0 1 1,0-1 0,0 1 0,0 0-1,0 0 1,0 0 0,0 0-1,0 0 1,0 1 0,0-1 0,-1 1-1,4 1 1,-1 1 22,1 0-1,-1-1 1,0 2-1,0-1 1,0 0-1,-1 1 1,1 0-1,-1 0 1,7 11-1,-10-14 27,0 0 0,0 0-1,-1 0 1,1 0 0,0 0-1,0 0 1,-1 0 0,0 0 0,1 0-1,-1 0 1,0 0 0,0 0-1,0 0 1,0 0 0,0 0-1,-1 0 1,1 1 0,0-1-1,-1 0 1,0 0 0,0 0 0,1-1-1,-1 1 1,0 0 0,0 0-1,-1 0 1,1-1 0,0 1-1,0 0 1,-1-1 0,1 1 0,-1-1-1,0 0 1,-1 2 0,-11 7 0,0-1 0,-1-1 0,-25 11 0,33-16-80,1 0 1,0-1 0,-1 0 0,0 0 0,0-1 0,1 0 0,-1 0-1,0-1 1,0 0 0,0 0 0,-11-1 0,17 0-266,0 1-1,0-1 1,1 1 0,-1-1-1,0 1 1,0-1 0,1 0-1,-1 1 1,0-1 0,1 0-1,-1 1 1,1-1 0,-1 0-1,1 0 1,-1 0 0,1 1-1,-1-1 1,1 0 0,0 0-1,0 0 1,-1 0 0,1 0-1,0 0 1,0 0 0,0 0-1,0 0 1,0 0 0,0 0-1,0 0 1,0 1 0,1-2 0,-1-3-2251,0-24-15877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7.004"/>
    </inkml:context>
    <inkml:brush xml:id="br0">
      <inkml:brushProperty name="width" value="0.025" units="cm"/>
      <inkml:brushProperty name="height" value="0.025" units="cm"/>
    </inkml:brush>
  </inkml:definitions>
  <inkml:trace contextRef="#ctx0" brushRef="#br0">51 146 6374,'0'0'22229,"10"4"-21065,-4-1-1004,0-1 0,1 0 0,-1 0 0,1 0 1,-1-1-1,1 0 0,0 0 0,0-1 0,0 0 0,-1 0 0,1 0 1,0-1-1,0 0 0,-1 0 0,1-1 0,8-3 0,-3 0-109,0-2-1,0 1 0,0-2 0,20-16 0,-27 20-48,-1 0 0,0 0 0,0 0-1,0-1 1,-1 1 0,0-1 0,1 0 0,-2 0-1,1 0 1,-1 0 0,1-1 0,-1 1-1,-1-1 1,2-6 0,-3 11-2,0 0 0,0 0 0,0 0 0,0 0 0,0 0 0,0 0 0,0 0 0,-1 0 0,1 0 0,0 1 0,-1-1 0,1 0 0,-1 0 0,1 0 0,-1 0 0,1 0 0,-1 1 0,1-1 0,-1 0 0,0 1 0,1-1 0,-1 0 0,0 1 0,0-1 0,1 1 0,-1-1 0,0 1 0,0-1 0,0 1 0,0 0 0,0-1 0,0 1 0,0 0 0,0 0 0,0 0 0,0 0 0,-1 0 0,-43 0 0,40 0 0,-6 2 0,0 1 0,0 0 0,1 0 0,-1 1 0,1 1 0,0-1 0,0 2 0,0-1 0,1 1 0,0 1 0,0 0 0,1 0 0,0 1 0,-14 15 0,14-14 0,0 1 0,1 0 0,0 0 0,0 0 0,1 1 0,0 0 0,1 0 0,1 0 0,-1 1 0,2 0 0,0 0 0,0 0 0,-1 15 0,4-25-1,0-1 1,0 0-1,0 1 0,0-1 1,1 0-1,-1 1 1,0-1-1,1 0 0,-1 1 1,1-1-1,-1 0 0,1 0 1,0 1-1,-1-1 0,1 0 1,0 0-1,0 0 0,0 0 1,0 0-1,0 0 1,0 0-1,0 0 0,0-1 1,3 2-1,0 0-8,0 0-1,0-1 1,0 0 0,0 0-1,0 0 1,1 0 0,-1-1-1,6 1 1,7-2-138,1 0 0,0 0-1,18-6 1,44-13-3519,-27 3-2714,-15 3-1110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7.374"/>
    </inkml:context>
    <inkml:brush xml:id="br0">
      <inkml:brushProperty name="width" value="0.025" units="cm"/>
      <inkml:brushProperty name="height" value="0.025" units="cm"/>
    </inkml:brush>
  </inkml:definitions>
  <inkml:trace contextRef="#ctx0" brushRef="#br0">287 14 17905,'0'0'7671,"-9"-4"-5114,5 2-2476,0 1 0,0-1 0,0 1 0,0 0 0,0 0-1,0 1 1,0-1 0,0 1 0,0-1 0,0 1 0,0 1 0,0-1 0,0 0-1,0 1 1,0 0 0,0 0 0,0 0 0,0 1 0,0-1 0,0 1-1,1 0 1,-1 0 0,1 0 0,-1 0 0,1 1 0,-4 3 0,-22 16 585,-47 46 1,70-62-587,-1 1 0,1 0-1,1 0 1,-1 0 0,1 0 0,1 1-1,-1 0 1,1 0 0,0 1 0,1-1 0,0 1-1,1-1 1,-2 11 0,4-18-80,0 0 0,0 1 0,0-1 0,0 0 0,0 1 0,1-1 0,-1 0 0,0 0 0,1 1 0,-1-1 0,1 0 0,0 0 0,-1 0 0,1 1 0,0-1 0,0 0 0,0 0 0,-1 0 0,1 0 0,0-1 0,0 1 0,1 0 0,-1 0 0,0 0 0,0-1 0,0 1 0,0-1 0,1 1 0,-1-1 0,0 1 0,0-1 0,1 0 0,-1 0 0,0 1 0,2-1 0,58 1 0,-42-2 0,66-6-3646,-66 3 1278,1-1 0,-1 0-1,-1-1 1,28-13 0,-12 1-8858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18.906"/>
    </inkml:context>
    <inkml:brush xml:id="br0">
      <inkml:brushProperty name="width" value="0.025" units="cm"/>
      <inkml:brushProperty name="height" value="0.025" units="cm"/>
    </inkml:brush>
  </inkml:definitions>
  <inkml:trace contextRef="#ctx0" brushRef="#br0">77 107 3940,'0'0'7153,"6"-11"-3309,2 0-2322,10-19 352,-13-4 4318,-5 34-6071,0-1 1,0 0 0,0 1-1,0-1 1,0 1 0,0-1 0,0 1-1,-1-1 1,1 1 0,0-1-1,0 1 1,0-1 0,0 1 0,-1-1-1,1 1 1,0-1 0,-1 1-1,1-1 1,0 1 0,-1 0 0,1-1-1,0 1 1,-1 0 0,1-1-1,-1 1 1,1 0 0,-1-1 0,1 1-1,-1 0 1,1 0 0,-2-1-1,-19 4 1064,17-1-1167,-1-1 1,1 2-1,-1-1 0,1 0 1,0 1-1,0 0 0,-4 3 1,3 0 37,0 0 1,1 1-1,0-1 1,0 1-1,0 0 1,1 0-1,0 0 1,0 0 0,1 0-1,0 1 1,0-1-1,1 1 1,0 0-1,0-1 1,1 1-1,0 13 1,1-21-45,-1 1 0,1 0 1,-1 0-1,1 0 0,0-1 1,-1 1-1,1 0 1,0 0-1,-1-1 0,1 1 1,0-1-1,0 1 0,0-1 1,0 1-1,-1-1 0,1 1 1,0-1-1,0 0 0,0 1 1,0-1-1,0 0 0,0 0 1,0 0-1,0 0 1,0 0-1,0 0 0,0 0 1,0 0-1,0 0 0,0 0 1,0-1-1,0 1 0,0 0 1,0-1-1,1 0 0,36-14 553,-24 3-449,1-1 0,-2 0 0,0 0 1,0-1-1,-1-1 0,-1 0 0,-1-1 1,17-32-1,-30 102-116,0-34 0,0-5 0,0 1 0,1 0 0,1 0 0,1 0 0,2 23 0,-2-37-34,1 0 0,-1 0 0,1-1 0,0 1-1,0 0 1,0-1 0,0 1 0,0-1 0,0 1 0,0-1 0,0 1 0,0-1 0,1 1 0,-1-1-1,1 0 1,-1 0 0,1 0 0,-1 0 0,1 0 0,0 0 0,-1 0 0,1-1 0,0 1-1,0-1 1,-1 1 0,1-1 0,0 0 0,0 1 0,0-1 0,0 0 0,0 0 0,0 0-1,-1-1 1,1 1 0,2-1 0,2 0-297,0 0 0,0 0 0,0 0 0,0-1 0,0 0 0,-1 0 0,1-1 0,-1 1 0,9-7 0,14-17-6641,-4-3-7495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7.735"/>
    </inkml:context>
    <inkml:brush xml:id="br0">
      <inkml:brushProperty name="width" value="0.025" units="cm"/>
      <inkml:brushProperty name="height" value="0.025" units="cm"/>
    </inkml:brush>
  </inkml:definitions>
  <inkml:trace contextRef="#ctx0" brushRef="#br0">42 233 16784,'0'0'10885,"0"10"-9935,-3 20-212,0-1 0,-10 41 1,5-37-95,2 1 1,-2 51-1,8-84-733,0-1 0,0 0 0,0 1-1,0-1 1,-1 0 0,1 1 0,0-1 0,0 1 0,0-1-1,0 0 1,0 1 0,1-1 0,-1 0 0,0 1 0,0-1 0,0 1-1,0-1 1,0 0 0,0 1 0,1-1 0,-1 0 0,0 1 0,0-1-1,1 0 1,-1 1 0,0-1 0,0 0 0,1 0 0,-1 1-1,0-1 1,1 0 0,-1 0 0,0 0 0,1 1 0,-1-1 0,0 0-1,1 0 1,-1 0 0,1 0 0,0 0-221,-1 0 1,1-1-1,-1 1 0,1-1 1,0 1-1,-1 0 1,1-1-1,-1 0 0,1 1 1,-1-1-1,1 1 0,-1-1 1,0 1-1,1-1 1,-1 0-1,0 1 0,1-1 1,-1 0-1,0 1 0,0-1 1,1 0-1,-1 0 1,4-20-7806</inkml:trace>
  <inkml:trace contextRef="#ctx0" brushRef="#br0" timeOffset="1">64 1 17424,'0'0'13165,"-20"49"-12653,20-30-287,0 0-161,5-2-289,6-4-1088,1-2-865,-2 0-1601,1-4-1442,-1 1-3331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8.479"/>
    </inkml:context>
    <inkml:brush xml:id="br0">
      <inkml:brushProperty name="width" value="0.025" units="cm"/>
      <inkml:brushProperty name="height" value="0.025" units="cm"/>
    </inkml:brush>
  </inkml:definitions>
  <inkml:trace contextRef="#ctx0" brushRef="#br0">159 286 6887,'0'0'10303,"-13"5"-5691,9-4-4412,-12 5 855,0 1-1,1 0 0,0 1 1,-16 10-1,28-16-944,-1 1 1,1-1-1,0 0 0,0 1 1,0 0-1,0 0 0,0 0 1,0 0-1,1 0 0,0 0 0,-1 1 1,1-1-1,1 1 0,-1-1 1,0 1-1,1 0 0,0 0 1,0 0-1,0 0 0,0 0 1,0 0-1,1 0 0,0 0 1,0 0-1,0 0 0,2 7 1,-2-10-106,1 1 0,-1-1 0,1 0 0,0 1 1,-1-1-1,1 0 0,0 0 0,0 0 0,0 0 0,0 0 1,0 0-1,0 0 0,1 0 0,-1 0 0,0 0 0,0-1 1,1 1-1,-1 0 0,0-1 0,1 1 0,-1-1 1,0 0-1,1 1 0,-1-1 0,1 0 0,-1 0 0,1 0 1,-1 0-1,1 0 0,-1 0 0,0 0 0,1 0 0,-1-1 1,3 0-1,1 0 22,0 0-1,0 0 1,0-1 0,0 0-1,0 0 1,0 0 0,0-1 0,4-3-1,5-6 28,-1-1-1,0-1 1,-1 0-1,-1-1 0,0 0 1,-1-1-1,-1 0 0,0 0 1,-1-1-1,8-25 1,-35 91-312,13-37 267,1 0-1,0 1 0,1 0 1,0 0-1,1 0 0,1 0 1,0 0-1,0 0 0,1 1 1,2 25-1,-1-37-1,1-1 0,-1 0 1,0 0-1,0 0 0,1 1 0,-1-1 1,1 0-1,-1 0 0,1 0 0,-1 0 0,1 0 1,0 0-1,-1 0 0,1 0 0,0 0 0,0 0 1,0-1-1,0 1 0,0 0 0,-1 0 1,2-1-1,-1 1 0,0-1 0,2 2 0,-1-2 25,1 1 0,-1-1-1,1 0 1,-1 0 0,1 0-1,-1 0 1,1 0 0,-1-1-1,1 1 1,-1-1-1,4-1 1,3-1 118,0-1-1,0 0 1,-1-1-1,0 0 1,10-8-1,23-20-81,-2-2 0,61-71-1,-80 82-65,-1-2 0,-1 0 0,-1-1-1,-2-1 1,23-55 0,-35 75-2,-1-1 0,1 0 0,-1 0 0,1-16 0,-3 25 0,0 0 0,0 1 0,0-1 0,-1 0 0,1 1 0,0-1 0,0 0 0,0 0 0,-1 1 0,1-1 0,0 0 0,0 0 0,-1 0 0,1 1 0,0-1 0,0 0 0,-1 0 0,1 0 0,0 0 0,-1 0 0,1 0 0,0 0 0,-1 1 0,1-1 0,0 0 0,-1 0 0,1 0 0,0 0 0,-1 0 0,1 0 0,0-1 0,-1 1 0,1 0 0,0 0 0,0 0 0,-1 0 0,1 0 0,0 0 0,-1 0 0,1-1 0,0 1 0,0 0 0,-1 0 0,1 0 0,0-1 0,0 1 0,-1 0 0,1 0 0,0-1 0,0 1 0,0 0 0,0-1 0,-1 1 0,1 0 0,0 0 0,0-1 0,0 1 0,0 0 0,0-1 0,0 1 0,0 0 0,0-1 0,0 1 0,0 0 0,-21 25 0,1 1 0,2 1 0,0 0 0,2 1 0,1 1 0,-14 41 0,25-62 0,1 1 0,0-1 0,1 1 0,0 0 0,0 0 0,1 0 0,0 0 0,1 0 0,0 0 0,1 13 0,0-20 0,-1 1 0,1 0 0,0-1 0,0 1 0,0-1 0,0 1 0,1-1 0,-1 1 0,1-1 0,-1 0 0,1 0 0,0 0 0,0 0 0,0 0 0,0 0 0,0 0 0,0-1 0,0 1 0,1-1 0,-1 1 0,0-1 0,1 0 0,-1 0 0,1 0 0,0 0 0,-1-1 0,1 1 0,0-1 0,-1 1 0,1-1 0,0 0 0,0 0 0,-1 0 0,1-1 0,0 1 0,-1-1 0,5 0 0,0-1 0,0 0 0,0-1 0,0 0 0,0 0 0,-1 0 0,1-1 0,-1 0 0,0 0 0,0-1 0,0 0 0,0 0 0,-1 0 0,0 0 0,0-1 0,5-8 0,2-2 0,-2 1 0,0-2 0,-1 1 0,13-35 0,-34 83 0,1-5 0,1 0 0,-10 51 0,17-61 0,1 1 0,1-1 0,0 1 0,3 19 0,-2-36-7,1 0 0,-1 0 0,1 0 0,-1 0 0,1 0 0,-1 0 0,1 0 0,0 0 1,-1 0-1,1-1 0,0 1 0,0 0 0,0 0 0,0-1 0,0 1 0,0-1 0,0 1 0,0-1 0,0 1 0,0-1 0,0 1 0,0-1 0,0 0 0,0 0 1,0 1-1,0-1 0,0 0 0,1 0 0,-1 0 0,0 0 0,0 0 0,0-1 0,0 1 0,2-1 0,1 1-217,1-1-1,-1 0 0,1 0 1,-1 0-1,1 0 1,-1-1-1,5-2 1,17-18-5761,-12 4-757,4-8-7319</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49.190"/>
    </inkml:context>
    <inkml:brush xml:id="br0">
      <inkml:brushProperty name="width" value="0.025" units="cm"/>
      <inkml:brushProperty name="height" value="0.025" units="cm"/>
    </inkml:brush>
  </inkml:definitions>
  <inkml:trace contextRef="#ctx0" brushRef="#br0">1 32 8616,'0'0'19250,"10"-6"-18395,-2 1-716,-6 3-107,1 0-1,-1 0 1,1 0 0,0 0 0,0 0-1,0 1 1,0-1 0,0 1 0,0 0-1,1 0 1,-1 0 0,0 0-1,1 1 1,-1-1 0,0 1 0,1 0-1,-1 0 1,1 0 0,4 1 0,8 3-12,0 0 1,-1 0 0,1 2-1,-1 0 1,0 1 0,-1 0-1,18 12 1,-31-18-51,1 0 0,-1 1 0,1-1 0,-1 1 0,0-1 0,1 1 1,-1 0-1,0-1 0,0 1 0,0 0 0,0 0 0,-1 0 0,1 0 0,0-1 0,-1 1 0,0 0 0,1 0 0,-1 0 0,0 0 0,0 0 0,0 0 1,0 1-1,0-1 0,0 0 0,-1 0 0,1 0 0,-1-1 0,1 1 0,-1 0 0,0 0 0,0 0 0,-2 3 0,-3 5 29,-1-1 0,0 0 0,-1 0 0,-14 13 0,3-2 1,-5 8 98,1 1-1,1 1 0,-18 35 1,39-64-33,1-1-1,0 0 1,0 1 0,0-1 0,0 1 0,0-1 0,1 1-1,-1-1 1,0 1 0,0-1 0,0 0 0,0 1-1,0-1 1,1 1 0,-1-1 0,0 1 0,0-1 0,1 0-1,-1 1 1,0-1 0,1 0 0,-1 1 0,0-1 0,1 0-1,-1 0 1,0 1 0,1-1 0,-1 0 0,1 0-1,-1 1 1,0-1 0,1 0 0,-1 0 0,1 0 0,-1 0-1,1 0 1,-1 0 0,0 0 0,1 0 0,-1 0-1,1 0 1,-1 0 0,1 0 0,-1 0 0,1 0 0,31 1 542,-25-1-513,7 1-87,6 0-2,1 0 1,0-2-1,0 0 0,28-6 1,-42 6-7,0-2 1,0 1-1,-1-1 1,1 0 0,-1 0-1,1-1 1,-1 1 0,0-2-1,-1 1 1,1-1-1,-1 1 1,0-2 0,0 1-1,0 0 1,-1-1-1,6-9 1,-5 7 0,-1 0 0,-1-1 0,1 1 0,-1-1 0,-1 0 0,2-8 0,-3 14 0,0 0 0,-1 0 0,1 0 0,-1 0 0,0 0 0,0 0 0,0 1 0,0-1 0,0 0 0,0 0 0,-1 0 0,0 0 0,1 0 0,-1 0 0,0 1 0,-1-1 0,1 0 0,0 1 0,-1-1 0,1 1 0,-5-5 0,0 1 0,10 3 0,11-6 0,-1-2 0,-8 6 0,0 0 0,0-1 0,-1 1 0,9-12 0,-63 68 0,38-36 0,1 1 0,1-1 0,1 1 0,-7 19 0,12-28 0,1 0 0,-1 1 0,1-1 0,1 1 0,0 0 0,0 0 0,0-1 0,1 1 0,0 0 0,0 0 0,1 0 0,2 8 0,-2-13-28,1-1 1,-1 1-1,1-1 0,-1 1 1,1-1-1,0 1 0,0-1 0,0 0 1,0 0-1,1 0 0,-1 0 1,1 0-1,-1-1 0,1 1 1,-1-1-1,1 0 0,0 1 1,0-1-1,-1 0 0,1-1 0,0 1 1,0 0-1,5-1 0,-4 1-250,1 0 0,0-1 0,0 1 0,-1-1 0,1-1 0,0 1-1,0-1 1,-1 1 0,1-1 0,0-1 0,-1 1 0,1-1 0,-1 1 0,7-4-1,10-14-8913</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0.626"/>
    </inkml:context>
    <inkml:brush xml:id="br0">
      <inkml:brushProperty name="width" value="0.025" units="cm"/>
      <inkml:brushProperty name="height" value="0.025" units="cm"/>
    </inkml:brush>
  </inkml:definitions>
  <inkml:trace contextRef="#ctx0" brushRef="#br0">250 371 7719,'-2'-45'12524,"2"42"-11973,-1 0-1,0 0 0,0-1 1,0 1-1,0 1 0,-1-1 1,1 0-1,-1 0 0,-2-3 1,1 4-385,0-1 1,0 1 0,0-1 0,0 1 0,0 0 0,0 0 0,-1 0-1,1 1 1,-1-1 0,0 1 0,1 0 0,-1 0 0,0 0-1,0 0 1,1 1 0,-1 0 0,0-1 0,0 2 0,-4-1 0,2 1-128,0-1 1,-1 1 0,1 1-1,0-1 1,0 1 0,0 0-1,0 1 1,1-1 0,-1 1-1,0 0 1,1 1 0,0-1-1,0 1 1,0 0 0,0 1 0,1-1-1,-7 8 1,5-5-12,0 1-1,1 0 1,0 0 0,0 0-1,0 1 1,1-1 0,1 1-1,-1 0 1,1 1 0,1-1-1,-2 10 1,4-18-23,0 0-1,-1 0 1,1 0 0,0 0-1,0 0 1,0 0 0,0 0 0,0 0-1,0 0 1,0 0 0,0 0 0,1 0-1,-1 0 1,0 0 0,0 0-1,1 0 1,-1 0 0,1-1 0,-1 1-1,1 0 1,-1 0 0,1 0-1,0-1 1,-1 1 0,1 0 0,0 0-1,-1-1 1,1 1 0,0-1 0,0 1-1,0-1 1,0 1 0,-1-1-1,1 1 1,0-1 0,0 0 0,0 1-1,0-1 1,0 0 0,0 0 0,0 0-1,0 0 1,0 0 0,0 0-1,0 0 1,0 0 0,0 0 0,0 0-1,1-1 1,7-1 83,-1 0 1,0 0-1,-1-1 0,15-7 1,9-6 95,-1-2 0,-1-1 0,0-1 0,-2-2 0,28-26 0,-35 28-62,-1 0 0,-1-1 0,-1-1 0,0-1 1,-2 0-1,23-50 0,-34 67-122,-1 0 0,-1 0 0,1-1 0,-1 1 0,0-1 0,0 0 0,-1 1 0,0-1 0,0 0 0,-1 0 0,0 0 0,-1-10 0,0 17 0,0-1 0,1 1 0,-1 0 0,0-1 0,0 1 0,0 0 0,0-1 0,0 1 0,0 0 0,0 0 0,0 0 0,1 0 0,-1-1 0,0 1 0,0 1 0,0-1 0,0 0 0,0 0 0,0 0 0,0 0 0,0 1 0,0-1 0,0 0 0,0 1 0,1-1 0,-1 1 0,0-1 0,0 1 0,1 0 0,-1-1 0,0 1 0,0 0 0,-8 7 0,1 0 0,1 0 0,-1 1 0,1 0 0,1 0 0,-8 13 0,-31 67 0,37-73 0,-8 17 0,-16 50 0,28-72 0,1 0 0,0 1 0,1-1 0,1 1 0,-1-1 0,2 1 0,0 0 0,2 19 0,-2-30 0,0 1 0,0-1 0,1 1 0,-1-1 0,1 1 0,-1-1 0,1 0 0,0 1 0,-1-1 0,1 0 0,0 0 0,0 1 0,0-1 0,0 0 0,0 0 0,0 0 0,0 0 0,0 0 0,0 0 0,1 0 0,-1-1 0,0 1 0,1 0 0,1 0 0,0 0 0,1 0 0,-1-1 0,0 0 0,1 0 0,-1 1 0,0-2 0,1 1 0,-1 0 0,0-1 0,6-1 0,1-1 0,-1 0 0,1-1 0,-1 0 0,1-1 0,-1 0 0,10-8 0,-5 2 0,0-2 0,-1 0 0,0 0 0,12-19 0,-19 25 0,-1 0 0,-1-1 0,1 0 0,-1 0 0,0-1 0,-1 1 0,0-1 0,0 1 0,-1-1 0,2-13 0,-7 16 0,-6 14 0,-7 17 0,16-25 0,-36 103 0,34-94 0,-1 0 0,2 0 0,-1 0 0,1 0 0,1 0 0,0 1 0,0-1 0,1 0 0,2 15 0,-2-22 0,0-1 0,0 1 0,-1-1 0,1 1 0,0-1 0,1 1 0,-1-1 0,0 0 0,0 0 0,0 1 0,1-1 0,-1 0 0,1 0 0,-1 0 0,1-1 0,-1 1 0,1 0 0,-1-1 0,1 1 0,0 0 0,-1-1 0,1 0 0,0 1 0,0-1 0,-1 0 0,1 0 0,0 0 0,0 0 0,-1 0 0,1-1 0,0 1 0,-1 0 0,1-1 0,0 0 0,-1 1 0,1-1 0,1-1 0,5 0 0,0-1 0,0 0 0,0-1 0,-1 0 0,0 0 0,10-7 0,-2-3 0,0 0 0,-1-1 0,22-30 0,-31 37 0,0 1 0,0 0 0,-1-1 0,0 0 0,0 0 0,-1-1 0,0 1 0,-1 0 0,0-1 0,0 0 0,0-12 0,-2 22 0,0-1 0,0 0 0,0 0 0,0 0 0,0 0 0,0 1 0,0-1 0,-1 0 0,1 0 0,0 0 0,0 0 0,0 0 0,0 1 0,0-1 0,-1 0 0,1 0 0,0 0 0,0 0 0,0 0 0,-1 0 0,1 0 0,0 0 0,0 0 0,0 0 0,-1 0 0,1 0 0,0 0 0,0 0 0,0 0 0,-1 0 0,1 0 0,0 0 0,0 0 0,0 0 0,-1 0 0,1 0 0,0 0 0,0 0 0,0 0 0,0 0 0,-1-1 0,1 1 0,0 0 0,0 0 0,0 0 0,0 0 0,0 0 0,-1-1 0,1 1 0,0 0 0,0 0 0,0 0 0,0 0 0,0-1 0,0 1 0,0 0 0,0 0 0,0 0 0,0-1 0,-1 1 0,-6 15 0,-1-1 0,2 1 0,0 1 0,1-1 0,0 1 0,1 0 0,1 0 0,1 0 0,0 0 0,1 27 0,1-42 0,0 0 0,0 0 0,0 1 0,0-1 0,0 0 0,0 0 0,1 0 0,-1 0 0,0 1 0,1-1 0,-1 0 0,1 0 0,-1 0 0,1 0 0,0 0 0,-1 0 0,1 0 0,0 0 0,0 0 0,0 0 0,0-1 0,-1 1 0,1 0 0,0 0 0,2 0 0,-1 0 0,1 0 0,0 0 0,-1-1 0,1 1 0,-1-1 0,1 0 0,0 0 0,-1 0 0,1 0 0,0 0 0,3-1 0,1 0 0,1-1 0,-1 0 0,0 0 0,0-1 0,0 0 0,0 0 0,10-7 0,-8 3 0,0 0 0,-1-1 0,0 0 0,0 0 0,-1-1 0,0 0 0,-1-1 0,1 1 0,-2-1 0,0-1 0,0 1 0,0-1 0,-2 1 0,1-1 0,-1 0 0,-1-1 0,2-17 0,-42 67 0,19-22 0,15-13 0,0 0 0,0 1 0,1-1 0,-1 1 0,1-1 0,-1 1 0,1 0 0,1 0 0,-1 1 0,0-1 0,-1 5 0,-3 6 0,1 0 0,1 1 0,1 0 0,0-1 0,0 1 0,2 1 0,-1 19 0,3-35 0,0-1 0,0 1 0,0 0 0,0 0 0,1-1 0,-1 1 0,0 0 0,0 0 0,1-1 0,-1 1 0,1 0 0,-1-1 0,0 1 0,1 0 0,-1-1 0,1 1 0,0-1 0,-1 1 0,1-1 0,-1 1 0,1-1 0,0 1 0,-1-1 0,1 1 0,0-1 0,0 0 0,0 1 0,30 2 0,27-14 0,-38 4-107,-9 3-651,0 1 0,0-1 0,-1-1 0,1 0 0,-1 0 0,0-1 0,9-8 0,-10 3-9214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1.438"/>
    </inkml:context>
    <inkml:brush xml:id="br0">
      <inkml:brushProperty name="width" value="0.025" units="cm"/>
      <inkml:brushProperty name="height" value="0.025" units="cm"/>
    </inkml:brush>
  </inkml:definitions>
  <inkml:trace contextRef="#ctx0" brushRef="#br0">148 52 10250,'7'-47'9757,"-8"42"-4212,-7 30-3823,-24 114 743,-21 216-1,37-223-1900,15-96-564,8-64 0,-2 0 0,-1-1 0,-1 0 0,-1-44 0,-2 60 0,-1-1 0,-1 1 0,0-1 0,0 1 0,-2 0 0,0 0 0,0 0 0,-1 0 0,-1 1 0,0 0 0,-1 0 0,-8-11 0,8 14 0,10 14 0,12 12 0,-6-12-36,-1-1-1,1 0 1,0 0-1,0-1 1,1 0-1,-1-1 1,1 0-1,-1 0 1,19 0-1,11-1-814,42-4 0,-59 2 233,6-3-4310,-6-2-2802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1.889"/>
    </inkml:context>
    <inkml:brush xml:id="br0">
      <inkml:brushProperty name="width" value="0.025" units="cm"/>
      <inkml:brushProperty name="height" value="0.025" units="cm"/>
    </inkml:brush>
  </inkml:definitions>
  <inkml:trace contextRef="#ctx0" brushRef="#br0">217 8 22453,'0'0'2483,"-10"-1"453,5 1-2740,-1-1 0,1 2 0,-1-1 0,0 0 1,1 1-1,-1 0 0,1 1 0,0-1 0,-1 1 1,1 0-1,0 0 0,0 1 0,0-1 0,0 1 0,1 0 1,-1 0-1,1 1 0,-1-1 0,-4 7 0,-3 3-62,0 1 0,1 0 0,1 1-1,0 0 1,-10 21 0,16-28-122,0 1-1,1-1 1,0 1 0,0 0 0,1 0-1,0 0 1,1 0 0,-1 0 0,2 1 0,-1-1-1,2 0 1,0 10 0,0-17-11,-1-1-1,1 1 1,0-1-1,0 0 1,-1 0 0,1 0-1,0 1 1,0-1-1,0 0 1,1 0 0,-1 0-1,0 0 1,0 0-1,0-1 1,1 1 0,-1 0-1,0-1 1,1 1-1,-1-1 1,1 1 0,-1-1-1,1 1 1,-1-1 0,1 0-1,-1 0 1,1 0-1,-1 0 1,1 0 0,-1 0-1,1 0 1,-1 0-1,3-2 1,4 2-2,0-2 1,0 1-1,-1-1 0,1-1 1,8-3-1,-1-1 1,0-2 0,-1 0 0,0-1 0,0 0 0,-1-1 0,-1 0 0,18-21 0,-24 26 0,-1 0 0,0 0 0,0-1 0,-1 0 0,0 0 0,0 0 0,0-1 0,-1 1 0,0-1 0,-1 1 0,1-1 0,-2 0 0,1 0 0,-1-1 0,0 1 0,-1 0 0,0-14 0,-1 20-11,0-1 0,1 1-1,-1 0 1,0 0 0,0 0 0,-1 0 0,1 0 0,0 0-1,-1 0 1,1 0 0,-1 0 0,1 1 0,-1-1-1,0 1 1,0-1 0,1 1 0,-1 0 0,0-1 0,-1 1-1,1 0 1,0 0 0,0 1 0,0-1 0,0 0-1,-1 1 1,1-1 0,0 1 0,-1 0 0,1 0 0,0 0-1,-1 0 1,1 0 0,0 0 0,-1 1 0,1-1-1,-3 2 1,1-2-82,0 1-1,0 0 0,0 0 1,0 0-1,0 0 0,1 1 1,-1 0-1,0-1 0,1 1 1,-1 1-1,1-1 0,0 0 0,0 1 1,0 0-1,0-1 0,0 1 1,0 0-1,1 1 0,0-1 1,-4 6-1,4 4-4321,2-8-2690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3.936"/>
    </inkml:context>
    <inkml:brush xml:id="br0">
      <inkml:brushProperty name="width" value="0.025" units="cm"/>
      <inkml:brushProperty name="height" value="0.025" units="cm"/>
    </inkml:brush>
  </inkml:definitions>
  <inkml:trace contextRef="#ctx0" brushRef="#br0">27 48 6118,'0'0'16341,"1"13"-14638,8 186 3252,-7 119-2260,-2-291-2343,0-25-144,4-26 171,2-9-417,0-2-1,-3 1 1,-1 0-1,-1-1 1,-2 1-1,-1 0 1,-2-1-1,-1 1 1,-13-41 0,2 42-225,7 27 72,4 23-60,4-5 257,1 0-1,1 1 1,0-1 0,1 1-1,0-1 1,1 0-1,0 0 1,1 0 0,0 0-1,1-1 1,0 0 0,1 0-1,9 14 1,-11-20 30,0 1 0,0-1 1,1-1-1,0 1 0,0 0 0,0-1 0,0 0 1,1 0-1,0-1 0,-1 0 0,1 0 1,1 0-1,-1-1 0,0 1 0,0-1 0,1-1 1,0 1-1,-1-1 0,1-1 0,-1 1 1,1-1-1,0 0 0,-1 0 0,1-1 0,0 0 1,11-3-1,-7 0-32,-1 0-1,0 0 1,0-1 0,0-1 0,0 1-1,-1-2 1,0 1 0,0-1 0,-1-1-1,0 1 1,0-1 0,-1-1 0,0 1 0,0-1-1,10-19 1,-8 12-5,0-1-1,-2 0 1,0-1 0,0 0-1,-2 0 1,0 0 0,-1-1-1,2-30 1,-5 38 1,0-43 0,-1 52 0,0 0 0,0 0 0,0 1 0,0-1 0,-1 0 0,1 1 0,0-1 0,-1 1 0,1-1 0,-1 0 0,0 1 0,1-1 0,-1 1 0,0-1 0,0 1 0,0 0 0,0-1 0,0 1 0,-1 0 0,1 0 0,0 0 0,0 0 0,-1 0 0,-2-2 0,2 3 0,1 0 0,-1 0 0,0 0 0,0 0 0,1 1 0,-1-1 0,0 0 0,1 1 0,-1-1 0,0 1 0,1 0 0,-1-1 0,0 1 0,1 0 0,-1 0 0,1 0 0,0 0 0,-1 0 0,1 0 0,0 1 0,0-1 0,-1 0 0,1 1 0,0-1 0,0 1 0,-1 2 0,-26 48 0,23-40 0,-60 142 0,58-135 0,1 0 0,1 1 0,1 0 0,1 0 0,0 1 0,1 22 0,2-41 0,0-1 0,0 1 0,0-1 0,1 1 0,-1 0 0,0-1 0,1 1 0,-1-1 0,1 1 0,0-1 0,-1 0 0,1 1 0,0-1 0,0 1 0,0-1 0,0 0 0,0 0 0,0 0 0,0 0 0,0 0 0,1 0 0,-1 0 0,2 1 0,0 0 0,1-1 0,-1 0 0,0 0 0,1 0 0,-1 0 0,1-1 0,-1 0 0,1 1 0,-1-1 0,6-1 0,1 0 0,1 0 0,0-1 0,-1-1 0,1 0 0,-1 0 0,14-7 0,0-5 0,-20 12 0,0-1 0,0 1 0,1 1 0,-1-1 0,1 0 0,0 1 0,0 0 0,0 0 0,0 1 0,0-1 0,0 1 0,0 0 0,11 0 0,-15 2 0,0-1 0,0 1 0,0 0 0,0 0 0,0 0 0,0-1 0,0 1 0,0 0 0,0 0 0,-1 1 0,1-1 0,0 0 0,-1 0 0,1 0 0,-1 0 0,1 0 0,-1 1 0,0-1 0,1 0 0,-1 0 0,0 1 0,0-1 0,0 2 0,2 37 0,-3-34 0,1 100 0,26-148-9823,-13 15 3118</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4.714"/>
    </inkml:context>
    <inkml:brush xml:id="br0">
      <inkml:brushProperty name="width" value="0.025" units="cm"/>
      <inkml:brushProperty name="height" value="0.025" units="cm"/>
    </inkml:brush>
  </inkml:definitions>
  <inkml:trace contextRef="#ctx0" brushRef="#br0">0 142 9513,'0'0'18151,"12"6"-16465,-10-5-1648,2 1 58,0 0 0,1 0 1,-1 0-1,1 0 0,-1-1 1,1 1-1,-1-1 0,1 0 0,0-1 1,0 1-1,-1-1 0,1 0 1,0 0-1,0 0 0,0-1 1,-1 0-1,1 0 0,0 0 1,-1 0-1,1-1 0,-1 0 1,1 0-1,4-3 0,3-2 70,-1-1-1,0 0 1,18-17-1,-26 23-148,-1 0 0,0 0 0,0-1 0,0 1 0,0 0 0,0-1 0,-1 0 0,1 1-1,-1-1 1,1 0 0,-1 0 0,0 0 0,0 1 0,0-1 0,-1 0 0,1-1 0,-1 1 0,1 0-1,-1 0 1,0 0 0,0 0 0,-1 0 0,0-4 0,1 7-17,-1-1 0,1 0 0,-1 0 0,0 1 0,1-1 0,-1 1 0,0-1 0,1 0 0,-1 1 0,0-1 0,0 1 0,0 0 0,0-1 0,0 1 0,1 0 0,-1-1 0,0 1 0,0 0 0,0 0 0,0 0 0,0 0 0,0 0 0,0 0 0,0 0 0,0 0 0,-1 0 0,-26 6 0,20-1 0,-1 1 0,1-1 0,0 1 0,1 1 0,0-1 0,0 1 0,0 1 0,1-1 0,0 1 0,-8 12 0,2 0 0,1-1 0,1 1 0,-11 34 0,18-47 0,0 1 0,1 0 0,0 0 0,1 0 0,0 0 0,0 0 0,1 0 0,0 9 0,0-15 0,1 0 0,-1 0 0,1 0 0,-1 0 0,1 0 0,0 0 0,0 0 0,-1-1 0,1 1 0,1 0 0,-1 0 0,0-1 0,0 1 0,1-1 0,-1 1 0,1-1 0,-1 0 0,1 1 0,0-1 0,-1 0 0,1 0 0,0 0 0,0 0 0,0 0 0,0-1 0,0 1 0,-1-1 0,1 1 0,1-1 0,-1 1 0,0-1 0,0 0 0,0 0 0,0 0 0,2-1 0,4 0 0,1 0 0,-1-1 0,0 0 0,0-1 0,0 0 0,0 0 0,-1 0 0,1-1 0,-1 0 0,0-1 0,0 0 0,-1 0 0,1 0 0,-1-1 0,0 0 0,0 0 0,-1 0 0,8-12 0,1-2 0,-1 1 0,-1-2 0,-1 0 0,-1 0 0,12-35 0,-23 56 0,1 0 0,0 0 0,0 0 0,0 0 0,0 0 0,0 0 0,0 0 0,0 0 0,-1 0 0,1 0 0,0 0 0,0 0 0,0 0 0,0 0 0,0 0 0,0 0 0,0 0 0,0-1 0,0 1 0,-1 0 0,1 0 0,0 0 0,0 0 0,0 0 0,0 0 0,0 0 0,0 0 0,0 0 0,0-1 0,0 1 0,0 0 0,0 0 0,0 0 0,0 0 0,0 0 0,0 0 0,0 0 0,0-1 0,-14 20 0,-15 29 0,25-41 0,1 1 0,0 0 0,0 0 0,1 0 0,0 0 0,0 0 0,1 0 0,0 17 0,1-25 0,0 1 0,0 0 0,0-1 0,0 1 0,0-1 0,1 1 0,-1 0 0,0-1 0,0 1 0,1-1 0,-1 1 0,0-1 0,1 1 0,-1-1 0,1 1 0,-1-1 0,0 1 0,1-1 0,-1 1 0,1-1 0,-1 0 0,1 1 0,0-1 0,-1 0 0,1 0 0,-1 1 0,1-1 0,0 0 0,0 0 0,26 1 0,23-13 0,-7-9 0,-34 15 0,1 1 0,0 0 0,0 1 0,1 0 0,-1 0 0,1 1 0,0 0 0,19-1 0,-28 4 0,-1 0 0,0 0 0,1 0 0,-1 1 0,0-1 0,0 1 0,1-1 0,-1 1 0,0-1 0,0 1 0,1 0 0,-1 0 0,0-1 0,0 1 0,0 0 0,0 0 0,0 0 0,0 0 0,-1 0 0,1 1 0,0-1 0,0 0 0,-1 0 0,1 0 0,-1 1 0,1-1 0,-1 0 0,1 2 0,8 49 0,-2-15 0,-7-37 0,0 1 0,0-1 0,0 1 0,0-1 0,0 0 0,0 1 0,1-1 0,-1 1 0,0-1 0,0 0 0,0 1 0,1-1 0,-1 1 0,0-1 0,0 0 0,1 1 0,-1-1 0,0 0 0,1 0 0,-1 1 0,0-1 0,1 0 0,-1 0 0,0 1 0,1-1 0,-1 0 0,1 0 0,-1 0 0,0 0 0,1 0 0,-1 1 0,1-1 0,-1 0 0,1 0 0,-1 0 0,0 0 0,1 0 0,-1 0 0,1 0 0,-1-1 0,1 1 0,-1 0 0,0 0 0,1 0 0,-1 0 0,1 0 0,-1-1 0,0 1 0,1 0 0,-1 0 0,0-1 0,1 1 0,-1 0 0,0-1 0,1 1 0,-1 0 0,0-1 0,0 1 0,1 0 0,-1-1 0,0 1 0,0-1 0,0 1 0,0 0 0,1-1 0,-1 1 0,0-1 0,13-30 0,-9 5 0,0 0 0,-2-1 0,-1 0 0,-1 1 0,-3-30 0,-1-28 0,5 84 0,0-1 0,0 0 0,0 0 0,0 1 0,0-1 0,0 1 0,0-1 0,0 1 0,0-1 0,0 1 0,0-1 0,0 1 0,0 0 0,0 0 0,1-1 0,-1 1 0,0 0 0,0 0 0,0 0 0,0 0 0,3 1 0,32 0 0,-33-1 0,35 7-3536,6 1-3930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5.074"/>
    </inkml:context>
    <inkml:brush xml:id="br0">
      <inkml:brushProperty name="width" value="0.025" units="cm"/>
      <inkml:brushProperty name="height" value="0.025" units="cm"/>
    </inkml:brush>
  </inkml:definitions>
  <inkml:trace contextRef="#ctx0" brushRef="#br0">0 1 18225,'0'0'9449</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5.526"/>
    </inkml:context>
    <inkml:brush xml:id="br0">
      <inkml:brushProperty name="width" value="0.025" units="cm"/>
      <inkml:brushProperty name="height" value="0.025" units="cm"/>
    </inkml:brush>
  </inkml:definitions>
  <inkml:trace contextRef="#ctx0" brushRef="#br0">92 259 2370,'10'-9'3433,"13"-11"-911,69-62 3779,-80 70-5006,-1 0 0,0-1-1,-1 0 1,0 0 0,11-22 0,-20 34-1073,0-1 1,0 1 0,-1-1 0,1 1 0,0-1 0,-1 0 0,1 1 0,-1-1 0,0 1 0,0-1 0,1 0-1,-1 1 1,0-1 0,0 0 0,0 1 0,-1-1 0,1 0 0,0 1 0,-1-1 0,1 0 0,-2-2 0,1 3-90,0 0 1,0 0 0,0 0-1,-1 0 1,1 0 0,0 0-1,0 1 1,-1-1 0,1 0-1,-1 1 1,1-1-1,0 1 1,-1 0 0,1-1-1,-1 1 1,1 0 0,-1 0-1,1 0 1,-3 0 0,-3 0-4,-1 1-1,0 0 1,0 1 0,0-1 0,0 1 0,1 1 0,-14 5 0,2 3-112,1 1-1,0 0 1,1 1 0,-29 28 0,38-34 14,1 1-1,0 0 1,1 0 0,0 0 0,0 1-1,1 0 1,0 0 0,0 0 0,1 0-1,0 1 1,1 0 0,-3 12-1,6-20-24,0 1 0,0-1 0,0 0-1,0 0 1,0 0 0,0 0-1,1 0 1,-1 0 0,1 0-1,-1 0 1,1 0 0,0-1 0,0 1-1,0 0 1,0 0 0,0 0-1,0-1 1,0 1 0,1-1-1,-1 1 1,1-1 0,-1 1-1,1-1 1,-1 0 0,1 0 0,0 0-1,-1 0 1,1 0 0,0 0-1,0 0 1,0 0 0,0-1-1,0 1 1,0-1 0,0 1 0,0-1-1,0 0 1,4 0 0,9 1-247,1-1 0,-1 0 0,30-5 1,-42 5 157,65-16-2871,-3-10-3927,-27 6 41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0.037"/>
    </inkml:context>
    <inkml:brush xml:id="br0">
      <inkml:brushProperty name="width" value="0.025" units="cm"/>
      <inkml:brushProperty name="height" value="0.025" units="cm"/>
    </inkml:brush>
  </inkml:definitions>
  <inkml:trace contextRef="#ctx0" brushRef="#br0">166 188 18321,'0'0'2573,"-12"-2"-218,5 1-1973,3 0-265,0 0 0,0 0 0,0 0 0,0 1 0,0-1 0,0 1 0,0 0 1,0 0-1,0 1 0,0-1 0,0 1 0,0 0 0,0 0 0,0 0 0,0 0 0,0 1 0,1 0 0,-1 0 0,0 0 0,1 0 0,0 0 1,-4 3-1,1 3-70,0 0 0,0 0 1,1 1-1,0-1 0,1 1 1,0 0-1,0 0 0,1 1 1,0-1-1,1 1 0,0-1 1,0 1-1,1 0 0,0 14 1,1-23-46,-1 0 1,1 0 0,0 0 0,0 0 0,0 0 0,0 0-1,0 0 1,1 0 0,-1 0 0,0 0 0,0 1-1,1-1 1,-1 0 0,1 0 0,-1 0 0,1-1 0,-1 1-1,1 0 1,-1 0 0,1 0 0,0 0 0,0 0-1,-1-1 1,1 1 0,0 0 0,0-1 0,0 1 0,0 0-1,0-1 1,1 1 0,1-1 39,-1 1 1,1-1-1,0 0 0,-1-1 0,1 1 1,-1 0-1,1-1 0,-1 0 0,0 1 1,1-1-1,-1 0 0,4-2 1,6-4 241,0 0 1,-1 0 0,0-1-1,11-10 1,4-9 123,-2 0 0,0-2 0,-2-1 1,-1-1-1,-2 0 0,-1-2 0,-1 0 0,15-46 0,-28 73-408,-3 7 0,-2 19 0,-9 35 0,-14 20 0,12-44 0,2 1 0,1 0 0,1 0 0,2 1 0,-3 45 0,9-76 3,0 0-1,0-1 1,0 1 0,0 0-1,0-1 1,1 1-1,-1 0 1,1-1 0,-1 1-1,1 0 1,-1-1 0,1 1-1,0-1 1,0 1 0,0-1-1,0 0 1,0 1-1,0-1 1,0 0 0,0 1-1,1-1 1,-1 0 0,0 0-1,1 0 1,-1 0 0,1 0-1,-1-1 1,1 1-1,-1 0 1,1-1 0,0 1-1,-1-1 1,1 0 0,0 1-1,-1-1 1,1 0 0,0 0-1,0 0 1,2 0-1,1-1-35,-1 1 1,1-1-1,-1 0 0,0 0 0,0 0 0,1-1 0,-1 1 0,0-1 0,0 0 0,0 0 0,-1 0 0,1-1 0,-1 0 0,1 1 0,3-5 0,19-30-4391,-11-6-4247,-9 13-9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5.994"/>
    </inkml:context>
    <inkml:brush xml:id="br0">
      <inkml:brushProperty name="width" value="0.025" units="cm"/>
      <inkml:brushProperty name="height" value="0.025" units="cm"/>
    </inkml:brush>
  </inkml:definitions>
  <inkml:trace contextRef="#ctx0" brushRef="#br0">129 14 11179,'0'0'7441,"-8"1"-5295,2 0-1791,0 0-1,1 0 0,-1 0 0,0 1 1,1 0-1,-1 0 0,1 1 1,0-1-1,0 1 0,0 0 0,0 0 1,0 1-1,0-1 0,1 1 0,0 0 1,0 1-1,0-1 0,0 1 1,1-1-1,-1 1 0,-3 8 0,5-10-260,1 0 0,-1 0 0,1 0-1,0 0 1,0 0 0,0 0-1,0 1 1,0-1 0,1 0 0,0 0-1,-1 1 1,1-1 0,0 0-1,1 1 1,-1-1 0,1 3 0,0-4-72,0-1 0,1 1 0,-1-1 0,0 0 0,0 1 0,1-1 0,-1 0 0,1 0 0,0 0 0,-1 0 0,1 0 0,-1 0 0,1 0 0,0-1 0,0 1 0,0-1 0,-1 1 0,1-1 0,0 0 0,0 0 0,0 0 0,0 0 0,0 0 0,-1 0 0,1 0 0,0 0 0,0-1 0,3 0 0,7-1 78,-1-1 1,0 0 0,0-1-1,0 0 1,0 0-1,-1-1 1,13-7 0,68-52 17,-12 7-27,-79 57-93,1-1 0,-1 1 0,0-1 0,1 1 0,-1 0 0,1-1 0,-1 1 0,1 0 0,-1-1 0,1 1 0,-1 0 0,1 0 0,-1 0-1,1-1 1,-1 1 0,1 0 0,-1 0 0,1 0 0,-1 0 0,1 0 0,-1 0 0,1 0 0,0 0 0,-1 0 0,1 0 0,-1 0 0,1 0 0,-1 1 0,1-1 0,-1 0 0,1 0 0,-1 0 0,1 1 0,-1-1 0,1 0 0,-1 1-1,1-1 1,-1 0 0,0 1 0,1-1 0,-1 1 0,1 0 0,3 29 14,0 5 41,-4-34-52,1 0 0,-1 0 1,0 0-1,1 0 0,-1 0 1,0 0-1,1-1 0,-1 1 1,1 0-1,0 0 0,-1 0 0,1-1 1,-1 1-1,1 0 0,0-1 1,0 1-1,-1-1 0,1 1 1,0-1-1,0 1 0,0-1 1,0 0-1,-1 1 0,1-1 1,0 0-1,0 1 0,0-1 0,0 0 1,1 0-1,16-1 26,-1-1 0,1 0 0,-1-2 1,0 0-1,0-1 0,23-9 0,-21 6-441,0 2 0,1 0 1,0 1-1,27-2 0,-7 10-1978,-25-1-1956,1-1-5546,-5-1 1806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6.953"/>
    </inkml:context>
    <inkml:brush xml:id="br0">
      <inkml:brushProperty name="width" value="0.025" units="cm"/>
      <inkml:brushProperty name="height" value="0.025" units="cm"/>
    </inkml:brush>
  </inkml:definitions>
  <inkml:trace contextRef="#ctx0" brushRef="#br0">161 11 10794,'0'0'7244,"-6"11"-5909,2-4-1115,1-2-100,-1 0-1,1 0 0,0 0 0,1 1 1,-1-1-1,1 1 0,0 0 0,0 0 1,1 0-1,0 0 0,0 0 0,1 0 1,-1 7-1,2-12-165,-1 0-1,1 0 1,-1 0 0,1 0 0,0 0 0,-1-1 0,1 1-1,0 0 1,0 0 0,-1-1 0,1 1 0,0-1-1,0 1 1,0 0 0,0-1 0,0 0 0,0 1 0,0-1-1,0 0 1,0 1 0,0-1 0,0 0 0,0 0 0,0 0-1,0 0 1,0 0 0,0 0 0,0 0 0,0 0-1,0 0 1,0-1 0,0 1 0,1 0 0,-2-1 0,1 1-1,0 0 1,0-1 0,1 0 0,38-18-2952,-26 9 999,29-27-715,-27 16 5283,-9 1 4465,-8 19-6741,0 1 0,-1-1 0,1 0 0,0 0 0,-1 0 1,1 1-1,-1-1 0,1 1 0,-1-1 0,1 1 0,-1 0 1,1-1-1,-1 1 0,1 0 0,-1 0 0,1 0 1,-1 0-1,1 0 0,-3 1 0,-34 1 885,25 1-449,0 0-1,0 1 1,1 1 0,-1 0-1,-18 10 1,30-12-729,0 1 0,0-1 0,0 0 0,0 0 0,0 1 0,1-1 0,-1 0 0,1 1 0,0-1 0,0 1 0,1-1 0,0 6 0,-1 15 0,-10 20 0,-22 64 0,17-63 0,-12 58 0,26-91 0,1-11 0,0 1 0,0-1 0,0 0 0,0 1 0,0-1 0,0 0 0,0 1 0,0-1 0,0 0 0,-1 1 0,1-1 0,0 0 0,-1 1 0,1-1 0,-1 0 0,0 0 0,1 0 0,-1 1 0,0-1 0,0 0 0,0 0 0,1 0 0,-1 0 0,0 0 0,-1-1 0,1 1 0,0 0 0,-2 1 0,2-5 0,0 0 0,-1 1 0,1-1 0,1 0 0,-1 0 0,0 0 0,1 0 0,0 0 0,-1 1 0,1-1 0,0 0 0,1 0 0,0-6 0,-1 3 0,1-7 1,0 0 0,1-1 0,1 1-1,0 0 1,0 0 0,8-17 0,40-77-10,-25 55-15,-14 26-44,-9 15 76,2 0 0,0 0 0,0 1 0,1-1 0,0 1-1,0 1 1,1-1 0,1 1 0,15-15 0,-22 23-7,0 1-1,0-1 1,0 0-1,0 1 1,0-1-1,0 1 1,0 0 0,0-1-1,0 1 1,1 0-1,-1 0 1,0-1-1,0 1 1,0 0 0,0 0-1,0 0 1,1 1-1,-1-1 1,0 0-1,0 0 1,0 1 0,0-1-1,0 0 1,0 1-1,0-1 1,0 1-1,1 0 1,1 1-1,-1 0 1,0 1-1,0-1 0,0 0 1,0 1-1,0-1 1,-1 1-1,1 0 0,-1-1 1,2 5-1,2 6-1,-1 1 0,-1 0 0,4 19 0,-6-21 1,0-1 0,0 0 0,-1 1 0,0-1 0,-1 1 0,-1-1 0,1 0 0,-5 14 0,5-22 0,0 0 0,0 0 0,0 0 0,-1 0 0,1 0 0,-1 0 0,0-1 0,1 1 0,-1 0 0,0-1 0,-1 0 0,1 1 0,0-1 0,-1 0 0,1 0 0,-1 0 0,0 0 0,0-1 0,1 1 0,-1-1 0,0 0 0,0 0 0,0 0 0,-1 0 0,1 0 0,0 0 0,0-1 0,0 0 0,-1 0 0,1 0 0,0 0 0,0 0 0,-5-1 0,6 0 0,0 0 0,-1 0 0,1 0 0,0 0 0,0 0 0,0 0 0,0-1 0,0 1 0,0-1 0,0 1 0,0-1 0,0 0 0,1 0 0,-3-2 0,-23-37 0,12 17 0,5 13-1368,-3-7-5307,13 17 6513,1 0 0,-1 1 0,0-1 0,0 1 0,0-1 0,0 0 0,1 1 1,-1-1-1,0 1 0,0-1 0,1 1 0,-1-1 0,1 1 0,-1-1 0,0 1 1,1-1-1,-1 1 0,1-1 0,-1 1 0,1 0 0,-1-1 0,1 1 1,-1 0-1,1-1 0,-1 1 0,1 0 0,0 0 0,-1 0 0,1-1 0,0 1 1,-1 0-1,1 0 0,-1 0 0,2 0 0,41-14-8491,-15 3 2572</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8.878"/>
    </inkml:context>
    <inkml:brush xml:id="br0">
      <inkml:brushProperty name="width" value="0.025" units="cm"/>
      <inkml:brushProperty name="height" value="0.025" units="cm"/>
    </inkml:brush>
  </inkml:definitions>
  <inkml:trace contextRef="#ctx0" brushRef="#br0">18 349 9513,'13'-4'1505,"3"-2"-905,57-20 2632,-25-1 3576,-40 16-2032,-19 11-2811,-22 12-1526,17 0 64,1 1 0,0 0 0,-23 28 1,33-35-345,-1 0 1,2 1 0,-1 0-1,1 0 1,0 0 0,0 1-1,1-1 1,0 1 0,0 0 0,1 0-1,-3 15 1,6-21-160,-1-1 0,0 0 0,1 0 0,-1 0 0,1 1 0,-1-1 0,1 0 0,-1 0 0,1 0 0,0 0 0,0 0 0,0 0 0,-1 0 0,1 0 0,0-1 0,0 1 0,0 0 0,0 0 0,0-1 0,1 1 0,-1-1 0,0 1 0,0-1 0,0 1 0,0-1 0,1 0 0,-1 1 0,0-1 0,0 0 0,1 0 0,-1 0 0,0 0 0,0 0 0,1 0 0,-1-1 0,2 1 0,51-7 0,-44 2 0,1 0 0,0 0 0,-1-1 0,0 0 0,17-15 0,-19 15 0,0 0 0,0 0 0,1 0 0,-1 1 0,1 0 0,0 1 0,1 0 0,11-3 0,-20 7 0,-1 0 0,1-1 0,-1 1 0,1 0 0,0 0 0,-1 0 0,1 0 0,0 0 0,-1 1 0,1-1 0,-1 0 0,1 0 0,0 0 0,-1 0 0,1 1 0,-1-1 0,1 0 0,-1 0 0,1 1 0,-1-1 0,1 1 0,-1-1 0,1 0 0,-1 1 0,1-1 0,-1 1 0,0-1 0,1 1 0,-1-1 0,0 1 0,1-1 0,-1 1 0,0 0 0,0-1 0,0 1 0,0-1 0,1 1 0,-1 0 0,0 0 0,0 32 0,-1-20 0,20-58 0,-12 22 0,0-3 0,22-48 0,-28 73-14,0 0 1,0 0-1,0 0 1,0 0-1,0 0 1,0 0-1,0 0 1,0 1-1,0-1 1,0 0-1,0 1 1,0-1-1,1 0 1,-1 1-1,0 0 1,1-1-1,-1 1 1,0 0-1,1-1 1,-1 1-1,0 0 1,1 0-1,-1 0 1,0 0-1,1 1 1,-1-1-1,1 0 1,1 1-1,42 14-1095,-36-11 688,8 1-1420,0 0 0,0 0 0,0-2 0,23 2 1,-12-3-4745,55-4 1,-77 1 6179,1 0 0,0 0 0,-1-1 0,1 0 0,9-4 0,-15 6 604,0-1 0,1 1 0,-1-1 0,0 1 0,1-1 0,-1 0 0,0 1 0,0-1 0,0 0 0,0 0 0,0 0 0,0 0 0,0 0 0,0 0 0,0 0 0,0 0 0,0 0 0,-1-1 0,1 1-1,0 0 1,-1 0 0,1-1 0,-1 1 0,0 0 0,1-1 0,-1 1 0,0 0 0,0-1 0,0 1 0,0-1 0,0 1 0,0 0 0,0-3 0,-1 3-20,0 0 0,0 1 0,0-1 1,0 0-1,0 0 0,0 0 0,-1 1 1,1-1-1,0 1 0,0-1 0,-1 1 0,1-1 1,0 1-1,-1-1 0,1 1 0,0 0 1,-1 0-1,1 0 0,0 0 0,-1 0 0,1 0 1,0 0-1,-1 1 0,1-1 0,0 0 1,-1 1-1,-1 0 0,-38 13 1737,29-6-1216,0 1 0,1 0-1,0 1 1,1 0-1,0 0 1,-12 17 0,18-21-350,-1 0 0,1 0 0,0 1 1,0 0-1,1 0 0,0 0 1,0 0-1,0 1 0,1-1 0,1 1 1,-1-1-1,1 1 0,0 11 1,1-18-338,1 0 1,-1 0 0,0 0-1,1 0 1,0 0 0,-1 0 0,1 0-1,0 0 1,0 0 0,-1 0-1,1 0 1,0 0 0,0-1 0,0 1-1,0 0 1,0 0 0,0-1-1,0 1 1,0-1 0,0 1 0,1-1-1,-1 0 1,0 1 0,0-1-1,0 0 1,1 0 0,-1 0 0,0 0-1,0 0 1,0 0 0,1 0-1,1 0 1,43-7 153,-35 2-196,0 0 1,0-1-1,-1-1 0,1 1 1,-1-2-1,-1 1 1,0-1-1,0-1 0,0 0 1,13-17-1,-5 1-54,0 0 1,-1-1-1,14-34 0,-22 39-654,-14 24 163,-20 32 614,21-27 142,-1 0 0,1 1 0,1 0 0,0 0 0,0 0 0,0 0 0,1 1 0,1 0 0,0-1 0,0 1 0,0 13 0,2-22-176,0 0 1,1 0-1,-1-1 1,0 1-1,1 0 1,-1 0-1,1-1 0,0 1 1,-1 0-1,1-1 1,-1 1-1,1 0 1,0-1-1,0 1 1,-1-1-1,1 1 1,0-1-1,0 1 1,0-1-1,-1 0 0,1 0 1,0 1-1,0-1 1,0 0-1,0 0 1,0 0-1,0 0 1,-1 0-1,1 0 1,0 0-1,0 0 0,0 0 1,0 0-1,0 0 1,0-1-1,0 1 1,-1 0-1,3-1 1,35-13 72,-20 2-76,0-1 1,-1 0 0,-1-1-1,0-1 1,-1-1 0,0 0-1,22-33 1,-20 23-1,-2 0-1,0-1 1,-2 0 0,20-57-1,-24 50 32,-10 31 14,-6 19 25,-81 208 876,77-191-777,2 0 1,2 1-1,1-1 0,-3 69 0,11-100-172,3-7 0,2-8 0,-2-16 0,-2 0 0,-1-1 0,-1 0 0,-4-35 0,1-4 0,2 47 0,0-15 0,1 41 0,-1 0 0,1 0 0,1-1 0,-1 1 0,1 0 0,-1 0 0,1-1 0,0 1 0,0-1 0,1 1 0,-1-1 0,1 0 0,-1 0 0,1 0 0,0 0 0,0-1 0,1 1 0,-1-1 0,0 0 0,1 0 0,-1 0 0,1 0 0,0 0 0,4 0 0,-1 1 0,0 0 0,0-1 0,0 0 0,1-1 0,-1 0 0,0 0 0,0 0 0,1-1 0,-1 0 0,0 0 0,1-1 0,12-2 0,-15 0 0,1 1 0,-1-1 0,0 0 0,0-1 0,9-7 0,-11 8 0,0 1 0,0-1 0,1 0 0,-1 1 0,1 0 0,-1 0 0,1 0 0,0 0 0,0 0 0,0 1 0,0 0 0,8-2 0,-11 4 0,0 0 0,0-1 0,-1 1 0,1 0 0,0 0 0,-1 0 0,1 0 0,-1 0 0,1 0 0,-1 0 0,0 0 0,1 0 0,-1 0 0,0 0 0,0 0 0,0 0 0,0 0 0,0 1 0,0-1 0,0 0 0,0 0 0,0 2 0,-2 28 0,-2-19 0,0 1 0,0-2 0,-1 1 0,0 0 0,-1-1 0,-12 18 0,5-8 0,49-43 0,-3-11 0,-1-2 0,33-48 0,-76 124 0,4-22 0,0 0 0,2 1 0,0 0 0,1 0 0,1 0 0,-1 37 0,4-56 0,0 1 0,0-1 0,1 0 0,-1 1 0,0-1 0,0 1 0,1-1 0,-1 0 0,1 1 0,-1-1 0,1 0 0,0 1 0,0-1 0,-1 0 0,1 0 0,0 0 0,0 1 0,0-1 0,0 0 0,0 0 0,0-1 0,1 1 0,-1 0 0,0 0 0,0 0 0,1-1 0,-1 1 0,0-1 0,1 1 0,-1-1 0,0 0 0,1 1 0,-1-1 0,1 0 0,-1 0 0,1 0 0,-1 0 0,1 0 0,-1 0 0,0 0 0,3-1 0,1 0 0,0 0 0,0 0 0,0 0 0,0 0 0,0-1 0,0 0 0,0 0 0,0-1 0,-1 1 0,9-6 0,-4-1 0,-1 0 0,1-1 0,-2 0 0,1 0 0,-1 0 0,-1-1 0,0 0 0,0-1 0,-1 1 0,-1-1 0,0 0 0,-1 0 0,0 0 0,0-1 0,-1 1 0,-1-1 0,0 1 0,-2-16 0,1 28 0,0-1 0,1 1 0,-1 0 0,0-1 0,0 1 0,0-1 0,0 1 0,0-1 0,0 1 0,0 0 0,0-1 0,0 1 0,0-1 0,-1 1 0,1 0 0,0-1 0,0 1 0,0-1 0,0 1 0,-1 0 0,1-1 0,0 1 0,0-1 0,-1 1 0,1 0 0,0 0 0,0-1 0,-1 1 0,1 0 0,-1-1 0,1 1 0,0 0 0,-1 0 0,1 0 0,0-1 0,-1 1 0,1 0 0,-1 0 0,1 0 0,-1 0 0,1 0 0,-1 0 0,0 0 0,1 0 0,-1 1 0,0-1 0,1 0 0,-1 1 0,1-1 0,-1 1 0,1-1 0,-1 0 0,1 1 0,0-1 0,-1 1 0,1-1 0,-1 1 0,1 0 0,0-1 0,0 1 0,-1-1 0,1 1 0,0 0 0,0-1 0,0 1 0,-1-1 0,1 1 0,0 0 0,0-1 0,0 2 0,0 1 0,0 0 0,0 0 0,0 0 0,0 0 0,1 0 0,-1 0 0,1-1 0,0 1 0,0 0 0,0 0 0,0 0 0,0-1 0,3 5 0,-2-5 0,0-1 0,-1 1 0,1-1 0,1 0 0,-1 1 0,0-1 0,0 0 0,0 0 0,1-1 0,-1 1 0,0 0 0,1-1 0,-1 1 0,0-1 0,1 0 0,-1 0 0,5 0 0,3-1 0,1 0 0,0-1 0,0 0 0,0-1 0,-1 0 0,1 0 0,-1-1 0,0-1 0,0 0 0,-1 0 0,1-1 0,-1 0 0,-1 0 0,1-1 0,-1 0 0,0-1 0,0 0 0,-1 0 0,0-1 0,-1 0 0,0 0 0,8-15 0,-14 23 0,1 1 0,-1 0 0,0-1 0,1 1 0,-1 0 0,0-1 0,1 1 0,-1-1 0,0 1 0,0 0 0,0-1 0,1 1 0,-1-1 0,0 1 0,0-1 0,0 1 0,0 0 0,0-1 0,0 1 0,0-1 0,0 1 0,0-1 0,0 1 0,0-1 0,0 1 0,0 0 0,0-1 0,-1 1 0,1-1 0,0 1 0,0-1 0,0 1 0,-1 0 0,1-1 0,0 1 0,-1-1 0,-18 4 0,-22 19 0,29-11 0,0 1 0,1 0 0,0 0 0,1 1 0,0 1 0,-11 21 0,16-27 0,2-1 0,-1 1 0,1 0 0,0 0 0,1 0 0,0 0 0,0 1 0,1-1 0,0 0 0,0 1 0,1-1 0,0 1 0,1-1 0,2 14 0,-2-18 0,0-1 0,1 1 0,-1-1 0,1 0 0,0 1 0,0-1 0,0 0 0,0 0 0,1 0 0,-1-1 0,1 1 0,0-1 0,-1 1 0,1-1 0,0 0 0,1 0 0,-1 0 0,0 0 0,0-1 0,1 1 0,-1-1 0,1 0 0,4 1 0,4 1 0,0-1 0,0 0 0,1-1 0,-1-1 0,20-1 0,-29 1-91,-1 0 0,0-1 0,0 1 0,0 0 0,0-1 0,0 0 0,0 0 0,0 1 0,0-1 0,0 0 0,0 0 0,0-1 0,0 1 0,-1 0 0,1-1 0,0 1 0,-1-1 0,1 1 0,-1-1 0,0 0 0,2-2 0,-1 0-532,0-1 0,0 1 0,0-1 0,-1 1 0,0-1 0,0 1 0,0-1 0,-1 0 0,1-5 0,-1-27-9498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59.205"/>
    </inkml:context>
    <inkml:brush xml:id="br0">
      <inkml:brushProperty name="width" value="0.025" units="cm"/>
      <inkml:brushProperty name="height" value="0.025" units="cm"/>
    </inkml:brush>
  </inkml:definitions>
  <inkml:trace contextRef="#ctx0" brushRef="#br0">33 31 20788,'-18'-6'4100,"7"0"-1250,7 2-512,14 2-2370,7-2-2018,2-5-6341</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0.063"/>
    </inkml:context>
    <inkml:brush xml:id="br0">
      <inkml:brushProperty name="width" value="0.025" units="cm"/>
      <inkml:brushProperty name="height" value="0.025" units="cm"/>
    </inkml:brush>
  </inkml:definitions>
  <inkml:trace contextRef="#ctx0" brushRef="#br0">261 92 6246,'0'0'8739,"2"-11"-4207,7-36-977,-9 46-3409,0 0 0,0-1-1,0 1 1,0 0-1,0 0 1,0 0-1,0-1 1,0 1-1,0 0 1,-1 0-1,1 0 1,-1-1-1,1 1 1,-1 0-1,1 0 1,-1 0-1,0 0 1,1 0-1,-1 0 1,0 0-1,0 0 1,0 0-1,1 0 1,-1 1-1,0-1 1,0 0-1,0 1 1,-1-1-1,1 0 1,0 1-1,0 0 1,0-1-1,0 1 1,0-1-1,-1 1 1,1 0-1,0 0 1,-2 0 0,-45 2 1166,38 0-1255,0 1-1,0 1 1,0 0-1,1 0 0,0 0 1,-1 2-1,1-1 1,1 1-1,-1 0 0,-7 8 1,4-3 16,0 0 1,1 1 0,0 0-1,1 1 1,-15 24 0,25-37-72,-1 1 0,1-1 1,-1 1-1,1 0 0,-1 0 0,1-1 1,0 1-1,-1 0 0,1 0 0,0-1 1,0 1-1,-1 0 0,1 0 0,0 0 1,0-1-1,0 1 0,0 0 0,0 0 1,0 0-1,0-1 0,1 3 0,12-4 20,22-18 35,-12-3-104,-1 0 0,-1-1 0,26-36 0,-36 44 37,-20 69-561,5-40 591,-6 17 99,2 0 0,1 1 0,1 0-1,-3 49 1,9-80-102,0 0 0,0 0 0,0 1 0,0-1 0,1 0 0,-1 0 0,0 0 0,0 0 0,1 0 0,-1 0 0,0 0 0,1 0 0,-1 0 0,1 0 0,-1 0 0,1 0 0,0 0 0,-1-1 0,1 1 0,0 0 0,0 0 0,0-1 0,-1 1 0,1 0 0,0-1 0,0 1 0,0-1 0,0 1 0,0-1 0,0 1 0,0-1 0,0 0 0,0 1 0,0-1 0,0 0 0,1 0 0,-1 0 0,0 0 0,0 0 0,0 0 0,0 0 0,0 0 0,0-1 0,0 1 0,0 0 0,0-1 0,0 1 0,0-1 0,0 1 0,0-1 0,1 0 0,7-2 47,-1-1 1,1 0-1,-1-1 1,14-9 0,73-72 63,-10 8-70,-85 78-60,0 0 0,1 0-1,-1-1 1,0 1-1,0 0 1,1 0 0,-1 0-1,0 0 1,0-1 0,1 1-1,-1 0 1,0 0-1,0 0 1,1 0 0,-1 0-1,0 0 1,1 0-1,-1 0 1,0 0 0,0 0-1,1 0 1,-1 0 0,0 0-1,1 0 1,-1 0-1,0 0 1,0 0 0,1 0-1,-1 0 1,0 0-1,0 0 1,1 1 0,-1-1-1,0 0 1,0 0 0,1 0-1,-1 1 1,0-1-1,0 0 1,1 0 0,-1 0-1,0 1 1,0-1-1,0 0 1,5 21 16,-4 33 124,-1-43-129,-1-9-5,1 0 1,0-1-1,0 1 1,0 0-1,0-1 0,0 1 1,0 0-1,0-1 1,1 1-1,-1-1 1,1 1-1,-1 0 1,1-1-1,-1 1 1,1-1-1,0 1 0,0-1 1,0 0-1,0 1 1,0-1-1,0 0 1,0 0-1,0 1 1,1-1-1,-1 0 0,2 1 1,0-2 1,-1 1-1,1-1 1,-1 0 0,1 0 0,-1-1 0,1 1-1,-1 0 1,1-1 0,-1 0 0,1 1 0,-1-1-1,1 0 1,-1 0 0,0 0 0,0-1-1,1 1 1,2-3 0,47-37-6,-43 33 0,0 0 0,0 1 0,1 0 0,0 0 0,0 1 0,1 0 0,15-6 0,-25 12 0,-1 0 0,1 0 0,-1 0 0,1-1 0,-1 1 0,1 0 0,0 0 0,-1 0 0,1 0 0,-1 0 0,1 0 0,0 0 0,-1 0 0,1 0 0,-1 0 0,1 0 0,-1 1 0,1-1 0,0 0 0,-1 0 0,1 1 0,-1-1 0,1 0 0,-1 1 0,1-1 0,-1 0 0,1 1 0,-1-1 0,0 1 0,1-1 0,-1 0 0,0 1 0,1-1 0,-1 1 0,0 0 0,1-1 0,-1 2 0,1 29 0,-17 32 0,10-47-3332,1-1-8497,13-29-1133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0.762"/>
    </inkml:context>
    <inkml:brush xml:id="br0">
      <inkml:brushProperty name="width" value="0.025" units="cm"/>
      <inkml:brushProperty name="height" value="0.025" units="cm"/>
    </inkml:brush>
  </inkml:definitions>
  <inkml:trace contextRef="#ctx0" brushRef="#br0">193 300 4869,'0'0'10239,"8"-9"-7100,26-28-166,-33 36-2704,0 0 0,0 0-1,0 0 1,0-1 0,0 1 0,0 0 0,0 0-1,-1-1 1,1 1 0,-1 0 0,1-1 0,-1 1-1,1-1 1,-1 1 0,0-1 0,1 1 0,-1-1-1,0-1 1,-1 2-156,1 0 0,0 0 0,-1 1 0,1-1 1,-1 0-1,1 1 0,-1-1 0,1 0 0,-1 1 0,0-1 0,1 1 0,-1-1 0,0 1 0,1-1 0,-1 1 1,0 0-1,0-1 0,1 1 0,-1 0 0,0-1 0,0 1 0,-1 0 0,-44-1 987,38 3-1061,0 1-1,0-1 0,0 1 1,1 1-1,-1 0 0,1 0 0,0 0 1,0 1-1,0 0 0,1 0 1,0 0-1,0 1 0,0 0 0,-7 10 1,3-3 81,0 1 1,0 0 0,2 0 0,-1 1 0,2 0 0,-7 18-1,13-30-96,0 0-1,0 0 1,1 1-1,-1-1 1,0 0-1,1 1 1,0-1-1,0 0 0,0 1 1,1 3-1,-1-6-16,0 0 0,1 0 0,-1 0 0,1 1 0,-1-1 0,1 0 0,-1 0 0,1 0 0,0 0 0,-1 0 0,1 0 0,0 0 0,0 0 0,0 0 0,0-1 0,0 1 0,0 0 0,0 0 0,2 0 0,0 0 5,1 0 0,-1-1 1,1 1-1,-1-1 0,1 0 1,-1 0-1,1 0 0,-1 0 1,1-1-1,-1 1 0,1-1 1,-1 0-1,1 0 0,-1-1 1,0 1-1,0 0 0,6-5 1,12-6 18,-2-1 0,0-1 0,0-1 0,-2 0 1,0-1-1,20-25 0,-16 15 8,0-1 0,-2-1 0,27-54-1,-38 66-74,0 0 0,-1 0 0,-1-1 0,-1 0 0,0 0 0,-1-1 0,2-30 0,-16 56-290,-10 28 476,2 1-1,1 1 1,3 0-1,1 1 1,-9 41-1,21-75-141,-3 8 1,1 1 0,0 0 0,1 0 0,0 23 1,2-35-11,0 0 1,0 0 0,0 0 0,0 1-1,1-1 1,-1 0 0,1 0-1,-1 0 1,1 0 0,0 0 0,0 0-1,0 0 1,0 0 0,0-1 0,0 1-1,0 0 1,0-1 0,1 1-1,-1 0 1,1-1 0,-1 0 0,1 1-1,0-1 1,0 0 0,-1 0 0,1 0-1,0 0 1,0 0 0,0 0-1,0 0 1,0-1 0,0 1 0,0-1-1,0 0 1,0 1 0,1-1 0,-1 0-1,2 0 1,2 0-339,-1-1 1,1 1-1,-1-1 1,1 0-1,0 0 1,-1-1-1,0 1 1,1-1-1,-1 0 1,9-6-1,-12 7-1,1-1 0,-1 0 0,1 0-1,-1 0 1,0 0 0,0 0-1,0-1 1,0 1 0,0-1-1,-1 1 1,1-1 0,-1 0-1,1 0 1,-1 0 0,0 1-1,0-1 1,0 0 0,-1 0-1,1 0 1,-1 0 0,1-5-1,-1-13-8531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1.303"/>
    </inkml:context>
    <inkml:brush xml:id="br0">
      <inkml:brushProperty name="width" value="0.025" units="cm"/>
      <inkml:brushProperty name="height" value="0.025" units="cm"/>
    </inkml:brush>
  </inkml:definitions>
  <inkml:trace contextRef="#ctx0" brushRef="#br0">0 69 9257,'0'0'15823,"7"-9"-13368,-3 4-2199,-1 2-70,-1 0 0,1-1 1,-1 1-1,1 0 1,0 0-1,0 0 0,0 1 1,1-1-1,-1 1 0,1 0 1,-1-1-1,1 2 1,0-1-1,0 0 0,0 1 1,0 0-1,0 0 1,0 0-1,0 0 0,4 0 1,-6 1-157,0 0 0,-1 0 0,1 0 0,0 0 0,-1 0 0,1 0-1,0 0 1,-1 0 0,1 1 0,0-1 0,-1 1 0,1-1 0,-1 1 0,1 0 0,-1 0 0,1-1 0,-1 1 0,1 0 0,-1 0 0,0 0 0,1 1 0,-1-1 0,1 2 0,-1 0-1,0 0-1,0 1 1,0-1-1,-1 0 1,1 1 0,-1-1-1,0 1 1,0-1-1,0 1 1,-1-1-1,0 4 1,-1 6-29,-1 0 0,-1 0 0,0-1 0,-1 0 0,0 0 0,-12 21 0,10-23 0,2 1 0,-1 0 0,1 1 0,1-1 0,0 1 0,1 0 0,0 0 0,-1 12 0,3-23 0,1 0 0,0 0 0,0-1 0,0 1 0,0 0 0,1 0 0,-1-1 0,0 1 0,0 0 0,0-1 0,0 1 0,1 0 0,-1-1 0,0 1 0,1 0 0,-1-1 0,1 1 0,-1 0 0,0-1 0,1 1 0,-1-1 0,1 1 0,0-1 0,-1 1 0,1-1 0,-1 0 0,1 1 0,0-1 0,-1 0 0,1 1 0,1-1 0,28 0 0,-22-2 0,1-1 0,-1 1 0,0-1 0,-1-1 0,11-5 0,-5 0 0,-1 0 0,0 0 0,-1-1 0,0-1 0,0 0 0,-1 0 0,-1-1 0,0 0 0,0-1 0,-1 0 0,-1 0 0,0-1 0,-1 1 0,-1-2 0,0 1 0,0-1 0,-2 1 0,0-1 0,2-30 0,-5 44 0,0 1 0,0 0 0,0 0 0,1-1 0,-1 1 0,0 0 0,0-1 0,0 1 0,0 0 0,-1-1 0,1 1 0,0 0 0,0 0 0,0-1 0,0 1 0,0 0 0,0-1 0,0 1 0,0 0 0,-1 0 0,1-1 0,0 1 0,0 0 0,0 0 0,-1-1 0,1 1 0,0 0 0,0 0 0,-1 0 0,1-1 0,0 1 0,0 0 0,-1 0 0,1 0 0,0 0 0,-1 0 0,1 0 0,0 0 0,0 0 0,-1 0 0,1-1 0,0 1 0,-1 0 0,1 0 0,0 1 0,-1-1 0,1 0 0,0 0 0,0 0 0,-1 0 0,1 0 0,0 0 0,-1 0 0,1 0 0,0 1 0,0-1 0,-1 0 0,1 0 0,0 0 0,-1 1 0,-14 13 0,12-9-24,1 0 0,0 1 1,0-1-1,0 0 0,1 0 0,0 1 0,-1-1 1,2 1-1,-1-1 0,1 1 0,0 7 0,0-11-12,1 0-1,-1 0 1,1 0-1,-1 0 0,1 1 1,0-1-1,-1 0 1,1 0-1,0-1 0,1 1 1,-1 0-1,0 0 1,0 0-1,1-1 0,-1 1 1,1-1-1,-1 1 1,1-1-1,0 1 1,0-1-1,-1 0 0,1 0 1,0 0-1,0 0 1,0 0-1,0-1 0,0 1 1,0 0-1,1-1 1,3 1-1,7 1-1789,1-1 1,0-1-1,-1 0 0,1-1 0,0 0 1,-1-1-1,1-1 0,-1 0 0,25-9 1,-2-4-6204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1.724"/>
    </inkml:context>
    <inkml:brush xml:id="br0">
      <inkml:brushProperty name="width" value="0.025" units="cm"/>
      <inkml:brushProperty name="height" value="0.025" units="cm"/>
    </inkml:brush>
  </inkml:definitions>
  <inkml:trace contextRef="#ctx0" brushRef="#br0">163 1 7687,'0'0'12215,"-8"1"-9706,-1 1-2079,1 1 1,0 0-1,0 0 1,0 1 0,0 0-1,1 0 1,0 1 0,-1 0-1,2 0 1,-1 1-1,1 0 1,-1 0 0,2 1-1,-9 11 1,9-13-220,1 0-1,1 0 1,-1 1 0,1-1-1,0 1 1,0 0 0,0 0-1,1 0 1,0 1 0,0-1 0,1 1-1,0-1 1,0 1 0,0 10-1,2-16-200,-1 1 0,1-1 0,0 0 0,0 0 0,0 0 0,0 0 0,0 0 0,0 0 0,0 0 0,0 0 0,0 0 1,0 0-1,1-1 0,-1 1 0,0 0 0,0-1 0,1 1 0,-1-1 0,1 0 0,-1 1 0,0-1 0,1 0 0,-1 0 0,1 0 0,-1 0 0,1 0 0,2 0 0,43-4 126,-32 0-119,-1-1 0,0-1 0,0 0 0,0-1 1,-1 0-1,0-1 0,15-12 0,-16 11-14,1 0-1,1 1 1,0 0-1,0 1 1,0 0-1,19-5 1,-32 12-8,-1 0-1,1 0 1,0 0 0,0 0 0,0 0 0,-1 1 0,1-1 0,0 0 0,0 0 0,0 1 0,-1-1 0,1 1 0,0-1 0,-1 0 0,1 1 0,0-1 0,-1 1 0,1-1 0,-1 1 0,1 0 0,-1-1 0,1 1 0,-1 0 0,1-1 0,-1 1 0,1 0 0,-1-1 0,0 1 0,1 0 0,-1 0 0,0 0 0,0-1 0,0 1 0,0 0 0,0 0 0,0 0 0,0-1 0,0 1 0,0 0 0,0 0 0,0 0 0,0-1 0,-1 3 0,-4 52 104,2-32 23,3-23-120,1 1 1,-1 0-1,0-1 1,1 1 0,-1 0-1,1-1 1,-1 1 0,1-1-1,0 1 1,-1-1-1,1 1 1,0-1 0,-1 0-1,1 1 1,0-1 0,-1 0-1,1 1 1,0-1 0,0 0-1,-1 0 1,1 0-1,0 0 1,0 0 0,0 0-1,-1 0 1,1 0 0,0 0-1,0 0 1,-1 0-1,1 0 1,0 0 0,0-1-1,-1 1 1,1 0 0,1-1-1,32-9 69,0-5-637,-18 7-183,0 1 0,0 1 0,0 0 0,1 1 1,0 1-1,32-4 0,-44 15-3791,-5-7 4216,0 1 0,0 0 0,1-1 0,-1 1 0,0 0 0,0-1 0,1 1 0,-1-1 0,0 1-1,1-1 1,-1 1 0,1-1 0,-1 1 0,0-1 0,1 1 0,-1-1 0,1 1 0,-1-1 0,1 0 0,0 1 0,-1-1 0,1 0 0,-1 1 0,1-1 0,0 0 0,-1 0 0,2 0 0,9 1-6135</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2.987"/>
    </inkml:context>
    <inkml:brush xml:id="br0">
      <inkml:brushProperty name="width" value="0.025" units="cm"/>
      <inkml:brushProperty name="height" value="0.025" units="cm"/>
    </inkml:brush>
  </inkml:definitions>
  <inkml:trace contextRef="#ctx0" brushRef="#br0">142 1 9513,'0'0'14125,"-7"9"-12902,-11 19 151,1 1 0,2 0 0,1 1 0,-16 51 0,19-38-1167,1-1 1,2 2-1,3-1 0,-2 76 0,11-105-207,4-18 0,7-23 0,-9-1 0,-1 0 0,-1 0 0,-1-1 0,-2 1 0,0-1 0,-8-53 0,5 70 11,1 8 3,3 6-13,17 13-139,-8-9-602,1 0 0,0-1 0,0-1 0,0 0 0,1 0 0,0-1 0,-1-1 1,1 0-1,0-1 0,0 0 0,0-1 0,0-1 0,0 0 0,0-1 0,14-3 0,-15 2 509,0 0 1,0-1-1,-1 0 0,1-1 0,-1 0 0,-1-1 1,1-1-1,-1 1 0,18-16 0,-18 9 1066,-18 11 1066,-22 14 451,17-3-1523,1 2 1,0-1 0,0 2 0,1-1 0,-12 18-1,19-24-650,0-1 0,1 1-1,0 0 1,0 1 0,0-1-1,0 0 1,1 1 0,0 0-1,0-1 1,1 1 0,0 0-1,0 0 1,0 0-1,0 0 1,1 0 0,0-1-1,1 11 1,0-14-166,0 0-1,0 0 1,0 0 0,1 0 0,-1 0-1,0 0 1,1 0 0,-1 0-1,1-1 1,0 1 0,-1-1 0,1 1-1,0-1 1,0 0 0,0 1-1,0-1 1,0 0 0,0 0-1,1-1 1,-1 1 0,0 0 0,0-1-1,1 1 1,-1-1 0,0 0-1,1 0 1,-1 1 0,0-2-1,0 1 1,1 0 0,-1 0 0,4-2-1,3 1 10,-1-1 1,0 1-1,0-2 0,0 1 0,0-1 1,-1 0-1,1-1 0,7-5 0,-1 0 15,-2-2 1,1 0-1,-2 0 0,20-24 0,-26 29-72,0 0 0,-1-1 1,0 1-1,0-1 0,0 0 0,-1 0 0,0 0 1,-1 0-1,0-1 0,0 1 0,0-1 0,0-11 0,-2 19 27,0-1 0,0 1 0,0 0-1,0 0 1,0 0 0,0 0 0,0 0-1,0-1 1,0 1 0,0 0-1,0 0 1,0 0 0,0 0 0,0-1-1,0 1 1,0 0 0,0 0 0,0 0-1,-1 0 1,1 0 0,0 0-1,0-1 1,0 1 0,0 0 0,0 0-1,0 0 1,0 0 0,-1 0 0,1 0-1,0 0 1,0 0 0,0 0-1,0 0 1,-1-1 0,1 1 0,0 0-1,0 0 1,0 0 0,0 0-1,0 0 1,-1 0 0,1 0 0,0 0-1,0 0 1,0 1 0,0-1 0,-1 0-1,1 0 1,0 0 0,-12 6-114,-7 10 102,15-11 44,0 0 1,1 0-1,-1 1 0,1-1 1,0 1-1,0 0 0,-1 6 0,3-11-50,1 0 0,0 0-1,0 0 1,-1 0-1,1 0 1,0 0-1,0 0 1,0 0 0,0 0-1,0 0 1,0 0-1,0 0 1,1 0 0,-1 0-1,0 0 1,0 0-1,1 0 1,-1 0 0,1 0-1,-1 0 1,1 0-1,-1 0 1,1 0-1,0-1 1,-1 1 0,1 0-1,0 0 1,0-1-1,-1 1 1,1 0 0,0-1-1,0 1 1,0-1-1,0 1 1,0-1 0,0 0-1,0 1 1,0-1-1,0 0 1,0 0-1,0 1 1,0-1 0,0 0-1,0 0 1,0 0-1,0 0 1,0 0 0,0-1-1,1 1 1,9-1-735,-1 0 1,1-1-1,-1 0 1,0-1-1,0 0 1,0 0-1,0-1 1,-1 0-1,0-1 1,0 0-1,13-10 1,-16 11 749,0-1 0,0 0 0,0 0 0,-1-1 0,0 1 0,0-1 0,0 0 1,-1 0-1,0-1 0,4-8 0,-50 70 4842,40-50-4647,-1 1 0,1 0 0,0 0 0,0 0 0,0 0 0,1 1 1,0-1-1,0 0 0,1 1 0,0-1 0,0 0 0,0 1 0,1-1 0,0 0 0,2 11 0,3-1-224,1-1-1,0 1 1,1-2-1,13 20 0,-10-16-220,0 1-1,11 25 1,-19-37 281,-1 0 1,0 0-1,0 0 1,-1 0-1,0 0 1,0 0-1,-1 0 1,1 1-1,-1-1 1,-3 14-1,1-15 148,0 0 0,0-1 1,-1 1-1,0 0 0,0-1 0,0 0 0,0 0 0,-1 0 0,0 0 0,0-1 0,-1 1 0,1-1 0,-1 0 0,0 0 0,0-1 0,0 0 0,0 1 0,-1-2 1,1 1-1,-1-1 0,0 1 0,0-2 0,0 1 0,0-1 0,0 0 0,-9 1 0,13-3-168,1 1 0,-1-1 0,1 0 0,0 0 0,-1 0 0,1 1 0,-1-1 0,1-1 0,0 1 0,0 0 0,0 0 0,0 0 0,0-1 0,0 1 0,0-1 0,0 1 0,0 0 0,1-1 0,-1 1 0,0-1 0,1 0 0,0 1 0,-1-1 0,1 1 0,0-1 0,0 0 0,0-3 0,-2-54 0,3 51 0,0-8 0,1 1 0,0 0 0,2 0 0,0 0 0,0 0 0,1 1 0,1 0 0,1 0 0,0 0 0,0 1 0,19-24 0,10-8 0,78-75 0,-42 48 0,-70 71 0,1-2 0,0 0 0,0 0 0,0 0 0,-1 0 0,1 0 0,-1-1 0,1 1 0,-1-1 0,0 0 0,0 1 0,-1-1 0,1 0 0,-1 0 0,0 0 0,0 0 0,0-4 0,-1 7 0,-1 0 0,1 1 0,-1-1 0,0 1 0,1-1 0,-1 1 0,0 0 0,0-1 0,1 1 0,-1 0 0,0-1 0,0 1 0,1 0 0,-1 0 0,0 0 0,0 0 0,0-1 0,1 1 0,-1 0 0,0 0 0,0 1 0,0-1 0,1 0 0,-1 0 0,0 0 0,0 1 0,1-1 0,-1 0 0,-1 1 0,-25 9 0,18-5-139,1 0 1,0 0-1,0 1 1,1 0-1,0 1 1,0 0-1,0 0 1,1 1-1,-7 10 1,10-14-60,0 0-1,0 1 1,1 0 0,-1-1 0,1 1 0,1 0-1,-1 0 1,0 0 0,1 0 0,0 0 0,1 0-1,-1 1 1,1-1 0,0 0 0,0 0 0,0 1 0,1-1-1,0 0 1,1 5 0,-1-8-405,0 0-1,0 0 1,-1-1 0,1 1 0,1-1 0,-1 1-1,0-1 1,0 1 0,1-1 0,-1 0-1,0 1 1,3 0 0,24 13-15738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4.491"/>
    </inkml:context>
    <inkml:brush xml:id="br0">
      <inkml:brushProperty name="width" value="0.025" units="cm"/>
      <inkml:brushProperty name="height" value="0.025" units="cm"/>
    </inkml:brush>
  </inkml:definitions>
  <inkml:trace contextRef="#ctx0" brushRef="#br0">307 113 6118,'0'0'9064,"-1"-8"-5343,1 4-3460,-1 0 0,1 0 0,-1 1 0,0-1 0,-1 0 0,1 0 0,-1 1 0,0-1-1,1 0 1,-2 1 0,1 0 0,0-1 0,-1 1 0,1 0 0,-1 0 0,0 1 0,0-1 0,0 1 0,0-1-1,0 1 1,-1 0 0,1 0 0,-1 0 0,0 1 0,1-1 0,-1 1 0,0 0 0,0 0 0,0 0 0,0 0 0,-7 0-1,0 2-154,1-1 0,-1 2-1,1-1 1,-1 1-1,1 1 1,0 0-1,0 1 1,0 0-1,0 0 1,0 1 0,1 0-1,0 0 1,0 1-1,0 1 1,1-1-1,0 1 1,1 1-1,-1 0 1,1 0 0,1 0-1,-12 19 1,18-27-102,-1 0 1,1 1 0,-1-1 0,1 1 0,0-1-1,-1 1 1,1 0 0,0-1 0,-1 1-1,1-1 1,0 1 0,0 0 0,-1-1 0,1 1-1,0-1 1,0 1 0,0 0 0,0-1-1,0 1 1,0 0 0,0-1 0,0 1 0,0 0-1,0-1 1,1 1 0,-1 0 0,0-1 0,1 2-1,16-3 81,24-19 44,-19 3-159,-1 0 0,36-40-1,-10 9-182,-47 48 199,0 0 0,0 0-1,0 0 1,0-1 0,0 1 0,1 0 0,-1 0 0,0 0 0,0 0 0,0 0 0,1-1 0,-1 1 0,0 0 0,0 0 0,0 0 0,1 0 0,-1 0 0,0 0-1,0 0 1,1 0 0,-1 0 0,0 0 0,0 0 0,0-1 0,1 2 0,-1-1 0,0 0 0,0 0 0,1 0 0,-1 0 0,0 0 0,0 0 0,1 0 0,-1 0-1,0 0 1,0 0 0,0 0 0,1 0 0,-1 1 0,4 11-260,-4 27 148,0-28 80,-1 38 17,3 59 277,-2-106-234,0 0 0,0 0 0,0 1 0,1-1 1,-1 0-1,1 0 0,0 0 0,-1 0 1,1 0-1,0 0 0,0 0 0,0 0 0,0 0 1,1-1-1,-1 1 0,0 0 0,1-1 0,0 1 1,-1-1-1,1 1 0,0-1 0,-1 0 1,3 2-1,0-2 8,0 0 0,-1 0 0,1 0 0,0-1 0,0 1 0,0-1 0,0 0 0,-1 0 0,1 0 0,0 0 0,0-1 0,4 0 0,7-3 41,-1-1 1,1 0 0,-1 0-1,0-2 1,20-11 0,42-42 91,-16 12 85,-60 48-244,0 0 0,0 0 1,1 0-1,-1 0 1,0 0-1,0 0 0,1 0 1,-1 0-1,0 0 1,0 0-1,1 0 0,-1 0 1,0 1-1,0-1 1,1 0-1,-1 0 1,0 0-1,0 0 0,0 1 1,1-1-1,-1 0 1,0 0-1,0 0 0,0 1 1,0-1-1,0 0 1,0 0-1,1 1 0,-1-1 1,0 0-1,0 0 1,0 1-1,0-1 0,0 0 1,0 0-1,0 1 1,0-1-1,0 0 0,0 1 1,0-1-1,0 0 1,0 0-1,0 1 0,0-1 1,-1 0-1,1 0 1,0 1-1,0-1 1,0 0-1,0 0 0,0 0 1,-1 1-1,-1 18 24,-11 25 179,9-32-127,1 0 0,0 0 1,0 1-1,-1 24 0,4-36-57,0-1-1,1 1 0,-1-1 0,0 0 0,1 1 1,-1-1-1,1 0 0,-1 1 0,0-1 1,1 0-1,-1 1 0,1-1 0,-1 0 0,1 0 1,-1 0-1,1 1 0,-1-1 0,1 0 1,-1 0-1,1 0 0,-1 0 0,1 0 0,-1 0 1,1 0-1,-1 0 0,1 0 0,-1 0 1,1 0-1,-1 0 0,1-1 0,-1 1 0,1 0 1,-1 0-1,1 0 0,-1-1 0,1 1 1,-1 0-1,0-1 0,2 0 0,21-10 474,-4-2-326,0-1 0,31-33 0,-35 32-102,0 1 0,0 0 0,1 1-1,31-18 1,-45 30-58,-1 0 0,1 0 0,0 1 0,-1-1 1,1 0-1,0 1 0,0-1 0,-1 1 0,1 0 0,0-1 0,0 1 0,0 0 0,0 0 1,-1 0-1,3 1 0,-3-1 2,0 0-1,0 1 1,0-1 0,0 1 0,0-1-1,-1 1 1,1-1 0,0 1 0,0 0 0,-1-1-1,1 1 1,-1 0 0,1 0 0,0 0-1,-1-1 1,1 1 0,-1 0 0,0 0 0,1 0-1,0 1 1,0 6 24,0 0-1,0 0 0,0 0 1,-1 0-1,-2 14 1,1 0-7,0-11-176,0 13-1093,1-23 1191,1-1 0,-1 0 0,0 1-1,0-1 1,0 1 0,0-1 0,1 0 0,-1 1-1,0-1 1,0 0 0,1 1 0,-1-1-1,0 0 1,0 0 0,1 1 0,-1-1 0,0 0-1,1 0 1,-1 1 0,1-1 0,-1 0-1,0 0 1,1 0 0,-1 0 0,0 0 0,1 1-1,-1-1 1,1 0 0,-1 0 0,1 0-1,-1 0 1,0 0 0,1 0 0,-1 0 0,1 0-1,-1-1 1,0 1 0,1 0 0,-1 0-1,1 0 1,-1 0 0,0 0 0,1-1-1,-1 1 1,0 0 0,1 0 0,-1-1 0,1 1-1,14-12-7079,2-7-5830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0.609"/>
    </inkml:context>
    <inkml:brush xml:id="br0">
      <inkml:brushProperty name="width" value="0.025" units="cm"/>
      <inkml:brushProperty name="height" value="0.025" units="cm"/>
    </inkml:brush>
  </inkml:definitions>
  <inkml:trace contextRef="#ctx0" brushRef="#br0">119 147 6662,'0'0'10448,"-10"-3"-7833,9 3-2369,-36-12 2053,34 11-1753,1 0 0,-1 0 1,0 1-1,1-1 1,-1 1-1,0 0 1,1 0-1,-1 0 1,0 0-1,1 0 0,-1 0 1,0 1-1,1-1 1,-5 2-1,7-2-529,-1 0 0,1 1 0,0-1 0,0 0 0,-1 0 0,1 0 0,0 0 0,0 0 0,-1 1 0,1-1 0,0 0 0,0 0 0,0 0 0,-1 1 0,1-1 0,0 0 0,0 0 0,0 0 0,0 1 0,0-1 0,-1 0-1,1 0 1,0 1 0,0-1 0,0 0 0,0 1 0,0-1 0,0 0 0,0 0 0,0 1 0,0-1 0,0 0 0,0 1 0,0-1 0,0 0 0,0 0 0,0 1 0,0-1 0,1 1 0,11 3 720,18-2 145,-30-2-879,11-1-3,0 0 0,0-1 0,0 0 0,0 0 0,-1-2 0,1 1 0,-1-1 0,0-1 0,0 0 0,-1 0 0,1-1 0,-1 0 0,0-1 0,-1 1 0,0-2 0,0 1 0,0-1 0,-1-1 0,11-15 0,-18 23 0,1 0 0,0 0 0,-1 1 0,1-1 0,-1 0 0,0 0 0,1 0 0,-1-1 0,0 1 0,1 0 0,-1 0 0,0 0 0,0 0 0,0 0 0,0 0 0,0 0 0,0 0 0,0 0 0,0 0 0,0-1 0,-1 1 0,0-2 0,0 3 0,1-1 0,-1 1 0,0-1 0,0 0 0,0 1 0,1-1 0,-1 1 0,0 0 0,0-1 0,0 1 0,0 0 0,0 0 0,0-1 0,0 1 0,0 0 0,0 0 0,0 0 0,0 0 0,-2 1 0,-3-1 0,-1 2 0,1-1 0,0 1 0,0 0 0,-1 0 0,-9 5 0,-3 5 0,0 1 0,0 0 0,1 2 0,1 0 0,-16 18 0,26-26 0,0 1 0,1 0 0,0 0 0,0 0 0,1 1 0,0 0 0,0 0 0,1 0 0,0 0 0,0 1 0,1 0 0,1-1 0,-3 19 0,5-26 0,1 0 0,-1 0 0,1 0 0,-1 0 0,1 0 0,0 0 0,-1 0 0,1 0 0,0 0 0,0 0 0,1-1 0,-1 1 0,0 0 0,0-1 0,1 1 0,-1-1 0,1 0 0,0 1 0,-1-1 0,1 0 0,0 0 0,0 0 0,-1 0 0,1 0 0,0 0 0,0-1 0,0 1 0,0-1 0,0 1 0,0-1 0,0 0 0,1 0 0,1 0 0,14 2 0,-1-1 0,36-3 0,-36 1 0,5-1-560,0 0-1,32-8 1,9-10-4154,-16-1-6251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5.238"/>
    </inkml:context>
    <inkml:brush xml:id="br0">
      <inkml:brushProperty name="width" value="0.025" units="cm"/>
      <inkml:brushProperty name="height" value="0.025" units="cm"/>
    </inkml:brush>
  </inkml:definitions>
  <inkml:trace contextRef="#ctx0" brushRef="#br0">153 321 4933,'0'0'6614,"4"-9"-2925,-2 3-2932,10-24 1280,-8 2 2541,-5 27-4478,1 1-1,0-1 0,-1 1 1,1-1-1,-1 1 1,1-1-1,-1 1 1,1-1-1,-1 1 1,1-1-1,-1 1 1,0 0-1,1-1 1,-1 1-1,0 0 0,1 0 1,-1-1-1,0 1 1,1 0-1,-1 0 1,0 0-1,1 0 1,-1 0-1,0 0 1,1 0-1,-1 0 1,0 0-1,1 0 1,-1 0-1,0 0 0,1 0 1,-1 1-1,0-1 1,1 0-1,-1 0 1,0 1-1,0 0 1,-29 10 562,19-3-557,1 1 1,0 0-1,1 1 1,0 0-1,1 0 1,0 1-1,0 0 1,1 1-1,0-1 1,1 1-1,1 0 1,0 1-1,1-1 1,0 1-1,0 0 1,-2 24-1,6-36-100,0-1 0,0 1 0,0 0 0,0-1 0,1 1 0,-1 0 0,0-1 0,0 1 0,0-1 0,0 1 0,1 0 1,-1-1-1,0 1 0,1-1 0,-1 1 0,0-1 0,1 1 0,-1-1 0,1 1 0,-1-1 0,1 1 0,-1-1 0,1 0 0,-1 1 0,1-1 0,-1 0 0,1 1 0,0-1 0,-1 0 0,1 0 0,-1 1 0,1-1 0,0 0 0,1 0 0,30-4 194,31-25 473,-27 5-272,-1-1 1,0-3 0,51-53-1,-69 63-258,-2-1 0,1 0-1,-2-1 1,-1 0 0,0-2-1,-2 1 1,0-1-1,8-28 1,-10 5-142,-9 43 0,1 1 0,-1 0 0,0 0 0,1 0 0,-1-1 0,0 1 0,0 0 0,0 0 0,0-1 0,0 1 0,0 0 0,0 0 0,0-1 0,-1 1 0,1 0 0,0 0 0,-1 0 0,1-1 0,-1 1 0,1 0 0,-1 0 0,0 0 0,0 0 0,1 0 0,-1 0 0,0 0 0,0 0 0,0 1 0,-1-2 0,0 2-3,1 0-1,-1 0 1,0 1 0,1-1 0,-1 0-1,1 1 1,-1-1 0,1 1-1,0 0 1,-1 0 0,1-1 0,0 1-1,-1 0 1,1 0 0,0 0 0,0 0-1,0 1 1,0-1 0,0 0-1,0 0 1,-1 3 0,-19 35-97,16-28 90,-6 10 27,1 0-1,1 1 1,0 0-1,2 1 1,1 0-1,1 0 1,1 0-1,0 0 1,2 1-1,2 36 1,0-56-135,1 1-1,-1 0 1,2-1-1,-1 1 1,0-1 0,1 1-1,0-1 1,0 0 0,0 0-1,0 0 1,1 0-1,-1 0 1,1 0 0,0-1-1,0 1 1,1-1 0,-1 0-1,1 0 1,6 4-1,-3-3-378,1 0-1,0 0 0,0-1 0,1-1 0,-1 1 1,0-1-1,1-1 0,0 0 0,14 1 0,37-1-5577</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6.361"/>
    </inkml:context>
    <inkml:brush xml:id="br0">
      <inkml:brushProperty name="width" value="0.025" units="cm"/>
      <inkml:brushProperty name="height" value="0.025" units="cm"/>
    </inkml:brush>
  </inkml:definitions>
  <inkml:trace contextRef="#ctx0" brushRef="#br0">207 1 12940,'0'0'13079,"-3"8"-12182,-1 5-607,0 1 1,1 0-1,1-1 0,0 1 1,1 0-1,0 0 0,2 0 1,1 15-1,21 127 1824,-11-85-1316,25 105-712,-36-175-641,-9-18-1314,-21-26-831,-1 0-1,-47-50 1,48 59 2185,18 21 445,0-1 262,-1 0-1,0 1 0,-1 1 0,-17-14 0,44 33 459,1 0-1,0-1 1,1-1-1,0 0 1,0-1-1,0-1 1,0 0 0,30 0-1,-7-1-1577,0-2 1,0-1-1,41-8 1,-43 1-3510,-3 0-2086</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7.078"/>
    </inkml:context>
    <inkml:brush xml:id="br0">
      <inkml:brushProperty name="width" value="0.025" units="cm"/>
      <inkml:brushProperty name="height" value="0.025" units="cm"/>
    </inkml:brush>
  </inkml:definitions>
  <inkml:trace contextRef="#ctx0" brushRef="#br0">5 13 16528,'0'0'10089,"-1"12"-8861,1 40-84,2-1 0,10 59 1,-12-109-1124,0 0 0,1 1 1,-1-1-1,0 0 0,1 0 1,-1 1-1,0-1 1,1 0-1,0 0 0,-1 1 1,1-1-1,0 0 0,-1 0 1,1 0-1,0 0 1,1 1-1,-1-2-4,-1 0-1,1 0 1,-1 0-1,0 0 1,1 0-1,-1 0 1,1 0 0,-1 0-1,1 0 1,-1 0-1,1 0 1,-1 0-1,0 0 1,1 0 0,-1-1-1,1 1 1,-1 0-1,0 0 1,1-1 0,-1 1-1,1 0 1,-1 0-1,0-1 1,1 1-1,-1 0 1,0-1 0,0 1-1,1-1 1,-1 0-1,18-39 613,-13 19-629,-2-1 0,3-29 0,-6 45 0,1 1 0,-1 0 0,0 0 0,-1-1 0,1 1 0,-1 0 0,0 0 0,0-1 0,-1 1 0,1 0 0,-1 0 0,0 1 0,0-1 0,-1 0 0,-4-6 0,6 10-20,0 0 0,1 0 0,-1 0 0,0 0 0,0 1 0,0-1 1,0 0-1,0 0 0,0 1 0,0-1 0,0 1 0,0-1 0,0 1 0,0-1 0,0 1 0,0 0 0,0-1 0,0 1 0,-1 0 1,1 0-1,0 0 0,0 0 0,0 0 0,0 0 0,-1 0 0,1 0 0,0 1 0,0-1 0,0 0 0,0 1 0,0-1 1,0 1-1,0-1 0,0 1 0,0 0 0,0-1 0,0 1 0,0 0 0,0-1 0,-1 3 0,1-2-19,0 0-1,1 0 1,-1 1-1,0-1 1,1 1-1,-1-1 0,1 0 1,0 1-1,-1-1 1,1 1-1,0-1 1,0 1-1,0-1 1,0 1-1,0-1 1,0 1-1,1-1 1,-1 0-1,0 1 0,1-1 1,-1 1-1,1-1 1,-1 0-1,1 1 1,0-1-1,-1 0 1,1 0-1,0 1 1,0-1-1,0 0 1,2 1-1,2 2-324,1 0 0,-1-1 0,1 0 0,0 0 0,0-1-1,0 0 1,1 0 0,-1 0 0,1-1 0,-1 0 0,1 0 0,-1 0 0,11-1 0,1 0-1163,0-1 0,1 0 0,29-7 0,-36 5 1259,0 0-1,0 0 1,-1-2 0,0 1-1,0-1 1,0-1 0,0 0 0,-1-1-1,0 0 1,0 0 0,12-12 0,-18 4 1368,-15 13 628,-18 12 211,21-3-1617,1-1 0,0 1 0,0 0 0,1 1-1,0 0 1,0 0 0,1 0 0,0 1 0,1 0 0,0 0 0,0 0 0,1 0 0,0 0 0,0 1-1,1 0 1,0-1 0,1 1 0,0 0 0,1 18 0,1-27-290,-1 1 0,0-1 0,1 1 0,0-1 0,-1 1 1,1-1-1,0 1 0,-1-1 0,1 0 0,0 0 0,0 1 0,0-1 0,0 0 0,0 0 0,1 0 0,-1 0 0,0 0 1,0 0-1,1 0 0,-1-1 0,1 1 0,-1 0 0,0-1 0,1 1 0,-1-1 0,1 1 0,0-1 0,-1 0 1,1 0-1,-1 0 0,1 0 0,-1 0 0,1 0 0,-1 0 0,4-1 0,0 1 36,1-1 0,0 0 0,0 0 0,0 0 0,-1-1 0,1 0 0,-1 0 0,9-4 0,0-3 14,-2-1-1,1 0 1,-1-1 0,0-1-1,12-16 1,-18 22-87,-2 0-1,1 0 1,-1-1 0,0 0 0,0 0-1,0 0 1,-1 0 0,-1 0 0,1-1-1,-1 0 1,0 1 0,1-15 0,-7 17-1176,-6 10 328,-6 11-39,11-7 449,1 0 0,0 0 0,0 1 0,1-1 0,1 1 0,-3 13-1,5-20 169,-1 1 0,1 0 0,0 0 0,0-1 0,0 1 0,1 0 0,0 0 0,1 7 0,-1-10 91,-1 1 1,1-1-1,0 0 1,0 1 0,0-1-1,-1 0 1,1 1-1,0-1 1,0 0 0,1 0-1,-1 0 1,0 0-1,0 0 1,0 0 0,1 0-1,-1-1 1,1 1-1,-1 0 1,0-1 0,1 1-1,-1-1 1,2 1-1,25 1-4460,4-2-983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7.622"/>
    </inkml:context>
    <inkml:brush xml:id="br0">
      <inkml:brushProperty name="width" value="0.025" units="cm"/>
      <inkml:brushProperty name="height" value="0.025" units="cm"/>
    </inkml:brush>
  </inkml:definitions>
  <inkml:trace contextRef="#ctx0" brushRef="#br0">114 152 13357,'0'0'3160,"-11"6"-411,-1 2-2125,0 0-1,1 0 1,0 1 0,-12 13-1,20-20-516,0 1 0,0 0 0,0 0-1,1 0 1,-1 0 0,1 0 0,0 1-1,0-1 1,0 1 0,1-1 0,-1 1-1,1 0 1,0 0 0,0 0 0,0 0-1,0-1 1,1 1 0,-1 0 0,1 0-1,0 0 1,1 0 0,-1 0 0,2 7-1,-1-10-91,0 0 0,0 0 0,0 0 0,0 0 0,0 0 0,0 0 0,0-1 0,0 1 0,0 0-1,1-1 1,-1 1 0,0-1 0,0 1 0,1-1 0,-1 0 0,0 1 0,1-1 0,-1 0 0,0 0 0,1 0-1,-1 0 1,0 0 0,1 0 0,-1 0 0,0-1 0,1 1 0,-1 0 0,0-1 0,2 0 0,40-16 290,-25 3-131,-1-1-1,0 0 1,-1-2 0,-1 0-1,-1 0 1,0-1 0,-1-1 0,-1 0-1,-1-1 1,0-1 0,-2 1-1,8-25 1,-11 13-70,-10 25-166,-7 18 52,1 5 188,1 0-1,1 1 1,0 0-1,1 0 1,1 1-1,1-1 1,1 1-1,0 1 1,1-1-1,1 0 1,0 30-1,2-45-162,0 0 1,0-1-1,1 1 0,-1 0 1,1 0-1,-1-1 0,1 1 1,0-1-1,0 1 0,0 0 1,0-1-1,1 0 0,-1 1 1,1-1-1,-1 0 0,1 0 1,0 0-1,0 0 0,0 0 1,0 0-1,0 0 0,0-1 1,1 1-1,-1-1 0,1 0 1,-1 1-1,1-1 0,-1 0 1,1-1-1,-1 1 0,1 0 1,0-1-1,-1 1 0,1-1 0,4 0 1,1 1 3,0-1 0,0 0 0,0-1 0,0 0 0,0 0 0,0-1 0,0 0 0,0 0 0,0-1 0,0 0 0,7-4 0,4-4-3,-1-1 0,0-1 0,30-27 1,-42 35 20,-1 1 1,0-2 0,-1 1-1,1 0 1,-1-1-1,0 0 1,-1 0 0,1 0-1,-1-1 1,0 1 0,-1-1-1,0 0 1,0 1 0,0-1-1,1-14 1,-3 20-13,0 0 1,-1 1-1,1-1 0,0 0 1,0 0-1,-1 0 1,1 0-1,0 1 0,-1-1 1,1 0-1,-1 1 1,1-1-1,-1 0 0,1 1 1,-1-1-1,0 0 1,1 1-1,-1-1 0,0 1 1,1-1-1,-1 1 0,0-1 1,0 1-1,0 0 1,1-1-1,-1 1 0,0 0 1,0 0-1,0 0 1,0 0-1,1-1 0,-1 1 1,0 0-1,0 0 1,0 1-1,0-1 0,0 0 1,1 0-1,-1 0 0,0 0 1,0 1-1,0-1 1,1 0-1,-3 2 0,-1-1-27,0 0-1,-1 1 0,1-1 1,0 1-1,0 0 0,0 0 1,-5 4-1,4-1 5,1-1 1,0 1-1,1 0 0,-1 0 1,1 0-1,0 0 0,0 0 1,1 1-1,0-1 0,0 1 1,-2 8-1,3-11 0,0-1 0,1 1-1,0 0 1,-1-1 0,1 1 0,0-1 0,0 1-1,0-1 1,1 1 0,-1-1 0,1 1-1,-1 0 1,1-1 0,0 0 0,0 1 0,0-1-1,0 0 1,0 1 0,1-1 0,-1 0 0,1 0-1,-1 0 1,1 0 0,0 0 0,0 0 0,0-1-1,0 1 1,4 2 0,7 2-497,0-1 0,1-1 0,-1 0 0,1 0 0,0-1 0,0-1 0,1-1 0,-1 0 0,0-1 0,19-1 0,-8-3-6840</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08.399"/>
    </inkml:context>
    <inkml:brush xml:id="br0">
      <inkml:brushProperty name="width" value="0.025" units="cm"/>
      <inkml:brushProperty name="height" value="0.025" units="cm"/>
    </inkml:brush>
  </inkml:definitions>
  <inkml:trace contextRef="#ctx0" brushRef="#br0">137 173 5381,'6'-8'4532,"-1"2"-3351,-1 2-344,-1 0-1,1-1 1,-1 1-1,0-1 0,0 1 1,0-1-1,-1 0 1,1 0-1,-1 0 0,-1-1 1,1 1-1,1-9 0,-3 13-718,0 0 0,-1 1 0,1-1 0,0 0-1,0 1 1,-1-1 0,1 0 0,-1 1 0,1-1-1,0 0 1,-1 1 0,1-1 0,-1 1 0,1-1-1,-1 1 1,0-1 0,1 1 0,-1-1 0,0 1 0,1-1-1,-1 1 1,0 0 0,1-1 0,-1 1 0,0 0-1,0 0 1,1 0 0,-1 0 0,0 0 0,0-1-1,1 1 1,-1 0 0,0 1 0,0-1 0,0 0-1,1 0 1,-1 0 0,0 0 0,1 1 0,-2-1-1,-34 12 872,26-3-970,-1 1 0,1 0-1,0 1 1,1-1 0,0 2-1,1-1 1,1 1 0,0 1-1,0-1 1,1 1 0,0 0 0,2 1-1,-1-1 1,2 1 0,-1 0-1,2 0 1,-2 27 0,4-39-15,0-1 1,0 0-1,-1 1 1,1-1-1,0 0 1,1 1-1,-1-1 1,0 0-1,0 1 1,0-1-1,1 0 1,-1 0-1,1 1 1,-1-1-1,1 0 1,-1 0-1,1 0 1,0 1-1,0-1 1,0 0 0,-1 0-1,1 0 1,0 0-1,0 0 1,0-1-1,0 1 1,1 0-1,-1 0 1,0-1-1,0 1 1,0 0-1,1-1 1,-1 0-1,0 1 1,0-1-1,1 0 1,-1 1-1,0-1 1,1 0-1,-1 0 1,0 0-1,1 0 1,1-1-1,2 0 41,1 0 0,0 0 0,-1-1-1,1 0 1,-1 0 0,0-1-1,0 0 1,0 0 0,6-4 0,16-14 200,0-1 0,-1-2 1,31-37-1,-43 44-172,-1 0-1,0 0 1,-2-2-1,0 1 1,-1-2-1,13-33 1,-22 49-58,0 0 1,0 0-1,0 0 0,-1 0 0,0 0 1,1 0-1,-1 0 0,-1 0 1,0-7-1,1 10-16,0 1 1,0 0 0,0-1-1,0 1 1,0 0 0,-1-1-1,1 1 1,0 0-1,0-1 1,0 1 0,0 0-1,-1-1 1,1 1-1,0 0 1,0-1 0,-1 1-1,1 0 1,0 0 0,-1-1-1,1 1 1,0 0-1,-1 0 1,1 0 0,0-1-1,-1 1 1,1 0-1,0 0 1,-1 0 0,1 0-1,-1 0 1,1 0 0,0 0-1,-1 0 1,0 0-1,0 0-9,-1 1 0,0 0-1,1 0 1,-1 0 0,1 0 0,-1 0-1,1 0 1,-1 1 0,1-1-1,0 0 1,0 1 0,-2 2-1,-10 15 72,1 0-1,1 1 1,1 0-1,1 1 1,1 0-1,0 1 1,2 0-1,0 0 1,2 0-1,0 0 1,0 37-1,3-57-45,1 0 0,0 0 0,0-1-1,0 1 1,1 0 0,-1 0 0,0-1 0,0 1-1,1 0 1,-1-1 0,1 1 0,0 0 0,0-1-1,-1 1 1,1-1 0,0 1 0,0-1 0,0 1-1,0-1 1,3 2 0,-3-2-2,1 0 1,-1-1-1,1 1 0,-1-1 0,1 1 1,-1-1-1,1 0 0,0 0 1,-1 0-1,1 0 0,-1 0 1,1 0-1,0 0 0,-1 0 0,1 0 1,-1-1-1,1 1 0,1-2 1,5-1-2,0 0 0,-1-1 1,0 0-1,0-1 0,0 0 1,0 0-1,8-8 0,-7 5-546,0-1-1,-1 0 0,0 0 0,0 0 1,6-12-1,-10 15-506,0 0 0,-1 0 0,0 0 0,0 0 0,-1 0 0,2-11 0,-1-18-6214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10.738"/>
    </inkml:context>
    <inkml:brush xml:id="br0">
      <inkml:brushProperty name="width" value="0.025" units="cm"/>
      <inkml:brushProperty name="height" value="0.025" units="cm"/>
    </inkml:brush>
  </inkml:definitions>
  <inkml:trace contextRef="#ctx0" brushRef="#br0">92 0 18449,'0'0'5563,"0"14"-5082,-6 69 1386,-32 147 1,22-154-733,3-1-1,3 2 1,1 93 0,9-168-1135,1-1 0,-1 1 0,0 0 0,1 0 0,-1 0 0,1 0 0,-1 0 0,1-1 0,0 1 0,0 0 0,-1-1 0,1 1 0,1 0 0,-1-1 0,0 1 0,0-1 0,2 2 0,8-3 0,-4-18 0,-3-26-218,-3 0 1,-1 0-1,-12-77 0,-1-49-294,13 170 416,33 26-32,-30-25 174,0 0 0,0-1 0,1 1 0,-1-1 0,0 1 0,0-1 0,0 0 0,1 0 0,-1-1 0,0 1 0,0-1 0,0 1 0,0-1 0,1 0 0,-1 0 0,5-3-1,34-6-1872,-38 9 1692,1 0-1,0 0 1,-1 0 0,1-1 0,-1 1 0,0-1 0,1-1-1,-1 1 1,0 0 0,0-1 0,0 0 0,-1 0 0,1 0-1,-1 0 1,0-1 0,1 1 0,2-5 0,2-3 55,1-1 1,-1 1 0,-1-2 0,9-19-1,-9 12 98,-1-1-1,0 0 1,-2-1-1,-1 1 0,0-1 1,-1 0-1,-2-28 0,-17 88 63,-5 32 798,2 0-1,4 1 0,3 1 0,2 0 1,0 139-1,13-186-877,-2-24 0,1-1 0,-1 1 0,0 0 0,0 0 0,0-1 0,0 1 0,0 0 0,1 0 0,-1-1 0,0 1 0,1 0 0,-1-1 0,0 1 0,1 0 0,-1-1 0,1 1 0,-1 0 0,1-1 0,0 1 0,-1-1 0,1 1 0,-1-1 0,1 0 0,0 1 0,-1-1 0,2 1 0,0-3 0,-1 0 0,0-1 0,0 1 0,0 0 0,0-1 0,0 1 0,0-1 0,-1 1 0,1-1 0,-1 1 0,0-5 0,1 5 0,3-38 0,-2-53 0,-2 60 0,1-1 0,10-59 0,-8 99 0,1-1 0,0 0 0,1 0 0,-1 0 0,1-1 0,0 1 0,0-1 0,9 6 0,-9-9 0,0 0 0,-1 0 0,1-1 0,0 1 0,0-1 0,-1 0 0,1 0 0,0-1 0,-1 0 0,1 1 0,0-1 0,-1-1 0,1 1 0,-1-1 0,1 0 0,-1 0 0,0 0 0,0 0 0,0-1 0,0 0 0,0 0 0,0 0 0,3-4 0,-2 3 0,0-1 0,-1 0 0,0 0 0,1 0 0,-2 0 0,1-1 0,0 0 0,-1 0 0,0 0 0,-1 0 0,1 0 0,-1 0 0,-1-1 0,1 1 0,-1-1 0,1-6 0,-2 12 0,0 1 0,0 0 0,-1 0 0,1-1 0,0 1 0,0 0 0,0 0 0,0-1 0,-1 1 0,1 0 0,0 0 0,0 0 0,0-1 0,-1 1 0,1 0 0,0 0 0,0 0 0,-1 0 0,1 0 0,0-1 0,0 1 0,-1 0 0,1 0 0,0 0 0,-1 0 0,1 0 0,0 0 0,0 0 0,-1 0 0,1 0 0,0 0 0,0 0 0,-1 0 0,1 0 0,0 0 0,-1 0 0,1 1 0,0-1 0,0 0 0,-1 0 0,1 0 0,0 0 0,0 0 0,-1 1 0,1-1 0,0 0 0,0 0 0,-1 1 0,-13 7 0,8 0 0,-1-1 0,1 1 0,0 0 0,1 1 0,0 0 0,1-1 0,-1 1 0,2 1 0,-1-1 0,1 1 0,1-1 0,0 1 0,0 0 0,1 0 0,-1 14 0,2-24 0,0 1 0,1 0 0,-1-1 0,0 1 0,0-1 0,0 1 0,1 0 0,-1-1 0,0 1 0,0-1 0,1 1 0,-1-1 0,0 1 0,1-1 0,-1 0 0,1 1 0,-1-1 0,1 1 0,-1-1 0,1 0 0,-1 1 0,1-1 0,-1 0 0,1 0 0,-1 1 0,1-1 0,0 0 0,0 0 0,27 3 0,24-9 0,-2-5 0,-26 5 0,0 1 0,1 1 0,36-1 0,-72-26 0,5 17 0,0-1 0,0 1 0,2-1 0,0-1 0,1 1 0,-3-31 0,9 45 0,-1 0 0,0 1 0,1-1 0,0 0 0,-1 1 0,1-1 0,-1 1 0,1 0 0,-1 0 0,1 0 0,0 0 0,4 1 0,-6 0 0,244 4 0,-241-5 0,-3 0 0,0-1 0,1 1 0,-1 0 0,0 1 0,1-1 0,-1 0 0,0 0 0,0 0 0,1 1 0,-1-1 0,0 1 0,0-1 0,0 1 0,1-1 0,-1 1 0,0 0 0,0 0 0,0-1 0,0 1 0,0 0 0,0 0 0,-1 0 0,1 0 0,0 0 0,0 0 0,-1 0 0,1 0 0,0 1 0,-1-1 0,1 0 0,-1 0 0,0 0 0,1 1 0,-1-1 0,0 0 0,0 1 0,0-1 0,0 0 0,0 0 0,0 1 0,0-1 0,0 0 0,0 1 0,-1-1 0,1 0 0,-1 2 0,-3 9 0,1 0 0,-2 0 0,-10 21 0,11-24 0,0-2 0,0 0 0,0 1 0,1-1 0,-1 1 0,2 0 0,-1 0 0,1 0 0,0 0 0,1 0 0,0 0 0,0 10 0,1-17 0,0 0 0,1-1 0,-1 1 0,1-1 0,-1 1 0,1 0 0,-1-1 0,1 1 0,-1-1 0,1 1 0,-1-1 0,1 0 0,0 1 0,-1-1 0,1 0 0,0 1 0,-1-1 0,1 0 0,0 0 0,0 0 0,-1 1 0,1-1 0,0 0 0,-1 0 0,1 0 0,0 0 0,0 0 0,-1 0 0,1-1 0,0 1 0,0 0 0,-1 0 0,1 0 0,0-1 0,-1 1 0,1 0 0,0-1 0,0 0 0,29-12 0,-14 1 0,0-1 0,-1 0 0,-1-1 0,-1-1 0,0 0 0,0-1 0,-2 0 0,0-1 0,-1 0 0,15-35 0,-30 73 0,0 0 0,2 0 0,0 1 0,1-1 0,3 35 0,-2-54 0,1 0 0,0 0 0,0 0 0,0 1 0,1-1 0,-1 0 0,0 0 0,1 0 0,0 0 0,-1 0 0,1 0 0,0 0 0,0 0 0,0 0 0,0 0 0,0 0 0,1-1 0,2 4 0,-3-4 0,1 0 0,-1 0 0,1-1 0,-1 1 0,1 0 0,-1-1 0,1 0 0,0 1 0,-1-1 0,1 0 0,0 0 0,0 0 0,-1 0 0,1 0 0,0 0 0,-1 0 0,1 0 0,2-2 0,4 0 0,-1-1 0,0 0 0,-1 0 0,1-1 0,-1 1 0,1-2 0,-1 1 0,0-1 0,7-7 0,-3 1 0,0 0 0,-1-1 0,0 0 0,-1-1 0,11-23 0,-15 29 0,-1 0 0,-1 0 0,1 0 0,-1-1 0,-1 1 0,1-1 0,-1 0 0,-1 1 0,1-1 0,-1 0 0,0 0 0,-3-13 0,3 19 2,-1 1-1,1 0 1,-1-1-1,1 1 1,-1 0 0,1-1-1,-1 1 1,0 0 0,0 0-1,1 0 1,-1 0-1,0-1 1,0 1 0,0 0-1,0 1 1,-1-1-1,1 0 1,0 0 0,0 0-1,0 1 1,-1-1 0,1 0-1,0 1 1,-1 0-1,1-1 1,0 1 0,-1 0-1,1-1 1,-1 1 0,1 0-1,0 0 1,-1 0-1,1 0 1,-1 0 0,1 1-1,0-1 1,-1 0-1,1 1 1,0-1 0,-1 1-1,1-1 1,0 1 0,-1 0-1,1-1 1,0 1-1,-1 1 1,1-2-10,-1 1 1,1-1-1,0 1 1,0-1-1,0 1 0,0-1 1,0 1-1,0 0 1,0 0-1,0-1 0,0 1 1,1 0-1,-1 0 1,0 0-1,0 0 0,1 0 1,-1 0-1,1 0 1,-1 0-1,1 0 0,-1 1 1,1-1-1,-1 0 1,1 0-1,0 0 0,0 0 1,0 1-1,0-1 0,0 0 1,0 0-1,0 0 1,0 1-1,0-1 0,0 0 1,1 0-1,-1 0 1,0 0-1,1 1 0,-1-1 1,1 0-1,0 0 1,-1 0-1,1 0 0,0 0 1,-1 0-1,1 0 1,0 0-1,0-1 0,2 3 1,5 1-1142,0-1 0,0 1 1,0-1-1,0-1 1,1 1-1,-1-1 0,1-1 1,17 2-1,-6-2-2754,1-1 0,36-4-1,-16-9 1777,-23 0 4237,-10-3 4949,-14 13-2792,-19 9-3629,18-2-405,1 1-1,0 0 0,0 0 1,1 0-1,-1 1 0,-7 11 0,8-11 375,1 0 1,-1 1-1,1-1 0,1 1 0,-1 0 0,1 0 0,1 0 0,-1 0 0,1 0 0,0 1 1,1-1-1,-1 9 0,4-15-558,0 0 1,0 0 0,0 0-1,0 0 1,0-1 0,0 1-1,1-1 1,-1 0-1,0 0 1,0 1 0,1-2-1,-1 1 1,0 0-1,0 0 1,1-1 0,1 0-1,7-1-68,1-1 1,-1-1-1,0 0 0,-1 0 0,18-11 0,-20 10-22,1 1-1,0-1 1,0 2-1,0-1 0,0 1 1,0 0-1,1 1 1,-1 0-1,11 0 1,-19 2 38,0 0 1,0 0-1,0 0 0,0 0 1,0 1-1,0-1 1,0 0-1,0 1 0,-1-1 1,1 1-1,0-1 0,0 1 1,0-1-1,0 1 1,-1-1-1,1 1 0,0 0 1,0-1-1,-1 1 1,1 0-1,-1 0 0,1-1 1,0 1-1,-1 0 0,0 0 1,1 0-1,-1 0 1,0 0-1,1 0 0,-1 0 1,0 0-1,0 2 1,1 37 156,-2-27-19,2-13-132,-1 0 1,0 1 0,0-1 0,0 0 0,0 0 0,0 0-1,0 0 1,0 1 0,0-1 0,0 0 0,0 0-1,1 0 1,-1 0 0,0 0 0,0 1 0,0-1-1,0 0 1,0 0 0,1 0 0,-1 0 0,0 0-1,0 0 1,0 0 0,0 0 0,1 0 0,-1 1 0,0-1-1,0 0 1,0 0 0,0 0 0,1 0 0,-1 0-1,0 0 1,0 0 0,0 0 0,1 0 0,-1 0-1,0-1 1,0 1 0,0 0 0,1 0 0,-1 0-1,0 0 1,0 0 0,0 0 0,0 0 0,0 0 0,1 0-1,-1-1 1,0 1 0,0 0 0,0 0 0,0 0-1,0 0 1,0 0 0,1-1 0,-1 1 0,0 0-1,0 0 1,0 0 0,0-1 0,10-8 128,-4 1-136,0 0 1,0-1-1,-1 1 0,0-1 1,-1 0-1,0-1 0,0 1 1,-1-1-1,0 0 0,-1 1 1,0-1-1,-1 0 0,1 0 1,-2-1-1,0-12 0,0 23-81,0 0 0,0 0 0,0 0 0,0 0 0,0 0-1,0 0 1,0 0 0,0 0 0,0 0 0,0 0 0,0 0 0,0 0-1,-1 0 1,1 0 0,0 1-511,0-1 511,0 0 0,0 0 0,0 0 0,0 0 0,0 0-1,0 0 1,0 0 0,0 0 0,-1 0 0,1 0 0,0 0 0,0 0-1,0 0 1,0 0 0,0 0 0,0 0 0,0 0 0,0 0 0,0 0-1,0 0 1,0 0 0,0 0 0,0 0 0,-1 0 0,11 10-1407,-2-7 652,0 0 0,0-1 0,0 0 0,1 0 0,-1-1 0,1 0 0,9 0 0,35-2-7205,-49 0 7238,29-1-7953</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11.094"/>
    </inkml:context>
    <inkml:brush xml:id="br0">
      <inkml:brushProperty name="width" value="0.025" units="cm"/>
      <inkml:brushProperty name="height" value="0.025" units="cm"/>
    </inkml:brush>
  </inkml:definitions>
  <inkml:trace contextRef="#ctx0" brushRef="#br0">98 155 11050,'-1'-15'6295,"0"14"-6185,0 1-1,1 0 1,-1 0 0,1 0-1,-1-1 1,0 1-1,1 0 1,-1 0 0,1 0-1,-1 0 1,0 0 0,1 0-1,-1 0 1,0 0 0,1 0-1,-1 1 1,1-1-1,-1 0 1,0 0 0,1 0-1,-1 1 1,1-1 0,-1 0-1,1 1 1,-1-1 0,0 1-1,-30 26 1372,26-21-1015,0 1 0,0-1 1,0 1-1,1-1 0,0 1 0,1 0 0,0 1 1,0-1-1,0 1 0,1-1 0,0 1 1,0 0-1,1 0 0,-1 12 0,3-19-434,-1 0 0,1 0 0,0-1 0,-1 1 1,1 0-1,0-1 0,0 1 0,-1 0 0,1-1 0,0 1 0,0-1 0,0 1 0,0-1 0,0 0 0,0 1 0,-1-1 0,1 0 0,0 0 0,0 1 1,0-1-1,0 0 0,0 0 0,0 0 0,0 0 0,0 0 0,0 0 0,0-1 0,0 1 0,1-1 0,33-6 186,-22 1-219,-1-1-1,1-1 1,-1 0-1,-1 0 1,0-1 0,0-1-1,-1 0 1,0 0-1,0-1 1,8-13 0,-5 5-4,-1 0 0,0-1 1,-1 0-1,-1-1 1,11-34-1,-17 30-3,-15 34 57,-18 36 311,11-12 302,-21 53 1,35-76-561,1 0 0,0 1 1,0-1-1,1 1 0,1-1 1,0 1-1,0 0 0,1 0 0,0 0 1,2 11-1,-2-20-165,1-1 1,-1 1-1,0-1 1,1 0-1,-1 1 1,1-1-1,0 0 1,-1 0-1,1 1 1,0-1-1,0 0 1,0 0-1,-1 0 1,1 0-1,0 0 1,1 0-1,-1 0 1,0 0-1,0 0 1,0 0-1,0-1 1,1 1-1,1 0 1,0 0-312,1 0 1,-1-1 0,0 1 0,1-1-1,-1 0 1,0 0 0,1 0 0,-1 0-1,7-2 1,-1 0-991,0-1 0,-1 0 0,1 0-1,0-1 1,-1 0 0,13-8 0,10-12-8645</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11.440"/>
    </inkml:context>
    <inkml:brush xml:id="br0">
      <inkml:brushProperty name="width" value="0.025" units="cm"/>
      <inkml:brushProperty name="height" value="0.025" units="cm"/>
    </inkml:brush>
  </inkml:definitions>
  <inkml:trace contextRef="#ctx0" brushRef="#br0">93 1 10570,'0'0'11873,"-8"3"-9909,2 0-1808,-42 22 3154,46-23-3162,0-1 1,0 1-1,0 0 0,0 0 1,0-1-1,0 1 0,0 0 1,0 1-1,1-1 0,-1 0 1,1 0-1,-1 1 0,1-1 1,0 1-1,0-1 0,0 1 1,0 0-1,1-1 1,-1 5-1,1-6-149,0 0 0,1 0 0,-1 0 0,1 0 0,-1 0 1,1 0-1,-1 0 0,1 0 0,-1 0 0,1 0 0,0 0 0,0 0 0,-1 0 0,1-1 0,0 1 1,0 0-1,0-1 0,0 1 0,0-1 0,0 1 0,0-1 0,0 1 0,0-1 0,0 0 1,2 1-1,36 8-674,-27-7 172,14 4 199,74 19-1550,-91-22 1724,0 1 1,0-1 0,-1 1 0,0 1 0,0 0 0,0 0 0,0 0-1,11 12 1,-17-16 168,-1 0 0,0 1-1,1-1 1,-1 1 0,0-1 0,1 1 0,-1 0-1,0 0 1,0-1 0,-1 1 0,1 0-1,0 0 1,0 0 0,-1 0 0,1 0-1,-1 0 1,0 0 0,0 0 0,0 0-1,1 0 1,-2 0 0,1 0 0,0 0-1,0 0 1,-1 2 0,-1-1 119,0 0 1,1 0-1,-1 0 0,-1 0 1,1-1-1,0 1 0,-1-1 1,1 1-1,-1-1 0,0 0 1,1 0-1,-1 0 0,-4 2 1,-8 3 378,1 0 0,-1-1 1,0-1-1,0-1 1,-21 4-1,31-7-537,-49 5 0,52-6 0,1 0 0,0 0 0,-1 0 0,1 0 0,-1 0 0,1 0 0,-1 0 0,1 0 0,0-1 0,-1 1 0,1-1 0,-1 1 0,1-1 0,0 1 0,-1-1 0,1 0 0,0 1 0,0-1 0,0 0 0,0 0 0,0 0 0,0 0 0,0 0 0,0 0 0,0 0 0,0-1 0,0 1 0,0 0 0,1 0 0,-2-3 0,3-41-3110,1 37 1399,0 0-1,1 0 1,-1 0 0,2 0-1,7-14 1,9-13-7685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11.798"/>
    </inkml:context>
    <inkml:brush xml:id="br0">
      <inkml:brushProperty name="width" value="0.025" units="cm"/>
      <inkml:brushProperty name="height" value="0.025" units="cm"/>
    </inkml:brush>
  </inkml:definitions>
  <inkml:trace contextRef="#ctx0" brushRef="#br0">59 1 9865,'0'0'15023,"-36"50"-12493,26-28-512,2 0-801,4 0-160,4-1-577,0 0-351,0 1-33,6 0-353,2 1-447,-2 0-898,-1-3-1889,-1-1-1538,0-5-2850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12.135"/>
    </inkml:context>
    <inkml:brush xml:id="br0">
      <inkml:brushProperty name="width" value="0.025" units="cm"/>
      <inkml:brushProperty name="height" value="0.025" units="cm"/>
    </inkml:brush>
  </inkml:definitions>
  <inkml:trace contextRef="#ctx0" brushRef="#br0">15 1 20916,'0'0'10538,"-14"55"-9225,14-49-1313,0-4 0,6-2 0,1 0-705,0-14-15598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2.775"/>
    </inkml:context>
    <inkml:brush xml:id="br0">
      <inkml:brushProperty name="width" value="0.025" units="cm"/>
      <inkml:brushProperty name="height" value="0.025" units="cm"/>
    </inkml:brush>
  </inkml:definitions>
  <inkml:trace contextRef="#ctx0" brushRef="#br0">1 62 13933,'3'-9'3171,"12"-29"48,-6 24 1569,-5 21-2879,-2 23-1097,-2-29-596,-2 50 1083,-11 58 1,6-59-1220,0 58 1,6-107-84,1 0-1,0 0 1,0 0 0,0 0-1,0 0 1,0 0 0,0 0-1,1 0 1,-1 0 0,0 0 0,0 0-1,1 0 1,-1 0 0,0-1-1,1 1 1,-1 0 0,1 0 0,-1 0-1,1 0 1,0-1 0,-1 1-1,1 0 1,0-1 0,-1 1 0,1 0-1,0-1 1,1 2 0,0-2 8,0 0 1,-1 0-1,1 0 1,0 0-1,0 0 0,-1 0 1,1 0-1,0 0 1,-1-1-1,1 1 1,0-1-1,-1 1 1,1-1-1,2-1 1,4-3 47,0 0 0,1 0 1,-2 0-1,13-12 0,6-12 39,-22 22-89,1 1 1,0 0-1,1-1 0,0 2 0,-1-1 1,2 1-1,-1 0 0,1 0 1,0 1-1,13-7 0,-19 11-1,-1 0 0,1 0-1,0 0 1,0 0-1,-1 1 1,1-1 0,0 0-1,-1 0 1,1 1 0,0-1-1,-1 0 1,1 1 0,0-1-1,-1 1 1,1-1 0,0 1-1,-1-1 1,1 1 0,-1-1-1,1 1 1,-1-1 0,0 1-1,1 0 1,-1-1 0,0 1-1,1 0 1,-1 0 0,0-1-1,0 1 1,1 0 0,-1-1-1,0 1 1,0 0 0,0 0-1,0 0 1,0-1 0,0 1-1,0 1 1,0 40 251,0-32-165,-3 78 56,3-88-183,0 1 1,0-1-1,0 1 0,0-1 1,0 1-1,1-1 0,-1 1 1,0-1-1,0 1 0,1-1 1,-1 0-1,0 1 0,0-1 1,1 1-1,-1-1 0,1 0 1,-1 1-1,0-1 0,1 0 1,-1 0-1,1 1 0,-1-1 1,0 0-1,1 0 0,-1 0 1,1 1-1,-1-1 0,1 0 1,-1 0-1,1 0 0,-1 0 1,1 0-1,-1 0 0,1 0 1,-1 0-1,1 0 1,-1 0-1,1 0 0,-1 0 1,1 0-1,-1-1 0,1 1 1,-1 0-1,0 0 0,1 0 1,-1-1-1,1 1 0,-1 0 1,0-1-1,1 1 0,-1 0 1,1-1-1,-1 1 0,0 0 1,1-1-1,25-19-3268,-4-3-1583,3-6-2717</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0.918"/>
    </inkml:context>
    <inkml:brush xml:id="br0">
      <inkml:brushProperty name="width" value="0.025" units="cm"/>
      <inkml:brushProperty name="height" value="0.025" units="cm"/>
    </inkml:brush>
  </inkml:definitions>
  <inkml:trace contextRef="#ctx0" brushRef="#br0">0 713 9385,'0'0'15262,"14"-8"-13868,3-3-1115,-1 0 0,0-1 1,-1 0-1,-1-2 1,26-28-1,338-515 1194,-371 545-1364,-6 10-9,0-1 0,1 0 0,-1 0 0,1 1 0,0-1 0,-1 1 0,1 0 0,0-1 0,0 1 0,1 0 1,-1 0-1,4-3 0,-4 30 118,-5 18 137,-2 0-1,-2-1 0,-21 74 0,-3 16 178,19-68-532,2 0 0,3 0 0,3 106 0,4-170 0,0 2 0,0 0 0,0 0 0,0 0 0,0 0 0,0 0 0,1-1 0,-1 1 0,1 0 0,-1 0 0,1 0 0,0-1 0,-1 1 0,1 0 0,0-1 0,0 1 0,0-1 0,3 3 0,-3-5-18,-1-1 0,1 1 1,0-1-1,-1 0 0,1 0 0,-1 1 1,0-1-1,1 0 0,-1 0 0,0 0 1,0 1-1,0-1 0,0-3 0,0 5-43,-2-12-676,1 0-1,-1 0 1,-1 0-1,0 0 1,-1 1-1,0 0 1,0-1-1,-1 1 1,-7-10-1,-2-3-634,-1 1-1,-35-40 0,5 21 2554,10 24 3953,87 4-1931,82-22-3603,-45 8-8280,-55 17 571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1.370"/>
    </inkml:context>
    <inkml:brush xml:id="br0">
      <inkml:brushProperty name="width" value="0.025" units="cm"/>
      <inkml:brushProperty name="height" value="0.025" units="cm"/>
    </inkml:brush>
  </inkml:definitions>
  <inkml:trace contextRef="#ctx0" brushRef="#br0">170 7 19282,'0'0'8456,"-11"-2"-7110,-34-3-225,40 5-1041,1 1 0,0-1 1,0 0-1,-1 1 1,1 0-1,0 0 0,0 0 1,0 1-1,0 0 1,0-1-1,1 1 0,-1 0 1,0 1-1,1-1 1,0 1-1,-1-1 0,1 1 1,0 0-1,-4 6 1,3-5-71,1 1 1,-1-1-1,1 1 1,0 0 0,0 0-1,1 0 1,0 0-1,0 0 1,0 0 0,0 1-1,1-1 1,0 1-1,-1 6 1,3-11-11,-1 0 0,1 1 0,-1-1 0,1 0 0,0 0 0,0 0 0,-1 0 0,1 0 0,0 0 0,0 0 0,0 0 0,0 0 0,0-1 0,0 1 0,0 0 0,1-1 0,-1 1 0,0 0 0,0-1 0,0 0 0,1 1 0,-1-1 0,0 0-1,0 1 1,1-1 0,-1 0 0,0 0 0,3 0 0,48 3 77,-42-3-57,15 0 90,-10 0-187,0 0 0,0 1 0,-1 0 1,1 1-1,23 7 0,-35-8 78,0 0 0,-1 0 1,1 0-1,0 1 0,-1-1 0,1 1 0,-1 0 1,0-1-1,1 1 0,-1 0 0,0 1 0,0-1 1,0 0-1,0 1 0,-1-1 0,1 1 1,-1-1-1,1 1 0,-1-1 0,0 1 0,0 0 1,0 0-1,-1 0 0,1 0 0,-1 0 1,1 0-1,-1 0 0,0 0 0,0 0 0,0 0 1,0-1-1,-1 1 0,-1 6 0,0-3 41,0 1-1,-1-1 0,1 0 0,-1 0 0,0 0 1,-1-1-1,0 1 0,0-1 0,0 0 0,0 0 1,-1 0-1,0-1 0,0 1 0,-5 3 0,-1 0 26,-1 0 0,1-1 0,-1 0 0,0-1 0,-24 9 0,28-13-56,0 0 0,1 0 0,-1-1-1,0 0 1,0 0 0,-16-1 0,23 0-36,-1 0-1,0 0 1,1 0-1,-1-1 0,1 1 1,-1 0-1,0-1 1,1 0-1,-1 1 1,1-1-1,0 0 1,-1 1-1,1-1 1,-1 0-1,1 0 1,0 0-1,0 0 1,0 0-1,-1-1 1,1 1-1,0 0 1,0 0-1,1-1 0,-1 1 1,0-1-1,0 1 1,1-1-1,-1 1 1,1-1-1,-1 1 1,1-1-1,-1 1 1,1-1-1,0 0 1,0 1-1,0-1 1,0 0-1,0 1 1,1-3-1,-1 3-548,0 0-1,1 0 1,-1 0-1,0 0 1,1 0 0,-1 0-1,1 0 1,-1 0-1,1 0 1,0 0 0,-1 1-1,1-1 1,0 0-1,-1 0 1,1 1 0,0-1-1,0 0 1,0 1-1,1-2 1,13-7-11080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2.352"/>
    </inkml:context>
    <inkml:brush xml:id="br0">
      <inkml:brushProperty name="width" value="0.025" units="cm"/>
      <inkml:brushProperty name="height" value="0.025" units="cm"/>
    </inkml:brush>
  </inkml:definitions>
  <inkml:trace contextRef="#ctx0" brushRef="#br0">179 41 9961,'0'0'17761,"0"-6"-16821,-1 2-845,-3-19 879,4 23-942,0-1 0,-1 1 0,1-1-1,-1 1 1,1-1 0,-1 1-1,1-1 1,-1 1 0,1-1-1,-1 1 1,0 0 0,1-1 0,-1 1-1,0 0 1,1-1 0,-1 1-1,0 0 1,1 0 0,-1 0 0,0 0-1,1 0 1,-1 0 0,0 0-1,0 0 1,1 0 0,-1 0-1,0 0 1,1 0 0,-1 0 0,0 1-1,1-1 1,-1 0 0,0 0-1,1 1 1,-1-1 0,1 1 0,-1-1-1,0 1 1,-8 4 53,1 1 0,0 0 1,0 0-1,0 1 0,1 0 1,0 0-1,0 1 0,-8 12 0,11-15-52,1-1-1,0 1 1,0-1-1,0 1 0,1 0 1,0 0-1,0 0 1,0 0-1,0 0 0,1 1 1,0-1-1,0 1 1,1-1-1,-1 0 0,1 1 1,0-1-1,2 10 1,-1-13-37,0 0 0,0 0 1,0 0-1,0 0 0,1-1 1,-1 1-1,1 0 1,0-1-1,-1 1 0,1-1 1,0 1-1,0-1 0,0 0 1,0 0-1,4 2 0,40 15-97,-18-9 63,-24-7 56,0 0 0,-1 0-1,1 1 1,0-1 0,-1 1-1,0-1 1,0 1 0,1 0 0,-2 0-1,1 1 1,0-1 0,-1 1-1,1-1 1,-1 1 0,0 0 0,0 0-1,2 7 1,-4-9-9,1 0 0,-1 0 0,0 0 0,0 1 0,0-1 1,0 0-1,0 0 0,-1 0 0,1 1 0,0-1 0,-1 0 0,0 0 0,0 0 0,1 0 0,-1 0 0,0 0 0,-1 0 1,1 0-1,0 0 0,-1-1 0,1 1 0,-1 0 0,1-1 0,-1 1 0,0-1 0,1 0 0,-1 1 0,0-1 0,0 0 1,0 0-1,0 0 0,0 0 0,0-1 0,0 1 0,-5 0 0,-3 2-9,-1 0 0,0-1 0,0-1 0,-1 0 0,-18 0 0,26-1 0,0 0 0,1 0 0,-1 0 0,0-1 0,0 0 0,0 1 0,1-1 0,-1 0 0,0-1 0,1 1 0,-1-1 0,1 0 0,-1 1 0,1-2 0,0 1 0,0 0 0,0-1 0,0 1 0,-4-6 0,7 8-69,0-1-1,0 0 1,0 1 0,1-1 0,-1 1-1,0-1 1,0 1 0,1-1-1,-1 1 1,0-1 0,1 1 0,-1-1-1,0 1 1,1-1 0,-1 1-1,1-1 1,-1 1 0,1 0 0,-1-1-1,1 1 1,-1 0 0,1 0-1,-1-1 1,1 1 0,0 0 0,-1 0-1,1 0 1,-1 0 0,1-1-1,0 1 1,-1 0 0,1 0 0,-1 0-1,2 1 1,35-8-4612,-24 5 2637,48-15-8280,-29 4 1932</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3.035"/>
    </inkml:context>
    <inkml:brush xml:id="br0">
      <inkml:brushProperty name="width" value="0.025" units="cm"/>
      <inkml:brushProperty name="height" value="0.025" units="cm"/>
    </inkml:brush>
  </inkml:definitions>
  <inkml:trace contextRef="#ctx0" brushRef="#br0">99 10 12460,'0'0'16479,"-9"-3"-15758,8 2-701,-1 0 1,0 0-1,1 0 0,-1 1 1,0-1-1,1 1 1,-1-1-1,0 1 0,0 0 1,0 0-1,0 0 0,1 0 1,-1 0-1,0 0 0,0 0 1,0 0-1,0 1 0,1-1 1,-1 1-1,0 0 0,0-1 1,1 1-1,-1 0 0,1 0 1,-3 2-1,0 1 74,0 1 0,1-1 0,0 1 0,0 0 0,0 0 0,0 1-1,1-1 1,0 0 0,-3 10 0,3-9 44,0 0 0,0 0-1,1 0 1,0 1 0,0-1 0,0 1-1,1 6 1,0-12-127,0 1 1,0-1-1,1 0 0,-1 1 0,1-1 0,-1 0 1,1 0-1,-1 1 0,1-1 0,0 0 0,0 0 0,0 0 1,-1 0-1,1 0 0,0 0 0,0 0 0,0 0 1,0 0-1,1 0 0,-1-1 0,0 1 0,0 0 1,0-1-1,1 1 0,-1-1 0,0 1 0,1-1 1,-1 0-1,0 1 0,1-1 0,-1 0 0,1 0 0,-1 0 1,0 0-1,1 0 0,2-1 0,3 1-5,-1-1-1,1 0 1,0 0-1,0-1 1,-1 0-1,1 0 0,-1 0 1,1-1-1,-1 0 1,6-4-1,56-44 37,-55 40-38,0 0 0,0 1 1,1 1-1,22-12 0,-35 21-4,0 0 0,-1 0 0,1 0 0,0-1 0,0 1 0,0 0 0,-1 0 0,1 0 0,0 0 0,0 0 0,0 0 0,-1 0 0,1 1 0,0-1 0,0 0 0,0 0 0,-1 1 0,1-1 0,0 0 0,0 1 0,-1-1 0,1 1 0,0-1 0,-1 1 0,1-1 0,-1 1 0,1-1 0,-1 1 0,1 0 0,-1-1 0,1 1 0,-1 0 0,1-1 0,-1 1 0,0 0 0,1 0 0,-1-1 0,0 1 0,0 0 0,0 0 0,1-1 0,-1 1 0,0 0 0,0 0 0,0 0 0,0 0 0,-1 1 0,2 52 0,-2-40 0,0 9 0,0-16 0,1 0 0,-1 0 0,1 0 0,1 0 0,-1-1 0,1 1 0,0 0 0,4 12 0,-4-18 0,0 0 0,1 0 0,-1 0 0,0 0 0,1 0 0,-1 0 0,1 0 0,-1 0 0,1 0 0,-1-1 0,1 1 0,0-1 0,-1 1 0,1-1 0,0 1 0,-1-1 0,1 0 0,0 0 0,-1 0 0,1 0 0,0 0 0,0 0 0,-1-1 0,1 1 0,0 0 0,-1-1 0,1 0 0,-1 1 0,1-1 0,2-1 0,49-25 0,-32 13 0,-12 8 0,0 0 0,0 0 0,0 1 0,1 0 0,0 1 0,0 0 0,0 0 0,14-2 0,-23 6 0,0 0 0,0 0 0,0 1 0,1-1 0,-1 0 0,0 1 0,0-1 0,0 1 0,0-1 0,0 1 0,1 0 0,-1-1 0,0 1 0,-1 0 0,1 0 0,0 0 0,0 0 0,0 0 0,0 0 0,-1 0 0,1 0 0,0 0 0,-1 0 0,1 0 0,-1 0 0,1 0 0,-1 1 0,0-1 0,1 0 0,-1 0 0,0 0 0,0 1 0,0 1 0,4 55 0,-3-35 0,-1-22 0,0 0 0,0-1 0,0 1 0,0 0 0,0 0 0,0 0 0,0 0 0,0 0 0,1 0 0,-1-1 0,0 1 0,1 0 0,-1 0 0,1-1 0,-1 1 0,1 0 0,-1 0 0,1-1 0,-1 1 0,1 0 0,0-1 0,-1 1 0,1-1 0,0 1 0,0-1 0,-1 1 0,1-1 0,0 0 0,0 1 0,0-1 0,-1 0 0,1 0 0,0 1 0,0-1 0,0 0 0,0 0 0,0 0 0,0 0 0,-1 0 0,1 0 0,0 0 0,0 0 0,0-1 0,0 1 0,0 0 0,-1-1 0,1 1 0,0 0 0,0-1 0,0 1 0,-1-1 0,1 1 0,0-1 0,-1 1 0,2-2 0,44-35 0,-40 32 0,5-5 0,42-36 0,-49 43 0,1 1 0,-1-1 0,0 1 0,1-1 0,-1 1 0,1 1 0,0-1 0,-1 1 0,1-1 0,0 2 0,8-2 0,-12 2 0,0 1 0,0-1 0,1 1 0,-1-1 0,0 1 0,0-1 0,0 1 0,0 0 0,0 0 0,0-1 0,0 1 0,0 0 0,-1 0 0,1 0 0,0 0 0,0 0 0,-1 0 0,1 0 0,-1 0 0,1 0 0,-1 1 0,1-1 0,-1 0 0,0 0 0,1 0 0,-1 1 0,0-1 0,0 0 0,0 0 0,0 1 0,0 0 0,0 53 0,0-40 0,0-15-47,1 1 0,-1-1 0,1 0 0,-1 1 0,1-1 0,-1 0 0,1 1 0,0-1 0,-1 0 0,1 0 0,-1 1 0,1-1 1,0 0-1,-1 0 0,1 0 0,0 0 0,-1 0 0,1 0 0,0 0 0,-1 0 0,1 0 0,-1 0 0,1 0 0,0 0 0,-1 0 0,1-1 0,0 1 0,-1 0 0,1 0 0,-1-1 0,2 0 0,21-8-3586,-13-2-9056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3.396"/>
    </inkml:context>
    <inkml:brush xml:id="br0">
      <inkml:brushProperty name="width" value="0.025" units="cm"/>
      <inkml:brushProperty name="height" value="0.025" units="cm"/>
    </inkml:brush>
  </inkml:definitions>
  <inkml:trace contextRef="#ctx0" brushRef="#br0">1 102 12844,'0'0'6903,"8"0"-4544,3 0-1656,15 1 857,0-2 0,46-7 0,-63 6-1430,-1 0 1,0 0 0,-1-1 0,1 1-1,0-2 1,-1 1 0,0-1-1,0 0 1,0-1 0,0 0-1,-1 0 1,1 0 0,9-12-1,-15 16-113,0 1 0,-1 0-1,1-1 1,-1 1-1,1-1 1,-1 1 0,1-1-1,-1 1 1,1-1-1,-1 1 1,0-1-1,1 0 1,-1 1 0,0-1-1,0 0 1,1 1-1,-1-1 1,0 0 0,0 1-1,0-1 1,0 0-1,0 1 1,0-1 0,0 0-1,0 1 1,0-1-1,0 0 1,0 1-1,0-1 1,0 0 0,0 1-1,-1-1 1,1 0-1,0 1 1,-1-1 0,1 1-1,0-1 1,-2-1-1,0 1 82,0 1 0,0-1 0,0 0-1,-1 0 1,1 1 0,0 0 0,-1-1 0,1 1-1,0 0 1,-1 0 0,-3 1 0,-4-1 173,0 1 1,1 1-1,-1 0 0,0 0 1,-13 6-1,12-1-271,0 0 0,1 0 0,0 1 0,0 0 0,-14 16 0,20-20 0,0 0 0,1 1 0,0 0 0,-1-1 0,2 1 0,-1 0 0,1 0 0,-1 1 0,1-1 0,1 0 0,-1 1 0,1-1 0,0 1 0,0-1 0,0 7 0,2-10 1,-1 0 0,1-1 0,0 1 0,-1 0 0,1-1-1,0 1 1,0-1 0,0 1 0,0-1 0,0 0 0,0 1 0,0-1 0,0 0 0,1 0 0,-1 0 0,0 0 0,1 0-1,-1 0 1,1 0 0,-1 0 0,1-1 0,0 1 0,-1 0 0,1-1 0,0 0 0,-1 1 0,1-1 0,0 0 0,2 0-1,61 4-86,-56-4 33,34-3-2170,-14-5-3599,7-11-7770</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4.857"/>
    </inkml:context>
    <inkml:brush xml:id="br0">
      <inkml:brushProperty name="width" value="0.025" units="cm"/>
      <inkml:brushProperty name="height" value="0.025" units="cm"/>
    </inkml:brush>
  </inkml:definitions>
  <inkml:trace contextRef="#ctx0" brushRef="#br0">188 29 12780,'0'0'9817,"-9"-6"-7991,5 3-1687,0 1 0,-1-1 0,1 1-1,-1 0 1,1 0 0,-1 0 0,0 0-1,0 1 1,0 0 0,0 0 0,0 0 0,0 1-1,0-1 1,0 1 0,0 1 0,0-1 0,-1 1-1,1-1 1,0 1 0,1 1 0,-1-1 0,0 1-1,0 0 1,1 0 0,-1 0 0,1 1 0,-1 0-1,-5 4 1,7-4-106,0-1 1,0 1-1,1 0 0,-1-1 0,1 1 0,-1 0 1,1 1-1,0-1 0,1 0 0,-1 1 0,0-1 1,1 1-1,0-1 0,0 1 0,0 0 0,0-1 0,1 1 1,-1 0-1,1 0 0,0 0 0,0-1 0,1 7 1,0-8-28,0-1 0,0 0 0,1 1 1,-1-1-1,0 0 0,1 0 0,-1 0 1,1 0-1,-1 0 0,1 0 0,-1-1 1,1 1-1,0 0 0,-1-1 0,1 1 1,0-1-1,-1 0 0,1 1 0,0-1 1,0 0-1,0 0 0,-1 0 0,3-1 1,45-1 206,-35-2-295,-1 1 0,1-2 1,-1 0-1,0 0 0,0-1 0,-1-1 1,0 0-1,0-1 0,0 0 1,10-10-1,10-5 14,-34 35 242,-5 7 218,3-10-164,-14 30 742,17-37-862,0 0-1,1 0 1,-1 0 0,1 0-1,-1 0 1,1 0 0,0 1-1,0-1 1,-1 0-1,2 0 1,-1 0 0,0 0-1,0 1 1,1-1 0,0 3-1,0-4-81,0 0 0,0-1 0,0 1-1,0-1 1,0 1 0,1-1-1,-1 1 1,0-1 0,0 1 0,0-1-1,0 0 1,1 0 0,-1 0 0,0 1-1,0-1 1,1-1 0,-1 1 0,0 0-1,0 0 1,0 0 0,2-1-1,28-6 66,-8-2-84,-1-1-1,27-16 1,-33 17-8,1 0 1,0 1-1,0 0 0,0 2 1,28-7-1,-45 12 1,1 1 0,0 0 0,-1 0 0,1 0 0,0 0 0,0 0 0,-1 0 0,1 0 0,0 0 0,-1 0 0,1 0 0,0 1 0,0-1 0,-1 0 0,1 0 0,0 1 0,-1-1 0,1 0 0,-1 1 0,1-1 0,0 0 0,-1 1 0,1-1 0,-1 1 0,1-1 0,-1 1 0,1 0 0,-1-1 0,0 1 0,1-1 0,-1 1 0,0 0 0,1-1 0,-1 1 0,0 0 0,0-1 0,0 1 0,1 0 0,-1-1 0,0 1 0,0 0 0,0 0 0,0-1 0,0 1 0,0 0 0,-1-1 0,1 2 0,0-1 0,0 1 0,0-1 0,0 0 0,0 0 0,0 0 0,0 0 0,0 0 0,0 0 0,0 0 0,1 0 0,-1 0 0,0 0 0,1 0 0,-1 0 0,1 0 0,-1 0 0,1 0 0,-1 0 0,1 0 0,0 0 0,0-1 0,-1 1 0,1 0 0,0 0 0,0-1 0,0 1 0,0-1 0,0 1 0,0 0 0,0-1 0,0 0 0,0 1 0,0-1 0,0 0 0,0 1 0,0-1 0,0 0 0,1 0 0,10-1 0,-1 0 0,0 0 0,0-1 0,1-1 0,-2 0 0,1 0 0,0-1 0,-1 0 0,16-9 0,-15 7 0,0 0 0,1 1 0,0 1 0,0 0 0,0 1 0,0 0 0,17-2 0,-28 6 4,0-1 1,0 0-1,0 0 0,0 1 1,0-1-1,-1 1 0,1-1 0,0 1 1,0-1-1,0 1 0,-1-1 1,1 1-1,0 0 0,0-1 1,-1 1-1,1 0 0,-1 0 0,1-1 1,-1 1-1,1 0 0,-1 0 1,1 0-1,-1 0 0,0 0 1,0 0-1,1 0 0,-1-1 1,0 1-1,0 0 0,0 0 0,0 0 1,0 0-1,0 2 0,-1 42-270,1-31-255</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6.937"/>
    </inkml:context>
    <inkml:brush xml:id="br0">
      <inkml:brushProperty name="width" value="0.025" units="cm"/>
      <inkml:brushProperty name="height" value="0.025" units="cm"/>
    </inkml:brush>
  </inkml:definitions>
  <inkml:trace contextRef="#ctx0" brushRef="#br0">2 135 13773,'0'0'6801,"0"8"-5055,-1-6-1637,1 0 1,0-1-1,0 1 0,0 0 1,0-1-1,0 1 0,0 0 1,0-1-1,1 1 0,-1 0 1,1-1-1,-1 1 0,1 0 1,0-1-1,-1 1 1,1-1-1,0 1 0,0-1 1,0 1-1,0-1 0,0 0 1,1 0-1,-1 1 0,0-1 1,0 0-1,4 1 1,-1 0 95,1-1 1,0 0 0,0 0 0,0 0 0,0-1 0,0 0 0,0 0 0,0 0 0,0 0 0,0-1 0,6-1 0,4-2-41,-1 1 1,1-2 0,-1 0 0,0-1 0,-1 0 0,15-9-1,-20 10-77,1 0 0,-2 0-1,1-1 1,-1 0 0,0 0-1,0-1 1,0 0-1,-1 0 1,0 0 0,8-16-1,-13 22-58,0-1 0,0 1 0,0 0 0,-1-1 0,1 1 0,0-1 0,-1 1 0,0-1 0,1 1 0,-1-1 0,0 1 0,0-1 0,1 0 0,-1 1 0,-1-1 0,1 1 0,0-1 0,0 1 0,0-1 0,-1 0 0,1 1 0,-1-1 0,1 1 0,-1 0 0,0-1 0,0 1 0,0-1 0,1 1 0,-1 0 0,0 0 0,0 0 0,-1-1 0,1 1 0,0 0 0,0 0 0,0 0 0,-1 1 0,1-1 0,-1 0 0,1 0 0,0 1-1,-1-1 1,1 1 0,-1-1 0,0 1 0,1 0 0,-1 0 0,1-1 0,-1 1 0,-2 0 0,-4 0-21,0-1 0,1 1 1,-1 0-1,0 1 0,0-1 0,0 2 0,0-1 0,1 1 0,-9 3 0,5 0 50,1 1 1,0 0-1,1 1 0,-1 0 0,1 0 1,0 1-1,1 0 0,0 0 0,0 1 1,1 0-1,0 0 0,1 1 0,0 0 1,0 0-1,1 1 0,1 0 0,-1-1 1,2 2-1,-1-1 0,2 0 0,0 1 1,-2 13-1,4-23-60,0 0 0,1 0 0,-1-1 0,0 1 1,1 0-1,-1 0 0,1 0 0,-1-1 0,1 1 0,0 0 0,0 0 0,0-1 0,0 1 0,0-1 1,0 1-1,0-1 0,0 1 0,1-1 0,-1 0 0,2 1 0,1 1-14,-1-1 0,1 0 0,0 0 0,0 0-1,1 0 1,-1-1 0,0 0 0,7 1 0,9 1-239,1-1-1,41-2 1,-39-1-139,-16 1 150,67-2-4074,-1-9-4061,-29-3 52</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7.293"/>
    </inkml:context>
    <inkml:brush xml:id="br0">
      <inkml:brushProperty name="width" value="0.025" units="cm"/>
      <inkml:brushProperty name="height" value="0.025" units="cm"/>
    </inkml:brush>
  </inkml:definitions>
  <inkml:trace contextRef="#ctx0" brushRef="#br0">278 1 15471,'0'0'9192,"-13"13"-7585,-225 266 4548,222-263-6060,8-15-3852,5-30-6672,4 12 8334,-1-16-4503</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7.636"/>
    </inkml:context>
    <inkml:brush xml:id="br0">
      <inkml:brushProperty name="width" value="0.025" units="cm"/>
      <inkml:brushProperty name="height" value="0.025" units="cm"/>
    </inkml:brush>
  </inkml:definitions>
  <inkml:trace contextRef="#ctx0" brushRef="#br0">0 0 12268,'0'0'13164,"57"65"-11530,-32-41-481,4-4-417,5-1-223,1-1-321,1-4-64,-2-1-480,-4-4-1730,-1-1-2082,-7-3-2338,-1-5-9385</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8.007"/>
    </inkml:context>
    <inkml:brush xml:id="br0">
      <inkml:brushProperty name="width" value="0.025" units="cm"/>
      <inkml:brushProperty name="height" value="0.025" units="cm"/>
    </inkml:brush>
  </inkml:definitions>
  <inkml:trace contextRef="#ctx0" brushRef="#br0">187 10 15855,'0'0'14985,"-10"-3"-14003,5 1-948,0 1 0,0 0-1,1 0 1,-1 1 0,0-1 0,0 1-1,0 0 1,0 0 0,0 1 0,0-1-1,0 1 1,1 0 0,-1 1 0,0-1-1,1 1 1,-1 0 0,1 0 0,-1 0-1,1 1 1,0-1 0,0 1 0,0 0-1,0 0 1,1 1 0,-1-1-1,1 1 1,-5 7 0,3-6-34,0 0 0,1 0 0,0 1 0,0-1 0,0 1 0,1 0 0,0 0 0,0 0 0,0 1 0,1-1 0,0 1 0,0-1 0,1 1 0,0 0 0,0 0 0,0-1 0,1 13 0,1-17 0,0 0 0,-1-1 0,1 1 0,0-1 0,0 1 0,0-1 0,0 1 0,0-1 0,0 0 0,1 0 0,-1 1 0,0-1 0,1 0 0,-1 0 0,1 0 0,-1 0 0,1-1 0,-1 1 0,1 0 0,-1-1 0,1 1 0,0-1 0,-1 1 0,5-1 0,45 4 0,-43-4 0,69-4-2812,-59 2 1125,0-1 1,0-1-1,-1 0 1,1-1-1,-1-1 1,0 0 0,0-2-1,15-9 1,3-6-8543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3.104"/>
    </inkml:context>
    <inkml:brush xml:id="br0">
      <inkml:brushProperty name="width" value="0.025" units="cm"/>
      <inkml:brushProperty name="height" value="0.025" units="cm"/>
    </inkml:brush>
  </inkml:definitions>
  <inkml:trace contextRef="#ctx0" brushRef="#br0">67 43 18033,'-6'11'3054,"2"-4"-2578,-6 9 749,1 1 1,1-1 0,1 2 0,0-1 0,-7 31 0,13-48-1208,1 1 1,0-1-1,0 1 1,0-1-1,0 1 1,-1 0-1,1-1 0,0 1 1,0-1-1,0 1 1,0-1-1,0 1 1,0 0-1,1-1 0,-1 1 1,0-1-1,0 1 1,0-1-1,0 1 1,1-1-1,-1 1 0,0-1 1,0 1-1,1-1 1,-1 1-1,1-1 1,-1 1-1,0-1 0,1 1 1,-1-1-1,1 0 1,-1 1-1,1-1 0,-1 0 1,1 1-1,0-1 1,23-8 305,20-26 95,-32 19-261,0 0-1,-1-1 1,-1-1-1,0 0 1,-1 0-1,-1 0 1,12-37-1,-44 142-460,22-77-283,0 0-1,0 0 0,1 0 1,1 1-1,-1-1 0,4 20 1,-3-29 189,1-1-1,0 0 1,0 0 0,0 0 0,0 0 0,0 0 0,0 0-1,0 0 1,0-1 0,0 1 0,0 0 0,1 0-1,-1-1 1,0 1 0,0-1 0,1 1 0,-1-1 0,0 0-1,1 1 1,-1-1 0,0 0 0,1 0 0,-1 0 0,0 0-1,1 0 1,-1 0 0,1 0 0,-1-1 0,0 1-1,1 0 1,-1-1 0,0 1 0,0-1 0,3-1 0,18-12-7547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18.337"/>
    </inkml:context>
    <inkml:brush xml:id="br0">
      <inkml:brushProperty name="width" value="0.025" units="cm"/>
      <inkml:brushProperty name="height" value="0.025" units="cm"/>
    </inkml:brush>
  </inkml:definitions>
  <inkml:trace contextRef="#ctx0" brushRef="#br0">112 1 9001,'0'0'11627,"-9"5"-8691,2-1-2490,0 1 1,0 0-1,0 1 1,1 0-1,0-1 1,0 2-1,0-1 1,1 1-1,0 0 1,1 0 0,-1 0-1,1 1 1,1 0-1,-1-1 1,1 1-1,-2 9 1,2-5-305,0-1-1,1 1 1,0 0 0,0 0 0,2 0 0,-1 0-1,3 18 1,-2-26-127,1-1 0,0 0 0,-1 0 0,1 0 0,0 0 0,1 0 0,-1 0 0,0 0 0,1 0 0,0 0-1,0-1 1,0 1 0,0-1 0,0 1 0,0-1 0,0 0 0,1 0 0,-1 0 0,1 0 0,0 0 0,0 0 0,-1-1 0,1 1 0,0-1 0,0 0-1,0 0 1,0 0 0,1 0 0,-1-1 0,0 1 0,6-1 0,-1 0-15,0 1 0,-1-2 0,1 1 0,0-1 0,-1-1 0,1 1 0,-1-1 0,0-1 0,1 1 0,-1-1 0,0 0 0,-1-1 0,1 0 0,0 0 0,-1 0 0,11-10 0,-17 13 0,1 1 0,-1-1 0,1 1 0,-1-1 0,1 1 0,0-1 0,-1 1 0,1-1 0,-1 1 0,1-1 0,0 1 0,0 0 0,-1-1 0,1 1 0,0 0 0,0 0 0,-1 0 0,1-1 0,0 1 0,0 0 0,0 0 0,-1 0 0,1 0 0,0 1 0,0-1 0,0 0 0,-1 0 0,1 0 0,1 1 0,6 19 0,-7-18 0,-1 0 0,0 0 0,0 0 0,1-1 0,-1 1 0,1 0 0,0 0 0,-1-1 0,1 1 0,0 0 0,0-1 0,0 1 0,0-1 0,0 1 0,0-1 0,1 0 0,-1 1 0,0-1 0,1 0 0,-1 0 0,1 0 0,-1 0 0,1 0 0,3 1 0,13 0-891,0 0-1,0-2 1,0 0 0,1-1-1,-1-1 1,0 0-1,22-7 1,-14 3-1280,1 2-1,38-2 1,-56 6-3402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20.278"/>
    </inkml:context>
    <inkml:brush xml:id="br0">
      <inkml:brushProperty name="width" value="0.025" units="cm"/>
      <inkml:brushProperty name="height" value="0.025" units="cm"/>
    </inkml:brush>
  </inkml:definitions>
  <inkml:trace contextRef="#ctx0" brushRef="#br0">161 67 4676,'-2'-34'13231,"1"32"-12740,1 0-1,-1 0 1,0 1-1,0-1 0,0 1 1,0-1-1,0 1 1,0-1-1,0 1 1,0 0-1,0-1 0,-3-1 1,1 1-276,0 1 0,-1-1 0,1 1 0,-1 0 0,1 0 0,-1 0 0,1 1 0,-1-1-1,1 1 1,-1-1 0,0 1 0,1 1 0,-1-1 0,0 0 0,-5 2 0,5-1-142,0 0 1,-1 1-1,1-1 0,0 1 0,0 0 0,0 0 0,0 1 1,0-1-1,1 1 0,-1 0 0,1 0 0,-1 0 0,1 0 0,0 0 1,-3 6-1,4-6-37,-1-1 0,2 1 1,-1 0-1,0 0 0,1 1 0,-1-1 1,1 0-1,0 0 0,0 1 1,0-1-1,0 1 0,1-1 0,0 1 1,-1-1-1,1 1 0,0-1 1,1 0-1,-1 1 0,1-1 0,1 6 1,-1-7-30,0 0 1,1-1-1,-1 1 1,0 0-1,1-1 1,0 0-1,-1 1 1,1-1-1,0 0 1,0 0 0,-1 0-1,1 0 1,0 0-1,0 0 1,0-1-1,0 1 1,0-1-1,0 1 1,0-1-1,1 0 1,-1 1-1,0-1 1,0 0-1,0-1 1,0 1-1,4-1 1,2 0 23,1 0 0,-1-1 0,0 0 0,0 0 0,12-5 0,-7 0-11,1 0 0,-2-1 0,1-1 1,12-11-1,-20 16-25,0 0 0,0 0 0,-1-1 0,0 0 0,0 0 1,0 0-1,-1-1 0,1 1 0,-1-1 0,-1 1 0,1-1 1,2-8-1,-15 27 225,1-1 1,-14 26 0,17-25 372,0 2 352,11-21-460,-12 57-485,4-40 0,-2 2 0,2 0 0,0 0 0,0 1 0,-1 25 0,4-38 0,0 0 0,0-1 0,0 1 0,0-1 0,0 1 0,0-1 0,0 1 0,1 0 0,-1-1 0,0 1 0,0-1 0,0 1 0,1-1 0,-1 1 0,0-1 0,1 1 0,-1-1 0,1 0 0,-1 1 0,0-1 0,1 1 0,-1-1 0,1 0 0,-1 1 0,1-1 0,-1 0 0,1 1 0,-1-1 0,1 0 0,-1 0 0,2 0 0,22 0 0,20-18 0,-26 3 0,-2-2 0,0 0 0,-1-1 0,0 0 0,14-26 0,11-12 0,-20 37 0,-19 19 0,-1 0 0,0 0 0,1 0 0,-1 0 0,1 0 0,-1 0 0,1 0 0,-1 0 0,0 0 0,1 0 0,-1 1 0,1-1 0,-1 0 0,0 0 0,1 0 0,-1 0 0,0 1 0,1-1 0,-1 0 0,0 0 0,1 1 0,-1-1 0,0 0 0,1 1 0,-1-1 0,0 0 0,0 1 0,0-1 0,1 1 0,-1-1 0,0 0 0,0 1 0,0 0 0,2 7 0,0 0 0,-1 1 0,0-1 0,0 14 0,4 21 0,-4-41 0,1-1 0,0 0 0,-1 0 0,1 0 0,0 0 0,0 0 0,-1 0 0,1 0 0,0-1 0,0 1 0,0-1 0,0 1 0,0-1 0,0 0 0,0 0 0,0 0 0,0 0 0,3 0 0,38-5 0,1-10 0,-38 12 0,-1 1 0,1-1 0,0 1 0,-1 1 0,1-1 0,0 1 0,0-1 0,0 2 0,0-1 0,0 1 0,0 0 0,0 0 0,11 2 0,-2 7 41,-14-8-64,0 0 0,1 0 0,-1 0 0,0 0 1,0 0-1,1-1 0,-1 1 0,0-1 0,1 1 1,-1-1-1,1 1 0,-1-1 0,1 0 0,-1 1 1,1-1-1,1 0 0,4 0-694,-1-1 0,1 0 0,-1 0 0,1-1 0,-1 1-1,0-1 1,1-1 0,-1 1 0,0-1 0,-1 0 0,7-4 0,2-3-3214,0-1 0,24-24 0,-15 12-4247</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20.757"/>
    </inkml:context>
    <inkml:brush xml:id="br0">
      <inkml:brushProperty name="width" value="0.025" units="cm"/>
      <inkml:brushProperty name="height" value="0.025" units="cm"/>
    </inkml:brush>
  </inkml:definitions>
  <inkml:trace contextRef="#ctx0" brushRef="#br0">85 1 7623,'0'0'8531,"-4"9"-6150,1-2-2308,-4 8 851,1 0 1,1 1 0,0 0-1,1 0 1,0 0-1,-1 27 1,6-10-851,12 62 1,-8-69-84,-1 0 1,-1 0-1,-2 1 1,-1 27-1,0-51 98,0 0 0,-1 0-1,1-1 1,-1 1 0,1 0-1,-1 0 1,0-1-1,0 1 1,0 0 0,0-1-1,-1 1 1,1-1 0,-1 1-1,0-1 1,1 0-1,-1 0 1,0 1 0,0-1-1,-1-1 1,1 1-1,0 0 1,0 0 0,-1-1-1,1 0 1,-1 1 0,0-1-1,1 0 1,-1 0-1,-4 1 1,6-3-41,1 1 0,-1-1 0,0 1 0,0 0 0,0-1 0,0 1 0,1-1 0,-1 0 0,0 1 0,1-1 0,-1 0 0,0 1 0,1-1 0,-1 0 0,1 0 0,-1 1 0,1-1 0,-1 0 0,1 0 0,0 0 0,-1 0 0,1 0 0,0 0 0,0 0 0,0 0 0,-1 1 0,1-1 0,0 0 0,1-2 0,-2-38-53,1 30 86,0-1-181,1-1 1,1 0-1,0 0 0,0 1 0,1-1 0,1 1 1,0 0-1,1 0 0,0 0 0,1 1 0,0 0 1,1 0-1,10-13 0,3 1 4,0 1-1,1 1 1,2 1-1,38-28 1,-56 45 116,-1 1 100,0-1 0,0 1 0,0-1 0,-1 0 0,1 0 0,-1 0-1,1 0 1,-1 0 0,0-1 0,-1 0 0,1 1 0,0-1 0,-1 0 0,0 0 0,0-1 0,0 1 0,0 0-1,-1-1 1,1-5 0,-2 9-100,0 1 0,0-1 0,-1 1-1,1 0 1,0-1 0,-1 1-1,1-1 1,-1 1 0,1 0 0,0-1-1,-1 1 1,1 0 0,-1 0 0,1-1-1,-1 1 1,1 0 0,-1 0 0,1 0-1,-1-1 1,1 1 0,-1 0 0,1 0-1,-1 0 1,1 0 0,-1 0 0,1 0-1,-1 0 1,0 0 0,1 0 0,-1 0-1,1 1 1,-1-1 0,1 0 0,-1 0-1,1 0 1,-1 1 0,1-1 0,0 0-1,-1 0 1,1 1 0,-1 0-1,-23 12-31,22-11 20,0 1 0,0-1-1,0 1 1,0-1 0,1 1 0,-1 0-1,1 0 1,-1 0 0,1 0 0,0 0-1,0 0 1,1 0 0,-1 0 0,0 0 0,1 0-1,0 1 1,0-1 0,0 0 0,0 0-1,1 0 1,-1 0 0,1 1 0,-1-1-1,1 0 1,0 0 0,1 0 0,-1 0 0,0-1-1,1 1 1,-1 0 0,1 0 0,0-1-1,0 1 1,5 3 0,-2-1-197,1 0 0,1-1 0,-1 1-1,1-1 1,-1-1 0,1 0 0,0 0 0,1 0 0,-1-1 0,0 1 0,1-2 0,-1 1 0,14 0-1,26-3-4454,4-4-4031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21.442"/>
    </inkml:context>
    <inkml:brush xml:id="br0">
      <inkml:brushProperty name="width" value="0.025" units="cm"/>
      <inkml:brushProperty name="height" value="0.025" units="cm"/>
    </inkml:brush>
  </inkml:definitions>
  <inkml:trace contextRef="#ctx0" brushRef="#br0">0 1 8392,'0'0'18193,"3"11"-16191,-1 25-496,-1 53 0,-1 8-338,0-96-1168,0 0 0,0 1 0,1-1 0,-1 0 0,0 0 0,0 0 0,0 0 0,1 0 0,-1 0 0,0 0 0,1 0 0,-1 0 0,1 0 0,-1 0 0,1-1 0,0 1 0,-1 0 0,1 0 0,0 0 0,0-1 0,0 1 0,-1 0 0,1-1 0,0 1 0,0-1 0,0 1 0,0-1 0,0 1 0,0-1 0,0 0 0,0 1 0,0-1 0,0 0 0,0 0 0,0 0 0,0 0 0,0 0 0,0 0 0,0 0 0,1 0 0,-1 0 0,1-1 0,1 1 0,0-1 0,-1 0 0,1 0 0,0 1 0,-1-2 0,1 1 0,-1 0 0,0-1 0,1 1 0,-1-1 0,0 1 0,0-1 0,0 0 0,0 0 0,3-4 0,-1-3 0,0-1 0,0 0 0,-1 1 0,0-1 0,-1 0 0,0 0 0,1-21 0,-3 25 0,1 0 0,-1 0 0,0 0 0,-1 0 0,1 0 0,-1 1 0,0-1 0,-1 0 0,0 0 0,0 1 0,0-1 0,0 1 0,-1-1 0,0 1 0,-3-5 0,6 10 0,0 0 0,-1 0 0,1-1 0,0 1 0,0 0 0,0 0 0,0 0 0,0 0 0,0 0 0,-1 0 0,1 0 0,0 0 0,0-1 0,0 1 0,0 0 0,-1 0 0,1 0 0,0 0 0,0 0 0,0 0 0,0 0 0,-1 0 0,1 0 0,0 0 0,0 0 0,0 0 0,0 0 0,-1 0 0,1 0 0,0 0 0,0 0 0,0 1 0,0-1 0,-1 0 0,1 0 0,0 0 0,0 0 0,0 0 0,0 0 0,0 0 0,0 0 0,-1 1 0,1-1 0,0 0 0,0 0 0,0 0 0,0 1 0,-3 12 0,3-12 0,0 0 0,0 1 0,0-1 0,0 0 0,0 1 0,1-1 0,-1 0 0,0 0 0,1 1 0,-1-1 0,1 0 0,0 0 0,-1 0 0,1 0 0,0 0 0,-1 1 0,1-1 0,0-1 0,0 1 0,0 0 0,0 0 0,0 0 0,0 0 0,0-1 0,0 1 0,2 0 0,50 10-1828,-39-10 350,0-1 0,-1-1-1,1 0 1,15-4 0,2-3-2845,-1 0 1,41-18 0,-46 14-3344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22.254"/>
    </inkml:context>
    <inkml:brush xml:id="br0">
      <inkml:brushProperty name="width" value="0.025" units="cm"/>
      <inkml:brushProperty name="height" value="0.025" units="cm"/>
    </inkml:brush>
  </inkml:definitions>
  <inkml:trace contextRef="#ctx0" brushRef="#br0">132 194 6887,'0'0'13324,"-8"2"-10916,-2 1-1769,0 1 1,0 0 0,1 0 0,0 1-1,-1 1 1,-8 6 0,14-9-437,0 0 1,1 0-1,-1 0 1,1 0-1,0 0 1,0 1-1,0-1 0,0 1 1,1 0-1,-1 0 1,1 0-1,0 0 1,1 0-1,-1 0 0,0 1 1,1-1-1,0 1 1,0-1-1,0 6 0,1-9-193,0 0-1,0 0 0,1-1 1,-1 1-1,0 0 0,0 0 1,0 0-1,1 0 0,-1-1 1,1 1-1,-1 0 0,0 0 1,1-1-1,-1 1 0,1 0 1,0-1-1,-1 1 0,1-1 1,-1 1-1,1-1 0,0 1 1,-1-1-1,1 1 0,0-1 1,0 1-1,0-1 0,1 1 1,32 3 212,-26-5-181,0 0 0,0 0-1,-1 0 1,1-1 0,0 0 0,9-5-1,-10 4-61,0-1 0,-1-1 0,0 1 0,0-1 0,0 0 0,-1 0 0,1-1 0,-1 0 0,0 0 0,-1 0 0,0 0 0,0-1 0,0 0 0,4-11 0,-10 24-4,0 0 0,1-1-1,-1 1 1,1 0 0,0 0 0,1 0-1,-1 0 1,1 0 0,0 0 0,1 0-1,-1 0 1,3 7 0,-3-12 21,1 1 0,0 0 1,0-1-1,0 1 0,0-1 0,0 1 0,0-1 1,0 1-1,0-1 0,0 0 0,0 0 1,1 0-1,-1 1 0,1-1 0,-1 0 1,1 0-1,2 0 0,-1 1 8,0-2 1,1 1-1,-1 0 0,0-1 0,1 1 0,-1-1 0,1 0 1,-1 0-1,1-1 0,-1 1 0,0-1 0,4 0 1,2-2 16,0 0 1,0-1 0,-1 0 0,0 0 0,0-1 0,0 0 0,0 0-1,-1-1 1,0 0 0,0 0 0,0-1 0,-1 1 0,0-2-1,8-12 1,-1 2 17,-2-2 0,0 1 0,-2-1 0,0-1-1,6-21 1,-10 27-104,-1-1 0,0 1 0,-2-1 0,2-29-1,-24 72-51,7-1 352,2 1 1,-12 43-1,20-56-152,0 0 1,1-1-1,0 1 0,1 0 0,1 0 1,0 0-1,2 20 0,-1-32-83,-1-1 0,0 1 0,1 0 0,-1 0 0,1 0 0,0-1 0,-1 1 0,1 0 0,0-1 0,0 1 0,0-1 0,0 1 0,0-1 0,0 1 0,1-1 0,-1 0 0,0 1 0,1-1 0,-1 0 0,1 0 0,-1 0 0,1 0 0,0 0 0,-1-1 0,1 1 0,0 0 0,0-1 0,0 1 0,-1-1 0,1 0 0,0 1 0,0-1 0,0 0 0,0 0 0,-1 0 0,1-1 0,0 1 0,0 0 0,0-1 0,0 1 0,-1-1 0,1 1 0,0-1 0,-1 0 0,1 0 0,0 0 0,-1 0 0,1 0 0,-1 0 0,1 0 0,-1-1 0,0 1 0,0 0 0,1-1 0,-1 1 0,0-1 0,0 1 0,1-4 0,1-6 0,0-1 0,-1 0 0,0-1 0,-1 1 0,-1 0 0,0 0 0,-2-16 0,2 27 0,1 1 0,-1-1 0,0 1 0,0 0 0,0 0 0,0 0 0,0-1 0,0 1 0,0 0 0,0 0 0,1-1 0,-1 1 0,0 0 0,0 0 0,0-1 0,0 1 0,0 0 0,0 0 0,0-1 0,-1 1 0,1 0 0,0 0 0,0-1 0,0 1 0,0 0 0,0 0 0,0 0 0,0-1 0,0 1 0,-1 0 0,1 0 0,0 0 0,0-1 0,0 1 0,0 0 0,-1 0 0,1 0 0,0 0 0,0 0 0,0-1 0,-1 1 0,1 0 0,0 0 0,0 0 0,-1 0 0,1 0 0,0 0 0,0 0 0,-1 0 0,1 0 0,0 0 0,0 0 0,0 0 0,-1 0 0,1 0 0,0 0 0,0 0 0,-1 0 0,1 0 0,0 0 0,0 0 0,-1 0 0,1 1 0,0-1 0,-8 15 0,8-12 0,1-1 0,-1 0 0,0 0 0,0 0 0,1 1 0,-1-1 0,1 0 0,0 0 0,-1 0 0,1 0 0,0 0 0,0 0 0,1 0 0,-1 0 0,0-1 0,1 1 0,-1 0 0,1-1 0,-1 1 0,1-1 0,2 2 0,0 0 0,0-1 0,0 0 0,1 0 0,-1-1 0,1 1 0,-1-1 0,1 0 0,0 0 0,7 1 0,-1-2 0,0 1 0,0-2 0,0 0 0,0 0 0,0-1 0,0 0 0,0-1 0,15-5 0,36-28 0,-58 33 0,0 1 0,-1-1 0,1-1 0,-1 1 0,1 0 0,-1-1 0,0 0 0,0 0 0,-1 0 0,1 0 0,-1 0 0,3-8 0,-22 25 0,14-7 0,-1 0 0,1 0 0,0 0 0,0 1 0,1-1 0,0 1 0,0 0 0,1 0 0,-1-1 0,1 1 0,1 0 0,0 0 0,0 0 0,0 0 0,2 8 0,-1-13-129,0-1 0,0 1-1,0 0 1,1-1 0,-1 1 0,1-1 0,-1 0-1,1 1 1,0-1 0,-1 0 0,1 0-1,0 0 1,0 0 0,0 0 0,0-1 0,-1 1-1,1 0 1,0-1 0,1 0 0,-1 1 0,0-1-1,0 0 1,0 0 0,0 0 0,0 0 0,2-1-1,-1 1-158,-1 0-1,0 0 0,0 0 0,0 0 0,1-1 1,-1 1-1,0-1 0,0 0 0,0 1 0,0-1 0,0 0 1,0 0-1,0 0 0,0-1 0,0 1 0,-1 0 1,1-1-1,0 1 0,-1-1 0,1 0 0,-1 1 1,0-1-1,1 0 0,0-2 0,2-17-8156</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22.597"/>
    </inkml:context>
    <inkml:brush xml:id="br0">
      <inkml:brushProperty name="width" value="0.025" units="cm"/>
      <inkml:brushProperty name="height" value="0.025" units="cm"/>
    </inkml:brush>
  </inkml:definitions>
  <inkml:trace contextRef="#ctx0" brushRef="#br0">1 1 14061,'0'0'10955,"68"38"-12973,-41-28-1345,0-1-1858,-2-1 768,1-3-2337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22.938"/>
    </inkml:context>
    <inkml:brush xml:id="br0">
      <inkml:brushProperty name="width" value="0.025" units="cm"/>
      <inkml:brushProperty name="height" value="0.025" units="cm"/>
    </inkml:brush>
  </inkml:definitions>
  <inkml:trace contextRef="#ctx0" brushRef="#br0">92 1 8840,'0'0'21786,"-9"9"-20467,-2 2-1067,-1 0-97,1 1 0,-16 22 1,24-31-150,1 1 0,-1-1 0,1 1 0,0 0 0,1-1 0,-1 1 1,1 0-1,-1 0 0,1 0 0,0 0 0,1 1 0,-1-1 0,1 0 1,0 0-1,0 0 0,1 9 0,0-11-6,0 0 0,1 0 0,-1 1 0,1-1 0,-1 0 0,1 0 0,0-1 0,0 1 0,-1 0 0,1-1 0,1 1 0,-1-1 0,0 1 0,0-1 0,0 0 0,1 0 0,-1 0 0,1 0 0,-1-1 0,1 1 0,-1-1 0,1 1 0,-1-1 0,1 0 0,2 0 0,5 1 0,-1-1 0,1 0 0,-1 0 0,1-1 0,14-3 0,-17 2 0,-1 0 0,1-1 0,-1 0 0,0 0 0,0-1 0,0 0 0,0 0 0,9-9 0,-12 11 0,0-1 0,0 0 0,0 0 0,-1 0 0,1-1 0,-1 1 0,0-1 0,0 1 0,0-1 0,0 0 0,-1 0 0,0 1 0,1-1 0,-1 0 0,-1 0 0,2-5 0,-3 7 0,0 0 0,1 0 0,-1 0 0,0 0 0,0 0 0,0 0 0,0 0 0,0 0 0,0 0 0,-1 0 0,1 1 0,-1-1 0,1 1 0,-1-1 0,0 1 0,1 0 0,-1-1 0,0 1 0,0 0 0,0 0 0,0 0 0,0 0 0,0 1 0,0-1 0,0 0 0,0 1 0,0 0 0,-1-1 0,-3 1 0,-6-2 0,0 1 0,-1 0 0,-22 2 0,35-1 1,0 0-1,-1 0 1,1 0-1,0 0 1,0 0-1,-1 0 1,1 0-1,0 0 1,0 1-1,-1-1 1,1 0-1,0 0 1,0 0-1,0 0 1,0 1 0,-1-1-1,1 0 1,0 0-1,0 0 1,0 1-1,0-1 1,0 0-1,0 0 1,-1 1-1,1-1 1,0 0-1,0 0 1,0 1 0,0-1-1,0 0 1,0 0-1,0 1 1,0-1-1,0 0 1,0 0-1,0 1 1,0-1-1,0 0 1,1 0-1,-1 1 1,0-1-1,0 0 1,0 0 0,0 0-1,0 1 1,0-1-1,1 0 1,-1 0-1,0 0 1,0 1-1,0-1 1,1 0-1,-1 0 1,0 0-1,0 0 1,0 0 0,1 1-1,-1-1 1,0 0-1,12 11-160,6-4-1957,1-5-4895,6-2-8394</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23.838"/>
    </inkml:context>
    <inkml:brush xml:id="br0">
      <inkml:brushProperty name="width" value="0.025" units="cm"/>
      <inkml:brushProperty name="height" value="0.025" units="cm"/>
    </inkml:brush>
  </inkml:definitions>
  <inkml:trace contextRef="#ctx0" brushRef="#br0">89 300 11883,'0'0'11456,"-4"-8"-8979,-13-25-368,15 31-2033,1 1 0,0 0 0,-1 0 0,1 0-1,0 0 1,-1 0 0,1 0 0,-1 1 0,1-1 0,-1 0 0,0 1 0,1-1 0,-1 1-1,0 0 1,1-1 0,-1 1 0,0 0 0,0 0 0,1 0 0,-1 0 0,0 0-1,1 1 1,-1-1 0,0 0 0,1 1 0,-1-1 0,0 1 0,1 0 0,-1 0 0,1-1-1,-1 1 1,1 0 0,-1 0 0,1 0 0,0 0 0,0 1 0,-1-1 0,1 0-1,0 1 1,0-1 0,-1 3 0,1-2-73,0-1-1,1 1 1,0-1-1,-1 1 1,1-1-1,0 1 1,0-1-1,-1 1 1,1 0-1,0-1 1,1 1-1,-1-1 1,0 1 0,0-1-1,1 1 1,-1-1-1,1 1 1,-1-1-1,1 1 1,0-1-1,-1 0 1,1 1-1,0-1 1,0 0-1,0 0 1,0 1-1,0-1 1,0 0 0,1 0-1,-1 0 1,0 0-1,0 0 1,1-1-1,-1 1 1,0 0-1,1-1 1,-1 1-1,1-1 1,-1 1-1,1-1 1,-1 1-1,1-1 1,0 0-1,-1 0 1,1 0 0,-1 0-1,3 0 1,6 0 17,-1 0 0,0-1 0,0 0 0,0 0 0,0-1 1,0 0-1,12-4 0,-5-2-32,-1 0 1,1 0-1,-1-2 1,-1 0-1,0 0 1,0-1-1,-1-1 1,0 0-1,-1-1 0,-1-1 1,11-15-1,-25 34 1,0 0 0,0 1 0,0 0 0,1 0 0,0 0 0,0 0 0,0 0 0,1 0 0,0 0 0,0 0 0,1 1 0,-1-1-1,2 12 1,0-17 19,0 1 0,0-1 0,0 0 0,0 0 0,0 0 0,0 0 0,0-1 0,0 1 0,0 0-1,1 0 1,-1-1 0,0 1 0,0 0 0,1-1 0,-1 1 0,0-1 0,1 0 0,-1 0-1,0 1 1,1-1 0,-1 0 0,1 0 0,-1 0 0,1 0 0,-1 0 0,0-1 0,1 1 0,-1 0-1,2-1 1,44-12 343,-31 4-308,-1-1-1,0 0 1,-1-1 0,0 0 0,0-1 0,-1-1 0,13-17 0,-17 21-30,-2-1 0,1-1 0,-1 0 0,-1 0 0,0 0 0,0 0 0,-1-1 0,-1 0 0,0 0-1,5-25 1,-9 35-205,-2 21-262,-25 83 848,19-78-225,0 1 0,2 1 0,1 0 0,-3 41 0,8-33-169,1 0 0,2 1 0,2-1 0,1 0 0,16 52 0,-14-63 0,-1 1 0,-2 1 0,0-1 0,-1 1 0,-2 0 0,0-1 0,-2 1 0,-3 36 0,1-55 0,0-1 0,0 1 0,0-1 0,-1 1 0,0-1 0,0 0 0,0 0 0,-5 4 0,8-8 0,0 0 0,-1 0 0,1 0 0,-1 0 0,0-1 0,1 1 0,-1 0 0,0 0 0,1-1 0,-1 1 0,0-1 0,0 1 0,1-1 0,-1 1 0,0-1 0,0 1 0,0-1 0,0 0 0,0 1 0,0-1 0,0 0 0,0 0 0,0 0 0,0 1 0,0-1 0,0 0 0,0 0 0,0-1 0,0 1 0,0 0 0,1 0 0,-1 0 0,0-1 0,0 1 0,0 0 0,0-1 0,0 1 0,0-1 0,0 1 0,1-1 0,-1 1 0,0-1 0,0 0 0,1 1 0,-1-1 0,0 0 0,1 0 0,-1 1 0,1-1 0,-1 0 0,1 0 0,-1 0 0,1 0 0,0 0 0,-1 0 0,1 0 0,0-1 0,-8-18 0,1-1 0,1 0 0,1 0 0,0-1 0,-2-37 0,7-112 0,0 167-57,0 0-1,0 0 1,1-1-1,-1 1 1,1 0 0,0 0-1,0 1 1,1-1-1,-1 0 1,1 0 0,0 0-1,0 1 1,0-1-1,0 1 1,1 0-1,-1 0 1,1-1 0,0 2-1,0-1 1,0 0-1,0 1 1,6-5 0,3 2-591,0 1 0,0-1 0,0 2 0,0 0 0,26-3 1,-27 4 147,36-6-6093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0.311"/>
    </inkml:context>
    <inkml:brush xml:id="br0">
      <inkml:brushProperty name="width" value="0.025" units="cm"/>
      <inkml:brushProperty name="height" value="0.025" units="cm"/>
    </inkml:brush>
  </inkml:definitions>
  <inkml:trace contextRef="#ctx0" brushRef="#br0">12 351 11819,'0'0'2392,"-2"9"-123,0 0-1445,-4 19 659,4-2 2472,3-25-3793,0-1 1,0 0 0,0 0 0,0 0 0,0 0-1,0 0 1,0 0 0,0 0 0,0 0 0,0 0 0,0 0-1,-1 0 1,1 0 0,0-1 0,0 1 0,0 0-1,1-1 1,14-11 479,-1 1-1,-1-2 1,1 0-1,-2 0 1,0-2 0,18-25-1,-6 9-349,168-218 963,-170 226-1111,-23 22-141,0 1 0,1 0 0,-1 0 0,0 0 1,0 0-1,1 0 0,-1 0 0,0 0 0,0 0 0,0 0 1,1 0-1,-1 0 0,0 0 0,0 0 0,1 0 0,-1 0 0,0 0 1,0 0-1,1 0 0,-1 0 0,0 0 0,0 0 0,0 1 0,1-1 1,-1 0-1,0 0 0,0 0 0,0 0 0,1 0 0,-1 1 1,0-1-1,0 0 0,0 0 0,0 0 0,0 1 0,1-1 0,-1 0 1,0 0-1,0 1 0,0-1 0,0 0 0,0 0 0,0 0 0,0 1 1,0-1-1,0 0 0,0 0 0,0 1 0,0-1 0,0 0 1,0 0-1,0 1 0,0 6 26,-1 0 0,0 0 0,-1 1 0,1-1 1,-6 13-1,-20 50 144,-16 47-10,39-104-184,1 1-1,0-1 1,1 1 0,1 0-1,0 0 1,1 22 0,1-35-59,-1 0 1,0-1-1,1 1 1,-1 0 0,0-1-1,1 1 1,-1 0-1,1-1 1,-1 1-1,1 0 1,0-1 0,-1 1-1,1-1 1,0 1-1,-1-1 1,1 1-1,0-1 1,-1 0 0,1 1-1,0-1 1,0 0-1,0 1 1,-1-1-1,1 0 1,0 0 0,0 0-1,0 0 1,-1 0-1,1 0 1,0 0-1,0 0 1,0 0 0,0 0-1,-1 0 1,1-1-1,1 1 1,32-12-5967,-12-7-1518,-1-5-5163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0.656"/>
    </inkml:context>
    <inkml:brush xml:id="br0">
      <inkml:brushProperty name="width" value="0.025" units="cm"/>
      <inkml:brushProperty name="height" value="0.025" units="cm"/>
    </inkml:brush>
  </inkml:definitions>
  <inkml:trace contextRef="#ctx0" brushRef="#br0">48 1 16848,'0'0'4474,"-2"9"-2302,-15 82 2443,8-50-3874,1 1 1,3-1 0,1 1-1,2 58 1,2-100-774,0-1 0,0 1 1,0 0-1,1 0 0,-1 0 0,0-1 0,0 1 1,1 0-1,-1 0 0,0 0 0,0 0 1,1 0-1,-1-1 0,0 1 0,0 0 1,1 0-1,-1 0 0,0 0 0,1 0 1,-1 0-1,0 0 0,0 0 0,1 0 1,-1 0-1,0 0 0,1 0 0,-1 0 1,0 0-1,0 0 0,1 0 0,-1 0 1,0 1-1,0-1 0,1 0 0,-1 0 1,0 0-1,0 0 0,1 1 0,-1-1 1,0 0-1,0 0 0,0 0 0,1 1 1,-1-1-1,0 0 0,0 0 0,0 1 1,0-1-1,0 0 0,0 0 0,1 1 1,-1-1-1,0 0 0,0 0 0,0 1 1,0-1-1,0 0 0,0 1 0,0-1 1,0 0-1,0 0 0,0 1 0,0-1 1,0 0-1,0 1 0,-1-1 0,1 0 1,12-20-4665,-7-30-5105,-5 19 662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3.477"/>
    </inkml:context>
    <inkml:brush xml:id="br0">
      <inkml:brushProperty name="width" value="0.025" units="cm"/>
      <inkml:brushProperty name="height" value="0.025" units="cm"/>
    </inkml:brush>
  </inkml:definitions>
  <inkml:trace contextRef="#ctx0" brushRef="#br0">69 1 13869,'0'0'10992,"-8"9"-9978,6-7-979,-31 38 1008,31-38-987,1 0 1,-1 0-1,0 0 0,1 0 1,0 1-1,0-1 0,-1 1 1,1-1-1,0 1 0,1-1 1,-1 1-1,0 0 0,1-1 1,0 1-1,0 0 0,-1-1 1,1 1-1,1 0 1,0 4-1,0-6-64,0 1-1,0-1 1,1 0 0,-1 1-1,1-1 1,-1 0 0,1 0-1,0 0 1,-1 0 0,1 0-1,0 0 1,0-1 0,0 1-1,-1-1 1,1 1 0,3 0-1,39 5-668,-29-4-148,-7-1 617,-1 1 0,1 0 1,-1 0-1,1 1 0,-1-1 1,12 8-1,-18-10 292,0 1 0,0 0 1,0-1-1,0 1 0,0 0 1,0 0-1,0 0 0,-1 0 0,1 0 1,0 0-1,0 0 0,-1 0 0,1 0 1,0 0-1,-1 1 0,1-1 0,-1 0 1,0 0-1,1 2 0,-1-1 76,0-1 0,-1 1 0,1 0 0,-1-1 0,1 1 1,-1-1-1,0 1 0,1-1 0,-1 1 0,0-1 0,0 0 0,0 1 0,0-1 0,0 0 0,0 0 0,0 0 0,-1 1 0,1-1 0,-3 1 0,-5 5 346,0-1 1,-1 0-1,1 0 0,-1-1 0,-20 7 0,23-10-882,0 0 0,0-1 0,-1 1-1,1-1 1,-14-1 0,7-2-4893,2-10-4351</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0.999"/>
    </inkml:context>
    <inkml:brush xml:id="br0">
      <inkml:brushProperty name="width" value="0.025" units="cm"/>
      <inkml:brushProperty name="height" value="0.025" units="cm"/>
    </inkml:brush>
  </inkml:definitions>
  <inkml:trace contextRef="#ctx0" brushRef="#br0">1 48 4292,'0'0'25784,"11"0"-24668,33-2 29,87-18 1,-30 3-2254,0 9-6593,-91 8 1391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1.757"/>
    </inkml:context>
    <inkml:brush xml:id="br0">
      <inkml:brushProperty name="width" value="0.025" units="cm"/>
      <inkml:brushProperty name="height" value="0.025" units="cm"/>
    </inkml:brush>
  </inkml:definitions>
  <inkml:trace contextRef="#ctx0" brushRef="#br0">1 19 9449,'0'0'18380,"10"4"-17152,-3-1-1151,-1-1 1,1 0 0,0 0-1,0-1 1,-1 0-1,1 0 1,0 0-1,0-1 1,0 0 0,0-1-1,0 1 1,0-1-1,0-1 1,6-1 0,73-20-2411,-27 18-8397,-45 5 3565</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2.087"/>
    </inkml:context>
    <inkml:brush xml:id="br0">
      <inkml:brushProperty name="width" value="0.025" units="cm"/>
      <inkml:brushProperty name="height" value="0.025" units="cm"/>
    </inkml:brush>
  </inkml:definitions>
  <inkml:trace contextRef="#ctx0" brushRef="#br0">7 0 10826,'0'0'13549,"2"67"-11979,-2-41-642,0 3-639,-3-2-161,-2 0-64,4-1-32,1-7-64,0-2-641,0-9-736,3-8-737,8 0-801,2-16-256,-3-7-3972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2.445"/>
    </inkml:context>
    <inkml:brush xml:id="br0">
      <inkml:brushProperty name="width" value="0.025" units="cm"/>
      <inkml:brushProperty name="height" value="0.025" units="cm"/>
    </inkml:brush>
  </inkml:definitions>
  <inkml:trace contextRef="#ctx0" brushRef="#br0">44 0 14414,'0'0'13484,"-43"1"-13548,44 4-1153,13-2-993,-1-2-1313,2-1-1634,5 0-4516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2.770"/>
    </inkml:context>
    <inkml:brush xml:id="br0">
      <inkml:brushProperty name="width" value="0.025" units="cm"/>
      <inkml:brushProperty name="height" value="0.025" units="cm"/>
    </inkml:brush>
  </inkml:definitions>
  <inkml:trace contextRef="#ctx0" brushRef="#br0">130 0 9545,'0'0'13570,"-11"9"-11488,-102 63 2477,112-72-4563,1 0 1,0 0-1,-1 0 0,1 1 1,0-1-1,-1 0 0,1 0 1,0 0-1,0 1 0,-1-1 1,1 0-1,0 0 0,0 1 1,-1-1-1,1 0 0,0 1 1,0-1-1,0 0 0,0 1 1,0-1-1,-1 0 0,1 1 1,0-1-1,0 0 0,0 1 1,0-1-1,0 0 0,0 1 1,0-1-1,0 0 0,0 1 1,0-1-1,0 0 0,1 1 1,-1-1-1,0 0 0,0 1 0,0-1 1,0 0-1,0 1 0,1-1 1,-1 0-1,0 1 0,0-1 1,1 0-1,-1 0 0,0 1 1,0-1-1,1 0 0,-1 0 1,0 0-1,1 1 0,-1-1 1,0 0-1,1 0 0,-1 0 1,0 0-1,1 0 0,-1 0 1,0 0-1,1 0 0,-1 0 1,0 0-1,1 0 0,-1 0 1,1 0-1,31 10-497,-26-8 362,1 0 70,0 1 0,1-1 0,-1 1 0,0 1 0,-1-1 0,1 1-1,0 1 1,-1-1 0,0 1 0,6 6 0,-9-7 107,0 0-1,-1 0 1,1 0-1,-1 0 0,0 0 1,0 1-1,-1-1 1,1 1-1,-1-1 1,0 1-1,0 0 1,-1-1-1,1 1 1,-1 0-1,0-1 1,0 1-1,-2 7 1,1-9 82,1-1 1,-1 1-1,0-1 1,0 1-1,-1-1 1,1 1-1,0-1 1,-1 1-1,0-1 1,1 0-1,-1 0 1,0 0-1,0 0 1,0 0-1,-1-1 1,1 1-1,0 0 1,0-1-1,-1 0 1,1 1-1,-1-1 1,0 0-1,-2 0 1,-4 2 1,0 0 0,1-1 0,-1 0 0,0 0 0,-18 0 0,26-2-146,1 0-1,-1 0 0,0 0 0,0 0 1,1 0-1,-1 0 0,0-1 0,0 1 1,1 0-1,-1 0 0,0-1 0,0 1 0,1 0 1,-1-1-1,0 1 0,1 0 0,-1-1 1,1 1-1,-1-1 0,1 0 0,-1 1 1,1-1-1,-1 1 0,1-1 0,-1 0 1,1 1-1,-1-1 0,1 0 0,0 1 1,0-1-1,-1-1 0,3-29-2605,1 20 1358,1 1-1,-1 1 0,2-1 1,5-9-1,11-13-3238,4-3-2039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3.145"/>
    </inkml:context>
    <inkml:brush xml:id="br0">
      <inkml:brushProperty name="width" value="0.025" units="cm"/>
      <inkml:brushProperty name="height" value="0.025" units="cm"/>
    </inkml:brush>
  </inkml:definitions>
  <inkml:trace contextRef="#ctx0" brushRef="#br0">93 1 18385,'-7'8'2595,"-7"8"-685,1 0 1,-20 31 0,30-41-1628,-1 0 0,1 0 0,0 0 0,1 1 0,0-1 0,0 1 0,0 0 0,0-1 0,1 1 0,0 0 0,1 0 0,0 0 0,0 0 0,1 10 0,0-15-273,-1 0 0,1 0 0,0 0 0,0 0 0,0 0 0,0 0 1,0 0-1,1 0 0,-1-1 0,1 1 0,-1 0 0,1-1 0,-1 1 0,1-1 0,0 0 0,0 1 0,0-1 0,0 0 0,0 0 0,0 0 0,0 0 0,0-1 0,0 1 0,0 0 0,0-1 0,1 0 0,-1 1 0,4-1 0,8 1 45,1-1 0,-1-1 0,22-3-1,-3 1 2,-32 4-43,0-1 1,0 1-1,0-1 0,-1 1 1,1-1-1,0 1 0,-1 0 0,1 0 1,-1-1-1,1 1 0,0 0 0,-1 0 1,0 0-1,1-1 0,-1 1 1,1 0-1,-1 0 0,0 0 0,0 0 1,0 0-1,1 0 0,-1 0 1,0 0-1,0 0 0,0-1 0,0 1 1,-1 2-1,1 38 706,-1-31-609,-6 70-67,7-80-70,0 1 0,1-1 0,-1 0 0,0 1 0,1-1 0,-1 1 0,1-1 0,-1 0 0,1 1 0,-1-1 0,1 0 1,-1 1-1,1-1 0,-1 0 0,1 0 0,-1 0 0,1 1 0,-1-1 0,1 0 0,-1 0 0,1 0 0,0 0 0,-1 0 0,1 0 0,-1 0 0,1 0 0,-1 0 0,1 0 0,-1-1 0,1 1 0,-1 0 0,1 0 0,-1 0 0,1-1 0,-1 1 1,1 0-1,-1-1 0,1 1 0,0-1 0,22-10-4159,-13-2-3394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4.062"/>
    </inkml:context>
    <inkml:brush xml:id="br0">
      <inkml:brushProperty name="width" value="0.025" units="cm"/>
      <inkml:brushProperty name="height" value="0.025" units="cm"/>
    </inkml:brush>
  </inkml:definitions>
  <inkml:trace contextRef="#ctx0" brushRef="#br0">75 304 3972,'8'-8'2039,"13"-11"32,-1-1-1,0-1 1,18-28 0,-31 40-1155,0-1 1,-2 0 0,1 0-1,-1 0 1,0-1-1,-1 0 1,-1 0 0,1 0-1,-2 0 1,0 0 0,2-22-1,-4 31-800,0 1 0,0-1 0,0 0 0,-1 1 0,1-1 0,0 1 0,-1-1 0,1 1 0,-1-1 0,0 1 0,1-1 0,-1 1 0,0-1 0,0 1 0,0 0 0,0-1 0,0 1 0,0 0 0,0 0 0,0 0 0,-1 0 0,1 0 0,0 0 0,-1 0 0,1 0 0,-1 1 0,1-1 0,-1 0 0,1 1 0,-1-1 0,1 1 0,-1 0 0,1-1 0,-1 1 0,0 0 0,1 0 0,-1 0 0,1 0 0,-3 1 0,0-1-54,1 0 0,-1 1 0,1-1 0,-1 1-1,0 0 1,1 0 0,-1 0 0,1 1 0,0-1-1,0 1 1,-1 0 0,1 0 0,0 0 0,0 0-1,1 0 1,-6 6 0,-2 7 32,1 1 0,1-1 0,1 1 0,0 1 0,1 0 0,1-1 0,0 2 0,1-1 0,-2 26 0,1 16 327,4 86 1,2-124-422,1-1 0,1 0 0,0 1 0,2-1 0,0-1 0,2 1 0,0-1 0,1 0 0,18 32 0,-29-83 0,-78-190-1031,41 119 685,39 102 250,21 2-347,11 3-610,-1-1 0,47-1 0,-62-3-1247,0-1 0,0 0 0,0-1-1,16-6 1,2-2-6204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34.511"/>
    </inkml:context>
    <inkml:brush xml:id="br0">
      <inkml:brushProperty name="width" value="0.025" units="cm"/>
      <inkml:brushProperty name="height" value="0.025" units="cm"/>
    </inkml:brush>
  </inkml:definitions>
  <inkml:trace contextRef="#ctx0" brushRef="#br0">187 43 10314,'0'0'13335,"-8"-2"-11226,3 0-1909,0 1 1,0 0 0,-1 0 0,1 0-1,0 0 1,0 1 0,0 0-1,-1 0 1,1 0 0,0 1 0,0 0-1,-1 0 1,1 0 0,0 1 0,0-1-1,0 1 1,1 0 0,-1 1-1,-8 5 1,3-1 78,1 0 0,1 1 0,-14 16 0,20-22-226,0 0 0,0 0 1,0 0-1,1 1 0,-1-1 0,1 1 0,0-1 0,0 1 0,0-1 0,0 1 1,0 0-1,0 0 0,1-1 0,-1 1 0,1 0 0,0 0 0,0 0 0,0-1 1,0 1-1,0 0 0,2 4 0,0-6-28,0 0 0,0 1-1,0-1 1,0 0 0,0 0 0,0 0 0,1-1-1,-1 1 1,0-1 0,1 1 0,-1-1 0,1 0-1,-1 0 1,0 0 0,1 0 0,-1 0 0,1 0-1,2-1 1,3 0 49,10 0-45,0-1 0,0 0 0,22-8 0,-26 7-22,0-1 0,0 2 0,0 0 0,0 0 0,1 1 0,21 2 0,-34-1-7,-1 1 0,0-1 0,0 0 0,0 0 0,0 1 0,0-1 0,0 1 0,0-1 0,0 1 0,0 0 0,0-1 0,0 1 0,-1 0 0,1 0 0,0-1 0,0 1 0,-1 0 0,1 0 0,0 0 0,-1 0 0,1 0 0,-1 0 0,1 0 0,-1 0 0,0 0 0,1 0 0,-1 2 0,2 33 0,-2-25 0,0-12 0,1 1 0,0 0 0,0-1 0,0 1 0,0 0 0,0-1 0,0 1 0,0-1 0,-1 1 0,1-1 0,0 0 0,0 1 0,-1-1 0,1 0 0,-1 0 0,1 1 0,0-1 0,-1 0 0,1 0 0,-1-1 0,8-18 0,-1 0 0,-1 0 0,0-1 0,1-21 0,3-7 0,-10 47-5,1 1 0,0-1 0,0 1 0,0-1 0,-1 1 0,1 0 0,0-1 0,1 1 0,-1 0 0,0 0 0,0 0 0,0 0 0,1 0 0,-1 0 0,1 0 0,-1 0 0,1 0 0,-1 1 0,1-1 0,-1 1 0,1-1 0,-1 1 0,1-1 0,0 1 0,-1 0 0,4 0 0,55 1-909,-36 0-71,12-1-3547,2-1-2547</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1.447"/>
    </inkml:context>
    <inkml:brush xml:id="br0">
      <inkml:brushProperty name="width" value="0.025" units="cm"/>
      <inkml:brushProperty name="height" value="0.025" units="cm"/>
    </inkml:brush>
  </inkml:definitions>
  <inkml:trace contextRef="#ctx0" brushRef="#br0">28 173 9897,'0'0'7602,"-5"-11"-5066,1 4-2389,1 0 398,0 1-1,0-1 1,1 0 0,0 0-1,-3-13 1,5 17-366,0 0 0,-1 1 0,2-1 0,-1 1 0,0-1 0,0 0 0,1 1 0,0-1 0,-1 1 0,1-1 0,0 1 0,0-1 0,0 1 0,0 0 0,1 0 0,-1-1 0,1 1 0,-1 0 0,1 0 0,0 0 0,0 1 0,0-1 0,0 0 0,2-1 0,5-3 119,0 1-1,0 0 1,0 1 0,0 0-1,1 0 1,0 1-1,0 0 1,0 1 0,0 0-1,0 0 1,0 1-1,0 1 1,0-1 0,1 2-1,13 1 1,-22-1-295,0 0-1,0-1 1,-1 1-1,1 0 1,0 0 0,-1 0-1,1 1 1,0-1 0,-1 0-1,0 1 1,1-1 0,-1 1-1,0-1 1,0 1-1,0-1 1,0 1 0,0 0-1,0 0 1,0-1 0,0 1-1,-1 0 1,1 0 0,-1 0-1,1 0 1,-1 0-1,0 0 1,0 0 0,0 0-1,0 0 1,0 0 0,0-1-1,0 1 1,-1 0 0,1 0-1,-1 0 1,0 0-1,0 2 1,-2 5-5,0-1-1,0 0 1,-1 0-1,0 0 1,0 0-1,-1 0 1,-5 6-1,-8 6 3,-40 33 0,-10 10 0,67-62 0,-1 0 0,1 0 0,0 1 0,-1-1 0,1 0 0,0 1 0,0-1 0,0 1 0,0 0 0,0-1 0,0 1 0,1 0 0,-1-1 0,0 1 0,1 0 0,-1 0 0,1 0 0,0-1 0,0 1 0,0 0 0,0 0 0,0 0 0,0 0 0,0-1 0,0 1 0,1 0 0,-1 0 0,1 0 0,0 1 0,1 0 0,0-1 0,1 0 0,-1 0 0,0 0 0,1 0 0,-1-1 0,1 1 0,0-1 0,0 1 0,-1-1 0,1 0 0,0 0 0,0 0 0,0-1 0,0 1 0,4 0 0,15 2-1078,-1-1 1,1 0-1,-1-2 1,1 0-1,-1-2 0,43-8 1,-31 0-6274</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1.855"/>
    </inkml:context>
    <inkml:brush xml:id="br0">
      <inkml:brushProperty name="width" value="0.025" units="cm"/>
      <inkml:brushProperty name="height" value="0.025" units="cm"/>
    </inkml:brush>
  </inkml:definitions>
  <inkml:trace contextRef="#ctx0" brushRef="#br0">296 56 15086,'0'0'2584,"-2"-9"149,1 5-2469,1 2-116,0 0-1,0 1 1,0-1-1,0 0 1,-1 0 0,1 1-1,0-1 1,-1 0-1,0 1 1,1-1-1,-1 1 1,0-1-1,0 1 1,0-1 0,0 1-1,0-1 1,0 1-1,0 0 1,0-1-1,-1 1 1,1 0-1,0 0 1,-1 0 0,1 0-1,-1 0 1,1 1-1,-1-1 1,0 0-1,1 1 1,-1-1-1,0 1 1,1-1 0,-1 1-1,0 0 1,0 0-1,1 0 1,-1 0-1,0 0 1,1 0 0,-1 0-1,0 0 1,-3 2-1,-3 0 158,0 2 0,1-1 0,-1 1 0,0 0 0,1 0 0,0 1 0,0 0 0,0 0 0,-7 9 0,-55 60 944,62-65-1026,-6 6-28,1 0 0,1 1 0,-13 23 1,21-32-155,-1 1 0,1-1 0,0 1 0,1 0 0,0-1 0,0 1 0,1 0 1,0 0-1,0 0 0,1 15 0,0-20-50,1-1 0,-1 1-1,1-1 1,0 1 0,0-1 0,0 0-1,0 1 1,1-1 0,-1 0 0,0 0-1,1 0 1,0 0 0,-1 0 0,1 0-1,0-1 1,0 1 0,0-1 0,0 1-1,0-1 1,0 1 0,1-1 0,-1 0-1,0 0 1,1 0 0,-1-1 0,0 1 0,1 0-1,3-1 1,10 3-263,-1-1 0,1-1-1,23-1 1,-25 0-101,-6 0-820,1 1-1,0-2 0,-1 0 1,1 0-1,0 0 0,-1-1 1,1 0-1,-1-1 0,12-5 1,5-7-5801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4.222"/>
    </inkml:context>
    <inkml:brush xml:id="br0">
      <inkml:brushProperty name="width" value="0.025" units="cm"/>
      <inkml:brushProperty name="height" value="0.025" units="cm"/>
    </inkml:brush>
  </inkml:definitions>
  <inkml:trace contextRef="#ctx0" brushRef="#br0">0 103 9289,'0'0'3571,"2"-9"-2343,0 0-1228,12-57 5768,-7 48-79,-4 34 1501,-4 68-7157,-2-39-33,3-1 0,2 1-1,9 56 1,-10-97 0,-1-2 0,0 0 0,0 0 0,0-1 0,0 1 0,1 0 0,-1 0 0,1-1 0,-1 1 0,1 0 0,-1-1 0,1 1 0,0 0 0,0-1 0,0 1 0,0-1 0,0 0 0,0 1 0,0-1 0,0 0 0,1 1 0,-1-1 0,0 0 0,1 0 0,1 1 0,-2-44 0,-13-93-3609,15 130-4106,-2 4 6163,6-6-5879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2.256"/>
    </inkml:context>
    <inkml:brush xml:id="br0">
      <inkml:brushProperty name="width" value="0.025" units="cm"/>
      <inkml:brushProperty name="height" value="0.025" units="cm"/>
    </inkml:brush>
  </inkml:definitions>
  <inkml:trace contextRef="#ctx0" brushRef="#br0">160 2 11723,'0'0'17462,"-11"1"-16635,3 1-719,-1-1-1,1 2 0,-1-1 1,1 1-1,0 0 0,0 1 1,0 0-1,-9 6 0,12-6 0,0-1-1,0 1 1,0 0-1,1 0 1,0 0-1,-1 1 0,2 0 1,-1 0-1,0 0 1,1 0-1,0 0 1,0 1-1,1-1 1,0 1-1,-3 7 1,5-11-104,-1 0 0,0 0 1,1 1-1,-1-1 1,1 0-1,0 0 1,-1 1-1,1-1 0,1 0 1,-1 1-1,0-1 1,0 0-1,1 0 0,-1 1 1,1-1-1,0 0 1,0 0-1,0 0 1,0 0-1,0 0 0,0 0 1,0 0-1,1 0 1,2 3-1,-2-4-2,1 1 1,0 0-1,0-1 0,0 0 1,1 1-1,-1-1 0,0 0 1,0-1-1,1 1 0,-1-1 1,0 1-1,1-1 0,-1 0 1,0 0-1,4-1 0,3 0-3,0 0 0,-1-1 1,1 0-1,-1-1 0,1 0 0,-1 0 0,0-1 0,0-1 0,0 1 0,14-12 0,-19 13-2,-1 0 0,-1 0 0,1 0 0,0 0 0,-1-1 0,0 1 0,0-1 0,0 0 0,0 0 0,0 0 0,-1 0 0,0 0 0,0 0 0,0 0 0,0 0 0,0 0 0,-1 0 0,0-1 0,0 1 0,0 0 0,-1-6 0,0 7-10,0 0-1,0 1 1,0-1 0,0 0 0,0 1-1,0-1 1,-1 1 0,0-1 0,1 1-1,-1 0 1,0 0 0,0-1-1,0 1 1,0 1 0,0-1 0,0 0-1,-1 0 1,1 1 0,-1-1 0,1 1-1,-1 0 1,0 0 0,1 0 0,-1 0-1,0 0 1,0 1 0,1-1 0,-1 1-1,0 0 1,0 0 0,-3 0-1,6 0-102,-1 0-1,1-1 0,-1 1 0,0 0 0,1 0 0,-1 0 0,1 0 0,-1 0 0,1 0 0,-1 0 1,1 0-1,-1 0 0,0 0 0,1 0 0,-1 1 0,1-1 0,-1 0 0,1 0 0,-1 0 0,1 1 1,-1-1-1,1 0 0,-1 1 0,1-1 0,0 0 0,-1 1 0,1-1 0,-1 1 0,1-1 0,0 0 1,-1 1-1,1-1 0,0 1 0,0-1 0,-1 1 0,1-1 0,0 1 0,0-1 0,0 1 0,0 0 1,0-1-1,0 1 0,-1-1 0,1 1 0,0-1 0,1 1 0,-1-1 0,0 1 0,0 0 0,0 0 1,1 0-280,-1 0 0,1 1 0,0-1 0,0 0 0,0 0 0,-1 1 0,1-1 0,0 0 0,1 0 1,-1 0-1,0 0 0,0-1 0,0 1 0,1 0 0,-1 0 0,0-1 0,1 1 0,1 0 0,20 4-4621,2-3-2578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2.582"/>
    </inkml:context>
    <inkml:brush xml:id="br0">
      <inkml:brushProperty name="width" value="0.025" units="cm"/>
      <inkml:brushProperty name="height" value="0.025" units="cm"/>
    </inkml:brush>
  </inkml:definitions>
  <inkml:trace contextRef="#ctx0" brushRef="#br0">192 34 3043,'0'0'24919,"-10"-6"-22938,-37-17-694,44 22-1242,-1 0 1,0 0 0,1 1 0,-1-1 0,0 1 0,1 0 0,-1 0-1,0 0 1,1 1 0,-1-1 0,0 1 0,1 0 0,-1 0 0,1 0-1,-1 1 1,1-1 0,0 1 0,-1 0 0,1 0 0,0 0 0,-5 4 0,3-2 2,0 0 0,0 1 0,1-1 0,-1 1 0,1 0 0,0 0 0,1 0 0,-1 1 0,1-1 0,-4 10 0,6-13-62,0 0 0,1-1 0,0 1-1,-1 0 1,1 0 0,0-1 0,0 1 0,0 0 0,0 0 0,0 0 0,0-1-1,1 1 1,-1 0 0,0 0 0,1-1 0,-1 1 0,1 0 0,0-1-1,0 1 1,0-1 0,0 1 0,0-1 0,0 1 0,0-1 0,0 0-1,0 1 1,1-1 0,-1 0 0,0 0 0,1 0 0,-1 0 0,1 0 0,-1 0-1,1 0 1,0-1 0,-1 1 0,1-1 0,0 1 0,0-1 0,-1 1-1,1-1 1,3 0 0,11 2-427,1 0 0,-1-1 0,31-3 1,-29 1-173,38-8-6495,-19-3-2002,-9 0-2757</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2.955"/>
    </inkml:context>
    <inkml:brush xml:id="br0">
      <inkml:brushProperty name="width" value="0.025" units="cm"/>
      <inkml:brushProperty name="height" value="0.025" units="cm"/>
    </inkml:brush>
  </inkml:definitions>
  <inkml:trace contextRef="#ctx0" brushRef="#br0">154 5 2691,'0'0'22068,"-9"2"-20898,-1 1-762,0 0 1,1 1 0,0 0 0,-1 0 0,1 1 0,1 1-1,-1 0 1,-8 7 0,13-10-243,0 0 1,-1 1-1,1 0 0,1 0 0,-1 0 1,0 0-1,1 1 0,0 0 0,0-1 1,1 1-1,-1 0 0,1 0 0,0 1 1,0-1-1,1 0 0,-1 1 0,1-1 1,0 11-1,1-15-166,0-1 0,0 1 0,1 0 0,-1 0 0,1 0 0,-1-1 0,1 1 0,-1 0 0,1-1 0,0 1 0,-1 0 0,1-1 0,0 1 0,-1-1 0,1 1 0,0-1 0,0 1 0,-1-1 0,1 1 0,0-1 0,0 0 0,0 0 0,0 1 0,-1-1 0,1 0 0,0 0 0,0 0 0,0 0 0,0 0 0,1 0 0,35 0 0,-29-1 0,0 0 0,1 0 0,0-1 0,-1 0 0,0-1 0,1 0 0,-1 0 0,0-1 0,-1 0 0,1 0 0,12-11 0,-15 12 0,-1 0 0,1 0 0,-1-1 0,0 0 0,0 0 0,-1 0 0,1 0 0,-1-1 0,0 1 0,0-1 0,0 0 0,-1 1 0,0-2 0,0 1 0,0 0 0,0 0 0,-1 0 0,1-8 0,-2 11 0,0 1 0,-1-1 0,1 1 0,-1-1 0,1 1 0,-1-1 0,0 1 0,1 0 0,-1-1 0,0 1 0,0 0 0,0 0 0,0-1 0,0 1 0,0 0 0,-1 0 0,1 0 0,0 1 0,0-1 0,-1 0 0,1 0 0,0 1 0,-1-1 0,1 0 0,-1 1 0,1 0 0,-1-1 0,1 1 0,-1 0 0,-2 0 0,-4-1 0,1 0 0,-1 0 0,1 1 0,-1 0 0,-8 2 0,33 5-3518,-1-7-2797,2 0-4960</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4.246"/>
    </inkml:context>
    <inkml:brush xml:id="br0">
      <inkml:brushProperty name="width" value="0.025" units="cm"/>
      <inkml:brushProperty name="height" value="0.025" units="cm"/>
    </inkml:brush>
  </inkml:definitions>
  <inkml:trace contextRef="#ctx0" brushRef="#br0">21 64 9513,'0'0'6363,"4"-9"-3560,0-3-1789,5-10 48,6 1 3257,-14 30 164,-6 33-3408,-12 9-513,11-34-300,0 0 0,1 0 1,0 1-1,2-1 0,-3 33 0,6-49-262,1 0 0,-1-1 0,1 1 0,-1-1 0,1 1 0,0-1 0,-1 1 0,1-1 0,0 0 0,-1 1 0,1-1 0,0 0 0,-1 0 0,1 1 0,0-1 0,0 0 0,-1 0 0,1 0 0,0 0 0,0 0 0,0 0 0,-1 0 0,1 0 0,0 0 0,0 0 0,-1 0 0,1-1 0,0 1 0,1-1 0,26-6 0,-14-2 0,0 0 0,-1-1 0,-1-1 0,0 0 0,0-1 0,15-19 0,54-84 0,-89 158 0,-7-14 0,11-22 0,0 0 0,0 0 0,1 0 0,0 1 0,0 0 0,1-1 0,0 1 0,0 0 0,0 8 0,2-15 0,0 0 0,1-1 0,-1 1 0,1-1 0,-1 0 0,1 1 0,-1-1 0,1 1 0,-1-1 0,1 0 0,0 1 0,-1-1 0,1 0 0,0 0 0,-1 0 0,1 1 0,0-1 0,-1 0 0,1 0 0,0 0 0,-1 0 0,1 0 0,0 0 0,-1 0 0,1 0 0,0 0 0,-1-1 0,1 1 0,-1 0 0,1 0 0,0 0 0,-1-1 0,1 1 0,0-1 0,26-8 0,-12-1 0,-1 0 0,0-1 0,0 0 0,19-22 0,1-1 0,-34 34 0,1 0 0,-1 0 0,0 0 0,0 0 0,0 0 0,0 0 0,0 0 0,0 0 0,1 0 0,-1 0 0,0 0 0,0 0 0,0 0 0,0 0 0,0 0 0,1 0 0,-1 0 0,0 0 0,0 0 0,0 0 0,0 1 0,0-1 0,0 0 0,0 0 0,1 0 0,-1 0 0,0 0 0,0 0 0,0 0 0,0 0 0,0 0 0,0 1 0,0-1 0,0 0 0,0 0 0,0 0 0,1 0 0,-1 0 0,0 0 0,0 1 0,0-1 0,0 0 0,0 0 0,0 0 0,0 0 0,0 0 0,0 1 0,0-1 0,0 0 0,0 0 0,0 0 0,0 0 0,-1 0 0,1 0 0,0 1 0,0-1 0,0 0 0,0 0 0,0 0 0,0 0 0,-1 19 0,-3 18 0,2-33 0,1 1 0,0-1 0,1 1 0,-1 0 0,1-1 0,0 1 0,0 0 0,1 7 0,0-11 0,0 1 0,-1-1 0,1 0 0,0 0 0,0 0 0,0 0 0,-1 0 0,1 0 0,0 0 0,1-1 0,-1 1 0,0 0 0,0 0 0,0-1 0,0 1 0,0-1 0,1 1 0,-1-1 0,0 1 0,1-1 0,-1 0 0,0 0 0,0 0 0,1 0 0,-1 0 0,0 0 0,1 0 0,-1 0 0,0 0 0,1 0 0,-1-1 0,0 1 0,2-1 0,4-1 0,-1 0 0,1-1 0,-1 1 0,0-1 0,0-1 0,0 1 0,0-1 0,0 0 0,-1 0 0,0-1 0,0 0 0,0 0 0,8-10 0,-5 5 0,0 0 0,-1-1 0,-1 0 0,1 0 0,-2-1 0,8-18 0,-24 48 0,6-11 0,0 1 0,0-1 0,1 1 0,-6 17 0,9-24 0,1 0 0,-1 0 0,1 0 0,0 0 0,0 0 0,-1 0 0,1 0 0,0 0 0,0 0 0,0 0 0,0 0 0,0 0 0,0 0 0,0 0 0,0 0 0,1 1 0,-1-1 0,0 0 0,1 0 0,-1 0 0,0 0 0,1 0 0,0-1 0,-1 1 0,1 0 0,-1 0 0,1 0 0,0 0 0,1 1 0,0-2 0,-1 0 0,1 0 0,0 0 0,0 0 0,0 0 0,0 0 0,0 0 0,-1 0 0,1-1 0,0 1 0,0-1 0,0 1 0,-1-1 0,1 0 0,0 0 0,-1 0 0,4-2 0,4-2 0,0-1 0,-1 0 0,0 0 0,0-1 0,0 0 0,0 0 0,-1-1 0,9-13 0,-24 38-2435,6-12 1418,0-1 1,0 1-1,1 0 0,0-1 1,-1 1-1,2 0 0,-1 0 1,1 0-1,-1 0 0,2 8 1,4-8-4718,4-3-5247</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4.670"/>
    </inkml:context>
    <inkml:brush xml:id="br0">
      <inkml:brushProperty name="width" value="0.025" units="cm"/>
      <inkml:brushProperty name="height" value="0.025" units="cm"/>
    </inkml:brush>
  </inkml:definitions>
  <inkml:trace contextRef="#ctx0" brushRef="#br0">117 1 14798,'0'0'12001,"-3"8"-11259,-62 213 2099,55-176-2245,1 0 1,3 1-1,-1 55 0,9-95-596,2-12 0,2-11 0,-2-7 0,-2 0 0,0-46 0,-3 60 0,1 1 0,-1 0 0,-1-1 0,0 1 0,0 0 0,-1 0 0,0 0 0,-1 0 0,0 1 0,-7-13 0,8 19 0,3 8 0,11 13 0,25-3-1638,-27-14 309,0 0-1,0 0 1,0-1 0,17-1 0,-13 0-640,0-1 0,0-1 0,-1 0-1,1-1 1,24-9 0,0-4-6279</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5:45.027"/>
    </inkml:context>
    <inkml:brush xml:id="br0">
      <inkml:brushProperty name="width" value="0.025" units="cm"/>
      <inkml:brushProperty name="height" value="0.025" units="cm"/>
    </inkml:brush>
  </inkml:definitions>
  <inkml:trace contextRef="#ctx0" brushRef="#br0">225 0 13100,'0'0'8910,"-9"3"-6225,-6 1-1877,0 1-1,0 1 0,1 0 0,0 1 0,1 0 0,-1 1 1,1 1-1,1 0 0,-16 14 0,28-22-807,-1-1 0,0 1 0,0 0 0,1 0 0,-1 0 0,1 0 0,-1-1 0,0 1 0,1 0 0,0 0 0,-1 0 0,1 0 0,0 0 0,-1 0 0,1 0 0,0 0 0,0 0 0,0 0 0,0 0 0,0 0 0,0 0 0,0 0 0,0 0 0,0 0 0,0 1 0,1 0 0,0-1 0,0 0 0,0 1 0,1-1 0,-1 0 0,0 0 0,0 0 0,1 0 0,-1 0 0,1-1 0,-1 1 0,1 0 0,-1 0 0,1-1 0,-1 1 0,3-1 0,10 3 0,0 0 0,0-2 0,17 1 0,-18-2 0,20 2 0,41 3 0,-68-5 0,-1 1 0,0 0 0,0 0 0,0 1 0,0-1 0,0 1 0,-1 0 0,1 1 0,-1-1 0,9 6 0,-12-7 0,-1 0 0,1 0 0,0 0 0,-1 0 0,1 0 0,-1 0 0,1 0 0,-1 0 0,1 0 0,-1 0 0,1 0 0,-1 0 0,0 0 0,0 0 0,0 0 0,0 0 0,1 0 0,-1 0 0,-1 0 0,1 0 0,0 1 0,0-1 0,0 0 0,-1 0 0,1 0 0,0 0 0,-1 0 0,1 0 0,-1 0 0,1 0 0,-1 0 0,1 0 0,-1-1 0,0 1 0,0 0 0,1 0 0,-1 0 0,0-1 0,0 1 0,0 0 0,0-1 0,0 1 0,-1 0 0,-44 26 0,45-26 0,-23 10 0,-1 0 0,-1-2 0,1 0 0,-1-2 0,-1-1 0,1-1 0,-53 3 0,78-8 6,0 0-123,0 0 0,0 0 1,1 0-1,-1 0 0,0 0 0,1 0 1,-1 0-1,0 0 0,0 0 0,1 0 0,-1-1 1,0 1-1,1 0 0,-1 0 0,0-1 1,1 1-1,-1-1 0,0 1 0,1 0 0,-1-1 1,1 1-1,-2-2 0,-2-7-7132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4.048"/>
    </inkml:context>
    <inkml:brush xml:id="br0">
      <inkml:brushProperty name="width" value="0.025" units="cm"/>
      <inkml:brushProperty name="height" value="0.025" units="cm"/>
    </inkml:brush>
  </inkml:definitions>
  <inkml:trace contextRef="#ctx0" brushRef="#br0">1 26 14189,'0'0'11756,"11"0"-9584,45-2-517,67-9 0,-71 4-2356,0 3 0,80 3 0,-113 8-2859,-19 6-2096,-1-11 5042,0-1 0,-1 1-1,1 0 1,0 0 0,-1-1 0,0 1 0,1 0 0,-1-1-1,0 0 1,0 1 0,0-1 0,0 0 0,-3 1 0,-20 7-3977</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4.405"/>
    </inkml:context>
    <inkml:brush xml:id="br0">
      <inkml:brushProperty name="width" value="0.025" units="cm"/>
      <inkml:brushProperty name="height" value="0.025" units="cm"/>
    </inkml:brush>
  </inkml:definitions>
  <inkml:trace contextRef="#ctx0" brushRef="#br0">0 29 9833,'0'0'18001,"71"17"-17072,-21-25-416,1-1-321,2 0-128,-4 5-545,-5 1-1985,-3-1-1698,-11 0-1153,-3 0-4900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4.779"/>
    </inkml:context>
    <inkml:brush xml:id="br0">
      <inkml:brushProperty name="width" value="0.025" units="cm"/>
      <inkml:brushProperty name="height" value="0.025" units="cm"/>
    </inkml:brush>
  </inkml:definitions>
  <inkml:trace contextRef="#ctx0" brushRef="#br0">0 63 17457,'0'0'2028,"9"-6"113,4-2-1532,1 1 0,1 0 0,-1 0 0,1 2 0,0 0 0,0 0 0,1 1 0,-1 1 0,1 1 0,19-1 0,-34 3-601,10-1 43,0 1 0,1 0 0,-1 1 0,0 0 0,22 5 0,-31-5-43,-1-1-1,1 1 1,0 0-1,-1 0 1,1 0-1,0 0 1,-1 0-1,1 0 0,-1 0 1,0 0-1,1 0 1,-1 1-1,0-1 1,0 1-1,0-1 1,0 1-1,0-1 1,1 3-1,-1-1 14,-1-1-1,1 1 0,-1 0 0,0-1 1,0 1-1,0 0 0,0 0 1,-1-1-1,1 1 0,-1 0 0,1 0 1,-1-1-1,0 1 0,0-1 1,0 1-1,-2 2 0,-8 13 195,0-1-1,-1 0 1,-1-1 0,0 0-1,-29 25 1,20-21-192,2 2-1,-19 24 1,15-7-1546,18-25-1749,0 0-3571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6.619"/>
    </inkml:context>
    <inkml:brush xml:id="br0">
      <inkml:brushProperty name="width" value="0.025" units="cm"/>
      <inkml:brushProperty name="height" value="0.025" units="cm"/>
    </inkml:brush>
  </inkml:definitions>
  <inkml:trace contextRef="#ctx0" brushRef="#br0">0 38 17649,'0'0'6139,"2"11"-4356,3 164 2871,-6-120-3828,2 0 0,11 69 0,-12-123-823,0 1 0,1-1 0,-1 1 0,0-1 0,1 1-1,-1-1 1,0 1 0,1-1 0,0 1 0,-1-1 0,1 0 0,0 0 0,0 1 0,0-1 0,-1 0 0,1 0-1,1 0 1,-1 0 0,0 0 0,0 0 0,2 1 0,-2-2-2,0 0-1,0 0 1,0 1 0,0-1 0,0-1-1,0 1 1,0 0 0,0 0 0,1 0-1,-1-1 1,0 1 0,0 0-1,0-1 1,0 1 0,0-1 0,0 1-1,0-1 1,0 0 0,-1 1 0,1-1-1,1-1 1,3-3-3,0 0-1,0-1 1,0 1 0,-1-1 0,0 0-1,6-13 1,-3 3 2,-2-1 0,0 1 0,-1-1 0,0 0 0,-1 0 0,-1 0 0,-1 0 0,-1-1 0,0 1 0,-1 0 0,-1-1 0,-4-19 0,5 35 0,0 0 0,1 0 0,-1 0 0,0 0 0,0 0 0,0 0 0,0 0 0,0 0 0,-1 1 0,1-1 0,0 0 0,-1 1 0,-2-3 0,4 4 0,-1 0 0,0 0 0,1 0 0,-1 0 0,1 0 0,-1 0 0,0 0 0,1 0 0,-1 0 0,1 0 0,-1 0 0,0 0 0,1 0 0,-1 0 0,1 1 0,-1-1 0,1 0 0,-1 0 0,0 1 0,1-1 0,-1 0 0,1 1 0,-1-1 0,1 1 0,0-1 0,-1 1 0,1-1 0,-1 0 0,1 1 0,0 0 0,-1-1 0,1 1 0,0-1 0,0 1 0,-1-1 0,1 1 0,0-1 0,0 1 0,0 0 0,0-1 0,0 1 0,0 0 0,0-1 0,0 1 0,0-1 0,0 2 0,-3 9 0,1 0 0,0 0 0,0 0 0,1 22 0,1-31 0,0 0 0,0 0 0,0 0 0,0 0 0,1 0 0,-1 0 0,1 0 0,-1 0 0,1 0 0,0 0 0,0 0 0,0 0 0,0-1 0,0 1 0,0 0 0,0 0 0,0-1 0,1 1 0,-1-1 0,1 1 0,-1-1 0,1 0 0,0 0 0,-1 1 0,1-1 0,0 0 0,0-1 0,0 1 0,0 0 0,0 0 0,0-1 0,0 1 0,4 0 0,0-1 0,0 1 0,0-1 0,0 0 0,0-1 0,0 1 0,0-1 0,0 0 0,-1-1 0,1 1 0,0-1 0,0 0 0,-1-1 0,1 1 0,-1-1 0,0 0 0,0 0 0,0-1 0,0 0 0,-1 0 0,1 0 0,-1 0 0,0-1 0,0 1 0,-1-1 0,1 0 0,-1 0 0,0 0 0,0-1 0,-1 1 0,4-11 0,-5-3 0,-1 18 0,0-1 0,0 0 0,0 0 0,0 0 0,1 0 0,-1 1 0,0-1 0,1 0 0,0 0 0,-1 1 0,1-1 0,0 0 0,0 1 0,-1-1 0,1 1 0,1-1 0,-1 1 0,0-1 0,1 0 0,2-3 0,-1 0 0,0 0 0,-1-1 0,0 1 0,0-1 0,0 1 0,0-1 0,-1 0 0,0 1 0,0-1 0,0 0 0,-1 0 0,0-7 0,4-22 0,-4 34 0,0 0 0,1 0 0,-1 0 0,0-1 0,0 1 0,1 0 0,-1 0 0,0-1 0,-1 1 0,1 0 0,0 0 0,0-1 0,0 1 0,-1 0 0,1 0 0,0 0 0,-1-1 0,1 1 0,-1 0 0,0 0 0,1 0 0,-1 0 0,0 0 0,-1-2 0,1 3 0,0 0 0,0 0 0,0 0 0,0 0 0,0 0 0,0 0 0,0 0 0,0 1 0,1-1 0,-1 0 0,0 0 0,0 1 0,0-1 0,0 1 0,0-1 0,1 1 0,-1-1 0,0 1 0,1-1 0,-1 1 0,0-1 0,1 1 0,-1 0 0,0 0 0,1-1 0,-1 1 0,1 0 0,-1 0 0,1 0 0,0-1 0,-1 1 0,1 0 0,0 0 0,-1 1 0,-6 15 0,1-1 0,0 1 0,2 0 0,0 0 0,0 0 0,0 20 0,-1 109 0,6-113 0,-2-31 0,1-1 0,0 0 0,-1 0 0,1 0 0,0 0 0,0 0 0,0 0 0,0 1 0,0-1 0,1 0 0,-1 0 0,0 0 0,0 0 0,1 0 0,-1 0 0,1 0 0,-1 0 0,1 0 0,-1 0 0,1 0 0,0 0 0,-1 0 0,1 0 0,0 0 0,0 0 0,-1-1 0,1 1 0,0 0 0,0-1 0,0 1 0,0 0 0,0-1 0,0 1 0,0-1 0,0 0 0,0 1 0,1-1 0,-1 0 0,0 0 0,0 1 0,0-1 0,0 0 0,0 0 0,1 0 0,-1-1 0,2 1 0,1-1 0,0-1 0,0 1 0,0-1 0,-1 0 0,1 0 0,0 0 0,-1 0 0,1-1 0,-1 1 0,0-1 0,4-5 0,58-81 0,-64 93 0,0 1 0,0-1 0,0 0 0,0 1 0,-1-1 0,1 1 0,-1-1 0,-1 9 0,-5 81 0,6-93 0,0-1 0,0 1 0,0 0 0,0-1 0,1 1 0,-1-1 0,0 1 0,0-1 0,0 1 0,1-1 0,-1 1 0,0-1 0,1 1 0,-1-1 0,1 1 0,-1-1 0,0 0 0,1 1 0,-1-1 0,1 0 0,-1 1 0,1-1 0,-1 0 0,1 0 0,-1 1 0,1-1 0,0 0 0,-1 0 0,1 0 0,-1 0 0,1 1 0,-1-1 0,1 0 0,0 0 0,-1 0 0,1-1 0,-1 1 0,1 0 0,-1 0 0,1 0 0,0 0 0,-1 0 0,1-1 0,-1 1 0,1 0 0,-1 0 0,1-1 0,-1 1 0,1-1 0,28-16 0,-19 6 0,0-1 0,-1-1 0,-1 0 0,13-25 0,2-4 0,-19 74 0,-14 13 0,7-37 0,1 0 0,0 0 0,1 0 0,0 1 0,0-1 0,1 0 0,0 10 0,1-16 0,0-1 0,0 0 0,0 0 0,0 1 0,0-1 0,0 0 0,0 0 0,1 0 0,-1 0 0,0-1 0,0 1 0,1 0 0,-1 0 0,1-1 0,-1 1 0,1-1 0,-1 1 0,1-1 0,-1 0 0,1 1 0,-1-1 0,1 0 0,-1 0 0,1 0 0,0 0 0,-1-1 0,1 1 0,-1 0 0,3-1 0,2 0 0,-1 1 0,1-1 0,-1 0 0,0-1 0,1 1 0,-1-1 0,8-3 0,0-14-2438,-9-16-6526,-4 34 8702,0-23-9534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5.261"/>
    </inkml:context>
    <inkml:brush xml:id="br0">
      <inkml:brushProperty name="width" value="0.025" units="cm"/>
      <inkml:brushProperty name="height" value="0.025" units="cm"/>
    </inkml:brush>
  </inkml:definitions>
  <inkml:trace contextRef="#ctx0" brushRef="#br0">223 65 11339,'0'0'6363,"0"-8"-1991,0 5-3989,-1 0 0,1 0-1,-1 0 1,1 0 0,-1 0 0,0 0-1,0 1 1,0-1 0,0 0 0,-1 0-1,1 1 1,-1-1 0,1 1 0,-5-5-1,4 6-266,1-1-1,-1 1 1,0 0-1,0 0 0,0 1 1,0-1-1,0 0 1,0 0-1,0 1 0,0 0 1,0-1-1,0 1 1,0 0-1,0 0 1,0 0-1,0 0 0,0 0 1,0 0-1,0 1 1,0-1-1,0 1 0,0-1 1,0 1-1,0 0 1,0 0-1,0 0 0,1 0 1,-1 0-1,-2 2 1,-10 8-108,1 1 0,0 0 0,1 1 0,1 0 1,0 0-1,1 1 0,0 1 0,1 0 1,0 0-1,2 1 0,0 0 0,-7 24 0,13-40-10,1 1-1,0-1 1,-1 1-1,1-1 1,0 1-1,0-1 1,-1 1 0,1-1-1,0 1 1,0 0-1,0-1 1,0 1-1,0-1 1,0 1-1,0-1 1,0 1-1,0 0 1,0-1-1,0 1 1,0-1-1,0 1 1,0-1-1,0 1 1,1-1-1,-1 1 1,0 0-1,0-1 1,1 1-1,-1-1 1,0 0-1,1 1 1,-1-1-1,0 1 1,1-1-1,-1 1 1,1-1 0,-1 0-1,2 1 1,22-10 148,25-30 125,-29 20-226,-14 12-95,0 1 0,0 0 0,1 0 0,0 1 0,0 0-1,0 0 1,1 0 0,11-4 0,-18 8 31,0 1 0,0 0 0,0 0 1,0 0-1,0 0 0,0 0 0,0 0 0,0 0 0,0 0 0,0 0 1,0 0-1,0 0 0,0 1 0,-1-1 0,1 0 0,0 1 1,0-1-1,0 1 0,0-1 0,0 1 0,-1-1 0,1 1 1,0-1-1,-1 1 0,1 0 0,0 0 0,-1-1 0,1 1 0,-1 0 1,1 0-1,-1 0 0,1-1 0,-1 1 0,0 0 0,1 0 1,-1 0-1,0 0 0,1 1 0,4 42-182,-5-38 176,2 42-9,-3 0 0,-1-1 0,-15 74 0,12-93 211,-2-1 1,-1 0 0,-2-1 0,0 0 0,-1 0 0,-2-1 0,-23 35 0,34-57-153,0-1 1,0 1 0,-1-1 0,1 1 0,0-1 0,-1 0-1,0 0 1,1 0 0,-1 0 0,-6 3 0,9-5-20,-1 0 1,0 0-1,0 1 1,0-1-1,1 0 0,-1 0 1,0 0-1,0 0 1,0-1-1,0 1 1,1 0-1,-1 0 1,0 0-1,0-1 0,1 1 1,-1 0-1,0-1 1,0 1-1,1 0 1,-1-1-1,0 1 1,1-1-1,-1 1 1,0-1-1,1 0 0,-1 1 1,1-1-1,-1 0 1,1 1-1,-1-1 1,1 0-1,0 1 1,-1-1-1,1 0 0,0 0 1,0 0-1,-1 1 1,1-1-1,0 0 1,0 0-1,0 0 1,0 1-1,0-1 0,0 0 1,0 0-1,1-1 1,-3-18-11,1 0 1,2 0 0,0 0-1,1 0 1,0 0 0,2 0-1,1 0 1,0 1-1,1 0 1,1 0 0,1 0-1,14-22 1,-11 20-18,2 1-1,0 0 1,2 1 0,0 1 0,1 0-1,0 1 1,2 1 0,0 0 0,0 2-1,26-16 1,-38 26-5,1 1 1,0 0-1,0 0 0,0 0 0,0 1 0,10-2 1,-16 4 15,0-1 1,1 1-1,-1 0 0,0 0 1,1 0-1,-1 0 1,0 0-1,1 0 1,-1 0-1,0 0 1,1 0-1,-1 1 1,0-1-1,0 0 1,1 1-1,-1-1 1,0 1-1,0 0 1,0-1-1,1 1 1,-1 0-1,0 0 0,0 0 1,0 0-1,0-1 1,0 1-1,-1 1 1,1-1-1,0 0 1,0 0-1,-1 0 1,1 0-1,-1 0 1,1 1-1,-1-1 1,1 0-1,-1 1 1,0-1-1,1 0 1,-1 2-1,1 11 16,-1 0-1,-1 0 1,0 0 0,-5 22 0,-1 32 718,9-70-659,1 0 0,0 1 0,-1-1 0,1 0 0,-1-1 0,0 1 1,0 0-1,0 0 0,3-5 0,3-8-65,-1-1 0,-1 1 0,0-1 0,-1 0 0,-1 0 0,-1 0 0,0-1 0,-1 0 0,-1 1 0,0-1 0,-1 0 0,-5-28 0,5 43 0,0 1 0,0-1 0,0 0 0,0 0 0,-1 1 0,1-1 0,-1 0 0,1 1 0,-1-1 0,0 1 0,0-1 0,1 1 0,-1-1 0,0 1 0,0-1 0,-1 1 0,1 0 0,0 0 0,0-1 0,-1 1 0,1 0 0,0 0 0,-1 0 0,1 0 0,-1 1 0,1-1 0,-1 0 0,0 1 0,1-1 0,-1 1 0,0-1 0,-2 1 0,4 0-31,0 0-1,-1 0 1,1 0 0,-1 1-1,1-1 1,0 0 0,-1 0 0,1 1-1,0-1 1,-1 0 0,1 1-1,0-1 1,-1 0 0,1 1-1,0-1 1,0 0 0,-1 1 0,1-1-1,0 0 1,0 1 0,0-1-1,-1 1 1,1-1 0,0 1-1,0-1 1,0 1 0,0-1 0,0 0-1,0 1 1,0-1 0,0 1-1,0-1 1,0 1 0,0-1-1,0 0 1,1 1 0,-1-1 0,0 1-1,0-1 1,0 1 0,1-1-1,-1 0 1,0 1 0,1 1-169,-1-1-1,1 0 1,-1 0 0,1 1 0,0-1 0,-1 0-1,1 0 1,0 1 0,0-1 0,0 0 0,-1 0-1,1 0 1,1 0 0,-1 0 0,1 0 0,39 3-9890,-15-4 1218</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6.980"/>
    </inkml:context>
    <inkml:brush xml:id="br0">
      <inkml:brushProperty name="width" value="0.025" units="cm"/>
      <inkml:brushProperty name="height" value="0.025" units="cm"/>
    </inkml:brush>
  </inkml:definitions>
  <inkml:trace contextRef="#ctx0" brushRef="#br0">5 0 17264,'-5'0'9001,"5"5"-8329,4 3-223,10-3-257,4 3-768,1-2-2403,5 2-2659,3-3-5316</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7.324"/>
    </inkml:context>
    <inkml:brush xml:id="br0">
      <inkml:brushProperty name="width" value="0.025" units="cm"/>
      <inkml:brushProperty name="height" value="0.025" units="cm"/>
    </inkml:brush>
  </inkml:definitions>
  <inkml:trace contextRef="#ctx0" brushRef="#br0">103 0 14798,'0'0'9214,"-10"8"-6096,-2 0-2449,2-2 30,0 0 0,0 1 0,0 1 0,1 0 0,0 0 0,-11 14 0,19-21-717,1 0-1,0-1 0,0 1 1,-1-1-1,1 1 1,0-1-1,0 1 0,0 0 1,0-1-1,0 1 0,0 0 1,0-1-1,0 1 1,0-1-1,0 1 0,0 0 1,0-1-1,1 1 0,-1-1 1,0 1-1,0 0 1,1-1-1,-1 1 0,0-1 1,1 1-1,-1-1 0,0 1 1,1-1-1,-1 1 1,1-1-1,-1 0 0,1 1 1,-1-1-1,1 0 0,-1 1 1,1-1-1,-1 0 1,1 1-1,0-1 0,-1 0 1,1 0-1,-1 0 0,1 0 1,0 0-1,-1 0 1,1 0-1,0 0 0,42 8-1871,-28-6 1151,-10-1 457,9 1 138,-1 0-1,1 1 1,-1 1 0,1 0 0,-1 1-1,0 0 1,-1 1 0,20 12 0,-31-17 200,0-1 0,0 1 0,-1 0 0,1 0 0,0-1 0,-1 1-1,1 0 1,0 0 0,-1 0 0,1-1 0,-1 1 0,0 0 0,1 0 0,-1 0 0,0 0 0,1 0 0,-1 0 0,0 0 0,0 0 0,0 0 0,0 0 0,0 0 0,0 0 0,0 0 0,0 0 0,0 0 0,-1 2 0,0-1 49,0 0 1,0-1-1,-1 1 1,1 0-1,-1-1 1,1 1-1,-1-1 1,0 1-1,1-1 1,-1 0-1,0 1 1,-2 0-1,-7 3 246,1 0-1,-1-1 0,-19 5 1,-20-3-716,19-12-8073,16-6-3830</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8.839"/>
    </inkml:context>
    <inkml:brush xml:id="br0">
      <inkml:brushProperty name="width" value="0.025" units="cm"/>
      <inkml:brushProperty name="height" value="0.025" units="cm"/>
    </inkml:brush>
  </inkml:definitions>
  <inkml:trace contextRef="#ctx0" brushRef="#br0">11 167 14029,'0'0'5355,"-1"8"-2862,-2 45 747,-1-4-1339,1 1-1,8 79 0,-4-126-1817,-1-1-1,1 1 0,-1 0 0,1-1 0,0 1 0,0-1 0,1 1 0,-1-1 0,0 1 0,1-1 0,-1 0 0,4 3 0,-5-4-59,1-1 1,-1 0-1,0 1 1,1-1 0,-1 0-1,1 1 1,-1-1-1,1 0 1,-1 0-1,1 0 1,-1 1-1,0-1 1,1 0 0,-1 0-1,1 0 1,-1 0-1,1 0 1,-1 0-1,1 0 1,-1 0-1,1 0 1,-1 0-1,1 0 1,-1 0 0,2-1-1,10-17 247,-9 6-270,1-1 0,-2 1 0,0-1 0,0 0 0,-1-21 0,-1 26 0,-1 0 0,1 1 0,-1-1 0,-1 0 0,1 1 0,-1-1 0,-1 1 0,1-1 0,-1 1 0,-6-11 0,9 18 0,0-1 0,-1 1 0,1 0 0,0-1 0,0 1 0,0 0 0,0-1 0,-1 1 0,1 0 0,0-1 0,0 1 0,0 0 0,-1-1 0,1 1 0,0 0 0,-1 0 0,1-1 0,0 1 0,-1 0 0,1 0 0,0 0 0,-1-1 0,1 1 0,0 0 0,-1 0 0,1 0 0,-1 0 0,1 0 0,0 0 0,-1 0 0,1 0 0,-1 0 0,1 0 0,0 0 0,-1 0 0,1 0 0,0 0 0,-2 0 0,-3 17 0,5-14 0,0 0 0,0 0 0,0 0 0,0 0 0,0 0 0,1 0 0,-1 0 0,1 0 0,0 0 0,0 0 0,0 0 0,2 4 0,0-5-56,0 0-1,0 0 1,1 0-1,-1-1 1,0 1 0,1-1-1,-1 1 1,1-1-1,0 0 1,-1-1-1,1 1 1,0-1 0,0 1-1,-1-1 1,1 0-1,0-1 1,-1 1 0,1 0-1,0-1 1,0 0-1,5-2 1,3-1-477,1 0-1,-1-1 1,1 0 0,18-13-1,27-25-6995,-54 40 6396,0-1 0,0-1 0,-1 1 0,1 0 0,-1-1 0,3-6 0,-23 39 7891,13-23-6323,0 0 0,0 1 1,1-1-1,0 1 0,0 0 1,0 0-1,1 0 1,0 0-1,0 0 0,0 0 1,1 1-1,-1 9 0,3-15-415,1-1-1,0 0 1,-1 0-1,1 0 1,0 0-1,-1-1 1,1 1-1,0 0 1,-1-1-1,1 1 1,-1-1-1,1 1 1,0-1-1,-1 0 0,0 0 1,3-1-1,-1-1-78,1 0-1,0 0 1,-1 0-1,0-1 1,0 0-1,0 0 1,0 1 0,0-2-1,-1 1 1,0 0-1,0 0 1,0-1-1,1-5 1,-3 9 64,-5 18-160,0-5 452,1 1-1,1 0 1,0-1 0,1 1-1,1 0 1,-1 25 0,2-37-263,1 0-1,-1 1 1,0-1 0,1 0 0,-1 1 0,0-1-1,1 0 1,0 1 0,-1-1 0,1 0 0,0 0-1,-1 0 1,1 0 0,0 1 0,0-1 0,0 0 0,0 0-1,0-1 1,0 1 0,0 0 0,1 0 0,-1-1-1,0 1 1,0 0 0,0-1 0,1 1 0,-1-1-1,0 1 1,1-1 0,-1 0 0,1 0 0,-1 0-1,0 0 1,1 0 0,-1 0 0,0 0 0,1 0-1,-1 0 1,1 0 0,1-2 0,3 2 90,-1-2 1,0 1 0,0 0-1,1-1 1,-1 0-1,0 0 1,-1-1-1,1 1 1,6-5 0,0-4-24,0 0 0,-1 0 0,0-1 0,0 0 1,-2 0-1,1-1 0,-2-1 0,1 1 1,-2-1-1,0 0 0,-1-1 0,5-18 0,-3-4 32,0-1 0,-3 0 0,0-68 0,-4 105-124,0 1 0,0 0 0,1-1 0,-1 1 0,0 0 0,0-1 0,0 1 0,0 0 0,0-1 0,0 1 1,0 0-1,0-1 0,0 1 0,0-1 0,0 1 0,0 0 0,0-1 0,0 1 0,0 0 0,0-1 0,0 1 0,0 0 0,0-1 1,0 1-1,-1 0 0,1-1 0,0 1 0,0 0 0,0-1 0,-1 1 0,1 0 0,0 0 0,0-1 0,-1 1 0,1 0 0,0 0 1,-1-1-1,1 1 0,0 0 0,-1 0 0,1 0 0,0 0 0,-1 0 0,1-1 0,0 1 0,-1 0 0,1 0 0,0 0 1,-1 0-1,1 0 0,-1 0 0,1 0 0,0 0 0,-1 0 0,1 0 0,0 1 0,-1-1 0,1 0 0,0 0 0,-1 0 0,1 0 1,0 0-1,-1 1 0,1-1 0,-1 0 0,-15 21-96,4 12 146,2 1 1,1 0-1,2 1 0,2-1 1,0 1-1,3 0 0,1 0 1,4 52-1,-3-86-59,0 0 0,0 0 0,0 0 0,0 0 0,0 0 0,1 0 0,-1 0 0,0-1 0,0 1 0,1 0 0,-1 0 0,0 0 0,1 0 0,-1 0 0,1 0 0,0 0 0,-1-1 0,1 1 0,-1 0 0,1 0 0,0-1 0,0 1 0,-1 0 0,1-1 0,0 1 0,0-1 0,0 1 0,0-1 0,0 0 0,0 1 0,0-1 0,0 0 0,-1 1 0,3-1 0,-2 0 0,1-1 0,-1 1 0,0 0 0,1-1 0,-1 0 0,0 1 0,1-1 0,-1 0 0,0 1 0,0-1 0,0 0 0,0 0 0,1 0 0,-1 0 0,-1 0 0,1 0 0,0 0 0,0 0 0,0-1 0,0 1 0,-1 0 0,1-2 0,4-10 0,0-1 0,-2 0 0,0 1 0,0-1 0,-1 0 0,-1-1 0,0 1 0,-1 0 0,-3-21 0,0 27 0,-1 17 0,2 20 0,3-27 0,0 1 0,0-1 0,0 0 0,0 0 0,0 0 0,0 0 0,1 0 0,-1 0 0,1 0 0,-1 0 0,1 0 0,0-1 0,0 1 0,0-1 0,0 1 0,0-1 0,0 0 0,0 0 0,0 0 0,1 0 0,-1 0 0,0 0 0,0-1 0,1 1 0,-1-1 0,1 1 0,-1-1 0,1 0 0,-1 0 0,5-1 0,-1 1 0,1 0 0,0-1 0,0 0 0,-1 0 0,1 0 0,-1-1 0,1 0 0,-1 0 0,0-1 0,7-3 0,-6 1 0,1-1 0,-1 1 0,0-1 0,-1-1 0,0 1 0,0-1 0,0 0 0,-1-1 0,5-7 0,-16 30 0,-1 1 0,2 0 0,0 0 0,1 0 0,1 1 0,0-1 0,0 23 0,3-37 3,0 0-1,1-1 1,-1 1-1,1 0 1,-1-1 0,1 1-1,0-1 1,0 1-1,0-1 1,0 0 0,0 1-1,0-1 1,0 0-1,0 1 1,0-1 0,1 0-1,-1 0 1,1 0-1,-1 0 1,0-1 0,1 1-1,-1 0 1,1 0-1,0-1 1,-1 1 0,1-1-1,0 0 1,-1 1-1,1-1 1,0 0 0,-1 0-1,1 0 1,0 0-1,-1 0 1,1 0 0,2-1-1,2 1-50,0-1 0,0 1 0,-1-1 0,1 0 0,0 0 0,0-1 0,-1 0 0,1 0 0,8-5 0,15-21-4972,-12-9-5463,-8 3-1016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9.212"/>
    </inkml:context>
    <inkml:brush xml:id="br0">
      <inkml:brushProperty name="width" value="0.025" units="cm"/>
      <inkml:brushProperty name="height" value="0.025" units="cm"/>
    </inkml:brush>
  </inkml:definitions>
  <inkml:trace contextRef="#ctx0" brushRef="#br0">34 1 16143,'-11'2'2979,"0"7"-192,5 1-1186,1-2-1152,5 1-385,0 1-256,3-1-1858,6-1-1474,2 2-2273,2 2-6407</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9.554"/>
    </inkml:context>
    <inkml:brush xml:id="br0">
      <inkml:brushProperty name="width" value="0.025" units="cm"/>
      <inkml:brushProperty name="height" value="0.025" units="cm"/>
    </inkml:brush>
  </inkml:definitions>
  <inkml:trace contextRef="#ctx0" brushRef="#br0">71 1 10570,'0'0'16277,"-8"6"-14617,3-2-1460,0-2-58,1 1 1,0 0 0,0 0-1,0 0 1,1 1-1,-1-1 1,1 1 0,0 0-1,0-1 1,0 2 0,0-1-1,1 0 1,-1 0-1,1 1 1,0-1 0,1 1-1,-1 0 1,0 6-1,2-10-137,1-1 0,-1 1 0,1 0 0,-1-1 0,1 1 0,-1 0 0,1-1 0,0 1 0,-1-1 0,1 1 0,0-1-1,-1 0 1,1 1 0,0-1 0,0 0 0,0 1 0,-1-1 0,1 0 0,0 0 0,0 0 0,0 0 0,0 0 0,-1 0 0,1 0-1,0 0 1,0 0 0,0 0 0,0 0 0,30-3 114,-13-1-188,-1 0 1,0-2-1,19-8 1,-24 8 15,1 1-1,0 0 1,0 1 0,0 0 0,1 1 0,25-2 0,-38 5 70,-1 0-1,1 1 0,-1-1 1,0 0-1,1 0 1,-1 0-1,1 1 1,-1-1-1,1 0 1,-1 0-1,1 1 1,-1-1-1,0 1 1,1-1-1,-1 0 0,0 1 1,1-1-1,-1 1 1,0-1-1,0 1 1,1-1-1,-1 0 1,0 1-1,0-1 1,0 1-1,0-1 1,1 1-1,-1-1 1,0 1-1,0 0 0,0-1 1,0 1-1,0 25 865,-1-11-570,2-15-311,0 1 0,0 0 0,0-1 0,0 0 0,0 1 0,-1-1 0,1 0 0,0 1 0,0-1 0,0 0 0,0 0 0,0 0 0,0 0 0,0 0 0,0 0 0,0 0 0,0 0 0,0 0 0,0 0 0,0-1 0,1 1 0,28-6 0,-27 5 0,24-1-2660,-9 0-1785,-5 1-3825</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19.915"/>
    </inkml:context>
    <inkml:brush xml:id="br0">
      <inkml:brushProperty name="width" value="0.025" units="cm"/>
      <inkml:brushProperty name="height" value="0.025" units="cm"/>
    </inkml:brush>
  </inkml:definitions>
  <inkml:trace contextRef="#ctx0" brushRef="#br0">16 1 10474,'0'0'11146,"-10"55"-8071,5-31-1025,4-1-833,1-3 33,0 2-610,0-8-480,7-3-128,2-5-480,5-6-961,-7 0-994,-1-4-672,-3-13-1120,-3-3-2692</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0.258"/>
    </inkml:context>
    <inkml:brush xml:id="br0">
      <inkml:brushProperty name="width" value="0.025" units="cm"/>
      <inkml:brushProperty name="height" value="0.025" units="cm"/>
    </inkml:brush>
  </inkml:definitions>
  <inkml:trace contextRef="#ctx0" brushRef="#br0">1 1 13485,'0'0'9641,"21"31"-11211,0-19-1569,6-1-1409,0-3-3716</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0.582"/>
    </inkml:context>
    <inkml:brush xml:id="br0">
      <inkml:brushProperty name="width" value="0.025" units="cm"/>
      <inkml:brushProperty name="height" value="0.025" units="cm"/>
    </inkml:brush>
  </inkml:definitions>
  <inkml:trace contextRef="#ctx0" brushRef="#br0">49 1 13293,'0'0'15059,"-6"8"-13794,-2 2-987,5-7-210,1 0-1,-1 0 1,1 1-1,-1-1 1,1 1 0,0-1-1,0 1 1,-2 7 0,53-5-2097,-43-4 1888,0 0-1,-1 0 1,1 0 0,-1 1 0,1-1-1,-1 1 1,0 1 0,0-1 0,0 1-1,-1 0 1,1 0 0,-1 0 0,0 0-1,4 7 1,-6-10 207,-1 1 0,0 0 0,1 0 0,-1 0 0,0 0 0,0 0-1,-1 0 1,1 0 0,0 0 0,-1 0 0,1 1 0,-1-1 0,1 0 0,-1 0 0,0 1 0,0-1 0,0 0 0,0 0-1,-1 1 1,1-1 0,-1 0 0,1 0 0,-1 0 0,0 1 0,1-1 0,-1 0 0,-1 0 0,1 0 0,0 0 0,0-1 0,-1 1-1,1 0 1,-1 0 0,1-1 0,-1 1 0,0-1 0,1 1 0,-1-1 0,-4 2 0,-51 24 1807,53-25-1919,1-1 0,-1 0 0,1 0 0,-1 0 0,1-1 0,-1 1 0,1-1 0,-1 0 0,0 0 0,1 0 0,-1 0 0,1 0 0,-1-1 0,0 0 0,-3-1 0,6 1-327,0 1 0,1-1 0,-1 0 1,1 0-1,-1 1 0,1-1 0,0 0 0,-1 0 0,1 1 1,0-1-1,0 0 0,-1 0 0,1 0 0,0 0 1,0 1-1,0-1 0,0 0 0,0 0 0,0 0 0,0-1 1,1 0-1382,-1-12-10145</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1.128"/>
    </inkml:context>
    <inkml:brush xml:id="br0">
      <inkml:brushProperty name="width" value="0.025" units="cm"/>
      <inkml:brushProperty name="height" value="0.025" units="cm"/>
    </inkml:brush>
  </inkml:definitions>
  <inkml:trace contextRef="#ctx0" brushRef="#br0">1 1 10730,'0'0'18119,"0"8"-17004,0 15-586,-1-13-329,1 0 1,0 1 0,1-1 0,3 19-1,-3-27-174,-1 0 0,1-1 0,-1 1 0,1 0 0,0 0 0,0 0-1,0 0 1,0 0 0,0-1 0,0 1 0,0-1 0,1 1 0,-1-1-1,1 1 1,-1-1 0,1 0 0,-1 1 0,1-1 0,0 0 0,-1 0-1,1 0 1,0 0 0,0-1 0,0 1 0,0 0 0,0-1 0,0 1-1,0-1 1,0 0 0,0 0 0,2 0 0,4-1-2,-1 0 1,1 0-1,-1-1 0,0 0 1,1-1-1,-1 0 0,0 0 1,-1 0-1,1-1 0,0 0 1,-1 0-1,0-1 1,0 0-1,5-5 0,-1 2-4,0 0-1,0 1 1,23-12-1,-32 18-19,0 1 0,0-1 0,0 1 0,0-1 0,0 1 0,0-1 0,0 1 0,0 0 0,0-1 0,0 1 0,1 0 0,-1 0 0,0 0 0,0 0 0,0 0 0,0 0 0,1 0 0,-1 0 0,0 0 0,0 1 0,0-1 0,0 0 0,0 1 0,1-1 0,-1 1 0,0-1 0,0 1 0,0 0 0,0-1 0,-1 1 0,1 0 0,1 1 0,0 2 0,0 0 0,0 0 0,0 0 0,-1 1 0,0-1 0,0 0 0,1 7 0,-2-8 0,0 1 0,1-1 0,-1 0 0,1 1 0,0-1 0,0 0 0,0 0 0,1 0 0,-1 0 0,1 0 0,-1 0 0,1 0 0,3 3 0,-4-5 0,1 0 0,0 0 0,-1-1 0,1 1 0,-1 0 0,1-1 0,0 0 0,-1 1 0,1-1 0,0 0 0,-1 0 0,1 0 0,0 0 0,-1 0 0,1 0 0,0 0 0,0-1 0,-1 1 0,1 0 0,-1-1 0,1 0 0,0 1 0,-1-1 0,1 0 0,-1 0 0,0 0 0,3-2 0,37-34 0,-34 30 0,5-7 62,-11 11-98,1 0-1,0 0 1,1 1-1,-1-1 1,0 1-1,1-1 1,-1 1-1,1 0 0,0 0 1,0 0-1,0 0 1,0 0-1,0 1 1,6-3-1,-7 26-11355,-2-11 5013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7:21.456"/>
    </inkml:context>
    <inkml:brush xml:id="br0">
      <inkml:brushProperty name="width" value="0.025" units="cm"/>
      <inkml:brushProperty name="height" value="0.025" units="cm"/>
    </inkml:brush>
  </inkml:definitions>
  <inkml:trace contextRef="#ctx0" brushRef="#br0">0 0 15246,'0'0'14959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6.733"/>
    </inkml:context>
    <inkml:brush xml:id="br0">
      <inkml:brushProperty name="width" value="0.025" units="cm"/>
      <inkml:brushProperty name="height" value="0.025" units="cm"/>
    </inkml:brush>
  </inkml:definitions>
  <inkml:trace contextRef="#ctx0" brushRef="#br0">194 1 11819,'0'0'7693,"-11"4"-4100,-3 4-3036,-1-1 0,1 2 1,1 0-1,0 1 1,0 0-1,1 1 0,0 0 1,1 1-1,0 0 1,1 1-1,-9 14 1,15-20-455,0 0 1,1 0 0,0 0 0,0 0 0,1 1 0,0-1 0,0 1 0,0 13 0,1-19-99,1 0 1,0 0 0,1 0 0,-1 0-1,0 0 1,0 0 0,1-1-1,-1 1 1,1 0 0,0 0 0,-1 0-1,1-1 1,0 1 0,0 0 0,0-1-1,1 1 1,-1 0 0,0-1 0,0 0-1,1 1 1,-1-1 0,1 0 0,-1 0-1,1 1 1,0-1 0,-1 0-1,1-1 1,0 1 0,0 0 0,-1 0-1,1-1 1,0 1 0,0-1 0,0 0-1,0 0 1,0 1 0,4-2 0,2 2 36,0-2 1,0 1 0,0-1-1,0 0 1,0-1 0,0 0 0,0 0-1,0-1 1,-1 0 0,1 0-1,-1-1 1,0 0 0,0 0 0,0 0-1,0-1 1,-1 0 0,0-1-1,0 1 1,-1-1 0,1 0-1,-1-1 1,0 1 0,-1-1 0,0 0-1,0 0 1,0-1 0,-1 1-1,0-1 1,0 1 0,-1-1 0,0 0-1,0 0 1,-1 0 0,0 0-1,-1-16 1,0 21-21,-1 0 0,1 0 0,-1 0-1,0 0 1,0 0 0,0 0 0,-1 0 0,1 0-1,-1 1 1,1-1 0,-1 0 0,0 1 0,0 0-1,0-1 1,0 1 0,-1 0 0,1 0 0,-1 0-1,1 0 1,-1 0 0,1 1 0,-1-1 0,0 1 0,0 0-1,0 0 1,0 0 0,0 0 0,0 0 0,0 1-1,0-1 1,0 1 0,0 0 0,0 0 0,-6 0-1,5 1-276,1-1-1,-1 1 1,0-1-1,0 1 1,1 0-1,-1 0 1,0 1-1,1-1 0,0 1 1,-1-1-1,1 1 1,0 0-1,-4 3 1,-10 18-5287,10 8-3553,7-19-2991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6.516"/>
    </inkml:context>
    <inkml:brush xml:id="br0">
      <inkml:brushProperty name="width" value="0.025" units="cm"/>
      <inkml:brushProperty name="height" value="0.025" units="cm"/>
    </inkml:brush>
  </inkml:definitions>
  <inkml:trace contextRef="#ctx0" brushRef="#br0">141 0 16944,'0'0'10986,"-8"5"-10665,-5 4-126,1-1 1,1 2-1,0 0 1,0 0-1,-17 22 1,23-26-117,0 1-1,0 0 1,1 0 0,0 0-1,0 0 1,0 1-1,1-1 1,1 1 0,-1 0-1,1 0 1,0 0 0,1 0-1,-1 14 1,2-21-70,1-1 0,-1 1 0,1 0 0,-1 0-1,1 0 1,-1-1 0,1 1 0,0 0 0,-1-1 0,1 1 0,0 0 0,0-1 0,-1 1 0,1-1 0,0 1 0,0-1-1,0 1 1,0-1 0,0 0 0,0 0 0,-1 1 0,1-1 0,0 0 0,0 0 0,0 0 0,0 0 0,0 0 0,0 0 0,0 0-1,0 0 1,0 0 0,0-1 0,0 1 0,0 0 0,0-1 0,0 1 0,1-1 0,37-14 314,-32 9-298,0 0 1,-1-1-1,0 0 1,0 0-1,-1 0 0,0 0 1,0-1-1,-1 0 1,0 0-1,0 0 1,-1-1-1,0 1 1,0-1-1,-1 0 0,0 0 1,1-16-1,-4 25-26,1-1-1,0 1 0,0 0 1,0 0-1,0 0 1,-1 0-1,1-1 0,0 1 1,0 0-1,-1 0 1,1 0-1,0 0 1,0 0-1,0 0 0,-1 0 1,1 0-1,0 0 1,0 0-1,-1 0 0,1 0 1,0 0-1,0 0 1,-1 0-1,1 0 0,0 0 1,0 0-1,-1 0 1,1 0-1,0 0 0,0 0 1,-1 0-1,1 0 1,0 0-1,0 1 0,0-1 1,-1 0-1,1 0 1,0 0-1,0 0 0,0 1 1,0-1-1,-1 0 1,1 0-1,0 0 0,0 1 1,0-1-1,0 0 1,0 0-1,0 0 0,0 1 1,-11 10-73,5-5 78,0 2 0,1-1 0,0 1-1,1 0 1,-1 0 0,2 0-1,-1 0 1,1 1 0,0-1-1,1 1 1,0 0 0,-1 13-1,3-21 6,1 0-1,0 0 0,-1 0 0,1 0 0,0 0 1,-1 0-1,1 0 0,0 0 0,0 0 0,0 0 1,0 0-1,0-1 0,0 1 0,0 0 0,0-1 1,0 1-1,0-1 0,0 1 0,1-1 0,-1 1 0,0-1 1,0 0-1,0 0 0,1 1 0,-1-1 0,0 0 1,0 0-1,1 0 0,-1-1 0,2 1 0,2 0 22,0 0 0,-1 0-1,1-1 1,0 0 0,-1 1-1,1-2 1,6-1 0,-1-4-2,0 0 1,-1 0 0,0-1-1,-1 0 1,11-13 0,32-28 3,-47 46-46,0 1 0,0-1 0,0 1 0,1 0 0,-1 0 0,1 0 0,0 1-1,-1 0 1,1-1 0,0 2 0,0-1 0,8 0 0,-12 1-9,0 1 1,1-1-1,-1 1 1,0-1-1,1 1 1,-1 0-1,0 0 0,0-1 1,0 1-1,0 0 1,1 0-1,-1 0 1,-1 0-1,1 0 0,0 0 1,0 0-1,0 1 1,0-1-1,-1 0 1,1 0-1,-1 1 0,1-1 1,-1 0-1,1 1 1,-1-1-1,0 1 1,0-1-1,1 0 0,-1 1 1,0-1-1,-1 3 1,2 56-257,-1-46 319,-13 66 3,23-85 206,2-8-141,13-21-8,-16 20-90,0 0-1,1 1 1,1 0-1,0 1 1,1 0-1,1 0 1,17-12 0,-30 24-11,0 0-1,1 0 1,-1 0 0,0 0 0,1-1 0,-1 1 0,0 0 0,1 0 0,-1 0 0,0 0 0,1 0 0,-1 0 0,0 0-1,1 0 1,-1 0 0,0 0 0,1 0 0,-1 0 0,0 0 0,1 1 0,-1-1 0,0 0 0,1 0 0,-1 0 0,0 0-1,1 0 1,-1 1 0,0-1 0,1 0 0,-1 0 0,0 1 0,0-1 0,1 0 0,-1 0 0,0 1 0,0-1 0,0 0-1,0 1 1,1-1 0,-1 0 0,0 1 0,0-1 0,0 0 0,0 1 0,4 26-96,-8 28-40,2-43 134,1-3-11,0 0-1,0 0 1,0 1 0,1-1-1,2 14 1,-2-21 12,0 0 0,1 0-1,-1 0 1,1-1 0,0 1-1,0 0 1,0 0 0,-1-1-1,1 1 1,1 0 0,-1-1-1,0 1 1,0-1 0,1 0-1,-1 1 1,1-1 0,-1 0-1,1 0 1,-1 0 0,1 0-1,0 0 1,-1 0 0,1 0-1,0 0 1,0-1 0,0 1-1,0-1 1,-1 0 0,1 1-1,0-1 1,0 0 0,2 0-1,1 0 35,-1 0-1,1 0 0,0-1 1,-1 0-1,1 0 0,-1 0 1,1 0-1,-1 0 0,0-1 1,0 0-1,1 0 0,-1 0 1,0-1-1,-1 1 0,1-1 1,0 0-1,-1 0 0,0 0 1,1 0-1,-1-1 0,0 0 1,-1 1-1,1-1 0,2-5 1,-2 3 20,1-1 1,-1-1 0,-1 1 0,1 0-1,-1-1 1,-1 1 0,1-1 0,-1 1-1,-1-1 1,1 0 0,-1 1 0,0-1-1,-1 0 1,-2-9 0,3 16-53,0 0 0,0 0 0,0 0 0,0 0 0,-1 0 0,1 0 0,0 1 0,-1-1 0,1 0 0,0 0 0,-1 0 0,0 0 0,1 0 0,-1 0 0,1 1 0,-1-1 0,0 0 0,1 1 0,-1-1 0,0 0 0,0 1 0,0-1 0,0 1 0,1-1 0,-1 1 0,0-1 0,0 1 0,0 0 0,0 0 0,0-1 0,0 1 0,0 0 0,0 0 0,0 0 0,0 0 0,-2 0 0,2 1 0,0-1 0,-1 1 0,1-1 0,0 1 0,0-1 0,0 1 0,0 0 0,0 0 0,0-1 0,0 1 0,0 0 0,0 0 0,0 0 0,1 0 0,-1 0 0,0 0 0,1 1 0,-1-1 0,1 0 0,-1 0 0,1 0 0,-1 1 0,1-1 0,0 0 0,0 0 0,-1 1 0,1-1 0,0 3 0,0-4 0,0 1 0,0 0 0,0 0 0,0-1 0,1 1 0,-1 0 0,0 0 0,0-1 0,0 1 0,1 0 0,-1 0 0,0-1 0,1 1 0,-1 0 0,0-1 0,1 1 0,-1 0 0,1-1 0,-1 1 0,1-1 0,-1 1 0,1-1 0,0 1 0,-1-1 0,1 1 0,0-1 0,-1 0 0,1 1 0,0-1 0,0 0 0,29 0 0,-20-3 0,-1 0 0,1 0 0,-1-1 0,11-6 0,-11 5 0,37-20 0,-43 24 0,0 0 0,0 0 0,1 0 0,-1 0 0,0 0 0,0 1 0,0-1 0,1 1 0,-1 0 0,0 0 0,0 0 0,1 0 0,3 2 0,-5-2 0,-1 1 0,0 0 0,0 0 0,0 0 0,0 0 0,0 0 0,0 1 0,0-1 0,0 0 0,0 0 0,0 0 0,-1 1 0,1-1 0,0 1 0,-1-1 0,1 0 0,-1 1 0,0-1 0,1 1 0,-1-1 0,0 1 0,0 1 0,2 43 0,-2-30 0,0-15 0,0-1 0,1 1 0,-1-1 0,0 1 0,1-1 0,-1 1 0,1-1 0,-1 0 0,1 1 0,-1-1 0,0 1 0,1-1 0,-1 0 0,1 0 0,0 1 0,-1-1 0,1 0 0,-1 0 0,1 0 0,-1 0 0,1 0 0,-1 1 0,1-1 0,0 0 0,-1 0 0,1-1 0,-1 1 0,1 0 0,-1 0 0,1 0 0,-1 0 0,1 0 0,0 0 0,-1-1 0,1 1 0,-1 0 0,1-1 0,-1 1 0,1 0 0,0-1 0,24-10 0,-25 11 0,25-14 0,-13 6 0,-1 2 0,1-1 0,0 1 0,1 1 0,-1 1 0,1-1 0,0 2 0,0 0 0,17-2 0,-29 6 0,0-1 0,-1 1 0,1-1 0,0 1 0,0 0 0,0-1 0,-1 1 0,1 0 0,0-1 0,-1 1 0,1 0 0,-1 0 0,1 0 0,-1-1 0,1 1 0,-1 0 0,1 0 0,-1 0 0,0 0 0,0 0 0,1 0 0,-1 0 0,0 0 0,0 0 0,0 0 0,0 0 0,0 0 0,0 0 0,0 0 0,-1 1 0,-2 35 0,4-36 0,-1-1 0,0 0 0,0 0 0,0 0 0,0 1 0,0-1 0,0 0 0,0 0 0,0 0 0,0 0 0,1 1 0,-1-1 0,0 0 0,0 0 0,0 0 0,0 0 0,1 1 0,-1-1 0,0 0 0,0 0 0,0 0 0,1 0 0,-1 0 0,0 0 0,0 0 0,0 0 0,1 0 0,-1 0 0,0 0 0,0 0 0,1 0 0,-1 0 0,0 0 0,0 0 0,0 0 0,1 0 0,-1 0 0,0 0 0,0 0 0,0 0 0,1 0 0,-1 0 0,0 0 0,0 0 0,0-1 0,1 1 0,-1 0 0,0 0 0,0 0 0,0 0 0,0 0 0,1-1 0,10-5 0,-11 6 0,15-9-22,47-26-475,-59 33 407,1 1 1,-1-1 0,1 1-1,-1 0 1,1 0 0,0 0-1,-1 0 1,1 1 0,0 0-1,-1-1 1,1 1 0,0 1-1,0-1 1,-1 0 0,6 2-1,-8-1-134,-1 0-1,1-1 0,0 1 0,-1 0 0,1 0 0,-1 0 0,1 0 0,-1-1 0,1 1 1,-1 0-1,1 0 0,-1 0 0,0 0 0,0 0 0,1 0 0,-1 0 0,0 0 0,0 0 1,0 0-1,0 0 0,0 0 0,0 0 0,-1 0 0,1 0 0,0 0 0,-1 2 0,-7 26-5015,-6-5-2030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47.943"/>
    </inkml:context>
    <inkml:brush xml:id="br0">
      <inkml:brushProperty name="width" value="0.025" units="cm"/>
      <inkml:brushProperty name="height" value="0.025" units="cm"/>
    </inkml:brush>
  </inkml:definitions>
  <inkml:trace contextRef="#ctx0" brushRef="#br0">7179 381 12684,'0'0'2530,"0"-9"-1916,0 5-593,0 1 23,1 0 0,-1 0 1,0 0-1,-1 0 0,1 0 1,0 0-1,-1 0 0,0 0 1,1 0-1,-1 0 0,0 0 1,-1 0-1,1 1 0,0-1 1,-1 0-1,0 1 0,1-1 1,-1 1-1,0-1 0,0 1 1,-1 0-1,1 0 0,0 0 0,-1 0 1,1 1-1,-4-3 0,-53-24 823,-1 4-1,-92-27 0,77 28-827,-52-13 60,-1 5 0,-231-25 0,-268 19 304,379 27-351,-1584 10 194,1354 21-228,-704 60 482,856-37 140,-464 123 1,691-137-352,2 5 1,1 3-1,2 5 0,-96 60 1,176-94-289,1-1 1,0 2 0,0 0 0,1 0-1,1 1 1,-13 14 0,22-22-3,0 0 0,-1 0-1,1 0 1,0 0 0,1 0 0,-1 0 0,0 0-1,1 1 1,0-1 0,0 1 0,0-1 0,0 1 0,0-1-1,1 1 1,0 0 0,0-1 0,0 1 0,0 0-1,0-1 1,1 1 0,-1-1 0,1 1 0,0-1 0,0 1-1,0-1 1,1 1 0,-1-1 0,1 0 0,0 0-1,0 0 1,0 0 0,4 5 0,8 6 14,0-1 0,1-1 0,0 0 0,0-1 0,2 0 0,-1-2 0,1 0 0,21 8 1,155 48 155,-152-53-114,134 34 19,3-7 1,0-8 0,187 7 0,548-16-12,-399-18 2,38 15-94,308 3 72,-1-62 1,-489-7 63,-3-15 0,697-214 0,-1047 270-39,16-4 142,0-1 0,0-2 0,-1-1 0,-1-1-1,0-2 1,33-24 0,-61 39-188,0-1 1,0 1-1,1-1 0,-2 0 0,1 0 1,0 0-1,-1 0 0,1-1 0,-1 1 1,0-1-1,0 1 0,0-1 0,-1 0 1,1 0-1,-1 1 0,0-1 0,0 0 1,0 0-1,0-1 0,-1 1 0,0 0 1,0 0-1,0 0 0,0 0 0,-1 0 0,-1-7 1,-1 4 7,0 1 1,0 0-1,0 0 0,-1 0 1,0 1-1,-1-1 1,1 1-1,-1 0 1,0 0-1,0 0 0,0 1 1,-1 0-1,1 0 1,-13-6-1,-19-8-28,0 1 0,-1 3 1,0 1-1,-54-11 0,-163-20 9,-355-4-4658,386 35 1649,43 2-4273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49.402"/>
    </inkml:context>
    <inkml:brush xml:id="br0">
      <inkml:brushProperty name="width" value="0.025" units="cm"/>
      <inkml:brushProperty name="height" value="0.025" units="cm"/>
    </inkml:brush>
  </inkml:definitions>
  <inkml:trace contextRef="#ctx0" brushRef="#br0">2103 208 3940,'0'0'1019,"7"-9"-47,37-46 1710,92-88 1,-145 156 3973,-41 60-5011,-306 396 4201,214-272-5246,-152 280 1,30-40-404,-342 441 892,512-740-732,6 4 0,6 3-1,7 4 1,-86 242-1,106-240 120,51-152-5481,2-12 1747,-1-19-1618,2 31 4332,-3-30-4912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49.749"/>
    </inkml:context>
    <inkml:brush xml:id="br0">
      <inkml:brushProperty name="width" value="0.025" units="cm"/>
      <inkml:brushProperty name="height" value="0.025" units="cm"/>
    </inkml:brush>
  </inkml:definitions>
  <inkml:trace contextRef="#ctx0" brushRef="#br0">78 0 14253,'0'0'5136,"-9"13"-4058,3-4-814,0-1-45,1-1 1,0 1-1,1 0 0,0 0 0,0 1 0,0-1 0,1 1 1,1 0-1,-3 11 0,-8 103 2039,5 0 0,10 135 0,-3-254-2219,2 0 0,-1 0 0,0 0-1,1 0 1,0 0 0,-1 0-1,2 0 1,-1-1 0,0 1 0,1 0-1,0-1 1,0 1 0,0-1 0,0 1-1,0-1 1,1 0 0,5 6-1,-6-8-17,1 1 0,-1-1 0,1 0 0,0 0 0,0 0-1,-1 0 1,1 0 0,0-1 0,0 1 0,0-1 0,0 0-1,0 1 1,0-2 0,0 1 0,-1 0 0,1 0-1,0-1 1,0 0 0,0 1 0,0-1 0,-1 0 0,1 0-1,0-1 1,-1 1 0,5-3 0,20-14 68,0-1-1,-2-2 1,0 0 0,28-32-1,-4 5-136,52-39-1006,-32 29-2192,-5-3-5261,-28 20-5244</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3.438"/>
    </inkml:context>
    <inkml:brush xml:id="br0">
      <inkml:brushProperty name="width" value="0.025" units="cm"/>
      <inkml:brushProperty name="height" value="0.025" units="cm"/>
    </inkml:brush>
  </inkml:definitions>
  <inkml:trace contextRef="#ctx0" brushRef="#br0">177 10 17136,'0'0'4655,"-10"-2"-3005,8 1-1644,-3 0 192,0-1 0,0 1 1,0 0-1,0 1 1,0-1-1,0 1 1,0 0-1,0 0 0,-1 0 1,1 1-1,0 0 1,0 0-1,0 0 1,0 1-1,0 0 0,1 0 1,-1 0-1,0 0 1,1 1-1,-1-1 1,1 1-1,-5 4 0,5-3-105,0 0-1,0-1 0,0 2 0,1-1 0,-1 0 0,1 1 0,0-1 0,0 1 0,1 0 0,-1 0 0,1 0 0,0 0 0,0 1 0,1-1 0,0 0 0,-2 11 0,4-15-94,-1 0 1,1 1-1,-1-1 1,1 0-1,0 0 1,-1 0-1,1 0 1,0 0-1,0 0 1,0 0-1,0 0 1,0-1-1,0 1 1,0 0-1,0 0 1,0-1-1,0 1 1,0-1-1,0 1 1,1-1-1,-1 1 1,0-1-1,0 0 1,1 0-1,-1 1 1,0-1-1,0 0 1,2 0 0,45 3 45,-43-3-29,9 0 44,3-1-64,1 2 1,0 0-1,0 1 0,-1 0 0,26 8 0,-39-9 26,-1 1 0,0-1 0,0 0-1,0 1 1,-1-1 0,1 1 0,0 0 0,0 0-1,-1 0 1,1 0 0,-1 0 0,0 1 0,0-1 0,0 1-1,0 0 1,0-1 0,0 1 0,-1 0 0,1 0-1,-1 0 1,0 0 0,0 0 0,0 1 0,0-1 0,-1 0-1,1 0 1,-1 1 0,0-1 0,0 0 0,0 1 0,0-1-1,0 0 1,-1 0 0,0 1 0,1-1 0,-3 5-1,-1 2 111,0 0-1,0-1 1,-1 1-1,0-1 0,0 0 1,-1-1-1,0 1 1,-1-1-1,-12 12 0,-11 8 402,-35 25-1,58-48-522,-51 37-9,88-85-6144,17-28-5820,-22 27-36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4.031"/>
    </inkml:context>
    <inkml:brush xml:id="br0">
      <inkml:brushProperty name="width" value="0.025" units="cm"/>
      <inkml:brushProperty name="height" value="0.025" units="cm"/>
    </inkml:brush>
  </inkml:definitions>
  <inkml:trace contextRef="#ctx0" brushRef="#br0">0 1 15759,'0'0'9556,"2"10"-7661,10 54-1090,-1 8 383,4-2 0,3 0 0,33 85 0,-49-150-1188,0 0 0,1-1 0,-1 1 0,1-1 0,0 0 0,1 0 0,-1 0 0,7 6 0,-9-9 0,0-1 0,0 1 0,0-1 0,0 1 0,-1-1 0,1 1 0,0-1 0,0 0 0,0 1 0,0-1 0,0 0 0,0 0 0,0 1 0,0-1 0,0 0 0,0 0 0,0 0 0,0-1 0,2 1 0,-1-1 0,-1 0 0,1 1 0,-1-1 0,1 0 0,-1 0 0,0 0 0,0-1 0,0 1 0,1 0 0,-1 0 0,0-1 0,-1 1 0,1 0 0,0-1 0,0 1 0,1-4 0,4-10 0,-1-2 0,0 1 0,4-33 0,7-22 0,-10 64 0,-1 17 0,1 17 0,-5-16 0,3 18 0,-5-37 0,0 1 0,0-1 0,1 0 0,0 0 0,3-13 0,-1-10 0,-1 13 0,0 13 0,0 1 0,-1-1 0,0 0 0,0 0 0,0 0 0,-1 0 0,1 0 0,-3-5 0,47-1 0,-21 5-2209,31-13-10348,-36 10 3813</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4.671"/>
    </inkml:context>
    <inkml:brush xml:id="br0">
      <inkml:brushProperty name="width" value="0.025" units="cm"/>
      <inkml:brushProperty name="height" value="0.025" units="cm"/>
    </inkml:brush>
  </inkml:definitions>
  <inkml:trace contextRef="#ctx0" brushRef="#br0">73 62 7847,'0'0'12615,"-9"2"-9401,7-2-3018,-1 0 0,0 1 0,0-1 0,0 1 0,1 0 0,-1 0 0,0 0 0,1 0 0,-1 0 0,1 0 0,-1 1 1,1 0-1,-1-1 0,1 1 0,0 0 0,0 0 0,0 0 0,0 0 0,0 0 0,1 1 0,-1-1 0,1 0 0,-1 1 0,1-1 0,0 1 0,0 0 0,0-1 1,0 1-1,0 0 0,1 0 0,-1 0 0,1 5 0,-1-4-100,1 0 0,0 0 1,0 0-1,0 0 0,1 0 0,-1 0 0,1 0 1,0 0-1,0 0 0,0 0 0,1-1 0,-1 1 1,1 0-1,0-1 0,0 1 0,4 5 1,-4-7-91,1 0 1,-1 0 0,0-1 0,1 1 0,-1-1 0,1 1 0,0-1 0,-1 0 0,1 0 0,0 0-1,-1 0 1,1-1 0,0 1 0,0-1 0,0 0 0,0 1 0,0-1 0,0-1 0,-1 1 0,1 0-1,0-1 1,0 1 0,0-1 0,0 0 0,3-1 0,-2 0-6,-1 0 0,1 0 0,-1 0 0,0 0 0,1 0 0,-1-1 0,0 1 0,0-1 0,-1 0 0,1 0 0,0 0 0,-1 0 1,0 0-1,0-1 0,0 1 0,0-1 0,0 1 0,-1-1 0,1 0 0,0-5 0,1-1 15,-1 0 0,0-1 0,-1 1 0,0-1 0,-1 0-1,-1-16 1,1 27-15,0 1-1,0-1 0,0 0 1,-1 0-1,1 0 1,0 0-1,0 1 0,0-1 1,-1 0-1,1 0 0,0 0 1,0 0-1,-1 0 0,1 0 1,0 0-1,0 0 1,-1 0-1,1 1 0,0-1 1,0 0-1,-1 0 0,1 0 1,0-1-1,0 1 1,-1 0-1,1 0 0,0 0 1,0 0-1,-1 0 0,1 0 1,0 0-1,0 0 0,-1 0 1,1-1-1,0 1 1,0 0-1,0 0 0,-1 0 1,1 0-1,0-1 0,0 1 1,0 0-1,0 0 0,-1 0 1,1-1-1,0 1 1,0 0-1,0 0 0,0-1 1,0 1-1,0 0 0,0 0 1,0-1-1,0 1 0,0-1 1,-10 25 122,10-21-108,-2 9 46,1 0 0,1-1 1,0 1-1,2 15 1,-2-25-58,0-1 0,0 0 0,0 1 0,0-1 0,1 0 0,-1 0 0,0 1 0,1-1 0,-1 0-1,1 0 1,-1 0 0,1 0 0,0 1 0,0-1 0,-1 0 0,1 0 0,0 0 0,0-1 0,0 1 0,0 0 0,0 0 0,0 0 0,0-1 0,0 1 0,0 0 0,0-1 0,1 1 0,-1-1 0,0 1 0,0-1 0,1 0 0,-1 0 0,0 1 0,0-1 0,1 0 0,-1 0 0,0 0 0,1 0 0,-1-1 0,0 1 0,0 0 0,1-1 0,-1 1 0,0 0 0,0-1 0,0 1 0,1-1 0,-1 0 0,0 1 0,0-1 0,2-1 0,1-2-4,0 1 0,1-1 0,-1 0 0,0 0 0,-1 0 0,1-1 0,-1 1 0,0-1 0,0 0 0,0 0 0,-1 0 0,0 0 0,0 0 0,2-8 0,0 2 0,-1 0 0,-1 0 0,0-1 0,1-12 0,-3 40 0,0-3 0,0 1 0,1-1 0,0 0 0,5 18 0,-6-30 0,0 1 0,1 0 0,-1-1 0,1 1 0,-1 0 0,1-1 0,0 1 0,0-1 0,-1 1 0,1-1 0,0 1 0,0-1 0,0 0 0,1 1 0,-1-1 0,0 0 0,0 0 0,1 0 0,-1 0 0,1 0 0,-1 0 0,1 0 0,-1 0 0,1-1 0,-1 1 0,1-1 0,0 1 0,-1-1 0,1 0 0,0 1 0,-1-1 0,1 0 0,0 0 0,0 0 0,-1 0 0,1 0 0,0-1 0,-1 1 0,1-1 0,0 1 0,2-2 0,-1 1 0,-1-1 0,1 0 0,0 0 0,-1 0 0,1 0 0,-1 0 0,0 0 0,0 0 0,1-1 0,-2 1 0,1-1 0,0 0 0,0 0 0,-1 1 0,0-1 0,1 0 0,-1 0 0,0 0 0,-1-1 0,2-2 0,8-69 0,-10 66 0,2-16 21,-2 35 4,1 51-258,-1-60-1,1 1-1,-1 0 1,1-1 0,-1 1-1,1-1 1,-1 0-1,1 1 1,0-1 0,0 1-1,0-1 1,0 0-1,0 0 1,0 1-1,0-1 1,0 0 0,0 0-1,1 0 1,1 1-1,-1-1-744,0-1-1,0 1 1,0 0 0,0-1-1,0 1 1,0-1-1,0 0 1,0 1-1,0-1 1,0 0-1,0 0 1,0-1-1,3 1 1,8-4-7413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5.990"/>
    </inkml:context>
    <inkml:brush xml:id="br0">
      <inkml:brushProperty name="width" value="0.025" units="cm"/>
      <inkml:brushProperty name="height" value="0.025" units="cm"/>
    </inkml:brush>
  </inkml:definitions>
  <inkml:trace contextRef="#ctx0" brushRef="#br0">91 432 14382,'0'0'13506,"-9"0"-12076,6 0-1388,0-1-1,0 1 0,0 0 1,0 0-1,0 1 0,0-1 1,0 1-1,0-1 0,0 1 0,0 0 1,0 0-1,1 0 0,-1 0 1,0 1-1,1-1 0,-1 1 1,1-1-1,-1 1 0,1 0 0,0 0 1,0 0-1,0 0 0,0 1 1,0-1-1,0 0 0,1 1 1,-1 0-1,1-1 0,0 1 0,-1 0 1,1-1-1,0 1 0,1 0 1,-1 0-1,1 0 0,-1 0 1,1 5-1,-1-2 13,0 0 0,1 1 0,-1-1 0,2 0 0,-1 0 0,1 1 0,-1-1 0,3 7 1,-2-12-53,-1 0 1,0 0 0,1 1-1,-1-1 1,1 0 0,-1 0-1,1 0 1,0 0 0,0 0 0,-1 0-1,1 0 1,0 0 0,0 0-1,0 0 1,0 0 0,0-1 0,0 1-1,0 0 1,0-1 0,1 1-1,-1-1 1,0 1 0,0-1 0,0 1-1,1-1 1,-1 0 0,0 0-1,0 1 1,1-1 0,-1 0-1,0 0 1,0 0 0,1-1 0,-1 1-1,0 0 1,1 0 0,-1-1-1,0 1 1,0 0 0,0-1 0,1 0-1,-1 1 1,0-1 0,0 0-1,0 1 1,1-2 0,4-2-89,-1 0 0,0-1 0,0 1 0,-1-1 0,1 0 0,-1 0 0,0 0 0,0-1 0,-1 1 1,4-10-1,24-30-1403,-30 45 1453,-1-1 0,1 1 1,-1-1-1,0 1 1,1-1-1,-1 1 1,1-1-1,-1 1 1,1 0-1,-1-1 1,1 1-1,-1 0 1,1 0-1,0-1 1,-1 1-1,1 0 1,-1 0-1,1 0 1,0-1-1,-1 1 1,1 0-1,-1 0 1,1 0-1,0 0 1,-1 0-1,1 0 1,-1 1-1,1-1 0,0 0 1,-1 0-1,1 0 1,0 1-1,13 20-320,1 40 815,-14-51-324,12 64 1410,-3 1-1,0 137 1,-10-211-1545,1 0 0,-1 0 0,0 0 0,0 0 0,0 0 0,0 0 0,0 0 0,0 0 0,-1 0 0,1 0 0,0 0 0,-1 0 0,1 0 0,0 0 0,-1 0 0,1 0 0,-1 0 0,1 0 0,-1 0 0,0 0 0,0 0 0,0-1 0,1 0 0,-1 0 0,0 0 0,1 0 0,-1 0 0,0 0 0,1 0 0,-1 0 0,0 0 0,1 0 0,-1-1 0,0 1 0,1 0 0,-1-1 0,1 1 0,-1 0 0,1-1 0,-1 1 0,1 0 0,-1-1 0,1 1 0,-1-1 0,0 0 0,-26-39 0,18 16-317,1-1 0,2 0 0,0-1-1,1 0 1,2 0 0,0 0 0,2 0 0,2-27 0,6-36-1943,19-88 1,-7 53 1277,-5 2 2322,-15 163-907,0-1 861,2 0-1,7 45 0,-7-74-1100,1-1 0,0 1 0,1-1 0,1 0 0,-1 1 0,2-2 0,-1 1 0,1 0 0,1-1 0,0 0 0,0 0 0,0-1 0,9 8 0,-14-14-193,1 0 0,0 0 0,-1-1 0,1 1 0,0-1 0,0 1 0,0-1 0,0 0 0,0 1 0,0-1 0,0 0 0,1-1 0,-1 1 0,0 0 0,1-1 0,-1 1 0,0-1 0,1 1 0,-1-1 0,0 0 0,1 0 0,-1 0 0,1-1 0,-1 1 0,0-1 0,1 1 0,-1-1 0,4-1 0,-2-1 0,-1 1 0,0-1 0,0 0 0,0 0 0,0 0 0,-1 0 0,1 0 0,-1-1 0,0 1 0,0-1 0,0 0 0,0 1 0,0-1 0,-1 0 0,2-7 0,4-32 0,-1 0 0,-2-1 0,-3 0 0,-1 0 0,-6-46 0,5 78 0,1-3 0,-1 0 0,-1 0 0,0 0 0,-1 0 0,-7-20 0,10 35 0,0 0 0,0 0 0,0 1 0,0-1 0,0 0 0,0 0 0,0 1 0,0-1 0,0 0 0,0 0 0,-1 0 0,1 1 0,0-1 0,0 0 0,0 0 0,0 0 0,0 1 0,-1-1 0,1 0 0,0 0 0,0 0 0,0 0 0,-1 0 0,1 0 0,0 1 0,0-1 0,0 0 0,-1 0 0,1 0 0,0 0 0,0 0 0,-1 0 0,1 0 0,0 0 0,0 0 0,-1 0 0,1 0 0,0 0 0,0 0 0,0 0 0,-1 0 0,1 0 0,0 0 0,0 0 0,-1 0 0,1-1 0,0 1 0,0 0 0,0 0 0,-1 0 0,1 0 0,0 0 0,0-1 0,0 1 0,0 0 0,-1 0 0,1 0 0,0 0 0,0-1 0,-3 21 0,2 5 0,2-1 0,0 1 0,2-1 0,1 1 0,1-1 0,0-1 0,14 34 0,-1-13 0,1-1 0,49 77 0,-86-145 0,-1 1 0,-29-27 0,25 28 0,2-1 0,-34-48 0,54 71-6,0 0-1,0-1 1,0 1-1,0 0 1,1-1 0,-1 1-1,0-1 1,1 1 0,-1 0-1,1-1 1,0 1-1,-1-1 1,1 1 0,0-1-1,0 0 1,0 1-1,0-1 1,0 1 0,0-1-1,1 1 1,-1-1-1,1 1 1,-1-1 0,1 1-1,-1 0 1,1-1 0,0 1-1,-1-1 1,1 1-1,0 0 1,0 0 0,0 0-1,0-1 1,0 1-1,0 0 1,0 0 0,1 0-1,-1 1 1,0-1 0,3-1-1,7-3-280,0 0 0,0 1 0,0 0 0,20-3 0,7-3-1427,3-6-6566,2-4-9145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7.223"/>
    </inkml:context>
    <inkml:brush xml:id="br0">
      <inkml:brushProperty name="width" value="0.025" units="cm"/>
      <inkml:brushProperty name="height" value="0.025" units="cm"/>
    </inkml:brush>
  </inkml:definitions>
  <inkml:trace contextRef="#ctx0" brushRef="#br0">2 0 8648,'0'0'17606,"0"10"-16474,0 23-477,-1 36 892,3 1 0,15 93 0,-17-160-1543,0-1 1,1 0 0,0 0-1,-1 1 1,1-1-1,0 0 1,0 0 0,0 0-1,0 0 1,0 0 0,0 0-1,1 0 1,-1 0 0,1 0-1,0-1 1,-1 1 0,1 0-1,0-1 1,0 0-1,0 1 1,0-1 0,4 2-1,-4-3-4,0 0-1,0 1 0,0-1 0,0 0 0,0 0 0,0-1 1,0 1-1,0 0 0,0-1 0,0 1 0,0-1 1,0 0-1,0 1 0,0-1 0,0 0 0,0 0 0,-1 0 1,1-1-1,0 1 0,-1 0 0,1-1 0,-1 1 0,1-1 1,-1 1-1,2-3 0,7-10 1,0-1 0,0 0 0,-1 0 0,-1-1 0,-1 0 0,0 0 0,-1-1 0,-1 0 0,0 0 0,3-29 0,-8 61 0,0 0 0,1 0 0,1 0 0,0 0 0,1 0 0,1 0 0,0-1 0,12 27 0,-15-39 0,0 0 0,0-1 0,0 1 0,0-1 0,0 1 0,0-1 0,1 1 0,-1-1 0,0 0 0,1 0 0,-1 1 0,1-1 0,-1 0 0,1 0 0,0-1 0,-1 1 0,1 0 0,0 0 0,0-1 0,-1 1 0,1-1 0,0 0 0,2 1 0,-1-2 0,0 1 0,0-1 0,0 1 0,0-1 0,0 0 0,-1 0 0,1-1 0,0 1 0,-1 0 0,1-1 0,-1 0 0,1 0 0,2-2 0,7-8 0,-1 0 0,0-1 0,-1 0 0,9-15 0,-17 25 0,8-13 0,-4 4 0,1 1 0,0 1 0,1 0 0,11-12 0,-19 21 0,1 0 0,0 0 0,0 0 0,0 0 0,0 0 0,0 0 0,0 0 0,0 0 0,0 1 0,1-1 0,-1 1 0,0-1 0,0 0 0,1 1 0,-1 0 0,0-1 0,1 1 0,-1 0 0,0 0 0,1 0 0,-1 0 0,0 0 0,1 0 0,-1 0 0,0 0 0,1 1 0,-1-1 0,0 0 0,0 1 0,1-1 0,-1 1 0,0-1 0,0 1 0,0 0 0,0 0 0,1-1 0,-1 1 0,0 0 0,0 0 0,-1 0 0,1 0 0,0 0 0,0 0 0,0 0 0,-1 0 0,1 1 0,0-1 0,0 2 0,5 9 0,12 22 0,-18-33 0,1 0 0,-1 0 0,1-1 0,0 1 0,-1 0 0,1 0 0,-1 0 0,1-1 0,0 1 0,0 0 0,-1 0 0,1-1 0,0 1 0,0-1 0,0 1 0,0-1 0,0 1 0,0-1 0,0 0 0,0 1 0,0-1 0,0 0 0,0 0 0,0 0 0,0 0 0,1 0 0,3-5-27,-1-1 0,1 1-1,-1-1 1,-1 0 0,1-1 0,-1 1-1,0-1 1,-1 1 0,3-10 0,-2 1-3673,-4-1-4692,-2 4 1218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7.564"/>
    </inkml:context>
    <inkml:brush xml:id="br0">
      <inkml:brushProperty name="width" value="0.025" units="cm"/>
      <inkml:brushProperty name="height" value="0.025" units="cm"/>
    </inkml:brush>
  </inkml:definitions>
  <inkml:trace contextRef="#ctx0" brushRef="#br0">0 5 11243,'0'0'11883,"64"-5"-16784,-36 5-2882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7.907"/>
    </inkml:context>
    <inkml:brush xml:id="br0">
      <inkml:brushProperty name="width" value="0.025" units="cm"/>
      <inkml:brushProperty name="height" value="0.025" units="cm"/>
    </inkml:brush>
  </inkml:definitions>
  <inkml:trace contextRef="#ctx0" brushRef="#br0">0 153 17040,'0'0'13869,"8"-3"-12758,-2 2-1083,-1-1 1,1-1 0,-1 1 0,0-1-1,1 0 1,-1 0 0,-1-1 0,1 1-1,0-1 1,-1 0 0,0 0 0,0-1-1,0 1 1,-1-1 0,1 0 0,-1 0-1,0 0 1,0 0 0,-1-1 0,0 1-1,0-1 1,0 1 0,-1-1 0,1 0-1,0-10 1,-2 15-29,0 0 0,0 0 0,0-1 0,-1 1 0,1 0 0,0 0 0,-1-1 0,1 1 0,0 0 0,-1 0 0,0 0 0,1 0 0,-1-1 0,0 1 0,1 0 0,-1 0 0,0 0 0,0 1 0,0-1 0,0 0 0,0 0 0,0 0 0,0 1 0,0-1 0,0 0 0,0 1 0,0-1 0,-1 1 0,1-1 0,0 1 0,0 0 0,0 0 0,-1-1 0,1 1 0,0 0 0,-1 0 0,1 0 0,0 0 0,0 0 0,-1 1 0,1-1 0,0 0 0,0 1 0,0-1 0,-1 0 0,1 1 0,0-1 0,0 1 0,0 0 0,0-1 0,0 1 0,0 0 0,0 0 0,-1 1 0,-2 1 0,1 0 0,0 0 0,0 1 0,0-1 0,0 1 0,0 0 0,1 0 0,0-1 0,0 2 0,0-1 0,0 0 0,1 0 0,-1 1 0,1-1 0,-1 8 0,-1 7 0,2 0 0,0 25 0,1-40 0,0-2 2,0 1 1,0 0-1,0-1 0,0 1 1,1-1-1,-1 1 0,1 0 1,0-1-1,0 1 0,0-1 1,0 0-1,0 1 0,1-1 1,-1 0-1,1 0 1,-1 1-1,1-1 0,0 0 1,0-1-1,0 1 0,0 0 1,0-1-1,0 1 0,1-1 1,-1 1-1,0-1 0,1 0 1,-1 0-1,1 0 0,-1-1 1,1 1-1,-1 0 0,1-1 1,0 0-1,-1 1 0,4-1 1,1 0-39,1 0-1,0 0 1,0-1 0,-1 0 0,1-1 0,0 1 0,-1-1 0,0-1-1,1 1 1,-1-1 0,11-7 0,18-16-2964,-1-5-5408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8.274"/>
    </inkml:context>
    <inkml:brush xml:id="br0">
      <inkml:brushProperty name="width" value="0.025" units="cm"/>
      <inkml:brushProperty name="height" value="0.025" units="cm"/>
    </inkml:brush>
  </inkml:definitions>
  <inkml:trace contextRef="#ctx0" brushRef="#br0">75 1 11787,'0'0'12999,"5"14"-12187,3 15-300,-1 1 1,-2-1-1,4 59 0,-9-43-430,0-21 39,0 0 0,1 0 0,2 1-1,0-2 1,11 38 0,-17-68-2068,-1 0 0,0 1 0,0-1 0,0 1 0,-1 0 1,-5-6-1,-41-40-3753,13 14 8980,38 38-2882,-1-1 0,1 1-1,-1-1 1,1 1-1,-1-1 1,1 1-1,-1-1 1,1 1 0,0-1-1,-1 0 1,1 1-1,0-1 1,-1 0-1,1 1 1,0-1 0,0 0-1,0 1 1,0-1-1,0 0 1,0 0-1,0 1 1,0-1 0,0 0-1,0 1 1,0-1-1,0 0 1,0 0-1,0 1 1,1-1 0,-1 0-1,0 1 1,1-2-1,1 0-55,0 1 0,-1-1-1,1 1 1,0-1 0,0 1-1,0 0 1,0 0-1,0 0 1,0 0 0,4-1-1,68-14-2069,-63 15 2572,35-5-5578,55 1 0,-39 4 5207,-61 1-347,0 0-1,0 0 1,0 0 0,1 0 0,-1 1-1,0-1 1,0 0 0,0 0-1,0 1 1,0-1 0,0 1-1,0-1 1,0 1 0,0-1 0,0 1-1,0-1 1,0 1 0,-1 0-1,1 0 1,0-1 0,0 1-1,-1 0 1,1 0 0,0 0 0,-1 0-1,1 1 1,0 1 179,0 1 0,0-1 0,0 0-1,-1 0 1,0 0 0,1 0 0,-1 0 0,-1 0 0,0 6 0,-2 8 597,-1 0 1,-10 29 0,11-37-1187,-1 2 281,2-7-2,0 0-1,0 0 1,1 0-1,0 0 0,0 0 1,0 0-1,0 1 1,1-1-1,-1 0 1,1 0-1,0 1 1,1 4-1,0-9 0,-1 0 1,1 1-1,0-1 0,-1 0 0,1 1 0,0-1 0,-1 0 0,1 0 0,0 1 0,0-1 1,-1 0-1,1 0 0,0 0 0,-1 0 0,1 0 0,0 0 0,0 0 0,-1 0 0,1-1 0,0 1 1,0 0-1,-1 0 0,1-1 0,0 1 0,-1 0 0,1-1 0,0 1 0,-1 0 0,2-2 1,20-12 165,-5 0-124,0-1 0,-1-1 0,-1-1 0,-1 0 1,0-1-1,-1-1 0,18-34 0,-48 138-474,14-76 451,2-3 42,-1 0-1,1 0 1,0 0-1,0 0 1,0 0-1,1 0 1,0 0-1,0 0 1,1 0-1,0 0 1,2 10-1,-2-15 17,0 0 0,0 0 0,0 0 0,0-1 1,0 1-1,0 0 0,0-1 0,0 1 0,0-1 0,1 1 0,-1-1 0,0 0 0,0 1 0,0-1 0,1 0 0,-1 0 1,0 0-1,0 0 0,1 0 0,-1 0 0,0 0 0,0 0 0,1 0 0,-1-1 0,0 1 0,0 0 0,0-1 0,0 1 0,2-2 1,32-18 1436,-27 11-1481,1 0-1,-2 0 1,1 0 0,-1-1-1,-1 0 1,0-1 0,0 1-1,-1-1 1,0 0 0,-1 0 0,0-1-1,-1 1 1,-1-1 0,1 0-1,0-23 1,-23 97-27,18-55 0,0-1 0,0 0 0,1 0 0,-1 0 0,1 0 0,1 0 0,-1 0 0,1 0 0,0 0 0,0 0 0,2 6 0,-2-12 0,1 1 0,0-1 0,-1 1 0,1-1 0,0 1 0,-1-1 0,1 1 0,0-1 0,-1 0 0,1 1 0,0-1 0,0 0 0,-1 0 0,1 1 0,0-1 0,0 0 0,0 0 0,0 0 0,-1 0 0,1 0 0,0 0 0,0 0 0,0-1 0,-1 1 0,1 0 0,0 0 0,0 0 0,-1-1 0,1 1 0,0-1 0,0 1 0,-1 0 0,1-1 0,0 1 0,-1-1 0,1 1 0,-1-1 0,2-1 0,24-19 0,-13 4 0,0 0 0,-2-1 0,0 0 0,11-25 0,-2 5 0,-18 84 0,-5-16 0,1-23 0,1 0 0,0 1 0,1-1 0,-1 1 0,1-1 0,1 1 0,0-1 0,2 10 0,-2-15-126,1-1-1,0 1 1,-1 0 0,1 0-1,0-1 1,0 1 0,1-1-1,-1 0 1,0 0 0,0 1-1,1-1 1,-1-1 0,0 1-1,1 0 1,-1-1 0,1 1-1,2-1 1,-1 1-368,0 0 0,-1 0 0,1-1 1,0 0-1,-1 0 0,1 0 0,0 0 0,-1 0 1,1-1-1,0 0 0,5-1 0,-1-8-7706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8.811"/>
    </inkml:context>
    <inkml:brush xml:id="br0">
      <inkml:brushProperty name="width" value="0.025" units="cm"/>
      <inkml:brushProperty name="height" value="0.025" units="cm"/>
    </inkml:brush>
  </inkml:definitions>
  <inkml:trace contextRef="#ctx0" brushRef="#br0">1 329 15182,'0'0'2413,"1"-10"182,0 0-2065,1 0 0,0 0 0,1 1 0,0-1 0,0 1 0,6-11 0,-7 16-378,0 0 1,0 0 0,0 0-1,1 1 1,-1-1 0,1 1 0,0-1-1,0 1 1,0 0 0,0 0-1,1 0 1,-1 1 0,1-1-1,0 1 1,0 0 0,0 0-1,0 0 1,0 1 0,8-3 0,-11 4-143,0 0 1,0 1 0,0-1 0,1 0 0,-1 0 0,0 1 0,0-1 0,0 0 0,0 1 0,1-1 0,-1 1 0,0 0 0,0-1 0,0 1 0,0 0 0,0 0 0,-1-1 0,1 1 0,0 0 0,0 0 0,0 0 0,-1 0-1,1 0 1,-1 0 0,1 0 0,0 1 0,-1-1 0,0 0 0,1 0 0,-1 0 0,0 0 0,0 1 0,1-1 0,-1 0 0,0 0 0,-1 3 0,3 57 477,-3-47-255,1-5-47,3 46 571,-3-54-741,0 0 0,0 0 1,0 0-1,0 0 0,1 0 0,-1-1 1,0 1-1,0 0 0,1 0 0,-1 0 1,0-1-1,1 1 0,-1 0 0,1 0 1,-1-1-1,1 1 0,0 0 0,-1-1 1,1 1-1,-1-1 0,1 1 0,0-1 1,0 1-1,-1-1 0,1 1 0,0-1 1,0 0-1,-1 1 0,1-1 0,0 0 1,0 0-1,0 0 0,0 1 0,0-1 1,-1 0-1,1 0 0,0 0 0,0 0 1,0-1-1,0 1 0,0 0 0,-1 0 1,1 0-1,0-1 0,0 1 0,0 0 1,-1-1-1,1 1 0,0-1 0,0 1 1,-1-1-1,1 1 0,0-2 0,5-2 52,-1-1 0,-1 1 0,1-1 0,-1-1 0,0 1 0,0-1 0,0 1 0,-1-1 0,0 0 0,0 0 0,2-8 0,3-8 116,-1 0-1,4-23 1,-6-52 668,-5 95-834,0 22 55,1-1 0,1 0-1,8 36 1,-9-50-50,0 0 0,1 0 0,0-1 1,0 1-1,0-1 0,1 1 0,-1-1 0,1 0 0,5 6 1,-6-9-20,0 1 1,0-1 0,0 1 0,-1-1 0,1 0 0,0 0 0,1 0 0,-1 0 0,0 0-1,0 0 1,0-1 0,0 1 0,1-1 0,-1 1 0,0-1 0,1 0 0,-1 0-1,0 0 1,0 0 0,1 0 0,3-2 0,-4 1-5,1 0 0,-1-1 0,1 0 0,-1 1 0,1-1 0,-1 0 0,0 0 0,0 0 0,0-1 0,0 1 0,0 0 0,-1-1 0,1 1 0,-1-1 0,1 0 0,-1 1 0,0-1 0,0 0 0,0 0 0,-1 0 0,1 0 0,-1 1 0,1-5 0,6-72 0,-7 66 0,1 8 0,-1-1 0,0 1 0,0-1 0,0 1 0,0-1 0,-1 1 0,0-1 0,0 1 0,-1 0 0,0-1 0,1 1 0,-2 0 0,-4-9 0,5 61 0,2-46 0,0 0 0,0 0 0,0 0 0,1-1 0,-1 1 0,0 0 0,0 0 0,1 0 0,-1 0 0,1 0 0,-1-1 0,1 1 0,-1 0 0,1 0 0,-1-1 0,1 1 0,0 0 0,-1-1 0,3 2 0,9-7 0,-9 3 0,-1-1 0,0 1 0,1-1 0,-2 0 0,1 0 0,0 0 0,0 0 0,1-7 0,10-64 0,0 134 0,-12-55-394,0 0 0,0 0 0,1 0 1,0-1-1,0 1 0,0 0 0,0-1 0,4 5 0,-6-9 271,0 1-1,1-1 0,-1 0 0,1 1 0,-1-1 1,0 1-1,1-1 0,-1 0 0,1 0 0,-1 1 1,1-1-1,-1 0 0,1 0 0,-1 0 0,1 1 1,-1-1-1,1 0 0,0 0 0,-1 0 0,1 0 1,-1 0-1,1 0 0,-1 0 0,1 0 0,-1 0 1,1-1-1,-1 1 0,2 0 0,0-1-214,-1 0 0,1-1 1,0 1-1,-1-1 0,1 1 0,-1-1 0,1 1 0,-1-1 0,1 0 0,-1 0 1,2-3-1,4-8-9229</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9.477"/>
    </inkml:context>
    <inkml:brush xml:id="br0">
      <inkml:brushProperty name="width" value="0.025" units="cm"/>
      <inkml:brushProperty name="height" value="0.025" units="cm"/>
    </inkml:brush>
  </inkml:definitions>
  <inkml:trace contextRef="#ctx0" brushRef="#br0">0 109 16976,'0'0'7922,"0"9"-6956,4 51 1288,3-1-1,20 84 0,-22-118-2110,17 57-143,-21-76 0,1-1 0,0 0 0,1 0 0,-1 0 0,1 0 0,0 0 0,0-1 0,0 1 0,1-1 0,0 0 0,-1 0 0,9 6 0,-11-9 0,-1-1 0,1 0 0,-1 1 0,1-1 0,0 0 0,0 0 0,-1 1 0,1-1 0,0 0 0,-1 0 0,1 0 0,0 0 0,0 0 0,-1 0 0,1 0 0,0 0 0,-1 0 0,1 0 0,0 0 0,0 0 0,-1-1 0,1 1 0,0 0 0,-1 0 0,1-1 0,0 1 0,-1-1 0,1 1 0,-1 0 0,1-1 0,-1 1 0,1-1 0,-1 0 0,1 1 0,-1-1 0,1 1 0,-1-1 0,1 0 0,-1 1 0,0-1 0,0 0 0,1 1 0,-1-1 0,0 0 0,0 1 0,0-1 0,0 0 0,0 0 0,0 1 0,0-1 0,0-1 0,4-51 0,-4 36 0,4 0 0,-1 0 0,2 0 0,0 0 0,1 0 0,1 1 0,0 0 0,17-25 0,-15 26 0,0-1 0,-1 0 0,0 0 0,-2-1 0,0 0 0,-1 0 0,5-24 0,-10 38 0,3-76 0,-3 75 0,0 0 0,0 0 0,-1 0 0,0 1 0,1-1 0,-1 0 0,-1 1 0,1-1 0,0 0 0,-1 1 0,0 0 0,0-1 0,0 1 0,0 0 0,-1 0 0,1 0 0,-5-4 0,6 6 0,1 1 0,-1-1 0,0 1 0,0-1 0,1 1 0,-1 0 0,0-1 0,0 1 0,0 0 0,1-1 0,-1 1 0,0 0 0,0 0 0,0 0 0,0 0 0,1 0 0,-1 0 0,0 0 0,0 0 0,0 0 0,0 0 0,0 0 0,1 1 0,-1-1 0,0 0 0,0 1 0,0-1 0,1 0 0,-1 1 0,0-1 0,0 1 0,1-1 0,-1 1 0,0 0 0,1-1 0,-1 1 0,1 0 0,-1-1 0,1 1 0,-1 0 0,1-1 0,-1 1 0,1 0 0,-1 1 0,-13 41 0,13-37 0,-5 16 0,2 1 0,0-1 0,2 1 0,0 0 0,2-1 0,2 34 0,-1-55 1,-1 0 0,0 0 0,1-1-1,-1 1 1,1 0 0,-1 0 0,1 0 0,-1 0 0,1-1 0,0 1-1,-1 0 1,1-1 0,0 1 0,-1 0 0,1-1 0,0 1 0,0-1 0,0 1-1,0-1 1,-1 1 0,1-1 0,0 0 0,0 0 0,0 1 0,0-1-1,0 0 1,0 0 0,0 0 0,0 0 0,0 0 0,0 0 0,0 0-1,0 0 1,0 0 0,0-1 0,0 1 0,0 0 0,-1 0 0,1-1 0,0 1-1,0-1 1,0 1 0,1-2 0,44-21-127,-42 20 59,-2 1 28,0 1 0,0-1-1,0 1 1,1 0 0,-1 0 0,0 0-1,1 0 1,-1 0 0,1 0 0,-1 1-1,1-1 1,-1 1 0,1-1 0,-1 1-1,1 0 1,-1 0 0,1 0 0,-1 0-1,1 1 1,0-1 0,-1 1 0,0 0-1,1-1 1,-1 1 0,1 0 0,-1 0-1,0 1 1,0-1 0,1 0 0,-1 1-1,0-1 1,0 1 0,-1 0 0,1 0-1,0 0 1,0 0 0,-1 0 0,1 0-1,-1 0 1,1 3 0,3 4-67,-1 0 0,-1 1 0,0 0 0,0-1 0,-1 1 0,0 1 0,0-1 0,-1 0 0,-1 12 0,-16-30-19395</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39.803"/>
    </inkml:context>
    <inkml:brush xml:id="br0">
      <inkml:brushProperty name="width" value="0.025" units="cm"/>
      <inkml:brushProperty name="height" value="0.025" units="cm"/>
    </inkml:brush>
  </inkml:definitions>
  <inkml:trace contextRef="#ctx0" brushRef="#br0">10 1 14221,'0'0'6567,"-10"56"-17682</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40.208"/>
    </inkml:context>
    <inkml:brush xml:id="br0">
      <inkml:brushProperty name="width" value="0.025" units="cm"/>
      <inkml:brushProperty name="height" value="0.025" units="cm"/>
    </inkml:brush>
  </inkml:definitions>
  <inkml:trace contextRef="#ctx0" brushRef="#br0">115 1 10346,'0'0'17766,"-10"9"-16971,-4 3-663,1 1 1,0 0-1,-12 18 0,21-26-152,0 0 1,1-1 0,0 1 0,0 1-1,0-1 1,1 0 0,0 1 0,0-1-1,0 1 1,1 0 0,0-1-1,0 1 1,0 0 0,1 0 0,-1 0-1,2 0 1,0 7 0,-1-12-24,1-1 0,0 1 0,-1 0 1,1 0-1,0-1 0,0 1 0,-1 0 0,1-1 1,0 1-1,0-1 0,0 1 0,0-1 0,0 0 0,0 1 1,0-1-1,0 0 0,0 1 0,0-1 0,0 0 1,0 0-1,0 0 0,0 0 0,2 0 0,32-1-248,-26 1 238,13-1 94,-17 1-47,0-1 0,0 1-1,0 0 1,-1 1-1,1-1 1,0 1-1,0 0 1,7 2 0,-11-2 57,1 0 0,-1 1 1,1-1-1,-1 0 0,1 1 1,-1-1-1,0 1 0,1-1 1,-1 1-1,0 0 0,0-1 1,0 1-1,-1 0 0,1 0 1,0 0-1,-1 0 0,1-1 1,-1 1-1,0 0 0,1 0 1,-1 0-1,0 0 0,0 0 1,0 0-1,-1 3 0,1 1 47,-1 1 0,0-1 0,0 1 0,-1-1-1,1 0 1,-1 0 0,-1 0 0,1 0-1,-1 0 1,0 0 0,0 0 0,-1-1-1,0 0 1,0 0 0,0 0 0,-1 0-1,1 0 1,-1-1 0,0 0 0,0 0-1,-1 0 1,1-1 0,-1 0 0,0 0-1,0 0 1,0-1 0,0 0 0,0 0-1,0 0 1,-1-1 0,-11 1 0,17-1-186,0-1 0,0 0 0,0-1 0,0 1 0,-1 0 0,1 0 0,0 0 0,0-1 0,0 1 0,0 0 0,0-1 0,0 1 0,0-1 0,1 1 0,-1-1 0,0 0 0,0 1 0,0-1 0,0 0 0,1 1 0,-1-1 0,0 0 0,1 0 0,-1 0 0,1 0 0,-1 0 0,1 0 0,-1 0 0,1 0 0,-1-1 0,-2-37-5269,3 27 3347,0-24-4749</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40.534"/>
    </inkml:context>
    <inkml:brush xml:id="br0">
      <inkml:brushProperty name="width" value="0.025" units="cm"/>
      <inkml:brushProperty name="height" value="0.025" units="cm"/>
    </inkml:brush>
  </inkml:definitions>
  <inkml:trace contextRef="#ctx0" brushRef="#br0">0 0 10570,'0'0'14253,"18"69"-12299,-10-37-192,3 8-481,0-1-320,3-1-256,-3 1-129,-2-6-223,3-5-193,-3-6-128,1-8-32,-2-6-513,2-8-1280,-2-6-2083,0-15-1185,-2-4-1857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40.908"/>
    </inkml:context>
    <inkml:brush xml:id="br0">
      <inkml:brushProperty name="width" value="0.025" units="cm"/>
      <inkml:brushProperty name="height" value="0.025" units="cm"/>
    </inkml:brush>
  </inkml:definitions>
  <inkml:trace contextRef="#ctx0" brushRef="#br0">3 49 15727,'0'0'2920,"-1"11"-80,1-5-2454,-1 9 355,1 0 0,0 0-1,1 0 1,6 29 0,-7-41-669,0-1 1,1 1-1,-1-1 1,1 0-1,0 0 1,0 1-1,0-1 1,0 0 0,0 0-1,0 0 1,1 0-1,-1 0 1,0 0-1,1-1 1,0 1-1,-1 0 1,1-1-1,0 1 1,0-1-1,0 1 1,0-1-1,0 0 1,0 0-1,0 0 1,1 0-1,-1-1 1,0 1-1,1 0 1,-1-1-1,0 0 1,1 1-1,-1-1 1,0 0-1,1 0 1,-1 0-1,0-1 1,1 1 0,-1-1-1,0 1 1,1-1-1,-1 0 1,0 1-1,0-1 1,0 0-1,4-3 1,-2 2 38,0-1 1,0 0-1,-1 0 1,1-1-1,-1 1 1,1-1-1,-1 0 1,-1 0 0,1 0-1,0 0 1,-1 0-1,0 0 1,0-1-1,0 1 1,0-1-1,-1 0 1,0 1-1,1-6 1,0-1 136,0 0 0,0-1 0,-1 1-1,-1 0 1,0 0 0,-2-20 0,1 29-248,1 1 0,0-1 0,0 1 0,-1-1 0,1 1 0,-1-1 0,1 1 0,-1 0 0,0-1 0,1 1 0,-1 0 0,0-1 0,0 1 0,0 0 0,0 0 0,0 0 0,0 0 0,0 0 0,0 0 0,-1 0 0,1 0 0,0 1 0,-1-1 0,1 0 0,0 1 0,-1-1 0,1 1 0,-1-1 0,1 1 0,-1 0 0,1 0 0,0 0 0,-1 0 0,1 0 0,-1 0 0,1 0 0,-1 0 0,-1 1 0,0-1 0,0 1 0,1 0 0,-1 0 0,1 0 0,0 0 0,-1 0 0,1 0 0,0 1 0,-1-1 0,1 1 0,0-1 0,0 1 0,0 0 0,1 0 0,-1 0 0,0 0 0,1 0 0,-1 1 0,1-1 0,-2 3 0,2-1-240,0 0-1,0 0 1,0-1-1,0 1 1,0 0 0,1 0-1,0 0 1,0-1-1,0 1 1,0 0 0,1 0-1,0 0 1,-1 0-1,4 6 1,-4-8 67,1-1 0,0 1 0,0-1 0,0 1 0,0-1 0,1 0 0,-1 0 0,0 1 0,1-1 0,-1 0-1,0 0 1,1 0 0,-1 0 0,1-1 0,0 1 0,-1 0 0,1-1 0,0 1 0,-1-1 0,1 1 0,0-1 0,-1 0 0,1 0 0,0 0 0,0 0 0,-1 0 0,1 0 0,0 0 0,0 0 0,-1-1 0,1 1 0,0-1 0,-1 1 0,3-2 0,14-9-5390,-1-8-1601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41.251"/>
    </inkml:context>
    <inkml:brush xml:id="br0">
      <inkml:brushProperty name="width" value="0.025" units="cm"/>
      <inkml:brushProperty name="height" value="0.025" units="cm"/>
    </inkml:brush>
  </inkml:definitions>
  <inkml:trace contextRef="#ctx0" brushRef="#br0">1 27 10378,'0'0'4575,"1"9"-1169,6 58-466,10 62 1854,-15-117-4456,1 0 0,0 0 0,1 0 1,0-1-1,1 0 0,0 0 0,1 0 1,9 12-1,-13-21-318,0 1 0,0 0 1,0-1-1,1 1 0,-1-1 1,1 0-1,0 0 0,-1 0 0,1 0 1,0-1-1,0 1 0,1-1 1,-1 1-1,6 0 0,-7-41 2361,-3 14-2241,-2 0-1,-1 0 1,-1 0 0,-9-25-1,7 25-90,1 0 1,0 0-1,2 0 1,0-29-1,4 52-49,0 1 0,0 0 0,0-1 0,1 1 0,-1-1 0,1 1 0,-1 0 0,1 0 0,-1-1 0,1 1 0,0 0 0,0 0 0,-1-1 0,1 1 0,0 0 0,0 0 0,0 0 0,0 0 0,1 0 0,-1 1 0,0-1 0,0 0 0,0 0 0,1 1 0,-1-1 0,0 1 0,1-1 0,1 0 0,1 0 0,0 0 0,0 1 0,-1-1 0,1 1 0,0 0 0,0 0 0,0 0 0,0 0 0,6 2 0,-8-1 0,-1 0 0,0 0 0,0 0 0,0 0 0,0 0 0,-1 0 0,1 0 0,0 0 0,0 1 0,-1-1 0,1 0 0,0 1 0,-1-1 0,1 0 0,-1 1 0,0-1 0,0 1 0,1-1 0,-1 0 0,0 1 0,0-1 0,0 1 0,0-1 0,0 1 0,-1 1 0,-4 39 0,2-34 9,1 0 1,-1-1-1,-1 1 0,1 0 1,-1-1-1,-6 8 0,8-12-25,1 0 0,-1-1-1,0 1 1,0-1 0,-1 0-1,1 0 1,0 0 0,-1 0-1,1 0 1,-1 0 0,1-1-1,-1 1 1,0-1 0,0 0-1,0 0 1,0 0-1,0 0 1,0 0 0,-5 0-1,8-1-238,-1 0-1,0 0 1,1-1-1,-1 1 0,1 0 1,-1-1-1,1 1 0,-1 0 1,1-1-1,-1 1 0,1-1 1,-1 1-1,1-1 1,-1 1-1,1-1 0,0 1 1,-1-1-1,1 0 0,0 1 1,0-1-1,-1 1 1,1-1-1,0 0 0,0 1 1,0-1-1,0 0 0,0 1 1,0-1-1,0 0 0,0 1 1,0-1-1,0 1 1,0-1-1,0 0 0,0 1 1,1-1-1,-1 0 0,0-5-2287,0-9-5021</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41.607"/>
    </inkml:context>
    <inkml:brush xml:id="br0">
      <inkml:brushProperty name="width" value="0.025" units="cm"/>
      <inkml:brushProperty name="height" value="0.025" units="cm"/>
    </inkml:brush>
  </inkml:definitions>
  <inkml:trace contextRef="#ctx0" brushRef="#br0">16 128 18962,'0'0'9700,"9"4"-8494,-7-3-1142,-1 0-19,1 0 0,-1 0 0,0 0 0,1-1 0,-1 1 0,1 0 1,-1-1-1,1 1 0,-1-1 0,1 1 0,-1-1 0,1 0 0,-1 0 0,1 1 0,-1-1 0,1 0 1,0 0-1,-1-1 0,1 1 0,-1 0 0,1-1 0,-1 1 0,1 0 0,-1-1 0,1 0 0,-1 1 1,1-1-1,-1 0 0,0 0 0,1 0 0,-1 0 0,0 0 0,0 0 0,0 0 0,0 0 1,0 0-1,0-1 0,0 1 0,0 0 0,0-1 0,-1 1 0,1-1 0,0 1 0,-1-1 0,1 1 1,-1-3-1,3-2 10,-1-1 0,0 0 0,0 1 0,-1-1 0,1 0 0,-2 0 0,1 0 0,-1 0 0,0 0 0,0 0 0,-1 0 0,-2-9 0,3 16-55,-1-1 0,1 0 0,-1 0 0,1 0 0,-1 1 0,0-1 0,1 0 0,-1 1 0,0-1 0,1 0 0,-1 1 0,0-1 0,0 1 0,0-1 0,0 1 0,1-1 0,-1 1 0,0 0 0,0 0 0,0-1 0,0 1 0,0 0 0,0 0 0,0 0 0,0 0 0,0 0 0,0 0 0,0 0 0,0 0 0,0 0 0,1 1 0,-1-1 0,0 0 0,0 1 0,0-1 0,-1 1 0,0 0 0,-1 0 0,1 0 0,0 1 0,-1-1 0,1 1 0,0-1 0,0 1 0,0 0 0,0 0 0,0 0 0,-2 3 0,-2 7 0,1 0 0,0 0 0,0 0 0,2 0 0,-1 1 0,1 0 0,1 0 0,1-1 0,0 1 0,0 1 0,1-1 0,4 25 0,-4-36 3,1-1 0,0 1-1,0-1 1,-1 1 0,1-1 0,0 1-1,0-1 1,1 0 0,-1 1 0,0-1 0,0 0-1,1 0 1,-1 0 0,0 0 0,1 0 0,-1 0-1,1-1 1,0 1 0,-1 0 0,1-1-1,-1 1 1,1-1 0,0 0 0,-1 1 0,1-1-1,0 0 1,0 0 0,-1 0 0,1 0 0,0 0-1,-1-1 1,1 1 0,0 0 0,2-2-1,3 1-71,0-1-1,0 0 1,0 0-1,0 0 0,0-1 1,12-7-1,34-33-7494,-29 17 1265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9:41.951"/>
    </inkml:context>
    <inkml:brush xml:id="br0">
      <inkml:brushProperty name="width" value="0.025" units="cm"/>
      <inkml:brushProperty name="height" value="0.025" units="cm"/>
    </inkml:brush>
  </inkml:definitions>
  <inkml:trace contextRef="#ctx0" brushRef="#br0">0 64 17809,'0'0'6678,"10"-9"-3758,0 1-2373,0 1 0,1 0-1,-1 0 1,1 1 0,22-9 0,-30 14-456,-1 0 1,1 0 0,0 1-1,0-1 1,-1 1 0,1-1 0,0 1-1,0 0 1,0 0 0,0 0-1,-1 1 1,1-1 0,0 1-1,0-1 1,5 3 0,-6-2-64,0 1-1,0 0 1,0-1 0,0 1 0,-1 0 0,1 0 0,-1 0-1,1 0 1,-1 1 0,1-1 0,-1 0 0,0 1 0,0-1-1,0 0 1,0 1 0,-1-1 0,1 1 0,-1-1 0,1 1-1,-1 0 1,0 4 0,0 21-28,0 1 0,-2 0 0,-2 0 0,0-1 0,-2 1 0,-14 42 0,19-69 0,0 0 0,1-1 0,-1 0 0,1 0 0,-1 0 0,1 0 0,-1-1 0,1 1 0,-1 0 0,1 0 0,0 0 0,0 0 0,0 0 0,-1 1 0,1-1 0,0 0 0,0 0 0,0 0 0,1 0 0,-1 0 0,0 0 0,0 0 0,1 1 0,5-6 0,0-2 0,0 1 0,-1 0 0,10-13 0,9-9-431,1 2 0,2 1 0,39-28 0,-18 15-2292,-15 9-7980</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8.288"/>
    </inkml:context>
    <inkml:brush xml:id="br0">
      <inkml:brushProperty name="width" value="0.025" units="cm"/>
      <inkml:brushProperty name="height" value="0.025" units="cm"/>
    </inkml:brush>
  </inkml:definitions>
  <inkml:trace contextRef="#ctx0" brushRef="#br0">21 78 4100,'0'0'5135,"-3"-8"-2898,1 1-1278,-10-27 451,9 6 13384,3 56-11868,-1 20-2695,1 54 256,13 109 1,-12-207-527,5 33-2968,-5-33 2215,-1 0 0,1-1 0,0 1 0,1-1 0,-1 1 0,1-1 1,-1 1-1,1-1 0,0 0 0,0 0 0,1 1 0,3 3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8.647"/>
    </inkml:context>
    <inkml:brush xml:id="br0">
      <inkml:brushProperty name="width" value="0.025" units="cm"/>
      <inkml:brushProperty name="height" value="0.025" units="cm"/>
    </inkml:brush>
  </inkml:definitions>
  <inkml:trace contextRef="#ctx0" brushRef="#br0">0 0 4132,'0'0'26649,"54"3"-28282,-23 7-1090,1 1-1281,-1-1-704,-3-1-2147</inkml:trace>
  <inkml:trace contextRef="#ctx0" brushRef="#br0" timeOffset="1">258 55 5958,'0'0'26206,"-6"3"-25678,-4 3-516,0 0 0,1 0-1,-1 1 1,2 0 0,-1 1-1,1-1 1,-14 19 0,17-19-14,0-1 1,0 1 0,1-1-1,0 1 1,1 0 0,0 1-1,0-1 1,0 1 0,1-1-1,0 1 1,1 0 0,-1 0-1,1 10 1,1-16 1,0-1 0,0 1 0,1-1 0,-1 1 0,1-1 0,-1 0 0,1 1 0,0-1 0,-1 1 0,1-1 0,0 0 0,0 0 0,0 1 0,0-1 0,0 0 0,0 0 0,0 0 0,0 0 0,1 0 0,-1 0 0,0 0 0,1-1 0,-1 1 0,0 0 0,1-1 0,-1 1 0,1-1 0,-1 1 0,1-1 0,-1 0 0,3 0 0,55 3 0,-44-4 0,-3 2-1189,0-2 0,0 1 0,22-6-1,-2-5-6833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9.553"/>
    </inkml:context>
    <inkml:brush xml:id="br0">
      <inkml:brushProperty name="width" value="0.025" units="cm"/>
      <inkml:brushProperty name="height" value="0.025" units="cm"/>
    </inkml:brush>
  </inkml:definitions>
  <inkml:trace contextRef="#ctx0" brushRef="#br0">4 78 5381,'0'0'13293,"-1"-8"-11825,0-26-561,-1-2 5574,3 68-3048,0 128-2560,2 51 58,-3-204-1428,1-1 0,0 1 0,0 0 0,1-1 0,-1 1 0,5 7 0,-6-12 218,1 0 0,0 0 0,0-1 0,0 1 0,0-1 0,0 1 0,0-1 0,0 0 0,1 1 0,-1-1 0,0 0 0,1 0 0,-1 0 0,1 1 0,-1-2 0,1 1 0,0 0 0,-1 0 0,1 0 0,0-1 0,-1 1 0,1-1 0,0 0 0,0 1 0,0-1 0,-1 0 0,4 0 0,8-2-10275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1.682"/>
    </inkml:context>
    <inkml:brush xml:id="br0">
      <inkml:brushProperty name="width" value="0.025" units="cm"/>
      <inkml:brushProperty name="height" value="0.025" units="cm"/>
    </inkml:brush>
  </inkml:definitions>
  <inkml:trace contextRef="#ctx0" brushRef="#br0">10 63 5125,'0'0'7452,"1"-9"-3934,5-31-772,-2 27 8255,-15 188-9654,4-113-558,5 117 0,2-175-1101,0 0 0,0 0 0,1-1 0,-1 1-1,1 0 1,0 0 0,0 0 0,1 0 0,-1-1 0,1 1 0,0-1 0,0 1-1,0-1 1,3 4 0,5-2-6601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3.041"/>
    </inkml:context>
    <inkml:brush xml:id="br0">
      <inkml:brushProperty name="width" value="0.025" units="cm"/>
      <inkml:brushProperty name="height" value="0.025" units="cm"/>
    </inkml:brush>
  </inkml:definitions>
  <inkml:trace contextRef="#ctx0" brushRef="#br0">1 50 8008,'0'0'19095,"2"-8"-18695,-1 6-395,-1 0 44,1 0 1,-1 1-1,1-1 0,-1 0 1,1 0-1,0 0 1,0 0-1,0 1 0,0-1 1,0 0-1,0 1 1,0-1-1,0 1 0,1-1 1,-1 1-1,1 0 1,-1-1-1,1 1 0,-1 0 1,1 0-1,0 0 1,0 0-1,-1 0 1,1 1-1,0-1 0,0 0 1,0 1-1,0-1 1,0 1-1,0 0 0,0 0 1,0 0-1,0 0 1,0 0-1,3 1 0,-5-1 9,0 0-1,1 1 0,-1-1 0,0 0 0,0 1 0,1-1 0,-1 0 0,0 1 1,0-1-1,0 1 0,1-1 0,-1 1 0,0-1 0,0 0 0,0 1 0,0-1 1,0 1-1,0-1 0,0 1 0,0-1 0,0 1 0,0-1 0,0 0 0,0 1 1,0-1-1,-1 1 0,1-1 0,0 1 0,0-1 0,0 0 0,-1 1 1,1-1-1,0 0 0,0 1 0,-1-1 0,1 0 0,0 1 0,-1-1 0,1 0 1,0 1-1,-1-1 0,1 0 0,0 0 0,-1 1 0,1-1 0,-1 0 0,1 0 1,-1 0-1,1 0 0,0 0 0,-1 0 0,1 0 0,-1 1 0,1-1 0,-1 0 1,0-1-1,-12 3-104,4 7-10059,5-2 5632,0-1-2648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3.385"/>
    </inkml:context>
    <inkml:brush xml:id="br0">
      <inkml:brushProperty name="width" value="0.025" units="cm"/>
      <inkml:brushProperty name="height" value="0.025" units="cm"/>
    </inkml:brush>
  </inkml:definitions>
  <inkml:trace contextRef="#ctx0" brushRef="#br0">3 233 8680,'0'0'21706,"-2"5"-20227,2-5-1473,0 0 1,0 0-1,0 0 0,0 0 1,0 0-1,0 0 0,0 0 1,0 0-1,0 0 1,0 0-1,0 0 0,1 0 1,-1 0-1,0 0 0,0 0 1,0 0-1,0 0 0,0 0 1,0 0-1,0 0 0,0 0 1,0 0-1,0 0 0,0 0 1,0 0-1,0 0 0,0 0 1,0 0-1,0 0 1,1 0-1,-1 0 0,0 0 1,0 0-1,0 0 0,0 0 1,0 0-1,0 1 0,0-1 1,0 0-1,0 0 0,0 0 1,33-36 152,-1-1-1,-1-2 1,41-71 0,-61 94-182,-6 16-23,-13 35 8,-12 27 110,11-40-129,1 1 0,2 1 0,0-1 1,1 1-1,1 0 0,-1 40 1,5-63-120,0 0 1,1 0 0,-1 0 0,0 0-1,0 0 1,0 0 0,1 0 0,-1 0-1,0 0 1,1 0 0,-1 0-1,1 0 1,-1 0 0,1-1 0,0 1-1,-1 0 1,1 0 0,0-1 0,-1 1-1,1 0 1,0-1 0,0 1 0,0 0-1,0-1 1,1 1 0,0 0-518,-1-1 1,1 1-1,0-1 0,0 0 1,0 0-1,0 0 0,-1 0 1,1 0-1,0 0 1,0 0-1,0 0 0,0-1 1,3 0-1,10-8-7427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3.741"/>
    </inkml:context>
    <inkml:brush xml:id="br0">
      <inkml:brushProperty name="width" value="0.025" units="cm"/>
      <inkml:brushProperty name="height" value="0.025" units="cm"/>
    </inkml:brush>
  </inkml:definitions>
  <inkml:trace contextRef="#ctx0" brushRef="#br0">66 46 17745,'0'0'1895,"-4"8"-811,-11 20 568,-18 40 2422,30-62-3929,1-1 1,0 1-1,0 0 0,1 0 1,0 0-1,0 1 1,0-1-1,1 0 0,0 11 1,1-15-124,0 0 1,0 1-1,0-1 1,0 0-1,1 0 1,-1 0-1,1 0 1,-1 0 0,1 0-1,0-1 1,-1 1-1,1-1 1,0 1-1,0-1 1,0 1-1,0-1 1,1 0-1,-1 0 1,0 0-1,0 0 1,1 0 0,-1-1-1,0 1 1,1-1-1,-1 0 1,1 1-1,-1-1 1,0 0-1,5-1 1,1 1 115,1 0 1,-1 0-1,1-1 0,-1 0 1,1 0-1,-1-1 0,12-5 1,-11 2-20,0 0-1,0 0 1,-1-2 0,0 1 0,0-1 0,-1 0 0,0 0 0,0-1 0,-1 0 0,0 0-1,0 0 1,-1-1 0,6-12 0,-9 18-84,0 0 1,-1-1-1,1 1 1,-1 0-1,0-1 0,0 1 1,0-1-1,-1 1 1,1-1-1,-1 0 0,0 1 1,1-1-1,-2 0 1,1 1-1,0-1 0,-1 1 1,0-1-1,0 0 1,0 1-1,0 0 0,0-1 1,-1 1-1,1 0 1,-1-1-1,0 1 0,0 0 1,0 0-1,-1 1 1,1-1-1,-1 0 0,1 1 1,-1 0-1,0-1 1,0 1-1,0 0 0,0 0 1,0 1-1,0-1 1,-6-1-1,3 0-291,1 1 1,-1 1 0,0-1-1,-1 1 1,1 0-1,0 0 1,0 1-1,0-1 1,-1 1-1,1 1 1,0-1-1,0 1 1,0 0-1,0 1 1,-6 1-1,9-1 7,0-1-1,1 0 1,-1 1-1,1-1 0,-1 1 1,1 0-1,0 0 1,0 0-1,0 0 1,0 0-1,0 0 1,0 0-1,1 1 1,-1-1-1,1 1 1,-1-1-1,1 1 1,0 0-1,0-1 1,0 1-1,0 0 0,1 0 1,-1 0-1,1 0 1,0-1-1,0 1 1,0 0-1,0 0 1,0 0-1,0 0 1,1 0-1,0 0 1,1 5-1,6 10-10496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4.396"/>
    </inkml:context>
    <inkml:brush xml:id="br0">
      <inkml:brushProperty name="width" value="0.025" units="cm"/>
      <inkml:brushProperty name="height" value="0.025" units="cm"/>
    </inkml:brush>
  </inkml:definitions>
  <inkml:trace contextRef="#ctx0" brushRef="#br0">1 80 8872,'0'0'18941,"11"-10"-17649,-2 3-1146,0-1 1,1 2 0,0-1-1,0 1 1,0 1-1,1-1 1,-1 2-1,1 0 1,1 0-1,20-4 1,-26 7-59,2 0 36,0 0 1,0 0-1,0 0 0,1 1 1,9 2-1,-16-2-113,-1 0 1,0 0-1,0 1 1,1-1-1,-1 0 1,0 1 0,0-1-1,0 1 1,0-1-1,0 1 1,0 0-1,0 0 1,0-1-1,0 1 1,0 0-1,0 0 1,0 0-1,-1 0 1,1 0-1,0 0 1,-1 0-1,1 0 1,0 0-1,-1 0 1,1 1-1,-1-1 1,0 0-1,1 0 1,-1 0 0,0 1-1,0-1 1,0 0-1,0 0 1,0 1-1,0-1 1,0 0-1,0 0 1,-1 0-1,1 1 1,0-1-1,-1 0 1,0 2-1,-6 13 61,0-1 0,-1 0-1,-1 0 1,0 0 0,-1-1-1,0-1 1,-1 0 0,-21 19-1,-7 12 5,37-43-76,-4 5 0,0 1 0,0 0 0,1 0 0,-1 0 0,1 1 0,1-1 0,0 1 0,0 0 0,0 1 0,1-1 0,0 1 0,1-1 0,-2 10 0,4-17 1,1 1 0,-1-1 0,0 0-1,1 0 1,-1 1 0,1-1 0,0 0 0,-1 0 0,1 0 0,0 0-1,-1 0 1,1 0 0,0 0 0,0 0 0,0 0 0,0 0 0,0 0-1,0-1 1,0 1 0,0 0 0,0-1 0,1 1 0,-1-1 0,0 1-1,0-1 1,0 0 0,1 1 0,-1-1 0,0 0 0,1 0 0,-1 0 0,2 0-1,51 1-80,-44-2 15,12 0-1064,-1-2 0,1 0 0,35-11 0,21-14-7840,-35 10 502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4.723"/>
    </inkml:context>
    <inkml:brush xml:id="br0">
      <inkml:brushProperty name="width" value="0.025" units="cm"/>
      <inkml:brushProperty name="height" value="0.025" units="cm"/>
    </inkml:brush>
  </inkml:definitions>
  <inkml:trace contextRef="#ctx0" brushRef="#br0">112 86 18514,'0'0'2306,"-9"0"-214,4 0-1831,1 1-1,0-1 0,0 1 0,-1 0 0,1 0 0,0 0 0,0 1 1,0-1-1,0 1 0,0 0 0,1 0 0,-1 0 0,0 1 1,1-1-1,0 1 0,-1 0 0,1 0 0,0 0 0,1 0 1,-1 1-1,1-1 0,-1 1 0,1 0 0,0-1 0,0 1 0,0 0 1,1 0-1,0 0 0,-2 6 0,2-7-217,0 1 0,0-1 0,0 1 1,0-1-1,0 1 0,1-1 0,0 1 0,0 0 0,0-1 0,0 1 1,0 0-1,1-1 0,0 1 0,-1 0 0,1-1 0,1 1 0,-1-1 1,0 0-1,1 1 0,0-1 0,0 0 0,0 0 0,0 0 0,0 0 0,0 0 1,1-1-1,0 1 0,-1-1 0,1 1 0,4 1 0,-1 0 5,1-1-1,0-1 1,0 1-1,0-1 1,1-1-1,-1 1 1,0-1-1,1 0 1,-1-1-1,1 0 1,-1 0-1,0 0 1,1-1-1,10-2 1,-12 1-48,-1 0 0,1 0 0,-1-1 0,0 1 0,0-1 0,0 0 0,0 0 0,0-1 0,-1 1 0,1-1 0,-1 0 0,0 0 0,0-1 0,-1 1 0,1-1 0,-1 0 0,0 0 0,0 0 0,0 0 0,-1-1 0,3-7 0,-2 4 0,-1 1 0,1-1 0,-2 0 0,1 0 0,-1 1 0,0-1 0,-1 0 0,0 0 0,0 0 0,-1 0 0,0 0 0,-1 0 0,-4-12 0,5 18-175,0 0 0,-1-1 0,0 1 0,1 1 1,-1-1-1,-1 0 0,1 0 0,0 1 0,0-1 0,-5-3 0,3 4-349,0-1 1,1 1-1,-1 0 0,0 0 0,0 0 0,-1 1 1,1-1-1,0 1 0,0 0 0,-1 0 1,1 1-1,0-1 0,-5 1 0,-9 0-7836</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5.081"/>
    </inkml:context>
    <inkml:brush xml:id="br0">
      <inkml:brushProperty name="width" value="0.025" units="cm"/>
      <inkml:brushProperty name="height" value="0.025" units="cm"/>
    </inkml:brush>
  </inkml:definitions>
  <inkml:trace contextRef="#ctx0" brushRef="#br0">1 0 256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5.440"/>
    </inkml:context>
    <inkml:brush xml:id="br0">
      <inkml:brushProperty name="width" value="0.025" units="cm"/>
      <inkml:brushProperty name="height" value="0.025" units="cm"/>
    </inkml:brush>
  </inkml:definitions>
  <inkml:trace contextRef="#ctx0" brushRef="#br0">1 83 9353,'0'0'16245,"12"-4"-13790,37-15-1085,-15 5-534,0 1 0,1 2 0,52-10 0,-87 21-836,1 0 0,-1 0 0,1 0 0,-1 0 0,0-1 0,1 1 0,-1 0 0,1 0 0,-1 0 0,1 0 0,-1 0 0,1 0 0,-1 0 0,0 1 0,1-1 0,-1 0 0,1 0 0,-1 0 0,1 0 0,-1 0 0,0 1 0,1-1 0,-1 0 0,0 0 0,1 1 0,-1-1 0,1 0 0,-1 1 0,0-1 0,0 0 0,1 1 0,-1-1 0,0 0 0,0 1 0,1-1 0,-1 1 0,0 0 0,-7 18 0,-28 21 0,32-37 0,-87 88 0,89-90 0,1-1 0,-1 1 0,1 0 0,-1 0 0,1-1 0,-1 1 0,1 0 0,-1 0 0,1 0 0,0 0 0,-1 0 0,1-1 0,0 1 0,0 0 0,0 0 0,0 0 0,-1 0 0,1 0 0,1 0 0,-1 0 0,0 0 0,0 0 0,0 0 0,0-1 0,1 1 0,-1 0 0,0 0 0,1 0 0,-1 0 0,1 0 0,-1-1 0,1 1 0,-1 0 0,1 0 0,-1-1 0,1 1 0,0 0 0,-1-1 0,1 1 0,0-1 0,0 1 0,0-1 0,-1 1 0,3 0 0,48 17 0,-28-11 0,-18-5 0,-1 0 0,0 1 0,0-1 0,-1 1 0,1 0 0,0 0 0,-1 0 0,0 1 0,1-1 0,-2 1 0,1 0 0,0 0 0,-1 0 0,5 8 0,-6-9 0,-1-1 0,1 0 0,0 1 0,0-1 0,-1 0 0,0 1 0,1-1 0,-1 1 0,0-1 0,0 1 0,0-1 0,-1 1 0,1-1 0,-1 1 0,1-1 0,-1 0 0,0 1 0,0-1 0,0 0 0,0 1 0,0-1 0,0 0 0,-1 0 0,1 0 0,-1 0 0,1 0 0,-1-1 0,0 1 0,-4 3 0,-3 1 0,-1 0 0,0-1 0,0 0 0,0 0 0,-1-1 0,1 0 0,-1-1 0,0 0 0,0-1 0,0-1 0,-1 1 0,1-2 0,0 1 0,0-1 0,-19-3 0,28 2-65,1 1-1,0 0 1,0 0 0,0-1-1,-1 1 1,1-1 0,0 1-1,0-1 1,0 1 0,0-1-1,0 0 1,0 0 0,0 1-1,0-1 1,0 0 0,0 0-1,1 0 1,-1 0 0,0 0-1,1 0 1,-1 0 0,0 0-1,1 0 1,-1 0 0,1-1-1,0 1 1,-1 0 0,1 0-1,0 0 1,0-1 0,-1 1-1,1 0 1,0 0 0,1-1-1,-1 1 1,0 0 0,0 0-1,0 0 1,1-1 0,-1 1-1,0 0 1,1 0 0,-1 0-1,1 0 1,0 0 0,-1 0-1,1-1 1,0 2 0,0-1-1,-1 0 1,1 0 0,0 0-1,0 0 1,0 0 0,0 1-1,0-1 1,0 0 0,0 1-1,0-1 1,1 1 0,-1-1-1,2 1 1,66-19-11914,-26 10 2962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5.767"/>
    </inkml:context>
    <inkml:brush xml:id="br0">
      <inkml:brushProperty name="width" value="0.025" units="cm"/>
      <inkml:brushProperty name="height" value="0.025" units="cm"/>
    </inkml:brush>
  </inkml:definitions>
  <inkml:trace contextRef="#ctx0" brushRef="#br0">151 66 18193,'0'0'10309,"-9"-5"-8761,7 3-1492,0 1 1,-1-1-1,1 1 0,-1 0 1,0-1-1,1 1 1,-1 1-1,0-1 0,0 0 1,0 1-1,1-1 1,-1 1-1,0 0 1,0 0-1,0 0 0,0 0 1,0 1-1,1-1 1,-1 1-1,0 0 0,0-1 1,1 1-1,-1 0 1,0 1-1,1-1 1,-1 0-1,1 1 0,0 0 1,-1-1-1,1 1 1,0 0-1,0 0 0,0 0 1,0 0-1,0 1 1,-1 3-1,-3 1 2,0 1 1,1 0-1,0 0 1,0 0-1,1 0 0,1 1 1,-4 11-1,6-18-54,0 0 0,0-1 0,0 1 0,1 0 0,-1 0 0,1 0 0,0 0 0,-1 0 0,1 0 0,0 0 0,0 0 0,0 0 0,0 0 0,1 0 0,-1 0 0,0 0 0,1-1 0,0 1 0,-1 0 0,1 0 0,0 0 0,0 0 0,0-1 0,0 1-1,0 0 1,0-1 0,0 1 0,1-1 0,-1 0 0,1 1 0,-1-1 0,1 0 0,-1 0 0,1 0 0,0 0 0,0 0 0,-1 0 0,1 0 0,0-1 0,2 2 0,4-1-4,0 1 0,0-2 0,-1 1 0,1-1 0,0 0 0,0 0 0,0-1 0,0 0 0,-1-1 0,1 1 0,0-1 0,-1-1 0,0 0 0,1 0 0,-1 0 0,0-1 0,-1 0 0,1 0 0,-1-1 0,1 0 0,-1 0 0,-1 0 0,1-1 0,-1 0 0,0 0 0,0 0 0,-1-1 0,0 1 0,0-1 0,0 0 0,-1 0 0,0-1 0,-1 1 0,1 0 0,-1-1 0,-1 0 0,1 0 0,-1-12 0,-1 18-217,0 0-1,0 0 1,0 0 0,0 0 0,0 0-1,-1 0 1,1 0 0,-1 0-1,0 0 1,1 0 0,-1 0 0,0 0-1,0 1 1,0-1 0,0 0-1,0 1 1,-1-1 0,1 0 0,-1 1-1,1 0 1,-1-1 0,1 1-1,-1 0 1,0 0 0,1 0 0,-1 0-1,0 0 1,0 0 0,0 0-1,0 1 1,0-1 0,0 1 0,0-1-1,0 1 1,0 0 0,-2 0-1,-16-2-5867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9.304"/>
    </inkml:context>
    <inkml:brush xml:id="br0">
      <inkml:brushProperty name="width" value="0.025" units="cm"/>
      <inkml:brushProperty name="height" value="0.025" units="cm"/>
    </inkml:brush>
  </inkml:definitions>
  <inkml:trace contextRef="#ctx0" brushRef="#br0">54 130 13805,'0'0'17259,"7"1"-16928,3 0-245,-1-1-1,1 0 1,-1 0-1,1-1 1,-1 0-1,1 0 1,-1-1 0,16-6-1,-22 7-63,1-1 1,-1 1-1,1-1 0,-1 0 1,0 0-1,1 0 0,-1-1 0,0 1 1,-1-1-1,1 1 0,0-1 1,-1 0-1,1 0 0,-1-1 0,0 1 1,0 0-1,0-1 0,-1 1 1,1-1-1,-1 1 0,0-1 1,0 0-1,0 0 0,0 1 0,-1-1 1,1-6-1,-2 8-22,1 1 0,0-1 0,0 0 0,-1 1 0,1-1 0,-1 1 0,1-1 0,-1 1 0,0-1 0,1 1 0,-1 0 0,0-1 0,0 1 0,0 0 0,0 0 0,0 0 0,0-1 0,-1 1 0,1 0 0,0 1 0,0-1 0,-1 0 0,1 0 0,-1 0 0,1 1 0,-1-1 0,1 1 0,-1-1 0,1 1 0,-1 0 0,1-1 0,-1 1 0,1 0 0,-1 0 0,0 0 0,1 0 0,-1 0 0,-2 1 0,-3 0 0,1-1 0,0 1 0,0 0 0,0 0 0,0 1 0,0 0 0,0 0 0,0 0 0,-7 5 0,4 0 0,0 0 0,0 1 0,1-1 0,1 2 0,-1-1 0,1 1 0,1 0 0,0 0 0,0 1 0,1 0 0,0 0 0,0 0 0,1 1 0,1 0 0,0-1 0,0 1 0,-2 21 0,5-30-19,0-1 0,0 1-1,1 0 1,-1-1 0,0 1 0,1-1 0,-1 1 0,1-1-1,-1 1 1,1-1 0,-1 1 0,1-1 0,0 0 0,0 1-1,0-1 1,0 0 0,0 0 0,0 0 0,0 0 0,0 0-1,1 0 1,-1 0 0,3 2 0,0-2-132,0 1 1,0 0-1,0-1 1,0 0-1,1 0 1,-1 0-1,1-1 1,6 1-1,4-1-898,0-1 1,-1 0 0,1-1-1,21-6 1,20-13-7430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6.358"/>
    </inkml:context>
    <inkml:brush xml:id="br0">
      <inkml:brushProperty name="width" value="0.025" units="cm"/>
      <inkml:brushProperty name="height" value="0.025" units="cm"/>
    </inkml:brush>
  </inkml:definitions>
  <inkml:trace contextRef="#ctx0" brushRef="#br0">53 0 13741,'0'0'17948,"-5"10"-16998,3-6-934,-6 13 13,0 0-1,1 1 1,1 0 0,-7 34 0,12-48-30,0 0 0,0 0 0,1 0 0,0 0 0,0 0 0,0 0 0,0-1 0,0 1 0,1 0 0,0 0 0,0 0 0,0 0 0,0-1 0,0 1 0,1 0 0,0-1 1,0 1-1,0-1 0,0 0 0,0 0 0,1 0 0,-1 0 0,1 0 0,0 0 0,0 0 0,0-1 0,0 0 0,0 0 0,1 1 0,-1-2 0,0 1 0,8 2 0,6 1-112,-1-1-1,1-1 1,0-1 0,0 0 0,0-1-1,0-1 1,0-1 0,19-3-1,-32 4-566,-1-1-1,0 1 0,-1-1 0,1 0 0,0-1 0,0 1 0,0 0 1,0-1-1,-1 1 0,1-1 0,-1 0 0,3-2 0,9-12-6168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6.691"/>
    </inkml:context>
    <inkml:brush xml:id="br0">
      <inkml:brushProperty name="width" value="0.025" units="cm"/>
      <inkml:brushProperty name="height" value="0.025" units="cm"/>
    </inkml:brush>
  </inkml:definitions>
  <inkml:trace contextRef="#ctx0" brushRef="#br0">125 0 10314,'0'0'15534,"-63"71"-12395,45-41-1441,1 5-321,4 5-672,2-3-705,8 0 0,3-7 0,5-3 0,13-4 0,6-8-480,3-8-1891,5-7-1280,1 0-833,1-13-1826,1-12-7559</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7.033"/>
    </inkml:context>
    <inkml:brush xml:id="br0">
      <inkml:brushProperty name="width" value="0.025" units="cm"/>
      <inkml:brushProperty name="height" value="0.025" units="cm"/>
    </inkml:brush>
  </inkml:definitions>
  <inkml:trace contextRef="#ctx0" brushRef="#br0">170 0 19506,'-10'10'1709,"-14"14"366,1 0-1,-31 43 1,46-57-1665,2 0 0,-1 0 0,1 1 0,1-1-1,0 1 1,1 0 0,0 1 0,0-1 0,1 1 0,1 0-1,0 0 1,-1 16 0,3-25-410,1 0 0,-1 0 0,0 0 0,1 0 0,0 1 0,0-1 0,0 0 0,0 0 0,0 0 0,1-1 0,-1 1 0,1 0 0,0 0 0,-1-1 0,1 1 0,1-1 0,-1 0 0,0 1 0,1-1 0,2 2 0,1-1 0,-1 0 0,1 0 0,0-1 0,-1 1 0,1-1 0,0-1 0,0 1 0,1-1 0,11 1 0,-4-2 0,-1 1 0,0-2 0,0 0 0,1-1 0,-1 0 0,0-1 0,0 0 0,-1-1 0,20-9 0,-25 9 0,1-1 0,-1 0 0,0 0 0,0-1 0,-1 1 0,1-2 0,-1 1 0,-1-1 0,1 0 0,-1 0 0,0 0 0,6-14 0,-9 17 0,-1 1 0,1-1 0,-1 0 0,0 0 0,0 0 0,0 0 0,-1 0 0,1 0 0,-1 0 0,0 0 0,0 0 0,-1-1 0,1 1 0,-1 0 0,0 0 0,0 0 0,0 1 0,-1-1 0,1 0 0,-1 0 0,0 1 0,0-1 0,0 1 0,0-1 0,-1 1 0,1 0 0,-1 0 0,0 0 0,-4-3 0,1 1-347,-1 0 1,1 1-1,-1 0 0,0 0 1,0 0-1,-1 1 1,1 0-1,0 1 0,-1-1 1,-15-1-1,2 1-3046,0 2 0,-40 2 0,18 3-13684</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39.944"/>
    </inkml:context>
    <inkml:brush xml:id="br0">
      <inkml:brushProperty name="width" value="0.025" units="cm"/>
      <inkml:brushProperty name="height" value="0.025" units="cm"/>
    </inkml:brush>
  </inkml:definitions>
  <inkml:trace contextRef="#ctx0" brushRef="#br0">0 0 3876,'0'0'192</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40.770"/>
    </inkml:context>
    <inkml:brush xml:id="br0">
      <inkml:brushProperty name="width" value="0.025" units="cm"/>
      <inkml:brushProperty name="height" value="0.025" units="cm"/>
    </inkml:brush>
  </inkml:definitions>
  <inkml:trace contextRef="#ctx0" brushRef="#br0">33 70 4965,'0'0'10954,"3"-8"-8744,1 0-1493,5-10-72,-6 0 6006,-7 47-3432,-10 50-2436,3 0 0,1 145 0,21-298-450,-1 17-319,10-241 119,-33 327-58,1 17-51,3 0-1,1 1 1,2-1-1,0 50 1,6-96-24,1 0 1,-1 0 0,0 0-1,0 0 1,0-1 0,1 1 0,-1 0-1,0 0 1,0 0 0,1 0-1,-1 0 1,0 0 0,0 0 0,0 0-1,1 0 1,-1 0 0,0 0-1,0 0 1,1 0 0,-1 0 0,0 0-1,0 0 1,0 0 0,1 0-1,-1 1 1,0-1 0,0 0 0,0 0-1,1 0 1,-1 0 0,0 0-1,0 0 1,0 1 0,0-1 0,1 0-1,-1 0 1,0 0 0,0 1-1,0-1 1,0 0 0,0 0 0,0 0-1,0 1 1,1-1 0,-1 0-1,0 0 1,0 0 0,0 1 0,0-1-1,0 0 1,0 0 0,0 1-1,0-1 1,0 0 0,0 0 0,0 0-1,-1 1 1,10-14 80,1-17-46,-2-1 0,-1 0 0,-1-1 0,-2 1 0,1-36 0,-2 31-218,-22 139 30,11-66 69,2 2 0,-3 61-1,9-91-346,1 17-1429,6-14-3477,-2-9-904</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42.010"/>
    </inkml:context>
    <inkml:brush xml:id="br0">
      <inkml:brushProperty name="width" value="0.025" units="cm"/>
      <inkml:brushProperty name="height" value="0.025" units="cm"/>
    </inkml:brush>
  </inkml:definitions>
  <inkml:trace contextRef="#ctx0" brushRef="#br0">42 7 7431,'0'0'22330,"10"-1"-21582,4 0-549,4-1-37,1 0 1,-1 2-1,24 2 1,-40-1-155,0 0 1,0 0-1,0 0 0,0 1 1,0-1-1,0 1 1,0 0-1,0-1 1,-1 1-1,1 0 1,-1 0-1,1 0 1,-1 0-1,0 0 1,0 0-1,0 0 0,0 0 1,0 1-1,0-1 1,-1 0-1,1 1 1,-1-1-1,1 0 1,-1 1-1,0-1 1,0 1-1,0 3 0,0 4 129,0-1 0,0 1 0,-1-1-1,0 1 1,-5 17 0,-32 45 215,69-52-352,-27-17 0,0 1 0,0-1 0,0 1 0,-1 0 0,1 0 0,-1 0 0,0 0 0,0 0 0,0 1 0,-1 0 0,0-1 0,3 8 0,-4-10 0,-1 0 0,1 1 0,-1-1 0,0 0 0,0 0 0,1 0 0,-1 0 0,0 0 0,-1 0 0,1 1 0,0-1 0,-1 0 0,1 0 0,-1 0 0,0 0 0,1 0 0,-1 0 0,0 0 0,0 0 0,-1-1 0,1 1 0,0 0 0,0 0 0,-1-1 0,1 1 0,-1-1 0,0 0 0,1 1 0,-1-1 0,0 0 0,0 0 0,-2 1 0,-9 4 0,-1-2 0,1 0 0,-1 0 0,0-2 0,0 1 0,0-2 0,0 0 0,-1-1 0,1 0 0,0-1 0,-19-3 0,32 4-28,1 0 1,-1 0-1,1 0 0,-1 0 0,1 0 1,-1 0-1,1-1 0,0 1 0,-1 0 1,1 0-1,-1 0 0,1 0 1,-1 0-1,1-1 0,0 1 0,-1 0 1,1-1-1,-1 1 0,1 0 0,0 0 1,-1-1-1,1 1 0,0 0 0,-1-1 1,1 1-1,0-1 0,0 1 1,0-1-1,-1 0 0,11-10-2136,40-14-4176,-19 11 1807,-9-2-3315</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42.646"/>
    </inkml:context>
    <inkml:brush xml:id="br0">
      <inkml:brushProperty name="width" value="0.025" units="cm"/>
      <inkml:brushProperty name="height" value="0.025" units="cm"/>
    </inkml:brush>
  </inkml:definitions>
  <inkml:trace contextRef="#ctx0" brushRef="#br0">145 15 16752,'0'0'12524,"-8"-2"-11302,4 1-1138,0 0 0,1 1 0,-1-1 0,0 1 0,0 0 0,0 0 0,0 0 0,0 1 0,0-1 0,0 1 1,1 0-1,-1 0 0,0 0 0,1 1 0,-1-1 0,1 1 0,-1 0 0,1 0 0,0 0 0,-1 1 0,1-1 0,0 1 0,1 0 0,-1-1 0,0 1 0,-3 5 0,2-3-84,0-1 0,1 1 0,-1 0 0,1 0 0,0 1 0,0-1 0,0 0 0,1 1 0,-1 0 0,2 0 0,-1-1 0,1 1 0,-2 9 0,4-15 0,-1 1 0,0-1 0,0 1 0,1-1 0,-1 1 0,1-1 0,-1 1 0,0-1 0,1 0 0,-1 1 0,1-1 0,-1 0 0,1 1 0,-1-1 0,1 0 0,-1 1 0,1-1 0,-1 0 0,1 0 0,-1 0 0,1 1 0,0-1 0,-1 0 0,1 0 0,-1 0 0,1 0 0,0 0 0,-1 0 0,1 0 0,-1 0 0,1-1 0,-1 1 0,1 0 0,0 0 0,0-1 0,25-6 0,-16 1 0,-1 0 0,0-1 0,-1 0 0,0 0 0,0-1 0,0 0 0,-1 0 0,0-1 0,-1 0 0,0 0 0,0-1 0,-1 1 0,8-21 0,-17 46 0,0 1 0,1-1 0,-1 25 0,4-35 0,0 0 0,1-1 0,-1 1 0,1-1 0,0 1 0,1-1 0,-1 1 0,1-1 0,0 0 0,0 1 0,1-1 0,0 0 0,0-1 0,6 9 0,-6-10 0,0 0 0,-1 0 0,1 1 0,-1-1 0,0 1 0,0-1 0,0 1 0,0 0 0,-1 0 0,1 0 0,-1 0 0,0 0 0,0 0 0,-1 0 0,1 5 0,-1-6 0,-1-1 0,0 1 0,1-1 0,-1 1 0,0-1 0,-1 1 0,1-1 0,0 0 0,-1 0 0,1 0 0,-1 0 0,1 0 0,-1 0 0,0 0 0,0 0 0,0-1 0,0 1 0,0-1 0,-1 1 0,1-1 0,0 0 0,-1 0 0,1 0 0,-1 0 0,-3 1 0,-12 2-175,-1-1 0,0-1 1,-36 0-1,56-2-117,12 0-3754,1-3-3975,1-3-6563</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0:50.630"/>
    </inkml:context>
    <inkml:brush xml:id="br0">
      <inkml:brushProperty name="width" value="0.025" units="cm"/>
      <inkml:brushProperty name="height" value="0.025" units="cm"/>
    </inkml:brush>
  </inkml:definitions>
  <inkml:trace contextRef="#ctx0" brushRef="#br0">1 1 17457,'0'0'2178</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0:52.583"/>
    </inkml:context>
    <inkml:brush xml:id="br0">
      <inkml:brushProperty name="width" value="0.025" units="cm"/>
      <inkml:brushProperty name="height" value="0.025" units="cm"/>
    </inkml:brush>
  </inkml:definitions>
  <inkml:trace contextRef="#ctx0" brushRef="#br0">1 9 5926,'0'0'7895,"9"0"-6859,383 0 5090,212 0-3956,-33-9-115,574 18-1877,-463 7-127,426 16-17,-586-12-9,1847 16 34,-1703-12-38,-368-8 59,-181-15 0,79 8 1949,-195-9-2982,-13-2-789,10 2 928,0-1 0,0 1 1,0 0-1,0-1 1,1 1-1,-1-1 1,0 0-1,0 0 1,1 1-1,-1-1 1,1 0-1,-4-3 1,4-2-3688</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0:52.923"/>
    </inkml:context>
    <inkml:brush xml:id="br0">
      <inkml:brushProperty name="width" value="0.025" units="cm"/>
      <inkml:brushProperty name="height" value="0.025" units="cm"/>
    </inkml:brush>
  </inkml:definitions>
  <inkml:trace contextRef="#ctx0" brushRef="#br0">8 36 8904,'0'-2'272,"0"1"-1,0 0 0,0 0 0,1 0 0,-1 0 0,0-1 0,1 1 0,-1 0 0,1 0 0,-1 0 0,1 0 1,-1 0-1,1 0 0,0 0 0,0 0 0,-1 0 0,1 0 0,0 1 0,0-1 0,0 0 0,0 0 0,0 1 1,0-1-1,0 1 0,1-1 0,40-9 2665,-27 10-2616,1 0 0,0 1 0,21 4-1,-30-4-238,1 2-1,-1-1 0,0 1 0,0 0 1,0 0-1,0 1 0,0 0 0,-1 0 0,11 10 1,-15-13-22,-1 0 0,1 1 0,-1-1 1,1 1-1,-1 0 0,1-1 0,-1 1 1,0 0-1,0 0 0,0 0 0,0 0 0,0 0 1,0 0-1,0 0 0,-1 0 0,1 0 1,-1 0-1,0 1 0,1-1 0,-1 0 1,0 0-1,0 0 0,-1 1 0,1-1 0,0 0 1,-1 0-1,1 0 0,-1 0 0,0 0 1,1 0-1,-1 0 0,0 0 0,0 0 1,-1 0-1,1 0 0,0 0 0,0-1 0,-3 3 1,-13 12 151,-1-1 0,0-1 0,-1-1 0,0 0 0,-27 12 0,-23 15-757,51-28-1408,7-6-3448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0.033"/>
    </inkml:context>
    <inkml:brush xml:id="br0">
      <inkml:brushProperty name="width" value="0.025" units="cm"/>
      <inkml:brushProperty name="height" value="0.025" units="cm"/>
    </inkml:brush>
  </inkml:definitions>
  <inkml:trace contextRef="#ctx0" brushRef="#br0">164 55 11018,'0'0'9796,"1"-8"-6272,0 5-3237,-1 1 1,1-1-1,-1 0 1,0 0 0,0 0-1,0 0 1,0 0-1,0 1 1,-1-1-1,0-4 1,0 6-204,1 1 0,0-1 1,-1 0-1,1 1 0,-1-1 0,1 0 0,-1 1 1,1-1-1,-1 1 0,1-1 0,-1 1 0,0-1 0,1 1 1,-1-1-1,0 1 0,1 0 0,-1-1 0,0 1 1,1 0-1,-3-1 0,1 1-11,0 0-1,0 0 1,-1 0-1,1 0 1,0 0 0,-1 1-1,1-1 1,0 1 0,0-1-1,0 1 1,-3 1 0,-4 4-48,0 0 1,0 0 0,1 1 0,-1 0 0,2 1 0,-1-1-1,1 2 1,0-1 0,1 1 0,0 0 0,0 0 0,1 0 0,0 1-1,1 0 1,0 0 0,0 0 0,1 1 0,-2 14 0,5-25-21,0 0 1,0 1 0,0-1 0,0 0 0,0 1 0,0-1 0,0 0-1,0 1 1,0-1 0,0 0 0,0 1 0,0-1 0,0 0 0,0 0-1,0 1 1,0-1 0,0 0 0,1 1 0,-1-1 0,0 0 0,0 0-1,0 1 1,0-1 0,1 0 0,-1 0 0,0 1 0,0-1-1,1 0 1,-1 0 0,0 0 0,0 0 0,1 1 0,-1-1 0,0 0-1,1 0 1,-1 0 0,0 0 0,1 0 0,15-4 303,13-14 237,-10 0-373,0-2 0,-1-1-1,-2 0 1,0-1-1,25-45 1,-41 111-702,-9 15 516,4-30 172,-3 53 0,8-81-156,0 0 0,0 0 0,0 1 1,0-1-1,0 0 0,0 1 0,0-1 0,1 0 1,-1 1-1,0-1 0,1 0 0,-1 0 0,1 1 1,0-1-1,-1 0 0,1 0 0,0 0 1,0 0-1,0 0 0,0 0 0,-1 0 0,1 0 1,1 0-1,-1 0 0,0-1 0,1 2 0,1-1 24,-1-1-1,1 1 1,-1-1-1,1 1 1,-1-1-1,1 0 1,-1 0-1,1 0 1,-1-1-1,1 1 0,-1 0 1,1-1-1,2 0 1,2-2-300,0 1 0,-1-1-1,1 0 1,-1 0 0,1-1 0,-1 0 0,0 0 0,0 0 0,7-8 0,3-12-4879,-2-4-3582</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0.375"/>
    </inkml:context>
    <inkml:brush xml:id="br0">
      <inkml:brushProperty name="width" value="0.025" units="cm"/>
      <inkml:brushProperty name="height" value="0.025" units="cm"/>
    </inkml:brush>
  </inkml:definitions>
  <inkml:trace contextRef="#ctx0" brushRef="#br0">1 0 4773,'0'0'128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50.702"/>
    </inkml:context>
    <inkml:brush xml:id="br0">
      <inkml:brushProperty name="width" value="0.025" units="cm"/>
      <inkml:brushProperty name="height" value="0.025" units="cm"/>
    </inkml:brush>
  </inkml:definitions>
  <inkml:trace contextRef="#ctx0" brushRef="#br0">1 101 5125,'0'0'7751,"3"-10"-3192,2-15-2839,3-8 1428,1 0 3520,-10 138-2872,-7-42-3796,2-13 0,1 1 0,3 68 0,12-81-1465,12-6-4021,-9-20-4475</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5.778"/>
    </inkml:context>
    <inkml:brush xml:id="br0">
      <inkml:brushProperty name="width" value="0.025" units="cm"/>
      <inkml:brushProperty name="height" value="0.025" units="cm"/>
    </inkml:brush>
  </inkml:definitions>
  <inkml:trace contextRef="#ctx0" brushRef="#br0">54 1 11243,'0'0'18086,"-2"12"-17659,-16 50 423,-8 27 567,24-80-1324,0 0 0,1 0 0,0 0 0,0 0 0,1 0 0,0 1 0,2 9 0,-1-18-93,-1 0 0,1 1 0,0-1 0,0 0 0,1 0 0,-1 0 0,0 0 0,0 0 0,0 0 0,1 0 0,-1 0 0,0-1 0,1 1 0,-1 0 0,1-1 0,-1 1 0,1-1 0,-1 0 0,1 1 0,-1-1 0,1 0 0,-1 0 0,1 0 0,0 0 0,-1 0 0,1 0 0,-1 0 0,3-1 0,47-8 0,-36 3-1051,0-1 0,-1 0 0,0 0 1,25-19-1,-34 23 619,-1 0 1,0-1 0,0 1 0,0-1 0,0 0-1,-1 0 1,1 0 0,-1 0 0,0-1 0,-1 1-1,1-1 1,-1 0 0,0 1 0,0-1-1,0 0 1,-1-1 0,1 1 0,0-8 0,-2 2-6392,-1 3-2919</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6.119"/>
    </inkml:context>
    <inkml:brush xml:id="br0">
      <inkml:brushProperty name="width" value="0.025" units="cm"/>
      <inkml:brushProperty name="height" value="0.025" units="cm"/>
    </inkml:brush>
  </inkml:definitions>
  <inkml:trace contextRef="#ctx0" brushRef="#br0">21 0 4965,'0'0'14541,"-11"64"-11402,7-42-480,2 3-481,0 0-448,1 1-449,1-1-448,0-2-417,0-1-288,5 0-288,3-3-1313,-1-1-1282,3-9-2082,1-4-3394</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6.491"/>
    </inkml:context>
    <inkml:brush xml:id="br0">
      <inkml:brushProperty name="width" value="0.025" units="cm"/>
      <inkml:brushProperty name="height" value="0.025" units="cm"/>
    </inkml:brush>
  </inkml:definitions>
  <inkml:trace contextRef="#ctx0" brushRef="#br0">62 30 20275,'0'0'5846,"9"-5"-3124,1-1-1951,-7 3-567,0 1 1,0 0 0,0 1 0,0-1 0,0 0 0,1 1 0,-1 0 0,0 0 0,1 0-1,-1 0 1,1 0 0,-1 1 0,1-1 0,5 1 0,-9 0-203,1 0 0,-1 0 0,0 0 0,1 0 0,-1 0 0,0 0 0,1 1 0,-1-1 0,0 0 0,1 0 1,-1 0-1,0 0 0,1 0 0,-1 1 0,0-1 0,1 0 0,-1 0 0,0 1 0,0-1 0,1 0 0,-1 0 0,0 1 0,0-1 0,0 0 0,1 1 0,-1-1 0,0 0 0,0 0 0,0 1 1,0-1-1,0 0 0,0 1 0,0-1 0,0 1 0,1-1 0,-1 0 0,0 1 0,-1 0 0,-3 20 18,-15 16-40,-23 12 20,32-40 0,1 0 0,1 1 0,-1 0 0,2 1 0,-1 0 0,1 0 0,1 1 0,-8 18 0,14-30 0,0 1 1,0-1-1,0 1 0,0-1 0,0 1 1,0 0-1,0-1 0,0 1 0,0-1 1,0 1-1,0 0 0,0-1 1,0 1-1,1-1 0,-1 1 0,0-1 1,0 1-1,1-1 0,-1 1 0,0-1 1,1 1-1,-1-1 0,0 1 1,1-1-1,-1 1 0,1-1 0,-1 0 1,2 1-1,20 6 12,39-7-50,-43-1-29,34 1-2278,0 0-4615,-21 0-3028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6.832"/>
    </inkml:context>
    <inkml:brush xml:id="br0">
      <inkml:brushProperty name="width" value="0.025" units="cm"/>
      <inkml:brushProperty name="height" value="0.025" units="cm"/>
    </inkml:brush>
  </inkml:definitions>
  <inkml:trace contextRef="#ctx0" brushRef="#br0">0 19 18898,'0'0'13869,"56"-1"-13869,-28-4 0,3-2 0,-3 3-641,-2 3-2145,-11 1-1570,-8 0-1154</inkml:trace>
  <inkml:trace contextRef="#ctx0" brushRef="#br0" timeOffset="1">12 110 13805,'0'0'15823,"65"12"-15663,-33-15-96,-3 1-897,-3-1-2370,0-1-3010,-2 4-7112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7.346"/>
    </inkml:context>
    <inkml:brush xml:id="br0">
      <inkml:brushProperty name="width" value="0.025" units="cm"/>
      <inkml:brushProperty name="height" value="0.025" units="cm"/>
    </inkml:brush>
  </inkml:definitions>
  <inkml:trace contextRef="#ctx0" brushRef="#br0">26 42 13453,'0'0'10634,"9"-7"-8179,-8 7-2338,40-26 1765,-39 25-1799,0 0 1,0 0 0,-1 0-1,1 0 1,0 0 0,0 1-1,0-1 1,0 0-1,0 1 1,1 0 0,-1-1-1,0 1 1,0 0 0,0 0-1,0 0 1,0 0 0,0 1-1,0-1 1,0 1-1,1-1 1,-1 1 0,0-1-1,-1 1 1,5 2 0,-5-2-74,-1 0 0,1 0 0,-1 0 0,1 0 0,0 0 0,-1 0 0,0 0 0,1 0 0,-1 0 0,0 1 0,1-1 0,-1 0 0,0 0 0,0 0 1,0 1-1,0-1 0,0 0 0,0 0 0,0 0 0,-1 0 0,1 1 0,0-1 0,-1 0 0,1 0 0,0 0 0,-1 0 0,0 0 0,1 0 0,-1 0 0,1 0 1,-1 0-1,0 0 0,0 0 0,0 0 0,-1 1 0,-38 31 464,32-27-397,6-5-204,0 0 0,0 1 0,0-1 0,0 1 0,0-1 0,0 1 0,0 0 0,1 0 1,-1 0-1,0 0 0,1 0 0,0 0 0,0 0 0,-1 0 0,1 1 0,0-1 0,0 4 1,1-5-139,1 1 0,0 0 0,0-1 0,0 1 0,0-1 0,0 1 0,1-1 0,-1 1 0,0-1 0,1 0 0,-1 0 0,1 1 0,-1-1 0,1 0 0,-1-1 0,1 1 0,0 0 0,0 0 0,-1-1 0,1 1 1,0-1-1,0 1 0,2-1 0,2 2 124,1 1 0,-1-1 0,0 1 0,0 0 0,0 0 1,-1 1-1,1 0 0,9 8 0,-14-10 458,1 0 0,0 0 0,0 1 0,-1-1 0,1 1 1,-1-1-1,0 1 0,0-1 0,0 1 0,0 0 0,0 0 0,-1-1 0,1 1 0,-1 0 0,0 0 0,0 0 0,0 0 0,0-1 0,0 1 0,-1 0 0,1 0 1,-1 0-1,-1 5 0,0-5-213,0 1 1,1-1-1,-1 0 1,-1 1-1,1-1 1,0 0-1,-1 0 1,1-1-1,-1 1 1,0 0-1,0-1 1,0 0-1,0 0 1,-1 1-1,1-2 1,0 1-1,-1 0 1,1-1-1,-7 2 1,-2 0 134,1 0-1,-1 0 1,0-2 0,1 1 0,-15-1 0,26-1-349,-1 0-1,1 0 1,-1 0-1,1 0 1,-1 0-1,1 0 1,-1 0-1,1 0 1,-1 0-1,1 0 1,-1 0-1,1 0 1,-1 0-1,1 0 1,-1 0-1,1-1 1,-1 1-1,1 0 1,-1 0-1,1-1 1,0 1-1,-1 0 1,1-1 0,-1 1-1,1 0 1,0-1-1,-1 1 1,1-1-1,0 1 1,-1 0-1,1-1 1,0 1-1,0-1 1,0 1-1,-1-1 1,1 1-1,0-1 1,0 1-1,0-1 1,0 1-1,0-1 1,0 1-1,0-1 1,0 1 0,0-1-1,0 1 1,0-1-1,0 1 1,0-1-1,1 1 1,-1-1-1,0 1 1,0-1-1,0 1 1,1-1-1,-1 1 1,0 0-1,1-1 1,20-25-11565,-2 15-1073</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7.689"/>
    </inkml:context>
    <inkml:brush xml:id="br0">
      <inkml:brushProperty name="width" value="0.025" units="cm"/>
      <inkml:brushProperty name="height" value="0.025" units="cm"/>
    </inkml:brush>
  </inkml:definitions>
  <inkml:trace contextRef="#ctx0" brushRef="#br0">134 0 15887,'0'0'3497,"-9"1"-428,3 1-2729,0-1 0,-1 1 0,1 0 0,0 0 0,0 1 0,0 0 0,1 0 0,-1 0 0,1 1 0,0 0 0,-1 0 0,2 0 0,-1 1 0,0-1 0,1 1 0,0 0 0,0 1-1,1-1 1,-1 1 0,1-1 0,-5 13 0,7-14-215,-1-1 0,0 1 0,1 0-1,0 1 1,0-1 0,0 0 0,0 0-1,1 0 1,-1 1 0,1-1 0,0 0-1,1 0 1,-1 1 0,1-1 0,0 0-1,2 7 1,-2-8-97,1-1-1,0 0 0,0 0 0,0 1 1,0-1-1,0-1 0,0 1 0,1 0 1,-1 0-1,1-1 0,-1 1 0,1-1 1,-1 0-1,1 0 0,0 0 1,-1 0-1,1-1 0,0 1 0,0 0 1,0-1-1,0 0 0,0 0 0,-1 0 1,5-1-1,1 1-24,-1 0-1,0-1 1,0 0 0,0 0-1,0 0 1,0-1 0,0 0-1,-1-1 1,1 0 0,-1 0-1,1 0 1,-1-1 0,0 1-1,10-9 1,-13 8-3,1 0-1,0 0 1,-1 0-1,0 0 1,0 0 0,0-1-1,-1 1 1,1-1 0,-1 0-1,0 0 1,-1 0-1,1 0 1,-1 0 0,0 0-1,0 0 1,0 0 0,-1-1-1,0 1 1,0 0-1,-2-10 1,2 12-34,-1 1-1,0 0 1,0-1-1,0 1 1,0 0-1,0 0 1,0 0-1,0 0 1,-1 0-1,1 0 1,-1 0-1,0 0 1,0 0 0,1 1-1,-1-1 1,0 1-1,0 0 1,0-1-1,-1 1 1,1 0-1,0 0 1,0 0-1,-1 0 1,1 1-1,0-1 1,-1 1 0,-2-1-1,3 1-41,-1-1 0,1 1-1,0 0 1,0 0 0,0 0 0,-1 0 0,1 0-1,0 0 1,0 0 0,0 1 0,0 0 0,-1-1-1,1 1 1,0 0 0,0 0 0,0 0 0,0 0-1,1 0 1,-1 0 0,0 1 0,0-1 0,1 0-1,-1 1 1,1 0 0,-1-1 0,1 1 0,-1 0-1,1 0 1,-2 3 0,-1 20-6054,3-8-2335,1-17 8390,0 10-10159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8.030"/>
    </inkml:context>
    <inkml:brush xml:id="br0">
      <inkml:brushProperty name="width" value="0.025" units="cm"/>
      <inkml:brushProperty name="height" value="0.025" units="cm"/>
    </inkml:brush>
  </inkml:definitions>
  <inkml:trace contextRef="#ctx0" brushRef="#br0">32 0 18738,'0'0'9641,"-21"65"-7783,16-45-737,2-1-321,1-1-383,2 0-321,0 0 0,0 0-320,3-3-385,0 1-640,-3-2-481,0-2-1312,0-8-2051</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8.370"/>
    </inkml:context>
    <inkml:brush xml:id="br0">
      <inkml:brushProperty name="width" value="0.025" units="cm"/>
      <inkml:brushProperty name="height" value="0.025" units="cm"/>
    </inkml:brush>
  </inkml:definitions>
  <inkml:trace contextRef="#ctx0" brushRef="#br0">0 52 14478,'0'0'13260,"69"-40"-13132,-41 38-160,4-1-1121,-2 1-2466,-2-2-4933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0.390"/>
    </inkml:context>
    <inkml:brush xml:id="br0">
      <inkml:brushProperty name="width" value="0.025" units="cm"/>
      <inkml:brushProperty name="height" value="0.025" units="cm"/>
    </inkml:brush>
  </inkml:definitions>
  <inkml:trace contextRef="#ctx0" brushRef="#br0">174 31 24759,'0'0'6700,"-9"-7"-6326,-32-15-230,40 21-143,-1 1 0,0 0 0,1 0 0,-1 0 0,0 0 0,1 0 0,-1 0 0,0 0 0,0 0 0,1 1 0,-1-1 0,1 1 0,-1-1 0,0 1 0,1 0 0,-1-1 0,1 1 0,-1 0 0,1 0 0,0 0 0,-1 0 0,1 0 0,0 1 0,0-1 0,0 0 0,0 1 0,-2 1 0,-2 3-8,-3 2-5,0 0 0,0 1 0,1 0 0,0 0 0,1 1 0,0 0 0,1 0 0,0 0 0,0 1 0,1 0 0,-3 11 0,7-22 8,0 1-1,0-1 1,0 1 0,0-1-1,1 1 1,-1-1-1,0 1 1,0-1 0,0 1-1,0-1 1,0 1-1,1-1 1,-1 1 0,0-1-1,0 0 1,1 1-1,-1-1 1,0 1 0,1-1-1,-1 0 1,1 1-1,-1-1 1,0 0 0,1 1-1,-1-1 1,1 0-1,-1 0 1,1 1 0,-1-1-1,1 0 1,0 0-1,25 4-174,26-6-382,34-15-1253,-66 11 1474,0 2-1,1 0 0,-1 2 0,27-1 0,-46 3 383,-1 0-1,0 0 0,1 0 1,-1 1-1,0-1 0,1 0 1,-1 0-1,0 0 1,1 1-1,-1-1 0,0 0 1,0 1-1,1-1 0,-1 0 1,0 0-1,0 1 0,1-1 1,-1 0-1,0 1 0,0-1 1,0 1-1,0-1 0,0 0 1,0 1-1,0-1 1,1 0-1,-1 1 0,0-1 1,0 1-1,0-1 0,-1 0 1,1 1-1,0-1 0,0 0 1,0 1-1,0-1 0,0 0 1,0 1-1,0-1 1,-1 1-1,1-1 0,0 0 1,0 0-1,0 1 0,-1-1 1,1 0-1,-1 1 0,-9 17 1407,-5-2-813,0-1 0,-1 0 0,-28 20-1,-11-3-1748,49-29 314,-1-1-1,1 1 0,-1-1 0,0-1 0,0 1 1,-7-1-1,-2 0-8354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8.744"/>
    </inkml:context>
    <inkml:brush xml:id="br0">
      <inkml:brushProperty name="width" value="0.025" units="cm"/>
      <inkml:brushProperty name="height" value="0.025" units="cm"/>
    </inkml:brush>
  </inkml:definitions>
  <inkml:trace contextRef="#ctx0" brushRef="#br0">1 67 11082,'0'0'11211,"12"-8"-8782,-2 1-1840,1 0 0,0 0 0,0 1 0,1 0 0,0 1 0,0 1 0,0 0 0,1 1 0,-1 0 0,1 0 0,21 0 0,-33 3-574,0 0 0,0 0 0,1 0 0,-1 0-1,0 0 1,1 1 0,-1-1 0,0 1 0,0-1 0,0 1 0,1-1-1,-1 1 1,0-1 0,0 1 0,0 0 0,0 0 0,0 0 0,0 0-1,0-1 1,0 1 0,0 0 0,-1 1 0,1-1 0,0 0 0,-1 0-1,1 0 1,-1 0 0,1 0 0,-1 1 0,1-1 0,-1 0 0,0 0-1,0 1 1,1-1 0,-1 0 0,0 1 0,0-1 0,0 0 0,-1 1-1,1-1 1,0 0 0,0 0 0,-1 1 0,0 1 0,0 3 23,-1 1 1,0-1-1,0 0 1,-1 1-1,1-1 1,-1 0-1,-7 9 1,-49 51-39,41-49 0,1 1 0,-19 28 0,35-44 2,0-1-1,0 1 1,0-1 0,0 1 0,0-1-1,0 1 1,0 0 0,0-1 0,1 1-1,-1 0 1,1 0 0,0 0 0,-1-1-1,1 1 1,0 0 0,0 0 0,0 0-1,0 0 1,0 0 0,1-1 0,0 3-1,0-2 1,0-1 0,0 1 0,0-1 0,0 1 0,0-1 0,1 0 0,-1 0 0,1 1 0,-1-1 0,1 0 0,-1 0 0,1-1 0,-1 1 0,1 0 0,0 0 0,0-1 0,2 1 0,11 2-85,-1-1 1,1-1-1,0 0 0,19-1 0,-20-1-175,0 2-898,21-3-4179,-15-6-2545,-7-5-3192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9.087"/>
    </inkml:context>
    <inkml:brush xml:id="br0">
      <inkml:brushProperty name="width" value="0.025" units="cm"/>
      <inkml:brushProperty name="height" value="0.025" units="cm"/>
    </inkml:brush>
  </inkml:definitions>
  <inkml:trace contextRef="#ctx0" brushRef="#br0">133 0 5637,'0'0'20596,"-14"58"-18963,10-39-544,1 2-416,2 1-417,1-1-192,0-2-64,0 1-352,0-2-705,-4-3-993,0-3-737,-6-7-1697,4-3-3011</inkml:trace>
  <inkml:trace contextRef="#ctx0" brushRef="#br0" timeOffset="1">0 156 15214,'0'0'13645,"48"-30"-12652,-19 25-801,2 0-160,4 1-224,-3 3-1153,-4-1-1922,1-3-2947,-4 2-4132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1:59.446"/>
    </inkml:context>
    <inkml:brush xml:id="br0">
      <inkml:brushProperty name="width" value="0.025" units="cm"/>
      <inkml:brushProperty name="height" value="0.025" units="cm"/>
    </inkml:brush>
  </inkml:definitions>
  <inkml:trace contextRef="#ctx0" brushRef="#br0">151 1 15054,'0'0'11141,"-11"1"-9283,6 0-1690,-1 0-1,0 0 1,1 1-1,0-1 0,-1 1 1,1 1-1,0-1 1,0 1-1,0-1 1,0 1-1,0 1 1,1-1-1,0 1 1,-1 0-1,1 0 1,0 0-1,1 0 0,-5 7 1,2-2-50,0 1 0,1 0-1,0-1 1,1 2 0,0-1 0,1 0 0,0 1 0,0 0 0,1 0-1,0-1 1,1 1 0,1 17 0,0-25-118,1 0 0,0 0 0,0 0 0,0-1 0,0 1 0,0-1 0,1 1 0,-1-1 0,1 1 0,0-1 0,-1 0 0,1 1 0,0-1 0,0 0 0,1-1 0,-1 1 0,0 0 0,1 0 0,-1-1 0,1 0 0,-1 1 0,1-1 0,-1 0 0,1 0 0,0 0 0,0-1 0,0 1 0,-1-1 0,7 1 0,3 0 0,0 1 0,0-2 0,1 0 0,-1 0 0,0-1 0,13-3 0,-23 3 0,1 0 0,0 0 0,0 0 0,-1 0 0,1 0 0,-1-1 0,1 1 0,-1-1 0,0 0 0,1 0 0,-1 0 0,0 0 0,0 0 0,2-3 0,-4 5 0,0-1 0,1 1 0,-1-1 0,0 1 0,1-1 0,-1 1 0,0-1 0,0 1 0,0-1 0,0 0 0,1 1 0,-1-1 0,0 1 0,0-1 0,0 0 0,0 1 0,0-1 0,0 1 0,-1-1 0,1 0 0,0 1 0,0-1 0,0 1 0,0-1 0,-1 1 0,1-1 0,-1 0 0,0 0 0,0 0 0,-1 0 0,1 0 0,0 0 0,0 1 0,-1-1 0,1 1 0,0-1 0,-1 1 0,1-1 0,0 1 0,-1 0 0,1 0 0,-1-1 0,-1 1 0,-6-1-491,1 1 1,-1 0-1,1 0 0,0 1 1,-1 0-1,1 0 1,-15 5-1,18-5-163,0 1 0,1 0 0,0 1 0,-1-1 0,1 1 0,0-1 0,0 1 0,1 1 0,-1-1 0,1 0 0,-1 1-1,1 0 1,0 0 0,-4 8 0,-1 7-13861</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0.863"/>
    </inkml:context>
    <inkml:brush xml:id="br0">
      <inkml:brushProperty name="width" value="0.025" units="cm"/>
      <inkml:brushProperty name="height" value="0.025" units="cm"/>
    </inkml:brush>
  </inkml:definitions>
  <inkml:trace contextRef="#ctx0" brushRef="#br0">39 82 14798,'0'0'14109,"1"5"-13628,2 45 816,-2-50-1228,1 0-1,-1 0 1,0 0 0,0 0-1,1 0 1,-1 0 0,0 0 0,1-1-1,-1 1 1,0 0 0,0-1-1,0 1 1,1-1 0,1-1-1,0-1-30,0-1 0,0 0 0,0 0 0,-1 0 0,1 0 0,-1-1 0,0 1 0,0 0-1,0-1 1,-1 0 0,0 1 0,0-1 0,0 0 0,0 0 0,-1 1 0,1-1 0,-1 0 0,-1 0 0,0-8-1,1 12-35,-1 1 0,1-1 0,-1 0-1,1 0 1,-1 0 0,1 0 0,-1 0 0,1 0-1,-1 1 1,0-1 0,1 0 0,-1 0-1,0 1 1,0-1 0,1 1 0,-1-1 0,0 1-1,0-1 1,0 1 0,0-1 0,0 1-1,0 0 1,0-1 0,0 1 0,0 0-1,0 0 1,0 0 0,0 0 0,0 0 0,0 0-1,0 0 1,0 0 0,0 0 0,0 0-1,0 0 1,0 1 0,0-1 0,0 0-1,1 1 1,-1-1 0,0 1 0,0-1 0,-1 2-1,-2-1 6,1 1 1,-1 0-1,1 1 0,0-1 0,0 0 0,0 1 0,0 0 1,0 0-1,-4 5 0,4-4 2,1 1 1,0-1 0,-1 1-1,1-1 1,1 1 0,-1 0-1,1 0 1,0 0-1,0 0 1,0 0 0,1 0-1,0 0 1,0 0-1,1 8 1,-1-12-10,1-1 0,0 1 0,0 0 0,-1-1 0,1 1 0,0-1 0,0 1 0,0-1 0,0 0 0,0 1 0,0-1 0,0 0 0,0 1 0,0-1 0,0 0 0,0 0 0,0 0 0,0 0 0,0 0 0,0 0 0,0 0 0,0-1 0,0 1 0,1-1 0,25-7 0,-19 3 0,-1-1 0,0 0 0,0 0 0,10-13 0,-5 10 0,-13 10 0,-3 11 0,0 0 0,0 0 0,2 0 0,-1 0 0,-1 24 0,4-35 0,1-1 0,-1 1 0,1-1 0,-1 1 0,0-1 0,1 1 0,-1-1 0,1 1 0,-1-1 0,1 1 0,-1-1 0,1 0 0,-1 1 0,1-1 0,0 0 0,-1 0 0,1 1 0,-1-1 0,1 0 0,0 0 0,-1 0 0,1 0 0,0 0 0,-1 1 0,1-1 0,-1-1 0,1 1 0,0 0 0,-1 0 0,1 0 0,0 0 0,-1 0 0,1 0 0,-1-1 0,1 1 0,0 0 0,-1-1 0,1 1 0,-1 0 0,2-1 0,26-14 0,-24 10 0,0 0 0,0 0 0,0-1 0,-1 1 0,0-1 0,0 0 0,-1 0 0,3-7 0,-4 11 0,-1 1 0,0 0 0,0 0 0,1-1 0,-1 1 0,0 0 0,0 0 0,0-1 0,0 1 0,0 0 0,-1-1 0,1 1 0,0 0 0,-1 0 0,1-1 0,0 1 0,-1 0 0,0 0 0,0-1 0,0 1 0,0 0 0,-1 0 0,1 0 0,0 0 0,0 1 0,-1-1 0,1 1 0,-1-1 0,1 1 0,0-1 0,-1 1 0,1 0 0,-1 0 0,1-1 0,-1 1 0,1 0 0,-1 0 0,1 1 0,-1-1 0,1 0 0,-2 1 0,-2 0 0,0 1 0,1 0 0,-1 0 0,1 1 0,0-1 0,0 1 0,0 0 0,0 0 0,0 0 0,1 1 0,-1-1 0,1 1 0,0 0 0,0 0 0,0 0 0,1 0 0,-1 1 0,1-1 0,0 1 0,0-1 0,1 1 0,-2 4 0,3-8 0,1 0 0,-1-1 0,1 1 0,-1-1 0,1 0 0,-1 1 0,1-1 0,-1 1 0,1-1 0,-1 0 0,1 0 0,0 1 0,-1-1 0,1 0 0,0 0 0,-1 1 0,1-1 0,0 0 0,-1 0 0,1 0 0,0 0 0,-1 0 0,1 0 0,-1 0 0,1 0 0,0-1 0,-1 1 0,1 0 0,0 0 0,-1 0 0,1-1 0,1 0 0,23-7 0,-18 5 0,0-1 0,0-1 0,0 0 0,-1 0 0,0 0 0,0 0 0,0-1 0,-1 0 0,0 0 0,0-1 0,-1 1 0,1-1 0,-1 0 0,-1 0 0,1-1 0,-1 1 0,-1-1 0,1 1 0,-1-1 0,1-11 0,-3 18 0,0 1 0,0-1 0,0 1 0,0-1 0,0 1 0,0-1 0,0 1 0,0-1 0,0 1 0,0-1 0,0 1 0,0 0 0,0-1 0,-1 1 0,1-1 0,0 1 0,0-1 0,-1 1 0,1 0 0,0-1 0,0 1 0,-1 0 0,1-1 0,0 1 0,-1 0 0,1-1 0,-1 1 0,1 0 0,0 0 0,-1-1 0,1 1 0,-1 0 0,0 0 0,-17 5 0,-14 20 0,23-9-717,1 1 1,0 0-1,1 0 1,0 1-1,-6 33 0,6-27-1245,-1 6-7375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3.136"/>
    </inkml:context>
    <inkml:brush xml:id="br0">
      <inkml:brushProperty name="width" value="0.025" units="cm"/>
      <inkml:brushProperty name="height" value="0.025" units="cm"/>
    </inkml:brush>
  </inkml:definitions>
  <inkml:trace contextRef="#ctx0" brushRef="#br0">0 1 7431,'0'0'11777,"9"2"-10779,25 10-187,-1 2 0,0 0 0,44 29 0,57 25-1535,-14-21-3778,-37-15-6446,-65-24 6298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3.493"/>
    </inkml:context>
    <inkml:brush xml:id="br0">
      <inkml:brushProperty name="width" value="0.025" units="cm"/>
      <inkml:brushProperty name="height" value="0.025" units="cm"/>
    </inkml:brush>
  </inkml:definitions>
  <inkml:trace contextRef="#ctx0" brushRef="#br0">0 1 3011,'0'0'96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3.834"/>
    </inkml:context>
    <inkml:brush xml:id="br0">
      <inkml:brushProperty name="width" value="0.025" units="cm"/>
      <inkml:brushProperty name="height" value="0.025" units="cm"/>
    </inkml:brush>
  </inkml:definitions>
  <inkml:trace contextRef="#ctx0" brushRef="#br0">1 0 5029,'9'4'2301,"105"51"2393,-60-27-4554,1-2 0,86 27 0,-52-24-4294,41 25 2500,25 9 1114,-125-50 3684,0 0 0,43 29 0,-46-26-2213,1 0 0,48 18 0,-15-9-1872,-3 2-4540,-45-21 3826,13 5-3112</inkml:trace>
  <inkml:trace contextRef="#ctx0" brushRef="#br0" timeOffset="1">1312 586 4869,'0'0'640,"10"5"-255,17 11-160,27 19 5744,21 11 1844,-27-25-6595,-4-1 814,-17 4 2940,-26-23-4892,-1 1 0,1-1 0,0 0 0,0-1 0,0 1 0,0 0 0,0 0 0,1 0 0,-1 0 0,0-1 0,0 1 0,0-1 0,1 1 0,-1-1 0,0 1 1,0-1-1,1 0 0,2 1 0,8-1-7164,-8 0 1986</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4.987"/>
    </inkml:context>
    <inkml:brush xml:id="br0">
      <inkml:brushProperty name="width" value="0.025" units="cm"/>
      <inkml:brushProperty name="height" value="0.025" units="cm"/>
    </inkml:brush>
  </inkml:definitions>
  <inkml:trace contextRef="#ctx0" brushRef="#br0">0 668 4901,'0'0'18583,"10"-5"-16950,6-3-900,0-2-1,-1 0 1,0-1-1,0-1 1,21-21-1,68-84 1010,-28 31-1468,148-129-640,-137 136-3371,-2-2-5858,-100 81-3014</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5.340"/>
    </inkml:context>
    <inkml:brush xml:id="br0">
      <inkml:brushProperty name="width" value="0.025" units="cm"/>
      <inkml:brushProperty name="height" value="0.025" units="cm"/>
    </inkml:brush>
  </inkml:definitions>
  <inkml:trace contextRef="#ctx0" brushRef="#br0">349 0 16912,'0'0'7746,"-5"11"-7351,-259 452 4340,247-436-4535,-30 55 471,45-76-641,-1 0 0,1 0-1,0 0 1,0 0 0,1 1 0,-1-1-1,2 0 1,-1 1 0,1-1 0,-1 1-1,3 9 1,-2-15-32,1 1 0,0-1 0,0 0 1,0 0-1,0 0 0,0 0 0,1 0 0,-1 0 0,0 0 0,0 0 0,1 0 1,-1 0-1,1 0 0,-1-1 0,1 1 0,-1-1 0,1 1 0,-1-1 1,1 0-1,-1 1 0,1-1 0,-1 0 0,1 0 0,0 0 0,-1 0 0,3-1 1,45-3 46,-22-3-492,0-1 0,0-1 0,35-18-1,10-4-2765,30-15-5494,-53 17-4303</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6.026"/>
    </inkml:context>
    <inkml:brush xml:id="br0">
      <inkml:brushProperty name="width" value="0.025" units="cm"/>
      <inkml:brushProperty name="height" value="0.025" units="cm"/>
    </inkml:brush>
  </inkml:definitions>
  <inkml:trace contextRef="#ctx0" brushRef="#br0">0 24 13068,'0'0'7325,"3"14"-5516,5 38-204,16 90 1779,-21-129-3218,0-1 0,0 0-1,2 0 1,0 0 0,0 0 0,1-1 0,0 0-1,14 19 1,-18-28-115,0 0 1,-1 0-1,1 0 0,0 0 0,0-1 1,0 1-1,0-1 0,0 1 1,1-1-1,-1 0 0,0 0 0,1 0 1,-1 0-1,1 0 0,-1 0 0,1-1 1,-1 1-1,1-1 0,0 0 0,-1 0 1,1 0-1,-1 0 0,1 0 1,0 0-1,-1-1 0,1 1 0,-1-1 1,1 0-1,-1 0 0,1 0 0,-1 0 1,0 0-1,1 0 0,-1-1 1,0 1-1,0-1 0,0 0 0,0 1 1,0-1-1,2-3 0,4-4 197,0-1 0,0 0-1,-1 0 1,0-1 0,-1 0 0,0 0-1,5-14 1,-6 11-248,0 0 0,-1-1 0,0 0 0,-1 0 0,-1 0 0,0 0 0,-1 0 0,0 0 0,-2-1 0,0 1 0,-4-24 0,3 35 0,0 0 0,0 1 0,0-1 0,-1 1 0,1 0 0,-1-1 0,0 1 0,1 0 0,-2 0 0,1 1 0,0-1 0,0 1 0,-1-1 0,0 1 0,1 0 0,-1 1 0,0-1 0,0 1 0,0-1 0,0 1 0,0 0 0,0 1 0,0-1 0,0 1 0,0-1 0,0 1 0,-1 1 0,1-1 0,-6 1 0,9 0-8,0-1 0,1 0 0,-1 0 0,0 1 0,0-1 0,0 0 0,1 1 0,-1-1 0,0 0 0,0 1 0,1-1 1,-1 1-1,0 0 0,1-1 0,-1 1 0,1 0 0,-1-1 0,0 1 0,1 0 0,0-1 0,-1 1 0,1 0 0,-1 0 0,1 0 0,0-1 0,0 1 0,-1 0 0,1 0 0,0 0 0,0 0 0,0 0 0,0-1 0,0 1 1,0 0-1,0 0 0,0 0 0,0 0 0,1 0 0,-1-1 0,0 1 0,0 0 0,1 0 0,-1 0 0,1-1 0,-1 1 0,1 0 0,-1 0 0,1-1 0,-1 1 0,2 0 0,0 3-175,1 1 1,0-1-1,0-1 0,0 1 0,0 0 0,1-1 0,6 6 1,-3-6-910,0 0 1,0 0-1,0-1 1,0 0-1,0 0 1,0 0-1,1-1 1,-1 0-1,0 0 1,13-1 0,18 0-6175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1.308"/>
    </inkml:context>
    <inkml:brush xml:id="br0">
      <inkml:brushProperty name="width" value="0.025" units="cm"/>
      <inkml:brushProperty name="height" value="0.025" units="cm"/>
    </inkml:brush>
  </inkml:definitions>
  <inkml:trace contextRef="#ctx0" brushRef="#br0">18 1 13389,'0'0'15502,"2"14"-14861,0 36 145,-3-1 0,-8 65 0,-2 56 75,14-163-845,5-16-12,6-19-8,-7-1 4,-1 0 0,4-58 0,-9 71 0,-1-1 0,-1 0 0,0 1 0,-1-1 0,0 1 0,-9-28 0,8 84-182,5-35 20,0 0 0,0 0 0,0 0 0,1 0 0,0 0 0,0-1 0,0 1 0,0-1 0,1 0 0,-1 0 0,1 0-1,0 0 1,1-1 0,-1 0 0,8 5 0,-4-3-229,0-1 0,1 0-1,-1-1 1,1 0 0,0 0 0,0 0 0,0-1-1,1-1 1,9 1 0,-12-1 205,0-1 0,0 0 0,0-1 1,-1 1-1,1-1 0,0-1 0,0 1 0,0-1 0,-1 0 1,1-1-1,-1 0 0,7-4 0,-9 5 276,-1 0 1,1-1-1,-1 0 0,0 0 1,0 0-1,0 0 0,-1-1 0,1 1 1,-1-1-1,1 1 0,-1-1 1,0 0-1,-1 0 0,1 0 0,-1 0 1,1 0-1,-1 0 0,0 0 1,-1-1-1,1-5 0,-1 7 77,0 1 0,1 0 0,-1 0 0,-1 0-1,1-1 1,0 1 0,-1 0 0,1 0 0,-1 0 0,1 0-1,-1 0 1,0 0 0,0 0 0,0 0 0,0 0 0,0 0 0,-1 0-1,-1-2 1,2 3-123,1 1 0,-1 0 1,1-1-1,-1 1 0,0 0 0,1 0 0,-1-1 0,1 1 0,-1 0 0,0 0 0,1 0 0,-1 0 1,1 0-1,-1 0 0,0 0 0,1 0 0,-1 0 0,0 0 0,1 0 0,-1 0 0,1 0 0,-1 0 1,1 1-1,-2-1 0,-16 21 98,9-5 168,1 0 0,0 1 1,1 0-1,1 0 0,1 1 0,0 0 1,1 0-1,-2 33 0,6-50-310,0 0 0,0-1 0,1 1 0,-1 0 0,0 0 0,0-1 0,1 1 0,-1 0 0,0 0 0,1-1 0,-1 1 0,1 0 0,-1-1 0,1 1 0,-1 0 0,1-1 0,0 1 0,-1-1 0,1 1 0,0-1 0,-1 1 0,1-1 0,0 0 0,-1 1 0,1-1 0,0 0 0,0 1 0,0-1 0,-1 0 0,1 0 0,0 0 0,0 0 0,0 0 0,-1 0 0,1 0 0,0 0 0,0 0 0,0 0 0,0 0 0,-1-1 0,1 1 0,0 0 0,0 0 0,-1-1 0,1 1 0,1-1 0,40-19 0,-28 7 0,0 1 0,-1-2 0,0 0 0,-1-1 0,-1 0 0,15-25 0,11-15 0,-33 132-5055,-5-58 3162,0-14 941,0 0 0,1 0 0,0 0 0,0 0 0,0 0-1,1 0 1,0 0 0,0 0 0,2 8 0,12-3-5833</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6.369"/>
    </inkml:context>
    <inkml:brush xml:id="br0">
      <inkml:brushProperty name="width" value="0.025" units="cm"/>
      <inkml:brushProperty name="height" value="0.025" units="cm"/>
    </inkml:brush>
  </inkml:definitions>
  <inkml:trace contextRef="#ctx0" brushRef="#br0">148 4 17905,'-10'7'2498,"-5"6"-1556,0 0-1,0 0 1,1 1-1,-19 27 1,27-34-633,1 0 1,0 0 0,1 1-1,0 0 1,0-1 0,1 1 0,0 1-1,0-1 1,1 0 0,0 1-1,0 0 1,1-1 0,0 1-1,1 0 1,0 8 0,0-15-290,0 0-1,1 0 1,-1 0 0,0 0 0,1 0 0,0 0 0,0 0 0,-1 0-1,1 0 1,0 0 0,1 0 0,-1-1 0,0 1 0,0 0-1,1-1 1,-1 1 0,1-1 0,-1 0 0,1 1 0,0-1-1,2 2 1,-1-2-4,1 0 0,-1 0 0,1 0 1,-1 0-1,1 0 0,0-1 0,-1 1 0,1-1 0,0 0 0,0 0 0,4-1 0,1-1 21,1 0 0,-1 0 0,0-1-1,0 0 1,0 0 0,-1-1 0,1 0 0,13-10 0,-13 7-7,0-2-1,0 1 1,-1-1 0,0 0 0,-1-1 0,0 0 0,-1 0 0,0 0 0,6-14-1,-9 16 0,1 0-1,-1-1 0,-1 1 1,1-1-1,-1 0 0,-1 0 1,0 0-1,0 0 1,-1 0-1,0 0 0,-1 0 1,-2-16-1,-6 10-13,-3 18-105,10-1 74,0 1 0,0-1 0,1 0 0,-1 0 0,1 1 0,-1-1 0,1 1 0,0-1 0,-2 6 0,1 1 31,0 0 0,1 0 0,0 0 0,0 0 0,1 0-1,0 1 1,3 15 0,-3-23-94,1 0 0,-1 1-1,1-1 1,0 0 0,0 0-1,0 0 1,1 0 0,-1 0-1,0 0 1,1 0 0,-1 0-1,1 0 1,0-1 0,1 3 0,0-3-279,0 1 1,-1-1-1,1 0 1,0 1-1,0-1 1,0-1-1,0 1 1,0 0-1,0-1 1,0 1-1,0-1 1,0 0-1,5 0 1,14-5-4314,0-12-2653</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7.070"/>
    </inkml:context>
    <inkml:brush xml:id="br0">
      <inkml:brushProperty name="width" value="0.025" units="cm"/>
      <inkml:brushProperty name="height" value="0.025" units="cm"/>
    </inkml:brush>
  </inkml:definitions>
  <inkml:trace contextRef="#ctx0" brushRef="#br0">3 0 16592,'0'0'7559,"-1"11"-5910,0 38-331,1 0-1,13 88 0,-10-119-1066,0 0 1,1 0-1,1-1 0,1 0 0,1 0 1,0 0-1,1 0 0,1-1 0,0-1 1,1 1-1,18 19 0,-26-33-251,-1 1 0,1-1 0,0 0 0,0 0 0,0-1 0,0 1 0,1 0 0,-1-1 0,0 1 0,1-1 0,-1 0 0,1 0 0,-1 0 0,1 0 0,0 0 0,-1 0 0,1-1 0,0 1 0,0-1 0,-1 0 0,1 0 0,0 0 0,0 0 0,-1 0 0,1-1 0,0 1 0,3-2 0,-3 0 0,1-1 0,0 1 0,-1-1 0,1 0 0,-1 1 0,0-2 0,0 1 0,0 0 0,-1-1 0,1 1 0,-1-1 0,1 0 0,-1 0 0,0 0 0,-1 0 0,2-5 0,4-13 0,-1 0 0,-2-1 0,0 0 0,-1 1 0,-2-1 0,0 0 0,-3-33 0,2 55 0,0 0 0,0 0 0,-1 0 0,1 0 0,0 0 0,0-1 0,-1 1 0,1 0 0,-1 0 0,1 0 0,-1 0 0,1 0 0,-1 0 0,0 0 0,1 1 0,-1-1 0,0 0 0,-1-1 0,1 2 0,1 0 0,0 0 0,-1 0 0,1-1 0,-1 1 0,1 0 0,-1 0 0,1 1 0,-1-1 0,1 0 0,-1 0 0,1 0 0,-1 0 0,1 0 0,-1 0 0,1 1 0,-1-1 0,1 0 0,0 0 0,-1 1 0,1-1 0,0 0 0,-1 1 0,1-1 0,0 0 0,-1 1 0,1-1 0,0 0 0,-1 1 0,1-1 0,0 1 0,0-1 0,0 1 0,-1-1 0,1 0 0,0 1 0,0-1 0,0 1 0,0-1 0,0 1 0,0-1 0,0 1 0,0-1 0,0 1 0,-3 11 0,1 0 0,0 0 0,1 1 0,0-1 0,1 0 0,1 0 0,3 20 0,-4-28 0,0-1 0,1 0 0,-1 1 0,1-1 0,0 0 0,0 1 0,0-1 0,1 0 0,-1 0 0,1 0 0,-1 0 0,1 0 0,0 0 0,0-1 0,1 1 0,-1-1 0,0 1 0,1-1 0,-1 0 0,1 0 0,0 0 0,0 0 0,0 0 0,0-1 0,0 1 0,0-1 0,0 0 0,1 0 0,-1 0 0,0 0 0,1-1 0,3 1 0,-4-2 0,-1 0 0,1 1 0,0-1 0,0 0 0,0-1 0,-1 1 0,1-1 0,0 1 0,-1-1 0,0 0 0,1 1 0,-1-1 0,0-1 0,0 1 0,0 0 0,0 0 0,0-1 0,-1 1 0,1-1 0,-1 1 0,1-1 0,-1 0 0,0 0 0,0 0 0,0 1 0,-1-1 0,2-5 0,2-9 0,-1 0 0,0 0 0,0-25 0,-2 23 0,0 12 0,0 1 0,-1-1 0,0 1 0,0-1 0,0 0 0,-1 1 0,0-1 0,-3-9 0,-1 16 0,1 11 0,1 13 0,2-12 0,0 0 0,1 0 0,0 0 0,1 0 0,1 0 0,0 0 0,4 14 0,-4-22 0,-1 0 0,1-1 0,0 1 0,0-1 0,0 0 0,0 1 0,1-1 0,-1 0 0,1 0 0,0-1 0,0 1 0,0 0 0,0-1 0,0 0 0,1 0 0,-1 0 0,1 0 0,-1 0 0,1-1 0,0 0 0,0 0 0,-1 0 0,1 0 0,0 0 0,0-1 0,4 1 0,7-2-204,21 2-2576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7.518"/>
    </inkml:context>
    <inkml:brush xml:id="br0">
      <inkml:brushProperty name="width" value="0.025" units="cm"/>
      <inkml:brushProperty name="height" value="0.025" units="cm"/>
    </inkml:brush>
  </inkml:definitions>
  <inkml:trace contextRef="#ctx0" brushRef="#br0">0 217 16239,'0'0'15530,"12"-5"-14681,1-1-786,10-4-33,1-2 1,-1 0 0,28-21 0,-44 29-34,-1-1 1,0-1-1,-1 1 1,1-1-1,-1 0 1,0 0-1,5-9 0,-9 12 2,1-1 1,0 1-1,-1-1 0,0 1 0,0-1 0,0 1 0,0-1 0,0 0 0,-1 1 0,0-1 0,0 0 0,0 1 0,0-1 0,0 0 0,-1 0 0,-1-4 0,1 6 1,1 1 0,-1 0 0,0-1 0,0 1 0,-1 0 0,1 0 0,0 0 0,0 0 0,0 0 0,-1 0 0,1 0 0,-1 0 0,1 0 0,0 0 0,-1 1 0,1-1 0,-1 1 0,0-1 0,1 1 0,-1 0 0,1 0 0,-1-1 0,0 1 0,1 0 0,-1 0 0,0 1 0,1-1 0,-1 0 0,1 0 0,-3 2 0,-1-2 0,-1 1 0,1 0 0,0 1 0,0-1 0,0 1 0,0 0 0,1 0 0,-7 4 0,4 1 0,0 0 0,1 0 0,0 0 0,0 1 0,0 0 0,1 1 0,1-1 0,-1 1 0,1 0 0,1 0 0,0 0 0,0 1 0,0-1 0,2 1 0,-1-1 0,1 1 0,0 0 0,1 13 0,1-21-18,-1 1-1,0-1 1,1 1 0,-1 0-1,1-1 1,0 1 0,0-1-1,0 0 1,0 1 0,0-1 0,1 0-1,-1 0 1,1 0 0,-1 1-1,1-2 1,0 1 0,0 0-1,2 2 1,1 0-107,0-1 0,1 0 0,-1-1 0,0 1 0,1-1 0,-1 0 0,12 2 0,5 0-797,0-1-1,1-2 1,26 0-1,-47-1 841,47-4-7557,-1-12-8205</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08.499"/>
    </inkml:context>
    <inkml:brush xml:id="br0">
      <inkml:brushProperty name="width" value="0.025" units="cm"/>
      <inkml:brushProperty name="height" value="0.025" units="cm"/>
    </inkml:brush>
  </inkml:definitions>
  <inkml:trace contextRef="#ctx0" brushRef="#br0">136 358 7527,'0'0'15626,"-10"-4"-12632,-34-13-970,41 17-1921,1 0 1,-1 0-1,1 0 1,0 0-1,-1 0 1,1 1 0,0-1-1,-1 1 1,1-1-1,0 1 1,-1 0-1,1 0 1,0 0 0,0 0-1,0 0 1,0 1-1,0-1 1,0 1-1,0-1 1,1 1 0,-1 0-1,0 0 1,1-1-1,-1 1 1,1 0-1,0 0 1,0 1 0,-2 3-1,-1 1 72,1 1 0,-1 0 0,2-1 0,-1 1 0,1 0 0,-2 12 0,4-16-155,-1-1 0,1 1 1,0 0-1,0-1 0,0 1 0,1-1 1,-1 1-1,1-1 0,0 1 1,0-1-1,0 0 0,1 1 1,2 5-1,-3-8-18,0 0 1,1 0-1,-1 0 1,0 0-1,1-1 1,-1 1-1,1 0 1,-1-1-1,1 1 1,-1 0-1,1-1 1,-1 0-1,1 1 1,-1-1-1,1 0 0,-1 0 1,1 0-1,0 0 1,-1 0-1,1 0 1,-1-1-1,1 1 1,-1 0-1,1-1 1,-1 1-1,1-1 1,-1 0-1,1 1 1,-1-1-1,0 0 1,1 0-1,-1 0 1,2-2-1,4-1-2,-1 0 0,0-1 0,0 0 0,-1-1 0,1 1 0,-1-1 0,0 0 0,-1 0 0,1-1 0,-1 1 0,0-1 0,-1 0 0,0 0 0,3-8 0,-3 4 0,1 0 0,-2-1 0,1 0 0,-2 0 0,1 1 0,-2-1 0,0 0 0,-2-18 0,3 29-2,-1 0 1,0 1-1,0-1 1,-1 0-1,1 0 1,0 0-1,0 1 1,0-1-1,0 0 1,-1 0-1,1 1 1,0-1-1,-1 0 1,1 0-1,-1 1 1,1-1-1,-1 0 1,1 1-1,-1-1 1,1 1-1,-1-1 1,0 1-1,1-1 1,-1 1-1,0-1 0,1 1 1,-1-1-1,0 1 1,1 0-1,-1-1 1,0 1-1,0 0 1,0 0-1,1 0 1,-3 0-1,3 0-2,-1 0 1,0 0-1,0 1 0,0-1 0,0 1 0,0-1 1,0 1-1,0-1 0,0 1 0,1 0 0,-1-1 0,0 1 1,1 0-1,-1 0 0,0-1 0,1 1 0,-1 0 1,1 0-1,-1 0 0,1 0 0,-1 0 0,1 0 0,0 0 1,-1 0-1,1 0 0,0 0 0,0 0 0,0 1 1,-1 4 7,0-1 1,1 1-1,-1 0 1,1-1-1,1 1 1,-1 0-1,1-1 1,0 1 0,0 0-1,0-1 1,3 7-1,-2-10 0,-1 0 0,1 0 1,-1 0-1,1 0 0,0 0 0,0 0 0,0 0 0,0-1 0,0 1 0,0-1 0,1 1 0,-1-1 1,0 0-1,1 0 0,-1 0 0,1 0 0,-1-1 0,1 1 0,0-1 0,-1 1 0,1-1 1,-1 0-1,1 0 0,0 0 0,-1 0 0,5-1 0,0 0-4,0-1 0,1 0 0,-1 0 0,0-1 0,-1 0 0,1 0 0,0 0 0,-1-1 0,0 0 0,1 0 0,-2-1 0,1 0 0,0 0 0,-1 0 0,0 0 0,0-1 0,-1 0 0,5-7 0,0-1 0,0-1 0,0 0 0,-2 0 0,0-1 0,0 0 0,7-31 0,-11 33 0,0 1 0,-1-1 0,-1 1 0,0-1 0,-1 0 0,0 1 0,-1-1 0,-6-26 0,7 40 0,0-1 0,0 1 0,0-1 0,0 1 0,0 0 0,0-1 0,0 1 0,0-1 0,-1 1 0,1 0 0,0-1 0,0 1 0,0-1 0,-1 1 0,1 0 0,0-1 0,0 1 0,-1 0 0,1 0 0,0-1 0,-1 1 0,1 0 0,0 0 0,-1-1 0,1 1 0,-1 0 0,1 0 0,0 0 0,-1-1 0,1 1 0,-1 0 0,1 0 0,0 0 0,-1 0 0,1 0 0,-1 0 0,0 0 0,-8 15 0,-2 26 0,7-14 0,1 0 0,1 0 0,2 0 0,1 0 0,6 47 0,-4-59 0,1-1 0,0 0 0,1 0 0,0 0 0,1 0 0,1-1 0,0 0 0,1 0 0,0-1 0,1 0 0,0 0 0,13 11 0,3-1 0,51 34 0,-58-45 0,-1 0 0,0 2 0,0 0 0,-2 1 0,0 0 0,0 1 0,17 25 0,-30-38 0,-1 1 0,1-1 0,-1 0 0,0 1 0,0-1 0,0 1 0,0-1 0,-1 1 0,1-1 0,-1 1 0,1-1 0,-1 1 0,0 0 0,0-1 0,0 1 0,0 2 0,-1-3 0,0-1 0,1 0 0,-1 0 0,0 0 0,0 0 0,1 0 0,-1 0 0,0 0 0,0 0 0,0-1 0,0 1 0,0 0 0,-1 0 0,1-1 0,0 1 0,0-1 0,0 1 0,0-1 0,-1 0 0,1 1 0,0-1 0,-1 0 0,1 0 0,0 0 0,0 0 0,-1 0 0,1 0 0,0 0 0,-1 0 0,1 0 0,0-1 0,-2 0 0,-5-1 0,1 0 0,0-1 0,0 0 0,0 0 0,0-1 0,1 0 0,0 0 0,-1 0 0,1-1 0,1 0 0,-1 0 0,-6-8 0,-58-74 0,69 85 0,-5-6 0,-14-20 0,-26-46 0,42 67 0,0-1 0,0 1 0,1-1 0,1 1 0,-1-1 0,1 0 0,0 0 0,1-1 0,0 1 0,0 0 0,1 0 0,1-12 0,0 18 0,0-1 0,0 0 0,0 0 0,0 1 0,1-1 0,-1 1 0,1-1 0,0 1 0,0 0 0,0 0 0,0 0 0,0 0 0,0 0 0,0 0 0,1 0 0,-1 1 0,1-1 0,-1 1 0,1-1 0,0 1 0,3-1 0,67-18 0,-57 17 0,10-3-227,50-12-2821,-2-8-3724,-19-3-5987</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1.322"/>
    </inkml:context>
    <inkml:brush xml:id="br0">
      <inkml:brushProperty name="width" value="0.025" units="cm"/>
      <inkml:brushProperty name="height" value="0.025" units="cm"/>
    </inkml:brush>
  </inkml:definitions>
  <inkml:trace contextRef="#ctx0" brushRef="#br0">36 1 16303,'0'0'4848,"-3"9"-3103,-5 13-1215,2-1 0,0 1 0,2 0 0,0 0 0,2 1 0,0-1 0,2 1-1,2 30 1,-1-46-552,0 0 0,0 0 0,0-1 0,1 1-1,0 0 1,0-1 0,1 1 0,-1-1-1,1 0 1,1 0 0,-1 0 0,1-1 0,0 1-1,1-1 1,-1 0 0,1 0 0,0 0-1,0 0 1,1-1 0,-1 0 0,1 0 0,0-1-1,0 0 1,0 0 0,1 0 0,-1-1-1,0 1 1,1-2 0,0 1 0,0-1 0,-1 0-1,14 0 1,39-1-8194,-32-4 390</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2.130"/>
    </inkml:context>
    <inkml:brush xml:id="br0">
      <inkml:brushProperty name="width" value="0.025" units="cm"/>
      <inkml:brushProperty name="height" value="0.025" units="cm"/>
    </inkml:brush>
  </inkml:definitions>
  <inkml:trace contextRef="#ctx0" brushRef="#br0">3 167 10762,'0'0'15786,"-1"-9"-14318,1 5-1241,-1 0 0,1 0 1,0 0-1,0 0 0,0 0 1,1 0-1,0 0 0,-1 0 1,1 0-1,1 0 0,-1 0 0,0 0 1,1 0-1,0 1 0,0-1 1,0 1-1,0-1 0,4-3 1,4-4-141,-1 1 0,1 1 0,18-14 0,-24 20-80,1 0 0,0 0 0,-1 0 0,1 0 0,0 1 0,1 0 0,-1 0 0,0 0 0,1 1 0,-1 0 0,10-1 0,-14 2-7,-1 1 0,1-1 0,0 1 0,0 0 0,0-1 0,-1 1 0,1 0 0,0-1 0,-1 1 0,1 0 0,0 0 0,-1 0 0,1-1 0,-1 1 0,1 0 0,-1 0 0,0 0 0,1 0 0,-1 0 0,0 0 0,0 0 0,0 0 0,0 0 0,1 0 0,-1 0 0,-1 0 0,1 0 0,0 0 0,0 0 0,0 0 0,0 0 0,-1 0 0,1 0 0,-1 1 0,-10 38 0,-1-19 0,-1-1 0,-2 0 0,-17 19 0,31-39 0,1 0 0,0 0 0,0 0 0,0 1 0,-1-1 0,1 0 0,0 0 0,0 0 0,0 0 0,0 1 0,0-1 0,-1 0 0,1 0 0,0 0 0,0 1 0,0-1 0,0 0 0,0 0 0,0 0 0,0 1 0,0-1 0,0 0 0,0 0 0,0 1 0,0-1 0,0 0 0,0 0 0,0 1 0,0-1 0,0 0 0,0 0 0,0 0 0,0 1 0,0-1 0,0 0 0,0 0 0,1 0 0,-1 1 0,0-1 0,0 0 0,0 0 0,0 0 0,1 0 0,-1 1 0,0-1 0,0 0 0,0 0 0,0 0 0,1 0 0,-1 0 0,0 0 0,1 1 0,19 1 0,23-6 0,-31 2 0,-5 0 0,1 0 0,0 1 0,0 0 0,0 0 0,12 1 0,-18 0 0,-1 1 0,1-1 0,0 0 0,-1 1 0,1-1 0,-1 1 0,1 0 0,-1-1 0,1 1 0,-1 0 0,1 0 0,-1 0 0,0 0 0,1 0 0,-1 0 0,0 0 0,0 1 0,0-1 0,0 0 0,0 1 0,0-1 0,0 0 0,0 1 0,-1-1 0,1 1 0,-1 0 0,1-1 0,-1 1 0,1-1 0,-1 1 0,0 0 0,0 1 0,1 4 0,-1-1 0,0 1 0,0-1 0,-1 1 0,1-1 0,-1 0 0,-1 1 0,1-1 0,-1 0 0,0 0 0,-1 0 0,0 0 0,0 0 0,0 0 0,0-1 0,-1 1 0,0-1 0,0 0 0,0 0 0,-1-1 0,0 1 0,1-1 0,-2 0 0,1 0 0,0-1 0,-1 0 0,0 0 0,0 0 0,0 0 0,0-1 0,0 0 0,0 0 0,0-1 0,-1 0 0,1 0 0,-10 0 0,15 0-33,0-1 1,-1 0-1,1 0 0,0 0 0,0 0 1,0 0-1,0 0 0,-1 0 1,1-1-1,0 1 0,0 0 0,0 0 1,0-1-1,0 1 0,0-1 1,0 1-1,0-1 0,0 0 0,0 1 1,0-1-1,0 0 0,0 0 1,0 1-1,1-1 0,-1 0 0,0 0 1,0 0-1,1 0 0,-1 0 1,1 0-1,-1 0 0,1 0 1,-1 0-1,1 0 0,0-1 0,0 1 1,-1 0-1,1 0 0,0 0 1,0 0-1,0-1 0,0 1 0,0 0 1,0 0-1,1 0 0,-1 0 1,0 0-1,1-3 0,1-1-382,0-1-1,1 0 0,-1 1 1,1 0-1,0-1 0,0 1 1,1 0-1,5-6 0,37-34-9599,-22 22 4010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2.484"/>
    </inkml:context>
    <inkml:brush xml:id="br0">
      <inkml:brushProperty name="width" value="0.025" units="cm"/>
      <inkml:brushProperty name="height" value="0.025" units="cm"/>
    </inkml:brush>
  </inkml:definitions>
  <inkml:trace contextRef="#ctx0" brushRef="#br0">46 110 8680,'0'0'17729,"-6"11"-17147,1-3-326,0 0 0,0 1 1,1 0-1,1 0 0,-1 0 0,1 0 1,1 1-1,0-1 0,0 1 0,0 12 1,2-18-93,0 0 0,0 1 1,0-1-1,1 1 0,0-1 1,0 0-1,0 0 1,0 1-1,0-1 0,3 4 1,-3-7-149,0 0 1,0 1-1,0-1 1,0 0-1,0 0 1,1-1-1,-1 1 1,0 0-1,0 0 1,1-1-1,-1 1 1,1 0-1,-1-1 1,0 1 0,1-1-1,-1 0 1,1 0-1,-1 1 1,1-1-1,-1 0 1,1 0-1,-1 0 1,1-1-1,-1 1 1,1 0-1,-1 0 1,1-1-1,-1 1 1,1-1-1,-1 1 1,0-1-1,1 0 1,-1 0-1,2-1 1,2-1 3,1-1 0,-1 0 0,0 0 0,0 0 0,0-1 0,0 1 1,-1-1-1,0 0 0,0-1 0,0 1 0,-1-1 0,1 0 0,-1 0 0,-1 0 0,4-11 0,-3 8 3,0 0 0,0 0 0,-1 0-1,-1-1 1,0 1 0,0 0-1,0-1 1,-2 1 0,1-1-1,-3-14 1,1 20-23,0-1 0,0 1 0,0 0 0,-1 0 0,1 0 0,-1 0 0,0 0 0,0 1 0,0-1 0,-1 1 0,1 0 0,-1 0 0,0 0 0,-7-4 0,6 4 0,0 0 0,-1 0 0,1 0 0,-1 1 0,0 0 0,0 0 0,0 0 0,0 1 0,0 0 0,-11-1 0,16 2-5,1 0 0,-1 0-1,0 1 1,0-1 0,1 0 0,-1 0 0,0 1-1,1-1 1,-1 0 0,0 1 0,1-1 0,-1 1-1,0-1 1,1 0 0,-1 1 0,1 0 0,-1-1-1,1 1 1,-1-1 0,1 1 0,-1 0 0,1-1 0,0 1-1,-1 0 1,1-1 0,0 1 0,-1 1 0,-1 28-481,3-23 159,0 0 0,0-1 0,0 0 0,1 1 0,0-1 0,5 11 0,26 19-9998,-14-22 1277</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2.859"/>
    </inkml:context>
    <inkml:brush xml:id="br0">
      <inkml:brushProperty name="width" value="0.025" units="cm"/>
      <inkml:brushProperty name="height" value="0.025" units="cm"/>
    </inkml:brush>
  </inkml:definitions>
  <inkml:trace contextRef="#ctx0" brushRef="#br0">4 1 21973,'0'0'9865,"-4"65"-8936,7-44-929,5 0 0,0-3 0,2-2 0,0-2 0,1-3 0,-1-4 0,1-1 0,-6-3 0,2 0-1890,0-3-1985,-2-12-10251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3.201"/>
    </inkml:context>
    <inkml:brush xml:id="br0">
      <inkml:brushProperty name="width" value="0.025" units="cm"/>
      <inkml:brushProperty name="height" value="0.025" units="cm"/>
    </inkml:brush>
  </inkml:definitions>
  <inkml:trace contextRef="#ctx0" brushRef="#br0">27 0 18225,'0'0'9049,"-4"9"-7437,-1 6-1292,0 0 0,2 0 0,-1 0 0,2 0 1,0 1-1,1 25 0,1-32-218,0-1 1,0 0-1,1 1 1,0-1-1,1 0 1,0 0-1,0 0 1,1 0-1,0 0 1,0 0-1,0-1 1,1 1-1,1-1 1,-1 0-1,9 9 1,-12-14-103,1 0 0,0-1 0,0 1 0,0-1 0,0 1 0,0-1 0,0 0 0,0 1 0,0-1 0,0 0 0,1 0 0,-1-1 0,1 1 0,-1 0 0,0-1 0,1 0 0,-1 1 0,1-1 0,-1 0 0,1 0 0,-1 0 0,4-1 0,-2-1 0,0 1 0,-1-1 0,1 0 0,-1 1 0,0-2 0,0 1 0,1 0 0,-1-1 0,-1 1 0,1-1 0,0 0 0,-1 0 0,3-3 0,1-2 0,-1 0 0,0-1 0,0 1 0,-1-1 0,0 0 0,-1 0 0,0-1 0,0 1 0,-1-1 0,2-16 0,-4 24 0,0 1 0,0-1 0,0 0 0,0 1 0,0-1 0,-1 0 0,1 1 0,-1-1 0,1 1 0,-1-1 0,1 0 0,-1 1 0,0-1 0,1 1 0,-1 0 0,0-1 0,0 1 0,0 0 0,0-1 0,-1 1 0,1 0 0,0 0 0,0 0 0,-1 0 0,1 0 0,-1 0 0,-1 0 0,1 0 0,-1 1 0,1-1 0,0 1 0,-1 0 0,1 0 0,0 0 0,-1 0 0,1 0 0,0 1 0,-1-1 0,1 1 0,0-1 0,0 1 0,-1 0 0,1 0 0,0 0 0,0 0 0,0 0 0,0 1 0,-2 1 0,-1 1 0,-1 0 0,1 0 0,0 1 0,0 0 0,1 0 0,-1 0 0,1 1 0,0-1 0,1 1 0,-1 0 0,1 0 0,0 0 0,1 1 0,-4 11 0,6-17-227,1-1 0,0 1 0,-1-1 0,1 1 1,-1-1-1,1 1 0,0-1 0,-1 1 0,1-1 0,0 0 0,-1 1 0,1-1 1,0 0-1,0 0 0,-1 1 0,1-1 0,0 0 0,0 0 0,0 0 0,-1 0 0,1 0 1,0 0-1,0 0 0,0 0 0,-1 0 0,1-1 0,0 1 0,1 0 0,2-1-2242,13 0-6867</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3.593"/>
    </inkml:context>
    <inkml:brush xml:id="br0">
      <inkml:brushProperty name="width" value="0.025" units="cm"/>
      <inkml:brushProperty name="height" value="0.025" units="cm"/>
    </inkml:brush>
  </inkml:definitions>
  <inkml:trace contextRef="#ctx0" brushRef="#br0">1 21 14606,'0'0'11269,"11"-4"-9198,-6 1-1881,0 1 0,1 0-1,-1 0 1,1 0 0,-1 1-1,1-1 1,0 1-1,0 1 1,0-1 0,-1 1-1,1 0 1,0 0-1,0 1 1,0 0 0,-1 0-1,1 0 1,0 0 0,-1 1-1,1 0 1,-1 0-1,0 1 1,1 0 0,-1 0-1,8 6 1,-3 1-180,0 0 0,-1 1 0,0 1 0,-1-1 0,0 1 1,-1 1-1,0-1 0,-1 1 0,0 1 0,-1-1 0,-1 1 0,0 0 0,4 26 0,-6-29-45,-1 0-1,0 0 0,-1 0 0,0 0 0,0 0 0,-1 0 1,-1 0-1,0 0 0,0 0 0,-1 0 0,-1-1 1,0 0-1,0 1 0,-1-1 0,0-1 0,0 1 0,-1-1 1,-13 15-1,8-17-4167,2-6-4567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1.664"/>
    </inkml:context>
    <inkml:brush xml:id="br0">
      <inkml:brushProperty name="width" value="0.025" units="cm"/>
      <inkml:brushProperty name="height" value="0.025" units="cm"/>
    </inkml:brush>
  </inkml:definitions>
  <inkml:trace contextRef="#ctx0" brushRef="#br0">173 2 19474,'0'0'7191,"-11"0"-5360,3 0-1623,5-1-158,-1 1-1,0-1 1,0 1-1,0 0 1,1 1-1,-1-1 1,0 1-1,0 0 0,1 0 1,-1 0-1,0 0 1,1 0-1,-1 1 1,1 0-1,0 0 1,0 0-1,-1 0 1,-2 3-1,-5 6 68,0 1 0,1-1-1,1 2 1,0 0 0,0 0 0,1 0-1,-7 19 1,15-31-121,-1-1 0,1 1 0,0 0 0,0-1-1,0 1 1,0-1 0,0 1 0,0-1 0,0 1 0,0 0-1,0-1 1,0 1 0,1-1 0,-1 1 0,0-1 0,0 1-1,0-1 1,1 1 0,-1-1 0,0 1 0,1-1 0,-1 1-1,0-1 1,1 1 0,-1-1 0,1 1 0,-1-1 0,1 0-1,-1 1 1,1-1 0,-1 0 0,1 0 0,-1 1-1,1-1 1,-1 0 0,1 0 0,-1 0 0,1 0 0,0 1-1,-1-1 1,1 0 0,-1 0 0,1 0 0,-1 0 0,1 0-1,0 0 1,-1-1 0,1 1 0,-1 0 0,2 0 0,38-5-338,-35 4 170,55-9-2472,0 3 0,63 1-1,-122 6 2682,-1 0-1,1 0 0,-1 0 0,1 0 1,-1 0-1,1 0 0,-1 0 0,1 0 1,0 0-1,-1 1 0,1-1 0,-1 0 1,1 0-1,-1 0 0,0 1 1,1-1-1,-1 0 0,1 0 0,-1 1 1,1-1-1,-1 0 0,0 1 0,1-1 1,-1 0-1,1 1 0,-1-1 0,0 1 1,0-1-1,1 1 0,-1-1 0,0 1 1,0-1-1,1 1 0,-6 19 2405,-21 17 783,16-28-3050,0 1 1,0-1 0,-1-1-1,0 0 1,-1 0 0,0-1 0,0-1-1,0 0 1,-1-1 0,-13 5-1,21-13-2752,9-6 697,10-8-1411,12-12-3018,8-7-3256</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4.796"/>
    </inkml:context>
    <inkml:brush xml:id="br0">
      <inkml:brushProperty name="width" value="0.025" units="cm"/>
      <inkml:brushProperty name="height" value="0.025" units="cm"/>
    </inkml:brush>
  </inkml:definitions>
  <inkml:trace contextRef="#ctx0" brushRef="#br0">1 119 10346,'0'0'17632,"10"4"-16478,-5-2-999,1 1 0,-1 0 0,1 0 0,-1 0 0,0 0 1,0 1-1,0 0 0,-1 0 0,1 1 0,-1-1 0,0 1 1,0 0-1,-1 0 0,6 9 0,-8-12-135,-1 0 0,1 0 0,1 0 0,-1 1 0,0-2 0,0 1 0,1 0 1,-1 0-1,1 0 0,0-1 0,-1 1 0,1 0 0,0-1 0,0 0 0,0 1 0,0-1 0,0 0 0,0 0 0,0 0 0,1-1 0,-1 1 0,0 0 0,3 0 0,-3-2 9,0 0-1,-1 1 0,1-1 1,0 0-1,0 0 0,-1 0 1,1-1-1,0 1 0,-1 0 0,1-1 1,-1 1-1,0-1 0,1 1 1,-1-1-1,0 1 0,0-1 1,0 0-1,0 0 0,0 0 0,0 1 1,-1-1-1,1 0 0,-1 0 1,1 0-1,-1-4 0,6-25 76,-6 25-105,1 0 0,-1 0-1,2 0 1,-1 0 0,1 0-1,-1 1 1,1-1 0,1 1-1,3-7 1,-6 11 1,1 1 0,-1 0 0,1-1 0,-1 1 0,1-1 0,-1 1 0,1 0 0,-1-1 0,1 1 0,0 0 0,-1-1 0,1 1 0,-1 0 0,1 0 0,0 0 0,-1 0 0,1-1 0,0 1 0,-1 0 0,1 0 0,0 0 0,-1 0 0,1 1 0,0-1 0,-1 0 0,1 0 0,0 0 0,-1 0 0,1 1 0,-1-1 0,1 0 0,-1 1 0,1-1 0,0 0 0,-1 1 0,1-1 0,-1 1 0,1-1 0,-1 1 0,0-1 0,1 1 0,-1-1 0,1 1 0,-1-1 0,0 1 0,1 1 0,19 33 0,-15-26 0,-5-9 0,0 1 0,1 0 0,-1-1 0,0 1 0,0 0 0,1-1 0,-1 1 0,1-1 0,-1 1 0,0-1 0,1 1 0,-1-1 0,1 1 0,-1-1 0,1 1 0,-1-1 0,1 0 0,0 1 0,-1-1 0,1 0 0,-1 0 0,1 1 0,0-1 0,-1 0 0,1 0 0,0 0 0,-1 0 0,1 0 0,0 0 0,-1 0 0,1 0 0,0 0 0,-1 0 0,1 0 0,0 0 0,-1 0 0,1-1 0,0 1 0,-1 0 0,1 0 0,0-1 0,-1 1 0,1 0 0,-1-1 0,1 1 0,-1-1 0,1 1 0,-1-1 0,1 1 0,-1-1 0,0 1 0,1-1 0,-1 1 0,1-1 0,-1 1 0,0-1 0,0 0 0,1 1 0,-1-1 0,0 0 0,0 0 0,19-50 0,-16 42 0,0-2 0,12-30 0,-15 39 0,1 1 0,-1 0 0,1-1 0,0 1 0,-1 0 0,1-1 0,0 1 0,0 0 0,0 0 0,0 0 0,0 0 0,0 0 0,0 0 0,0 0 0,0 0 0,0 0 0,1 0 0,-1 1 0,0-1 0,1 0 0,1 0 0,-2 1 0,0 0 0,0 1 0,0-1 0,0 0 0,-1 1 0,1-1 0,0 1 0,0-1 0,-1 1 0,1-1 0,0 1 0,-1-1 0,1 1 0,0 0 0,-1-1 0,1 1 0,-1 0 0,1 0 0,-1-1 0,0 1 0,1 0 0,-1 0 0,0 0 0,1-1 0,-1 2 0,7 29 0,-4-20 0,-1-4-982,0-1-1,0 1 1,1 0 0,0-1 0,4 7-1,-6-12 810,-1 0-1,1-1 1,-1 1-1,0 0 0,1-1 1,-1 1-1,1 0 0,0-1 1,-1 1-1,1 0 0,-1-1 1,1 1-1,0-1 1,-1 1-1,1-1 0,0 0 1,0 1-1,-1-1 0,1 0 1,0 1-1,0-1 0,0 0 1,-1 0-1,1 0 0,0 0 1,0 0-1,0 0 1,0 0-1,-1 0 0,1 0 1,0 0-1,0 0 0,0-1 1,0 1-1,-1 0 0,1 0 1,0-1-1,0 1 1,-1-1-1,1 1 0,0 0 1,-1-1-1,1 0 0,0 1 1,-1-1-1,1 1 0,-1-1 1,1 0-1,-1 1 1,1-1-1,-1 0 0,1 1 1,-1-1-1,0 0 0,1 0 1,-1-1-1,12-20-8987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5.526"/>
    </inkml:context>
    <inkml:brush xml:id="br0">
      <inkml:brushProperty name="width" value="0.025" units="cm"/>
      <inkml:brushProperty name="height" value="0.025" units="cm"/>
    </inkml:brush>
  </inkml:definitions>
  <inkml:trace contextRef="#ctx0" brushRef="#br0">1 252 11147,'0'0'11952,"10"4"-10665,34 9-150,-41-13-1016,-1 0 0,0 0 0,0-1-1,1 1 1,-1-1 0,0 1 0,0-1 0,0 1 0,1-1 0,-1 0 0,0 0 0,0 0 0,0-1 0,0 1 0,-1 0-1,1-1 1,0 1 0,0-1 0,-1 1 0,1-1 0,-1 0 0,2-2 0,22-40 1966,-23 40-1929,-1-1-1,0 1 0,0 0 1,0 0-1,0 0 0,-1-1 1,1 1-1,-1-7 0,0 10-127,0 0-1,-1 0 0,1 1 1,0-1-1,0 0 0,0 1 1,0-1-1,-1 0 0,1 0 0,0 1 1,-1-1-1,1 1 0,0-1 1,-1 0-1,1 1 0,-1-1 1,1 1-1,-1-1 0,1 1 1,-1-1-1,0 1 0,0-1 0,0 1-14,0 0 0,-1-1 0,1 1 1,0 0-1,0 0 0,-1 0 0,1 1 0,0-1 0,0 0 0,0 0 0,-1 1 0,1-1 0,0 1 0,0-1 0,0 1 0,0-1 0,0 1 0,-2 1 0,-4 3-15,1 1 0,0-1 0,0 2 0,0-1 0,0 0 0,1 1 0,0 0 0,1 0 0,-1 1 0,2-1 0,-1 1 0,-4 15 0,2-6 0,1-1 0,1 1 0,1 0 0,1 0 0,-1 26 0,2-42-59,1 1 1,0-1-1,0 1 0,0 0 1,0-1-1,0 1 1,0 0-1,0-1 0,0 1 1,1-1-1,-1 1 0,1 0 1,-1-1-1,1 1 0,0-1 1,-1 1-1,1-1 1,0 0-1,0 1 0,0-1 1,0 0-1,0 1 0,0-1 1,1 0-1,-1 0 0,0 0 1,1 0-1,-1 0 1,1-1-1,-1 1 0,0 0 1,1 0-1,0-1 0,-1 1 1,1-1-1,-1 0 0,1 1 1,0-1-1,-1 0 1,1 0-1,0 0 0,-1 0 1,1 0-1,-1-1 0,1 1 1,3-1-1,2-1-414,0 0-1,-1-1 1,1 1 0,-1-1-1,1-1 1,-1 1-1,0-1 1,0 0 0,9-9-1,4-7-2872,-1 0 0,0-1-1,-2-1 1,19-32-1,-26 37 2222,-1 0 0,11-30-1,-9 5 3686,-6 2 3975,-4 39-6394,0 1 1,0-1-1,0 1 0,0 0 0,0-1 1,0 1-1,0-1 0,0 1 1,0 0-1,0-1 0,0 1 0,0 0 1,0-1-1,0 1 0,0-1 0,0 1 1,0 0-1,-1-1 0,1 1 0,0 0 1,0-1-1,0 1 0,-1 0 0,1-1 1,0 1-1,0 0 0,-1-1 1,1 1-1,0 0 0,-1 0 0,1-1 1,0 1-1,-1 0 0,1 0 0,0 0 1,-1 0-1,1-1 0,0 1 0,-1 0 1,1 0-1,-1 0 0,1 0 0,0 0 1,-1 0-1,1 0 0,-1 0 1,1 0-1,0 0 0,-1 0 0,1 0 1,0 0-1,-1 1 0,1-1 0,-1 0 1,1 0-1,0 0 0,-1 0 0,1 1 1,0-1-1,-1 0 0,1 0 0,0 1 1,0-1-1,-1 1 0,-19 19 1578,13-8-1273,1 0-1,1 0 1,0 1-1,0 0 1,1 0-1,1 0 1,0 0-1,1 0 1,0 1-1,0 16 1,2-30-442,0 1 0,0-1 0,0 1 0,0 0 0,0-1 1,0 1-1,0 0 0,0-1 0,0 1 0,1-1 0,-1 1 0,0 0 0,0-1 1,0 1-1,1-1 0,-1 1 0,0-1 0,1 1 0,-1-1 0,0 1 1,1-1-1,-1 1 0,1-1 0,-1 1 0,1-1 0,-1 0 0,1 1 0,-1-1 1,1 0-1,-1 1 0,1-1 0,-1 0 0,1 0 0,0 0 0,-1 0 0,1 1 1,-1-1-1,1 0 0,0 0 0,-1 0 0,1 0 0,0 0 0,-1 0 1,1 0-1,-1-1 0,1 1 0,0 0 0,-1 0 0,1 0 0,-1-1 0,2 1 1,0-1 13,1 0 1,-1 0 0,1-1 0,-1 1 0,0-1-1,1 1 1,-1-1 0,0 0 0,0 0 0,3-3 0,4-10 75,0-1 0,-1-1 1,-1 1-1,0-2 1,-2 1-1,0 0 1,0-1-1,-2 0 1,0 0-1,-1 0 0,-1 0 1,-2-19-1,-12 180 958,13-138-1052,0-1 0,0 1 0,1 0 0,0 0 0,-1 0 0,1 0 0,1-1 0,-1 1 0,4 7 0,-4-11 0,0 0 0,0 0 0,0 0 0,0 0 0,0 0 0,0 0 0,0 0 0,0 0 0,1 0 0,-1-1 0,0 1 0,1 0 0,-1-1 0,0 1 0,1-1 0,-1 0 0,0 1 0,1-1 0,-1 0 0,1 0 0,-1 0 0,1 0 0,-1 0 0,0 0 0,1 0 0,-1-1 0,1 1 0,-1 0 0,0-1 0,1 1 0,-1-1 0,0 1 0,1-1 0,-1 0 0,0 0 0,0 1 0,2-3 0,14-5-4548,-7 6-4293</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6.006"/>
    </inkml:context>
    <inkml:brush xml:id="br0">
      <inkml:brushProperty name="width" value="0.025" units="cm"/>
      <inkml:brushProperty name="height" value="0.025" units="cm"/>
    </inkml:brush>
  </inkml:definitions>
  <inkml:trace contextRef="#ctx0" brushRef="#br0">77 67 11979,'0'0'7175,"0"-9"-2493,-1-30-662,-5 20-2271,-4 25-170,-6 22 4,3 9-1583,7-21 0,0 0 0,1 1 0,1 0 0,0 0 0,-1 22 0,5-39 1,0 0-1,0 0 1,0 1-1,0-1 1,0 0-1,0 1 1,1-1-1,-1 0 1,0 0-1,0 1 1,0-1 0,1 0-1,-1 0 1,0 1-1,0-1 1,1 0-1,-1 0 1,0 0-1,0 1 1,1-1-1,-1 0 1,0 0-1,1 0 1,-1 0 0,0 0-1,1 0 1,-1 0-1,0 0 1,1 1-1,-1-1 1,0 0-1,1-1 1,-1 1-1,0 0 1,0 0 0,1 0-1,-1 0 1,0 0-1,1 0 1,-1 0-1,0 0 1,1 0-1,-1-1 1,0 1-1,0 0 1,1 0 0,-1 0-1,1-1 1,14-7-111,-14 7 86,20-13-839,45-26-2353,-63 38 3129,1 1 1,-1-1-1,1 1 1,0 0 0,0-1-1,0 2 1,0-1 0,0 0-1,-1 1 1,1 0 0,0 0-1,0 0 1,0 0 0,0 1-1,6 0 1,-9 3 327,0 0 0,0 0 0,-1 1 0,1-1 0,-1 0 0,0 0 0,0 0 0,0 0 0,-1 1 1,1-1-1,-1 0 0,-1 4 0,-4 5-54,-1-1 0,0 0 0,-1-1 1,0 1-1,-1-1 0,0-1 0,-1 0 1,0 0-1,0-1 0,-1 0 0,0-1 1,-19 11-1,29-19-244,0 1 0,0 0-1,-1-1 1,1 1 0,0-1 0,0 1-1,0-1 1,0 0 0,-1 0 0,1 1-1,0-1 1,0 0 0,0 0 0,-1 0 0,1 0-1,0-1 1,0 1 0,0 0 0,-1 0-1,0-1 1,1 0-76,0 1 0,1-1-1,-1 0 1,1 1 0,-1-1 0,1 0-1,-1 0 1,1 1 0,-1-1 0,1 0-1,0 0 1,-1 0 0,1 0 0,0 1 0,0-1-1,0 0 1,0 0 0,0 0 0,0 0-1,0 0 1,0 0 0,1-5-743,-1 0 0,1 1 0,1-1 0,-1 1 0,1-1 0,0 1 0,3-6 0,12-19-6747,2-4-5067</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6.721"/>
    </inkml:context>
    <inkml:brush xml:id="br0">
      <inkml:brushProperty name="width" value="0.025" units="cm"/>
      <inkml:brushProperty name="height" value="0.025" units="cm"/>
    </inkml:brush>
  </inkml:definitions>
  <inkml:trace contextRef="#ctx0" brushRef="#br0">26 200 19154,'0'0'9054,"-3"10"-7778,-15 57 412,16-62-1590,1 1 1,0 0-1,1 1 0,-1-1 0,1 0 0,0 0 1,1 0-1,-1 0 0,1 0 0,1 0 0,1 8 1,-2-13-98,-1 0 1,0-1 0,1 1-1,-1 0 1,1 0 0,-1 0 0,1-1-1,-1 1 1,1 0 0,0 0-1,-1-1 1,1 1 0,0-1 0,-1 1-1,1 0 1,0-1 0,0 1-1,0-1 1,-1 0 0,1 1 0,0-1-1,0 0 1,0 1 0,0-1-1,0 0 1,0 0 0,0 0 0,0 0-1,-1 0 1,1 0 0,0 0-1,0 0 1,0 0 0,0 0-1,0-1 1,0 1 0,0 0 0,0-1-1,-1 1 1,1-1 0,0 1-1,0 0 1,0-1 0,-1 0 0,1 1-1,0-1 1,-1 1 0,1-1-1,0 0 1,-1 0 0,1 1 0,-1-1-1,1-1 1,30-43 76,-27 37-126,-1 1-1,1-1 0,-1 0 0,-1 0 0,3-9 0,-5 16 60,0 43-33,0-39 28,0 0-1,0 1 1,1-1 0,-1 1-1,1-1 1,0 0-1,0 0 1,0 1 0,0-1-1,0 0 1,1 0 0,-1 0-1,1 0 1,0 0-1,4 4 1,-5-6 1,1 0 1,-1 0-1,0 0 0,1 0 1,-1-1-1,1 1 0,-1 0 0,1-1 1,-1 1-1,1-1 0,0 0 1,-1 1-1,1-1 0,-1 0 0,1 0 1,0 0-1,-1 0 0,1-1 1,0 1-1,-1 0 0,1-1 0,-1 1 1,1-1-1,-1 1 0,1-1 1,-1 0-1,1 1 0,-1-1 0,1 0 1,-1 0-1,0 0 0,0 0 1,1 0-1,-1-1 0,1 0 0,5-4 3,48-47 101,-53 50-106,1 0-1,-1 0 0,0 0 0,0 0 1,0 0-1,0 0 0,0 0 0,-1-1 1,0 1-1,1 0 0,-1-1 0,0 0 1,-1 1-1,1-1 0,-1 1 0,1-1 1,-1-4-1,-1 6-4,-1 0 0,1 0 0,0 0 0,0 1 0,-1-1 0,1 1 0,-1-1 0,0 1 0,1-1 0,-1 1 0,0 0 0,0 0 0,0 0 0,0 0 0,0 0 0,0 0 0,0 1 0,-3-1 0,-2-3 0,29 3 0,-12 0 0,-1-1 0,1 1 0,-1-2 0,1 1 0,-1-1 0,0-1 0,0 1 0,-1-2 0,1 1 0,-1-1 0,0 0 0,0-1 0,8-7 0,-8 6 0,0 0 0,0 0 0,0-1 0,-1-1 0,0 1 0,-1-1 0,0 0 0,0 0 0,-1-1 0,-1 0 0,6-15 0,-9 24 0,-1 1 0,0-1 0,1 0 0,-1 0 0,0 0 0,0 0 0,1 1 0,-1-1 0,0 0 0,0 0 0,0 0 0,0 0 0,0 0 0,0 0 0,0 0 0,-1 1 0,1-1 0,0 0 0,0 0 0,-1 0 0,1 0 0,-1-1 0,-15 5 0,-16 27 0,22-16 0,1 1 0,1 0 0,1 1 0,-7 18 0,11-26 0,1 0 0,0 0 0,0-1 0,1 1 0,0 1 0,0-1 0,1 0 0,0 0 0,0 0 0,3 16 0,-2-22 2,-1-1 1,1 0-1,0 1 0,0-1 0,0 0 1,-1 1-1,1-1 0,0 0 0,1 0 1,-1 0-1,0 0 0,0 0 1,0 0-1,1 0 0,-1 0 0,0-1 1,1 1-1,-1 0 0,1-1 0,-1 1 1,1-1-1,-1 0 0,1 1 1,-1-1-1,1 0 0,-1 0 0,1 0 1,-1 0-1,1 0 0,0 0 0,-1 0 1,1-1-1,-1 1 0,1-1 1,-1 1-1,3-2 0,1 1-89,1-1 0,-1 0 0,0 0 1,0-1-1,0 1 0,0-1 0,-1 0 0,1 0 0,5-5 0,-1-3-2220,-1 1 0,0-2 0,0 1 0,-1-1 0,6-14 0,1-10-4494</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7.126"/>
    </inkml:context>
    <inkml:brush xml:id="br0">
      <inkml:brushProperty name="width" value="0.025" units="cm"/>
      <inkml:brushProperty name="height" value="0.025" units="cm"/>
    </inkml:brush>
  </inkml:definitions>
  <inkml:trace contextRef="#ctx0" brushRef="#br0">54 275 4260,'0'0'15535,"-6"13"-13544,3-6-1823,-31 72 3459,32-73-3371,0 0 1,0 0-1,1 1 0,0-1 0,0 1 1,0-1-1,1 1 0,0-1 1,0 1-1,1-1 0,0 1 0,2 9 1,-3-15-243,1 0 0,-1-1 1,1 1-1,0 0 0,-1 0 1,1-1-1,0 1 0,-1 0 1,1-1-1,0 1 0,0 0 1,-1-1-1,1 1 0,0-1 1,0 1-1,0-1 0,0 0 1,0 1-1,0-1 1,0 0-1,0 0 0,0 0 1,0 0-1,0 0 0,0 0 1,0 0-1,0 0 0,0 0 1,0 0-1,0 0 0,0-1 1,0 1-1,0 0 0,0-1 1,-1 1-1,1 0 0,0-1 1,0 1-1,0-1 0,0 0 1,1-1-1,2 0 116,1-1 0,0 0-1,-1-1 1,0 1 0,0-1 0,5-5-1,3-9-15,-1 0 0,-1-1-1,0 0 1,12-36 0,19-89 482,-20 66 471,-21 78-1066,5-18 36,-1 1 0,5-33 0,-9 50-37,0 0 0,0 0 0,0 0 0,0 0 0,0-1 0,0 1 0,0 0 0,1 0 0,-1 0 0,0-1 0,0 1 0,0 0 0,0 0 0,0 0 0,0-1 0,0 1 0,0 0 0,0 0 0,0 0 0,-1-1 0,1 1 0,0 0 0,0 0 0,0 0 0,0-1 0,0 1 0,0 0 0,0 0 0,0 0 0,-1 0 0,1-1 0,0 1 0,0 0 0,0 0 0,0 0 0,0 0 0,-1 0 0,1 0 0,0-1 0,0 1 0,0 0 0,-1 0 0,1 0 0,0 0 0,0 0 0,0 0 0,-1 0 0,1 0 0,0 0 0,0 0 0,-1 0 0,-10 9 0,-9 18 0,11-3 0,1 1 0,2-1 0,0 1 0,1 1 0,2-1 0,0 1 0,2 0 0,1-1 0,3 29 0,-3-49-1,0 0 0,1-1 0,-1 1 0,1-1 0,0 1 0,0 0 0,0-1 0,0 0 0,1 1 0,0-1 0,0 0 0,0 0-1,1 0 1,-1 0 0,1 0 0,0 0 0,0-1 0,0 1 0,0-1 0,1 0 0,-1 0 0,1 0 0,0-1 0,0 1 0,0-1 0,0 0 0,1 0 0,-1 0 0,0-1 0,1 0 0,-1 1 0,1-2 0,-1 1 0,1 0 0,0-1 0,-1 0-1,1 0 1,0 0 0,-1-1 0,7-1 0,-8 2-201,-1-1 1,0 0-1,0 1 0,0-1 0,0 0 0,0-1 0,0 1 0,0 0 1,0 0-1,0-1 0,3-3 0,11-22-8020,-10 4-950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7.591"/>
    </inkml:context>
    <inkml:brush xml:id="br0">
      <inkml:brushProperty name="width" value="0.025" units="cm"/>
      <inkml:brushProperty name="height" value="0.025" units="cm"/>
    </inkml:brush>
  </inkml:definitions>
  <inkml:trace contextRef="#ctx0" brushRef="#br0">39 40 10090,'0'0'21609,"-6"11"-20845,5-7-714,-23 55 188,23-53-236,-1 0-1,1 0 1,0 0-1,0 0 1,0 0-1,1 0 0,0 0 1,0 0-1,1 0 1,2 12-1,-3-17-1,0-1 0,1 1 0,-1-1 0,0 1 0,1-1 0,-1 1 0,1 0 0,-1-1 0,1 1 0,-1-1 0,1 0 0,-1 1 0,1-1 0,-1 1 0,1-1 0,-1 0 0,1 1 0,0-1 0,-1 0 0,1 0 0,0 0 0,-1 1 0,1-1 0,0 0 0,-1 0 0,1 0 0,0 0 0,-1 0 0,1 0 0,0 0 0,-1 0 0,1-1 0,0 1 0,-1 0 0,1 0 0,-1 0 0,1-1 0,0 1 0,-1 0 0,1-1 0,-1 1 0,1-1 0,25-17 0,9-22 0,-24 26 0,0 1 0,1 0 0,0 0 0,1 1 0,0 1 0,1 0 0,0 1 0,23-12 0,-37 22 0,1 0 0,-1-1 0,1 1 0,-1 0 0,1 0 0,0 0 0,-1 0 0,1-1 0,-1 1 0,1 0 0,-1 0 0,1 0 0,-1 0 0,1 0 0,0 1 0,-1-1 0,1 0 0,-1 0 0,1 0 0,-1 0 0,1 0 0,-1 1 0,1-1 0,-1 0 0,1 1 0,-1-1 0,1 0 0,-1 1 0,1-1 0,-1 0 0,0 1 0,1-1 0,-1 1 0,0-1 0,1 1 0,-1-1 0,0 1 0,0-1 0,1 1 0,-1-1 0,0 1 0,0-1 0,0 2 0,4 35 0,-4-32 0,0 0 0,0 0 0,0 0 0,1 0 0,0 0 0,0-1 0,2 6 0,-3-9 0,0-1 0,0 1 0,1-1 0,-1 1 0,0-1 0,1 1 0,-1-1 0,1 0 0,-1 1 0,0-1 0,1 1 0,-1-1 0,1 0 0,-1 0 0,1 1 0,-1-1 0,1 0 0,-1 0 0,1 1 0,-1-1 0,1 0 0,0 0 0,-1 0 0,1 0 0,0 0 0,22-10 0,24-31 0,-40 34 0,0-1 0,1 2 0,0-1 0,0 1 0,0 0 0,0 1 0,1 0 0,0 0 0,0 1 0,17-6 0,-25 10-85,-1 1 0,1-1 0,-1 1 0,1-1 0,0 1 0,-1-1 0,1 1 0,-1-1 0,1 1 0,-1-1 0,0 1 0,1 0 0,-1-1 0,1 1 0,-1-1 0,0 1 0,0 0 0,1 0 0,-1-1 0,0 1 0,0 0 0,0-1 0,0 1 0,0 0 0,0 0 0,0-1 0,0 1 0,0 0 0,0 1 0,-1 33-5283,1-27 3351</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7.964"/>
    </inkml:context>
    <inkml:brush xml:id="br0">
      <inkml:brushProperty name="width" value="0.025" units="cm"/>
      <inkml:brushProperty name="height" value="0.025" units="cm"/>
    </inkml:brush>
  </inkml:definitions>
  <inkml:trace contextRef="#ctx0" brushRef="#br0">0 1 24888,'0'0'6277</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8.335"/>
    </inkml:context>
    <inkml:brush xml:id="br0">
      <inkml:brushProperty name="width" value="0.025" units="cm"/>
      <inkml:brushProperty name="height" value="0.025" units="cm"/>
    </inkml:brush>
  </inkml:definitions>
  <inkml:trace contextRef="#ctx0" brushRef="#br0">187 116 11435,'3'-8'8130,"-2"4"-7673,1-4 651,1 1 0,-1 0 0,-1-1 0,0 1 0,1-13 1,-2 18-960,0 0 0,0 0 0,0 1 1,0-1-1,-1 0 0,1 0 1,0 0-1,-1 1 0,0-1 1,1 0-1,-1 1 0,0-1 1,0 0-1,0 1 0,0-1 1,0 1-1,0-1 0,0 1 1,-1 0-1,1-1 0,0 1 1,-1 0-1,1 0 0,-1 0 1,0 0-1,1 0 0,-1 1 0,0-1 1,1 0-1,-1 1 0,0-1 1,0 1-1,-2-1 0,-1 0-125,0 1-1,0-1 0,0 1 0,0 1 1,0-1-1,0 0 0,0 1 1,0 0-1,0 0 0,0 1 0,0-1 1,1 1-1,-1 0 0,1 1 0,-1-1 1,1 1-1,0 0 0,0 0 0,0 0 1,0 0-1,0 1 0,1-1 1,-1 1-1,1 0 0,0 0 0,0 0 1,1 1-1,-1-1 0,-2 7 0,-1 4 13,0 0 0,1 0 0,0 0-1,1 1 1,1-1 0,1 1 0,0 0-1,0 20 1,2-33-76,0-1-1,0 1 1,0-1-1,0 0 1,1 1-1,-1-1 1,1 1-1,0-1 1,-1 0-1,1 1 1,0-1-1,0 0 1,1 0 0,-1 0-1,0 0 1,1 0-1,-1 0 1,1 0-1,0 0 1,0 0-1,2 1 1,0-1-134,-1 0 0,1 0-1,0-1 1,-1 1 0,1-1 0,0 0 0,0 0 0,0-1 0,0 1 0,0-1 0,0 0-1,5 0 1,2-1-515,1-1 0,-1 1-1,1-2 1,-1 0-1,0 0 1,0-1 0,0-1-1,15-8 1,16-15-6449</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8.710"/>
    </inkml:context>
    <inkml:brush xml:id="br0">
      <inkml:brushProperty name="width" value="0.025" units="cm"/>
      <inkml:brushProperty name="height" value="0.025" units="cm"/>
    </inkml:brush>
  </inkml:definitions>
  <inkml:trace contextRef="#ctx0" brushRef="#br0">110 50 13933,'0'0'14254,"-9"-2"-13406,6 1-797,0 0-1,1 1 1,-1-1-1,1 1 1,-1 0-1,0 0 1,1 0-1,-1 0 1,0 0-1,1 0 0,-1 1 1,1-1-1,-1 1 1,-2 1-1,2 0 65,0 0 1,0 1-1,0-1 0,1 1 0,-1-1 1,1 1-1,0 0 0,0 0 0,0 0 1,0 0-1,0 1 0,1-1 0,-2 5 1,-3 5 54,2 1 0,0-1 0,0 1 0,2 0 1,-1-1-1,2 1 0,-1 18 0,2-31-170,0 0 0,0 1 0,0-1 0,0 1 0,1-1 0,-1 0 0,0 1 0,0-1 0,1 0 0,-1 1 0,1-1 0,-1 0 0,1 1 0,0-1 0,-1 0 0,1 0 0,0 0 0,0 0 0,0 0 0,0 1 0,0-2 0,0 1 0,0 0 0,2 1 0,-1-1 0,0 0 0,1 0 0,-1-1 0,0 1 0,1-1 0,-1 0 0,0 0 0,1 0 0,-1 0 0,1 0 0,-1 0 0,0-1 0,4 0 0,1-1 0,1 0 0,-1-1 0,1 0 0,-1 0 0,0-1 0,0 0 0,-1 0 0,8-6 0,0-3 0,0 0 0,-1-1 0,-1-1 0,13-18 0,-21 27 0,0 0 0,-1 0 0,0-1 0,0 1 0,0 0 0,-1-1 0,0 0 0,0 0 0,-1 0 0,0 0 0,0 1 0,0-1 0,-1-1 0,-1-11 0,1 18-84,0 0 1,0 0-1,-1 1 0,1-1 1,0 0-1,0 0 1,0 1-1,-1-1 0,1 0 1,0 1-1,-1-1 0,1 0 1,-1 1-1,1-1 0,-1 0 1,1 1-1,-1-1 1,1 1-1,-1-1 0,1 1 1,-1-1-1,0 1 0,1 0 1,-1-1-1,0 1 1,1 0-1,-1-1 0,0 1 1,0 0-1,1 0 0,-1 0 1,0-1-1,0 1 0,1 0 1,-1 0-1,0 0 1,0 0-1,1 1 0,-1-1 1,0 0-1,0 0 0,1 0 1,-1 1-1,0-1 0,0 0 1,1 1-1,-1-1 1,0 0-1,1 1 0,-2 0 1,-1 1-599,1-1 0,-1 1 0,0 0 0,1 0 0,-1 0 0,1 0 1,0 1-1,0-1 0,0 1 0,-4 5 0,2 6-6514</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19.227"/>
    </inkml:context>
    <inkml:brush xml:id="br0">
      <inkml:brushProperty name="width" value="0.025" units="cm"/>
      <inkml:brushProperty name="height" value="0.025" units="cm"/>
    </inkml:brush>
  </inkml:definitions>
  <inkml:trace contextRef="#ctx0" brushRef="#br0">110 111 6406,'0'0'9588,"4"-10"-5275,1-1-3398,11-29 2376,-4-7 3340,-13 47-6602,1 0 1,0-1-1,-1 1 0,1 0 0,0 0 1,-1-1-1,1 1 0,-1 0 0,1 0 0,-1 0 1,1 0-1,0-1 0,-1 1 0,1 0 1,-1 0-1,1 0 0,-1 0 0,1 0 1,-1 0-1,1 0 0,-1 0 0,1 1 1,0-1-1,-1 0 0,1 0 0,-1 0 0,1 0 1,-1 1-1,1-1 0,0 0 0,-1 0 1,1 1-1,0-1 0,-1 0 0,1 1 1,0-1-1,-1 0 0,1 1 0,0-1 0,0 0 1,-1 1-1,-19 14 366,6-1-395,1 1 0,1 1 0,1 0 0,-20 35 0,27-43 0,0 1 0,0 1 0,0-1 0,1 0 0,1 1 0,-1 0 0,2 0 0,-1 0 0,1-1 0,1 1 0,1 18 0,0-26-4,-1 0 1,1 0-1,0 0 1,0-1-1,0 1 1,0 0-1,0-1 1,1 1-1,-1 0 1,0-1-1,1 0 1,-1 1-1,1-1 1,0 0-1,-1 0 1,1 0-1,0 0 1,0 0-1,-1 0 1,1 0-1,0-1 1,0 1-1,0-1 1,0 1-1,0-1 1,0 0-1,0 0 1,0 0-1,3 0 1,5 1-187,1-1 1,-1-1 0,0 0 0,16-3-1,-19 2-601,1 0 1,-1-1-1,0 0 0,0 0 0,9-7 0,31-23-7783,-16 8-886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1.992"/>
    </inkml:context>
    <inkml:brush xml:id="br0">
      <inkml:brushProperty name="width" value="0.025" units="cm"/>
      <inkml:brushProperty name="height" value="0.025" units="cm"/>
    </inkml:brush>
  </inkml:definitions>
  <inkml:trace contextRef="#ctx0" brushRef="#br0">156 1 16528,'0'0'10191,"-5"9"-9396,-5 15-446,1 0 1,1 1-1,1 0 1,1 0-1,2 0 1,0 1-1,2 0 0,0 0 1,2 0-1,6 51 1,-5-71-404,1 0 1,0 1 0,0-1-1,0 0 1,1 0-1,-1 0 1,1-1 0,1 1-1,-1-1 1,1 0 0,0 1-1,0-2 1,1 1 0,0 0-1,-1-1 1,1 0 0,1 0-1,7 4 1,-8-5-429,-1-1 1,1 0-1,0-1 1,0 1-1,0-1 0,0 0 1,0 0-1,0-1 1,6 1-1,-11-1 406,0 0-1,0 0 1,1 0 0,-1-1-1,0 1 1,1 0-1,-1 0 1,0 0 0,0 0-1,1 0 1,-1-1 0,0 1-1,0 0 1,1 0-1,-1-1 1,0 1 0,0 0-1,0 0 1,0-1 0,1 1-1,-1 0 1,0 0-1,0-1 1,0 1 0,0 0-1,0-1 1,0 1 0,0 0-1,0-1 1,0 1-1,0 0 1,0 0 0,0-1-1,0 1 1,0 0-1,0-1 1,0 1 0,0 0-1,0-1 1,0 1 0,0 0-1,0 0 1,-1-1-1,1 1 1,0 0 0,0 0-1,0-1 1,0 1 0,-1 0-1,1 0 1,0-1-1,0 1 1,-1 0 0,1 0-1,0 0 1,0 0-1,-1-1 1,1 1 0,0 0-1,-1 0 1,1 0 0,-16-17-746,-52-35 1813,48 39 293,1-1 1,1-1-1,0-1 1,0 0 0,2-2-1,-17-21 1,32 38-1250,1 0 0,-1 1 1,0-1-1,1 0 0,-1 0 0,1 0 1,-1 1-1,1-1 0,0 0 1,-1 0-1,1 0 0,0 0 1,-1 0-1,1 0 0,0 0 0,0 0 1,0 0-1,0 0 0,0 0 1,0 0-1,0 0 0,0 0 1,1 0-1,-1 0 0,0 0 0,0 1 1,1-1-1,-1 0 0,1 0 1,-1 0-1,1 0 0,-1 0 1,1 1-1,-1-1 0,1 0 0,0 0 1,-1 1-1,1-1 0,0 1 1,0-1-1,0 0 0,-1 1 1,1 0-1,0-1 0,0 1 0,0-1 1,2 1-1,5-3-119,1 1 0,0 0-1,0 1 1,14-1 0,-2 0-138,70-14-6851,-37 0-1709</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20.140"/>
    </inkml:context>
    <inkml:brush xml:id="br0">
      <inkml:brushProperty name="width" value="0.025" units="cm"/>
      <inkml:brushProperty name="height" value="0.025" units="cm"/>
    </inkml:brush>
  </inkml:definitions>
  <inkml:trace contextRef="#ctx0" brushRef="#br0">144 185 14061,'0'0'13885,"-9"-3"-12454,8 2-1394,-1 0 6,0-1 0,0 1-1,-1 0 1,1 0 0,0 0 0,-1 0-1,1 1 1,-1-1 0,1 1-1,0-1 1,-1 1 0,1 0 0,-1 0-1,1 0 1,-1 0 0,1 0-1,-1 1 1,1-1 0,-1 1 0,1-1-1,0 1 1,-1 0 0,1 0-1,0 0 1,0 1 0,-1-1 0,1 0-1,0 1 1,0-1 0,1 1-1,-1 0 1,0-1 0,0 1 0,-1 4-1,-5 5 152,0 1 0,1 0 0,1 0-1,-8 20 1,12-26-125,0 0-1,0 0 0,1 0 1,-1 0-1,1 0 0,1 0 1,-1 0-1,1 0 0,0 0 1,1 0-1,0 0 1,2 11-1,-2-15-68,-1 0 0,1-1 0,1 1 0,-1 0 0,0 0 0,0-1 0,1 1 0,-1-1 0,1 1 0,-1-1 0,1 1 0,0-1 0,-1 0 0,1 0 0,0 0 0,0 0 0,0 0 0,0 0 0,0-1 0,0 1 0,0-1 0,0 1 0,0-1 0,0 0 0,0 1 0,0-1 0,0 0 0,0-1 0,0 1 0,1 0 0,-1 0 0,0-1 0,0 0 0,0 1 0,3-3 0,3 1 0,0-1 0,0 0 0,0-1 0,0 1 0,-1-2 0,0 1 0,10-9 0,-10 8 0,-1-1 0,0-1 0,0 1 0,-1-1 0,1 0 0,-2-1 0,1 1 0,-1-1 0,0 0 0,-1 0 0,0 0 0,0 0 0,0 0 0,-1-1 0,-1 1 0,1-1 0,-1 0 0,-1 0 0,0 1 0,-1-12 0,1 18 0,-1 0 0,1 0 0,-1-1 0,0 1 0,0 0 0,0 0 0,0 0 0,0 0 0,0 1 0,-1-1 0,1 0 0,-1 0 0,1 1 0,-1-1 0,0 1 0,1-1 0,-1 1 0,0 0 0,0 0 0,0 0 0,0 0 0,0 0 0,0 0 0,-3-1 0,-15-8 0,21 8 0,1-1 0,-1 1 0,1 0 0,0 0 0,0 0 0,0 1 0,0-1 0,0 0 0,0 1 0,4-3 0,-4 2 0,10-7 0,-2 0 0,1 1 0,0 0 0,0 0 0,1 1 0,0 1 0,0 0 0,1 0 0,0 1 0,17-4 0,-29 9 0,0 0 0,0 1 0,0-1 0,0 0 0,0 1 0,0-1 0,0 1 0,0 0 0,0-1 0,0 1 0,0-1 0,0 1 0,0 0 0,-1 0 0,1 0 0,0 0 0,0-1 0,-1 1 0,1 0 0,-1 0 0,1 0 0,-1 0 0,1 0 0,-1 0 0,0 0 0,1 1 0,-1-1 0,0 0 0,0 0 0,0 0 0,0 0 0,0 0 0,0 2 0,1 51 0,-1-41 0,0-8 0,0 0 0,0 1 0,1-1 0,0 0 0,0 0 0,0 0 0,4 9 0,-5-14 0,0 1 0,0-1 0,1 1 0,-1-1 0,0 0 0,1 1 0,-1-1 0,0 1 0,1-1 0,-1 0 0,0 1 0,1-1 0,-1 0 0,1 0 0,-1 1 0,1-1 0,-1 0 0,1 0 0,-1 0 0,1 1 0,-1-1 0,1 0 0,-1 0 0,1 0 0,-1 0 0,1 0 0,-1 0 0,1 0 0,0 0 0,1-1 0,-1 0 0,1 0 0,0 0 0,-1 0 0,1 0 0,-1 0 0,1-1 0,-1 1 0,1-1 0,-1 1 0,0-1 0,2-2 0,26-39 0,-19 27 0,1 0 0,1 1 0,0 0 0,1 0 0,21-18 0,-34 33 0,0 0 0,0-1 0,1 1 0,-1 0 0,0 0 0,0 0 0,1-1 0,-1 1 0,0 0 0,1 0 0,-1 0 0,0 0 0,1 0 0,-1-1 0,0 1 0,1 0 0,-1 0 0,0 0 0,1 0 0,-1 0 0,1 0 0,-1 0 0,0 0 0,1 0 0,-1 0 0,0 1 0,1-1 0,-1 0 0,0 0 0,1 0 0,-1 0 0,0 0 0,1 1 0,-1-1 0,0 0 0,0 0 0,1 1 0,5 16 0,-5 34 0,-1-37 0,0-7 0,1 0 0,0 0 0,0 0 0,1-1 0,4 14 0,-6-20 0,1 1 0,-1 0 0,0 0 0,1 0 0,-1 0 0,0-1 0,1 1 0,-1 0 0,1 0 0,-1-1 0,1 1 0,0 0 0,-1-1 0,1 1 0,0-1 0,-1 1 0,1-1 0,0 1 0,0-1 0,-1 1 0,1-1 0,0 0 0,0 1 0,0-1 0,0 0 0,-1 0 0,1 0 0,0 1 0,0-1 0,0 0 0,0 0 0,0 0 0,0-1 0,-1 1 0,1 0 0,0 0 0,0 0 0,0-1 0,0 1 0,0 0 0,-1-1 0,1 1 0,0 0 0,0-1 0,-1 1 0,1-1 0,0 0 0,-1 1 0,1-1 0,0 1 0,-1-1 0,1 0 0,-1 0 0,1 1 0,-1-1 0,1-1 0,15-21-2648,-13 17 1190,-1 1 1,0-1 0,0 0-1,0 0 1,0-1 0,-1 1-1,0 0 1,0-8 0,-1-8-4944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20.890"/>
    </inkml:context>
    <inkml:brush xml:id="br0">
      <inkml:brushProperty name="width" value="0.025" units="cm"/>
      <inkml:brushProperty name="height" value="0.025" units="cm"/>
    </inkml:brush>
  </inkml:definitions>
  <inkml:trace contextRef="#ctx0" brushRef="#br0">0 397 6470,'0'0'21733,"2"10"-20522,0 9-708,-1-5 56,0 0 0,1 0 0,8 28 0,-10-42-553,0 1 0,0 0 0,1 0-1,-1 0 1,0-1 0,1 1 0,-1 0 0,1 0 0,-1-1 0,1 1-1,-1-1 1,1 1 0,-1 0 0,1-1 0,0 1 0,-1-1 0,1 1-1,0-1 1,0 1 0,-1-1 0,1 0 0,0 1 0,0-1-1,-1 0 1,1 0 0,0 0 0,0 0 0,0 1 0,0-1 0,-1 0-1,1 0 1,0 0 0,0-1 0,0 1 0,0 0 0,-1 0 0,1 0-1,0-1 1,0 1 0,-1 0 0,1-1 0,0 1 0,0 0-1,-1-1 1,1 1 0,0-1 0,-1 1 0,1-1 0,0 0 0,-1 1-1,1-1 1,-1 0 0,1-1 0,29-37 30,-23 26-106,-2-1-1,0 1 1,0-1 0,-2 0-1,1 0 1,-2 0-1,0 0 1,-1 0-1,0-22 1,-4 62 161,1-15 15,1 0-1,0 0 1,0 0-1,3 22 1,-2-32-97,0 1 0,1 0 0,-1 0 0,0-1 1,1 1-1,-1 0 0,1-1 0,0 1 0,0 0 0,0-1 0,0 1 1,0-1-1,0 1 0,0-1 0,0 0 0,0 1 0,1-1 0,-1 0 0,0 0 1,1 0-1,-1 0 0,1 0 0,-1 0 0,1 0 0,0-1 0,-1 1 1,1 0-1,0-1 0,0 0 0,-1 1 0,1-1 0,0 0 0,0 0 0,-1 0 1,1 0-1,0 0 0,2 0 0,-1-2-21,0 1-1,0 0 1,1-1 0,-1 1-1,0-1 1,-1 0 0,1 0-1,0 0 1,0 0 0,-1 0-1,0-1 1,1 1 0,-1-1-1,0 0 1,0 0 0,0 1-1,2-7 1,28-59-318,-30 65 316,7-22-2,-2 0-1,0 0 1,-2-1-1,-1 0 1,-1 1-1,-1-1 1,-1-1-1,-1 1 1,-2 0-1,-5-30 1,7 54 12,0 0 0,0 1 0,0-1 0,-1 1 0,1-1 0,0 1 0,-1-1 0,1 1 0,-1-1 0,0 1 0,1-1 0,-1 1 0,0-1 0,0 1 0,0 0 0,-2-2 0,3 3 10,-1 0 0,0 1 0,1-1 0,-1 1 0,0-1 0,1 1 0,-1-1 1,1 1-1,-1-1 0,1 1 0,-1 0 0,1-1 0,0 1 0,-1 0 0,1-1 0,0 1 0,-1 0 0,1 0 0,0-1 1,0 1-1,0 0 0,0 1 0,-12 59 450,8-31-411,2 0-1,1 1 0,3 34 1,-1-56-43,0-1 0,0 1 1,1-1-1,0 0 1,0 1-1,1-1 1,0-1-1,0 1 1,1 0-1,0-1 0,0 1 1,1-1-1,0 0 1,1-1-1,-1 1 1,9 6-1,-14-12-2,0-1 0,1 1 0,-1-1 0,1 1 0,0-1 0,-1 1 0,1-1 0,-1 1 0,1-1 0,0 0 0,-1 1 0,1-1 0,0 0 0,-1 1 0,1-1 0,0 0 0,0 0 0,-1 0 0,1 0 0,0 0 0,-1 0 0,1 0 0,0 0 0,0 0 0,-1 0 0,1 0 0,1 0 0,0-18 0,-16-26 0,4 28 0,0 1 0,0 0 0,-2 0 0,1 1 0,-2 0 0,-27-22 0,51 39 0,0 0 0,0-1 0,0 0 0,23 1 0,-33-3-6,37 2-2438,-29-2 951,-1 0 0,1-1 0,0 1 1,0-2-1,-1 1 0,1-1 0,14-6 1,11-8-5032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21.232"/>
    </inkml:context>
    <inkml:brush xml:id="br0">
      <inkml:brushProperty name="width" value="0.025" units="cm"/>
      <inkml:brushProperty name="height" value="0.025" units="cm"/>
    </inkml:brush>
  </inkml:definitions>
  <inkml:trace contextRef="#ctx0" brushRef="#br0">129 1 14125,'0'0'10933,"-11"1"-7420,3-1-3160,0 1 1,1 1-1,-1 0 0,1 0 1,-1 0-1,1 1 0,-12 6 1,16-7-297,0 0 0,0-1 0,0 2 0,0-1 0,0 0 0,1 0 0,-1 1 0,1 0 0,0-1 0,-1 1 0,1 0 0,0 0 0,1 0 0,-1 0 1,1 0-1,-1 1 0,1-1 0,0 0 0,0 1 0,0-1 0,1 1 0,-1-1 0,1 5 0,0-7-57,1 0 0,-1 0 0,1 0 0,-1 0 0,1 0 0,-1-1 0,1 1 0,0 0 0,0 0 0,-1-1 0,1 1 0,0 0 0,0-1 0,0 1 0,0-1 0,0 1 0,0-1 0,0 0 0,0 1 0,0-1 0,0 0 0,0 1 0,0-1 0,0 0 0,0 0 0,0 0 0,0 0 0,0 0 0,2-1 0,38 0 0,-37 1 0,78-13 0,-61 9 0,1 0 0,33-1 0,-54 5 0,-1 0 0,1 0 0,-1 0 0,1 0 0,-1 0 0,1 0 0,-1 0 0,1 0 0,-1 0 0,1 0 0,-1 0 0,0 0 0,1 0 0,-1 0 0,1 0 0,-1 1 0,1-1 0,-1 0 0,1 0 0,-1 1 0,0-1 0,1 0 0,-1 0 0,0 1 0,1-1 0,-1 1 0,0-1 0,1 0 0,-1 1 0,0-1 0,0 1 0,1-1 0,-1 0 0,0 1 0,0-1 0,0 1 0,0-1 0,1 1 0,-1 0 0,-10 20 0,-25 17 0,17-22 0,8-5 0,-2-1 0,1-1 0,-1 0 0,-1 0 0,0-1 0,0-1 0,-20 9 0,35-23-2208,12-24-10281,0 7 3868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2:21.624"/>
    </inkml:context>
    <inkml:brush xml:id="br0">
      <inkml:brushProperty name="width" value="0.025" units="cm"/>
      <inkml:brushProperty name="height" value="0.025" units="cm"/>
    </inkml:brush>
  </inkml:definitions>
  <inkml:trace contextRef="#ctx0" brushRef="#br0">0 88 13421,'0'0'18956,"10"-5"-18593,-4 3-347,47-25 1,-50 26-17,0-1 0,-1 1-1,1-1 1,-1 0 0,1 0-1,-1 0 1,1 0 0,-1 0-1,0-1 1,0 1 0,0-1-1,-1 1 1,1-1-1,0 0 1,-1 1 0,0-1-1,2-4 1,-4 7 0,1-1 1,-1 0-1,1 1 0,-1-1 0,1 0 1,-1 1-1,1-1 0,-1 1 1,0-1-1,1 1 0,-1 0 1,0-1-1,1 1 0,-1-1 0,0 1 1,0 0-1,1 0 0,-1-1 1,0 1-1,0 0 0,1 0 1,-1 0-1,0 0 0,0 0 0,0 0 1,1 0-1,-1 0 0,0 0 1,0 1-1,0-1 0,1 0 1,-1 0-1,0 1 0,0-1 0,0 1 1,-32 11-55,13 12-134,17-18-4479</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2.671"/>
    </inkml:context>
    <inkml:brush xml:id="br0">
      <inkml:brushProperty name="width" value="0.025" units="cm"/>
      <inkml:brushProperty name="height" value="0.025" units="cm"/>
    </inkml:brush>
  </inkml:definitions>
  <inkml:trace contextRef="#ctx0" brushRef="#br0">8 134 5637,'0'0'19293,"-2"4"-17702,1-4-1552,1 1 0,0-1-1,-1 0 1,1 1 0,0-1-1,-1 1 1,1-1 0,0 0 0,-1 1-1,1-1 1,0 1 0,0-1-1,-1 1 1,1-1 0,0 1 0,0-1-1,0 1 1,0-1 0,0 1 0,0-1-1,0 1 1,0 0 0,0-1-1,0 1 1,0-1 0,0 1 0,0-1-1,0 1 1,0-1 0,1 1-1,-1-1 1,0 1 0,0-1 0,1 1-1,-1-1 1,0 0 0,1 2-1,21-9 2054,29-28 591,-4-6-3820,-27 22-1630,0 2 0,31-21 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4.335"/>
    </inkml:context>
    <inkml:brush xml:id="br0">
      <inkml:brushProperty name="width" value="0.025" units="cm"/>
      <inkml:brushProperty name="height" value="0.025" units="cm"/>
    </inkml:brush>
  </inkml:definitions>
  <inkml:trace contextRef="#ctx0" brushRef="#br0">125 17 14926,'6'-16'6490,"-12"20"-923,-6 12-2395,2 0-3864,-7 17 1042,1 0 0,1 1 1,3 1-1,-10 37 1,16-46-129,1-1-1,1 1 1,1 0 0,1 0 0,2-1-1,4 43 1,-3-61-389,1 0-1,0 0 1,1 0 0,0 0 0,0-1-1,0 1 1,1-1 0,0 0 0,0 0-1,0-1 1,1 1 0,0-1-1,0 0 1,1 0 0,-1 0 0,1-1-1,12 7 1,-8-5-424,0 0 0,1-1 0,0 0 0,0-1 0,0 0 0,1-1-1,-1 0 1,1-1 0,0 0 0,14 0 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5.966"/>
    </inkml:context>
    <inkml:brush xml:id="br0">
      <inkml:brushProperty name="width" value="0.025" units="cm"/>
      <inkml:brushProperty name="height" value="0.025" units="cm"/>
    </inkml:brush>
  </inkml:definitions>
  <inkml:trace contextRef="#ctx0" brushRef="#br0">1 103 4260,'0'0'13458,"1"-9"-10725,0 5-2404,0-1 0,0 0-1,0 1 1,1-1-1,0 1 1,0 0-1,0-1 1,0 1 0,1 0-1,-1 0 1,1 0-1,0 1 1,1-1 0,-1 1-1,0 0 1,1-1-1,0 1 1,0 1 0,0-1-1,0 1 1,0-1-1,0 1 1,1 1-1,-1-1 1,1 0 0,-1 1-1,1 0 1,9-1-1,-12 2-279,-1 0 0,0 0 0,1-1 0,-1 1 0,1 0 0,-1 1 0,0-1-1,1 0 1,-1 0 0,1 1 0,-1-1 0,0 0 0,0 1 0,1 0 0,-1-1-1,0 1 1,0 0 0,1-1 0,-1 1 0,0 0 0,0 0 0,0 0 0,0 0-1,0 0 1,0 0 0,-1 0 0,2 3 0,-1-2 5,0 0-1,0 1 1,-1-1-1,0 1 1,1-1-1,-1 1 1,0-1 0,0 1-1,0-1 1,-1 1-1,1-1 1,0 1 0,-1-1-1,0 0 1,1 1-1,-2 2 1,-2 0-18,1 1 0,-1-1 1,0 0-1,0 0 0,0 0 0,0 0 0,-1-1 1,0 1-1,0-1 0,-1-1 0,1 1 1,-1-1-1,-5 3 0,20-6-98,1-1-1,0 1 1,0 1 0,-1 0 0,14 2-1,-18-2 43,0 1 0,0-1 0,0 1 0,-1 0-1,1 0 1,-1 1 0,1-1 0,-1 1 0,5 4 0,-7-5 38,-1-1-1,1 0 1,-1 1 0,0-1 0,1 1 0,-1-1 0,0 1 0,0 0 0,0 0 0,0-1 0,0 1 0,0 0 0,-1 0 0,1 0 0,-1 0 0,1 0 0,-1 0 0,0 0 0,0 0 0,0 0 0,0 0-1,0 0 1,0 0 0,0 0 0,-1 0 0,0 3 0,-5-3 25,4-2-39,-1 0 0,1 0-1,0 1 1,0-1 0,0 1-1,0 0 1,0 0 0,1 0-1,-1 0 1,0 0 0,0 0-1,-2 2 1,3 0-4,-1 1 0,1 0 0,0 0 0,0 0 0,0 0 0,0 0 0,1 0 0,0 0 0,0 0 0,0 0 0,0 0 0,0 0 0,1 0 0,0 0 0,0 0 0,0 0 0,0 0 0,3 4 0,6 44 0,-11-51 0,0 0 0,0 0 0,0 0 0,0 0 0,0-1 0,0 1 0,0 0 0,-1 0 0,1-1 0,0 1 0,0 0 0,0-1 0,-1 0 0,1 1 0,0-1 0,-1 0 0,1 1 0,0-1 0,-1 0 0,1 0 0,0 0 0,-3-1 0,-38 3 0,39-2 0,-16 1 0,-27-2 0,44 1 0,0-1 0,0 1 0,0 0 0,0-1 0,1 0 0,-1 1 0,0-1 0,0 0 0,1 0 0,-1 0 0,0 0 0,1 0 0,-1 0 0,1-1 0,0 1 0,-1 0 0,1-1 0,0 1 0,0-1 0,-1-2 0,1 4-133,40-1-15706,-27-4 8493</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6.482"/>
    </inkml:context>
    <inkml:brush xml:id="br0">
      <inkml:brushProperty name="width" value="0.025" units="cm"/>
      <inkml:brushProperty name="height" value="0.025" units="cm"/>
    </inkml:brush>
  </inkml:definitions>
  <inkml:trace contextRef="#ctx0" brushRef="#br0">197 36 16047,'0'0'12129,"-10"-1"-11157,6 0-914,0 0 0,-1 0 0,1 1 0,0 0 0,0 0 0,0 0 0,0 0 0,0 1 0,0-1 0,0 1 0,0 0 0,0 0 0,0 1 0,0-1 0,0 1 0,0 0 1,1 0-1,-1 0 0,1 0 0,0 1 0,-1 0 0,1-1 0,-4 6 0,-3 3 73,0 1 0,2 0 0,-1 1 0,1-1 0,1 1 0,0 1 0,1 0-1,1-1 1,0 2 0,1-1 0,0 1 0,1-1 0,1 1 0,0 0 0,1 0 0,1 21 0,1-34-131,-1 0 0,0 1 0,1-1 0,0 0 0,-1 1 0,1-1 0,0 0 0,0 0 0,0 0 0,0 1 0,1-1 0,-1 0 0,1-1 0,-1 1 0,1 0 0,-1 0 0,1-1 0,0 1 0,0-1 0,3 3 0,-1-2 0,0-1 0,1 1 0,-1-1 0,0 1 0,1-1 0,-1-1 0,1 1 0,-1-1 0,1 1 0,5-2 0,2 1 0,-1-2 0,1 1 0,-1-2 0,0 0 0,0 0 0,0-1 0,20-9 0,-21 7 0,0 1 0,0-2 0,0 1 0,-1-1 0,0-1 0,0 0 0,-1 0 0,0 0 0,0-1 0,-1-1 0,0 1 0,-1-1 0,0 0 0,-1 0 0,0-1 0,0 0 0,-1 0 0,0 0 0,-1 0 0,-1 0 0,0-1 0,0 1 0,-1-1 0,0-15 0,-2 23 0,0 0 0,0 0 0,0 0 0,0 0 0,0 0 0,-1 0 0,0 1 0,0-1 0,0 0 0,0 1 0,0 0 0,-1-1 0,0 1 0,1 0 0,-1 0 0,-1 0 0,1 1 0,0-1 0,0 1 0,-1 0 0,0 0 0,1 0 0,-1 0 0,0 1 0,0-1 0,0 1 0,-6-1 0,-2-2 0,-1 2 0,1 0 0,0 0 0,-1 1 0,1 0 0,-1 1 0,0 1 0,-12 2 0,23-3-138,1 0-1,-1 1 1,1-1 0,-1 1 0,1-1-1,-1 1 1,1-1 0,0 1-1,-1 0 1,1-1 0,0 1-1,0 0 1,0 0 0,-1 0 0,1 0-1,0 0 1,0 1 0,0-1-1,0 0 1,1 0 0,-1 1-1,0-1 1,-1 3 0,2-3-19,0 0 0,0 0 0,1 0 0,-1-1 1,0 1-1,0 0 0,0 0 0,0 0 0,1 0 0,-1 0 1,1 0-1,-1-1 0,0 1 0,1 0 0,-1 0 0,1-1 0,0 1 1,-1 0-1,1-1 0,-1 1 0,1 0 0,0-1 0,0 1 0,-1-1 1,1 1-1,0-1 0,0 0 0,0 1 0,-1-1 0,1 0 1,0 1-1,0-1 0,0 0 0,0 0 0,0 0 0,0 0 0,0 0 1,0 0-1,1 0 0,17 1-6553</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6.840"/>
    </inkml:context>
    <inkml:brush xml:id="br0">
      <inkml:brushProperty name="width" value="0.025" units="cm"/>
      <inkml:brushProperty name="height" value="0.025" units="cm"/>
    </inkml:brush>
  </inkml:definitions>
  <inkml:trace contextRef="#ctx0" brushRef="#br0">1 1 17040,'0'0'15118,"0"68"-14509,1-42-609,1 2 0,0-4 0,2 0 0,0-3 0,2-4-929,0-5-1697,0-5-1763,-1-7-2017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7.291"/>
    </inkml:context>
    <inkml:brush xml:id="br0">
      <inkml:brushProperty name="width" value="0.025" units="cm"/>
      <inkml:brushProperty name="height" value="0.025" units="cm"/>
    </inkml:brush>
  </inkml:definitions>
  <inkml:trace contextRef="#ctx0" brushRef="#br0">79 0 15567,'0'0'13623,"-8"9"-12342,0 1-1089,1 0-1,-1 1 0,2-1 1,-1 2-1,2-1 0,0 1 1,0-1-1,1 1 0,0 1 0,1-1 1,-3 23-1,5-27-191,0 0 0,1 1 0,0-1 0,0 0 0,1 1 0,0-1 0,0 0 0,1 1 0,3 8 0,-3-13 0,0-1 0,0 0 0,0 0 0,0 0 0,0 0 0,0 0 0,1 0 0,0-1 0,-1 1 0,1-1 0,0 0 0,0 0 0,0 0 0,1 0 0,-1 0 0,0-1 0,1 1 0,-1-1 0,1 0 0,-1 0 0,1 0 0,-1-1 0,5 1 0,1 0 0,0 0 0,-1-1 0,1 0 0,0-1 0,0 0 0,0 0 0,-1 0 0,1-2 0,10-2 0,-16 4 0,0 0 0,0-1 0,0 1 0,0-1 0,0 1 0,0-1 0,-1 0 0,1 0 0,0 0 0,-1-1 0,0 1 0,1 0 0,-1-1 0,0 0 0,0 1 0,-1-1 0,1 0 0,0 0 0,-1 0 0,0 0 0,0 0 0,0 0 0,0-1 0,0 1 0,0 0 0,-1-1 0,0-3 0,0 6 0,0 0 0,-1 0 0,1-1 0,-1 1 0,0 0 0,1 0 0,-1 0 0,0 0 0,0 0 0,0 0 0,1 0 0,-1 0 0,0 0 0,0 0 0,-1 0 0,1 0 0,0 1 0,0-1 0,0 0 0,0 1 0,-1-1 0,1 1 0,0 0 0,-1-1 0,1 1 0,0 0 0,-1 0 0,1-1 0,0 1 0,-2 1 0,-50-4 0,44 4 0,6-1 0,-46 3 0,47-3 0,0 0 0,0 1 0,0-1 0,0 1 0,1-1 0,-1 1 0,0 0 0,0-1 0,1 1 0,-1 0 0,1 0 0,-1 0 0,1 0 0,-1 1 0,1-1 0,0 0 0,-1 0 0,1 1 0,0-1 0,0 1 0,0-1 0,-2 4 0,3-4-93,0-1 0,0 0 0,0 1 0,1-1 1,-1 1-1,0-1 0,0 0 0,0 1 0,0-1 0,0 1 0,0-1 0,1 0 0,-1 1 1,0-1-1,0 1 0,1-1 0,-1 0 0,0 1 0,0-1 0,1 0 0,-1 0 0,0 1 0,1-1 1,-1 0-1,0 0 0,1 1 0,-1-1 0,1 0 0,-1 0 0,0 0 0,1 0 0,-1 0 1,1 0-1,-1 0 0,1 1 0,-1-1 0,0 0 0,1 0 0,-1-1 0,1 1 0,0 0 1,24 0-8229,-20 0 5179,22 0-8528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2.942"/>
    </inkml:context>
    <inkml:brush xml:id="br0">
      <inkml:brushProperty name="width" value="0.025" units="cm"/>
      <inkml:brushProperty name="height" value="0.025" units="cm"/>
    </inkml:brush>
  </inkml:definitions>
  <inkml:trace contextRef="#ctx0" brushRef="#br0">201 77 9321,'0'0'19202,"-12"-5"-17883,4 1-1128,5 2-155,1 0 0,-2 0 0,1 1 0,0-1 0,0 1 0,0 0 0,-1 0 0,1 0 0,0 0 0,-1 1 0,1-1 1,-1 1-1,1 0 0,-1 0 0,1 0 0,-1 0 0,1 1 0,-1 0 0,1-1 0,0 1 0,-1 0 0,1 1 0,-4 1 1,-2 3 6,-1 1 1,1 0-1,0 0 1,1 1-1,-13 15 1,17-18-30,1 0 1,0-1-1,-1 1 1,2 0-1,-1 0 1,1 1-1,0-1 1,0 1-1,0-1 1,1 1-1,-1-1 1,1 1-1,0 7 1,1-12-8,1 0 1,-1-1-1,0 1 0,1 0 0,-1 0 1,0 0-1,1 0 0,-1-1 0,1 1 1,0 0-1,-1 0 0,1-1 0,-1 1 1,1 0-1,0-1 0,0 1 1,-1-1-1,1 1 0,0-1 0,0 1 1,0-1-1,-1 0 0,1 1 0,0-1 1,0 0-1,0 0 0,0 0 0,0 1 1,0-1-1,0 0 0,0 0 1,0 0-1,-1-1 0,1 1 0,0 0 1,0 0-1,0 0 0,0-1 0,0 1 1,0 0-1,0-1 0,43-14 473,-29 6-436,0 0 0,-1-1 0,0-1 1,-1 0-1,0-1 0,-1 0 0,0-1 1,-1 0-1,-1-1 0,0 0 0,-1-1 1,0 0-1,11-27 0,-35 111-172,11-42 91,4-24 33,-2 3-30,1 0 1,0 0 0,1 0-1,0 1 1,0-1 0,0 7-1,1-12-97,-1 0 0,0 0 0,1 0 0,-1 0 0,1 0-1,-1 0 1,1 0 0,-1 0 0,1 0 0,0 0 0,-1 0 0,1-1 0,0 1-1,0 0 1,-1 0 0,1-1 0,0 1 0,0 0 0,0-1 0,0 1-1,0-1 1,0 1 0,0-1 0,0 0 0,0 1 0,0-1 0,1 0 0,-1 0-1,0 0 1,0 0 0,0 0 0,0 0 0,0 0 0,0 0 0,0 0 0,1-1-1,-1 1 1,0 0 0,1-1 0,21-8-4647,2-9-2541</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7.665"/>
    </inkml:context>
    <inkml:brush xml:id="br0">
      <inkml:brushProperty name="width" value="0.025" units="cm"/>
      <inkml:brushProperty name="height" value="0.025" units="cm"/>
    </inkml:brush>
  </inkml:definitions>
  <inkml:trace contextRef="#ctx0" brushRef="#br0">12 1 18834,'0'0'6614,"9"8"-4569,10 8-1001,-1 0 1,29 36-1,-39-41-806,0-1 0,0 2 0,-1-1 0,-1 1 0,0 0-1,0 0 1,-1 1 0,3 14 0,-5-10-238,-1-1 0,-1 0 0,0 1 0,-2-1 0,1 1 0,-2-1 0,0 0 0,-1 1 0,-1-1 0,-1 0 0,0-1 0,-1 1 0,0-1 0,-1 0 0,-1-1 0,0 0 0,-1 0 0,-1-1 0,-20 23 0,3-12-1065,6-14-2845,2-8-6105</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8.631"/>
    </inkml:context>
    <inkml:brush xml:id="br0">
      <inkml:brushProperty name="width" value="0.025" units="cm"/>
      <inkml:brushProperty name="height" value="0.025" units="cm"/>
    </inkml:brush>
  </inkml:definitions>
  <inkml:trace contextRef="#ctx0" brushRef="#br0">216 50 5990,'0'0'14136,"-3"-8"-11168,1 4-2562,1 1 1,-1-1-1,0 1 1,0-1-1,-1 1 0,1 0 1,-6-6-1,7 8-300,-1 0-1,1 0 0,0 0 0,-1 0 0,1 1 1,-1-1-1,1 0 0,-1 1 0,0-1 0,1 1 1,-1 0-1,1-1 0,-1 1 0,0 0 0,1 0 1,-1 0-1,0 0 0,1 0 0,-1 1 0,0-1 1,1 0-1,-1 1 0,1-1 0,-1 1 0,0 0 1,1-1-1,-1 1 0,1 0 0,0 0 0,-2 1 1,-9 7 69,0 1 1,1 0-1,0 1 1,1 0 0,0 1-1,1 0 1,0 0-1,1 1 1,0 0-1,1 1 1,1 0 0,0 0-1,1 0 1,0 0-1,1 1 1,1 0-1,-3 23 1,6-36-176,0 0 0,0 0 0,1 0 0,-1-1 0,0 1 0,1 0 0,-1 0 0,1 0 0,0 0 0,-1-1 0,1 1 0,0 0 0,0-1 0,0 1 0,0 0 0,0-1 0,1 1 0,-1-1 0,0 0 0,3 2 0,-1-1 0,1 0 0,-1 0 0,1 0 0,0-1 0,-1 1 0,1-1 0,0 0 0,0 0 0,6 0 0,8 0 0,1-1 0,-1-1 0,27-4 0,-37 4 0,55-11-1718,-23-3-2703,-18 1-5455</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9.515"/>
    </inkml:context>
    <inkml:brush xml:id="br0">
      <inkml:brushProperty name="width" value="0.025" units="cm"/>
      <inkml:brushProperty name="height" value="0.025" units="cm"/>
    </inkml:brush>
  </inkml:definitions>
  <inkml:trace contextRef="#ctx0" brushRef="#br0">1 1 4228,'0'0'24514,"2"8"-23623,2 10-485,-1 1-1,0-1 0,-1 23 1,-2-19-101,2 1-1,1-1 1,6 28-1,-9-49-367,0 0 0,0 0 0,1 0 0,-1 0 0,0 0 0,0 0 0,1 0-1,-1-1 1,0 1 0,1 0 0,-1 0 0,1 0 0,-1-1 0,1 1 0,-1 0 0,1 0-1,0-1 1,-1 1 0,1 0 0,0-1 0,-1 1 0,1-1 0,0 1 0,0-1 0,0 0-1,0 1 1,-1-1 0,1 0 0,0 1 0,0-1 0,0 0 0,0 0 0,2 0 0,-2 0-247,0-1 0,0 1 0,-1-1 0,1 0 0,0 0 0,0 0 1,0 1-1,0-1 0,-1 0 0,1 0 0,0 0 0,-1 0 1,1 0-1,-1 0 0,1 0 0,-1 0 0,1-1 0,-1 1 1,0 0-1,0 0 0,1 0 0,-1 0 0,0-1 0,0 1 1,0-2-1,0-16-5093,0 0-1697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39.856"/>
    </inkml:context>
    <inkml:brush xml:id="br0">
      <inkml:brushProperty name="width" value="0.025" units="cm"/>
      <inkml:brushProperty name="height" value="0.025" units="cm"/>
    </inkml:brush>
  </inkml:definitions>
  <inkml:trace contextRef="#ctx0" brushRef="#br0">0 76 17296,'0'0'9385,"57"-21"-7975,-27 12-353,0-2-385,0-1-416,-1 3-159,-2 0-97,-7 5-769,-2 4-1473,-10 0-1570,-6 11-9833</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38:40.216"/>
    </inkml:context>
    <inkml:brush xml:id="br0">
      <inkml:brushProperty name="width" value="0.025" units="cm"/>
      <inkml:brushProperty name="height" value="0.025" units="cm"/>
    </inkml:brush>
  </inkml:definitions>
  <inkml:trace contextRef="#ctx0" brushRef="#br0">1 89 18514,'0'0'11210,"64"-12"-10345,-33 3-609,0 0-160,2 0-96,2 0-480,-2-4-1410,-3 2-2018,-2-5-3170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8.975"/>
    </inkml:context>
    <inkml:brush xml:id="br0">
      <inkml:brushProperty name="width" value="0.025" units="cm"/>
      <inkml:brushProperty name="height" value="0.025" units="cm"/>
    </inkml:brush>
  </inkml:definitions>
  <inkml:trace contextRef="#ctx0" brushRef="#br0">1 0 5349,'0'0'641,"49"27"-705,-26-16-769,2 0-1057</inkml:trace>
  <inkml:trace contextRef="#ctx0" brushRef="#br0" timeOffset="1">212 107 256</inkml:trace>
  <inkml:trace contextRef="#ctx0" brushRef="#br0" timeOffset="2">572 304 11211,'0'0'2242,"62"53"-128,-31-30 96,-1 0-1121,1-4-481,0-3-95,-5-2-417,1-1-96,-2-3-160,-1-3-609,0-1-384,-3-1-897,-2-2-32,-3 2-1185,-5 0-5669</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9.595"/>
    </inkml:context>
    <inkml:brush xml:id="br0">
      <inkml:brushProperty name="width" value="0.025" units="cm"/>
      <inkml:brushProperty name="height" value="0.025" units="cm"/>
    </inkml:brush>
  </inkml:definitions>
  <inkml:trace contextRef="#ctx0" brushRef="#br0">1 0 9961,'0'0'3620,"53"49"-3396,-18-25 128,7-1 1,2 1-289,4-3-64,-1-4 32,-2 1 0,-3-4-609,-3-1-1569,-8-3-544,-6-2-1410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9.937"/>
    </inkml:context>
    <inkml:brush xml:id="br0">
      <inkml:brushProperty name="width" value="0.025" units="cm"/>
      <inkml:brushProperty name="height" value="0.025" units="cm"/>
    </inkml:brush>
  </inkml:definitions>
  <inkml:trace contextRef="#ctx0" brushRef="#br0">1 1 6086,'0'0'96,"86"63"320,-45-35 97,-7-7-225,-5-2 865,-5-6 160,-7-4-608,-2-3-577,-3-1-256,-1-2-1409,0 2-3492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30.313"/>
    </inkml:context>
    <inkml:brush xml:id="br0">
      <inkml:brushProperty name="width" value="0.025" units="cm"/>
      <inkml:brushProperty name="height" value="0.025" units="cm"/>
    </inkml:brush>
  </inkml:definitions>
  <inkml:trace contextRef="#ctx0" brushRef="#br0">1 0 6919,'9'8'4233,"3"2"-4163,0-1 0,1 0 0,1 0 0,-1-2 0,1 1 0,1-2 0,-1 0 0,23 6 0,-8-4-49,0 1-1,-1 2 1,41 21 0,-10-4 24,-18-8 819,61 41 1,-71-41 219,1 0-1,1-2 1,49 19 0,-37-19-608,46 26 0,-51-24-1592,63 24-1,-93-39-1616,-6-1-1522</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30.915"/>
    </inkml:context>
    <inkml:brush xml:id="br0">
      <inkml:brushProperty name="width" value="0.025" units="cm"/>
      <inkml:brushProperty name="height" value="0.025" units="cm"/>
    </inkml:brush>
  </inkml:definitions>
  <inkml:trace contextRef="#ctx0" brushRef="#br0">1 0 15054,'0'0'2979,"33"49"-2370,-12-31-97,4-2-416,1-1 225,4 0-65,-1 0-192,3 0 0,0-1-32,-4-1-32,0-1-577,-5-2-608,-2-1-1794,-3 0-1377,-2 0-4132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7.557"/>
    </inkml:context>
    <inkml:brush xml:id="br0">
      <inkml:brushProperty name="width" value="0.025" units="cm"/>
      <inkml:brushProperty name="height" value="0.025" units="cm"/>
    </inkml:brush>
  </inkml:definitions>
  <inkml:trace contextRef="#ctx0" brushRef="#br0">9 47 8936,'0'0'10896,"-2"2"-6763,-3 16-3104,4-17-920,1 1-1,0 0 1,-1-1 0,1 1-1,0 0 1,0-1-1,0 1 1,1 0-1,-1-1 1,0 1-1,1 0 1,-1-1 0,1 1-1,-1-1 1,1 1-1,0-1 1,-1 1-1,1-1 1,0 1-1,0-1 1,0 0-1,0 0 1,0 1 0,1-1-1,-1 0 1,0 0-1,2 1 1,0-1-37,0 0 0,0 0 1,1 0-1,-1-1 0,0 1 1,0-1-1,0 0 0,1 0 0,-1 0 1,0 0-1,0-1 0,1 1 1,2-2-1,10-2 34,-1-1-1,1-1 1,-1 0 0,24-15 0,54-47 257,-93 68-371,0 0 1,1 0 0,-1 0-1,0 0 1,0 0 0,1 0-1,-1 0 1,0 0 0,0 1-1,0-1 1,1 0 0,-1 0-1,0 0 1,0 0-1,0 1 1,0-1 0,0 0-1,1 0 1,-1 0 0,0 1-1,0-1 1,0 0 0,0 0-1,0 1 1,0-1 0,0 0-1,0 0 1,0 1 0,0-1-1,0 0 1,0 0 0,0 1-1,0-1 1,0 0 0,0 0-1,0 0 1,0 1 0,0-1-1,0 0 1,0 0-1,0 1 1,0-1 0,0 0-1,-1 0 1,1 0 0,0 1-1,-3 16-282,-181 500 963,180-509-1042,2-11-2799,3-15-4757,-1 13 6751,3-15-8510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3.349"/>
    </inkml:context>
    <inkml:brush xml:id="br0">
      <inkml:brushProperty name="width" value="0.025" units="cm"/>
      <inkml:brushProperty name="height" value="0.025" units="cm"/>
    </inkml:brush>
  </inkml:definitions>
  <inkml:trace contextRef="#ctx0" brushRef="#br0">119 0 19571,'0'0'3966,"-8"4"-838,-5 3-2202,1 1 0,0 0 0,-15 14 0,23-19-776,0 0 0,0 0-1,1 1 1,-1-1 0,1 1 0,0 0 0,0 0 0,0 0 0,1 1 0,-1-1 0,1 0-1,0 1 1,1 0 0,-1-1 0,-1 11 0,7-14-177,0 0 0,0 0 0,1 0 0,-1-1 0,0 1 1,1-1-1,-1 0 0,0-1 0,5 0 0,-6 1-56,52-4-1613,-31 2 480,1 1 0,32 2 0,-56-1 1254,0 0 0,0 0 1,0 0-1,0 0 0,0 0 0,0 0 1,0 0-1,0 1 0,0-1 0,0 0 0,0 1 1,0-1-1,0 1 0,0-1 0,0 1 0,-1-1 1,1 1-1,0 0 0,0-1 0,0 1 1,-1 0-1,1 0 0,0-1 0,-1 1 0,1 0 1,-1 0-1,1 0 0,-1 0 0,1 0 1,-1 0-1,0 0 0,1 0 0,-1 0 0,0 0 1,0 0-1,0 0 0,0 0 0,0 0 1,0 0-1,0 0 0,0 0 0,0 0 0,-1 2 1,0 0 243,0 1 0,0-1 0,-1 0 0,1 0 0,-1 1 0,0-1 0,0-1 0,0 1 0,0 0 0,0 0 0,-5 3 0,-4 3-118,0-1 0,0-1 0,-1 0 0,0-1 0,-13 5 0,19-8-433,0-1-1,0 0 0,0 0 0,0-1 1,0 0-1,0 0 0,-1 0 1,1-1-1,0 0 0,0 0 0,-1 0 1,1-1-1,-8-2 0,-2-6-7871</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31.291"/>
    </inkml:context>
    <inkml:brush xml:id="br0">
      <inkml:brushProperty name="width" value="0.025" units="cm"/>
      <inkml:brushProperty name="height" value="0.025" units="cm"/>
    </inkml:brush>
  </inkml:definitions>
  <inkml:trace contextRef="#ctx0" brushRef="#br0">1 0 10794,'0'0'1442,"56"32"-1090,-40-27-384,-6 0-1634,0-3-3202</inkml:trace>
  <inkml:trace contextRef="#ctx0" brushRef="#br0" timeOffset="1">260 104 384,'0'0'2499,"61"35"287,-40-22 385,2 1-1217,-3 0-544,1-3-353,0-1-449,-3-3-448,0-2-128,-5 0-544,-1-2-353,-2 2 641,-2 0 224,2 1 0,-2 1-609,3-2-544,-1 2-2018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31.634"/>
    </inkml:context>
    <inkml:brush xml:id="br0">
      <inkml:brushProperty name="width" value="0.025" units="cm"/>
      <inkml:brushProperty name="height" value="0.025" units="cm"/>
    </inkml:brush>
  </inkml:definitions>
  <inkml:trace contextRef="#ctx0" brushRef="#br0">0 0 7911,'0'0'3748,"60"52"-2883,-45-44-513,-5-1-160,1-4-192,-7-2-961,2 0-736</inkml:trace>
  <inkml:trace contextRef="#ctx0" brushRef="#br0" timeOffset="1">335 188 12588,'0'0'5125,"60"30"-7720,-43-30 1122,0 0 32,2 0 544,-1 0 160,-1 2-1922</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32.006"/>
    </inkml:context>
    <inkml:brush xml:id="br0">
      <inkml:brushProperty name="width" value="0.025" units="cm"/>
      <inkml:brushProperty name="height" value="0.025" units="cm"/>
    </inkml:brush>
  </inkml:definitions>
  <inkml:trace contextRef="#ctx0" brushRef="#br0">1 1 13325,'0'0'4164,"48"58"-2947,-31-47-705,-4 0-608,1-5-192,0-2 64,2 0-65,4 1 1,-2-1-96,3 2 224,-1 1 160,-1-2-289,0 0-287,-1-1-321,-5-2-1345,-8 1-1730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1.835"/>
    </inkml:context>
    <inkml:brush xml:id="br0">
      <inkml:brushProperty name="width" value="0.025" units="cm"/>
      <inkml:brushProperty name="height" value="0.025" units="cm"/>
    </inkml:brush>
  </inkml:definitions>
  <inkml:trace contextRef="#ctx0" brushRef="#br0">1 0 8968,'0'0'22432,"0"11"-22074,0 218 651,0-224-1864,1 0 0,0 0 0,0 0-1,0 0 1,0-1 0,1 1 0,3 8 0,-4-12 599,-1-1-1,0 1 1,1 0 0,-1 0-1,1 0 1,0 0 0,-1 0-1,1-1 1,-1 1 0,1 0 0,0 0-1,0-1 1,0 1 0,-1-1-1,1 1 1,0-1 0,0 1-1,0-1 1,0 1 0,0-1 0,0 0-1,0 1 1,0-1 0,0 0-1,0 0 1,0 0 0,0 0-1,0 0 1,0 0 0,0 0-1,0 0 1,0 0 0,0 0 0,0-1-1,0 1 1,0 0 0,0-1-1,0 1 1,0-1 0,0 1-1,-1-1 1,1 1 0,2-2 0,11-15-10325</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2.191"/>
    </inkml:context>
    <inkml:brush xml:id="br0">
      <inkml:brushProperty name="width" value="0.025" units="cm"/>
      <inkml:brushProperty name="height" value="0.025" units="cm"/>
    </inkml:brush>
  </inkml:definitions>
  <inkml:trace contextRef="#ctx0" brushRef="#br0">57 1 19410,'0'0'8910,"-4"8"-7848,-1 3-804,0 0-1,0 1 1,1-1-1,1 1 1,0 0-1,0 0 0,2 0 1,-2 17-1,4-28-254,-1 0 0,1 0 0,-1 0 0,1 0 0,0 0 0,-1 0 0,1 0 0,0 0 0,0 0 0,-1 0 0,1 0-1,0-1 1,0 1 0,0 0 0,0 0 0,0-1 0,1 1 0,-1-1 0,0 1 0,0-1 0,0 0 0,0 1 0,0-1 0,1 0-1,-1 0 1,0 0 0,0 1 0,1-2 0,1 1 0,49 0-156,-38-1-187,-8 1 253,0 1 0,0-1 0,0 1 1,0 0-1,0 0 0,0 0 0,0 1 1,-1 0-1,1 0 0,-1 1 0,1-1 1,8 7-1,-11-7 100,-1 0 1,0 0 0,0 1-1,0-1 1,0 0-1,0 1 1,-1 0-1,1-1 1,-1 1 0,1 0-1,-1 0 1,0 0-1,0-1 1,-1 1 0,1 0-1,0 0 1,-1 0-1,0 0 1,0 1 0,0-1-1,0 0 1,0 0-1,-1 0 1,1 0-1,-1 0 1,0 0 0,-2 5-1,0 0 126,-1 0-1,0 1 1,0-1-1,-1-1 1,0 1-1,-1-1 1,0 0-1,-10 10 1,1-3 186,0 0-1,-31 19 1,44-31-433,0 0 1,0-1-1,0 0 1,0 1-1,0-1 1,-1 0-1,1 0 1,0 0-1,-1-1 1,1 1-1,0 0 0,-1-1 1,1 0-1,-1 1 1,1-1-1,0 0 1,-1 0-1,1 0 1,-1-1-1,1 1 1,-1-1-1,1 1 0,-3-2 1,3 0-242,-1 0 0,1 0 0,0 0 0,0-1 0,0 1 0,0-1 0,0 1 1,0-1-1,1 0 0,-1 0 0,1 0 0,0 1 0,0-1 0,0-1 0,0 1 0,1 0 0,-1-4 0,-6-36-8053</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19:42.532"/>
    </inkml:context>
    <inkml:brush xml:id="br0">
      <inkml:brushProperty name="width" value="0.025" units="cm"/>
      <inkml:brushProperty name="height" value="0.025" units="cm"/>
    </inkml:brush>
  </inkml:definitions>
  <inkml:trace contextRef="#ctx0" brushRef="#br0">0 7 18161,'0'0'6983,"67"0"-4485,-37 0-1185,3 0-1024,1 0-610,0 0-4163,1-6-6566</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28.162"/>
    </inkml:context>
    <inkml:brush xml:id="br0">
      <inkml:brushProperty name="width" value="0.025" units="cm"/>
      <inkml:brushProperty name="height" value="0.025" units="cm"/>
    </inkml:brush>
  </inkml:definitions>
  <inkml:trace contextRef="#ctx0" brushRef="#br0">7 2 17713,'0'0'14098,"-6"-1"-13532,35 4-366,10 0-137,0 2 1,50 13-1,-56-7-63,-14-6 0,-1 1 0,0 1 0,23 13 0,-89-26 0,-192-27 0,222 34 0,26 7 0,25 7 0,36-3 0,112 3 0,-90-9 0,-90-6-227,-1 0 39,0 0 1,0 0 0,0 0 0,0 0-1,0 0 1,0-1 0,0 1-1,0 0 1,0 0 0,0 0 0,0 0-1,0 0 1,0 0 0,0-1 0,0 1-1,0 0 1,0 0 0,0 0-1,0 0 1,0 0 0,0 0 0,0 0-1,0-1 1,0 1 0,2-1-2997,-16-8-5507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29.036"/>
    </inkml:context>
    <inkml:brush xml:id="br0">
      <inkml:brushProperty name="width" value="0.025" units="cm"/>
      <inkml:brushProperty name="height" value="0.025" units="cm"/>
    </inkml:brush>
  </inkml:definitions>
  <inkml:trace contextRef="#ctx0" brushRef="#br0">1 48 8456,'0'0'13794,"1"-9"-12032,4-26-6,-2 31 1044,0 13-1858,0 12-183,-5 84 1131,0-52-2936,6 68-1,1-135-9288,-4-7 3736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29.380"/>
    </inkml:context>
    <inkml:brush xml:id="br0">
      <inkml:brushProperty name="width" value="0.025" units="cm"/>
      <inkml:brushProperty name="height" value="0.025" units="cm"/>
    </inkml:brush>
  </inkml:definitions>
  <inkml:trace contextRef="#ctx0" brushRef="#br0">9 0 12492,'0'0'4527,"0"11"-1847,-4 86 1225,-1 78-337,5-172-3480,0 1-1,0-1 0,1 1 1,-1-1-1,1 1 0,0-1 1,0 0-1,0 0 0,1 1 1,-1-1-1,1 0 1,-1 0-1,1 0 0,0 0 1,0-1-1,1 1 0,-1 0 1,0-1-1,1 0 0,4 4 1,-4-5-23,-1 0 0,1 0 1,-1 0-1,1 0 0,-1-1 1,1 1-1,0-1 0,-1 1 1,1-1-1,0 0 0,-1 0 1,1-1-1,0 1 0,-1-1 1,1 1-1,0-1 0,-1 0 1,1 1-1,-1-1 0,0-1 1,1 1-1,-1 0 0,0-1 0,1 1 1,-1-1-1,3-3 0,6-4 129,-1 0 0,-1-1 0,1 0 0,-2 0 0,1-1 0,-2 0 0,1-1 0,7-18 0,-15 31-191,0-1 0,-1 0 1,1 0-1,0 0 0,-1 0 0,1 0 0,0 0 0,-1 0 0,1 1 1,-1-1-1,1 0 0,0 0 0,-1 0 0,1-1 0,0 1 0,-1 0 1,1 0-1,-1 0 0,1 0 0,0 0 0,-1 0 0,1 0 1,0-1-1,-1 1 0,1 0 0,0 0 0,0 0 0,-1-1 0,1 1 1,0 0-1,-1 0 0,1-1 0,0 1 0,0 0 0,0-1 0,-1 1 1,1 0-1,0-1 0,0 1 0,0 0 0,0-1 0,0 1 0,0 0 1,0-1-1,0 1 0,0-1 0,-1 1 0,2 0 0,-1-1 1,0 1-1,0 0 0,0-1 0,0 1 0,0-1 0,0 1 0,0 0 1,0-1-1,0 1 0,1 0 0,-1-1 0,0 1 0,0 0 0,1-1 1,-25 15 45,19-11-100,1 0-427,0-1 0,0 1 0,0 0 1,1 0-1,-1 0 0,1 0 0,0 0 0,0 1 0,0 0 0,0 0 0,1-1 0,-1 1 0,1 1 0,0-1 0,1 0 0,-1 1 0,-2 7 0,4-5-8100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22:30.907"/>
    </inkml:context>
    <inkml:brush xml:id="br0">
      <inkml:brushProperty name="width" value="0.025" units="cm"/>
      <inkml:brushProperty name="height" value="0.025" units="cm"/>
    </inkml:brush>
  </inkml:definitions>
  <inkml:trace contextRef="#ctx0" brushRef="#br0">64 113 11050,'0'0'8606,"-3"-9"-6252,-8-24-357,2 20 480,1 18-1116,0 17-784,6-12-544,1 0 1,1-1 0,-1 1-1,2 0 1,-1 0 0,1 0-1,1-1 1,0 1 0,0 0-1,1-1 1,0 0 0,7 14-1,-10-23-19,0 1 1,0-1-1,1 1 0,-1-1 0,0 1 0,1-1 0,-1 1 0,1-1 1,-1 0-1,1 1 0,-1-1 0,0 1 0,1-1 0,0 0 0,-1 1 1,1-1-1,-1 0 0,1 0 0,-1 1 0,1-1 0,-1 0 0,1 0 0,0 0 1,-1 0-1,1 0 0,-1 0 0,1 0 0,0 0 0,-1 0 0,1 0 1,-1 0-1,1 0 0,0-1 0,-1 1 0,1 0 0,-1 0 0,1 0 1,-1-1-1,1 1 0,-1 0 0,1-1 0,-1 1 0,1-1 0,-1 1 1,1 0-1,-1-1 0,1 1 0,-1-1 0,0 1 0,1-1 0,-1 1 0,0-1 1,0 1-1,1-1 0,-1 0 0,0 1 0,0-1 0,0 1 0,0-1 1,0-1-1,12-37 1317,-10 28-1156,0 0-1,-1 0 0,-1-1 0,0 1 0,-2-16 0,2 25-154,0 0 0,-1 0-1,1 0 1,-1-1 0,0 1-1,0 0 1,1 0 0,-1 0-1,0 0 1,-1 0 0,1 0-1,0 1 1,-1-1 0,1 0-1,-1 1 1,1-1 0,-1 1-1,0-1 1,1 1 0,-1 0-1,0 0 1,0 0 0,0 0-1,0 0 1,0 0 0,0 0-1,0 0 1,-1 1 0,1 0-1,0-1 1,0 1 0,0 0-1,-4 0 1,4 0-20,1 1 0,-1-1 0,1 1 0,0-1 0,-1 1 0,1 0 0,0-1 0,0 1 0,-1 0 0,1 0 0,0 0 0,0 0 0,0 0 0,0 0 0,0 0 0,0 0 0,0 0 0,1 1 0,-1-1 0,0 0 0,1 1 0,-1-1 0,1 0 0,-1 1 0,1-1 0,0 1 0,-1-1 0,1 0 0,0 1 0,0 2 0,-2 55 0,2-48 0,0 1 0,-1-8 0,1 0 0,-1-1 0,1 1 0,0 0 0,0-1 0,0 1 0,1 0 0,-1 0 0,1-1 0,0 1 0,0-1 0,0 1 0,2 3 0,5-38 0,2-67 0,-10 98 0,1 0 0,-1 0 0,0-1 0,1 1 0,-1 0 0,0 0 0,1 0 0,-1 0 0,0 0 0,1 0 0,-1 0 0,0 0 0,1 0 0,-1 1 0,0-1 0,0 0 0,1 0 0,-1 0 0,0 0 0,1 0 0,-1 0 0,0 1 0,0-1 0,1 0 0,-1 0 0,0 0 0,0 1 0,0-1 0,1 0 0,-1 0 0,0 1 0,0-1 0,0 0 0,0 1 0,1-1 0,-1 0 0,0 0 0,0 1 0,0-1 0,0 0 0,0 1 0,0-1 0,0 0 0,0 1 0,0 0 0,9 15 0,-4-3 0,-3-6 0,0 0 0,1 0 0,0 0 0,0-1 0,1 1 0,6 8 0,-10-16 0,1 1 0,0 0 0,-1-1 0,1 1 0,-1-1 0,1 1 0,-1-1 0,0 1 0,1-1 0,-1 1 0,0-1 0,1 0 0,-1 1 0,0-1 0,1 1 0,-1-1 0,0 0 0,0 1 0,0-1 0,0 0 0,0 1 0,0-1 0,0 0 0,0 1 0,0-1 0,0-1 0,3-24 0,-2 16 0,-1 5 0,1-1 0,-1 1 0,0-1 0,-1 1 0,1-1 0,-2-6 0,1 11 0,1 0 0,-1 0 0,1 0 0,-1 0 0,0 0 0,1 0 0,-1-1 0,0 2 0,0-1 0,0 0 0,1 0 0,-1 0 0,0 0 0,0 0 0,0 1 0,-1-1 0,1 0 0,0 1 0,0-1 0,0 1 0,0 0 0,0-1 0,-1 1 0,1 0 0,0-1 0,0 1 0,-1 0 0,1 0 0,0 0 0,0 0 0,-3 1 0,3-1 0,0 1 0,-1 0 0,1-1 0,0 1 0,0 0 0,0 0 0,0 0 0,0 0 0,0 0 0,0 0 0,0 0 0,0 0 0,1 0 0,-1 0 0,0 0 0,1 1 0,-1-1 0,1 0 0,-1 0 0,1 1 0,-1-1 0,1 0 0,0 1 0,0-1 0,0 1 0,0-1 0,0 2 0,-2 44 0,2-42 0,0-4-1,-1 0-1,1 0 1,0 0 0,0 0 0,0 0-1,1 0 1,-1 0 0,0 0 0,0 0-1,0 0 1,1 0 0,-1 0 0,0 0-1,1 0 1,-1-1 0,1 1-1,-1 0 1,1 0 0,1 1 0,-2-2-2,1 0 1,-1 0 0,1 1 0,-1-1 0,1 0-1,0 0 1,-1 0 0,1 0 0,-1 0-1,1 0 1,-1 0 0,1 0 0,0 0-1,-1-1 1,1 1 0,-1 0 0,1 0 0,-1 0-1,1-1 1,-1 1 0,1 0 0,-1-1-1,1 0 1,3-1-4,-1-1 0,0 1 0,-1-1 0,1 0 0,0 0 0,-1-1 0,0 1 0,3-4 0,-1-2 18,1-1 0,-1 0 0,-1 0 0,1 0 0,-2-1 0,0 1 0,0-1 1,-1 0-1,0 1 0,-1-21 0,0 30-12,0 1 0,0 0 0,0-1 0,0 1 0,0 0 0,0-1 1,-1 1-1,1 0 0,0 0 0,0-1 0,0 1 0,0 0 0,-1 0 0,1-1 0,0 1 0,0 0 0,0 0 0,-1 0 0,1-1 0,0 1 1,0 0-1,-1 0 0,1 0 0,0 0 0,0 0 0,-1 0 0,1-1 0,0 1 0,-1 0 0,1 0 0,0 0 0,-1 0 0,1 0 1,0 0-1,0 0 0,-1 0 0,1 0 0,0 0 0,-1 0 0,1 0 0,0 1 0,0-1 0,-1 0 0,1 0 0,0 0 0,-1 0 0,1 0 1,0 1-1,0-1 0,0 0 0,-1 0 0,1 0 0,0 1 0,-13 11-20,10-2-161,0 0-1,0 0 1,1 0 0,1 1-1,-1-1 1,2 17-1,2 10-7298,-1-32 519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3.768"/>
    </inkml:context>
    <inkml:brush xml:id="br0">
      <inkml:brushProperty name="width" value="0.025" units="cm"/>
      <inkml:brushProperty name="height" value="0.025" units="cm"/>
    </inkml:brush>
  </inkml:definitions>
  <inkml:trace contextRef="#ctx0" brushRef="#br0">3 0 18578,'0'0'11627,"1"50"-11435,-2-11-64,1 4-96,0 1-32,0-3-128,0-4-1153,0-5-1506,0-6-1825,-2-9-2691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4.902"/>
    </inkml:context>
    <inkml:brush xml:id="br0">
      <inkml:brushProperty name="width" value="0.025" units="cm"/>
      <inkml:brushProperty name="height" value="0.025" units="cm"/>
    </inkml:brush>
  </inkml:definitions>
  <inkml:trace contextRef="#ctx0" brushRef="#br0">107 30 3331,'-7'-4'1363,"0"1"0,0 0 0,0 0 0,0 1 0,0 0 0,-13-2 0,-25 1 14005,97 14-13376,-15-2-1801,38 0 261,1-2 0,124-7 0,-138-10 299,-31-2-1874,-30 11 715,1 0 1,-1 1 0,0-1-1,0 0 1,0 0-1,0 0 1,0 0 0,0 0-1,0 0 1,0 0 0,0-1-1,-1 1 1,1 0 0,0 0-1,-1-1 1,1-1 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6.320"/>
    </inkml:context>
    <inkml:brush xml:id="br0">
      <inkml:brushProperty name="width" value="0.025" units="cm"/>
      <inkml:brushProperty name="height" value="0.025" units="cm"/>
    </inkml:brush>
  </inkml:definitions>
  <inkml:trace contextRef="#ctx0" brushRef="#br0">45 98 14926,'0'0'3689,"9"-10"-1591,-3 3-1684,1 0-1,0 0 1,0 0 0,1 1 0,0 0-1,0 1 1,0-1 0,1 2-1,0-1 1,0 1 0,16-5 0,-7 5 222,1 0 1,0 1-1,37 0 1,-56 3-611,1 0-1,0 0 0,-1 0 1,1 0-1,-1 1 1,1-1-1,0 0 1,-1 0-1,1 1 1,0-1-1,-1 0 1,1 1-1,-1-1 1,1 0-1,-1 1 0,1-1 1,-1 1-1,1-1 1,-1 1-1,0-1 1,1 1-1,-1 0 1,0-1-1,1 1 1,-1-1-1,0 1 1,0 0-1,1-1 0,-1 1 1,0 0-1,0-1 1,0 1-1,0 0 1,0-1-1,0 1 1,0 0-1,0-1 1,0 1-1,0 0 1,-1-1-1,1 1 1,0 0-1,0-1 0,-1 2 1,-12 31 825,-7-5-526,-1-1 0,-1-1 0,-1-1 0,-33 28 1,25-24-20,0 2 1,-27 35 0,57-64-307,-1 0 0,1 0 0,-1 0 0,1 1 0,0-1 0,0 0 0,0 0 0,0 1 0,0-1 0,1 0 0,-1 1 0,0 2 0,1-4 0,0 0 0,0 0 0,0 0 0,1-1 0,-1 1 0,0 0 0,0-1 0,1 1 0,-1 0 0,0-1 0,1 1 0,-1 0 0,1-1 0,-1 1 0,1 0 0,-1-1 0,1 1 0,-1-1 0,1 1 0,-1-1 0,1 0 0,0 1 0,-1-1 0,1 1 0,1-1 0,5 2 0,1 0 0,-1-1 0,0 0 0,0-1 0,1 0 0,10-1 0,0 1 0,79-8-3235,-80 5 1779,1 0 1,-1-2-1,0 0 0,0-1 0,-1 0 0,22-13 0,-8 0-7539</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6.690"/>
    </inkml:context>
    <inkml:brush xml:id="br0">
      <inkml:brushProperty name="width" value="0.025" units="cm"/>
      <inkml:brushProperty name="height" value="0.025" units="cm"/>
    </inkml:brush>
  </inkml:definitions>
  <inkml:trace contextRef="#ctx0" brushRef="#br0">0 159 11115,'0'0'17638,"12"0"-16656,-11 0-955,5 0 17,-1 0 0,1 0 1,-1 0-1,1-1 1,-1 0-1,1 0 0,-1 0 1,0-1-1,0 0 0,1 0 1,-1 0-1,0 0 0,-1-1 1,1 0-1,6-5 0,18-20 357,45-55-1,-58 64 422,-16 79-149,-11 4-612,4-32-192,2 1 0,1-1-1,1 55 1,6-68-3131,3-9-4223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8.274"/>
    </inkml:context>
    <inkml:brush xml:id="br0">
      <inkml:brushProperty name="width" value="0.025" units="cm"/>
      <inkml:brushProperty name="height" value="0.025" units="cm"/>
    </inkml:brush>
  </inkml:definitions>
  <inkml:trace contextRef="#ctx0" brushRef="#br0">0 1 9993,'0'0'8702,"7"9"-8104,13 13-506,1-2 0,1 1 0,0-2 0,1-1-1,2-1 1,28 15 0,23 6-3533,0-10-4513,-57-23 2424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3:28.600"/>
    </inkml:context>
    <inkml:brush xml:id="br0">
      <inkml:brushProperty name="width" value="0.025" units="cm"/>
      <inkml:brushProperty name="height" value="0.025" units="cm"/>
    </inkml:brush>
  </inkml:definitions>
  <inkml:trace contextRef="#ctx0" brushRef="#br0">0 1 5733,'0'0'4901,"78"55"-4196,-37-31 192,0 1-289,0-3-512,0-3-96,-7-4 64,-2 1-288,-3-5 0,-7-2-513,1 0-192,-2-2-96,-3 0-993,0 1-512,0 1-2787</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0.625"/>
    </inkml:context>
    <inkml:brush xml:id="br0">
      <inkml:brushProperty name="width" value="0.025" units="cm"/>
      <inkml:brushProperty name="height" value="0.025" units="cm"/>
    </inkml:brush>
  </inkml:definitions>
  <inkml:trace contextRef="#ctx0" brushRef="#br0">0 204 6342,'0'0'12364,"1"-9"-10218,2 0-1743,-1 0 0,2 0 0,-1 1 0,1-1 0,1 1 0,-1 0 0,1 0 0,1 0 0,0 1 0,0 0 0,0 0 0,1 0 0,9-7 0,-8 7-146,-2 0-131,0 0 1,1 1-1,0 0 1,0 0-1,0 0 1,1 1-1,0 1 1,0-1-1,0 1 0,0 0 1,1 1-1,11-3 1,-19 6-125,-1 0 0,1 0 0,0 0 0,-1 1 0,1-1 0,-1 0 0,1 0 0,-1 1 0,1-1 0,-1 0 0,1 1 0,-1-1 0,1 1 0,-1-1 0,1 0 0,-1 1 0,0-1 0,1 1 0,-1-1 0,0 1 0,1 0 0,-1-1 0,0 1 0,0-1 0,1 1 0,-1-1 0,0 1 0,0 0 0,0-1 0,0 1 0,0 0 0,0-1 0,0 1 0,0 0 0,0 30 165,-1-24-94,-1 10 45,-1 1 1,-1-1-1,-1 0 1,0 0-1,-1-1 1,-1 0 0,-9 18-1,8-20 33,1 1 0,1 0 0,0 0 0,1 1 0,0 0 0,1 0 0,-3 33 0,7-49-144,0 1 1,0 0-1,1 0 0,-1 0 1,0-1-1,0 1 0,0 0 0,0 0 1,1-1-1,-1 1 0,0 0 0,1-1 1,-1 1-1,0 0 0,1-1 0,-1 1 1,1-1-1,-1 1 0,1 0 1,-1-1-1,1 1 0,0-1 0,-1 1 1,1-1-1,0 0 0,-1 1 0,1-1 1,1 1-1,26 0 163,-19-2-113,0-1 1,0 0-1,-1-1 0,12-5 0,109-62-2251,-50 12-8397,-46 27-401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1.047"/>
    </inkml:context>
    <inkml:brush xml:id="br0">
      <inkml:brushProperty name="width" value="0.025" units="cm"/>
      <inkml:brushProperty name="height" value="0.025" units="cm"/>
    </inkml:brush>
  </inkml:definitions>
  <inkml:trace contextRef="#ctx0" brushRef="#br0">0 386 16784,'0'0'13527,"9"-10"-12320,7-10-1047,-2-1 0,0 0 0,-2-1 0,0 0 1,-2-1-1,14-42 0,-15 32-113,5-48-1,-3 13-11,0 117-467,-7-27 444,2 14 107,17 58-1,-21-86-105,0-1 0,1 1 0,0-1 0,0 0 0,1 0 0,0 0 0,0-1 1,1 1-1,0-1 0,0 0 0,0 0 0,1-1 0,12 10 0,15-4-2060,-31-11 1657,0 0 1,0 0-1,1 0 1,-1 0-1,0 0 1,0 0-1,0-1 1,0 1-1,0-1 0,1 1 1,-1-1-1,0 0 1,0 0-1,2-1 1,12-17-8633</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2.156"/>
    </inkml:context>
    <inkml:brush xml:id="br0">
      <inkml:brushProperty name="width" value="0.025" units="cm"/>
      <inkml:brushProperty name="height" value="0.025" units="cm"/>
    </inkml:brush>
  </inkml:definitions>
  <inkml:trace contextRef="#ctx0" brushRef="#br0">1 69 7911,'0'-1'11652,"6"-2"-4405,9-3-3093,17-6-3960,14-5-3012,-24 8 4586,2-6-1045,-25 14-678,-1 0 0,1 1 0,0-1 0,-1 1 0,1-1 0,0 1 0,-1-1 0,1 1 0,0 0 0,-1 0 0,1 0 0,-1-1 0,1 1 0,0 1 0,-1-1 0,1 0 0,-2 0 0,-6 2-219,5-1-3112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3.881"/>
    </inkml:context>
    <inkml:brush xml:id="br0">
      <inkml:brushProperty name="width" value="0.025" units="cm"/>
      <inkml:brushProperty name="height" value="0.025" units="cm"/>
    </inkml:brush>
  </inkml:definitions>
  <inkml:trace contextRef="#ctx0" brushRef="#br0">0 255 10570,'21'-11'10362,"4"-7"-3975,9-9-2780,24-23-3456,58-45-730,-102 85 448,-8 5-33,0 0 0,0 1 0,0-1 0,1 1 0,-1 1 0,1-1 1,0 1-1,0 0 0,0 1 0,1 0 0,7-2 0,-15 4 14,0 0-1,1 1 0,-1-1 1,0 0-1,0 0 0,0 1 1,0-1-1,1 0 1,-1 0-1,0 1 0,0-1 1,0 0-1,0 0 1,0 1-1,0-1 0,0 0 1,0 1-1,0-1 0,0 0 1,0 0-1,0 1 1,0-1-1,0 0 0,0 0 1,0 1-1,0-1 0,0 0 1,0 1-1,0-1 1,0 0-1,0 0 0,-1 1 1,1-1-1,0 0 0,0 0 1,0 0-1,0 1 1,-1-1-1,1 0 0,0 0 1,0 0-1,-1 1 1,1-1-1,0 0 0,-1 0 1,-9 12-8195,-2-8-4045</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4.320"/>
    </inkml:context>
    <inkml:brush xml:id="br0">
      <inkml:brushProperty name="width" value="0.025" units="cm"/>
      <inkml:brushProperty name="height" value="0.025" units="cm"/>
    </inkml:brush>
  </inkml:definitions>
  <inkml:trace contextRef="#ctx0" brushRef="#br0">1 345 12908,'0'0'17441,"8"-7"-16454,-1 1-928,-1 0 0,0 0 1,0-1-1,-1 1 0,0-1 0,0 0 0,0-1 0,-1 1 0,-1-1 0,1 0 0,-1 0 0,0 0 0,-1-1 0,2-10 0,4-26 25,-2 0 0,-1-81-1,-5 126-89,0 0-1,0 0 0,0 0 0,0 0 0,0 0 0,0 0 1,0 0-1,0 0 0,0 0 0,0 0 0,1 0 1,-1 0-1,0 0 0,0 0 0,0 0 0,0 0 0,0 0 1,0 0-1,0 0 0,0 0 0,0 0 0,0 0 0,0 0 1,1 0-1,-1 0 0,0 0 0,0 0 0,0 0 1,0 0-1,0 0 0,0 0 0,0 0 0,0 0 0,0 0 1,0 0-1,0 0 0,0 0 0,0 0 0,0-1 1,0 1-1,0 0 0,0 0 0,0 0 0,0 0 0,0 0 1,0 0-1,0 0 0,0 0 0,7 13-130,4 21 117,-1 8 126,-4-13-23,15 42 0,-19-64-76,0-2 0,1 1 0,-1 0 0,1 0 0,1-1 0,-1 0 0,1 1 0,0-1 0,0-1 0,0 1 0,1-1 0,9 8 0,-12-11-114,0 0 0,-1 0 0,1 0 0,0 0 0,0-1 0,0 1-1,0 0 1,0-1 0,-1 0 0,1 1 0,0-1 0,0 0 0,0 0 0,0 0-1,0 0 1,0-1 0,0 1 0,0 0 0,0-1 0,0 1 0,0-1-1,0 0 1,-1 0 0,1 0 0,0 0 0,-1 0 0,1 0 0,0 0 0,-1 0-1,1-1 1,-1 1 0,0 0 0,2-3 0,2-2-1204,0-1-1,-1 1 0,0-1 1,0 0-1,-1 0 1,6-15-1,4-29-7608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4.112"/>
    </inkml:context>
    <inkml:brush xml:id="br0">
      <inkml:brushProperty name="width" value="0.025" units="cm"/>
      <inkml:brushProperty name="height" value="0.025" units="cm"/>
    </inkml:brush>
  </inkml:definitions>
  <inkml:trace contextRef="#ctx0" brushRef="#br0">3 213 10314,'-1'-9'8034,"1"4"-7420,-1 1-246,1 0-1,-1 0 1,1-1-1,0 1 1,0 0-1,1 0 1,-1-1-1,1 1 1,0 0 0,0 0-1,0 0 1,1 0-1,-1 0 1,1 0-1,0 0 1,0 1-1,1-1 1,-1 1-1,5-6 1,10-4-229,1 0 0,0 1 0,1 1 1,0 1-1,0 1 0,1 0 0,1 1 0,-1 2 1,1 0-1,0 1 0,1 1 0,-1 1 0,34-1 0,-53 4-152,1 0-1,-1 0 0,1 0 0,-1 0 0,1 0 0,-1 1 1,0-1-1,1 1 0,-1 0 0,0-1 0,1 1 0,-1 0 1,0 0-1,0 1 0,0-1 0,0 0 0,0 1 0,0-1 1,0 1-1,0-1 0,-1 1 0,3 4 0,-2-3 86,-1 0 0,0 0 0,0 0 0,0 1-1,0-1 1,-1 0 0,1 1 0,-1-1 0,0 1-1,0-1 1,0 1 0,0-1 0,-1 0 0,0 5-1,-2 4 220,-1 0 0,0 0 0,-1 0 0,0-1 0,0 1-1,-2-1 1,-13 19 0,-40 34 464,57-60-737,-1-1 1,-1 0-1,1 0 1,0 0-1,-1 0 1,0 0 0,1-1-1,-1 0 1,0 0-1,0 0 1,-1-1-1,1 0 1,-10 2-1,15-3-87,0 0-1,-1 0 1,1 0 0,0 0-1,0 0 1,-1 0-1,1 0 1,0 0 0,0 0-1,-1 0 1,1 0-1,0 0 1,-1 0-1,1 0 1,0 0 0,0 0-1,-1 0 1,1 0-1,0 0 1,0 0 0,0 0-1,-1-1 1,1 1-1,0 0 1,0 0 0,-1 0-1,1 0 1,0-1-1,0 1 1,0 0-1,0 0 1,-1 0 0,1-1-1,0 1 1,0 0-1,0 0 1,0 0 0,0-1-1,0 1 1,0 0-1,-1 0 1,1-1-1,0 1 1,0-1 0,9-10-3059,19-9-2926,24 2-2877,-24 12 2194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4.710"/>
    </inkml:context>
    <inkml:brush xml:id="br0">
      <inkml:brushProperty name="width" value="0.025" units="cm"/>
      <inkml:brushProperty name="height" value="0.025" units="cm"/>
    </inkml:brush>
  </inkml:definitions>
  <inkml:trace contextRef="#ctx0" brushRef="#br0">2 1 16143,'0'13'1927,"0"18"-116,-2-9-575,2 0 0,1 0 0,1 0-1,0 0 1,7 23 0,-7-39-1147,0 0 1,-1-1-1,2 1 1,-1-1-1,1 0 1,0 0-1,0 0 1,0 0-1,1 0 1,-1-1-1,1 1 1,1-1-1,-1 0 1,0 0-1,1-1 1,0 1-1,0-1 1,0 0-1,0 0 1,0-1-1,1 0 1,-1 0-1,1 0 1,-1 0-1,11 1 1,-6-2 96,-1 0 1,1 0 0,-1-1-1,0 0 1,1-1 0,-1 0 0,1 0-1,11-4 1,-18 4-138,0 0 0,0 0-1,0 0 1,0-1 0,-1 1 0,1-1 0,0 1-1,-1-1 1,1 0 0,-1 0 0,0 0 0,0 0-1,1 0 1,-1-1 0,-1 1 0,1-1 0,0 1-1,-1-1 1,1 0 0,-1 1 0,0-1 0,0 0-1,0 0 1,0 0 0,0 0 0,-1 0 0,1 0-1,-1 0 1,0-4 0,0 7-49,0-1 0,0 1 0,0-1 0,0 1 0,0-1 0,0 1 0,-1-1 0,1 0 0,0 1 0,0-1 0,0 1 0,-1-1 0,1 1 0,0 0 0,-1-1 0,1 1 0,0-1 0,-1 1 0,1-1 0,-1 1 0,1 0 0,0-1 0,-1 1 0,1 0 0,-1 0 0,1-1 0,-1 1 0,1 0 0,-1 0 0,0-1 0,-23 1 0,-20 13 0,-6 21 76,48-31-98,0-1-1,-1 0 1,1 0 0,0 1-1,1-1 1,-1 1-1,0-1 1,1 1 0,-1 0-1,1 0 1,0 0 0,0 0-1,0 0 1,0 0-1,1 0 1,-2 6 0,2-8-119,0-1 1,1 1 0,-1 0-1,0-1 1,0 1-1,0 0 1,0-1 0,0 1-1,1 0 1,-1-1 0,0 1-1,1 0 1,-1-1-1,0 1 1,1-1 0,-1 1-1,1 0 1,-1-1 0,1 1-1,-1-1 1,1 0-1,-1 1 1,1-1 0,-1 1-1,1-1 1,0 0 0,-1 1-1,1-1 1,0 0-1,0 1 1,25 1-6578,-20-3 4549,28 1-10649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6.986"/>
    </inkml:context>
    <inkml:brush xml:id="br0">
      <inkml:brushProperty name="width" value="0.025" units="cm"/>
      <inkml:brushProperty name="height" value="0.025" units="cm"/>
    </inkml:brush>
  </inkml:definitions>
  <inkml:trace contextRef="#ctx0" brushRef="#br0">1 1 22197,'0'0'2114,"40"61"-416,-18-34-770,4-1-575,1-2-65,-6-8-192,-1-4-32,-2-5-128,-6-7-448,-6 0-129,-6-5-224,0-10-448,-11-3-1634,-9-5-2082,-6-3-5701</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7.340"/>
    </inkml:context>
    <inkml:brush xml:id="br0">
      <inkml:brushProperty name="width" value="0.025" units="cm"/>
      <inkml:brushProperty name="height" value="0.025" units="cm"/>
    </inkml:brush>
  </inkml:definitions>
  <inkml:trace contextRef="#ctx0" brushRef="#br0">0 1 12043,'0'0'16848,"18"63"-15983,-3-54-673,1-5-192,2-4-961,1-13-2081,-1-12-1379,-1-4-3330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7.683"/>
    </inkml:context>
    <inkml:brush xml:id="br0">
      <inkml:brushProperty name="width" value="0.025" units="cm"/>
      <inkml:brushProperty name="height" value="0.025" units="cm"/>
    </inkml:brush>
  </inkml:definitions>
  <inkml:trace contextRef="#ctx0" brushRef="#br0">0 1 13325,'0'0'3272,"2"10"-549,1 8-1620,5 28 1161,-5-29 2136,-3-21-4424,1 0 0,0 1-1,0-1 1,0 0 0,0 1 0,1-1-1,0 1 1,-1-1 0,1 1 0,0 0 0,1-1-1,-1 1 1,1 1 0,-1-1 0,1 0 0,0 0-1,0 1 1,0 0 0,0 0 0,0 0-1,1 0 1,-1 0 0,1 0 0,-1 1 0,1 0-1,0-1 1,-1 2 0,1-1 0,0 0-1,0 1 1,0-1 0,6 1 0,-3 1 41,0-1 0,-1 1 1,1 0-1,0 0 0,-1 1 1,1 0-1,-1 0 0,0 1 1,0-1-1,0 1 0,0 1 1,0-1-1,0 1 0,-1 0 1,0 0-1,0 1 1,0-1-1,6 8 0,-8-7 175,0 0 0,1 1-1,-2-1 1,1 1 0,-1-1-1,1 1 1,-2 0 0,1 0 0,-1 0-1,0 0 1,0 0 0,0 0-1,-1 0 1,0 0 0,0 0 0,-2 8-1,2-11-103,-1 1-1,0-1 1,0 0 0,0 0-1,0 0 1,0-1-1,-1 1 1,1 0 0,-1 0-1,0-1 1,0 1-1,0-1 1,0 0 0,0 1-1,-1-1 1,1 0-1,0 0 1,-1 0 0,0-1-1,1 1 1,-1-1-1,0 1 1,0-1 0,0 0-1,0 0 1,0 0-1,0-1 1,0 1 0,0-1-1,-1 1 1,1-1-1,-4-1 1,7 1-88,-30-3-2131,28 3 1854,1 0-1,0-1 1,0 0-1,0 1 1,0-1-1,0 1 0,0-1 1,0 0-1,0 0 1,1 0-1,-1 1 1,0-1-1,0 0 0,1 0 1,-1 0-1,0 0 1,1 0-1,-1-1 1,1 1-1,0 0 0,-1 0 1,0-2-1,0-10-10169</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8.676"/>
    </inkml:context>
    <inkml:brush xml:id="br0">
      <inkml:brushProperty name="width" value="0.025" units="cm"/>
      <inkml:brushProperty name="height" value="0.025" units="cm"/>
    </inkml:brush>
  </inkml:definitions>
  <inkml:trace contextRef="#ctx0" brushRef="#br0">1 242 14798,'0'0'13741,"10"14"-12962,4 5-610,235 290 3079,-248-308-3229,-1 0-19,1 0 1,-1 0 0,1 0-1,-1-1 1,1 1-1,-1 0 1,1 0-1,0 0 1,0-1 0,-1 1-1,1 0 1,0-1-1,0 1 1,0 0-1,0-1 1,0 0 0,0 1-1,0-1 1,0 1-1,0-1 1,0 0-1,1 1 1,-8-25-1,-4 8 0,0 1 0,-2 0 0,0 1 0,-21-21 0,-11-12 0,44 47 0,0 0 0,0 0 0,1 0 0,-1 0 0,0 0 0,0 0 0,0 0 0,1 0 0,-1 0 0,0 0 0,0 0 0,0 0 0,1 0 0,-1 0 0,0 0 0,0 0 0,0 0 0,0-1 0,1 1 0,-1 0 0,0 0 0,0 0 0,0 0 0,0 0 0,1 0 0,-1-1 0,0 1 0,0 0 0,0 0 0,0 0 0,0 0 0,0-1 0,0 1 0,0 0 0,0 0 0,0 0 0,1-1 0,-1 1 0,0 0 0,0 0 0,0 0 0,0-1 0,0 1 0,0 0 0,0 0 0,-1 0 0,1 0 0,0-1 0,0 1 0,0 0 0,0 0 0,0-1 0,0 1 0,31 11 0,-18-7 0,-1 1 0,1-2 0,-1 0 0,15 2 0,-23-5 0,-1 0 0,0 0 0,1 0 0,-1 0 0,0 0 0,0-1 0,0 1 0,1-1 0,-1 0 0,0 0 0,0 0 0,0-1 0,0 1 0,0-1 0,0 1 0,-1-1 0,1 0 0,-1 0 0,1 0 0,-1-1 0,4-3 0,1-5 0,0 0 0,-1-1 0,0 0 0,-1 0 0,0 0 0,-1-1 0,0 0 0,-1 1 0,-1-1 0,0-1 0,1-20 0,-2 22 0,-1-1 0,-1 1 0,1-1 0,-2 1 0,0 0 0,0 0 0,-1 0 0,-1 0 0,0 0 0,0 1 0,-1-1 0,-10-15 0,13 25 0,1 0 0,-1 1 0,1-1 0,-1 1 0,0-1 0,0 1 0,0 0 0,0-1 0,0 1 0,0 0 0,0 0 0,0 1 0,0-1 0,0 0 0,0 1 0,-1-1 0,1 1 0,0 0 0,-1 0 0,1 0 0,0 0 0,0 0 0,-1 0 0,1 0 0,-3 2 0,2-2 0,1 1 0,0-1 0,0 0 0,-1 0 0,1 0 0,0 0 0,-1 0 0,1 0 0,0 0 0,-1-1 0,1 0 0,0 1 0,0-1 0,-1 0 0,1 0 0,0 0 0,-4-2 0,3-1 0,0 0 0,0 0 0,0-1 0,1 1 0,-1-1 0,1 1 0,-3-10 0,-3-4 0,16 58 0,20 24 0,3-2 0,42 63 0,-70-120 0,0 0 0,1-1 0,-1 0 0,1 0 0,0 0 0,0 0 0,0-1 0,7 6 0,-10-9 0,0 1 0,0-1 0,-1 1 0,1-1 0,0 0 0,0 0 0,0 1 0,0-1 0,0 0 0,0 0 0,0 0 0,0 0 0,-1 0 0,1 0 0,0 0 0,0 0 0,0 0 0,0 0 0,0-1 0,0 1 0,1-1 0,0 0 0,-1 0 0,0-1 0,0 1 0,0 0 0,1 0 0,-1-1 0,0 1 0,0-1 0,-1 1 0,1-1 0,0 0 0,-1 1 0,1-1 0,-1 0 0,1 1 0,0-3 0,4-43 0,-5 39 0,0 1 0,1-1 0,0 0 0,0 1 0,0-1 0,1 1 0,1 0 0,2-8 0,-4 14 0,0 1 0,-1-1 0,1 0 0,0 1 0,0-1 0,-1 0 0,1 1 0,0-1 0,0 1 0,0-1 0,0 1 0,0 0 0,0-1 0,0 1 0,0 0 0,0 0 0,0 0 0,0 0 0,0 0 0,0 0 0,0 0 0,0 0 0,0 0 0,0 0 0,0 0 0,0 1 0,0-1 0,0 0 0,0 1 0,0-1 0,0 1 0,0-1 0,0 1 0,-1-1 0,1 1 0,0 0 0,0-1 0,0 1 0,-1 0 0,1-1 0,-1 1 0,2 1 0,30 34 0,-32-36 0,18 31 0,-16-25 0,1 0 0,0 0 0,0-1 0,0 1 0,1-1 0,0 0 0,0 0 0,0 0 0,10 8 0,-13-17-546,0 1-1,0 0 1,0-1-1,0 1 1,-1-1 0,1 1-1,-1-1 1,0 1 0,0-1-1,-1-3 1,1 5-411,0-26-6703,-3-3-4490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49.003"/>
    </inkml:context>
    <inkml:brush xml:id="br0">
      <inkml:brushProperty name="width" value="0.025" units="cm"/>
      <inkml:brushProperty name="height" value="0.025" units="cm"/>
    </inkml:brush>
  </inkml:definitions>
  <inkml:trace contextRef="#ctx0" brushRef="#br0">1 222 12075,'0'0'15290,"10"2"-13310,-8-1-1900,0 0 1,0-1-1,0 1 0,0 0 1,1-1-1,-1 0 0,0 1 1,1-1-1,-1 0 0,0 0 1,0 0-1,1-1 0,-1 1 1,0-1-1,0 1 0,1-1 1,-1 1-1,0-1 0,0 0 1,0 0-1,0 0 0,0-1 1,0 1-1,0 0 0,0-1 1,-1 1-1,1-1 0,0 1 1,-1-1-1,0 0 0,1 0 1,-1 0-1,0 0 0,0 0 1,0 0-1,0 0 0,0 0 1,0 0-1,-1 0 0,1-1 1,0-1-1,4-16-72,0 0 0,-1 0 0,-1-1 0,-1 1 0,-2-40 0,0 59-8,1 1 0,-1-1 0,0 0 0,0 1 0,0-1 0,0 0 0,0 1 0,0-1 0,0 0 0,0 1 0,0-1 0,0 0 0,0 1 0,0-1 0,0 0 0,0 1 0,-1-1 0,1 0 0,0 1 0,0-1 0,-1 1 0,1-1 0,0 0 0,-1 1 0,1-1 0,-1 1 0,1-1 0,-1 1 0,1 0 0,-1-1 0,1 1 0,-1-1 0,0 1 0,1 0 0,-1-1 0,1 1 0,-1 0 0,0 0 0,1 0 0,-1-1 0,0 1 0,1 0 0,-1 0 0,0 0 0,0 0 0,-1 1 0,1 0 0,0-1 0,0 1 0,0 0 0,0 0 0,-1 0 0,1 0 0,0 0 0,0 0 0,1 0 0,-1 1 0,0-1 0,0 0 0,1 0 0,-1 1 0,0-1 0,1 1 0,-1-1 0,1 0 0,-1 3 0,-3 20 0,1 1 0,2-1 0,0 27 0,1-43 0,1 1 0,-1-1 0,2 0 0,-1 0 0,1 0 0,0 0 0,1 0 0,0 0 0,0-1 0,0 1 0,1-1 0,10 14 0,-12-19-176,1 1-1,0-1 1,0 0 0,1 0-1,-1 0 1,0 0-1,1-1 1,-1 1 0,1-1-1,-1 0 1,1 0 0,0 0-1,-1 0 1,1 0 0,0-1-1,0 0 1,-1 0-1,1 0 1,0 0 0,0-1-1,-1 1 1,1-1 0,0 0-1,-1 0 1,1-1 0,6-2-1,19-19-7489</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0.575"/>
    </inkml:context>
    <inkml:brush xml:id="br0">
      <inkml:brushProperty name="width" value="0.025" units="cm"/>
      <inkml:brushProperty name="height" value="0.025" units="cm"/>
    </inkml:brush>
  </inkml:definitions>
  <inkml:trace contextRef="#ctx0" brushRef="#br0">75 729 10025,'0'0'4202,"-1"-8"-289,1 5-3741,-1-1 522,1-1 0,-1 1 0,0-1 0,0 1 0,0 0 0,-4-9 0,4 12-439,0 0-1,0-1 0,1 1 0,-1 0 0,0 0 0,-1 0 0,1 0 0,0 0 1,0 0-1,0 0 0,-1 0 0,1 0 0,0 0 0,-1 1 0,1-1 0,-1 1 0,1-1 1,0 1-1,-1-1 0,1 1 0,-1 0 0,0 0 0,1 0 0,-1 0 0,1 0 0,-1 0 1,1 0-1,-1 0 0,1 1 0,-2-1 0,1 1-188,0 1-1,1-1 1,-1 0-1,1 0 1,0 1 0,-1-1-1,1 1 1,0-1-1,0 1 1,0 0-1,0-1 1,0 1 0,0 0-1,1 0 1,-1 0-1,0-1 1,1 1 0,-1 0-1,1 0 1,0 0-1,0 0 1,0 0-1,0 0 1,0 3 0,3 52-110,-1-49 54,0 1-1,0-1 0,1 1 1,0-1-1,1 0 0,8 14 1,-10-18-8,0-1 1,0 0 0,0 0 0,0-1 0,0 1 0,1 0 0,-1-1 0,1 1-1,0-1 1,0 0 0,0 0 0,0 0 0,0 0 0,0-1 0,1 1 0,-1-1-1,0 0 1,1 1 0,4-1 0,-6-1-3,1 0 0,-1-1 0,0 0 0,0 1 0,0-1 0,0 0 0,0 0 0,0 0 0,0 0 0,0-1 0,-1 1 0,1 0 0,0-1 0,-1 1 0,1-1 0,-1 0 0,1 1 0,-1-1 0,0 0 0,0 0 0,0 0 0,0 0 0,0 0 0,0 0 0,0 0 0,-1 0 0,1 0 0,0-4 0,2-7 0,0 0 0,0-1 0,0-17 0,-2 21 0,0-1 0,0 1 0,-1 0 0,-1 0 0,1-1 0,-2 1 0,1 0 0,-1 0 0,-1 0 0,0 0 0,0 0 0,-1 1 0,-1-1 0,1 1 0,-1 0 0,-12-15 0,17 23 0,0 1 0,0 0 0,0 0 0,0-1 0,1 1 0,-1 0 0,0-1 0,0 1 0,0 0 0,0 0 0,1 0 0,-1-1 0,0 1 0,0 0 0,1 0 0,-1-1 0,0 1 0,0 0 0,1 0 0,-1 0 0,0 0 0,0 0 0,1-1 0,-1 1 0,0 0 0,1 0 0,-1 0 0,0 0 0,0 0 0,1 0 0,-1 0 0,0 0 0,1 0 0,-1 0 0,0 0 0,1 0 0,-1 0 0,0 1 0,0-1 0,1 0 0,-1 0 0,19-1 0,-18 1 0,160 0 0,-158 0 0,0 1 0,0-1 0,0 0 0,-1 1 0,1-1 0,0 1 0,0 0 0,-1 0 0,1 0 0,-1 0 0,1 0 0,-1 1 0,1-1 0,-1 1 0,0-1 0,4 5 0,23 36 0,-26-37 0,0 1 0,0 0 0,1-1 0,0 0 0,0 0 0,0 0 0,8 6 0,-12-10 0,0-1 0,0 0 0,1 0 0,-1 0 0,0 0 0,1-1 0,-1 1 0,0 0 0,1 0 0,-1 0 0,0 0 0,1 0 0,-1 0 0,0 0 0,0 0 0,1-1 0,-1 1 0,0 0 0,0 0 0,1 0 0,-1-1 0,0 1 0,0 0 0,0 0 0,1-1 0,-1 1 0,0 0 0,0 0 0,0-1 0,0 1 0,0 0 0,1 0 0,-1-1 0,0 1 0,0 0 0,0-1 0,0 1 0,0 0 0,0-1 0,0 1 0,0 0 0,0-1 0,0 1 0,0 0 0,0-1 0,0 1 0,-1 0 0,1 0 0,0-1 0,0-24 0,0 21 0,0-12 0,0 0 0,-2 1 0,0-1 0,-1 1 0,-8-28 0,9 36 0,-1 1 0,0-1 0,0 1 0,0 0 0,-1 0 0,0 0 0,0 1 0,0-1 0,-1 1 0,0 0 0,0 0 0,0 1 0,-1-1 0,1 1 0,-12-6 0,2 6 0,16 13 0,14 12 0,-12-19 0,-1 0 0,0-1 0,1 1 0,-1-1 0,1 1 0,-1-1 0,1 0 0,0 0 0,-1 0 0,1 0 0,0 0 0,0-1 0,0 0 0,-1 1 0,1-1 0,0 0 0,0 0 0,0 0 0,0-1 0,0 1 0,4-2 0,-3 0 0,-1 0 0,1 0 0,-1 0 0,1 0 0,-1-1 0,0 1 0,0-1 0,0 0 0,0 0 0,0 0 0,-1-1 0,0 1 0,3-6 0,1-2 0,0 0 0,-1-1 0,-1 0 0,0 0 0,0 0 0,-2-1 0,1 1 0,0-24 0,-3 35 0,-4-45 0,4 45 0,0 0 0,0 0 0,0 0 0,0 0 0,0 1 0,-1-1 0,1 0 0,0 0 0,0 0 0,-1 1 0,1-1 0,0 0 0,-1 0 0,1 1 0,-1-1 0,1 0 0,-1 1 0,1-1 0,-1 0 0,1 1 0,-1-1 0,0 1 0,1-1 0,-1 1 0,0-1 0,0 1 0,1 0 0,-1-1 0,0 1 0,0 0 0,1 0 0,-1-1 0,0 1 0,0 0 0,0 0 0,0 0 0,1 0 0,-1 0 0,0 0 0,0 0 0,0 0 0,0 0 0,1 1 0,-1-1 0,0 0 0,0 1 0,0-1 0,1 0 0,-1 1 0,0-1 0,0 1 0,-1 1 0,1 0 0,-1-1 0,1 1 0,-1 0 0,1 0 0,0 0 0,0 0 0,0 0 0,0 0 0,1 0 0,-1 1 0,0-1 0,1 0 0,-1 0 0,1 1 0,0 1 0,-2 44 0,2-39 0,-1 13 0,0-14 0,1-1 0,-1 0 0,2 1 0,-1-1 0,1 0 0,3 12 0,-4-17 0,1 0 0,0-1 0,0 1 0,0 0 0,0-1 0,0 1 0,1-1 0,-1 1 0,0-1 0,1 1 0,-1-1 0,1 0 0,-1 0 0,1 0 0,0 0 0,-1 0 0,1 0 0,0 0 0,0 0 0,0-1 0,0 1 0,0-1 0,0 0 0,0 1 0,-1-1 0,1 0 0,0 0 0,0 0 0,3 0 0,-2 0 0,1-1 0,-1 1 0,1 0 0,-1-1 0,1 0 0,-1 0 0,1 0 0,-1 0 0,1 0 0,-1-1 0,0 1 0,0-1 0,0 0 0,0 0 0,0 0 0,4-4 0,0-2 0,-1 0 0,0 0 0,0 0 0,6-13 0,-7 12 0,-1 1 0,2 0 0,-1 0 0,1 1 0,0 0 0,10-9 0,-15 15 0,0 0 0,0 0 0,0 0 0,0 0 0,0 0 0,0 1 0,1-1 0,-1 0 0,0 1 0,0-1 0,1 1 0,-1-1 0,1 1 0,-1 0 0,0 0 0,1-1 0,-1 1 0,1 0 0,-1 0 0,0 0 0,1 1 0,-1-1 0,1 0 0,-1 0 0,0 1 0,1-1 0,-1 1 0,0-1 0,0 1 0,1 0 0,1 1 0,1 2 0,1 1 0,-1-1 0,0 1 0,0 0 0,7 11 0,16 18 0,-27-34 0,0 0 0,0 1 0,1-1 0,-1 0 0,0 0 0,0 0 0,0 0 0,0 0 0,0 0 0,0 0 0,1 0 0,-1 0 0,0 0 0,0 0 0,0 0 0,0 0 0,1 0 0,-1 0 0,0 0 0,0 0 0,0 0 0,0 0 0,1 0 0,-1 0 0,0 0 0,0 0 0,0 0 0,0 0 0,0 0 0,1 0 0,-1 0 0,0-1 0,0 1 0,0 0 0,0 0 0,0 0 0,0 0 0,0 0 0,1 0 0,-1 0 0,0-1 0,0 1 0,0 0 0,0 0 0,0 0 0,0 0 0,0 0 0,0-1 0,0 1 0,0 0 0,0 0 0,0 0 0,0 0 0,0-1 0,0 1 0,0-16 0,-7-17 0,-3 13 0,-1 1 0,-16-21 0,-13-21 0,42 60-13,0 1 0,0-1 1,0 0-1,0 1 0,0-1 0,1 1 0,-1 0 0,0-1 0,0 1 1,1 0-1,2 1 0,-4-1-41,40-5-2348,-33 3 469,0 0 0,0 0 1,0-1-1,-1 0 1,15-8-1,-18 8 1109,0 0 0,0 0 1,0 0-1,-1 0 0,1-1 1,-1 1-1,0-1 0,1 0 1,-2 0-1,5-7 0,-5 7 1058,-1 1 0,1-1 0,-1 0 0,0 0 0,0 0 0,-1 0 0,1 0 0,-1-6 0,0 5 653,0 1 1,-1-1 0,1 1 0,-1-1-1,0 1 1,-1-1 0,-2-7 0,3 11-678,1 0 1,-1 0-1,1 0 0,-1 1 1,1-1-1,-1 0 0,1 0 1,-1 0-1,0 1 1,1-1-1,-1 0 0,0 0 1,0 1-1,0-1 1,1 1-1,-1-1 0,0 1 1,0-1-1,0 1 0,0 0 1,0-1-1,0 1 1,0 0-1,0 0 0,0-1 1,0 1-1,0 0 1,0 0-1,0 0 0,0 1 1,0-1-1,0 0 0,0 0 1,0 0-1,0 1 1,0-1-1,0 0 0,0 1 1,0-1-1,0 1 1,0-1-1,0 2 0,-1-1-67,0 1 0,1 0 0,-1 0 0,1 0 0,0 0 0,-1 0-1,1 0 1,0 0 0,0 0 0,0 0 0,1 0 0,-1 1 0,1-1 0,-1 0 0,1 1-1,-1-1 1,1 3 0,-1 49 389,1-40-273,1-3-125,-1 1 0,1 0 0,1 0 0,0-1-1,6 16 1,-8-24-114,1-1-1,0 1 0,0 0 1,0-1-1,0 1 0,0-1 1,1 1-1,-1-1 1,1 0-1,0 1 0,-1-1 1,1 0-1,0 0 0,0 0 1,0 0-1,1-1 1,-1 1-1,0-1 0,1 1 1,-1-1-1,1 0 0,-1 0 1,1 0-1,0 0 1,-1 0-1,1 0 0,4 0 1,-5-2-17,-1 1 1,1 0 0,0 0 0,-1-1 0,1 1-1,0-1 1,-1 1 0,1-1 0,0 1-1,-1-1 1,1 0 0,-1 0 0,1 0-1,-1 0 1,0 0 0,0 0 0,1-1-1,-1 1 1,0 0 0,1-2 0,1-2 10,0 1 1,-1-1-1,1 0 1,-1 0-1,0 0 0,1-8 1,1-5 16,-1 1 0,-1-1 0,-1-18 0,0 13-31,0 10 0,-1 0 0,0 0 0,-1 0 0,-3-15 0,7 42-60,21 69-1076,-23-78 985,1 0 0,0 0 1,0 0-1,1 0 1,0 0-1,0 0 1,0-1-1,0 1 0,1-1 1,-1 0-1,1 0 1,0 0-1,7 4 1,-9-7-428,-1 0 0,1-1 0,0 1 1,-1-1-1,1 1 0,0-1 1,0 1-1,0-1 0,-1 0 1,1 0-1,0 0 0,0 0 1,2-1-1,8-4-5967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1.072"/>
    </inkml:context>
    <inkml:brush xml:id="br0">
      <inkml:brushProperty name="width" value="0.025" units="cm"/>
      <inkml:brushProperty name="height" value="0.025" units="cm"/>
    </inkml:brush>
  </inkml:definitions>
  <inkml:trace contextRef="#ctx0" brushRef="#br0">1 146 18962,'46'102'4075,"32"65"2373,-65-141-5791,1-1-1,2 0 0,1-1 1,23 26-1,-37-47-656,0 1 0,0-1 0,0 0 0,1 0 0,-1 0 0,1 0 0,0-1 0,-1 1 0,1-1 0,0 0 0,1 0 0,-1 0 0,0-1 0,0 0 0,1 0 0,-1 0 0,1 0 0,8 0 0,-12-1 0,0-1 1,0 1-1,0 0 1,0-1-1,0 0 1,-1 1-1,1-1 1,0 1-1,0-1 1,0 0-1,-1 1 1,1-1-1,0 0 1,-1 0-1,1 0 1,-1 0-1,1 1 1,-1-1-1,1 0 1,-1 0-1,0 0 0,1 0 1,-1 0-1,0 0 1,0 0-1,0-1 1,2-31-37,-2 27 6,-1-17-376,-1 1 0,-1 1 1,-1-1-1,-1 0 0,-1 1 1,-1 0-1,-14-30 0,-82-139-544,62 121 934,-8-14 1169,69 140 160,-18-54-1305,117 215 1017,-106-199-940,0 0 0,2 0 0,0-1 0,1-1 0,1 0 1,0-2-1,1 0 0,31 20 0,-17-21-4639,-25-14-2839</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1.913"/>
    </inkml:context>
    <inkml:brush xml:id="br0">
      <inkml:brushProperty name="width" value="0.025" units="cm"/>
      <inkml:brushProperty name="height" value="0.025" units="cm"/>
    </inkml:brush>
  </inkml:definitions>
  <inkml:trace contextRef="#ctx0" brushRef="#br0">1 190 17521,'0'0'8605,"11"7"-7185,13 9-888,-1 1 1,-1 2-1,-1 0 0,0 2 1,-2 0-1,23 31 0,12 25 82,-36-49-403,1-2 0,1 0 0,37 36 0,-57-61-211,0-1 1,0 0 0,0 0-1,0 1 1,0-1 0,1 0 0,-1 0-1,0 1 1,0-1 0,1 0-1,-1 0 1,0 0 0,0 0-1,1 1 1,-1-1 0,0 0 0,0 0-1,1 0 1,-1 0 0,0 0-1,0 0 1,1 0 0,-1 0 0,0 0-1,1 0 1,-1 0 0,0 0-1,0 0 1,1 0 0,-1 0-1,0 0 1,1 0 0,-1 0 0,0 0-1,0 0 1,1 0 0,-1-1-1,0 1 1,0 0 0,1 0 0,-1 0-1,0 0 1,0-1 0,1 1-1,-1 0 1,0 0 0,0-1-1,0 1 1,0 0 0,1 0 0,-1-1-1,0 1 1,2-25 8,-9-31-18,-14-9 9,-59-123 0,0-2 0,78 187 0,1-1 0,0 1 0,-1-1 0,1 1 0,1-1 0,-1 0 0,1 0 0,-1 1 0,1-7 0,1 9 0,0 0 0,-1 0 0,1 0 0,0 0 0,-1 1 0,1-1 0,0 0 0,0 0 0,0 0 0,-1 1 0,1-1 0,0 1 0,0-1 0,0 0 0,0 1 0,0 0 0,0-1 0,1 1 0,-1 0 0,0-1 0,0 1 0,0 0 0,0 0 0,0 0 0,0 0 0,0 0 0,1 0 0,-1 0 0,0 0 0,0 1 0,2 0 0,0-1 0,1 0 0,-1 1 0,0 0 0,0-1 0,0 1 0,1 0 0,-1 1 0,0-1 0,0 0 0,-1 1 0,1 0 0,0 0 0,0-1 0,-1 2 0,1-1 0,-1 0 0,0 0 0,0 1 0,3 4 0,-1-2 0,-1 1 0,-1 0 0,1 0 0,-1-1 0,0 2 0,0-1 0,-1 0 0,0 0 0,1 13 0,-1-10 0,-1 1 0,0-1 0,-1 1 0,0-1 0,-1 0 0,1 1 0,-2-1 0,1 0 0,-1 0 0,-1 0 0,0 0 0,0-1 0,-10 15 0,13-21-12,0 0 1,0-1-1,-1 1 1,1-1-1,0 1 1,-1-1-1,0 1 1,1-1-1,-1 0 0,0 0 1,1 0-1,-1 0 1,0 0-1,0 0 1,0 0-1,0-1 1,0 1-1,0-1 1,0 1-1,0-1 0,0 0 1,0 0-1,0 0 1,0 0-1,0 0 1,0 0-1,0-1 1,0 1-1,0-1 0,0 1 1,-3-2-1,3 0-65,-1 0 0,1 0-1,-1 0 1,1 0 0,0-1-1,0 1 1,0-1 0,1 1-1,-1-1 1,0 0 0,1 0-1,0 0 1,0 0 0,0 0-1,0 0 1,0 0 0,0 0-1,1 0 1,-1-6 0,1 0-1160,0-1 0,0 1 0,0-1 0,2 1 0,-1-1 0,1 1 0,0-1 0,1 1 0,0 0 0,1 0 0,0 1 0,0-1 0,6-9 0,13-16-4641</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2.487"/>
    </inkml:context>
    <inkml:brush xml:id="br0">
      <inkml:brushProperty name="width" value="0.025" units="cm"/>
      <inkml:brushProperty name="height" value="0.025" units="cm"/>
    </inkml:brush>
  </inkml:definitions>
  <inkml:trace contextRef="#ctx0" brushRef="#br0">1 264 6887,'0'0'19260,"3"9"-17663,7 16-823,-5-7-242,1-1-1,1 0 0,0-1 0,1 1 0,1-1 0,1-1 0,17 22 0,-26-36-531,0 0 0,0 0 0,-1 0 0,1 0 0,0-1 0,0 1 0,0 0 0,0-1 0,0 1 0,0-1 0,0 1 0,0-1 0,1 1 0,-1-1 0,0 0 0,0 0 0,0 0 0,0 1 0,0-1 0,1 0 0,1-1 0,-3 1 0,1-1 0,0 1 0,0-1 0,0 1 0,0-1 0,-1 0 0,1 1 0,0-1 0,-1 0 0,1 0 0,-1 0 0,1 1 0,-1-1 0,1 0 0,-1 0 0,1 0 0,-1 0 0,0 0 0,1-1 0,4-55 0,-5 52 0,-1-7 0,0 1 0,0 0 0,-1 0 0,0 0 0,-1 0 0,0 0 0,-1 0 0,0 1 0,-1-1 0,0 1 0,-1 0 0,0 1 0,0-1 0,-1 1 0,0 1 0,-10-10 0,4 10 0,13 8 0,0 0 0,-1 0 0,1 0 0,0 0 0,0 0 0,-1 0 0,1 0 0,0 0 0,-1 0 0,1 0 0,0 0 0,-1 0 0,1 0 0,0 0 0,0 0 0,-1 0 0,1 1 0,0-1 0,0 0 0,-1 0 0,1 0 0,0 0 0,0 1 0,-1-1 0,1 0 0,0 0 0,0 0 0,0 1 0,-1-1 0,1 0 0,0 0 0,0 1 0,0-1 0,0 0 0,0 1 0,0-1 0,0 0 0,-1 0 0,1 1 0,0-1 0,0 0 0,0 1 0,0-1 0,0 0 0,0 0 0,0 1 0,1-1 0,-1 0 0,0 1 0,0-1 0,0 0 0,0 0 0,0 1 0,4 16 0,-4-17 0,1 3-65,0-1 1,0 1-1,0-1 1,0 1-1,1-1 1,-1 0-1,1 1 1,0-1-1,0 0 1,0 0-1,0 0 1,0 0-1,0-1 1,0 1-1,0 0 1,1-1-1,-1 0 1,1 0-1,-1 1 1,1-1-1,0-1 1,-1 1-1,1 0 1,0-1-1,-1 1 1,1-1-1,0 0 1,0 0-1,-1 0 1,1 0-1,0 0 1,3-1-1,-1-1-188,1 0 0,0-1-1,-1 1 1,0-1 0,0 0 0,0 0-1,0-1 1,0 1 0,0-1-1,-1 0 1,0-1 0,0 1 0,7-10-1,-2 0-1247,0 0 0,0 0 0,-2-1 0,0 0 0,0 0-1,6-26 1,-6-19 660,-11 43 3888,-7 17 676,10 1-3495,0 0 0,-1 0 0,1 0 0,0 1 0,-1-1 0,1 0 0,0 1-1,0-1 1,0 1 0,0-1 0,1 1 0,-1-1 0,0 1 0,1 0 0,-1-1 0,0 4 0,-1 12 427,0 0 1,1 0 0,1 0 0,4 27 0,-4-37-466,1-1-1,0 0 1,1 0 0,-1 1 0,1-1-1,0 0 1,1-1 0,-1 1 0,1 0-1,0-1 1,1 1 0,-1-1 0,1 0-1,0 0 1,8 7 0,-11-11-188,1 0 1,-1 0-1,0 0 1,0-1-1,1 1 1,-1 0-1,1-1 1,-1 1-1,0-1 1,1 1-1,-1-1 1,1 0-1,-1 1 0,1-1 1,-1 0-1,1 0 1,-1 0-1,1 0 1,-1 0-1,1-1 1,-1 1-1,1 0 1,-1-1-1,1 1 1,1-2-1,0 1-1,-1-1 1,1 0-1,-1 0 0,1-1 1,-1 1-1,0 0 0,0-1 1,0 0-1,0 1 0,-1-1 1,3-4-1,1-4-4,-1 0 1,0 0-1,0-1 0,-1 1 1,2-20-1,-5 24 3,1 0 0,-1 0 0,0 0 0,0 0 0,-1 0 0,0 0 0,-1 1 0,1-1 0,-6-12 0,6 16 0,0 1 0,0 0 0,-1 1 0,1-1 0,-1 0 0,1 0 0,-1 1 0,1-1 0,-1 0 0,0 1 0,0 0 0,0-1 0,0 1 0,0 0 0,0 0 0,0 0 0,-1 1 0,1-1 0,0 0 0,0 1 0,-1-1 0,1 1 0,0 0 0,-1 0 0,1 0 0,0 0 0,-1 0 0,1 0 0,0 1 0,-1-1 0,1 1 0,0 0 0,-4 1 0,5-2-125,-1 1 0,1-1 0,0 1 0,0 0 1,-1-1-1,1 1 0,0 0 0,0-1 0,0 1 0,0 0 0,0 0 0,0 0 1,0 0-1,0 0 0,0 0 0,1 1 0,-1-1 0,0 1 0,0-1-153,0 1-1,1-1 1,0 0 0,-1 0-1,1 1 1,0-1 0,0 0-1,0 1 1,-1-1 0,1 0-1,1 0 1,-1 1-1,0-1 1,0 0 0,0 1-1,1-1 1,-1 0 0,0 0-1,1 1 1,0-1-1,-1 0 1,1 0 0,-1 0-1,1 0 1,0 0 0,0 0-1,0 0 1,0 0-1,0 0 1,0 0 0,0 0-1,0-1 1,0 1 0,0 0-1,0-1 1,0 1 0,1-1-1,-1 1 1,0-1-1,0 1 1,1-1 0,-1 0-1,0 0 1,3 0 0,12 1-7404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4.455"/>
    </inkml:context>
    <inkml:brush xml:id="br0">
      <inkml:brushProperty name="width" value="0.025" units="cm"/>
      <inkml:brushProperty name="height" value="0.025" units="cm"/>
    </inkml:brush>
  </inkml:definitions>
  <inkml:trace contextRef="#ctx0" brushRef="#br0">28 32 15855,'0'0'3278,"-2"8"-796,-1 5-1955,-4 14 2189,1 0 0,-3 50 0,26-96-292,-11 8-2420,-1 0 1,-1-1-1,0 0 0,-1 1 1,0-1-1,-1 0 1,0-1-1,-1 1 1,0 0-1,-1 0 1,-2-23-1,-8 61-1050,10-24 959,-1 0 1,1 0 0,0 0-1,0 0 1,0 0 0,0 0 0,0 0-1,0 0 1,0 0 0,1 0-1,-1 0 1,1 0 0,-1 0-1,1 0 1,0-1 0,0 1-1,0 0 1,0 0 0,0-1-1,0 1 1,0-1 0,1 1 0,-1-1-1,1 1 1,-1-1 0,1 0-1,2 2 1,2-1-584,0 0-1,0-1 1,0 0-1,0 0 1,0 0-1,0 0 1,0-1-1,7-1 1,-2 1-1190,-1-1-1,0 0 1,1 0-1,-1-1 1,11-3-1,15-8-9253</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3.471"/>
    </inkml:context>
    <inkml:brush xml:id="br0">
      <inkml:brushProperty name="width" value="0.025" units="cm"/>
      <inkml:brushProperty name="height" value="0.025" units="cm"/>
    </inkml:brush>
  </inkml:definitions>
  <inkml:trace contextRef="#ctx0" brushRef="#br0">5 308 15919,'0'0'13111,"-3"11"-12961,2 1 11,1 0 0,0-1 0,0 1 0,1-1-1,1 1 1,0-1 0,0 1 0,1-1 0,1 0 0,0 0 0,0 0 0,8 13 0,9 22 26,2-1 0,2-2 0,2 0 0,2-1-1,1-2 1,3-1 0,55 52 0,-87-89-187,1-1 0,-1 0 0,0 0 0,1 1 0,-1-1 0,1 0 0,-1 0 0,1-1 0,-1 1 0,1 0 0,0 0 0,-1-1 0,4 1 0,-5-1 0,1 0 0,-1 0 0,0-1 0,1 1 0,-1 0 0,0 0 0,1-1 0,-1 1 0,0 0 0,0-1 0,1 1 0,-1 0 0,0-1 0,0 1 0,0 0 0,1-1 0,-1 1 0,0-1 0,0 1 0,0 0 0,0-1 0,0 1 0,0-1 0,0 1 0,0 0 0,0-1 0,0 1 0,0-1 0,0 1 0,0 0 0,0-1 0,0 1 0,-1-1 0,1 1 0,-19-51 0,-2 12 0,-3 1 0,0 1 0,-3 1 0,-1 1 0,-57-55 0,74 82 0,12 13 0,15 13 0,-14-16 0,0 0 0,1 0 0,-1-1 0,1 1 0,-1-1 0,1 1 0,-1-1 0,1 0 0,0 0 0,0 0 0,0 0 0,0-1 0,0 1 0,0-1 0,0 0 0,0 1 0,0-1 0,0-1 0,0 1 0,0 0 0,-1-1 0,1 1 0,0-1 0,0 0 0,0 0 0,0 0 0,4-3 0,-4 1 0,0 0 0,0 0 0,0 0 0,0 0 0,-1-1 0,1 1 0,-1-1 0,0 0 0,0 0 0,0 0 0,-1 0 0,1 0 0,-1 0 0,0 0 0,0 0 0,-1-1 0,1 1 0,-1-7 0,1 3 0,0-1 0,-1 1 0,0 0 0,0-1 0,-1 1 0,0 0 0,-1-1 0,0 1 0,0 0 0,0 0 0,-1 0 0,-1 1 0,1-1 0,-1 1 0,-7-11 0,7 20 0,3 10 0,3 14 0,2-10 0,0-1 0,1 0 0,1-1 0,0 1 0,1-1 0,1 0 0,0-1 0,1 0 0,16 20 0,-24-32 0,0 1 0,0-1 0,1 0 0,-1 1 0,0-1 0,1 0 0,-1 0 0,1 0 0,-1 0 0,1 0 0,-1 0 0,1 0 0,0-1 0,-1 1 0,1 0 0,0-1 0,0 1 0,0-1 0,-1 0 0,1 0 0,0 0 0,0 0 0,0 0 0,0 0 0,-1 0 0,3-1 0,-2 0 0,0-1 0,0 1 0,0-1 0,0 0 0,0 0 0,0 0 0,-1 0 0,1 0 0,-1 0 0,1 0 0,-1 0 0,0 0 0,0-1 0,0 1 0,2-5 0,1-10 0,0 1 0,-1-1 0,-1 1 0,1-23 0,-3 9 0,-2-1 0,-1 1 0,-2-1 0,-1 1 0,-1 0 0,-1 1 0,-2 0 0,-1 0 0,-1 1 0,-2 0 0,0 2 0,-34-47 0,48 72 0,0 1 0,0 0 0,0 0 0,0 0 0,0-1 0,0 1 0,0 0 0,0 0 0,0 0 0,0-1 0,0 1 0,0 0 0,0 0 0,0 0 0,-1-1 0,1 1 0,0 0 0,0 0 0,0 0 0,0 0 0,0-1 0,0 1 0,-1 0 0,1 0 0,0 0 0,0 0 0,0 0 0,0 0 0,-1 0 0,1-1 0,0 1 0,0 0 0,0 0 0,-1 0 0,1 0 0,0 0 0,0 0 0,0 0 0,-1 0 0,1 0 0,0 0 0,0 0 0,0 0 0,-1 0 0,1 0 0,0 0 0,0 0 0,0 0 0,-1 1 0,1-1 0,0 0 0,0 0 0,0 0 0,-1 0 0,3 16 0,10 23 0,7-1 0,2-1 0,48 64 0,-56-85 0,0 0 0,1-2 0,1 1 0,0-2 0,1 0 0,0 0 0,1-2 0,21 11 0,-33-20 0,-6-5 0,-13-11 0,-23-16 0,3 10 0,-1 2 0,0 1 0,-1 2 0,-59-16 0,94 31 0,0-1 0,1 1 0,-1 0 0,0 0 0,0 0 0,1 0 0,-1-1 0,0 1 0,0 0 0,1-1 0,-1 1 0,0-1 0,1 1 0,-1 0 0,1-1 0,-1 0 0,0 1 0,1-1 0,-1 1 0,1-1 0,-1 0 0,1 1 0,0-1 0,-1 0 0,1 1 0,0-1 0,-1-1 0,1 1 0,1 0 0,-1 0 0,0 0 0,1 0 0,-1 0 0,1 0 0,0 0 0,-1 0 0,1 0 0,0 0 0,-1 0 0,1 0 0,0 0 0,0 1 0,0-1 0,1-1 0,53-29 0,-44 26 0,5-3-586,-11 6-76,-1 0 0,1 0 1,-1 0-1,1 0 0,-1-1 1,0 0-1,0 1 0,0-2 1,0 1-1,0 0 0,-1-1 1,1 0-1,-1 0 0,4-7 1,-6 3-7566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3.860"/>
    </inkml:context>
    <inkml:brush xml:id="br0">
      <inkml:brushProperty name="width" value="0.025" units="cm"/>
      <inkml:brushProperty name="height" value="0.025" units="cm"/>
    </inkml:brush>
  </inkml:definitions>
  <inkml:trace contextRef="#ctx0" brushRef="#br0">1 0 17457,'0'0'13773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6.240"/>
    </inkml:context>
    <inkml:brush xml:id="br0">
      <inkml:brushProperty name="width" value="0.025" units="cm"/>
      <inkml:brushProperty name="height" value="0.025" units="cm"/>
    </inkml:brush>
  </inkml:definitions>
  <inkml:trace contextRef="#ctx0" brushRef="#br0">93 487 15118,'0'0'5344,"-8"-9"-2766,-25-26-394,32 34-2105,1 0 1,-1 1-1,0-1 0,1 0 1,-1 0-1,0 1 1,0-1-1,1 0 0,-1 1 1,0-1-1,0 1 0,0-1 1,0 1-1,0 0 1,0-1-1,0 1 0,0 0 1,0-1-1,0 1 0,0 0 1,0 0-1,0 0 1,0 0-1,0 0 0,0 0 1,0 0-1,0 1 0,0-1 1,0 0-1,0 0 1,0 1-1,0-1 0,0 1 1,0-1-1,0 1 0,1-1 1,-1 1-1,0-1 1,0 1-1,0 0 0,1 0 1,-1-1-1,0 1 0,1 0 1,-1 0-1,1 0 1,-1 0-1,1 0 0,-1-1 1,1 1-1,0 0 0,-1 0 1,1 0-1,0 0 1,0 2-1,-8 52 278,8-55-349,0 14 19,0 0-1,1-1 1,0 1 0,7 22 0,-8-33-23,1 1 0,0-1 0,0 1 0,0-1 0,0 0 0,1 0 0,-1 0 0,1 0 0,0 0 0,0 0 0,0 0 0,0-1 0,1 1 0,-1-1 0,1 1 0,-1-1 0,1 0 0,0 0 0,0 0 0,0 0 0,0-1 0,0 1 1,0-1-1,4 1 0,-5-1 19,0-2 0,0 1 1,0 0-1,0 0 1,0-1-1,0 1 0,0-1 1,0 1-1,0-1 1,0 0-1,0 0 0,0 0 1,-1 0-1,1 0 1,-1 0-1,1-1 0,0 1 1,-1 0-1,0-1 0,1 1 1,-1-1-1,0 1 1,0-1-1,0 0 0,0 0 1,0 1-1,0-1 1,0 0-1,-1 0 0,1 0 1,-1 0-1,1 0 1,-1-3-1,4-10 289,-2 0 1,1 1-1,-1-17 0,-2 26-279,1-11 78,0-1 0,-4-33 0,2 47-107,1-1-1,-1 1 1,1 0 0,-1 0 0,0 0 0,0-1 0,0 1-1,0 0 1,-1 0 0,0 0 0,1 1 0,-1-1 0,0 0 0,0 1-1,0-1 1,-1 1 0,1-1 0,0 1 0,-1 0 0,0 0-1,0 0 1,-3-2 0,5 4-4,1 0 0,0 0 0,-1 0 0,1 0 0,-1-1 0,1 1 0,0 0 0,-1 0 0,1 0 0,-1 0 0,1 0 0,0 0 0,-1 0 0,1 0 0,-1 0 0,1 0 0,0 0 0,-1 0 0,1 0 0,-1 1 0,1-1 0,0 0 0,-1 0 0,1 0 0,-1 1 0,1-1 0,0 0 0,-1 0 0,1 1 0,0-1 0,0 0 0,-1 0 0,1 1 0,0-1 0,0 0 0,-1 1 0,1 0 0,-2 20 0,13 22 0,-10-41 0,0 0 0,0 0 0,0 0 0,0 0 0,1 0 0,-1 0 0,1 0 0,-1 0 0,1-1 0,-1 1 0,1-1 0,0 1 0,0-1 0,0 1 0,0-1 0,0 0 0,0 0 0,0 0 0,0 0 0,1-1 0,-1 1 0,0 0 0,5 0 0,-5-2 0,0 0 0,0 1 0,0-1 0,0 0 0,-1 0 0,1 0 0,0 0 0,0-1 0,-1 1 0,1 0 0,-1-1 0,1 1 0,-1-1 0,0 1 0,1-1 0,-1 0 0,0 0 0,0 0 0,0 1 0,0-1 0,-1 0 0,1 0 0,0 0 0,-1 0 0,1 0 0,-1-3 0,6-24 0,-1 0 0,-1-1 0,-1 0 0,-2 1 0,-5-52 0,-3 23 0,-28-110 0,44 194 0,0 0 0,2-1 0,0 0 0,2-1 0,1-1 0,1 0 0,0-1 0,2 0 0,1-1 0,0-1 0,1-1 0,28 21 0,-8-9 0,87 80 0,-113-97 0,0 0 0,-1 0 0,-1 1 0,-1 0 0,0 1 0,15 33 0,-25-49 0,0 0 0,0 0 0,1 1 0,-1-1 0,0 0 0,0 0 0,0 1 0,0-1 0,0 0 0,1 0 0,-1 1 0,0-1 0,0 0 0,0 1 0,0-1 0,0 0 0,0 1 0,0-1 0,0 0 0,0 1 0,0-1 0,0 0 0,0 0 0,0 1 0,-1-1 0,1 0 0,0 1 0,0-1 0,0 0 0,0 0 0,0 1 0,-1-1 0,1 0 0,0 0 0,0 1 0,-1-1 0,-11-3 0,-18-16 0,28 17 0,-40-26 0,9 6 0,0-2 0,-45-42 0,77 65 2,-1 0-1,1 0 1,0-1 0,0 1-1,0 0 1,0-1-1,1 1 1,-1 0 0,0-1-1,1 1 1,-1-1 0,0 1-1,1-1 1,0 1 0,-1-1-1,1 0 1,0 1-1,0-1 1,0 1 0,0-1-1,0 0 1,0 1 0,0-1-1,1 1 1,-1-1 0,1 0-1,-1 1 1,1-1-1,-1 1 1,1 0 0,0-1-1,0 1 1,0-1 0,1-1-1,5-4-71,0 0-1,0 0 1,1 0-1,14-10 1,6-5-708,-6-6-3240,-4-4-3329,-5-3-4462</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7.159"/>
    </inkml:context>
    <inkml:brush xml:id="br0">
      <inkml:brushProperty name="width" value="0.025" units="cm"/>
      <inkml:brushProperty name="height" value="0.025" units="cm"/>
    </inkml:brush>
  </inkml:definitions>
  <inkml:trace contextRef="#ctx0" brushRef="#br0">81 446 7944,'-4'1'782,"1"-1"1,-1 0 0,1 0 0,-1 0 0,1 0 0,-1 0 0,1-1 0,-1 0 0,1 0 0,0 0 0,-1 0-1,1 0 1,0 0 0,0-1 0,-5-3 0,6 3-500,-1-1 1,1 0-1,0 1 1,1-1-1,-1 0 0,0 0 1,1 0-1,0-1 1,0 1-1,0 0 1,0 0-1,0-1 0,1 1 1,-1 0-1,1-1 1,0-4-1,0-4 333,0 1-1,1 0 1,0-1 0,1 1 0,3-12 0,-4 20-501,0 0 0,0 0 0,0 0 0,0 1 0,1-1 0,-1 0 0,1 1 0,-1 0 0,1-1 0,0 1 0,3-3 0,-4 4-83,1 0 1,-1 0-1,0 1 1,0-1-1,1 0 1,-1 1-1,1-1 1,-1 1 0,0 0-1,1 0 1,-1-1-1,1 1 1,-1 0-1,1 0 1,-1 0-1,1 0 1,-1 0-1,1 1 1,-1-1-1,0 0 1,1 1 0,-1-1-1,1 1 1,1 0-1,4 5 6,1 0 0,-1 0 1,-1 1-1,1 0 0,-1 0 0,-1 0 0,1 1 0,-1 0 0,0 0 0,7 17 1,11 15 59,-19-35-113,-1-1 0,0 1 0,1-1 0,0 0-1,0 0 1,0-1 0,9 7 0,-12-10 14,0 1 0,0 0 0,0-1 0,1 1 0,-1-1 0,0 0 0,0 1-1,0-1 1,1 0 0,-1 0 0,0 0 0,0 0 0,1 0 0,-1 0 0,0 0 0,0 0 0,1 0 0,-1 0-1,0-1 1,0 1 0,0-1 0,1 1 0,-1-1 0,0 1 0,0-1 0,0 1 0,0-1 0,0 0 0,0 0-1,0 0 1,0 0 0,0 1 0,-1-1 0,1 0 0,0 0 0,0-1 0,-1 1 0,1 0 0,-1 0 0,1-1-1,7-16 51,-2 1-1,0-1 0,-1 0 0,0-1 0,-2 1 1,0-1-1,-1 1 0,-1-29 0,6-43 458,9 108-1061,-16-17 549,36 48-81,-34-46 100,0-1 1,-1-1-1,1 1 1,0 0 0,0 0-1,1-1 1,-1 1-1,0-1 1,0 0 0,1 1-1,-1-1 1,1 0-1,-1 0 1,1-1 0,-1 1-1,1-1 1,0 1-1,-1-1 1,1 0-1,4 0 1,-5-1 0,0 0-1,-1 0 1,1 0 0,0 0-1,-1 0 1,1 0 0,-1-1-1,0 1 1,1-1 0,-1 1-1,0-1 1,0 1 0,0-1 0,0 0-1,0 0 1,0 1 0,0-1-1,-1 0 1,1 0 0,-1 0-1,1 0 1,-1 0 0,0 0-1,0 0 1,0-2 0,3-60 276,-3 53-274,0 5-16,0-1 0,-1 0 0,0 1 0,0-1 0,0 1 0,-1-1 0,0 1 0,0 0 0,0 0 0,-7-11 0,8 14 0,-1 1 0,1 0 0,-1 0 0,0 0 0,0 0 0,0 1 0,0-1 0,-1 0 0,1 1 0,0-1 0,-1 1 0,1 0 0,-1 0 0,1 0 0,-1 0 0,1 0 0,-1 1 0,0-1 0,1 1 0,-1-1 0,0 1 0,1 0 0,-1 0 0,0 1 0,0-1 0,1 0 0,-1 1 0,0 0 0,-2 0 0,4 0-91,0-1 0,0 0 0,0 1 0,0-1 0,0 1 0,0 0 0,0-1 0,0 1 0,0 0 0,0-1 0,0 1 0,1 0 0,-1 0 0,0 0 0,1 0 0,-1 0 0,1-1 0,-1 1 0,0 2 0,0-2-157,1 1 0,-1-1 0,1 0 0,-1 0 1,1 1-1,0-1 0,0 0 0,0 1 0,-1-1 0,1 1 1,1-1-1,-1 0 0,0 1 0,0-1 0,0 0 0,1 1 1,-1-1-1,0 0 0,1 0 0,-1 1 0,1-1 0,0 0 1,-1 0-1,1 0 0,0 0 0,0 0 0,0 0 0,0 0 0,0 0 1,0 0-1,0 0 0,0 0 0,0 0 0,0-1 0,0 1 1,1-1-1,-1 1 0,0 0 0,3 0 0,16-1-6846,1-1-3834</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7.893"/>
    </inkml:context>
    <inkml:brush xml:id="br0">
      <inkml:brushProperty name="width" value="0.025" units="cm"/>
      <inkml:brushProperty name="height" value="0.025" units="cm"/>
    </inkml:brush>
  </inkml:definitions>
  <inkml:trace contextRef="#ctx0" brushRef="#br0">19 520 13741,'0'0'13928,"-2"11"-13101,1-9-784,-11 46 725,11-45-678,0 1 1,0-1-1,1 0 1,-1 1-1,1-1 0,0 1 1,0-1-1,1 1 1,-1-1-1,1 1 1,0-1-1,-1 0 0,3 6 1,-2-9-87,0 1 0,-1-1 0,1 0 0,0 1 0,-1-1 0,1 1 0,0-1 0,-1 0 0,1 0 0,0 1 0,0-1 0,-1 0 0,1 0 0,0 0 0,0 0 0,0 0 1,-1 0-1,1 0 0,0 0 0,0 0 0,0 0 0,-1 0 0,1-1 0,0 1 0,0 0 0,-1 0 0,1-1 0,0 1 0,-1-1 0,1 1 0,0 0 0,-1-1 0,2-1 0,21-17 147,-23 19-151,14-13 12,1 0-1,28-19 1,-40 29-10,0 1 1,0 0-1,0 0 0,0 0 1,0 1-1,1-1 1,-1 1-1,1 0 1,0 0-1,-1 0 1,1 0-1,0 0 0,-1 1 1,1 0-1,0 0 1,-1 0-1,1 0 1,0 1-1,0-1 1,-1 1-1,1 0 0,4 2 1,-13-6 745,1 1-705,1 1-1,-1-1 1,1 0-1,0 0 0,0 0 1,-1 0-1,1 0 1,1-1-1,-1 1 1,0-1-1,1 0 0,-1 0 1,1 0-1,0 0 1,0 0-1,0-1 0,0 1 1,0 0-1,1-1 1,0 0-1,-2-5 1,4 6-296,0 0 0,1 1 0,-1 0 0,1-1 1,0 1-1,-1 0 0,1 0 0,0 0 0,0 0 1,0 0-1,4-2 0,8-9-1267,-8 6 769,-1 0 1,0 0-1,-1 0 0,1-1 1,-1 0-1,-1 0 0,1 0 1,3-14-1,-5 11 461,0 1 1,0-1-1,-1 0 1,-1-1-1,0 1 1,-1-17-1,-1 17 587,0 1 0,0-1 0,-1 1 0,0-1 0,0 1 0,-1 0 0,-1 1 0,0-1 0,0 1 0,-1-1 0,0 2 0,0-1 0,-1 1 0,0 0 0,-14-12 0,21 20-265,0 0-1,0 0 1,0 0-1,0 0 1,-1 0-1,1-1 1,0 1-1,0 0 1,0 0-1,-1 0 1,1 0-1,0 0 1,0 0-1,0 0 1,-1-1-1,1 1 0,0 0 1,0 0-1,0 0 1,-1 0-1,1 0 1,0 0-1,0 0 1,-1 0-1,1 0 1,0 0-1,0 0 1,0 1-1,-1-1 1,1 0-1,0 0 1,0 0-1,0 0 0,-1 0 1,1 0-1,0 0 1,0 0-1,0 1 1,-1-1-1,1 0 1,0 0-1,0 0 1,0 0-1,0 1 1,0-1-1,0 0 1,-1 0-1,1 0 1,0 1-1,0-1 0,0 0 1,0 0-1,0 1 1,0-1-1,0 0 1,0 1-1,-1 22 647,9 26 208,0-23-162,1 0 0,1-1 0,25 44 0,-31-62-594,-1-1 0,2 1-1,-1-1 1,1 0 0,-1 0-1,2-1 1,-1 0 0,0 0-1,1 0 1,0 0 0,0-1-1,1 0 1,-1 0 0,1-1-1,0 0 1,0 0 0,0 0-1,14 2 1,-19-4-130,-1-1 0,1 0 0,-1-1 0,1 1 0,-1 0 0,1 0 0,-1-1 0,1 1 0,-1-1 0,1 1 0,-1-1 0,0 1 0,1-1 0,-1 0 0,0 0 0,0 0 0,0 0 0,1 0 0,-1 0 0,0 0 0,0 0 0,0 0 0,0 0 0,-1-1 0,1 1 0,0 0 0,0-1 0,-1 1 0,1 0 0,-1-1 0,1 1 0,-1-1 0,0 1 0,1-3 0,0-7 0,1 0 0,-1 0 0,-1-19 0,-1 18 0,-1-24 0,-2 1 0,-2 1 0,-1-1 0,-2 1 0,-1 0 0,-25-55 0,37 101-3184,6 49-12039,-8-44 2497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8.280"/>
    </inkml:context>
    <inkml:brush xml:id="br0">
      <inkml:brushProperty name="width" value="0.025" units="cm"/>
      <inkml:brushProperty name="height" value="0.025" units="cm"/>
    </inkml:brush>
  </inkml:definitions>
  <inkml:trace contextRef="#ctx0" brushRef="#br0">1 67 14478,'0'0'9417,"35"49"-5926,-21-37-1729,3-3-705,1-6-513,3-3-384,0-5-256,0-13-993,-4-4-1569,-2-5-1442,-3-6-1442,-8-2-2881</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4:58.623"/>
    </inkml:context>
    <inkml:brush xml:id="br0">
      <inkml:brushProperty name="width" value="0.025" units="cm"/>
      <inkml:brushProperty name="height" value="0.025" units="cm"/>
    </inkml:brush>
  </inkml:definitions>
  <inkml:trace contextRef="#ctx0" brushRef="#br0">7 361 11275,'0'0'8039,"-1"10"-5503,0-10-2495,-1 15 788,0 0 0,1 0-1,1 19 1,1-29-557,-1 0 0,1-1 0,0 1 0,0 0 0,0-1 0,1 1 0,3 7 0,-4-10-153,0-1 0,0 1 0,0-1 0,0 1 1,1-1-1,-1 0 0,0 1 0,1-1 0,-1 0 0,0 0 0,1 0 0,0 0 0,-1 0 0,1 0 0,-1-1 0,1 1 0,0-1 0,0 1 0,-1-1 1,1 1-1,2-1 0,-2 0-63,-1 0-1,0-1 1,1 1 0,-1-1 0,1 1 0,-1-1 0,0 1 0,0-1-1,1 0 1,-1 0 0,0 0 0,0 1 0,0-1 0,0 0-1,0 0 1,0-1 0,0 1 0,0 0 0,0 0 0,-1 0 0,1-1-1,0 1 1,-1 0 0,1-1 0,-1 1 0,1 0 0,-1-3 0,12-45 690,-11 42-707,2-13 5,-2 12-36,0 0-1,0 0 0,1-1 0,0 1 0,0 0 0,1 0 0,0 1 0,0-1 0,1 1 0,7-11 0,-11 17-12,1 0 0,0 0 0,-1 1-1,1-1 1,0 0 0,0 1-1,0-1 1,-1 1 0,1-1 0,0 1-1,0-1 1,0 1 0,0 0 0,0-1-1,0 1 1,0 0 0,0 0-1,0 0 1,0 0 0,0 0 0,0 0-1,0 0 1,0 0 0,0 0-1,0 0 1,0 0 0,0 1 0,0-1-1,0 0 1,0 1 0,-1-1 0,3 1-1,27 28 69,-29-26-40,1-1 0,0 1 1,0-1-1,0 1 0,0-1 1,1 0-1,-1 0 0,1 0 1,-1 0-1,1 0 0,0-1 1,-1 1-1,1-1 0,0 0 1,4 1-1,-6-2-21,0 0 0,0-1-1,0 1 1,0-1 0,0 1 0,0-1-1,0 1 1,0-1 0,0 0 0,0 0-1,0 1 1,0-1 0,0 0 0,0 0 0,-1 0-1,1 0 1,0 0 0,-1 0 0,1 0-1,-1 0 1,2-2 0,11-31-6,-8 21 1,4-10 3,-6 13 0,0 0 0,1 0 0,0 0 0,1 1 0,0 0 0,1 0 0,0 0 0,0 1 0,11-11 0,-16 18-90,0 0-1,0 1 1,-1-1 0,1 0-1,0 1 1,0-1 0,0 1-1,1 0 1,-1-1-1,0 1 1,0 0 0,0 0-1,0 0 1,0 0 0,0 0-1,0 0 1,0 0 0,1 0-1,-1 0 1,0 0 0,0 0-1,0 1 1,0-1-1,0 0 1,0 1 0,0-1-1,0 1 1,0-1 0,0 1-1,0 0 1,0-1 0,-1 1-1,1 0 1,0 0 0,0 0-1,-1-1 1,1 1 0,0 0-1,-1 0 1,1 0-1,-1 0 1,1 0 0,-1 0-1,1 0 1,-1 0 0,0 2-1,3 2-984,-1 1-1,0 0 0,0 0 1,0 1-1,-1-1 0,1 12 1</inkml:trace>
  <inkml:trace contextRef="#ctx0" brushRef="#br0" timeOffset="1">190 1 22261,'0'0'6470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0.022"/>
    </inkml:context>
    <inkml:brush xml:id="br0">
      <inkml:brushProperty name="width" value="0.025" units="cm"/>
      <inkml:brushProperty name="height" value="0.025" units="cm"/>
    </inkml:brush>
  </inkml:definitions>
  <inkml:trace contextRef="#ctx0" brushRef="#br0">1 454 13485,'0'0'14686,"6"15"-13944,15 28-283,1-1 0,2-1 0,2-2 0,55 66 0,-62-84-192,-11-11-134,1 1-1,1-1 1,-1-1 0,2 1 0,-1-2 0,1 0 0,0 0 0,22 11 0,-33-19-132,0 0 0,0 0 0,0 0-1,1 0 1,-1 0 0,0 0 0,0 1 0,0-1 0,1 0 0,-1 0 0,0 0-1,0 0 1,0 0 0,1 0 0,-1 0 0,0 0 0,0 0 0,0 0 0,1 0-1,-1 0 1,0 0 0,0 0 0,0-1 0,1 1 0,-1 0 0,0 0 0,0 0-1,0 0 1,1 0 0,-1 0 0,0 0 0,0 0 0,0-1 0,0 1 0,0 0-1,1 0 1,-1 0 0,0 0 0,0-1 0,0 1 0,0 0 0,0 0 0,0 0-1,0-1 1,0 1 0,0 0 0,0-1 0,-2-13 29,-12-14-6,1 11-81,0 2 0,-1 0 0,-1 0 0,-26-19-1,31 27 22,1 1-1,-1-1 1,0 2-1,-1-1 1,1 1-1,-1 1 0,0 0 1,0 1-1,-18-4 1,14 10-257,16 7 102,19 9-51,-15-17 99,-1-1 1,0 0-1,1 1 1,-1-1-1,1-1 1,0 1-1,-1-1 1,1 1-1,-1-1 1,1-1 0,0 1-1,-1-1 1,1 1-1,-1-2 1,9-2-1,-4 1-319,-1-1 0,-1 0 0,1-1 0,-1 0 0,1 0 0,-2-1 0,13-11 0,2-8-2607,0-1 0,-2-1 0,24-42-1,-37 59 1752,2-4-178,19-35-6533,-21 33 8319,-1-2 3505,-8 26 4479,-5 5-4590,-3 8-2248,7-9-720,0 1-1,2 0 1,-1-1-1,2 1 0,0 1 1,1 24-1,0-33-527,1 1 1,-1-1-1,2 0 0,-1 1 1,0-1-1,1 0 0,0 0 1,5 9-1,-6-12-105,1 0 1,-1 0-1,1 0 1,0 0-1,0 0 0,-1-1 1,1 1-1,0 0 1,0-1-1,1 0 0,-1 1 1,0-1-1,0 0 1,1 0-1,-1 0 0,1 0 1,-1-1-1,1 1 1,2 0-1,-2-1-17,-1 0 0,1 0 1,-1 0-1,0-1 0,1 1 1,-1-1-1,1 1 0,-1-1 0,0 0 1,1 0-1,-1 0 0,0 0 0,0 0 1,0 0-1,0-1 0,0 1 0,0-1 1,0 1-1,0-1 0,-1 0 0,1 1 1,0-1-1,-1 0 0,0 0 0,1-1 1,-1 1-1,0 0 0,0 0 0,0 0 1,0-1-1,-1 1 0,1-1 1,-1 1-1,1-5 0,2-9 507,-1-1 1,-1 1-1,-1-31 0,0 43-562,-1-1-10,1 0-1,-1 1 1,0-1-1,0 0 1,0 1 0,-1-1-1,1 1 1,-1-1-1,0 1 1,-4-6 0,4 7-3,1 1 0,-1 0 1,1 0-1,-1 1 1,0-1-1,0 0 1,0 1-1,0-1 0,0 1 1,0-1-1,0 1 1,0 0-1,0 0 0,-1 0 1,1 0-1,0 0 1,-1 0-1,1 1 0,-1-1 1,-4 1-1,7 0-59,-1 0 0,0 0 0,1 0-1,-1 0 1,1 0 0,-1 0 0,1 0-1,-1 0 1,1 1 0,-1-1 0,1 0-1,-1 0 1,1 1 0,-1-1 0,1 0-1,0 1 1,-1-1 0,1 0 0,-1 1-1,1-1 1,0 1 0,-1-1 0,1 0-1,0 1 1,0-1 0,-1 1 0,1-1-1,0 1 1,0-1 0,0 1 0,0-1-1,-1 1 1,1-1 0,0 1 0,0-1-1,0 1 1,0 0 0,0-1 0,0 1-1,0-1 1,1 1 0,-1-1 0,0 1-1,0-1 1,0 1 0,0-1 0,1 1-1,-1-1 1,0 1 0,1-1 0,-1 0-1,0 1 1,1-1 0,0 1 0,0 2-306,0-1 1,0 0-1,1 0 1,-1 1 0,1-1-1,-1 0 1,1 0-1,0 0 1,0-1 0,3 3-1,-2-2-38,0-1 0,0 0 0,0 0 0,0 0 0,0-1 0,0 1 0,0-1 0,1 1-1,-1-1 1,0 0 0,0 0 0,0-1 0,0 1 0,0-1 0,0 1 0,1-1 0,-1 0 0,-1 0 0,5-2-1,-2 0-106,-1 0 0,0 0-1,0-1 1,0 1-1,0-1 1,0 0 0,0 0-1,-1 0 1,0 0-1,4-8 1,0-2 135,0 0 0,-1-1 0,0 1-1,-2-1 1,0 0 0,4-30 0,-7 38 913,3-38 3197,-4 44-3448,0 0 0,0 0 0,0 0 0,1 0 0,-1 0 0,0 0 0,0 0 1,-1 0-1,1 0 0,0 0 0,0 0 0,0 0 0,-1 0 0,1 0 0,0 0 0,-1 0 0,1 1 1,-1-1-1,1 0 0,-1 0 0,0 0 0,1 0 0,-1 1 0,0-1 0,1 0 0,-1 1 0,0-1 1,0 1-1,0-1 0,1 1 0,-1-1 0,-1 0 0,1 2-165,0-1 1,0 0-1,0 1 1,1-1-1,-1 1 0,0-1 1,1 1-1,-1 0 1,0-1-1,1 1 0,-1-1 1,1 1-1,-1 0 0,1 0 1,-1-1-1,1 1 1,0 0-1,-1 0 0,1 0 1,0-1-1,0 1 1,0 0-1,-1 0 0,1 0 1,0 0-1,0 0 0,0-1 1,0 3-1,0 34 872,0-29-665,0-1-157,0 1 0,0 0 0,1-1 0,0 1 0,0-1 0,1 1 0,0-1-1,5 14 1,-5-18-136,0-1-1,0 1 1,0-1-1,0 1 1,0-1-1,0 0 0,0 0 1,1 0-1,-1 0 1,1 0-1,-1-1 0,1 1 1,0-1-1,0 1 1,0-1-1,0 0 1,0 0-1,0-1 0,0 1 1,0-1-1,0 1 1,0-1-1,0 0 0,5 0 1,12 0 99,4-1-529,-1 2-1,0 0 1,29 6-1,-43-5 310,-1 0 0,0 1 0,0 0 0,0 1 0,-1 0 0,1 0 0,-1 0 0,0 1 0,0 0 0,0 0 0,-1 1 0,9 9 0,-7-5 175,0-1 0,-1 1 0,0 0 0,-1 0 0,0 1 0,-1 0 1,0 0-1,0 0 0,4 22 0,-6-18 713,0-1-1,-2 1 1,0 0 0,-1 22 0,0-35-788,0-1-1,0 1 1,0-1 0,0 1 0,0-1 0,0 1 0,0-1 0,0 0 0,-1 1 0,1-1 0,0 1-1,-1-1 1,1 1 0,-1-1 0,0 0 0,0 1 0,1-1 0,-1 0 0,0 0 0,0 0-1,0 0 1,0 1 0,0-1 0,0-1 0,-1 1 0,1 0 0,0 0 0,0 0 0,-1-1-1,1 1 1,0 0 0,-1-1 0,1 1 0,-1-1 0,1 0 0,-1 1 0,1-1 0,-1 0 0,1 0-1,-1 0 1,1 0 0,-1 0 0,1 0 0,-1-1 0,1 1 0,-3-1 0,-1-1-9,-1 0 0,1 0 0,0-1 0,-1 0 0,1 0 0,0 0 0,1 0 1,-1-1-1,0 0 0,-6-7 0,0-3-4,-1-2 0,2 1 0,0-2 0,1 1 0,1-1 0,0-1 0,1 1 0,1-1 0,1 0 0,0-1 0,2 1 0,-3-24 0,4-14 0,2 1 0,12-104 0,-9 141 0,-1 10 0,-1 0 0,0 0 0,0 0 0,-1 0 0,0 0 0,0 0 0,-1 0 0,0 0 0,0 1 0,-5-16 0,6 22 0,-1 0 0,1 0 0,0 0 0,-1 0 0,1 1 0,-1-1 0,1 0 0,-1 0 0,0 1 0,1-1 0,-1 0 0,0 1 0,0-1 0,1 1 0,-1-1 0,0 1 0,0-1 0,0 1 0,0-1 0,1 1 0,-1 0 0,0 0 0,0-1 0,0 1 0,0 0 0,0 0 0,0 0 0,0 0 0,0 0 0,0 0 0,0 0 0,0 0 0,0 1 0,0-1 0,1 0 0,-1 0 0,0 1 0,0-1 0,0 1 0,0-1 0,0 1 0,1-1 0,-1 1 0,-1 0 0,0 1 0,0 0 0,0 1 0,0-1 0,0 0 0,1 1 0,-1 0 0,0-1 0,1 1 0,0 0 0,0 0 0,0-1 0,-1 5 0,-1 6 0,2 0 0,-1 0 0,2 1 0,-1-1 0,2 0 0,0 1 0,4 20 0,-4-30 0,0-1 0,0 1 0,0 0 0,0-1 0,1 1 0,-1-1 0,1 0 0,0 0 0,0 1 0,0-1 0,0 0 0,1-1 0,-1 1 0,1 0 0,0-1 0,-1 1 0,1-1 0,0 0 0,1 0 0,-1 0 0,0 0 0,0-1 0,1 1 0,-1-1 0,1 0 0,0 0 0,-1 0 0,1 0 0,0-1 0,7 1 0,-7-2-222,0 1-1,0-1 1,0 0-1,0 0 1,0-1-1,0 1 1,0-1-1,-1 0 1,1 0-1,-1 0 1,1 0-1,-1-1 1,0 1-1,0-1 1,0 0-1,0 0 1,0 0-1,0 0 1,-1-1-1,3-3 1,0-1-982,0-1 0,0 1 1,-1-1-1,-1 0 0,1 0 1,-1 0-1,3-18 0,-2-11-10663</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0.893"/>
    </inkml:context>
    <inkml:brush xml:id="br0">
      <inkml:brushProperty name="width" value="0.025" units="cm"/>
      <inkml:brushProperty name="height" value="0.025" units="cm"/>
    </inkml:brush>
  </inkml:definitions>
  <inkml:trace contextRef="#ctx0" brushRef="#br0">6 350 20692,'-5'3'7927,"4"7"-6175,6 12-1908,4 0 358,2 0 0,0-1-1,1-1 1,1 0 0,1 0 0,17 19-1,11 7 369,54 45 0,-95-90-570,0 1 0,0-1 0,0 0 0,0 0 0,0 0 0,0 0 0,0 0 0,1 0 0,-1 0 0,0-1 0,1 1 0,-1 0 0,0-1 0,1 1 0,-1-1 0,1 1 0,-1-1 0,1 0 0,1 1 0,-2-2 0,-1 0 0,1 0 0,-1 0 0,0 0 0,1 1 0,-1-1 0,0 0 0,0 0 0,0 0 0,0 0 0,0 0 0,0 0 0,0 0 0,0 0 0,0 1 0,0-1 0,0 0 0,0 0 0,-1 0 0,1 0 0,0 0 0,-1 0 0,-26-62 0,16 44 0,-1 0 0,-1 1 0,0 0 0,-2 1 0,-16-16 0,80 37 0,-45-4 0,-1 0 0,0 0 0,0-1 0,0 1 0,0-1 0,-1 0 0,1 0 0,0 0 0,0 0 0,0-1 0,-1 1 0,1-1 0,-1 1 0,1-1 0,-1 0 0,5-4 0,-3 1 0,0-1 0,0 1 0,0 0 0,-1-1 0,0 0 0,0 0 0,3-10 0,-1 0 0,0-1 0,-2 1 0,0-1 0,-1 0 0,0-23 0,-2 31 0,1-1 0,-1 0 0,-1 0 0,0 0 0,-3-13 0,4 21 0,-1 0 0,0 0 0,0-1 0,1 1 0,-2 0 0,1 0 0,0 0 0,0 0 0,-1 0 0,1 0 0,-1 0 0,1 1 0,-1-1 0,0 0 0,1 1 0,-1-1 0,0 1 0,0 0 0,0 0 0,-1 0 0,1 0 0,0 0 0,-4-1 0,5 2 0,1-1 0,-1 1 0,0 0 0,0 0 0,0 0 0,0 0 0,0 0 0,0 0 0,0 0 0,0 0 0,1 1 0,-1-1 0,0 0 0,0 0 0,0 1 0,0-1 0,1 1 0,-1-1 0,0 0 0,0 1 0,1 0 0,-1-1 0,0 1 0,1-1 0,-1 1 0,0 0 0,1-1 0,-1 1 0,1 0 0,-1 0 0,1-1 0,0 1 0,-1 0 0,1 0 0,0 0 0,-1 0 0,1 0 0,0-1 0,0 3 0,-3 40 0,3-36 0,0 13 0,1 1 0,1 0 0,1-1 0,8 33 0,-9-46 0,0 0 0,1-1 0,-1 1 0,1 0 0,1-1 0,-1 0 0,1 0 0,0 0 0,0 0 0,1 0 0,0-1 0,0 0 0,0 0 0,1 0 0,0-1 0,11 7 0,-15-9 0,1-1 0,-1 1 0,1-1 0,-1 0 0,1 0 0,0 0 0,0-1 0,-1 1 0,1 0 0,0-1 0,0 0 0,0 0 0,0 0 0,0 0 0,-1 0 0,1-1 0,0 1 0,0-1 0,0 1 0,-1-1 0,5-2 0,-4 0 0,0 1 0,0 0 0,0-1 0,-1 1 0,0-1 0,1 0 0,-1 0 0,0 0 0,0 0 0,-1-1 0,1 1 0,-1 0 0,1-1 0,0-5 0,2-7 0,-1-1 0,0 0 0,-2 0 0,0 0 0,-3-33 0,-1 41 0,-1 16 0,-2 16 0,5-13 0,-1-1 0,1-1 0,1 1 0,-1 0 0,2 0 0,-1 0 0,3 13 0,-2-21 0,-1 0 0,1-1 0,-1 1 0,1-1 0,0 1 0,-1-1 0,1 1 0,0-1 0,-1 1 0,1-1 0,0 1 0,-1-1 0,1 0 0,0 0 0,0 1 0,0-1 0,-1 0 0,1 0 0,0 0 0,0 0 0,0 0 0,-1 0 0,1 0 0,0 0 0,0 0 0,0 0 0,-1 0 0,1-1 0,0 1 0,0 0 0,0 0 0,-1-1 0,1 1 0,0-1 0,-1 1 0,1-1 0,0 1 0,-1-1 0,1 1 0,-1-1 0,2 0 0,26-22 0,-8 1 0,-12 12 0,0 1 0,0 0 0,1 0 0,0 1 0,1 0 0,0 1 0,0 0 0,15-7 0,-24 13 0,-1 1 0,0 0 0,1-1 0,-1 1 0,0-1 0,1 1 0,-1-1 0,0 1 0,0-1 0,1 1 0,-1-1 0,0 1 0,0-1 0,0 1 0,0-1 0,1 1 0,-1-1 0,0 1 0,0-1 0,0 0 0,0 1 0,-1-1 0,1 1 0,0-1 0,0 1 0,0-1 0,0 1 0,0-1 0,-1 1 0,1-1 0,0 1 0,0-1 0,-1 1 0,1-1 0,0 1 0,-1-1 0,1 1 0,-1-1 0,-19-28 0,12 19 0,-3-8 0,1 0 0,-10-24 0,17 37 0,1 1 0,1-1 0,-1 0 0,1 1 0,0-1 0,0 0 0,0 0 0,1 0 0,-1 0 0,1 0 0,1 0 0,-1 0 0,1 0 0,-1 0 0,4-7 0,-3 9 7,0 1-1,1 0 1,-1 0-1,1 0 1,0 0 0,0 0-1,0 0 1,0 0-1,0 1 1,0-1 0,1 1-1,-1-1 1,0 1-1,1 0 1,-1 0-1,4-1 1,50-11-91,-20 5-494,-13-3-3207,-1-1-4692</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1.906"/>
    </inkml:context>
    <inkml:brush xml:id="br0">
      <inkml:brushProperty name="width" value="0.025" units="cm"/>
      <inkml:brushProperty name="height" value="0.025" units="cm"/>
    </inkml:brush>
  </inkml:definitions>
  <inkml:trace contextRef="#ctx0" brushRef="#br0">31 293 11179,'-31'-106'10185,"31"105"-8749,0 13 1815,1-4-2739,1 0-1,0 0 0,0 0 1,0 0-1,1-1 1,1 1-1,7 13 0,37 53 1180,-21-35-1045,-16-20-532,27 38 35,-36-54-147,1 0 0,-1 0 0,1 0-1,0 0 1,0-1 0,0 1 0,0-1-1,0 0 1,0 1 0,1-2 0,-1 1-1,1 0 1,5 1 0,-8-3-2,0 0 0,0 0 0,0 0 0,-1-1 0,1 1 0,0 0 0,0-1 0,0 1 0,0-1 0,-1 1 0,1-1 0,0 1 0,-1-1 0,1 1 0,0-1 0,-1 0 0,1 1 0,-1-1 0,1 0 0,-1 0 0,1 1 0,-1-1 0,1 0 0,-1 0 0,0 0 0,1 0 0,-1 1 0,0-1 0,0 0 0,0-2 0,7-33 0,-7 32 0,5-52 0,-4 0 0,-1-1 0,-14-94 0,14 151 0,-1 0 0,1 0 0,0-1 0,0 1 0,0 0 0,0 0 0,0-1 0,0 1 0,0 0 0,0 0 0,0-1 0,0 1 0,0 0 0,0-1 0,0 1 0,0 0 0,0 0 0,0-1 0,0 1 0,0 0 0,0 0 0,0-1 0,0 1 0,0 0 0,0 0 0,1 0 0,-1-1 0,0 1 0,0 0 0,0 0 0,0-1 0,1 1 0,-1 0 0,0 0 0,0 0 0,0 0 0,1 0 0,-1-1 0,0 1 0,0 0 0,1 0 0,-1 0 0,13 7 0,11 19 0,94 128 0,-118-153 0,1 1 0,0-1 0,0 0 0,0 0 0,0 0 0,0 0 0,0 0 0,0 0 0,0 0 0,0 0 0,1-1 0,-1 1 0,0 0 0,0-1 0,1 1 0,-1-1 0,0 1 0,1-1 0,-1 0 0,1 0 0,-1 1 0,3-1 0,-3-1 0,0 1 0,0-1 0,0 0 0,0 0 0,0 1 0,0-1 0,0 0 0,0 0 0,0 0 0,0 0 0,-1 0 0,1 0 0,0 0 0,-1-1 0,1 1 0,-1 0 0,1 0 0,-1 0 0,1-3 0,2-10 0,0 1 0,-2-1 0,1-21 0,-1 26 0,1-189 0,-1 198 0,-1 1 0,0-1 0,0 1 0,0-1 0,1 1 0,-1-1 0,0 0 0,1 1 0,-1-1 0,1 0 0,-1 1 0,0-1 0,1 0 0,-1 1 0,1-1 0,-1 0 0,1 0 0,-1 1 0,1-1 0,-1 0 0,1 0 0,-1 0 0,1 0 0,-1 0 0,1 1 0,-1-1 0,1 0 0,-1 0 0,1 0 0,-1-1 0,1 1 0,-1 0 0,1 0 0,-1 0 0,1 0 0,-1 0 0,1-1 0,-1 1 0,1 0 0,-1 0 0,1-1 0,-1 1 0,0 0 0,1-1 0,-1 1 0,1 0 0,-1-1 0,0 1 0,1-1 0,-1 1 0,0-1 0,0 1 0,1 0 0,-1-1 0,0 1 0,0-1 0,0 1 0,0-1 0,1 0 0,-1 1 0,0-1 0,0 1 0,0-1 0,0 1 0,0-1 0,0 1 0,-1-1 0,1 0 0,25 34 0,-3 9 0,-16-28 0,1-1 0,1 0 0,0 0 0,13 16 0,-20-29-75,-1 1 1,0-1-1,1 1 0,-1 0 1,1-1-1,-1 1 0,1-1 1,-1 0-1,1 1 1,0-1-1,-1 1 0,1-1 1,-1 0-1,1 1 0,0-1 1,-1 0-1,1 0 0,0 1 1,0-1-1,-1 0 0,1 0 1,0 0-1,-1 0 0,1 0 1,0 0-1,0 0 1,-1 0-1,1 0 0,0-1 1,-1 1-1,1 0 0,0 0 1,-1-1-1,1 1 0,0 0 1,-1-1-1,1 1 0,0 0 1,-1-1-1,1 1 0,-1-1 1,1 1-1,-1-1 0,1 1 1,-1-1-1,1 0 1,-1 1-1,0-1 0,1 0 1,-1 1-1,0-1 0,0 0 1,1 1-1,-1-1 0,0 0 1,0 1-1,0-1 0,0 0 1,0-1-1,9-46-8344,-8 9-656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4.813"/>
    </inkml:context>
    <inkml:brush xml:id="br0">
      <inkml:brushProperty name="width" value="0.025" units="cm"/>
      <inkml:brushProperty name="height" value="0.025" units="cm"/>
    </inkml:brush>
  </inkml:definitions>
  <inkml:trace contextRef="#ctx0" brushRef="#br0">119 11 5029,'0'0'21113,"-9"2"-19709,4-1-1251,-1 1 1,1-1-1,-1 2 0,1-1 1,0 0-1,0 1 1,0 0-1,0 0 0,1 1 1,-1-1-1,1 1 0,0 0 1,0 0-1,0 0 0,1 1 1,-1 0-1,1-1 0,0 1 1,0 0-1,1 0 1,-4 11-1,3-11-98,1 0 1,0 0-1,1 1 0,-1-1 0,1 1 1,0-1-1,0 1 0,1-1 1,-1 8-1,2-12-51,-1 1 0,0-1 1,1 0-1,-1 1 0,1-1 0,-1 0 1,1 0-1,-1 0 0,1 1 0,0-1 1,0 0-1,0 0 0,0 0 0,-1 0 1,1 0-1,1 0 0,-1-1 0,0 1 1,0 0-1,0 0 0,0-1 0,0 1 1,1-1-1,-1 1 0,0-1 0,1 1 1,-1-1-1,0 0 0,1 0 0,-1 0 1,0 0-1,1 0 0,-1 0 0,0 0 1,1 0-1,-1 0 0,0 0 0,1-1 1,-1 1-1,0-1 0,2 0 0,1 0 22,1-1 0,-1 0 1,0 0-1,0-1 0,0 1 0,-1-1 0,1 1 0,0-1 0,-1-1 0,0 1 1,0 0-1,0-1 0,0 1 0,0-1 0,-1 0 0,1 0 0,-1 0 0,2-5 0,0 0-37,0 0 0,-1 0 0,0 0-1,0 0 1,0 0 0,-2-1-1,3-16 1,-5 24 8,1 1-1,-1-1 1,1 0 0,-1 1-1,1-1 1,-1 1 0,0-1-1,0 1 1,0-1 0,0 1-1,0 0 1,0 0 0,0-1-1,0 1 1,-1 0 0,1 0-1,0 0 1,-1 0 0,1 0-1,-1 0 1,1 0-1,-1 1 1,1-1 0,-1 1-1,1-1 1,-1 1 0,0-1-1,1 1 1,-1 0 0,0 0-1,1 0 1,-1 0 0,-2 0-1,2 0-58,0 0 0,0-1 0,0 1 0,0 0 0,0 1 0,0-1 0,0 0 0,0 1-1,0-1 1,0 1 0,0-1 0,0 1 0,0 0 0,0 0 0,0 0 0,0 0 0,0 0 0,1 1-1,-1-1 1,0 0 0,1 1 0,0-1 0,-1 1 0,1 0 0,0-1 0,-1 1 0,0 2 0,2-3-147,-1 1 1,1 0-1,-1-1 1,1 1 0,0-1-1,-1 1 1,1-1 0,0 1-1,0 0 1,0-1 0,0 1-1,1 0 1,-1-1-1,0 1 1,1-1 0,-1 1-1,1-1 1,-1 1 0,1-1-1,0 1 1,0-1 0,-1 1-1,1-1 1,0 0-1,0 0 1,0 1 0,1-1-1,-1 0 1,0 0 0,0 0-1,2 1 1,2 0-376,0 0-1,0 0 1,0 0 0,1 0 0,-1-1-1,0 0 1,1 0 0,6 0 0,24 0-5716</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2.276"/>
    </inkml:context>
    <inkml:brush xml:id="br0">
      <inkml:brushProperty name="width" value="0.025" units="cm"/>
      <inkml:brushProperty name="height" value="0.025" units="cm"/>
    </inkml:brush>
  </inkml:definitions>
  <inkml:trace contextRef="#ctx0" brushRef="#br0">0 168 13357,'0'0'10249,"9"6"-8546,28 21 299,-36-26-1919,0-1 1,0 0-1,-1 1 0,1-1 0,0 0 0,0 0 1,0 1-1,-1-1 0,1 0 0,0 0 1,0 0-1,0 0 0,0 0 0,-1 0 0,1 0 1,0 0-1,0 0 0,0-1 0,-1 1 0,1 0 1,0 0-1,0-1 0,0 1 0,-1-1 0,1 1 1,0 0-1,-1-1 0,1 1 0,0-1 1,-1 0-1,1 1 0,-1-1 0,1 1 0,-1-1 1,1 0-1,-1 0 0,1 1 0,-1-2 0,12-29 1249,-12 28-1120,4-11-100,-1 0 0,-1 0 1,-1-1-1,0-23 1,-1 34-105,0 0 1,-1 0 0,1 0-1,-1 0 1,0 0 0,-1 0-1,1 0 1,-1 1 0,-2-7-1,3 9-7,0-1 0,0 1 0,0 0-1,-1-1 1,1 1 0,0 0 0,-1 0 0,1 0-1,0 0 1,-1 0 0,1 0 0,-1 1-1,0-1 1,1 0 0,-1 1 0,1-1 0,-1 1-1,0 0 1,0-1 0,1 1 0,-1 0-1,0 0 1,-1 0 0,2 1-1,0-1 0,-1 0 0,1 1 0,0-1 0,0 1 0,0-1 0,0 1 0,0 0 0,0 0 0,0-1 0,1 1 0,-1 0 0,0 0 0,0 0 0,0 0 0,1 0 0,-1 0 0,1 0 0,-1 0 0,1 0 0,-1 0 0,1 0 0,-1 0 0,1 0 0,0 1 0,0-1 0,-1 0 0,1 0 0,0 2 0,-2 42 0,2-39 0,0 10 0,2 0 0,-1 1 0,2-1 0,6 22 0,-7-30 0,1-1 0,-1 1 0,1-1 0,1 1 0,0-1 0,0 0 0,0-1 0,1 1 0,0-1 0,11 12 0,-15-17-166,1 1 0,0-1-1,-1 0 1,1 0 0,0 0 0,0 0-1,0 0 1,0-1 0,-1 1 0,1-1 0,0 1-1,0-1 1,0 1 0,0-1 0,1 0-1,-1 0 1,0 0 0,0 0 0,0 0 0,0-1-1,0 1 1,0-1 0,0 1 0,0-1-1,-1 0 1,1 0 0,0 1 0,0-1 0,0-1-1,-1 1 1,1 0 0,0 0 0,-1-1-1,1 1 1,-1 0 0,0-1 0,1 0 0,-1 1-1,2-4 1,4-6-1750,1 0 0,-2-1 0,0 0 0,8-21 0,2-12-3347,-2-3 1195</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2.616"/>
    </inkml:context>
    <inkml:brush xml:id="br0">
      <inkml:brushProperty name="width" value="0.025" units="cm"/>
      <inkml:brushProperty name="height" value="0.025" units="cm"/>
    </inkml:brush>
  </inkml:definitions>
  <inkml:trace contextRef="#ctx0" brushRef="#br0">11 21 4805,'0'0'17194,"-1"10"-15325,-1 5-1377,-2 19 659,1 0-1,2 1 0,4 39 0,-3-73-1147,0 0-1,0-1 1,0 1 0,0 0 0,0 0 0,0 0-1,0-1 1,1 1 0,-1 0 0,0-1 0,0 1-1,1 0 1,-1 0 0,0-1 0,1 1 0,-1 0 0,1-1-1,-1 1 1,1-1 0,-1 1 0,1-1 0,-1 1-1,1-1 1,0 1 0,-1-1 0,1 1 0,0-1-1,-1 0 1,1 1 0,0-1 0,0 0 0,-1 0 0,1 1-1,0-1 1,0 0 0,-1 0 0,1 0 0,0 0-1,0 0 1,-1 0 0,1 0 0,0 0 0,0-1-1,-1 1 1,1 0 0,1-1 0,0 0 16,0 0 1,0 0-1,0 0 1,0 0-1,-1-1 0,1 1 1,0-1-1,-1 1 1,1-1-1,-1 0 1,1 1-1,-1-1 1,0 0-1,0 0 0,1-2 1,3-13 29,-1 0 0,0 0 0,-1 0 0,-1 0 0,-1 0 0,-1-1 1,0 1-1,-1 0 0,-5-28 0,-1 29 85,4 30 42,2 32 26,4-26 202,1 1 0,10 33 0,-12-47-299,1 1-1,0-1 0,0 0 1,1 1-1,0-1 0,0-1 1,1 1-1,0-1 0,0 1 1,7 5-1,-12-11-108,1 0 0,-1-1-1,1 1 1,0-1 0,-1 1 0,1-1 0,0 1 0,0-1-1,0 1 1,-1-1 0,1 1 0,0-1 0,0 0 0,0 0-1,0 1 1,0-1 0,0 0 0,-1 0 0,1 0 0,0 0-1,0 0 1,0 0 0,0 0 0,0 0 0,0-1 0,0 1-1,-1 0 1,1 0 0,0-1 0,0 1 0,0-1 0,0 1-1,-1-1 1,1 1 0,0-1 0,-1 1 0,2-2 0,0 0-43,0-1 1,-1 0 0,1 0 0,-1 0 0,0 0 0,1 0 0,-1 0 0,-1 0 0,1 0 0,0 0 0,0-5 0,-1 2-106,0 0 0,0 0 0,0 1 0,0-1 0,-1 0 0,-2-9 0,3 13 82,-1 1-1,1 0 1,0-1 0,-1 1-1,0-1 1,1 1-1,-1 0 1,1 0 0,-1-1-1,0 1 1,0 0-1,0 0 1,0 0 0,0 0-1,0 0 1,0 0-1,0 0 1,0 0-1,-1 0 1,1 0 0,0 1-1,0-1 1,-3 0-1,-5 0-5625,-2 1-3048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3.126"/>
    </inkml:context>
    <inkml:brush xml:id="br0">
      <inkml:brushProperty name="width" value="0.025" units="cm"/>
      <inkml:brushProperty name="height" value="0.025" units="cm"/>
    </inkml:brush>
  </inkml:definitions>
  <inkml:trace contextRef="#ctx0" brushRef="#br0">73 1 18674,'0'0'12737,"-9"6"-12513,4-3-218,1 0-1,-1 1 0,1-1 1,0 1-1,1 0 0,-1 0 1,1 0-1,-1 1 0,1-1 1,0 1-1,1 0 0,-1 0 1,1 0-1,0 0 0,0 0 1,1 0-1,0 1 0,0-1 1,-1 6-1,-1 22 23,0 51 0,3-72-15,0-12-12,0-1 0,1 1 0,-1 0-1,0 0 1,0 0 0,0 0 0,0-1-1,1 1 1,-1 0 0,0 0-1,0 0 1,0 0 0,1 0 0,-1 0-1,0-1 1,0 1 0,0 0-1,1 0 1,-1 0 0,0 0 0,0 0-1,1 0 1,-1 0 0,0 0 0,0 0-1,0 0 1,1 0 0,-1 0-1,0 0 1,0 0 0,1 0 0,-1 0-1,0 1 1,0-1 0,0 0 0,1 0-1,-1 0 1,0 0 0,0 0-1,0 0 1,1 1 0,-1-1 0,0 0-1,0 0 1,0 0 0,0 0-1,0 1 1,1-1 0,-1 0 0,0 0-1,0 0 1,0 1 0,0-1 0,0 0-1,0 0 1,0 1 0,0-1-1,0 0 1,0 0 0,0 0 0,0 1-1,0-1 1,0 0 0,0 0 0,0 1-1,0-1 1,0 0 0,10-11 35,3-6-192,0 0 0,30-27 0,-39 39 83,1 1-1,0 0 1,0 0-1,0 1 1,0 0-1,1 0 1,-1 0-1,1 0 1,0 1 0,0 0-1,0 0 1,0 1-1,0 0 1,9-1-1,-13 2 78,0 1-1,0-1 1,0 1-1,0 0 1,0-1-1,0 1 1,0 0-1,-1 0 1,1 0-1,0 1 0,-1-1 1,1 0-1,-1 1 1,1-1-1,-1 1 1,0-1-1,1 1 1,-1 0-1,0-1 1,0 1-1,0 0 1,0 0-1,-1 0 1,1 0-1,0-1 0,-1 1 1,0 0-1,1 0 1,-1 1-1,0 1 1,5 68 1528,-5-67-1383,0-5-149,1 9 54,0 1 1,-1-1-1,-1 1 0,0-1 0,0 1 1,-1-1-1,0 0 0,0 0 0,-1 0 1,-1 0-1,-7 16 0,11-24-86,-1-1 0,1 1 0,0-1-1,0 1 1,-1-1 0,1 1 0,0-1 0,-1 1 0,1-1 0,0 1-1,-1-1 1,1 1 0,-1-1 0,1 0 0,-1 1 0,1-1 0,-1 0 0,1 1-1,-1-1 1,0 0 0,1 0 0,-1 0 0,1 1 0,-1-1 0,0 0-1,1 0 1,-1 0 0,1 0 0,-1 0 0,0 0 0,1 0 0,-1 0-1,0-1 1,-9-17-2616,3-32-3535,7 18 834,0-4-1223</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3.721"/>
    </inkml:context>
    <inkml:brush xml:id="br0">
      <inkml:brushProperty name="width" value="0.025" units="cm"/>
      <inkml:brushProperty name="height" value="0.025" units="cm"/>
    </inkml:brush>
  </inkml:definitions>
  <inkml:trace contextRef="#ctx0" brushRef="#br0">5 272 15599,'0'0'12166,"-2"11"-11275,1 2-678,0 0 0,0 0 0,1 0 0,1-1 0,0 1 0,0 0 0,2 0 0,-1-1 0,9 23 0,-8-29-164,0-1 0,0 1-1,1-1 1,-1 0-1,1 0 1,0 0-1,1 0 1,-1-1-1,8 6 1,-11-9-44,0 0 1,0 0 0,0-1 0,1 1-1,-1 0 1,0-1 0,0 1-1,1-1 1,-1 0 0,0 1 0,1-1-1,-1 0 1,0 0 0,1 0-1,-1 0 1,0 0 0,1 0 0,-1 0-1,3-1 1,-3 0 8,1 0 0,0 0 0,-1 0 1,1 0-1,-1-1 0,1 1 0,-1 0 0,0-1 0,1 1 0,-1-1 1,0 0-1,0 1 0,0-1 0,0 0 0,-1 0 0,1 1 0,1-5 1,2-8-20,0-1 0,-1 0 0,0 1 0,0-22 0,-2 27-5,-1 0-1,0 1 1,-1-1 0,0 0-1,0 1 1,-1-1 0,0 1-1,-6-16 1,8 24 6,0 0 1,0 0-1,0 0 0,0 0 0,0 0 0,0 0 1,0 0-1,0 0 0,0 0 0,0 1 1,0-1-1,0 0 0,0 0 0,0 0 0,0 0 1,0 0-1,0 0 0,0 0 0,0 0 1,0 0-1,0 0 0,0 0 0,0 0 0,0 0 1,0 0-1,0 0 0,-1 0 0,1 1 1,0-1-1,0 0 0,0 0 0,0 0 0,0 0 1,0 0-1,0 0 0,0 0 0,0 0 0,0 0 1,0 0-1,-1 0 0,1 0 0,0 0 1,0 0-1,0 0 0,0 0 0,0 0 0,0 0 1,0-1-1,0 1 0,0 0 0,0 0 1,-1 16-95,7 22 40,-3-32 79,-1 0 1,1 0 0,0-1-1,1 1 1,-1-1 0,1 0-1,0 0 1,1 0 0,-1-1-1,1 1 1,6 4 0,-9-8-1,-1 0-1,1 0 1,0 0 0,0 0 0,0-1 0,0 1 0,0 0-1,0-1 1,0 1 0,0-1 0,0 0 0,1 0 0,-1 0-1,0 0 1,0 0 0,0 0 0,0 0 0,0-1 0,0 1-1,0-1 1,0 0 0,0 1 0,0-1 0,0 0 0,0 0-1,0 0 1,-1-1 0,1 1 0,0 0 0,-1-1 0,1 1-1,-1-1 1,1 1 0,-1-1 0,0 0 0,0 1 0,2-4-1,5-7 35,0-1 0,0-1 0,-1 1-1,-1-1 1,5-16 0,-8 23-37,-1-1 0,0 0 0,0 0 0,-1 0 0,0 0 0,0 0 0,-1 0 0,0 0 0,-1-1 0,1 1 0,-3-10 0,2 17-18,1 0 0,-1 1 0,1-1 0,-1 0 0,0 0 0,1 1 0,-1-1 0,0 0 0,0 1 0,1-1 0,-1 0 0,0 1 0,0-1 0,0 1 0,0-1 0,0 1 0,1 0 0,-1-1 0,0 1 0,0 0 0,0 0 0,0 0 0,-2 0 0,3-1 0,-1 1 0,0 0 0,1 0 0,-1 0 0,1 0 0,-1 0 0,1 0 0,-1 0 0,0 0 0,1 0 0,-1 0 0,1 0 0,-1 1 0,1-1 0,-1 0 0,0 0 0,1 0 0,-1 1 0,1-1 0,-1 0 0,1 1 0,0-1 0,-1 0 0,1 1 0,-1-1 0,1 1 0,0-1 0,-1 1 0,1-1 0,0 1 0,-1-1 0,1 1 0,0-1 0,0 1 0,-1-1 0,1 1 0,0 0 0,0-1 0,0 0 0,0 1 0,0-1 0,0 0 0,1 0 0,-1 0 0,0 1 0,0-1 0,0 0 0,0 0 0,0 0 0,1 1 0,-1-1 0,0 0 0,0 0 0,0 0 0,1 0 0,-1 1 0,0-1 0,0 0 0,0 0 0,1 0 0,-1 0 0,0 0 0,0 0 0,1 0 0,-1 0 0,0 0 0,0 0 0,1 0 0,-1 0 0,0 0 0,0 0 0,1 0 0,-1 0 0,0 0 0,0 0 0,0 0 0,1 0 0,-1 0 0,0 0 0,0 0 0,1-1 0,-1 1 0,0 0 0,0 0 0,0 0 0,1 0 0,-1-1 0,0 1 0,11-7 0,-2-2-1075,0-2-1,-1 1 1,0-1-1,-1 0 1,0-1-1,-1 0 1,0 0-1,-1 0 1,0-1-1,-1 1 1,-1-1-1,3-15 1,-4 24-2182,2 3-2903,-2 1 2396</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4.073"/>
    </inkml:context>
    <inkml:brush xml:id="br0">
      <inkml:brushProperty name="width" value="0.025" units="cm"/>
      <inkml:brushProperty name="height" value="0.025" units="cm"/>
    </inkml:brush>
  </inkml:definitions>
  <inkml:trace contextRef="#ctx0" brushRef="#br0">65 21 7175,'0'0'21722,"-4"7"-19838,-15 21-394,19-27-1474,-1-1 0,1 1 1,-1 0-1,1-1 1,-1 1-1,1 0 0,-1-1 1,0 1-1,1-1 1,-1 0-1,0 1 0,0-1 1,1 1-1,-1-1 1,0 0-1,0 0 1,0 1-1,1-1 0,-1 0 1,0 0-1,0 0 1,0 0-1,0 0 0,0 0 1,1 0-1,-1 0 1,0 0-1,0-1 0,-1 1 1,2 0-17,-1-1 0,1 1 0,-1 0 0,1 0 0,0 0 0,-1 0 0,1 0 1,-1 0-1,1 0 0,-1 0 0,1 0 0,0 0 0,-1 0 0,1 0 0,-1 0 0,1 0 0,-1 0 0,1 0 1,0 0-1,-1 0 0,1 1 0,-1-1 0,1 0 0,0 0 0,-1 0 0,1 1 0,0-1 0,-1 0 0,1 1 0,0-1 1,-1 0-1,1 1 0,0-1 0,0 0 0,-1 1 0,1-1 0,0 1 0,0-1 0,0 0 0,0 1 0,-1-1 0,1 1 1,0-1-1,0 1 0,0-1 0,0 0 0,0 2 0,-1 6 0,-1 1 0,2-1 0,-1 1 0,1 0 0,0-1 0,1 1 0,0-1 0,3 12 0,-4-18 0,1-1 0,-1 1 0,1-1 0,-1 1 0,1 0 0,-1-1 0,1 1 0,0-1 0,0 1 0,0-1 0,0 1 0,0-1 0,0 0 0,0 0 0,0 1 0,1-1 0,-1 0 0,0 0 0,1 0 0,-1 0 0,1-1 0,-1 1 0,1 0 0,-1 0 0,1-1 0,0 1 0,-1-1 0,1 0 0,0 1 0,-1-1 0,1 0 0,0 0 0,0 0 0,-1 0 0,1 0 0,0-1 0,-1 1 0,1 0 0,0-1 0,-1 1 0,1-1 0,-1 0 0,1 1 0,-1-1 0,1 0 0,-1 0 0,1 0 0,-1 0 0,2-2 0,2 0-269,-1 0-1,1-1 1,-1 0-1,1 0 1,-1 0-1,-1 0 1,7-9 0,-5 5-652,0-1 1,0 0-1,-1 0 0,0-1 1,-1 0-1,0 1 1,-1-1-1,0 0 1,0 0-1,-1 0 1,0-13-1,-1 5-5191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4.460"/>
    </inkml:context>
    <inkml:brush xml:id="br0">
      <inkml:brushProperty name="width" value="0.025" units="cm"/>
      <inkml:brushProperty name="height" value="0.025" units="cm"/>
    </inkml:brush>
  </inkml:definitions>
  <inkml:trace contextRef="#ctx0" brushRef="#br0">36 350 17713,'0'0'11392,"-6"11"-10794,1-2-442,1 0 1,0-1-1,1 2 1,0-1-1,0 0 1,1 0-1,0 1 1,1 0-1,0-1 1,0 1-1,1 0 1,0-1-1,1 1 1,0 0-1,1-1 1,0 1-1,0-1 1,7 17-1,-8-23-146,1 1-1,0-1 1,0 0-1,0 0 1,0 0-1,0 0 0,1-1 1,-1 1-1,1-1 1,0 1-1,5 3 1,-7-6-11,1 1 1,-1-1-1,0 1 0,0-1 1,0 0-1,1 0 1,-1 1-1,0-1 0,0 0 1,1 0-1,-1 0 1,0 0-1,0 0 1,0-1-1,1 1 0,-1 0 1,0-1-1,0 1 1,0 0-1,1-1 0,-1 0 1,0 1-1,0-1 1,0 0-1,0 1 1,0-1-1,0 0 0,0 0 1,-1 0-1,1 0 1,0 0-1,0 0 0,-1 0 1,1 0-1,0 0 1,-1 0-1,1 0 1,0-2-1,10-21 1,-1-1 0,-1 1 0,-1-2 0,-1 1 0,-1-1 0,4-41 0,0-160 0,-9 197 0,0 20 0,-1 1 0,0 0 0,0 0 0,-1-1 0,0 1 0,0 0 0,-6-17 0,7 25 0,0 1 0,0-1 0,0 1 0,0 0 0,0-1 0,0 1 0,0-1 0,0 1 0,0 0 0,0-1 0,-1 1 0,1 0 0,0-1 0,0 1 0,0 0 0,0-1 0,-1 1 0,1 0 0,0-1 0,0 1 0,-1 0 0,1-1 0,0 1 0,-1 0 0,1 0 0,0-1 0,-1 1 0,1 0 0,0 0 0,-1 0 0,1 0 0,0 0 0,-1-1 0,1 1 0,0 0 0,-1 0 0,1 0 0,-1 0 0,1 0 0,0 0 0,-1 0 0,1 0 0,-1 0 0,1 0 0,0 1 0,-1-1 0,1 0 0,0 0 0,-1 0 0,1 0 0,-1 0 0,1 1 0,-1-1 0,-7 21 0,4 11 0,1 1 0,2 58 0,2-75 0,1 1 0,0-1 0,1 1 0,1-1 0,0 0 0,1-1 0,10 23 0,-11-31-258,1 0 0,-1 0-1,1-1 1,0 0 0,1 1 0,-1-2 0,1 1 0,13 9-1,-15-13-209,-1 0-1,0 0 0,1 0 1,-1 0-1,1 0 0,-1-1 1,1 0-1,0 0 0,0 0 0,0 0 1,-1 0-1,1-1 0,0 0 1,0 0-1,0 0 0,0 0 1,0 0-1,0-1 0,0 0 1,5-1-1,11-13-19427</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5.207"/>
    </inkml:context>
    <inkml:brush xml:id="br0">
      <inkml:brushProperty name="width" value="0.025" units="cm"/>
      <inkml:brushProperty name="height" value="0.025" units="cm"/>
    </inkml:brush>
  </inkml:definitions>
  <inkml:trace contextRef="#ctx0" brushRef="#br0">1 203 17969,'0'0'5285,"0"11"-3123,0 0-1561,1 0 0,0 1 0,5 21 0,-6-31-491,1 0 1,-1 1-1,1-1 0,-1 0 1,1 0-1,0 0 0,0 0 1,0 0-1,0 0 0,0 0 1,0 0-1,0 0 0,1 0 1,-1 0-1,1-1 0,-1 1 1,1-1-1,0 1 0,0-1 1,0 0-1,0 1 0,-1-1 1,2 0-1,-1 0 0,0-1 1,0 1-1,0 0 0,0-1 1,0 1-1,1-1 0,-1 1 1,0-1-1,3 0 0,-2-1-76,-1 0 0,0 0 0,0-1-1,0 1 1,0 0 0,0-1 0,0 1 0,0-1 0,0 0-1,-1 1 1,1-1 0,-1 0 0,1 0 0,-1 0-1,0 0 1,1 0 0,-1-1 0,0 1 0,0-3 0,18-51 472,-17 50-493,40-159-13,-42 164 0,0 1 0,0-1 0,1 1 0,-1-1 0,0 1 0,0-1 0,0 1 0,1-1 0,-1 1 0,0-1 0,0 1 0,1 0 0,-1-1 0,0 1 0,1-1 0,-1 1 0,1 0 0,-1-1 0,0 1 0,1 0 0,-1 0 0,1-1 0,-1 1 0,1 0 0,-1 0 0,1 0 0,-1-1 0,1 1 0,-1 0 0,1 0 0,0 0 0,16 11 0,13 28 0,-27-34 0,12 20 0,20 29 0,-33-51 0,1 0 0,0 0 0,-1 0 0,1 0 0,0 0 0,1-1 0,-1 1 0,0-1 0,1 0 0,-1 0 0,8 3 0,-9-5 0,-1 0 0,1 0 0,-1 0 0,1 0 0,-1 0 0,1 0 0,-1 0 0,1-1 0,-1 1 0,1-1 0,-1 1 0,1-1 0,-1 1 0,1-1 0,-1 0 0,0 0 0,0 0 0,1 0 0,-1 0 0,0 0 0,0 0 0,0 0 0,0 0 0,0-1 0,0 1 0,-1 0 0,1 0 0,0-1 0,0 1 0,-1-1 0,1 1 0,-1-1 0,1-1 0,14-57 0,-15 55 0,7-123-10896,-7 150 6594,0 2-1608</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5.537"/>
    </inkml:context>
    <inkml:brush xml:id="br0">
      <inkml:brushProperty name="width" value="0.025" units="cm"/>
      <inkml:brushProperty name="height" value="0.025" units="cm"/>
    </inkml:brush>
  </inkml:definitions>
  <inkml:trace contextRef="#ctx0" brushRef="#br0">65 56 13613,'0'0'15118,"-57"-52"-12011,51 48-2178,4 4-929,7 0-1473,7 5-1378,3-2-2947,0-1-5893</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5.895"/>
    </inkml:context>
    <inkml:brush xml:id="br0">
      <inkml:brushProperty name="width" value="0.025" units="cm"/>
      <inkml:brushProperty name="height" value="0.025" units="cm"/>
    </inkml:brush>
  </inkml:definitions>
  <inkml:trace contextRef="#ctx0" brushRef="#br0">114 240 9929</inkml:trace>
  <inkml:trace contextRef="#ctx0" brushRef="#br0" timeOffset="1">1 1 13677,'0'0'9417,"10"6"-8430,25 21 270,-1 1-1,34 36 0,-35-31-738,1-2 0,65 46 0,-71-66-223,-27-11-343,-1 0 1,1 0 0,-1 0-1,1 0 1,-1 0 0,1-1 0,-1 1-1,1 0 1,-1 0 0,1 0-1,-1 0 1,1-1 0,-1 1 0,1 0-1,-1-1 1,1 1 0,-1 0-1,0-1 1,1 1 0,-1 0 0,0-1-1,1 1 1,-1-1 0,0 1-1,1 0 1,-1-1 0,0 1 0,0-1-1,1 0 1,-1-1-200,0 0-1,0-1 1,-1 1-1,1 0 1,0 0-1,-1 0 1,1 0-1,-1-1 1,0 1-1,1 0 1,-1 0-1,0 0 1,0 0-1,-1 1 1,1-1 0,0 0-1,-1 0 1,1 1-1,-1-1 1,-1-1-1,-9-8-1822,-1 1 0,1 0 0,-18-9 0,-16-7-3476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6.238"/>
    </inkml:context>
    <inkml:brush xml:id="br0">
      <inkml:brushProperty name="width" value="0.025" units="cm"/>
      <inkml:brushProperty name="height" value="0.025" units="cm"/>
    </inkml:brush>
  </inkml:definitions>
  <inkml:trace contextRef="#ctx0" brushRef="#br0">3 235 10154,'0'0'15011,"-2"1"-13020,3-7-1451,20-24 67,3 0 0,0 2 0,51-47 1,-73 74-663,52-45-1370,-50 43 213,0 0 1,1 1-1,-1-1 0,1 1 1,0 0-1,8-2 0,-8 4-5562</inkml:trace>
  <inkml:trace contextRef="#ctx0" brushRef="#br0" timeOffset="1">68 390 14061,'0'0'9705,"61"-34"-8167,-33 0-97,-1-2-704,3-1-545,-2 0-192,0 5-576,-5 2-1506,-4 6-2146,-5 0-2563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5.341"/>
    </inkml:context>
    <inkml:brush xml:id="br0">
      <inkml:brushProperty name="width" value="0.025" units="cm"/>
      <inkml:brushProperty name="height" value="0.025" units="cm"/>
    </inkml:brush>
  </inkml:definitions>
  <inkml:trace contextRef="#ctx0" brushRef="#br0">199 171 10602,'0'0'6326,"-10"0"-2659,3 0-3313,-1 0 0,0 1-1,1 0 1,-1 0-1,1 1 1,-1 0 0,1 0-1,0 0 1,0 1-1,0 1 1,0-1 0,0 1-1,1 0 1,0 1-1,0-1 1,-10 10 0,-26 36 1636,40-47-1944,0 0 0,0-1 1,0 1-1,1 0 0,-1 0 1,1 0-1,0 0 0,0 0 1,0 1-1,0-1 0,1 0 1,-1 0-1,1 1 0,0-1 1,0 0-1,0 0 0,1 6 1,0-8-46,-1 0 0,1 0 1,0 0-1,0 0 1,0 0-1,0-1 1,0 1-1,0 0 1,0-1-1,1 1 1,-1 0-1,0-1 1,0 1-1,0-1 1,1 0-1,-1 1 1,0-1-1,1 0 1,-1 0-1,0 0 0,0 0 1,1 0-1,-1 0 1,0 0-1,1 0 1,-1-1-1,0 1 1,0 0-1,1-1 1,-1 1-1,2-2 1,40-17 233,-23 3-161,-2-2 0,0 0 0,-1-1 0,0 0-1,24-40 1,54-115-116,-117 217-757,-32 68 930,48-96 135,0 0 0,1 0 0,1 0 0,1 0 1,-3 31-1,5-44-259,1 0 0,0 0 1,1 0-1,-1 0 0,0 0 1,1 0-1,-1 0 0,1 0 0,-1 0 1,1 0-1,0 0 0,0-1 1,0 1-1,0 0 0,0 0 1,0-1-1,0 1 0,1-1 1,-1 1-1,0-1 0,1 0 0,-1 1 1,1-1-1,0 0 0,-1 0 1,1 0-1,0 0 0,0-1 1,0 1-1,0 0 0,-1-1 1,1 1-1,0-1 0,0 0 1,0 1-1,0-1 0,0 0 0,0 0 1,4-1-1,2 1-66,-1-1 0,1 0 0,-1 0 0,1-1-1,-1 0 1,0 0 0,0 0 0,0-1 0,10-6 0,-5 2-319,-1-1 0,0 0 0,-1-1-1,20-19 1,-27 23 394,1 1-1,0-1 0,-1 1 1,0-1-1,0 0 0,-1 0 1,1-1-1,-1 1 0,0-1 1,-1 1-1,1-1 0,-1 1 1,0-1-1,0-7 1,-20 36 379,-2 23 155,19-43-454,1 0 0,0 0 0,1-1 0,-1 1 0,0 0 0,1 0 0,-1 0 0,1 0 0,0 0 0,0 0 0,0 0 1,1 0-1,-1 0 0,1 0 0,0 3 0,0-5-72,0-1 0,0 1 0,0 0-1,0 0 1,0 0 0,0-1 0,0 1 0,0-1 0,1 1 0,-1-1 0,0 1-1,0-1 1,0 0 0,1 1 0,-1-1 0,0 0 0,0 0 0,1 0 0,-1 0 0,0 0-1,0 0 1,1 0 0,-1 0 0,0-1 0,0 1 0,1 0 0,-1-1 0,2-1 0,33-15 484,-20 4-508,-1-1 0,25-30 0,1-2 0,-41 46 0,1 0 0,-1 0 0,0-1 0,0 1 0,0 0 0,0 0 0,0 0 0,1 0 0,-1 0 0,0 0 0,0-1 0,0 1 0,0 0 0,1 0 0,-1 0 0,0 0 0,0 0 0,0 0 0,1 0 0,-1 0 0,0 0 0,0 0 0,0 0 0,0 0 0,1 0 0,-1 0 0,0 0 0,0 0 0,0 0 0,1 0 0,-1 0 0,0 0 0,0 0 0,0 0 0,1 1 0,-1-1 0,0 0 0,0 0 0,0 0 0,0 0 0,0 0 0,1 0 0,-1 1 0,0-1 0,0 0 0,0 0 0,0 0 0,0 0 0,0 1 0,0-1 0,1 0 0,-1 0 0,0 0 0,0 1 0,0-1 0,0 0 0,0 0 0,3 22 0,-4 25 0,1-46 0,0 13-163,-1-8-303,0 0 0,1 1-1,0-1 1,0 1 0,1-1 0,0 0 0,1 8 0,-1-13 274,0 1 0,0-1 0,-1 0 1,1 0-1,0 1 0,0-1 0,0 0 0,0 0 0,1 0 0,-1 0 0,0 0 1,0 0-1,1 0 0,-1-1 0,0 1 0,1 0 0,-1-1 0,1 1 0,-1-1 1,1 1-1,-1-1 0,1 0 0,-1 1 0,1-1 0,-1 0 0,1 0 0,-1 0 0,1 0 1,-1-1-1,1 1 0,-1 0 0,1-1 0,-1 1 0,1-1 0,1 0 0,21-9-10244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6.580"/>
    </inkml:context>
    <inkml:brush xml:id="br0">
      <inkml:brushProperty name="width" value="0.025" units="cm"/>
      <inkml:brushProperty name="height" value="0.025" units="cm"/>
    </inkml:brush>
  </inkml:definitions>
  <inkml:trace contextRef="#ctx0" brushRef="#br0">0 14 13132,'1'10'5472,"2"7"-4269,-1-1 0,2 0 0,1 0 0,0 0 0,0 0 0,16 29 0,-19-41-1092,1 1 0,0-1 1,-1 1-1,1-1 0,1 0 0,-1 0 0,1 0 0,-1-1 0,1 1 0,0-1 0,0 0 1,1 0-1,-1 0 0,0-1 0,1 0 0,0 1 0,0-1 0,0-1 0,-1 1 0,1-1 0,1 0 1,-1 0-1,0 0 0,0-1 0,0 0 0,0 0 0,0 0 0,9-2 0,-11 1-252,-1 0 0,1 0-1,0-1 1,0 1-1,-1-1 1,1 1 0,-1-1-1,1 0 1,-1 0-1,0 0 1,0 0 0,0-1-1,0 1 1,0 0 0,0-1-1,-1 0 1,1 1-1,-1-1 1,0 0 0,1 0-1,-1 1 1,-1-1-1,1 0 1,0 0 0,-1 0-1,1 0 1,-1 0 0,0 0-1,0-4 1,0 0-802,0 0 1,0 0-1,-1 0 1,0 0 0,0 0-1,0 0 1,-1 1-1,0-1 1,-1 0-1,1 1 1,-7-11 0,-16-15-4311,-8-4-1661</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6.920"/>
    </inkml:context>
    <inkml:brush xml:id="br0">
      <inkml:brushProperty name="width" value="0.025" units="cm"/>
      <inkml:brushProperty name="height" value="0.025" units="cm"/>
    </inkml:brush>
  </inkml:definitions>
  <inkml:trace contextRef="#ctx0" brushRef="#br0">33 38 9993,'0'0'15444,"-7"0"-15299,-18 3-149,29 0-998,18 0-1815,-14-3 1181,-1 0 1,0-1-1,0 1 0,1-2 0,-1 1 1,0-1-1,0 1 0,9-5 0,12-6-2331,-2 0 5538,2 3 7337,-22 15 266,-4 13-5935,-2 24-3390,0-35 1091,0-6-889,0 5 41,0 0-1,0-1 0,1 1 0,-1-1 0,2 1 0,2 9 0,-4-15-97,1 0 0,-1 0 0,1 1 0,0-1 0,0 0 0,0 0 0,-1 0 0,1 0 0,0-1 0,0 1 0,0 0 0,0 0 0,1 0 0,-1-1 0,0 1 0,0-1 0,0 1 0,1-1 0,-1 1 0,0-1 0,0 0 0,1 1 0,-1-1 0,0 0 0,1 0 0,-1 0 0,0 0 0,1 0-1,-1 0 1,0-1 0,1 1 0,-1 0 0,0-1 0,0 1 0,1-1 0,-1 1 0,0-1 0,0 1 0,1-2 0,-1 2-9,74-25-1090,-71 24 1088,1 0-1,0 0 1,0 0 0,-1 1 0,1-1 0,0 1 0,0 1 0,0-1 0,-1 1-1,1-1 1,0 1 0,-1 1 0,1-1 0,5 3 0,-8-3 114,0 1 0,0 0 0,0-1 0,-1 1-1,1 0 1,0 0 0,-1 0 0,0 0 0,1 0 0,-1 0 0,0 0 0,0 0 0,0 1 0,-1-1 0,1 0 0,0 1 0,-1-1 0,0 0 0,1 1 0,-1-1 0,0 1-1,0-1 1,0 0 0,-1 1 0,1-1 0,-1 1 0,1-1 0,-1 0 0,0 1 0,-1 2 0,-1 3 339,0 0-1,0 0 1,-1 0 0,0-1 0,-1 1 0,1-1-1,-8 7 1,7-8-362,-1-1 0,0 0 0,-1 0 0,1 0 0,-1-1 0,0 0 0,0-1 0,-1 1 0,1-1 0,-9 2 0,14-4-182,0-1 0,0 1 0,0 0 0,0-1 0,0 1 0,0-1 0,0 0 0,-1 0 0,1 1 0,0-2 0,0 1 0,0 0 0,0 0 0,-1-1 0,1 1 0,0-1 0,0 1 0,0-1 0,0 0 0,0 0 0,0 0 0,0 0-1,1 0 1,-1-1 0,0 1 0,0 0 0,1-1 0,-1 0 0,1 1 0,-1-1 0,1 0 0,0 1 0,0-1 0,0 0 0,0 0 0,0 0 0,0 0 0,0 0 0,0-4 0,-3-53-8135,4 20 2030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7.293"/>
    </inkml:context>
    <inkml:brush xml:id="br0">
      <inkml:brushProperty name="width" value="0.025" units="cm"/>
      <inkml:brushProperty name="height" value="0.025" units="cm"/>
    </inkml:brush>
  </inkml:definitions>
  <inkml:trace contextRef="#ctx0" brushRef="#br0">1 1 20371,'0'0'7170,"-1"10"-5371,2 7-1579,0-1 1,1 1 0,1-1-1,1 0 1,0 0 0,1 0-1,1-1 1,8 16 0,-9-18-90,2 0 0,0 0 0,0-1 0,1 0 0,1 0 0,-1-1 0,2-1 0,0 1 0,0-1 0,17 12 0,-24-20-131,0 0 0,0 0 0,-1-1 0,1 1 0,0-1 0,0 0 0,1 0 0,-1 0 0,0 0 0,0 0 0,0-1 0,1 0 0,-1 1 0,6-1 0,-7-1 0,0 1 0,0-1 0,0 0 0,0 0 0,-1 0 0,1 1 0,0-2 0,-1 1 0,1 0 0,-1 0 0,1 0 0,-1-1 0,0 1 0,1-1 0,-1 1 0,0-1 0,0 1 0,2-4 0,1-7 0,1 1 0,-2-1 0,0-1 0,0 1 0,-1 0 0,1-15 0,2-10 0,-5 37 0,0 0 0,0-1 0,0 1 0,0 0 0,0-1 0,0 1 0,0 0 0,0-1 0,0 1 0,0 0 0,0 0 0,0-1 0,1 1 0,-1 0 0,0-1 0,0 1 0,0 0 0,0 0 0,1-1 0,-1 1 0,0 0 0,0 0 0,0 0 0,1-1 0,-1 1 0,0 0 0,0 0 0,1 0 0,-1 0 0,0-1 0,1 1 0,-1 0 0,0 0 0,0 0 0,1 0 0,-1 0 0,0 0 0,1 0 0,10 9 0,5 18 0,-9-11 30,-2-4-180,0-1-1,1 0 0,0-1 0,0 0 1,1 0-1,12 13 0,-16-21-4499</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8.463"/>
    </inkml:context>
    <inkml:brush xml:id="br0">
      <inkml:brushProperty name="width" value="0.025" units="cm"/>
      <inkml:brushProperty name="height" value="0.025" units="cm"/>
    </inkml:brush>
  </inkml:definitions>
  <inkml:trace contextRef="#ctx0" brushRef="#br0">88 9 21172,'0'0'1495,"-9"-2"-123,-31-5 10,39 7-1330,0 0-1,-1 0 0,1 0 1,0 0-1,0 1 0,-1-1 1,1 0-1,0 0 0,-1 1 1,1-1-1,0 1 0,0-1 1,0 1-1,0-1 0,-1 1 1,1 0-1,0 0 0,0 0 1,0-1-1,0 1 0,1 0 1,-1 0-1,0 0 0,0 0 1,0 1-1,1-1 0,-1 0 1,1 0-1,-1 0 0,1 0 1,-1 1-1,1-1 0,-1 2 1,-4 41 824,5-39-764,0 6 148,2 50 518,-2-59-772,0-1 0,0 0 1,1 1-1,-1-1 1,0 0-1,0 1 0,1-1 1,-1 0-1,1 0 1,-1 1-1,1-1 0,0 0 1,-1 0-1,1 0 1,0 0-1,0 0 0,0 0 1,0 0-1,0 0 1,0 0-1,0 0 0,0 0 1,0-1-1,0 1 1,0 0-1,0-1 0,1 1 1,-1-1-1,0 1 1,0-1-1,1 0 0,-1 1 1,0-1-1,1 0 1,-1 0-1,0 0 0,2 0 1,-1-1 7,0 0 0,0 0 0,0-1 0,0 1 0,0 0 0,0-1 1,0 1-1,-1-1 0,1 0 0,-1 0 0,1 0 0,-1 1 0,0-1 0,0 0 0,1-1 1,-1 1-1,-1 0 0,1 0 0,0 0 0,-1 0 0,1-1 0,0-2 0,8-55 201,-9 60-215,1-9 24,3-22-114,-4 31 77,0-1 1,1 1-1,-1 0 1,0-1-1,0 1 1,1-1-1,-1 1 1,1 0 0,-1-1-1,0 1 1,1 0-1,-1-1 1,1 1-1,-1 0 1,1 0-1,-1-1 1,1 1 0,-1 0-1,1 0 1,-1 0-1,1 0 1,-1 0-1,1 0 1,-1-1-1,1 1 1,-1 0 0,1 1-1,-1-1 1,1 0-1,-1 0 1,1 0-1,-1 0 1,1 0-1,-1 0 1,1 1 0,-1-1-1,1 0 1,-1 0-1,0 1 1,1-1-1,-1 0 1,1 1-1,-1-1 1,0 0 0,1 1-1,-1-1 1,0 1-1,1-1 1,-1 1-1,0-1 1,0 0-1,1 1 1,21 22-73,-1 1-1,31 47 1,-13-18 85,-5-9 630,-2 1 1,30 56-1,-53-83-442,0 0 1,-1 1-1,-1 1 0,-1-1 0,-1 1 1,-1 0-1,0 0 0,-1 1 1,-1 21-1,-1-41-188,-1 1 0,0-1 0,0 0 0,0 1 0,0-1 0,0 1 0,0-1 0,0 0 0,0 1 0,0-1 0,-1 1 0,1-1 0,-1 0 0,1 1 0,-1-1 0,1 0 0,-1 0 0,0 1 0,0-1 0,1 0 0,-1 0 0,0 0 0,0 0 0,0 0 0,0 0 0,0 0 0,-1 0 0,1 0 0,0-1 0,0 1 0,0 0 0,-1-1 0,1 1 0,0-1 0,-1 0 0,1 1 0,-1-1 0,1 0 0,0 0 0,-1 1 0,1-1 0,-1 0 0,1-1 0,0 1 0,-1 0 0,1 0 0,-1-1 0,1 1 0,0 0 0,-1-1 0,-1-1 0,-6-1 0,0-1 0,1 0 0,0-1 0,-1 0 0,2 0 0,-12-10 0,2 0-55,1 0 0,1-1 0,0-1 0,2 0 0,0-1 0,0-1 0,-11-23 0,20 32-47,0 1 0,0-1 0,1 0 0,0 0 0,1 0 0,0 0 0,0 0 1,1-1-1,1 1 0,0 0 0,0 0 0,1-1 0,0 1 0,1 0 0,0 0 1,1 0-1,6-17 0,18-36-8984,-16 31 1420</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8.824"/>
    </inkml:context>
    <inkml:brush xml:id="br0">
      <inkml:brushProperty name="width" value="0.025" units="cm"/>
      <inkml:brushProperty name="height" value="0.025" units="cm"/>
    </inkml:brush>
  </inkml:definitions>
  <inkml:trace contextRef="#ctx0" brushRef="#br0">1 1 22069,'0'0'9353,"21"50"-8969,-2-23-224,2 1-64,0-3-64,-3-9-64,-3-4-320,-5-8-897,1-4-641,-8-7-736,-3-8-642,0-6-1312,-9-4-2755</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9.198"/>
    </inkml:context>
    <inkml:brush xml:id="br0">
      <inkml:brushProperty name="width" value="0.025" units="cm"/>
      <inkml:brushProperty name="height" value="0.025" units="cm"/>
    </inkml:brush>
  </inkml:definitions>
  <inkml:trace contextRef="#ctx0" brushRef="#br0">0 0 12332,'0'0'14093,"11"27"-16463,3-27-2114,0 0-2307</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09.540"/>
    </inkml:context>
    <inkml:brush xml:id="br0">
      <inkml:brushProperty name="width" value="0.025" units="cm"/>
      <inkml:brushProperty name="height" value="0.025" units="cm"/>
    </inkml:brush>
  </inkml:definitions>
  <inkml:trace contextRef="#ctx0" brushRef="#br0">0 245 2659,'0'0'15273,"9"2"-11601,-6-2-3308,0 1 0,1-1-1,-1 1 1,0 0-1,0 1 1,0-1 0,0 0-1,0 1 1,0 0-1,0 0 1,0 0 0,-1 0-1,5 4 1,-3-1 217,0 1-1,-1-1 1,1 1 0,-1 0 0,0-1 0,-1 1 0,4 13 0,-5-16-485,15 38 533,-15-39-619,0 0 0,-1 0 1,2 0-1,-1 0 1,0 0-1,0 0 1,1 0-1,-1-1 1,1 1-1,-1-1 0,1 1 1,0-1-1,-1 1 1,1-1-1,0 0 1,0 0-1,2 1 1,-3-2-5,0-1 0,-1 1 1,1 0-1,0-1 0,0 1 1,-1-1-1,1 1 0,0-1 1,-1 1-1,1-1 0,-1 1 1,1-1-1,-1 1 0,1-1 1,-1 0-1,1 0 0,-1 1 1,1-1-1,-1 0 0,0 1 1,1-1-1,-1 0 0,0 0 1,0 0-1,0 1 0,0-1 1,0 0-1,0 0 0,0 0 1,0 0-1,0-1 0,2-32 106,-1 32-112,-1-8 14,0-39 95,0 48-107,0 0 1,0 0-1,0 0 0,0 0 1,0-1-1,0 1 1,0 0-1,0 0 1,-1 0-1,1 0 0,0 0 1,-1 0-1,1-1 1,-1 1-1,1 0 1,-1 0-1,0 0 0,1 0 1,-1 1-1,0-1 1,0 0-1,0 0 1,1 0-1,-1 1 0,0-1 1,0 0-1,0 1 1,0-1-1,0 1 1,-3-2-1,4 3-5,0-1-1,-1 1 1,1-1-1,-1 1 1,1-1 0,0 1-1,0-1 1,-1 1 0,1-1-1,0 1 1,0-1 0,-1 1-1,1-1 1,0 1-1,0-1 1,0 1 0,0-1-1,0 1 1,0 0 0,0-1-1,0 1 1,0-1-1,0 1 1,0-1 0,0 1-1,0 0 1,1-1 0,-1 1-1,0-1 1,0 1-1,1-1 1,-1 1 0,0-1-1,1 1 1,-1-1 0,0 1-1,1-1 1,12 23-125,-12-21 129,0-1 1,1 0 0,-1 1-1,1-1 1,0 0-1,-1 0 1,1 0 0,0 0-1,0 0 1,0 0-1,0-1 1,0 1 0,0 0-1,0-1 1,0 0-1,0 1 1,0-1 0,0 0-1,0 0 1,0 0-1,0 0 1,0-1 0,0 1-1,2-1 1,-1-1 4,0 0 0,0 0 1,-1 1-1,1-2 0,-1 1 1,0 0-1,1 0 0,-1-1 0,0 1 1,-1-1-1,1 0 0,0 1 1,2-7-1,3-8 20,-1-1-1,0 0 1,-1-1-1,2-19 1,-7 36-26,4-14 0,-2 0 0,0 1 0,0-1 0,-2 0 0,0 0 0,-4-31 0,4 46 0,0 0 0,0 0 0,0 1 0,0-1 0,0 0 0,0 0 0,-1 1 0,1-1 0,0 0 0,0 0 0,-1 1 0,1-1 0,-1 0 0,1 1 0,0-1 0,-1 0 0,1 1 0,-1-1 0,0 1 0,1-1 0,-1 1 0,1-1 0,-1 1 0,0-1 0,1 1 0,-1-1 0,0 1 0,0 0 0,1 0 0,-1-1 0,0 1 0,0 0 0,1 0 0,-1 0 0,0 0 0,0 0 0,0 0 0,1 0 0,-1 0 0,0 0 0,0 0 0,0 0 0,1 0 0,-1 1 0,0-1 0,0 0 0,1 1 0,-1-1 0,0 0 0,0 1 0,-1 1 0,0 0 0,0 0 0,0-1 0,0 1 0,1 0 0,-1 1 0,0-1 0,1 0 0,0 0 0,0 1 0,0-1 0,0 1 0,-1 3 0,-2 15 0,1 0 0,1 1 0,1 25 0,1-41 0,0 1 0,1 0 0,0 0 0,0-1 0,0 1 0,1 0 0,0-1 0,0 0 0,0 1 0,1-1 0,0 0 0,1 0 0,7 11 0,-9-15-29,1 0-1,-1-1 1,1 1 0,0 0-1,-1-1 1,1 1 0,0-1-1,0 0 1,0 0 0,0 0-1,0 0 1,0 0 0,0-1-1,0 0 1,0 1-1,1-1 1,-1 0 0,0 0-1,0-1 1,0 1 0,0-1-1,0 0 1,0 1 0,0-1-1,0-1 1,0 1 0,5-3-1,9-5-696,-1-1-1,0 0 0,22-20 0,-19 15-653,-9 6-5458</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11.798"/>
    </inkml:context>
    <inkml:brush xml:id="br0">
      <inkml:brushProperty name="width" value="0.025" units="cm"/>
      <inkml:brushProperty name="height" value="0.025" units="cm"/>
    </inkml:brush>
  </inkml:definitions>
  <inkml:trace contextRef="#ctx0" brushRef="#br0">10 511 12460,'2'19'7277,"2"-31"-4205,3-35-1266,1-177 2058,-9 179-3183,-2 1 0,-2-1 0,-11-44 0,15 87-658,-4-19 123,8 26-256,13 29-13,47 83 203,22 38-411,-84-153 244,0 0 1,0-1-1,0 1 0,0-1 1,1 1-1,-1-1 0,0 1 1,1-1-1,-1 0 1,1 0-1,-1 0 0,3 2 1,-3-3-21,-1 0 0,1 0 0,-1 0 0,0 0 0,1 0 0,-1 0 0,1 0 0,-1 0 0,1 0 0,-1 0 0,1 0 0,-1-1 0,0 1 1,1 0-1,-1 0 0,1 0 0,-1 0 0,0-1 0,1 1 0,-1 0 0,1 0 0,-1-1 0,0 1 0,0 0 0,1-1 0,-1 1 0,0 0 0,1-1 1,-1 1-1,0 0 0,1-2 0,0-2-875,1-1 0,-1 0 1,1 0-1,-1 0 1,0 0-1,-1 0 0,1-8 1,-1-30-6007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12.140"/>
    </inkml:context>
    <inkml:brush xml:id="br0">
      <inkml:brushProperty name="width" value="0.025" units="cm"/>
      <inkml:brushProperty name="height" value="0.025" units="cm"/>
    </inkml:brush>
  </inkml:definitions>
  <inkml:trace contextRef="#ctx0" brushRef="#br0">1 0 13100,'0'0'7079,"38"63"-5990,-20-40 160,0 2 545,0 1-833,0-1-96,0-2-97,-3-5-415,1-3-257,-4-4-32,-4-6-256,-1-5-1025,-3 0-673,-4-3-1345,0-11-801,-4-3-1665</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12.498"/>
    </inkml:context>
    <inkml:brush xml:id="br0">
      <inkml:brushProperty name="width" value="0.025" units="cm"/>
      <inkml:brushProperty name="height" value="0.025" units="cm"/>
    </inkml:brush>
  </inkml:definitions>
  <inkml:trace contextRef="#ctx0" brushRef="#br0">1 193 13068,'0'0'14697,"1"-9"-13795,2-1-716,1 1 0,0 0 0,1 0 0,0 0 0,0 1 0,0 0 0,1 0 0,1 0 0,-1 1 0,1-1 0,0 2 0,13-10 0,-12 9-339,49-39-284,-54 44-133,0 0 0,1 0 0,-1 0 0,1 1 1,-1-1-1,1 1 0,0 0 0,-1 0 1,7 0-1,-8 1-492,3 1-3067,-4 4-1955,-1 9-5004</inkml:trace>
  <inkml:trace contextRef="#ctx0" brushRef="#br0" timeOffset="1">98 352 15855,'0'0'9609,"62"-62"-8360,-41 32-992,1-1-225,2 1-1121,-4 3-2050,-7 0-2787,0 1-8199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5.931"/>
    </inkml:context>
    <inkml:brush xml:id="br0">
      <inkml:brushProperty name="width" value="0.025" units="cm"/>
      <inkml:brushProperty name="height" value="0.025" units="cm"/>
    </inkml:brush>
  </inkml:definitions>
  <inkml:trace contextRef="#ctx0" brushRef="#br0">195 10 15759,'0'0'14712,"-9"-3"-14114,4 1-565,0 1 1,0 0-1,-1 0 0,1 0 0,0 1 0,-1 0 0,1 0 0,0 0 0,-1 1 0,1-1 0,0 1 1,0 1-1,0-1 0,0 1 0,0 0 0,0 0 0,0 0 0,0 0 0,1 1 0,-1 0 0,1 0 1,-1 0-1,1 1 0,-4 4 0,1-1-26,1 1 0,-1 0 1,1 0-1,1 0 0,-9 16 1,12-19-11,0-1 0,0 0 0,1 1 0,0-1 0,-1 1 0,1-1 0,1 1 0,-1 0 0,1-1 0,0 1 1,0 0-1,0-1 0,0 1 0,2 5 0,-1-8-5,-1-1 0,1 0 1,0 1-1,-1-1 0,1 0 1,0 0-1,0 1 0,0-1 0,0 0 1,0 0-1,0 0 0,0 0 0,1 0 1,-1-1-1,0 1 0,0 0 1,1 0-1,-1-1 0,1 1 0,-1-1 1,0 1-1,1-1 0,2 1 0,38 1-402,-32-2 248,4-1-189,0 0 0,0 0 0,0-1 0,0-1 0,-1-1 0,1 0-1,14-6 1,-11 2-1682,0 0-1,26-18 0,0-6-5301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13.838"/>
    </inkml:context>
    <inkml:brush xml:id="br0">
      <inkml:brushProperty name="width" value="0.025" units="cm"/>
      <inkml:brushProperty name="height" value="0.025" units="cm"/>
    </inkml:brush>
  </inkml:definitions>
  <inkml:trace contextRef="#ctx0" brushRef="#br0">49 622 12396,'6'22'4635,"5"-16"-758,-10-7-3690,1 0 0,-1 0-1,1 0 1,-1 0 0,1 0-1,-1 0 1,0-1 0,0 1-1,1 0 1,-1-1 0,0 1-1,0-1 1,0 1 0,-1-1 0,1 1-1,0-1 1,-1 0 0,1 1-1,0-4 1,9-41 773,-1 1 0,-3-1 0,-1-1 0,-3 1 0,-7-93 0,4 122-791,-1 0 0,0-1 0,-2 1 0,0 1 0,0-1 0,-2 1 0,0-1-1,-1 2 1,0-1 0,-1 1 0,-1 0 0,-1 1 0,-15-20 0,25 34-169,-1 0 0,1-1 0,0 1 0,0-1 0,-1 1 0,1 0 0,0-1 0,0 1 0,-1-1 0,1 1 0,-1 0 0,1 0 0,0-1 0,-1 1 0,1 0 0,0 0 0,-1-1 0,1 1 0,-1 0 0,1 0 0,-1 0 0,1 0 0,-1 0 0,1 0 0,-1-1 0,1 1 0,0 0 0,-1 0 0,1 0 0,-1 1 0,1-1 0,-1 0 0,1 0 0,-1 0 0,1 0 0,-1 0 0,1 0 0,-1 1 0,-2 20 0,10 30 0,15 32 0,42 101 0,-48-144 0,2-2 0,2 0 0,1-1 0,41 53 0,-23-50 0,-38-39 0,1 1 0,0 0 0,0-1 0,0 0 0,0 1 0,0-1 0,0 0 0,0 0 0,0 0 0,0-1 0,1 1 0,-1 0 0,0-1 0,0 1 0,1-1 0,-1 0 0,0 0 0,1 0 0,-1 0 0,4-1 0,-5 0-63,0 0 0,0-1 0,0 0 1,0 1-1,0-1 0,0 0 0,0 1 0,-1-1 0,1 0 1,0 0-1,-1 0 0,0 0 0,1 0 0,-1 0 0,0 1 1,0-1-1,0 0 0,0 0 0,-1-3 0,-2-41-3079,3 46 3089,-3-20-3767,-1 1 0,-10-26 0,14 43 3461,-16-46-9891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14.293"/>
    </inkml:context>
    <inkml:brush xml:id="br0">
      <inkml:brushProperty name="width" value="0.025" units="cm"/>
      <inkml:brushProperty name="height" value="0.025" units="cm"/>
    </inkml:brush>
  </inkml:definitions>
  <inkml:trace contextRef="#ctx0" brushRef="#br0">28 214 12236,'0'0'14461,"-4"11"-14188,-1 2 110,1-1 1,0 1 0,1 0 0,0-1 0,1 2 0,1-1 0,0 0 0,1 0 0,0 0 0,1 0 0,0 0 0,1 0 0,6 22 0,-7-34-376,-1 0 1,0 0-1,0 0 0,1 0 0,-1 0 1,1 0-1,-1 0 0,1-1 0,-1 1 0,1 0 1,0 0-1,-1 0 0,1 0 0,0-1 0,0 1 1,0 0-1,-1-1 0,1 1 0,0-1 1,0 1-1,0-1 0,0 1 0,0-1 0,0 0 1,0 1-1,2-1 0,-2 0 0,1-1 0,-1 1 0,1-1 0,-1 1-1,1-1 1,-1 0 0,0 1 0,1-1 0,-1 0 0,0 0 0,1 0 0,-1 0-1,0 0 1,0-1 0,1-1 0,7-8 10,-1-1 1,-1 0-1,7-15 0,-10 17-17,11-18-1,-8 13 0,0 1 0,1 0 0,0 1 0,1 0 0,0 0 0,17-17 0,-25 30 0,-1-1 0,1 1 0,-1-1 0,1 0 0,-1 1 0,1-1 0,0 1 0,-1-1 0,1 1 0,0 0 0,-1-1 0,1 1 0,0 0 0,0-1 0,-1 1 0,1 0 0,0 0 0,0-1 0,-1 1 0,1 0 0,0 0 0,0 0 0,0 0 0,-1 0 0,1 0 0,0 1 0,0-1 0,0 0 0,-1 0 0,1 0 0,0 1 0,0-1 0,0 1 0,0 0 0,0 0 0,0 1 0,0-1 0,0 0 0,-1 0 0,1 1 0,-1-1 0,1 1 0,-1-1 0,1 0 0,-1 1 0,0-1 0,0 1 0,1-1 0,-1 1 0,0 1 0,0-3 0,-1 0 0,1 0 0,0 0 0,0 1 0,0-1 0,0 0 0,0 0 0,0 0 0,0 0 0,0 1 0,-1-1 0,1 0 0,0 0 0,0 0 0,0 0 0,0 0 0,0 0 0,-1 1 0,1-1 0,0 0 0,0 0 0,0 0 0,-1 0 0,1 0 0,0 0 0,0 0 0,0 0 0,-1 0 0,1 0 0,0 0 0,0 0 0,0 0 0,-1 0 0,1 0 0,0 0 0,0 0 0,0 0 0,-1 0 0,1 0 0,0 0 0,0 0 0,0 0 0,0-1 0,-1 1 0,1 0 0,0 0 0,0 0 0,0 0 0,0 0 0,-1-1 0,1 1 0,0 0 0,0 0 0,-9-7 0,-24-27 0,-35-47 0,68 80 0,0 1 0,0-1 0,0 0 0,0 1 0,0-1 0,0 0 0,0 1 0,0-1 0,0 1 0,0-1 0,1 0 0,-1 1 0,0-1 0,0 1 0,1-1 0,-1 0 0,0 1 0,1-1 0,-1 1 0,1-1 0,-1 1 0,1 0 0,-1-1 0,1 1 0,-1-1 0,1 1 0,-1 0 0,1-1 0,-1 1 0,1 0 0,-1 0 0,1-1 0,0 1 0,-1 0 0,1 0 0,1 0 0,36-15 0,-20 9 0,19-16-2385,-8-11-4908,-14 8-4778</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14.945"/>
    </inkml:context>
    <inkml:brush xml:id="br0">
      <inkml:brushProperty name="width" value="0.025" units="cm"/>
      <inkml:brushProperty name="height" value="0.025" units="cm"/>
    </inkml:brush>
  </inkml:definitions>
  <inkml:trace contextRef="#ctx0" brushRef="#br0">17 150 18225,'0'0'10309,"-5"-10"-8996,4 8-1247,-1-1 0,0 0 1,1 0-1,0 0 0,0 0 0,0 0 1,0 0-1,0 0 0,1 0 0,0 0 0,-1 0 1,1 0-1,0 0 0,0 0 0,1 0 1,-1-1-1,0 1 0,1 0 0,0 0 0,0 0 1,0 0-1,0 0 0,1 1 0,-1-1 1,1 0-1,-1 0 0,1 1 0,0-1 1,0 1-1,0 0 0,3-3 0,-2 1-19,0 0 0,0 1 1,0-1-1,1 1 0,-1 0 0,1 0 0,-1 0 0,1 0 0,0 1 0,0 0 0,1-1 0,-1 1 1,0 1-1,1-1 0,-1 1 0,7-2 0,-10 4-47,0-1 0,0 0 0,-1 0 0,1 1 0,0-1 0,0 0 0,0 1 0,0-1 0,-1 1 0,1-1 0,0 1 0,0-1 0,-1 1 0,1-1 0,0 1 0,-1 0 0,1 0 0,-1-1 0,1 1 0,-1 0 0,1 0 0,-1-1 0,0 1 0,1 0 0,-1 0 0,0 0 0,0 0 0,1 0 0,-1 1 0,4 31 0,-4-29 0,-1 98 0,-1-75 0,1-1 0,2 1 0,0 0 0,7 31 0,-8-56 0,0-1 0,0 1 0,0-1 0,0 0 0,1 1 0,-1-1 0,1 0 0,-1 1 0,1-1 0,-1 0 0,1 1 0,0-1 0,0 0 0,-1 0 0,1 0 0,0 0 0,0 0 0,0 0 0,0 0 0,0 0 0,0 0 0,1 0 0,-1-1 0,0 1 0,0 0 0,1-1 0,-1 1 0,0-1 0,1 1 0,-1-1 0,0 0 0,1 0 0,-1 0 0,1 1 0,-1-1 0,0 0 0,1-1 0,-1 1 0,1 0 0,-1 0 0,0-1 0,1 1 0,-1 0 0,0-1 0,2 0 0,3-2 0,1-1 0,-2 1 0,1-1 0,0 0 0,-1-1 0,0 1 0,9-10 0,36-46-929,76-116 0,-114 152-6902,-5 5-8040</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16.580"/>
    </inkml:context>
    <inkml:brush xml:id="br0">
      <inkml:brushProperty name="width" value="0.025" units="cm"/>
      <inkml:brushProperty name="height" value="0.025" units="cm"/>
    </inkml:brush>
  </inkml:definitions>
  <inkml:trace contextRef="#ctx0" brushRef="#br0">83 3 15086,'0'0'12401,"-10"-1"-11386,8 0-963,0 1 0,-1 0 1,1 0-1,-1-1 0,1 1 1,-1 1-1,1-1 0,-1 0 1,1 1-1,-1-1 0,1 1 1,0-1-1,-1 1 0,-3 2 1,4-1-17,0 0 0,0 1 0,0-1 0,1 1 0,-1-1 0,0 1 0,1-1 1,0 1-1,0 0 0,0 0 0,0 0 0,0 0 0,0 0 0,1 0 0,-1 0 0,1 3 0,-5 31 402,-1 47 1,6-73-228,0 0 0,0 0 0,2 0 0,-1 0 0,1 0 0,1 0 0,0 0 0,8 18 0,-10-27-211,0 1-1,0-1 1,1 1 0,-1-1-1,1 0 1,0 0-1,-1 1 1,1-1 0,0 0-1,1 0 1,-1-1 0,0 1-1,0 0 1,1-1-1,-1 0 1,1 1 0,-1-1-1,1 0 1,-1 0-1,1 0 1,0-1 0,3 2-1,-1-3 19,-1 1 0,0-1-1,0 1 1,0-1 0,1 0-1,-1 0 1,0-1 0,0 0-1,0 1 1,-1-1 0,1 0-1,0-1 1,3-2 0,9-8-652,-1-1 0,-1 0 0,0 0 0,23-33 0,-11 7-4074,-4 3-3001</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3.517"/>
    </inkml:context>
    <inkml:brush xml:id="br0">
      <inkml:brushProperty name="width" value="0.025" units="cm"/>
      <inkml:brushProperty name="height" value="0.025" units="cm"/>
    </inkml:brush>
  </inkml:definitions>
  <inkml:trace contextRef="#ctx0" brushRef="#br0">217 11 5637,'-19'5'755,"0"0"-1,-28 1 1,40-5-982,0-1-1,1-1 1,-1 1 0,0-1 0,1 0 0,-1 0 0,1-1 0,-1 0 0,1 0 0,-10-5-1,-14-3 4078,15 9-6787,11 1-207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4.685"/>
    </inkml:context>
    <inkml:brush xml:id="br0">
      <inkml:brushProperty name="width" value="0.025" units="cm"/>
      <inkml:brushProperty name="height" value="0.025" units="cm"/>
    </inkml:brush>
  </inkml:definitions>
  <inkml:trace contextRef="#ctx0" brushRef="#br0">4609 8706 5541,'0'0'9337,"-3"6"-8307,-7 19 204,12-23 608,7-6-1351,7-7-379,14-17 36,-1-3 0,-2 0 1,-1-1-1,26-43 1,-38 52-1,-1-1 0,-2 0 0,0-1 0,-1 0 0,-2-1 0,0 0 1,5-40-1,-6 3-122,-2-1 0,-4 1 0,-2-1 0,-3 1 0,-3 0 0,-3 0 0,-20-72 0,-32-115-5,-72-257 27,93 380 258,-111-235-1,107 276-323,-4 2 0,-3 2 0,-90-106 0,80 120 5,-3 3 0,-4 3 1,-1 2-1,-4 4 0,-103-60 0,-1 15 33,-247-99 0,-352-68 207,87 35 395,117-17-416,483 204 129,3-5 0,2-3-1,2-3 1,-88-80-1,127 94-259,2-2 0,2-1 0,2-2 0,2-2 0,2-1 0,3-2-1,1-1 1,-32-85 0,34 61-76,4-1 0,3-2 0,3 0 0,4-1-1,-6-145 1,20 121-9,4-1 0,5 1 1,4 1-1,5 0 0,5 1 0,55-156 0,47-84 17,52-160-2,-139 379 48,-6-2 0,15-137 0,-42 225 168,-2-1 0,-1 0 0,-2 1 0,-6-43 0,3 61-138,-1 1 1,-1-1 0,-1 2 0,-1-1 0,0 0 0,-2 1-1,0 1 1,-1 0 0,-17-25 0,-13-5-261,27 33 498,0-1-1,1 0 1,1-1-1,-13-25 1,22 36-593,-1 0 0,1 0 0,1 0 1,-1 0-1,1 0 0,0-1 0,0-8 0,1 9-409,1 0-1,0 0 1,-1 0-1,2 0 0,-1 0 1,1 0-1,0 0 1,0 1-1,4-6 0,7-14-3556,0-1-417</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5.151"/>
    </inkml:context>
    <inkml:brush xml:id="br0">
      <inkml:brushProperty name="width" value="0.025" units="cm"/>
      <inkml:brushProperty name="height" value="0.025" units="cm"/>
    </inkml:brush>
  </inkml:definitions>
  <inkml:trace contextRef="#ctx0" brushRef="#br0">26 362 11243,'-2'3'573,"0"-2"-158,0 1 1,0 0-1,0-1 0,1 1 1,-1 0-1,1 0 1,-1 0-1,1 0 0,0 0 1,0 0-1,0 0 1,0 0-1,0 1 0,0-1 1,0 0-1,1 1 1,-1 4-1,2-7-307,-1 0 1,1 1 0,0-1-1,0 0 1,0 0-1,0 1 1,-1-1-1,1 0 1,0 0-1,0 0 1,0 0-1,0 0 1,-1 0 0,1 0-1,0 0 1,0-1-1,0 1 1,0 0-1,-1 0 1,1-1-1,0 1 1,0-1 0,0 0-1,8-7 128,0-1-1,0 0 1,-1-1 0,-1 0 0,0 0-1,0 0 1,-1-1 0,10-23-1,-14 30-231,12-32 506,0 0-1,-3-2 1,-1 1 0,-1-1 0,3-48 0,-12 85-507,0 0 1,0 1-1,0-1 1,0 0-1,0 1 1,0-1 0,1 0-1,-1 1 1,0-1-1,0 0 1,0 1 0,0-1-1,1 1 1,-1-1-1,0 0 1,1 1-1,-1-1 1,0 1 0,1-1-1,-1 1 1,1-1-1,-1 1 1,1-1-1,-1 1 1,1 0 0,-1-1-1,1 1 1,-1 0-1,1-1 1,0 1-1,-1 0 1,1 0 0,-1-1-1,1 1 1,0 0-1,-1 0 1,1 0-1,0 0 1,-1 0 0,1 0-1,0 0 1,-1 0-1,1 0 1,0 0-1,-1 1 1,1-1 0,0 0-1,-1 0 1,1 0-1,-1 1 1,1-1-1,-1 0 1,1 1 0,-1-1-1,1 1 1,-1-1-1,1 0 1,-1 1-1,1-1 1,-1 1 0,1 0-1,39 41-4,-29-29 85,19 18-93,2-2 0,1-1 0,47 30 0,-55-43-1561,0-1 0,1-1 0,33 12 1,-22-14-4832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6.650"/>
    </inkml:context>
    <inkml:brush xml:id="br0">
      <inkml:brushProperty name="width" value="0.025" units="cm"/>
      <inkml:brushProperty name="height" value="0.025" units="cm"/>
    </inkml:brush>
  </inkml:definitions>
  <inkml:trace contextRef="#ctx0" brushRef="#br0">0 6 20724,'0'0'5167,"7"12"-3624,18 39-187,99 184 1030,-120-229-2305,0 0 0,0 0 1,0-1-1,1 0 0,0 0 0,0 0 0,0-1 0,1 1 0,9 5 1,-13-9-59,0 0 1,0-1-1,0 1 1,0 0 0,0-1-1,0 1 1,0-1 0,1 0-1,-1 0 1,0 1-1,0-1 1,0-1 0,0 1-1,1 0 1,-1-1-1,0 1 1,0-1 0,0 1-1,0-1 1,0 0 0,0 0-1,0 0 1,0 0-1,0 0 1,0-1 0,-1 1-1,1 0 1,0-1 0,-1 1-1,1-1 1,-1 0-1,2-3 1,7-9-647,0 0-1,-2-1 1,0 0 0,-1-1 0,0 0-1,-1 0 1,-1 0 0,0-1 0,-2 0-1,0 0 1,0 0 0,-2 0 0,0 0-1,-1 0 1,-3-24 0,-6 9-6904,-9 5-5467</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7.004"/>
    </inkml:context>
    <inkml:brush xml:id="br0">
      <inkml:brushProperty name="width" value="0.025" units="cm"/>
      <inkml:brushProperty name="height" value="0.025" units="cm"/>
    </inkml:brush>
  </inkml:definitions>
  <inkml:trace contextRef="#ctx0" brushRef="#br0">0 0 13293,'0'0'4484,"33"90"-2178,-15-43 224,4-2-736,3-4-577,4-7-480,0-12-609,-2-10-1890,1-12-3138,-5-12-3300</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7.336"/>
    </inkml:context>
    <inkml:brush xml:id="br0">
      <inkml:brushProperty name="width" value="0.025" units="cm"/>
      <inkml:brushProperty name="height" value="0.025" units="cm"/>
    </inkml:brush>
  </inkml:definitions>
  <inkml:trace contextRef="#ctx0" brushRef="#br0">1 258 19731,'0'0'9134,"11"-2"-7842,-5 1-1222,0 0 0,0 0 0,0 1 0,0 0 0,0 0 0,0 0 0,0 1 0,0 0 0,-1 0 0,1 0 1,0 1-1,0 0 0,-1 0 0,1 0 0,-1 1 0,1 0 0,-1 0 0,0 0 0,0 1 0,-1 0 1,1 0-1,5 6 0,-3-1-42,0 0 1,-1 1 0,-1-1-1,1 1 1,-2 1 0,1-1-1,-1 0 1,-1 1 0,0 0-1,2 14 1,0 14 213,0 65-1,1 13-41,-6-115-200,0 0 0,0 0 0,0 0 0,1 0 0,-1 0 0,0-1 0,1 1 0,0 0 0,-1 0 0,1 0 0,0 0 0,0-1 0,0 1 0,0 0 0,0-1 0,0 1 0,0-1 0,1 1 0,-1-1 0,1 1 0,-1-1 0,1 0 0,-1 0 0,1 0 0,0 0 0,-1 0 0,1 0 0,3 1 0,-2-2 0,-1-1 0,1 1 0,0-1 0,0 1 0,-1-1 0,1 0 0,0 0 0,-1 0 0,1 0 0,-1-1 0,1 1 0,-1 0 0,0-1 0,0 0 0,1 0 0,-1 0 0,0 0 0,-1 0 0,4-4 0,59-73-2179,26-46-6313,-65 87-1080</inkml:trace>
  <inkml:trace contextRef="#ctx0" brushRef="#br0" timeOffset="1">516 235 23286,'0'0'7591,"71"-60"-7206,-44 21-321,0-4-1474,-5-4-3554,-1 1-4005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6.462"/>
    </inkml:context>
    <inkml:brush xml:id="br0">
      <inkml:brushProperty name="width" value="0.025" units="cm"/>
      <inkml:brushProperty name="height" value="0.025" units="cm"/>
    </inkml:brush>
  </inkml:definitions>
  <inkml:trace contextRef="#ctx0" brushRef="#br0">90 0 18642,'0'0'5802,"-8"13"-4120,-2 4-1259,0 0 1,1 1-1,1 0 0,0 0 0,2 1 1,-6 23-1,6 7 14,2 0-1,2 66 1,2-72-381,1-44-48,-1 1-1,0 0 0,0-1 0,1 1 1,-1 0-1,0-1 0,0 1 0,1 0 1,-1 0-1,0 0 0,1-1 0,-1 1 1,0 0-1,1 0 0,-1 0 0,0 0 0,1-1 1,-1 1-1,0 0 0,1 0 0,-1 0 1,1 0-1,-1 0 0,0 0 0,1 0 1,-1 0-1,0 0 0,1 0 0,-1 0 1,1 1-1,-1-1 0,0 0 0,1 0 1,-1 0-1,0 0 0,1 0 0,-1 1 0,0-1 1,1 0-1,-1 0 0,0 1 0,0-1 1,1 0-1,-1 0 0,0 1 0,0-1 1,1 0-1,-1 1 0,0-1 0,0 0 1,0 1-1,0-1 0,0 0 0,0 1 0,1-1 1,-1 1-1,0-1 0,0 0 0,0 1 1,0-1-1,0 0 0,0 1 0,20-30 285,-16 17-330,0-1 0,-1 0 0,0 0-1,1-22 1,-3 29-4,-1 0-1,1 1 1,-1-1 0,-1 0-1,1 0 1,-1 0-1,0 1 1,0-1-1,-1 0 1,0 1-1,0-1 1,0 1 0,-3-6-1,4 10 28,0 0 0,1 0-1,-1 0 1,0 0 0,0 0 0,1 0-1,-1 0 1,0 0 0,0 1-1,0-1 1,0 0 0,0 1 0,0-1-1,0 1 1,0-1 0,0 1 0,-1-1-1,1 1 1,-2-1 0,2 2 0,0-1 1,1 0-1,-1 0 0,0 1 1,0-1-1,1 0 0,-1 1 1,0-1-1,0 0 1,1 1-1,-1-1 0,0 1 1,1 0-1,-1-1 0,1 1 1,-1-1-1,1 1 0,-1 0 1,1 0-1,-1-1 0,1 2 1,-2 2-28,0 1 0,0-1 1,1 1-1,0-1 0,0 1 1,0-1-1,0 10 0,1-12 46,0 0-1,0 0 1,0 0 0,0 0-1,1-1 1,-1 1-1,0 0 1,1 0-1,0 0 1,-1 0 0,1-1-1,0 1 1,0 0-1,0 0 1,0-1 0,0 1-1,1-1 1,-1 1-1,0-1 1,1 0 0,-1 1-1,4 1 1,-2-1 24,1-1 1,-1 1-1,1-1 1,-1 0 0,1 0-1,0 0 1,0-1-1,0 1 1,-1-1-1,1 0 1,4 0-1,3-1 85,0-1-1,0 1 0,0-2 1,-1 1-1,1-2 0,-1 1 1,16-9-1,-9 2 173,0-1-1,28-24 1,-39 30-185,0-1 1,0 0-1,0-1 0,-1 1 1,0-1-1,0 0 1,0-1-1,-1 1 0,5-13 1,-16 39-116,-4 11 39,1 1-1,1 0 1,2 1 0,1-1 0,-2 48 0,8-78-23,-1 0 0,1 0 1,0 0-1,0 0 0,0 0 0,1-1 0,-1 1 1,0 0-1,0 0 0,0 0 0,1 0 1,-1 0-1,0 0 0,1-1 0,-1 1 0,1 0 1,-1 0-1,1 0 0,-1-1 0,1 1 1,0 0-1,-1-1 0,1 1 0,0-1 0,-1 1 1,1 0-1,0-1 0,0 0 0,0 1 0,-1-1 1,1 1-1,0-1 0,0 0 0,0 0 1,0 1-1,0-1 0,0 0 0,0 0 0,-1 0 1,1 0-1,0 0 0,0 0 0,0 0 0,0-1 1,0 1-1,0 0 0,0 0 0,0-1 1,-1 1-1,1 0 0,0-1 0,0 1 0,0-1 1,-1 1-1,2-2 0,4-1-43,0 0-1,-1 0 0,0-1 1,1 0-1,-1 0 1,-1 0-1,6-6 1,8-17-2089,-5-4-3297,-3-7-2500</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7.901"/>
    </inkml:context>
    <inkml:brush xml:id="br0">
      <inkml:brushProperty name="width" value="0.025" units="cm"/>
      <inkml:brushProperty name="height" value="0.025" units="cm"/>
    </inkml:brush>
  </inkml:definitions>
  <inkml:trace contextRef="#ctx0" brushRef="#br0">0 209 16784,'0'0'4473,"1"-11"-1088,1 3-2916,-1 0 0,2-1 0,-1 1 1,1 0-1,0 0 0,1 0 0,0 0 0,0 1 0,1 0 0,-1-1 1,2 2-1,-1-1 0,1 1 0,0-1 0,0 2 0,11-9 1,-9 7-460,-1 0 1,1 1 0,1 0-1,-1 1 1,1 0 0,0 0-1,0 1 1,0 0 0,0 0-1,1 1 1,0 0 0,-1 1-1,17-2 1,-25 4-11,0 0 0,0 0 0,0 1 0,0-1 0,0 0 0,0 1 0,0-1 0,0 1 0,0-1 0,0 1 0,0-1 0,0 1 0,-1 0 0,1-1 0,0 1 0,0 0 0,-1-1 0,1 1 0,0 0 0,-1 0 0,1 0 0,-1 0 0,1 0 0,-1 0 0,1 1 0,7 38 0,-12 40 0,-11-17 0,11-50 0,0 1 0,1-1 0,1 1 0,-2 20 0,4-34 0,1 1 0,-1 0 0,0-1 0,1 1 0,-1-1 0,0 1 0,1-1 0,-1 1 0,1-1 0,-1 1 0,1-1 0,-1 1 0,1-1 0,-1 1 0,1-1 0,0 0 0,-1 1 0,1-1 0,0 0 0,-1 0 0,1 1 0,-1-1 0,1 0 0,0 0 0,0 0 0,-1 0 0,1 0 0,0 0 0,-1 0 0,1 0 0,0 0 0,-1 0 0,1 0 0,0 0 0,-1-1 0,1 1 0,0 0 0,-1 0 0,1-1 0,-1 1 0,1 0 0,1-2 0,30-12 0,-15 4-14,7-6-161,42-19 1,-59 32 139,0 0-1,1 0 1,-1 1-1,1 0 1,-1 0-1,1 1 1,0 0 0,0 0-1,0 1 1,15 1-1,-21 0 22,0 0 0,1 0-1,-1 0 1,0 0 0,0 0 0,0 0-1,0 1 1,0-1 0,0 1 0,0 0-1,0-1 1,0 1 0,-1 0-1,1 0 1,-1 0 0,0 0 0,1 0-1,-1 1 1,0-1 0,0 0 0,0 1-1,0-1 1,-1 0 0,1 1 0,-1-1-1,1 1 1,-1-1 0,0 4-1,1 9 123,0 1-1,-1-1 1,-3 20-1,-2-12-40,0 0 0,-2-1 0,0 0 0,-1 0 0,-2 0 0,0-1 0,-1-1 0,-1 0 0,-1 0 0,-28 31 0,40-49-86,-1 0-1,1 0 1,-1-1 0,0 1-1,0 0 1,0-1 0,0 1-1,0-1 1,0 0 0,0 1 0,0-1-1,0 0 1,-1-1 0,1 1-1,0 0 1,-1-1 0,1 1-1,-3 0 1,3-2-48,1 0 0,0 1 0,-1-1 0,1 0 0,0 1 0,0-1 0,0 0 0,-1 0 0,1 0 0,0 0 1,0 0-1,1-1 0,-1 1 0,0 0 0,0 0 0,0 0 0,1-1 0,-1 1 0,1 0 0,-1-1 0,1 1 0,-1-1 0,1 1 0,0-1 0,0 1 0,0 0 0,0-1 0,0 1 0,0-3 0,-1-80-11282,1 33 2076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28.430"/>
    </inkml:context>
    <inkml:brush xml:id="br0">
      <inkml:brushProperty name="width" value="0.025" units="cm"/>
      <inkml:brushProperty name="height" value="0.025" units="cm"/>
    </inkml:brush>
  </inkml:definitions>
  <inkml:trace contextRef="#ctx0" brushRef="#br0">149 107 8680,'-10'-1'10362,"6"0"-10090,0 0 0,1 1 0,-1-1 0,0 1 0,0 0 0,0 0 1,0 0-1,0 0 0,0 1 0,1 0 0,-1 0 0,0 0 0,0 0 0,1 0 0,-1 1 0,1-1 0,-1 1 0,1 0 1,0 0-1,-1 1 0,1-1 0,0 0 0,1 1 0,-1 0 0,0 0 0,1 0 0,0 0 0,-1 0 0,-1 5 0,-2 5 69,0 0-1,1 1 0,1 0 0,0 0 0,1 1 0,0-1 1,0 22-1,2-29-203,1 0 0,-1-1-1,1 1 1,1 0 0,0-1 0,-1 1 0,2-1 0,-1 1 0,1-1 0,0 1 0,0-1 0,1 0-1,0 0 1,0 0 0,1 0 0,-1-1 0,1 1 0,7 6 0,-8-9-131,0 0 1,1-1-1,0 1 0,-1-1 1,1 0-1,0 0 0,0-1 1,0 1-1,0-1 1,0 0-1,1 0 0,-1 0 1,0 0-1,1-1 0,-1 0 1,0 0-1,1 0 1,-1 0-1,0-1 0,0 0 1,1 1-1,-1-2 1,0 1-1,0 0 0,0-1 1,0 0-1,0 0 0,0 0 1,-1 0-1,1-1 1,5-4-1,1-2-2,0 0-1,-1 0 1,0 0-1,-1-1 1,0-1 0,-1 0-1,0 0 1,0 0-1,6-17 1,-7 11-4,0-1 0,-1 0 0,-1 0 0,0-1 0,0-25 0,-3 35 0,-1-1 0,0 1 0,0 0 0,-1-1 0,0 1 0,-1 0 0,0 0 0,0 0 0,-1 0 0,0 0 0,-1 0 0,-7-12 0,11 19 0,-1 1 0,0-1 0,0 1 0,0-1 0,0 1 0,0-1 0,-1 1 0,1-1 0,0 1 0,-1 0 0,1 0 0,-1 0 0,1 0 0,-1 0 0,0 0 0,1 0 0,-1 0 0,0 0 0,1 1 0,-1-1 0,0 1 0,-2-1 0,2 2 0,1-1 0,0 1 0,0 0 0,-1 0 0,1-1 0,0 1 0,0 0 0,0 0 0,0 0 0,0 0 0,0 0 0,0 1 0,0-1 0,0 0 0,0 0 0,1 1 0,-1-1 0,1 0 0,-1 1 0,1-1 0,-1 2 0,-3 10 0,1 0 0,1-1 0,0 1 0,0 23 0,2-27 0,0-1 0,0 1 0,1-1 0,1 1 0,-1-1 0,1 0 0,1 0 0,-1 0 0,1 0 0,1 0 0,6 11 0,-6-14 0,0 0 0,0 0 0,1 0 0,0-1 0,-1 0 0,2 1 0,-1-2 0,0 1 0,1-1 0,0 0 0,-1 0 0,1 0 0,0-1 0,1 0 0,11 3 0,3-2 0,0-1 0,0-1 0,1-1 0,-1-1 0,29-4 0,-29 2 0,1 1 0,-1 1 0,1 1 0,41 5 0,-60-4 0,0-1 0,0 1 0,0 1 0,0-1 0,0 0 0,0 1 0,-1 0 0,1-1 0,0 1 0,-1 0 0,0 0 0,1 1 0,-1-1 0,0 0 0,0 1 0,0-1 0,0 1 0,-1 0 0,1 0 0,-1 0 0,1-1 0,-1 1 0,0 1 0,0-1 0,-1 0 0,1 0 0,0 0 0,-1 0 0,0 0 0,0 4 0,0 2 0,0-1 0,0 1 0,-1 0 0,0-1 0,-1 1 0,0-1 0,0 0 0,-1 1 0,0-1 0,-5 9 0,-4 5 0,-2-1 0,0 0 0,-1-1 0,0 0 0,-2-1 0,-1-1 0,0-1 0,-22 16 0,0-14-123,39-18-76,-1-1 1,1 0-1,-1 1 0,0-1 1,1 0-1,-1 0 1,0 0-1,1 0 1,-1 0-1,1-1 1,-1 1-1,0 0 0,1-1 1,-3 0-1,-8-12-9799</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0.186"/>
    </inkml:context>
    <inkml:brush xml:id="br0">
      <inkml:brushProperty name="width" value="0.025" units="cm"/>
      <inkml:brushProperty name="height" value="0.025" units="cm"/>
    </inkml:brush>
  </inkml:definitions>
  <inkml:trace contextRef="#ctx0" brushRef="#br0">0 0 20179,'0'0'3876,"62"65"-3011,-34-44 512,-1 2-704,0 0-417,-1-2-96,-6-5-64,0 1-96,-8-8-288,-6-3-801,-3-6-929,-4-7-5926,-16-11-2626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0.541"/>
    </inkml:context>
    <inkml:brush xml:id="br0">
      <inkml:brushProperty name="width" value="0.025" units="cm"/>
      <inkml:brushProperty name="height" value="0.025" units="cm"/>
    </inkml:brush>
  </inkml:definitions>
  <inkml:trace contextRef="#ctx0" brushRef="#br0">0 15 22902,'0'0'7142,"20"21"-11338,-2-24 97,-2-12-2692,-3-2-6245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0.884"/>
    </inkml:context>
    <inkml:brush xml:id="br0">
      <inkml:brushProperty name="width" value="0.025" units="cm"/>
      <inkml:brushProperty name="height" value="0.025" units="cm"/>
    </inkml:brush>
  </inkml:definitions>
  <inkml:trace contextRef="#ctx0" brushRef="#br0">45 0 10346,'0'0'17515,"-5"1"-16794,3-1-660,0 1 1,1-1-1,-1 0 0,0 1 1,1-1-1,-1 1 1,0 0-1,1-1 0,-1 1 1,1 0-1,-1 0 1,1 0-1,0 0 1,-1 0-1,1 1 0,0-1 1,0 0-1,0 0 1,-1 3-1,0-1-14,1 0-1,-1 1 1,1-1-1,0 1 1,0-1-1,1 1 1,-1-1-1,1 1 1,0 0-1,0 4 1,0-4-76,0-1 1,0 1-1,1-1 0,-1 1 0,1-1 1,0 1-1,0-1 0,0 1 1,0-1-1,1 0 0,0 1 0,-1-1 1,1 0-1,0 0 0,0 0 0,1 0 1,-1-1-1,1 1 0,-1-1 1,1 1-1,0-1 0,0 0 0,0 0 1,0 0-1,0-1 0,0 1 1,1-1-1,-1 1 0,1-1 0,5 1 1,11 2-237,1-1 1,-1 0 0,1-2-1,28-1 1,-4 0 495,-36 1-255,-2-1 61,1 0 1,0 1-1,0 0 1,-1 0-1,1 1 0,8 2 1,-14-3 42,-1 0 1,0 0 0,1-1-1,-1 1 1,1 0-1,-1 0 1,0 0 0,0 1-1,0-1 1,0 0-1,1 0 1,-2 1 0,1-1-1,0 1 1,0-1-1,0 0 1,-1 1 0,1-1-1,0 1 1,-1 0-1,0-1 1,1 1 0,-1 0-1,0-1 1,0 1-1,0-1 1,0 1 0,0 0-1,0-1 1,0 1-1,-1 0 1,1-1 0,-1 1-1,1-1 1,-2 3-1,-1 4 8,0-1 0,-1 1 0,0-1 0,-1 1 0,1-1 0,-1-1 0,-1 1 0,1-1 0,-10 8 0,11-10-59,0 0 0,-1 0 0,1 0 0,-1-1 0,0 1 0,0-1 0,-1 0 1,1-1-1,0 0 0,-1 1 0,0-2 0,1 1 0,-12 1 0,16-4-279,1-1 1,-1 1-1,0-1 0,1 0 0,-1 1 1,1-1-1,0 0 0,-1 1 1,1-1-1,0 0 0,0 0 0,0 1 1,0-1-1,1 0 0,-1 1 1,0-1-1,2-3 0,7-16-5708,4-5-2967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2.109"/>
    </inkml:context>
    <inkml:brush xml:id="br0">
      <inkml:brushProperty name="width" value="0.025" units="cm"/>
      <inkml:brushProperty name="height" value="0.025" units="cm"/>
    </inkml:brush>
  </inkml:definitions>
  <inkml:trace contextRef="#ctx0" brushRef="#br0">0 196 13068,'0'0'9321,"4"12"-8750,7 12-41,1 0-1,2-1 0,0 0 0,1-1 1,1-1-1,19 20 0,164 198 2530,-199-239-3038,0 1 1,0 0-1,1-1 0,-1 1 1,0 0-1,1-1 0,-1 1 1,1 0-1,-1-1 0,0 1 1,1-1-1,0 1 0,-1-1 1,1 1-1,-1-1 0,1 1 1,-1-1-1,1 0 0,0 1 1,-1-1-1,1 0 0,0 0 1,-1 1-1,1-1 0,1 0 1,-5-18 523,-17-33 58,4 21-503,-2 0 1,0 1-1,-2 1 1,-45-48-1,75 85-176,1 0 0,0-1 0,0 0 1,0-1-1,1 0 0,19 8 0,-28-13 81,1-1-1,-1 1 1,1-1-1,-1 0 1,1 0 0,-1 0-1,1 0 1,0 0-1,-1-1 1,1 0-1,0 0 1,0 0-1,-1 0 1,1 0-1,0-1 1,0 0 0,-1 0-1,1 0 1,-1 0-1,1 0 1,-1-1-1,1 1 1,-1-1-1,0 0 1,0 0-1,0 0 1,0-1 0,0 1-1,0-1 1,4-5-1,-2-1 37,0 0-1,0 0 0,-1-1 1,-1 0-1,1 0 0,-1 0 1,-1 0-1,0-1 1,-1 1-1,1-1 0,-2 1 1,0-1-1,0 1 0,-1-1 1,-3-15-1,1 10 18,-1 0 0,0 0 1,-1 0-1,-1 1 0,0 0 0,-2 0 0,1 0 1,-2 1-1,-11-16 0,15 24-58,1 0 0,0 1 0,-1-1 0,0 1 0,-1 0 0,1 0 0,-1 1 0,0 0 0,0 0 0,0 0 0,0 0 0,-1 1 0,0 0 0,-13-4 0,19 8 0,0-1 0,0 1 0,1-1 0,-1 1 0,0-1 0,0 1 0,1 0 0,-1-1 0,0 1 0,1 0 0,-1-1 0,0 1 0,1 0 0,-1 0 0,1 0 0,0 0 0,-1-1 0,1 1 0,-1 0 0,1 0 0,0 0 0,0 0 0,0 0 0,0 0 0,0 0 0,-1 0 0,2 0 0,-1 0 0,0 0 0,0 0 0,0 1 0,3 37 0,1-16 0,0 0 0,2 0 0,1 0 0,1-1 0,0 0 0,2-1 0,0 0 0,2 0 0,0-1 0,28 34 0,-38-52 0,0 0 0,1 1 0,-1-1 0,0 0 0,1 0 0,0 0 0,0-1 0,-1 1 0,1-1 0,0 1 0,0-1 0,0 0 0,0 0 0,1-1 0,-1 1 0,0 0 0,4-1 0,-4 0 0,0-1 0,-1 1 0,1-1 0,0 0 0,-1 0 0,1 0 0,-1 0 0,1 0 0,-1 0 0,0-1 0,1 1 0,-1-1 0,0 0 0,0 0 0,0 1 0,2-4 0,2-4 0,0 1 0,0-1 0,-1 0 0,0-1 0,-1 1 0,0-1 0,-1 0 0,5-20 0,-8 28 0,0 0 0,0 0 0,0 1 0,1-1 0,-1 0 0,1 1 0,-1-1 0,1 0 0,-1 1 0,1-1 0,0 1 0,0-1 0,0 1 0,0-1 0,0 1 0,0-1 0,0 1 0,1 0 0,-1 0 0,2-2 0,-1 3 0,-1 1 0,1-1 0,-1 0 0,1 1 0,-1 0 0,1-1 0,-1 1 0,0 0 0,1 0 0,-1-1 0,0 1 0,0 0 0,1 0 0,-1 0 0,0 1 0,0-1 0,0 0 0,0 0 0,0 1 0,-1-1 0,1 0 0,0 1 0,0 1 0,60 99-64,-61-101-7,0-1 1,0 0 0,0 1-1,0-1 1,0 0-1,1 1 1,-1-1-1,0 0 1,0 1-1,0-1 1,0 0-1,1 1 1,-1-1-1,0 0 1,0 0-1,1 1 1,-1-1-1,0 0 1,0 0-1,1 1 1,-1-1-1,0 0 1,1 0 0,-1 0-1,0 0 1,1 0-1,-1 1 1,0-1-1,1 0 1,-1 0-1,0 0 1,1 0-1,-1 0 1,1 0-1,-1 0 1,0 0-1,1 0 1,-1 0-1,0 0 1,1 0-1,-1-1 1,0 1-1,1 0 1,-1 0 0,0 0-1,1 0 1,-1-1-1,0 1 1,1 0-1,-1 0 1,0 0-1,0-1 1,1 1-1,-1 0 1,0-1-1,0 1 1,0 0-1,1 0 1,-1-1-1,0 1 1,0 0-1,0-1 1,0 1-1,0 0 1,0-1 0,1 0-1,2-25-5591,-3 26 5636,0-32-6284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2.876"/>
    </inkml:context>
    <inkml:brush xml:id="br0">
      <inkml:brushProperty name="width" value="0.025" units="cm"/>
      <inkml:brushProperty name="height" value="0.025" units="cm"/>
    </inkml:brush>
  </inkml:definitions>
  <inkml:trace contextRef="#ctx0" brushRef="#br0">1 17 16560,'0'0'3293,"3"12"-602,7 22-2053,1-1 0,1-1 0,2 0 0,2 0 0,27 42 1,117 144 4141,-35-53-3166,-107-138-1614,-15-38 0,-5-7 0,-10-12 0,-1 0 0,-1 1 0,-2 1 0,-33-47 0,14 23 0,5 6 0,3 5 0,-37-75 0,58 103 0,1 0 0,0 0 0,1 0 0,0-1 0,1 1 0,1-1 0,0 0 0,1 0 0,1 0 0,1-24 0,-1 36 0,1 1 0,-1 0 0,0 0 0,1-1 0,-1 1 0,1 0 0,0 0 0,-1 0 0,1-1 0,0 1 0,-1 0 0,1 0 0,0 0 0,0 0 0,0 1 0,0-1 0,0 0 0,0 0 0,0 0 0,0 1 0,1-1 0,-1 1 0,0-1 0,0 1 0,1-1 0,-1 1 0,0 0 0,0-1 0,1 1 0,-1 0 0,0 0 0,1 0 0,-1 0 0,0 0 0,1 0 0,-1 1 0,0-1 0,0 0 0,1 1 0,-1-1 0,0 1 0,0-1 0,1 1 0,-1-1 0,0 1 0,0 0 0,0 0 0,0-1 0,0 1 0,0 0 0,0 0 0,0 0 0,-1 0 0,2 2 0,4 12 0,0-1 0,-2 1 0,0 0 0,0 0 0,-1 0 0,-1 0 0,-1 0 0,0 1 0,-1-1 0,-1 1 0,-3 22 0,3-33 13,0 0 1,-1 1-1,0-1 0,1 0 1,-2-1-1,-4 10 0,6-13-29,1 1 0,-1-1 0,0 0 0,0 0 0,0 1 0,0-1 0,0 0 0,0 0-1,0 0 1,0 0 0,-1 0 0,1 0 0,0-1 0,0 1 0,-1 0 0,1 0 0,-1-1-1,1 1 1,0-1 0,-1 0 0,1 1 0,-1-1 0,1 0 0,-1 0 0,1 0 0,-1 0 0,1 0-1,-3 0 1,3-2-529,-1 1 0,1-1-1,-1 0 1,1 1 0,0-1-1,0 0 1,0 0 0,0 0-1,0 0 1,0 0 0,0 0 0,1 0-1,-1 0 1,1 0 0,0-1-1,-1 1 1,1 0 0,0 0-1,0 0 1,0 0 0,1-4-1,-1 0-1651,0-25-9276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3.234"/>
    </inkml:context>
    <inkml:brush xml:id="br0">
      <inkml:brushProperty name="width" value="0.025" units="cm"/>
      <inkml:brushProperty name="height" value="0.025" units="cm"/>
    </inkml:brush>
  </inkml:definitions>
  <inkml:trace contextRef="#ctx0" brushRef="#br0">39 302 14894,'0'0'11328,"1"-9"-9849,7-47 58,-3 33-1077,-1 1 0,-1-1 0,-1 0 0,-2-1 0,0 1-1,-3-23 1,-15 9-185,18 36-274,-1 0 0,1 0 0,0 0 0,-1 0 0,1 1 0,-1-1 0,0 0 0,1 0 0,-1 0-1,0 1 1,1-1 0,-1 0 0,0 1 0,0-1 0,1 1 0,-1-1 0,0 1 0,0-1 0,0 1 0,0-1-1,0 1 1,0 0 0,0 0 0,1-1 0,-1 1 0,0 0 0,0 0 0,0 0 0,0 0 0,0 0 0,0 0-1,0 0 1,0 1 0,0-1 0,0 0 0,0 0 0,-2 1 0,2 4-1,-1-1 0,1 0 0,0 1 0,0-1 0,0 1 0,0-1 0,1 1 0,-1-1 0,1 1 0,1-1 0,-1 1 0,1 5 0,0 4 0,-1-4-465,1 0 0,0 1 0,1-1 0,0 0 0,1 0 0,7 19 0,-9-26 242,0 0 0,0 0 0,1 0 1,-1 0-1,1 0 0,0 0 0,0-1 0,0 1 0,0-1 1,0 1-1,1-1 0,-1 0 0,1 0 0,-1 0 1,1 0-1,0 0 0,0-1 0,0 1 0,0-1 0,0 0 1,0 1-1,0-1 0,0-1 0,0 1 0,5 0 0,7-4-6594,-1-9-5055</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4.728"/>
    </inkml:context>
    <inkml:brush xml:id="br0">
      <inkml:brushProperty name="width" value="0.025" units="cm"/>
      <inkml:brushProperty name="height" value="0.025" units="cm"/>
    </inkml:brush>
  </inkml:definitions>
  <inkml:trace contextRef="#ctx0" brushRef="#br0">0 886 15855,'0'0'9412,"7"11"-7955,166 242 2531,-172-253-3982,-1 1 0,0-1 0,0 1 0,0-1 0,0 0 0,0 1 0,1-1 0,-1 1 0,0-1 0,0 0 0,0 1 0,1-1 0,-1 0 0,0 1 0,1-1 0,-1 0 0,0 0 0,1 1 0,-1-1 0,0 0 0,1 0 0,-1 0 0,1 1 0,-1-1 0,0 0 0,1 0 0,-1 0 0,1 0 0,-1 0 0,0 0 0,1 0 0,-1 0 0,1 0 0,-1 0 0,1 0 0,-1 0 0,0 0 0,1 0 0,3-18 222,-9-30 4,-2 28-213,0 1 1,-1 0-1,-1 1 1,-1-1 0,0 2-1,-1-1 1,-1 2-1,-1-1 1,-1 2-1,0 0 1,-28-23 0,30 32-52,10 12-95,14 14-67,-9-16-27,0-1-1,1 0 0,0 0 0,-1 0 1,1 0-1,0-1 0,0 0 1,1 0-1,-1 0 0,0 0 0,7 1 1,-7-2-283,0 0 1,-1-1-1,1 0 1,0 0-1,0 0 1,0 0-1,0-1 1,-1 1-1,1-1 1,0 0-1,-1 0 1,5-2 0,-3 1-496,1-1 1,-1-1 0,0 1 0,1-1 0,-2 0 0,1 0 0,0 0-1,-1-1 1,0 0 0,0 1 0,0-2 0,0 1 0,-1 0 0,0-1-1,0 1 1,3-11 0,1-10-858,-2-2 3332,-3 2 4168,-1 7 5006,-1 52-8745,-2-16-1419,2 0-1,0 0 1,1-1 0,0 1 0,1 0 0,1-1 0,1 0 0,1 1 0,10 25 0,-15-41-457,1 1 1,0 0 0,0-1 0,0 1-1,0-1 1,0 1 0,0-1 0,1 0-1,-1 1 1,0-1 0,1 0 0,-1 0 0,1 0-1,-1 0 1,3 1 0,-3-2-4,0 0 0,-1 0-1,1 1 1,0-1 0,0-1 0,-1 1 0,1 0 0,0 0 0,0 0-1,-1 0 1,1 0 0,0-1 0,-1 1 0,1 0 0,0-1 0,-1 1-1,1 0 1,0-1 0,-1 1 0,1-1 0,-1 1 0,1-1 0,-1 1 0,1-1-1,0 0 1,1-3 76,1 0 0,-1 0 0,0 0 0,0 0-1,-1 0 1,1 0 0,-1-1 0,0 1 0,0 0 0,0-8-1,1-5 8,-2 1 0,0-1-1,-1 0 1,0 1 0,-1-1-1,-1 1 1,-1-1 0,0 1 0,-1 0-1,-1 1 1,0-1 0,-1 1-1,-12-18 1,17 38-312,8 18-251,-5-22 435,-1 0 0,0 0 0,1 1 0,-1-1 0,1 0 0,-1 0 1,1 0-1,0 0 0,-1 1 0,1-1 0,0 0 0,0 0 0,0 0 0,0-1 0,0 1 0,0 0 0,0 0 0,0 0 0,0-1 0,0 1 0,0 0 0,0-1 0,1 1 0,-1-1 0,0 0 0,0 1 0,1-1 0,-1 0 0,0 0 0,1 0 0,-1 0 0,0 0 0,0 0 0,1 0 1,-1 0-1,0 0 0,3-1 0,-2-1 13,0 0 1,0 0 0,0 0 0,0 0 0,-1 0-1,1 0 1,-1 0 0,1 0 0,-1-1 0,0 1-1,0-1 1,0 1 0,0-1 0,0 1-1,0-1 1,0-4 0,8-52-33,-8 48 36,4-36 151,0-70 0,-6 102-118,1 1-1,-2-1 1,0 0-1,-1 1 1,0 0-1,-1 0 1,-1 0 0,0 0-1,-9-15 1,14 29-35,0 0 1,0 1-1,0-1 1,0 0-1,0 0 1,0 0-1,0 0 1,0 1-1,0-1 1,0 0-1,0 0 1,-1 0-1,1 0 1,0 0-1,0 1 1,0-1-1,0 0 1,0 0 0,0 0-1,-1 0 1,1 0-1,0 0 1,0 0-1,0 0 1,0 0-1,0 1 1,-1-1-1,1 0 1,0 0-1,0 0 1,0 0-1,0 0 1,-1 0-1,1 0 1,0 0-1,0 0 1,0 0-1,0 0 1,-1 0-1,1 0 1,0 0-1,0-1 1,0 1-1,0 0 1,-1 0-1,1 0 1,0 0 0,0 0-1,0 0 1,0 0-1,0 0 1,0 0-1,-1-1 1,1 1-1,0 0 1,0 0-1,0 0 1,0 0-1,0 0 1,0-1-1,0 1 1,0 0-1,0 0 1,0 0-1,0 0 1,-1-1-1,1 1 1,-3 24-90,3 32 118,4-21 241,2-1 0,0 0 0,3-1-1,0 0 1,2 0 0,2-1 0,1 0-1,29 47 1,-39-72-266,0-1 0,1 1 0,-1-1 0,2 0 0,-1 0 0,1-1 0,0 1 0,0-1 0,0 0 0,1-1 0,-1 0 0,1 0 0,13 5 0,-19-8 0,0-1 0,0 0 0,-1 0 0,1 0 0,0 0 0,0 0 0,0 0 0,-1 0 0,1 0 0,0 0 0,0 0 0,0 0 0,-1-1 0,1 1 0,0 0 0,0 0 0,-1-1 0,1 1 0,0-1 0,-1 1 0,1-1 0,0 1 0,-1-1 0,1 1 0,-1-1 0,1 1 0,-1-1 0,1 0 0,-1 1 0,1-2 0,6-29 0,-12-34 0,-1 39-253,-2 0 0,0 0-1,-1 1 1,-2 0 0,-1 0 0,-24-36 0,38 67 231,-1 0-1,1 0 1,0 0 0,1 0 0,0-1 0,5 10 0,-6-12 33,0 0 0,0 0 0,1-1-1,-1 0 1,1 1 0,-1-1 0,1 0 0,0 0 0,-1 0 0,1-1 0,0 1 0,0-1 0,1 1 0,-1-1 0,0 0-1,0 0 1,1 0 0,-1-1 0,0 1 0,6-1 0,-6-1 9,0 1 0,0-1 0,-1 0 0,1 0 0,0-1 1,-1 1-1,0 0 0,1-1 0,-1 0 0,0 1 0,1-1 0,-1 0 0,0 0 0,-1 0 0,1-1 0,0 1 0,0 0 1,-1-1-1,0 1 0,1-1 0,-1 1 0,0-1 0,0 0 0,1-4 0,7-29 113,-2-1 0,-1 0 0,-1 0 0,-3 0 0,0 0-1,-3-1 1,-1 1 0,-9-44 0,9 69-132,1-1-6,-1 0-1,0 1 1,-1-1-1,-1 1 1,0 0-1,-1 0 1,-7-14-1,10 66-592,8-4 690,1 0-1,2 0 1,2 0-1,1-1 1,1-1-1,31 55 1,-36-74-92,1 0 0,0-1 0,1 0 0,17 18 0,-23-28 0,1 1 0,-1-1 0,1 0 0,-1-1 0,1 1 0,0-1 0,0 0 0,1 0 0,-1-1 0,0 1 0,1-1 0,0-1 0,-1 1 0,1-1 0,0 0 0,7 1 0,-12-2 0,-1-1 0,1 1 0,-1 0 0,1-1 0,-1 1 0,1 0 0,-1-1 0,1 1 0,-1 0 0,0-1 0,1 1 0,-1-1 0,0 1 0,1-1 0,-1 1 0,0-1 0,0 1 0,1-1 0,-1 1 0,0-1 0,0 1 0,0-1 0,0 1 0,0-1 0,0 0 0,0 1 0,0-1 0,0 1 0,0-1 0,0 1 0,0-1 0,0 1 0,0-1 0,-1 0 0,1 1 0,0-1 0,0 1 0,-1-1 0,1 1 0,0-1 0,-1 1 0,-10-27 0,-13 0-222,0 0 1,-2 1-1,0 2 1,-2 1-1,-1 0 1,0 3-1,-39-21 1,66 40 285,0 0-1,0 0 1,0-1 0,1 1 0,-1 0 0,0-1 0,0 0 0,1 1 0,-1-1 0,1 0-1,0 0 1,-1 1 0,1-1 0,0 0 0,-1-3 0,2 4-41,0 0 1,0 0-1,0 0 1,1 0-1,-1-1 1,0 1-1,0 0 0,1 0 1,-1 0-1,1 0 1,-1 0-1,1 0 1,-1 0-1,1 0 1,0 0-1,-1 1 0,1-1 1,0 0-1,0 0 1,0 1-1,0-1 1,-1 0-1,1 1 0,0-1 1,0 1-1,0-1 1,0 1-1,0-1 1,1 1-1,-1 0 1,2-1-1,60-19-1240,-46 16-503,-1-1-1,0-1 1,25-11 0,-28 7-9400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6.459"/>
    </inkml:context>
    <inkml:brush xml:id="br0">
      <inkml:brushProperty name="width" value="0.025" units="cm"/>
      <inkml:brushProperty name="height" value="0.025" units="cm"/>
    </inkml:brush>
  </inkml:definitions>
  <inkml:trace contextRef="#ctx0" brushRef="#br0">31 463 8296,'0'0'11755,"-5"8"-10837,1-1-642,0 0-1,1 0 1,0 0-1,1 0 1,-1 0-1,1 0 1,1 1-1,-1-1 1,1 1-1,1-1 1,-1 1-1,1 0 1,1-1-1,-1 1 1,1-1-1,1 1 1,2 8 0,0-4 231,1 0 1,0 0-1,1 0 1,0-1-1,12 16 1,-16-24-453,0 0 1,0 0-1,1 0 1,-1 0-1,1-1 1,0 1-1,0-1 1,0 0-1,0 0 1,0 0-1,0 0 1,1 0-1,-1-1 1,0 1-1,1-1 1,0 0-1,-1 0 1,1 0-1,-1-1 1,1 1-1,0-1 1,0 0 0,5-1-1,-7 1-26,0-1 0,0 0 0,1 0 0,-1 0 0,-1 0 0,1-1 0,0 1-1,0 0 1,0-1 0,-1 0 0,1 1 0,-1-1 0,1 0 0,-1 0 0,0 1 0,1-1 0,-1 0 0,0 0 0,0 0 0,-1-1 0,1 1-1,0 0 1,-1 0 0,1-4 0,6-58 652,-6 34-547,-1 0 0,-1 0 1,-7-32-1,7 53-101,-1 0-1,-1-1 1,1 2 0,-2-1 0,1 0 0,-1 1 0,0-1 0,-1 1 0,0 0 0,0 1 0,-1-1 0,0 1-1,0 0 1,-9-8 0,14 14-29,-1 0-1,1 0 0,-1 0 1,1 0-1,-1 0 0,0 0 1,1 0-1,-1 0 0,0 1 0,1-1 1,-1 0-1,0 1 0,-2-1 1,4 1-6,-1 0-1,1 1 1,-1-1 0,1 0 0,-1 0-1,1 0 1,-1 0 0,1 0 0,-1 1-1,1-1 1,-1 0 0,1 0 0,0 1-1,-1-1 1,1 0 0,0 1 0,-1-1-1,1 0 1,0 1 0,-1-1 0,1 1-1,0-1 1,0 0 0,-1 1 0,1-1-1,0 1 1,0-1 0,0 1 0,0-1-1,-1 1 1,1 2-8,0 0 1,0 0-1,0 0 0,0 0 0,1 0 0,-1 0 0,1 0 0,0 0 1,0 0-1,0 0 0,0-1 0,0 1 0,1 0 0,2 3 0,2 3 6,1 0-1,0 0 0,0-1 0,16 14 1,-20-20 1,0 1 0,1-1 0,-1 1 0,1-1 0,-1 0 0,1 0 0,0-1 0,0 1 0,0-1 0,0 0 0,0 0 0,0 0 0,0-1 0,0 1 0,0-1 0,5 0 0,-7-1 8,1 0 0,-1 0-1,0 0 1,1 0 0,-1 0 0,0 0 0,0 0 0,0-1 0,0 1 0,0-1-1,0 0 1,0 0 0,-1 1 0,1-1 0,-1 0 0,1 0 0,-1-1 0,0 1 0,0 0-1,0 0 1,0-1 0,0 1 0,0 0 0,0-1 0,-1 1 0,1-3 0,2-10 41,-1-1 1,2-27 0,-4 43-47,1-38 0,-1 1 0,-8-61 0,6 81 0,-2 1 0,0 0 0,-1 0 0,0 0 0,-2 1 0,1 0 0,-2 0 0,-13-19 0,6 19 0,13 29 0,13 32 0,25 39 0,4-2 0,3-1 0,63 89 0,-88-149 0,1-1 0,1-1 0,0-1 0,2 0 0,35 22 0,15 14 0,-70-53 0,31 30 0,-31-31 0,-1 0 0,0 1 0,0-1 0,0 1 0,0-1 0,0 1 0,0-1 0,0 1 0,0 0 0,-1-1 0,1 1 0,-1 0 0,1 0 0,-1 0 0,0-1 0,1 1 0,-1 0 0,0 0 0,0 0 0,-1 3 0,-2-4 0,-1-1 0,1 0 0,0 0 0,-1 0 0,1 0 0,0 0 0,-1-1 0,1 1 0,0-1 0,0 0 0,-1 0 0,-3-2 0,-15-9 0,1-1 0,1 0 0,0-2 0,1 0 0,1-2 0,0 0 0,1-1 0,1 0 0,1-1 0,-22-36 0,32 47-182,1 0 0,0 0 0,1 0 1,0-1-1,0 0 0,1 1 0,-1-1 0,2 0 0,0 0 1,0 0-1,1-16 0,2 5-999,0 0 0,2-1 0,1 2-1,7-22 1,2-5-7707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6.818"/>
    </inkml:context>
    <inkml:brush xml:id="br0">
      <inkml:brushProperty name="width" value="0.025" units="cm"/>
      <inkml:brushProperty name="height" value="0.025" units="cm"/>
    </inkml:brush>
  </inkml:definitions>
  <inkml:trace contextRef="#ctx0" brushRef="#br0">1 1 17008,'0'0'15567,"16"8"-28187</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7.302"/>
    </inkml:context>
    <inkml:brush xml:id="br0">
      <inkml:brushProperty name="width" value="0.025" units="cm"/>
      <inkml:brushProperty name="height" value="0.025" units="cm"/>
    </inkml:brush>
  </inkml:definitions>
  <inkml:trace contextRef="#ctx0" brushRef="#br0">0 107 10282,'10'19'10793,"8"8"-4634,11 13-3187,21 25-3212,12 14 2043,-44-51-1412,-12-18-315,1 0 0,0 0 0,0-1-1,1 0 1,0 0 0,0-1 0,12 9 0,-20-17-76,1 0 0,-1 1 0,1-1 0,0 0 0,-1 1 0,1-1 0,-1 0 0,1 0 0,0 1 0,-1-1 0,1 0 0,0 0 0,-1 0 0,1 0 0,-1 0 0,1 0 0,0 0 0,-1 0 0,1 0 0,0 0 0,-1 0 0,1-1 0,0 1 0,-1 0 0,1 0 0,-1-1 0,1 1 0,-1 0 0,1-1 0,0 1 0,0-1 0,8-22 0,-7-40 0,-2 52 0,-1-45 0,-1 19 0,5-44 0,-3 80 0,1 1 0,-1-1 0,0 0 0,0 1 0,1-1 0,-1 1 0,0-1 0,1 1 0,-1-1 0,0 0 0,1 1 0,-1 0 0,1-1 0,-1 1 0,1-1 0,-1 1 0,1 0 0,-1-1 0,1 1 0,0 0 0,-1-1 0,1 1 0,-1 0 0,1 0 0,0 0 0,-1-1 0,1 1 0,0 0 0,-1 0 0,1 0 0,0 0 0,-1 0 0,1 0 0,-1 0 0,1 1 0,0-1 0,-1 0 0,1 0 0,0 0 0,-1 1 0,1-1 0,-1 0 0,1 1 0,-1-1 0,1 0 0,-1 1 0,1-1 0,-1 1 0,1-1 0,0 1 0,29 21 0,-14-6 0,-1 2 0,18 27 0,0-1 0,-34-73 0,-13-12 0,-2 1 0,-2 1 0,-45-73 0,63 112 0,0 0 0,0-1 0,0 1 0,0-1 0,0 1 0,0-1 0,1 1 0,-1-1 0,0 1 0,0 0 0,0-1 0,0 1 0,1-1 0,-1 1 0,0 0 0,0-1 0,1 1 0,-1 0 0,0-1 0,1 1 0,-1 0 0,0-1 0,1 1 0,-1 0 0,0 0 0,1-1 0,-1 1 0,1 0 0,-1 0 0,0 0 0,1 0 0,-1-1 0,1 1 0,-1 0 0,1 0 0,26-8 0,-13 4 0,-7 1-311,-5 2-56,0 1 0,0-1 0,0 0 0,-1 0 0,1 1-1,0-1 1,0 0 0,-1-1 0,1 1 0,-1 0 0,1 0-1,-1-1 1,1 1 0,-1 0 0,0-1 0,0 0-1,0 1 1,1-3 0,-13 1-15696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7.675"/>
    </inkml:context>
    <inkml:brush xml:id="br0">
      <inkml:brushProperty name="width" value="0.025" units="cm"/>
      <inkml:brushProperty name="height" value="0.025" units="cm"/>
    </inkml:brush>
  </inkml:definitions>
  <inkml:trace contextRef="#ctx0" brushRef="#br0">1 117 17809,'0'0'7014,"55"-5"-6853,-26-13-129,2-4-1185,2 0-1954,2-3-2339,2 0-5156</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8.020"/>
    </inkml:context>
    <inkml:brush xml:id="br0">
      <inkml:brushProperty name="width" value="0.025" units="cm"/>
      <inkml:brushProperty name="height" value="0.025" units="cm"/>
    </inkml:brush>
  </inkml:definitions>
  <inkml:trace contextRef="#ctx0" brushRef="#br0">45 64 13613,'0'0'6534,"-6"10"-3518,-1 4-2180,0 0 0,2 1 0,-1 0 0,-4 20 0,9-30-667,0 1 0,0 0 1,1-1-1,0 1 0,0 0 1,0-1-1,0 1 0,2 7 0,-1-11-148,0 0-1,-1 0 1,1 1-1,0-1 1,0 0-1,0 0 1,1 0-1,-1 0 1,0 0-1,1 0 1,-1-1-1,1 1 1,0 0-1,0-1 1,0 1-1,-1-1 1,1 0 0,0 1-1,1-1 1,3 1-1,-5-1-15,0 0 0,1-1-1,-1 1 1,0-1 0,1 0 0,-1 1-1,1-1 1,-1 0 0,1 0 0,-1 0-1,1 0 1,-1 0 0,1 0-1,-1 0 1,1-1 0,-1 1 0,0 0-1,1-1 1,-1 1 0,1-1 0,-1 0-1,0 1 1,0-1 0,1 0 0,0-1-1,0 0 9,0-1 0,0 1 0,0-1 0,0 0 0,-1 1 0,1-1 0,-1 0 0,1 0 0,-1 0 0,0 0 0,0-4 0,2-10 37,0-1 1,-2 1-1,0-24 1,-1 35-51,-5-61 49,4 63-38,0 0-1,0 0 1,0 1 0,0-1-1,-1 0 1,1 0-1,-1 1 1,0-1-1,0 0 1,0 1-1,-1 0 1,1 0-1,-6-6 1,7 9-14,1 1 0,-1-1 0,1 0 0,-1 1 0,1-1-1,-1 0 1,1 1 0,-1-1 0,1 1 0,0-1 0,-1 1 0,1-1 0,0 1 0,-1-1-1,1 1 1,0-1 0,-1 1 0,1-1 0,0 1 0,0 0 0,0-1 0,0 1 0,0-1 0,0 1-1,0 0 1,0-1 0,0 1 0,0-1 0,0 1 0,0 0 0,0-1 0,0 1 0,0-1-1,1 1 1,-1 0 0,1 30-34,3-14 43,1-1 1,0 1-1,1-1 1,0 0-1,2-1 1,0 1-1,0-1 1,22 26-1,-29-39-18,1 0 0,-1 0 0,1 0 0,0 0 0,0-1 1,0 1-1,0-1 0,0 1 0,0-1 0,0 0 0,0 0 0,1 0 0,-1 0 0,0 0 0,1-1 0,2 1 0,-3-1-115,-1 0 0,1 0 0,0 0 0,-1-1 0,1 1 0,0 0 0,-1-1 0,1 1 0,-1-1 0,1 0 0,-1 0 0,1 0 0,-1 1 0,0-1 0,1 0 0,-1-1 0,0 1 0,2-1 0,1-4-1137,1-1 0,-1 1 0,0-1 0,-1 1 0,1-1 0,-1 0 0,-1 0 0,4-14 0,3-21-10560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8.487"/>
    </inkml:context>
    <inkml:brush xml:id="br0">
      <inkml:brushProperty name="width" value="0.025" units="cm"/>
      <inkml:brushProperty name="height" value="0.025" units="cm"/>
    </inkml:brush>
  </inkml:definitions>
  <inkml:trace contextRef="#ctx0" brushRef="#br0">5 474 7399,'-1'12'8605,"-3"155"273,4-165-8747,1 1 0,-1 0 1,0-1-1,1 1 0,-1-1 0,1 1 0,0-1 0,0 1 0,0-1 0,0 1 0,2 2 0,-3-5-108,1 1-1,0 0 0,-1-1 0,1 1 0,0 0 0,-1-1 0,1 1 1,0 0-1,0-1 0,-1 1 0,1-1 0,0 0 0,0 1 0,0-1 1,0 0-1,0 1 0,0-1 0,0 0 0,0 0 0,0 0 0,1 0 1,0 0-33,0-1 0,0 0 1,0 1-1,0-1 1,0 0-1,0 0 0,0-1 1,0 1-1,-1 0 1,1 0-1,0-1 0,-1 1 1,1-1-1,-1 0 1,1 1-1,-1-1 0,0 0 1,0 0-1,0 0 1,0 0-1,0 0 0,0 0 1,0 0-1,0-3 1,6-24 95,0-2-1,-2 1 1,-2 0 0,0-1 0,-2 0 0,-2 0 0,-1 1 0,-1-1 0,-1 1 0,-15-52-1,7 55 217,7 41 253,5 46-37,0-59-531,1 20 138,1 0 0,1-1 1,9 33-1,-10-46-69,0 0 1,0 0-1,0-1 0,1 1 0,0-1 1,1 0-1,-1 0 0,1 0 0,0 0 1,1-1-1,-1 1 0,1-1 1,0 0-1,9 6 0,-12-10-52,0 0 1,0 1-1,0-1 0,0 0 0,0 0 1,0 0-1,0-1 0,0 1 1,0 0-1,1-1 0,-1 0 0,0 1 1,0-1-1,1 0 0,-1 0 1,0 0-1,1 0 0,-1-1 0,0 1 1,0-1-1,1 1 0,-1-1 1,3-1-1,-2 0 1,-1 0 0,1-1 0,-1 1 1,0 0-1,1-1 0,-1 0 0,-1 1 0,1-1 1,0 0-1,0 0 0,-1 0 0,0 0 0,0 0 1,1-4-1,3-11-8,-2 0 0,0 0 0,-1-1 0,-1-26 0,3 6-64,-4 39 65,0 0 0,0 0-1,0 0 1,0 0-1,0 0 1,1 0-1,-1 0 1,0-1 0,0 1-1,0 0 1,0 0-1,1 0 1,-1 0-1,0 0 1,0 0 0,0 0-1,0 0 1,1 0-1,-1 0 1,0 0 0,0 0-1,0 0 1,1 0-1,-1 0 1,0 0-1,0 0 1,0 0 0,0 0-1,1 0 1,-1 0-1,0 0 1,0 0 0,0 0-1,0 0 1,0 1-1,1-1 1,-1 0-1,0 0 1,0 0 0,0 0-1,0 0 1,0 0-1,0 1 1,1-1-1,-1 0 1,0 0 0,0 1-1,13 20 9,-12-19 20,0 0 1,0 0-1,0 0 0,0 0 0,0 1 0,0-1 0,1-1 0,-1 1 0,1 0 0,-1 0 0,1 0 1,0-1-1,0 1 0,0-1 0,-1 0 0,1 1 0,1-1 0,-1 0 0,0 0 0,0 0 0,0 0 1,1-1-1,-1 1 0,0-1 0,1 1 0,-1-1 0,0 0 0,1 0 0,-1 0 0,0 0 0,1 0 1,-1 0-1,0-1 0,1 1 0,-1-1 0,0 0 0,1 1 0,-1-1 0,0 0 0,0 0 0,0-1 1,0 1-1,0 0 0,0-1 0,0 1 0,-1-1 0,1 0 0,0 1 0,-1-1 0,1 0 0,-1 0 1,0 0-1,2-4 0,9-16 99,-1-1 0,-1 0 1,-1 0-1,-1-1 0,5-27 0,11-31-60,-24 81-63,0 1-1,0-1 0,0 0 0,0 1 0,0-1 0,0 0 0,0 1 0,0-1 0,0 0 0,1 1 1,-1-1-1,0 0 0,1 1 0,-1-1 0,0 0 0,1 1 0,-1-1 0,0 1 0,1-1 0,-1 1 1,1-1-1,-1 1 0,1-1 0,-1 1 0,1 0 0,0-1 0,-1 1 0,1 0 0,0-1 0,-1 1 1,1 0-1,-1 0 0,1-1 0,0 1 0,0 0 0,-1 0 0,2 0 0,16 22 76,-17-20-73,0 1-1,0-1 1,0 0 0,0 0 0,0 0-1,1 0 1,-1 0 0,1 0 0,0 0 0,-1-1-1,1 1 1,0-1 0,0 1 0,0-1-1,0 0 1,0 1 0,0-1 0,1 0-1,-1 0 1,3 0 0,-4-2-48,0 0 0,1 0 0,-1 0 0,0 0 0,0 0 0,1 0 0,-1 0 0,0 0 0,0-1 0,0 1 0,0 0 0,-1-1 0,1 1 0,0-1 0,-1 1 0,1-1 0,0 1 0,-1-1 0,0 0 0,1 1 0,-1-3 0,7-37-2196,-8-21-9804,-3 43 5772</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8.860"/>
    </inkml:context>
    <inkml:brush xml:id="br0">
      <inkml:brushProperty name="width" value="0.025" units="cm"/>
      <inkml:brushProperty name="height" value="0.025" units="cm"/>
    </inkml:brush>
  </inkml:definitions>
  <inkml:trace contextRef="#ctx0" brushRef="#br0">0 0 1409,'0'0'12877</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39.188"/>
    </inkml:context>
    <inkml:brush xml:id="br0">
      <inkml:brushProperty name="width" value="0.025" units="cm"/>
      <inkml:brushProperty name="height" value="0.025" units="cm"/>
    </inkml:brush>
  </inkml:definitions>
  <inkml:trace contextRef="#ctx0" brushRef="#br0">10 0 14125,'0'0'4773,"-1"10"-1720,-1-4-2688,0 0 0,0 1 0,1 0-1,1-1 1,-1 1 0,1-1-1,0 1 1,0 0 0,1-1 0,0 1-1,0 0 1,0-1 0,1 1-1,0-1 1,1 0 0,-1 0-1,1 0 1,0 0 0,1 0 0,-1 0-1,9 9 1,72 59-490,22 24-34,-93-84 186,0 0 0,-1 2 0,-1-1-1,-1 2 1,13 25 0,-21-40 10,-1 0-1,0 0 0,0 1 1,0-1-1,0 0 1,-1 1-1,1-1 0,-1 1 1,1-1-1,-1 1 1,0-1-1,0 1 0,0 4 1,-1-6-6,1-1 0,0 1 0,-1-1 0,1 1 0,-1-1 0,1 1 1,0-1-1,-1 1 0,1-1 0,-1 1 0,1-1 0,-1 0 0,1 1 0,-1-1 1,0 0-1,1 1 0,-1-1 0,0 0 0,1 0 0,-1 1 0,1-1 0,-1 0 1,0 0-1,1 0 0,-1 0 0,0 0 0,1 0 0,-1 0 0,0 0 0,1 0 1,-2-1-1,-3 0 97,-1-1 0,1 1 0,-1-2 0,1 1 0,0 0 0,0-1 1,0 0-1,0 0 0,1-1 0,-6-4 0,-9-10-128,0-2 0,1 0 0,0-1 0,-21-36 0,32 47 0,1-1 0,1 1 0,0-1 0,0-1 0,1 1 0,1-1 0,0 1 0,0-1 0,1 0 0,1 0 0,0 0 0,1-19 0,2 23-142,0 1 1,0 0-1,0 0 0,1 0 1,1 1-1,-1-1 0,1 1 1,0-1-1,0 1 0,1 1 1,0-1-1,5-5 0,18-24-2954,-14 10-5451</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1.656"/>
    </inkml:context>
    <inkml:brush xml:id="br0">
      <inkml:brushProperty name="width" value="0.025" units="cm"/>
      <inkml:brushProperty name="height" value="0.025" units="cm"/>
    </inkml:brush>
  </inkml:definitions>
  <inkml:trace contextRef="#ctx0" brushRef="#br0">1 162 18417,'0'0'1709,"7"12"68,71 115 2050,-68-111-3466,1-1-1,1-1 1,0 1 0,1-2 0,1 0 0,27 21 0,-40-33-316,0 0 0,0-1 1,0 1-1,0 0 0,0-1 0,0 1 0,0 0 1,0-1-1,0 1 0,0-1 0,0 1 0,0-1 1,0 0-1,1 0 0,-1 1 0,0-1 0,0 0 1,0 0-1,1 0 0,-1 0 0,0 0 0,0-1 1,0 1-1,0 0 0,1 0 0,-1-1 0,0 1 1,0-1-1,0 1 0,0-1 0,0 1 0,0-1 1,0 0-1,0 1 0,0-1 0,0 0 0,-1 0 1,1 0-1,0 0 0,0 1 0,-1-1 0,1 0 1,0-1-1,-1 1 0,1 0 0,-1 0 0,0 0 1,1 0-1,-1 0 0,1-2 0,0-7 359,1-1 0,-1 1 0,-1-1 0,-1-17 0,1 11-303,-2-11-51,-7-46 1,2 21-67,9 54 16,-1-1 0,1 1 0,0 0 0,-1-1 0,1 1 0,-1 0 0,1 0 0,-1 0 0,0 0 0,1 0 0,-1 0 0,0 0 0,0 0 0,2 2 0,34 42 0,-23-28 0,1 0 0,30 28 0,-44-44 0,0 0 0,-1-1 0,1 1 0,0-1 0,0 1 0,-1 0 0,1-1 0,0 1 0,0-1 0,0 0 0,0 1 0,0-1 0,0 0 0,0 1 0,0-1 0,-1 0 0,1 0 0,0 0 0,0 0 0,0 0 0,0 0 0,0 0 0,0 0 0,0 0 0,0 0 0,0-1 0,1 1 0,-1-1 0,0-1 0,0 1 0,0 0 0,0 0 0,0 0 0,0-1 0,0 1 0,0 0 0,-1-1 0,1 1 0,-1-1 0,1 1 0,-1-1 0,1 1 0,-1-3 0,2-11 0,-1 0 0,-1-29 0,-1 31 0,-14-175 0,18 178 0,1 15 0,-3-5 0,50 83 0,-39-60 0,1-1 0,28 36 0,-41-58-7,0 0 0,0 0 0,0 0 0,1 0 0,-1 0-1,0 0 1,0 0 0,0 0 0,0 0 0,0 0 0,0 0 0,1 0 0,-1 0 0,0 0 0,0 0 0,0 0 0,0 0-1,0 0 1,1 0 0,-1 0 0,0 0 0,0 0 0,0 0 0,0 0 0,0 0 0,0 0 0,1 0 0,-1 0 0,0-1-1,0 1 1,0 0 0,0 0 0,0 0 0,0 0 0,0 0 0,0 0 0,0 0 0,1-1 0,-1 1 0,0 0-1,0 0 1,0 0 0,0 0 0,0 0 0,0-1 0,0 1 0,0 0 0,0 0 0,0 0 0,0 0 0,0 0 0,0 0-1,0-1 1,0 1 0,0 0 0,0 0 0,0 0 0,-1 0 0,4-20-1130,-2-19-2588,-1-34-9503,0 34 891</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2"/>
    </inkml:context>
    <inkml:brush xml:id="br0">
      <inkml:brushProperty name="width" value="0.025" units="cm"/>
      <inkml:brushProperty name="height" value="0.025" units="cm"/>
    </inkml:brush>
  </inkml:definitions>
  <inkml:trace contextRef="#ctx0" brushRef="#br0">2 238 13869,'0'0'11259,"8"-8"-8884,-4 3-2178,1 0-1,-1 0 0,0 0 0,0-1 1,0 0-1,-1 0 0,0 0 0,0 0 1,-1 0-1,1 0 0,-2-1 1,1 1-1,0-1 0,-1 0 0,-1 1 1,1-12-1,0-1 81,-1-45 769,0 63-1029,-1-1 0,1 1 1,0-1-1,0 1 0,0 0 0,-1-1 1,1 1-1,-1 0 0,1-1 1,-1 1-1,1 0 0,-1-1 0,0 1 1,0 0-1,0 0 0,0 0 0,0 0 1,0 0-1,0 0 0,0 0 0,0 0 1,0 0-1,0 0 0,0 1 0,-1-1 1,1 0-1,0 1 0,-1-1 0,1 1 1,0 0-1,-1-1 0,1 1 0,-1 0 1,-1 0-1,2 0-17,0 0 0,-1 1 0,1 0 0,0-1 0,0 1 0,0 0 0,0-1 0,0 1 0,0 0 0,0 0 0,0 0 0,0 0 0,0 0 0,1 0 0,-1 0 0,0 0 0,1 0 0,-1 0 0,0 1 0,1-1 0,0 0 0,-1 0 0,1 1 0,0-1 0,-1 0 0,1 0 0,0 1 0,0 1 0,-2 44 0,2-42 0,0 21 0,1 0 0,8 44 0,-7-61 0,0 0 0,0 0 0,1 0 0,0-1 0,1 1 0,0-1 0,0 0 0,1 0 0,0-1 0,1 1 0,7 8 0,-12-15-71,0 0 0,0 1 1,0-1-1,1 0 0,-1-1 0,0 1 0,0 0 1,1 0-1,-1 0 0,0-1 0,1 1 1,-1-1-1,1 1 0,-1-1 0,1 1 0,-1-1 1,1 0-1,-1 0 0,1 0 0,-1 0 0,1 0 1,-1 0-1,1 0 0,-1 0 0,1-1 0,-1 1 1,1-1-1,-1 1 0,1-1 0,-1 1 0,0-1 1,1 0-1,-1 0 0,0 0 0,0 0 1,1 0-1,-1 0 0,0 0 0,0 0 0,0 0 1,0 0-1,0 0 0,-1-1 0,1 1 0,0 0 1,0-2-1,4-6-1000,0-1 0,0 1 0,-1 0 0,0-1 0,3-13 0,1-17-6595,-2-3-2621</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2.393"/>
    </inkml:context>
    <inkml:brush xml:id="br0">
      <inkml:brushProperty name="width" value="0.025" units="cm"/>
      <inkml:brushProperty name="height" value="0.025" units="cm"/>
    </inkml:brush>
  </inkml:definitions>
  <inkml:trace contextRef="#ctx0" brushRef="#br0">65 84 2947,'0'0'15967,"-9"-1"-12737,-26-1-1084,34 2-2049,0 0 0,0 0 0,1 0 1,-1 0-1,0 0 0,0 0 0,0 0 1,1 0-1,-1 0 0,0 1 0,0-1 0,1 0 1,-1 1-1,0-1 0,1 1 0,-1-1 1,0 0-1,1 1 0,-1-1 0,0 1 1,1 0-1,-1-1 0,1 1 0,-1-1 1,1 1-1,0 0 0,-1 0 0,1-1 1,-1 1-1,1 0 0,0 0 0,0-1 0,0 1 1,-1 1-1,1 31 938,1-23-797,-1-1-124,1 0 0,0 0 0,0-1 1,1 1-1,0-1 0,5 13 0,-6-18-90,0-1 0,0 1 1,0-1-1,0 0 0,1 1 1,-1-1-1,0 0 0,1 0 1,0 0-1,-1 0 0,1 0 1,0 0-1,0 0 0,0-1 0,0 1 1,0-1-1,1 1 0,-1-1 1,0 0-1,1 0 0,-1 0 1,1 0-1,-1-1 0,1 1 0,3 0 1,-4-2-9,0 1 0,0-1-1,0 0 1,0 0 0,0 0 0,0 0 0,0-1 0,0 1 0,-1 0 0,1-1 0,-1 1 0,1-1 0,-1 0-1,1 0 1,-1 1 0,0-1 0,0 0 0,0 0 0,0 0 0,0 0 0,0 0 0,-1 0 0,1 0-1,-1-1 1,1 1 0,-1 0 0,0-4 0,8-64 137,-7 48-159,0-42 95,-1 61-95,0-1 0,0 1 0,-1-1 0,1 0 0,-1 1 1,0-1-1,0 1 0,0 0 0,-1-1 0,1 1 0,-1 0 0,0 0 0,-3-5 0,4 35-448,7-1 608,1 0 0,0 0 0,2-1 0,2 0 0,19 36-1,-30-59-121,1-1 0,0 1 0,0-1 0,-1 1 0,1 0 0,0-1 0,0 0 0,0 1 0,1-1 0,-1 1-1,0-1 1,1 0 0,-1 0 0,0 0 0,1 0 0,-1 0 0,1 0 0,-1 0 0,1-1 0,0 1-1,2 0 1,-3-1-66,0 0 0,1-1-1,-1 1 1,0-1 0,0 0-1,0 1 1,0-1 0,0 0-1,0 0 1,0 0 0,0 1-1,-1-1 1,1 0-1,0 0 1,0 0 0,-1 0-1,1-1 1,-1 1 0,1 0-1,-1 0 1,1 0 0,0-2-1,10-41-3317,-8 6-3633,-2 6-1882</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2.766"/>
    </inkml:context>
    <inkml:brush xml:id="br0">
      <inkml:brushProperty name="width" value="0.025" units="cm"/>
      <inkml:brushProperty name="height" value="0.025" units="cm"/>
    </inkml:brush>
  </inkml:definitions>
  <inkml:trace contextRef="#ctx0" brushRef="#br0">81 0 21781,'0'0'3309,"-9"9"87,4-3-2991,-35 37 1095,37-40-1455,0 1 0,0 0 0,1 0-1,0 0 1,-1 0 0,1 0 0,1 0-1,-1 1 1,1-1 0,-1 1 0,1-1 0,0 7-1,1-11-433,11-15 10,-6 10 242,0 0 0,0 0 0,0 1 1,0 0-1,1 0 0,0 0 1,0 0-1,0 1 0,0 0 0,0 0 1,0 1-1,1 0 0,-1 0 1,1 1-1,0-1 0,0 1 1,-1 1-1,1-1 0,0 1 0,0 0 1,0 1-1,9 1 0,-13-1 170,0 0-1,0 1 1,-1-1-1,1 1 1,0-1-1,0 1 1,-1 0-1,1 0 1,-1 0-1,0 0 1,0 0-1,1 0 1,-1 1-1,-1-1 1,1 1-1,0 0 1,-1-1-1,1 1 1,-1 0-1,0 0 1,0 0-1,0 0 1,0 0-1,0 5 1,2 9 670,-1-1 0,-1 1 0,-1 24 0,0-23-62,-1-9-399,1-1 1,-1 1-1,-1-1 1,1 0 0,-5 13-1,6-20-274,0 0 0,-1 1 0,1-1 0,-1 0 0,1 0 0,0 1 0,-1-1 0,0 0 0,1 0 0,-1 0 0,0 0 0,0 0 0,1 0 0,-1 0 0,0 0 0,0 0 0,0 0 0,0 0 0,0 0 0,0-1 0,-1 1 0,1 0 0,0-1 0,0 1 0,0-1 0,-1 0 0,1 1 0,0-1 0,-1 0 0,1 1 1,0-1-1,-1 0 0,1 0 0,0 0 0,0 0 0,-1-1 0,1 1 0,0 0 0,-1-1 0,1 1 0,0 0 0,0-1 0,-1 1 0,-1-2 0,1 0-463,0 0 0,0-1 0,-1 1 0,1 0 0,1-1 1,-1 0-1,0 1 0,1-1 0,-1 0 0,1 0 0,0 0 0,0 0 1,0 0-1,-1-5 0,-6-46-9032,7 19 1093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8.361"/>
    </inkml:context>
    <inkml:brush xml:id="br0">
      <inkml:brushProperty name="width" value="0.025" units="cm"/>
      <inkml:brushProperty name="height" value="0.025" units="cm"/>
    </inkml:brush>
  </inkml:definitions>
  <inkml:trace contextRef="#ctx0" brushRef="#br0">154 35 18738,'0'-1'327,"0"-1"1,0 1-1,0 0 0,0-1 1,0 1-1,-1 0 1,1 0-1,0-1 1,-1 1-1,1 0 0,-1 0 1,0 0-1,1 0 1,-1 0-1,0 0 1,1 0-1,-1 0 0,0 0 1,0 0-1,0 0 1,0 0-1,-1 0 1,-1-1-123,1 1 1,0 0 0,-1 0 0,1 0 0,-1 1 0,1-1-1,-1 0 1,0 1 0,1 0 0,-5 0 0,2 0-198,1 0 0,-1 0 0,1 1 0,-1-1 0,1 1 0,-1 1 0,1-1 0,0 1 0,-1-1 0,1 1 1,0 0-1,0 1 0,-5 3 0,-22 33 296,30-37-276,-1 0 0,1 0 0,0 0-1,0 0 1,0 1 0,0-1 0,0 1 0,0-1 0,1 0 0,-1 1 0,1-1 0,-1 1-1,1 0 1,0-1 0,0 1 0,0-1 0,1 4 0,0-5-21,0 0-1,0 0 1,0 0 0,-1-1-1,1 1 1,0 0 0,1 0-1,-1-1 1,0 1 0,0-1-1,0 1 1,0-1 0,0 0-1,0 1 1,1-1 0,-1 0-1,0 0 1,0 0 0,0 0-1,1 0 1,-1 0 0,2 0-1,29-4 241,-20 0-173,0 0 1,-1-1-1,0 0 0,18-12 1,-22 12-46,1 0 0,0 1 0,1 0 0,-1 0 0,1 0 0,0 1 0,0 1 0,0-1 0,12-1 0,-21 5-26,1-1 1,-1 0-1,1 1 0,-1-1 0,1 0 0,-1 0 0,1 1 0,-1-1 1,0 1-1,1-1 0,-1 1 0,1-1 0,-1 0 0,0 1 0,1-1 1,-1 1-1,0-1 0,0 1 0,1 0 0,-1-1 0,0 1 1,0-1-1,0 1 0,0-1 0,0 1 0,0 0 0,0-1 0,0 1 1,0 0-1,0 24 199,0-20-61,-6 100 1674,6-105-1815,0 0 0,0 1 0,1-1 0,-1 0 0,0 0 0,1 1 0,-1-1 0,0 0 0,1 0 0,-1 0 0,0 1 0,1-1 0,-1 0 0,0 0 0,1 0 0,-1 0 0,1 0 0,-1 0 0,0 0 0,1 0 0,-1 0 0,1 0 0,-1 0 0,0 0 0,1 0 0,-1 0 0,1 0 0,-1 0 0,0 0 0,1-1 0,-1 1 0,0 0 0,1 0 0,-1 0 0,0-1 0,1 1 0,0-1 0,16-7 0,59-51 0,-59 44 0,1 0 0,0 1 0,21-11 0,-38 24 0,0 1 0,0-1 0,0 1 0,0-1 0,0 1 0,0-1 0,0 1 0,0-1 0,0 1 0,0 0 0,0 0 0,0 0 0,0 0 0,1-1 0,-1 1 0,0 1 0,0-1 0,0 0 0,0 0 0,0 0 0,0 0 0,0 1 0,0-1 0,0 1 0,0-1 0,0 1 0,1 0 0,-1 0 0,1 1 0,-1 0 0,0-1 0,0 1 0,0 0 0,0 0 0,0-1 0,-1 1 0,1 0 0,-1 0 0,1 0 0,-1 0 0,1 4 0,0 9 0,-1 0 0,-1 0 0,-2 17 0,2-26 0,-4 39-555,14-51-6689,3-7 149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3.539"/>
    </inkml:context>
    <inkml:brush xml:id="br0">
      <inkml:brushProperty name="width" value="0.025" units="cm"/>
      <inkml:brushProperty name="height" value="0.025" units="cm"/>
    </inkml:brush>
  </inkml:definitions>
  <inkml:trace contextRef="#ctx0" brushRef="#br0">3 326 16207,'0'0'6743,"0"10"-4549,-1-7-2175,0 11 439,1 0 1,0 0-1,0 1 1,5 20-1,-5-32-418,0 0 1,1 0-1,0 0 1,-1-1-1,1 1 0,0 0 1,0 0-1,0-1 0,1 1 1,-1-1-1,1 1 0,-1-1 1,1 0-1,0 1 0,0-1 1,0 0-1,0 0 1,0 0-1,1-1 0,-1 1 1,0 0-1,1-1 0,-1 0 1,1 1-1,0-1 0,-1 0 1,1 0-1,0-1 0,0 1 1,0 0-1,-1-1 1,1 0-1,5 0 0,-5 0-29,-1-1 0,0 0 0,1 0-1,-1 0 1,0 0 0,0-1 0,0 1-1,0-1 1,0 1 0,0-1 0,0 0-1,0 1 1,-1-1 0,1 0 0,-1 0-1,1 0 1,-1 0 0,0-1 0,0 1-1,0 0 1,0-1 0,0 1 0,0 0-1,-1-1 1,1 1 0,-1-1 0,0-3-1,3-10 29,-1-1-1,0-28 1,-2 34-25,-1-26 13,1 35-25,0 1 0,0-1 0,-1 1 1,1-1-1,-1 1 0,1-1 0,-1 1 1,1 0-1,-1-1 0,0 1 0,0 0 0,0-1 1,0 1-1,1 0 0,-2 0 0,1 0 0,0 0 1,0 0-1,-3-2 0,6 48-301,0-37 338,1-1-1,1 1 1,-1-1 0,1 0-1,1 0 1,-1 0-1,10 9 1,-13-14-17,-1-1 0,1 0 1,0 1-1,0-1 0,0 0 0,0 0 0,1 0 1,-1 0-1,0 0 0,0 0 0,1 0 0,-1 0 0,0 0 1,1-1-1,-1 1 0,1-1 0,-1 1 0,1-1 1,-1 1-1,1-1 0,-1 0 0,1 0 0,-1 0 0,1 0 1,0 0-1,-1 0 0,1 0 0,-1 0 0,1-1 0,-1 1 1,1-1-1,-1 1 0,1-1 0,-1 1 0,1-1 1,-1 0-1,0 0 0,1 0 0,-1 0 0,0 0 0,0 0 1,0 0-1,0 0 0,0 0 0,2-3 0,30-59 339,-27 49-362,0 1 0,1 0 1,10-14-1,-17 26 4,1 1 0,0-1 0,-1 0 0,1 0 0,0 1 0,0-1 1,0 0-1,-1 1 0,1-1 0,0 0 0,0 1 0,0-1 0,0 1 0,0 0 0,0-1 0,0 1 0,0 0 0,0 0 0,0-1 0,0 1 1,0 0-1,0 0 0,0 0 0,0 0 0,2 1 0,-2-1 34,-1 0 0,1 0 0,0 0 0,-1 0 0,1 0-1,0 0 1,0 0 0,-1 0 0,1 0 0,0 0 0,-1 0 0,1-1 0,0 1 0,-1 0 0,1 0 0,-1-1 0,1 1-1,0 0 1,-1-1 0,1 1 0,-1-1 0,1 1 0,-1-1 0,1 1 0,-1-1 0,1 1 0,-1-1 0,0 1 0,1-1-1,-1 0 1,0 1 0,1-1 0,-1 0 0,0 1 0,0-1 0,0 0 0,0 1 0,0-1 0,1 0 0,-1 1 0,0-1 0,0 0-1,-1 1 1,1-1 0,0 0 0,0 0 0,3-21-3,-1-1-1,-1 1 1,-1 0-1,0 0 1,-2-1-1,-5-21 1,-1 29-34,6 32 0,4 3 0,-2-17 0,1-11 0,-1 17 0,0 1 0,1-1 0,0 1 0,0 0 0,1-1 0,1 0 0,0 0 0,0 1 0,0-2 0,1 1 0,1 0 0,-1-1 0,11 14 0,-14-21-24,0 0 0,0 0 1,-1-1-1,1 1 0,0 0 0,0 0 0,1 0 0,-1-1 1,0 1-1,0 0 0,0-1 0,0 1 0,1-1 0,-1 0 1,0 1-1,0-1 0,1 0 0,-1 0 0,0 0 0,1 0 1,-1 0-1,0 0 0,0 0 0,1 0 0,-1 0 0,2-1 0,-1 0-90,0 0-1,0-1 0,0 1 0,-1-1 0,1 1 0,0-1 0,-1 0 0,1 0 0,-1 0 0,1 0 1,-1 0-1,0 0 0,1-3 0,4-9-931,-1 0 1,-1 0 0,5-22-1,-8 32 663,2-19-5548,0 0 0,0-29 0,-3 30 2963</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3.896"/>
    </inkml:context>
    <inkml:brush xml:id="br0">
      <inkml:brushProperty name="width" value="0.025" units="cm"/>
      <inkml:brushProperty name="height" value="0.025" units="cm"/>
    </inkml:brush>
  </inkml:definitions>
  <inkml:trace contextRef="#ctx0" brushRef="#br0">21 205 4708,'0'0'19283,"0"10"-18280,2 50 1012,-2-54-1635,1-1 0,0 1 0,1 0-1,-1-1 1,1 1 0,0-1 0,0 1 0,1-1-1,-1 0 1,6 8 0,-7-13-363,-1 1 1,0-1-1,0 0 0,1 1 1,-1-1-1,0 1 1,1-1-1,-1 0 1,0 1-1,1-1 0,-1 0 1,1 1-1,-1-1 1,0 0-1,1 0 0,-1 1 1,1-1-1,-1 0 1,1 0-1,-1 0 0,1 0 1,-1 0-1,1 0 1,-1 1-1,1-1 0,-1 0 1,1-1-1,-1 1 1,1 0-1,-1 0 0,1 0 1,-1 0-1,1 0 1,9-17 199,-4-23-71,-4 14-114,-1 0 0,-2-1 0,-6-42 0,5 55-19,-1 1 0,-1-1 0,0 1 0,-1-1 0,-1 1 1,1 1-1,-2-1 0,-11-16 0,18 28-13,-1 1 0,1 0 0,0-1 0,0 1 1,0-1-1,-1 1 0,1-1 0,0 1 0,0 0 0,-1-1 0,1 1 1,0 0-1,-1-1 0,1 1 0,0 0 0,-1-1 0,1 1 0,-1 0 0,1 0 1,0-1-1,-1 1 0,1 0 0,-1 0 0,1 0 0,-1 0 0,1-1 0,-1 1 1,1 0-1,-1 0 0,1 0 0,0 0 0,-1 0 0,1 0 0,-2 1 0,-2 15-19,6 29 109,3-20-49,1 1-1,1-1 1,1 0 0,17 33 0,-19-43-30,2 0 0,0-1 0,1-1 0,0 1 1,1-1-1,0-1 0,1 0 0,17 14 0,1-8-885,-8-12-3772,0-5-8604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5.561"/>
    </inkml:context>
    <inkml:brush xml:id="br0">
      <inkml:brushProperty name="width" value="0.025" units="cm"/>
      <inkml:brushProperty name="height" value="0.025" units="cm"/>
    </inkml:brush>
  </inkml:definitions>
  <inkml:trace contextRef="#ctx0" brushRef="#br0">0 226 20243,'0'0'8163,"5"10"-8126,12 26-28,-16-34-3,-1-1 1,1 1-1,0-1 1,-1 0-1,1 1 1,0-1-1,0 0 1,-1 0-1,1 0 1,0 0-1,0 0 1,1 0-1,-1 0 1,0 0-1,0 0 1,0 0-1,0 0 1,1-1-1,-1 1 1,0-1-1,1 1 1,-1-1-1,1 1 1,-1-1-1,1 0 1,-1 0-1,0 1 1,1-1-1,-1 0 1,1 0-1,-1-1 0,1 1 1,2-1-1,-2 0 47,-1-1 0,1 0 0,-1 0 0,1 0 0,-1 0 0,0 0 0,0 0 0,0 0 0,0-1 0,0 1 0,0 0 0,-1 0 0,1-1 0,-1 1 1,1-5-1,2-47 342,-2 38-341,-1-8 3,-1 18-43,0-1 0,1 1 0,0 0 0,0 0 0,1 0-1,0 0 1,0 0 0,0 0 0,0 0 0,1 1 0,4-9 0,-6 14-11,1-1-1,-1 1 1,1 0 0,0-1 0,-1 1-1,1 0 1,-1 0 0,1-1 0,0 1-1,-1 0 1,1 0 0,0 0 0,-1 0-1,1 0 1,0 0 0,-1 0 0,1 0-1,0 0 1,0 0 0,-1 0 0,1 1-1,-1-1 1,1 0 0,0 0 0,-1 1-1,1-1 1,0 0 0,-1 1 0,1-1-1,-1 1 1,1-1 0,-1 1 0,1 0-1,15 17 188,-15-18-174,17 26 408,22 30-70,-38-53-341,0-1 0,1 1 0,-1-1 1,1 1-1,-1-1 0,1 0 1,0 0-1,0 0 0,0-1 0,0 1 1,0-1-1,0 1 0,1-1 0,5 1 1,-8-2 3,0 0 1,0 0 0,0-1 0,0 1-1,0 0 1,0-1 0,-1 1-1,1-1 1,0 1 0,0-1-1,0 0 1,-1 1 0,1-1 0,0 0-1,-1 0 1,1 1 0,0-1-1,-1 0 1,1 0 0,-1 0-1,0 0 1,1 0 0,-1 1-1,1-1 1,-1 0 0,0 0 0,0 0-1,0 0 1,0 0 0,0 0-1,0 0 1,0-2 0,1-41 644,-1 37-611,-2-133-51,3 140-20,-1 0 0,1 0 0,-1 0 0,1 0 0,-1 0 0,1 0 0,-1 1 0,1-1 0,-1 0 0,1 0 0,-1 0 0,1 0 0,-1 1 0,1-1 0,-1 0 0,0 0 0,1 1 0,-1-1 0,1 0 0,-1 1 0,0-1 0,1 0 0,-1 1 0,0-1 0,0 1 0,1-1-1,-1 1 1,0-1 0,0 0 0,1 1 0,-1 0 0,15 19-1165,-4-4-23,30 48-3716,-39-60 3687,0 0 0,-1 1 1,1-1-1,-1 0 0,0 1 1,0-1-1,1 9 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5.888"/>
    </inkml:context>
    <inkml:brush xml:id="br0">
      <inkml:brushProperty name="width" value="0.025" units="cm"/>
      <inkml:brushProperty name="height" value="0.025" units="cm"/>
    </inkml:brush>
  </inkml:definitions>
  <inkml:trace contextRef="#ctx0" brushRef="#br0">1 1 19827,'0'0'10153</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6.401"/>
    </inkml:context>
    <inkml:brush xml:id="br0">
      <inkml:brushProperty name="width" value="0.025" units="cm"/>
      <inkml:brushProperty name="height" value="0.025" units="cm"/>
    </inkml:brush>
  </inkml:definitions>
  <inkml:trace contextRef="#ctx0" brushRef="#br0">86 88 5381,'0'0'5296,"-4"-8"-4197,-3-5-668,-11-23 1887,4 13 3373,14 23-5461,-1-1-1,1 1 0,0-1 0,-1 1 0,1-1 0,-1 1 0,1-1 0,-1 1 0,1-1 0,-1 1 0,1 0 0,-1-1 1,1 1-1,-1 0 0,1-1 0,-1 1 0,1 0 0,-1 0 0,0 0 0,1-1 0,-1 1 0,0 0 0,1 0 0,-1 0 1,1 0-1,-1 0 0,0 0 0,0 0 0,-11 15 2448,2 26-1673,7-18-912,2-1-1,1 1 1,1-1 0,7 45-1,-6-58-96,0 0-1,1 1 0,0-1 1,0 0-1,1 0 0,0 0 1,1-1-1,0 0 1,0 0-1,1 0 0,0 0 1,0-1-1,1 0 0,8 7 1,-12-11-60,0-1 1,-1 0-1,1 0 0,0-1 1,0 1-1,0 0 1,0-1-1,0 0 1,0 0-1,1 0 1,-1 0-1,0 0 1,0-1-1,1 1 1,-1-1-1,0 0 0,1 0 1,-1 0-1,1 0 1,5-2-1,-4 0-155,-1 0-1,1 0 1,0-1-1,-1 0 1,0 1-1,0-2 1,0 1-1,0 0 1,0-1 0,-1 1-1,1-1 1,3-6-1,4-7-1626,-1-1 0,0 0-1,-1-1 1,-1 0 0,9-33-1,-3-9-7163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5:46.758"/>
    </inkml:context>
    <inkml:brush xml:id="br0">
      <inkml:brushProperty name="width" value="0.025" units="cm"/>
      <inkml:brushProperty name="height" value="0.025" units="cm"/>
    </inkml:brush>
  </inkml:definitions>
  <inkml:trace contextRef="#ctx0" brushRef="#br0">3 109 14125,'0'12'2157,"0"-3"-1593,-1 6 495,1 1-1,1-1 1,3 22 0,-3-33-840,-1 0 0,1-1-1,1 1 1,-1 0 0,0-1 0,1 0 0,0 1 0,0-1 0,2 4-1,-3-6-150,1 0-1,-1 0 1,0 1-1,0-1 1,1 0-1,-1-1 1,0 1-1,1 0 1,-1 0-1,1 0 1,-1-1-1,1 1 1,-1-1-1,1 1 1,0-1-1,-1 0 1,1 0-1,-1 0 1,1 1-1,0-2 1,2 1-1,-1-1-8,-1 0 1,0 0-1,1 0 0,-1 0 0,0-1 1,0 1-1,0-1 0,0 1 0,0-1 1,0 0-1,-1 1 0,1-1 0,-1 0 1,1 0-1,-1-1 0,0 1 0,1 0 1,-1 0-1,0-1 0,0 1 0,-1 0 1,1-1-1,0-4 0,10-61 1114,-11 65-1138,2-12 184,-2 1 0,0-1 1,-1 1-1,-3-21 0,3 33-193,1-1 0,0 1-1,-1-1 1,0 1 0,0 0 0,0-1-1,0 1 1,0 0 0,0-1-1,0 1 1,-1 0 0,1 0 0,-1 0-1,0 0 1,1 0 0,-1 1-1,0-1 1,0 1 0,0-1 0,0 1-1,0-1 1,-1 1 0,1 0 0,0 0-1,-1 0 1,1 0 0,0 1-1,-1-1 1,1 1 0,-1-1 0,1 1-1,-6 0 1,7 0-28,-1 0-1,1 0 1,0 1-1,-1-1 1,1 0-1,-1 1 1,1-1 0,0 1-1,0 0 1,-1-1-1,1 1 1,0 0-1,0 0 1,0 0 0,0 0-1,0 0 1,0 0-1,0 0 1,0 0-1,0 0 1,-1 2-1,-11 35 65,11-24-189,1 1-1,0-1 1,2 21-1,-1-34 17,0 0 0,0 0-1,1 0 1,-1 0 0,0 0 0,1 0-1,-1 0 1,1-1 0,-1 1 0,1 0-1,-1 0 1,1 0 0,-1 0-1,1 0 1,0-1 0,0 1 0,-1 0-1,1-1 1,0 1 0,0-1-1,0 1 1,0-1 0,0 1 0,0-1-1,-1 1 1,1-1 0,0 0 0,0 1-1,0-1 1,0 0 0,0 0-1,0 0 1,2 0 0,-1 0-344,0 0 1,0 0-1,-1 0 0,1-1 1,0 1-1,-1-1 0,1 1 1,0-1-1,-1 0 1,1 1-1,0-1 0,-1 0 1,3-1-1,13-18-6533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0.318"/>
    </inkml:context>
    <inkml:brush xml:id="br0">
      <inkml:brushProperty name="width" value="0.025" units="cm"/>
      <inkml:brushProperty name="height" value="0.025" units="cm"/>
    </inkml:brush>
  </inkml:definitions>
  <inkml:trace contextRef="#ctx0" brushRef="#br0">78 50 7751,'0'0'15492,"-3"-8"-12417,2 6-2975,-17-29 2546,18 31-2581,-1-1 0,1 1 0,-1-1 0,1 0 0,-1 1 0,1-1 0,-1 1 0,0-1 0,1 1 1,-1-1-1,0 1 0,0 0 0,1-1 0,-1 1 0,0 0 0,0-1 0,1 1 0,-1 0 0,0 0 1,0 0-1,0 0 0,0 0 0,1 0 0,-1 0 0,0 0 0,0 0 0,0 0 0,1 0 0,-1 1 1,0-1-1,0 0 0,1 1 0,-1-1 0,0 0 0,0 1 0,1-1 0,-1 1 0,0-1 0,1 1 1,-1-1-1,1 1 0,-1-1 0,1 1 0,-1 0 0,1-1 0,-1 1 0,1 0 0,0 0 1,-1 1-1,-3 4-30,1 1 0,0 0 0,0 0 1,1 0-1,0 1 0,0-1 0,1 0 0,0 1 1,0 14-1,5 69 61,-4-88-116,0 0 0,0 1 0,1-1-1,-1 0 1,1 0 0,0 1 0,0-1 0,0 0 0,0 0 0,0 0-1,1 0 1,0 0 0,-1 0 0,1-1 0,0 1 0,0-1 0,0 1-1,1-1 1,-1 0 0,1 1 0,-1-1 0,1 0 0,0-1 0,0 1-1,-1 0 1,1-1 0,0 0 0,0 0 0,1 0 0,-1 0-1,0 0 1,0 0 0,0-1 0,1 0 0,-1 1 0,0-1 0,1 0-1,-1-1 1,0 1 0,0-1 0,1 1 0,-1-1 0,0 0 0,0 0-1,0 0 1,0-1 0,0 1 0,0-1 0,0 0 0,-1 1 0,1-1-1,2-3 1,39-28-5346,-16 8-4236,-9 5-3798</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2.120"/>
    </inkml:context>
    <inkml:brush xml:id="br0">
      <inkml:brushProperty name="width" value="0.025" units="cm"/>
      <inkml:brushProperty name="height" value="0.025" units="cm"/>
    </inkml:brush>
  </inkml:definitions>
  <inkml:trace contextRef="#ctx0" brushRef="#br0">94 896 17040,'0'0'5066,"-10"-2"-2754,7 2-2241,1-1 17,0 0 0,0 0-1,0 0 1,0 1 0,0-1 0,0 1 0,0 0 0,-1 0 0,1-1 0,0 1 0,0 1 0,0-1 0,0 0 0,0 0 0,-1 1-1,1-1 1,0 1 0,0 0 0,0 0 0,0 0 0,0 0 0,1 0 0,-1 0 0,0 0 0,0 0 0,1 1 0,-1-1-1,0 1 1,1-1 0,0 1 0,-1 0 0,1-1 0,0 1 0,0 0 0,0 0 0,0 0 0,0 0 0,0 0 0,1 0-1,-1 0 1,0 4 0,-2 9 153,0-1 0,1 1 0,1 0-1,0 0 1,1 0 0,1 0-1,4 26 1,-4-35-131,1 0 0,-1 1 0,1-2-1,1 1 1,-1 0 0,1 0 0,0-1 0,0 1-1,6 6 1,-6-9-83,-1-1 0,1 1 0,0-1 0,0 1-1,0-1 1,0 0 0,0 0 0,0-1 0,1 1 0,-1-1 0,0 1-1,1-1 1,-1 0 0,1-1 0,0 1 0,-1 0 0,5-1 0,-5 0-23,-1 0 1,0 0-1,0 0 1,0 0-1,0-1 1,1 1-1,-1-1 1,0 1-1,0-1 1,0 0 0,0 0-1,0 0 1,0 0-1,-1 0 1,1 0-1,0-1 1,0 1-1,-1 0 1,1-1-1,1-1 1,0-2 20,0 1-1,-1 0 1,1-1-1,-1 1 1,0-1-1,0 0 1,0 0-1,1-7 1,0-9 83,0 0-1,-1 0 1,-2-26-1,0 41-90,1-3 22,-5-40 143,4 48-179,0-1 0,0 1 0,-1 0 0,1-1 0,0 1 0,-1 0 0,1 0 0,-1-1 0,0 1-1,1 0 1,-1 0 0,0 0 0,0 0 0,0 0 0,0 0 0,0 0 0,0 0 0,0 0 0,0 0 0,0 1 0,0-1 0,0 0 0,0 1 0,-1-1-1,1 1 1,0-1 0,0 1 0,-1 0 0,1-1 0,0 1 0,-2 0 0,4 6-3,-1-6 0,1 0 0,-1 0 0,1 0 0,-1 0 0,1 0 0,-1 0 0,0 0 0,1 0 0,-1 0 0,1-1 0,-1 1 0,0 0 0,1 0 0,-1 0 0,1-1 0,-1 1 0,0 0 0,1 0 0,-1-1 0,0 1 0,1 0 0,-1-1 0,0 1 0,0 0 0,1-1 0,-1 1 0,0 0 0,0-1 0,0 1 0,1-1 0,-1 1 0,0 0 0,0-1 0,0 1 0,0-1 0,0 1 0,0-1 0,12-28 0,15-28 0,-26 55 0,0 0 0,1 0 0,-1 0 0,0 0 0,1 1 0,-1-1 0,1 0 0,0 1 0,0-1 0,-1 0 0,1 1 0,0 0 0,0 0 0,1-1 0,-1 1 0,0 1 0,0-1 0,0 0 0,1 0 0,2 0 0,-3 2 0,0-1 0,0 1 0,0-1 0,0 1 0,0 0 0,0-1 0,0 1 0,-1 0 0,1 1 0,0-1 0,-1 0 0,1 0 0,0 1 0,-1-1 0,0 1 0,1-1 0,-1 1 0,0-1 0,0 1 0,0 0 0,0 0 0,2 3 0,19 53 0,-17-43 0,1 5 0,-5-15 0,0 1 0,1-1 0,-1 0 0,1 0 0,0 0 0,0-1 0,1 1 0,-1 0 0,8 8 0,-10-14 0,0 1 0,1 0 0,-1 0 0,0 0 0,0 0 0,1 0 0,-1 0 0,0-1 0,1 1 0,-1 0 0,0 0 0,0 0 0,1-1 0,-1 1 0,0 0 0,0 0 0,1-1 0,-1 1 0,0 0 0,0 0 0,0-1 0,0 1 0,1 0 0,-1-1 0,0 1 0,0 0 0,0-1 0,0 1 0,0 0 0,0-1 0,0 1 0,0 0 0,0-1 0,0 1 0,0 0 0,0-1 0,0 1 0,0-1 0,1-15 0,0-235 0,-1 250 0,0 0 0,-1 0 0,1 0 0,0 0 0,1 0 0,-1 0 0,0 0 0,0 0 0,0-1 0,1 1 0,-1 0 0,0 0 0,1 0 0,-1 0 0,1 1 0,-1-1 0,1 0 0,-1 0 0,1 0 0,0 0 0,0 0 0,-1 1 0,1-1 0,0 0 0,0 1 0,1-2 0,-1 2 0,0 1 0,0-1 0,0 0 0,0 1 0,0-1 0,0 1 0,0-1 0,-1 1 0,1-1 0,0 1 0,0-1 0,-1 1 0,1 0 0,0-1 0,-1 1 0,1 0 0,0 0 0,-1 0 0,1 0 0,-1-1 0,1 1 0,-1 0 0,0 0 0,1 0 0,-1 0 0,0 0 0,0 2 0,5 14 0,-1 0 0,3 34 0,3 19 0,-8-70 0,-1 1 0,0 0 0,0-1 0,0 0 0,0 1 0,1-1 0,-1 0 0,0 1 0,1-1 0,-1 0 0,0 0 0,0 0 0,1 0 0,-1 0 0,0 0 0,1-1 0,-1 1 0,0 0 0,0-1 0,1 1 0,-1-1 0,0 1 0,2-2 0,8 0 0,-10 2 0,-4-2-4830,10-3 1036,-3-2 9334,-2 4-6684,3-29 1556,1-4 762,3-47 1,-9 74-1042,1 0 0,-2 0 1,1 0-1,-2-1 1,1 1-1,-1 1 0,0-1 1,-1 0-1,0 0 1,-6-11-1,6 34-133,4 14 0,25 54 0,-23-75 0,-1-1 0,1 0 0,1 0 0,-1 0 0,1 0 0,0 0 0,0 0 0,1-1 0,-1 0 0,8 6 0,-11-11 0,-1 1 0,1-1 0,0 1 0,-1-1 0,1 1 0,0-1 0,0 1 0,0-1 0,-1 0 0,1 0 0,0 1 0,0-1 0,0 0 0,0 0 0,-1 0 0,1 0 0,0 0 0,0 0 0,0 0 0,0 0 0,0 0 0,-1-1 0,1 1 0,0 0 0,0 0 0,0-1 0,-1 1 0,3-1 0,-2-1 0,1 0 0,-1 1 0,0-1 0,1 0 0,-1 0 0,0 0 0,0 1 0,0-1 0,0 0 0,0-1 0,0-2 0,11-63 0,-12 60 0,11-206 0,-11 214 0,0 0 0,1 0 0,-1 0 0,0 0 0,0 0 0,0 0 0,0 0 0,0 0 0,0 0 0,0 0 0,0 0 0,1 0 0,-1 0 0,0 0 0,0 0 0,0 0 0,0 0 0,0 0 0,0 0 0,0 0 0,0 0 0,0 0 0,1 0 0,-1 0 0,0 0 0,0 0 0,0 0 0,0 0 0,0 0 0,0 0 0,0 0 0,0 0 0,0 0 0,0-1 0,1 1 0,-1 0 0,0 0 0,0 0 0,0 0 0,0 0 0,0 0 0,0 0 0,0 0 0,0 0 0,0 0 0,0-1 0,0 1 0,0 0 0,0 0 0,7 17 0,6 30 0,-12-44 0,0 3 0,14 41 0,-14-46 0,-1 0 0,1 1 0,-1-1 0,1 0 0,-1 0 0,1 0 0,0 1 0,-1-1 0,1 0 0,0 0 0,0 0 0,0 0 0,0 0 0,0 0 0,0-1 0,0 1 0,0 0 0,1 0 0,-1-1 0,0 1 0,0-1 0,1 1 0,-1-1 0,0 0 0,1 1 0,-1-1 0,0 0 0,1 0 0,1 0 0,-1-1 0,-1 0 0,1 0 0,-1 0 0,1 0 0,-1 0 0,1-1 0,-1 1 0,0 0 0,0-1 0,1 1 0,-1-1 0,0 0 0,0 1 0,-1-1 0,1 0 0,0 1 0,-1-1 0,1 0 0,-1 0 0,1 0 0,-1-2 0,8-50 0,-7 43 0,4-49 0,-2 0 0,-5-62 0,-1 92 0,0 0 0,-2 0 0,-1 1 0,-2 0 0,0 0 0,-14-28 0,22 57 0,0 1 0,0-1 0,0 0 0,0 0 0,0 0 0,0 0 0,0 0 0,0 0 0,0 0 0,0 1 0,0-1 0,0 0 0,0 0 0,-1 0 0,1 0 0,0 0 0,0 0 0,0 0 0,0 0 0,0 0 0,0 0 0,0 1 0,0-1 0,-1 0 0,1 0 0,0 0 0,0 0 0,0 0 0,0 0 0,0 0 0,0 0 0,0 0 0,-1 0 0,1 0 0,0 0 0,0 0 0,0 0 0,0 0 0,0 0 0,0 0 0,-1 0 0,1 0 0,0 0 0,0 0 0,0-1 0,0 1 0,0 0 0,0 0 0,0 0 0,-1 0 0,0 25 0,5 35 0,3-24 0,1 1 0,3-1 0,20 49 0,-23-67 0,0-1 0,1-1 0,0 0 0,2 0 0,0-1 0,0 0 0,2-1 0,24 23 0,-30-35 0,-10-13 0,-12-16 0,-6-2 0,-40-39 0,52 59 0,-1 0 0,-1 0 0,1 1 0,-2 0 0,1 1 0,-1 0 0,-16-7 0,39 16-520,0-1 0,0-1 0,0 0 0,1 0-1,-1-1 1,13-3 0,1-6-5267,1-7-1537</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2.507"/>
    </inkml:context>
    <inkml:brush xml:id="br0">
      <inkml:brushProperty name="width" value="0.025" units="cm"/>
      <inkml:brushProperty name="height" value="0.025" units="cm"/>
    </inkml:brush>
  </inkml:definitions>
  <inkml:trace contextRef="#ctx0" brushRef="#br0">28 1 7175,'-3'2'17375,"-13"17"-13146,15-14-3830,-1 1 0,0 0 0,1-1-1,0 1 1,1 0 0,-1 0 0,1 0-1,0-1 1,1 10 0,3-14-465,0 0-1,0 0 1,-1 0 0,1 0 0,0-1-1,0 1 1,0-1 0,0 0-1,0-1 1,0 1 0,5-1 0,50-12-932,-46 10 1053,0 0-1,0 0 1,26-1-1,-39 4-29,1 1 1,-1-1-1,1 0 0,-1 1 1,1-1-1,-1 0 0,1 1 1,-1-1-1,0 1 0,1-1 1,-1 1-1,0-1 0,1 1 1,-1-1-1,0 1 0,0-1 1,1 1-1,-1-1 0,0 1 1,0 0-1,0-1 0,0 1 1,0-1-1,0 1 0,1 0 0,-2-1 1,1 1-1,0-1 0,0 1 1,0 0-1,0-1 0,0 1 1,0-1-1,-1 1 0,1 0 1,-7 26 637,1-13-965,-1 0 0,0-1 0,-1 0 0,0 0 0,-1 0 0,-1-1 0,0-1-1,0 0 1,-1 0 0,-1-1 0,-21 15 0,29-23-7316</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5.111"/>
    </inkml:context>
    <inkml:brush xml:id="br0">
      <inkml:brushProperty name="width" value="0.025" units="cm"/>
      <inkml:brushProperty name="height" value="0.025" units="cm"/>
    </inkml:brush>
  </inkml:definitions>
  <inkml:trace contextRef="#ctx0" brushRef="#br0">121 648 14862,'0'0'2792,"-8"-8"-91,6 6-2379,-36-31 2224,36 32-2322,1 0-1,-1-1 1,0 1 0,1 0 0,-1 0-1,0 0 1,0 0 0,0 1 0,0-1-1,0 0 1,0 1 0,0-1 0,0 1-1,-1 0 1,1 0 0,0 0 0,0 0-1,0 0 1,0 0 0,0 0 0,0 1-1,0-1 1,0 1 0,-4 1 0,4 1-152,0 0 0,0 0 1,0 0-1,0 0 1,0 1-1,1-1 1,0 0-1,0 1 0,0-1 1,0 1-1,0-1 1,0 1-1,1-1 1,0 1-1,0 0 0,0 5 1,0-2-82,0 1 0,1-1-1,0 1 1,0-1 0,0 1 0,1-1 0,3 9 0,-4-15 5,-1 0 0,1 0 1,-1 0-1,1 1 0,-1-1 0,1 0 1,0-1-1,-1 1 0,1 0 0,0 0 0,0 0 1,0 0-1,-1-1 0,1 1 0,0 0 1,0-1-1,0 1 0,0 0 0,2 0 0,-2-1 4,0 0 0,-1-1 0,1 1 0,-1 0 0,1 0 0,0-1 0,-1 1 0,1 0 0,-1-1 0,1 1 0,-1-1 0,1 1 0,-1-1 0,1 1 0,-1-1 0,0 1 0,1-1 0,-1 1 0,1-1 0,-1 1-1,0-1 1,0 1 0,1-1 0,-1-1 0,9-44 141,-9-42 19,0 87-161,0 1-1,0 0 0,0-1 1,0 1-1,0 0 0,0 0 1,0-1-1,1 1 0,-1 0 1,0 0-1,0-1 0,0 1 1,0 0-1,1 0 0,-1 0 1,0-1-1,0 1 1,0 0-1,1 0 0,-1 0 1,0 0-1,0 0 0,1-1 1,-1 1-1,0 0 0,0 0 1,1 0-1,-1 0 0,0 0 1,0 0-1,1 0 0,-1 0 1,0 0-1,1 0 0,-1 0 1,0 0-1,0 0 1,1 0-1,-1 0 0,0 0 1,0 0-1,1 1 0,-1-1 1,0 0-1,0 0 0,1 0 1,-1 0-1,0 0 0,0 1 1,1-1-1,-1 0 0,0 0 1,0 0-1,0 1 0,0-1 1,1 0-1,-1 0 1,0 1-1,0-1 0,15 15-80,50 66 759,79 131 0,-128-186-537,-2 1-1,-1 0 1,-1 1-1,-1 0 1,-1 1-1,-2 0 1,-1 1-1,-1 0 1,3 56-1,-9-86-139,0 1 0,0-1 0,1 1 0,-1-1 0,0 1 0,0 0 0,0-1 0,0 1 0,0 0 0,0-1 0,0 1 0,0-1 0,0 1 0,0 0 0,0-1 0,-1 1 0,1-1 0,0 1 0,0 0 0,0-1 0,-1 1 0,1-1 0,0 1 0,-1-1 0,1 1 0,-1-1 0,1 1 0,0-1 0,-1 0 0,1 1 0,-1-1 0,1 1 0,-1-1 0,1 0 0,-1 1 0,0-1 0,1 0 0,-1 0 0,1 0 0,-1 1 0,0-1 0,1 0 0,-1 0 0,1 0 0,-1 0 0,0 0 0,1 0 0,-1 0 0,1 0 0,-1 0 0,0-1 0,1 1 0,-1 0 0,1 0 0,-1 0 0,0-1 0,1 1 0,-1 0 0,1-1 0,-1 1 0,1 0 0,-1-1 0,1 1 0,-1-1 0,-31-31 0,15 3 0,1 0 0,2-1 0,1-1 0,2 0 0,1-1 0,-9-46 0,-21-201 0,39 267 0,-5-40 0,-7-114 0,41 222 0,-17-25 0,-8-21 0,-1 0 0,2-1 0,-1 0 0,1 0 0,1 0 0,-1 0 0,2-1 0,-1 0 0,1 0 0,0 0 0,9 8 0,-14-15 0,0-1 0,0 1 0,-1-1 0,1 0 0,0 1 0,0-1 0,0 0 0,-1 0 0,1 1 0,0-1 0,0 0 0,0 0 0,0 0 0,-1 0 0,1 0 0,0 0 0,0 0 0,0-1 0,0 1 0,-1 0 0,1 0 0,0-1 0,0 1 0,0 0 0,-1-1 0,1 1 0,0-1 0,-1 1 0,1-1 0,0 1 0,-1-1 0,1 0 0,-1 1 0,1-1 0,-1 0 0,1 1 0,-1-1 0,1 0 0,-1 1 0,0-1 0,1 0 0,-1 0 0,0 0 0,0 1 0,1-1 0,-1 0 0,0 0 0,0-1 0,8-49 0,-7 45 0,1-15 0,-1-1 0,-1 1 0,-1-1 0,-1 1 0,0-1 0,-7-21 0,8 41 0,1-1 0,-1 1 0,0-1 0,1 0 0,0 1 0,-1-1 0,1 1 0,0-1 0,0 0 0,1 1 0,-1-1 0,1 1 0,-1-1 0,1 0 0,0 1 0,1-4 0,-1 5 0,0 0 0,1 0 0,-1 0 0,0 0 0,0 0 0,1 0 0,-1 1 0,1-1 0,-1 0 0,0 1 0,1-1 0,-1 1 0,1 0 0,0-1 0,-1 1 0,1 0 0,-1 0 0,1 0 0,-1 0 0,1 0 0,-1 0 0,1 1 0,-1-1 0,1 0 0,-1 1 0,1-1 0,-1 1 0,1 0 0,1 1 0,2 0 0,0 1 0,0 1 0,0-1 0,-1 0 0,1 1 0,-1 0 0,0 0 0,0 1 0,-1-1 0,6 8 0,-6-7 0,0 0 0,1-1 0,-1 1 0,1-1 0,0 0 0,0 0 0,1-1 0,-1 1 0,1-1 0,7 4 0,-11-7 0,-1 0 0,1 0 0,-1 0 0,1 0 0,-1 0 0,1 0 0,-1 0 0,0 0 0,1 0 0,-1 0 0,1 0 0,-1 0 0,1 0 0,-1-1 0,0 1 0,1 0 0,-1 0 0,1 0 0,-1-1 0,0 1 0,1 0 0,-1-1 0,0 1 0,1 0 0,-1-1 0,0 1 0,0 0 0,1-1 0,-1 1 0,0-1 0,0 1 0,0 0 0,1-1 0,-1 1 0,0-1 0,0 1 0,0-1 0,0 1 0,0-1 0,0 1 0,0 0 0,0-1 0,0 1 0,0-1 0,0-29 0,0 22 0,0-4 0,1 3 0,-1-1 0,0 1 0,0-1 0,-1 1 0,0-1 0,0 1 0,-1 0 0,-1 0 0,1 0 0,-1 0 0,-1 0 0,0 0 0,-6-10 0,12 63 0,-1-41 0,0-1 0,0 1 0,0-1 0,0 1 0,0-1 0,0 0 0,0 1 0,1-1 0,-1 0 0,1 0 0,2 3 0,6-6 0,-2-19 0,-5 5 0,-1-1 0,-1 0 0,0 0 0,-1 0 0,-4-30 0,3 43 0,-1-1 0,-1 1 0,1 0 0,0 0 0,-1 1 0,1-1 0,-1 0 0,0 1 0,0-1 0,0 1 0,0 0 0,0 0 0,-1 0 0,-5-2 0,8 8 0,1-1 0,-1 1 0,1-1 0,0 1 0,0-1 0,0 1 0,1-1 0,0 6 0,2 2 0,0 0 0,1 0 0,0 0 0,0 0 0,1-1 0,1 1 0,0-1 0,0-1 0,1 1 0,12 12 0,-19-21 0,1 0 0,0 0 0,0-1 0,0 1 0,0 0 0,0-1 0,1 1 0,-1-1 0,0 1 0,0-1 0,0 1 0,0-1 0,1 0 0,-1 0 0,0 1 0,0-1 0,1 0 0,-1 0 0,0 0 0,0-1 0,0 1 0,1 0 0,-1 0 0,0-1 0,3 0 0,-3 0 0,1-1 0,0 1 0,0-1 0,0 1 0,-1-1 0,1 0 0,-1 0 0,1 0 0,-1 0 0,0 0 0,0 0 0,2-4 0,2-7 0,-1-1 0,-1 1 0,4-22 0,-7 33 0,7-100 0,-4 96 0,4 13 0,4 11 0,-8-12 0,18 30 0,-21-35 0,0-1 0,1 0 0,-1 1 0,0-1 0,0 0 0,1 0 0,-1 1 0,0-1 0,0 0 0,1 0 0,-1 0 0,0 0 0,1 1 0,-1-1 0,0 0 0,1 0 0,-1 0 0,1 0 0,-1 0 0,0 0 0,1 0 0,-1 0 0,0 0 0,1 0 0,-1 0 0,0 0 0,1 0 0,-1 0 0,0 0 0,1 0 0,-1-1 0,1 1 0,9-20 0,-5-5 0,-4 15 0,1 0 0,0 1 0,0 0 0,1-1 0,0 1 0,1 0 0,0 0 0,0 1 0,1-1 0,0 1 0,8-9 0,-12 15 0,0 1 0,1 0 0,-1 0 0,0 0 0,1 1 0,-1-1 0,1 0 0,-1 0 0,1 1 0,-1-1 0,1 1 0,-1-1 0,1 1 0,0 0 0,-1-1 0,1 1 0,0 0 0,-1 0 0,1 0 0,0 1 0,-1-1 0,1 0 0,0 1 0,-1-1 0,1 1 0,-1-1 0,1 1 0,-1 0 0,3 1 0,3 2 0,-1 1 0,0 1 0,0-1 0,-1 1 0,7 8 0,-9-10 0,0 1 0,0-1 0,1-1 0,0 1 0,-1 0 0,1-1 0,1 0 0,5 4 0,-9-9-78,0 0-1,-1 0 1,1 1 0,-1-1 0,1 0-1,-1 0 1,1 0 0,-1 0-1,0 0 1,0 1 0,0-1-1,0 0 1,0 0 0,-1 0 0,1 0-1,-1 0 1,0-3 0,-12-8-4722,-6-1-2988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7.932"/>
    </inkml:context>
    <inkml:brush xml:id="br0">
      <inkml:brushProperty name="width" value="0.025" units="cm"/>
      <inkml:brushProperty name="height" value="0.025" units="cm"/>
    </inkml:brush>
  </inkml:definitions>
  <inkml:trace contextRef="#ctx0" brushRef="#br0">128 71 16752,'0'0'9491,"10"7"-8679,34 21 31,-43-27-782,0-1 0,1 1 0,-1-1 0,0 0-1,0 1 1,0-1 0,1 0 0,-1 0 0,0 0-1,0 0 1,0 0 0,1 0 0,-1-1-1,0 1 1,0 0 0,0-1 0,0 1 0,1 0-1,-1-1 1,0 1 0,0-1 0,0 0 0,0 1-1,0-1 1,0 0 0,0 0 0,0 0 0,-1 1-1,1-1 1,0 0 0,0 0 0,-1 0 0,1 0-1,-1-1 1,1 1 0,-1 0 0,1 0 0,-1 0-1,1-1 1,1-3 126,-1 0-1,1 0 1,-1 0-1,0 0 1,0 0-1,0 0 1,-1-5-1,0 8-192,0 0-1,-1 0 1,1 0-1,-1 0 1,1 0-1,-1 0 1,0 0-1,1 1 1,-1-1-1,0 0 1,0 1-1,-1-1 1,1 1-1,0-1 1,0 1-1,-1-1 1,1 1-1,-1 0 1,1 0-1,-1-1 1,0 1-1,1 0 1,-1 1-1,0-1 1,0 0-1,1 0 1,-1 1-1,0-1 1,0 1-1,0 0 1,0-1-1,0 1 1,0 0 0,0 0-1,0 0 1,0 0-1,0 1 1,-3 0-1,-1 0-50,0 0 1,0 0-1,0 0 0,0 1 0,0 0 0,0 0 1,0 0-1,1 1 0,0 0 0,-1 0 1,-6 6-1,-2 4-14,2 1 0,0 1-1,-18 25 1,26-34 67,1 0-1,0 0 1,-1 0-1,2 1 1,-1-1 0,1 1-1,0-1 1,0 1-1,1 0 1,0-1-1,0 1 1,1 0-1,0 9 1,0-15-26,0 0 0,1 0 0,-1 1 0,0-1 0,1 0 0,0 0 0,-1 0 0,1 0 0,0 0 0,-1 0 0,1 0 0,0 0 0,0 0 1,0 0-1,0 0 0,0-1 0,0 1 0,0 0 0,0-1 0,0 1 0,0 0 0,0-1 0,0 0 0,1 1 0,-1-1 0,0 0 0,0 1 0,2-1 0,41 1-1441,-32-1 853,3 0-902,0-1-1,0-1 1,0-1-1,0 0 1,26-9-1,22-13-8259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8.718"/>
    </inkml:context>
    <inkml:brush xml:id="br0">
      <inkml:brushProperty name="width" value="0.025" units="cm"/>
      <inkml:brushProperty name="height" value="0.025" units="cm"/>
    </inkml:brush>
  </inkml:definitions>
  <inkml:trace contextRef="#ctx0" brushRef="#br0">65 0 22870,'0'0'9897,"-18"63"-9897,4-25 0,2 2 0,1 1 0,4-5 0,4-1 0,3-2 0,0-7-1858,0-5-3523,0-6-3555</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5.440"/>
    </inkml:context>
    <inkml:brush xml:id="br0">
      <inkml:brushProperty name="width" value="0.025" units="cm"/>
      <inkml:brushProperty name="height" value="0.025" units="cm"/>
    </inkml:brush>
  </inkml:definitions>
  <inkml:trace contextRef="#ctx0" brushRef="#br0">23 8 22998,'-11'0'2979,"3"1"544,5-1-1249,5 0-3907,3-5-2756,-1 1-3842</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6.205"/>
    </inkml:context>
    <inkml:brush xml:id="br0">
      <inkml:brushProperty name="width" value="0.025" units="cm"/>
      <inkml:brushProperty name="height" value="0.025" units="cm"/>
    </inkml:brush>
  </inkml:definitions>
  <inkml:trace contextRef="#ctx0" brushRef="#br0">10 438 8104,'0'0'6203,"-2"8"-3780,-6 26-218,8-32-1992,0-1-1,0 1 1,0-1-1,0 1 1,1-1-1,-1 0 1,0 1-1,0-1 0,1 1 1,-1-1-1,1 0 1,0 1-1,-1-1 1,1 0-1,0 0 1,0 0-1,0 1 1,-1-1-1,1 0 1,0 0-1,1 0 1,-1 0-1,0 0 0,0-1 1,0 1-1,0 0 1,1-1-1,-1 1 1,0 0-1,1-1 1,-1 1-1,0-1 1,1 0-1,-1 0 1,1 1-1,-1-1 1,1 0-1,-1 0 1,0 0-1,1 0 0,-1-1 1,1 1-1,-1 0 1,1-1-1,-1 1 1,0-1-1,1 1 1,-1-1-1,0 1 1,0-1-1,1 0 1,-1 0-1,0 0 1,1-1-1,2-4-80,0-1-1,-1 1 1,0-1-1,0 0 1,-1 0 0,1 0-1,-2-1 1,3-11-1,4-69 743,-6 59-786,-1 21-88,7-148 0,-8 134 0,-1 0 0,-1 0 0,-1 0 0,-11-41 0,36 114 0,3-1 0,2-1 0,40 55 0,-63-97-21,28 36-743,-31-42 689,1 1 0,-1-1 0,0 1 0,1-1 0,-1 1 0,1-1 0,-1 0 0,1 0 0,0 0 0,0 0 0,-1 0 0,1 0 0,0-1 0,0 1 0,0-1 0,0 1 0,0-1 1,0 1-1,0-1 0,0 0 0,3 0 0,-4-1-163,0 1 0,0-1 0,1 0 0,-1 0 1,0 1-1,0-1 0,0 0 0,-1 0 0,1 0 0,0 0 1,0 0-1,0 0 0,-1 0 0,1 0 0,0-1 0,-1 1 1,1 0-1,-1 0 0,1 0 0,-1-1 0,0 1 0,0 0 0,1-1 1,-1 0-1,2-38-4695,-2 32 3154,0-37-7184</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6.578"/>
    </inkml:context>
    <inkml:brush xml:id="br0">
      <inkml:brushProperty name="width" value="0.025" units="cm"/>
      <inkml:brushProperty name="height" value="0.025" units="cm"/>
    </inkml:brush>
  </inkml:definitions>
  <inkml:trace contextRef="#ctx0" brushRef="#br0">0 1 18802,'0'0'1745,"4"9"455,19 43 602,-8-15-660,35 63 1,-44-90-2121,0-1 1,1 0-1,0 0 0,1 0 1,0-1-1,0 0 1,0 0-1,1-1 1,0 0-1,1 0 1,11 5-1,-6-6-2442,-29-16-13482,3 4 13426,-10-7-6829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6.905"/>
    </inkml:context>
    <inkml:brush xml:id="br0">
      <inkml:brushProperty name="width" value="0.025" units="cm"/>
      <inkml:brushProperty name="height" value="0.025" units="cm"/>
    </inkml:brush>
  </inkml:definitions>
  <inkml:trace contextRef="#ctx0" brushRef="#br0">57 249 9385,'0'0'10698,"-56"-27"-6790,55 16-1314,1-5-1185,12-4-127,9-2-385,5-3-225,5-4-191,0 2-321,-1 1-128,-2 6-320,-4 5-930,-5 5-1152,-5 9-1249,-10 1-1314,-4 6-2978</inkml:trace>
  <inkml:trace contextRef="#ctx0" brushRef="#br0" timeOffset="1">143 305 16816,'0'0'12684,"49"-24"-11947,-25-3-545,-1 0-224,2 3-321,-4 3-1536,-6 2-2467,-5 4-3460</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7.590"/>
    </inkml:context>
    <inkml:brush xml:id="br0">
      <inkml:brushProperty name="width" value="0.025" units="cm"/>
      <inkml:brushProperty name="height" value="0.025" units="cm"/>
    </inkml:brush>
  </inkml:definitions>
  <inkml:trace contextRef="#ctx0" brushRef="#br0">102 79 6150,'-6'-8'9406,"3"3"-8587,-30-35 3401,30 38-3814,1-1-1,-1 1 0,0 0 1,0 0-1,1 0 0,-1 0 1,-1 0-1,1 1 1,0-1-1,0 1 0,0 0 1,-1 0-1,1 0 1,-7 0-1,9 1-370,0 1-1,1-1 1,-1 0 0,1 1-1,-1-1 1,1 1-1,0-1 1,-1 1 0,1-1-1,-1 1 1,1-1 0,0 1-1,0 0 1,-1-1 0,1 1-1,0-1 1,0 1 0,0 0-1,-1-1 1,1 1 0,0 0-1,0-1 1,0 1 0,0 0-1,0-1 1,0 1 0,1 0-1,-1 0 1,3 24 6,5-3 402,1-1 0,1-1 0,1 1 0,1-1 0,1-1 0,22 26 0,-14-16 193,215 282 672,-233-304-1308,-14-15 0,-19-19 0,-186-193 0,216 219-5,0 1-1,1-1 1,-1 1-1,0 0 1,0-1-1,0 1 1,0 0-1,1-1 1,-1 1-1,0 0 1,0-1-1,1 1 1,-1 0-1,0-1 1,1 1-1,-1 0 1,0 0-1,1 0 1,-1-1-1,0 1 1,1 0-1,-1 0 1,0 0-1,1 0 1,-1-1-1,1 1 1,-1 0-1,0 0 1,1 0-1,-1 0 1,1 0-1,-1 0 1,0 0-1,1 0 1,-1 0-1,1 0 1,-1 1-1,1-1 1,36-5-745,2-1-1137,-33 4 649,-1 0-1,1-1 1,-1 1-1,0-1 1,0 0-1,0 0 1,6-6-1,6-8-7014</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8.010"/>
    </inkml:context>
    <inkml:brush xml:id="br0">
      <inkml:brushProperty name="width" value="0.025" units="cm"/>
      <inkml:brushProperty name="height" value="0.025" units="cm"/>
    </inkml:brush>
  </inkml:definitions>
  <inkml:trace contextRef="#ctx0" brushRef="#br0">0 259 12460,'0'0'11947,"2"9"-11093,-1 7-342,0-2 170,0 0 0,1 0-1,0-1 1,2 1-1,6 19 1,-10-33-648,0 1 0,0-1 0,0 1 1,1-1-1,-1 1 0,0-1 0,1 1 0,-1-1 0,0 0 1,1 1-1,-1-1 0,0 1 0,1-1 0,-1 0 0,1 1 1,-1-1-1,1 0 0,-1 0 0,1 0 0,-1 1 0,1-1 1,-1 0-1,1 0 0,-1 0 0,1 0 0,-1 0 0,1 0 1,-1 0-1,1 0 0,0 0 0,-1 0 0,1 0 0,-1 0 1,1 0-1,18-15 411,8-26-248,-27 39-167,14-28 76,-11 22-43,0 0 0,0 1 0,1 0 1,0-1-1,0 1 0,0 1 0,1-1 0,0 1 1,1 0-1,5-6 0,-10 12-57,-1-1-1,1 1 0,-1-1 1,1 0-1,-1 1 1,0-1-1,1 1 1,-1-1-1,0 0 0,1 1 1,-1-1-1,0 0 1,0 1-1,1-1 0,-1 0 1,0 1-1,0-1 1,0 0-1,0 1 1,0-1-1,0 0 0,0 0 1,0 1-1,0-1 1,-1 0-1,1 1 1,0-1-1,0 0 0,0 1 1,-1-1-1,1 0 1,0 1-1,-1-1 1,0 0-1,-15-24 40,14 22-45,-97-103 0,130 95-187,15-4-3656,-2-6-3893,-9 2-1638</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8.370"/>
    </inkml:context>
    <inkml:brush xml:id="br0">
      <inkml:brushProperty name="width" value="0.025" units="cm"/>
      <inkml:brushProperty name="height" value="0.025" units="cm"/>
    </inkml:brush>
  </inkml:definitions>
  <inkml:trace contextRef="#ctx0" brushRef="#br0">0 94 19090,'0'0'7004,"2"-10"-4159,-1 4-2569,1-1-1,0 1 0,0 0 1,1 0-1,-1 1 1,1-1-1,1 1 0,3-7 1,-5 10-231,0 0 0,-1 0 0,1 0 0,0 1 0,0-1 0,0 0 0,0 1 0,0 0 0,0-1-1,0 1 1,1 0 0,-1 0 0,0 0 0,1 0 0,-1 1 0,1-1 0,-1 1 0,1-1 0,-1 1 0,1 0 0,-1 0 0,1 0 0,-1 0 0,1 1 0,-1-1 0,1 1 0,-1-1 0,1 1 0,2 1 0,-2 0-45,0 0 0,0 0 0,0 0 0,-1 0 0,1 1 0,-1-1 0,1 1 0,-1 0 0,0 0 0,0 0 0,0 0 0,0 0 0,0 0 0,-1 0 0,1 1 0,-1-1 0,0 1 0,0-1 0,0 5 0,10 71 0,-11-38 0,-1-26 0,2 0 0,-1 0 0,5 20 0,-5-35 1,0 1 0,0 0 0,0-1-1,0 1 1,0 0 0,0-1 0,1 1 0,-1 0 0,0-1-1,0 1 1,1-1 0,-1 1 0,0 0 0,1-1 0,-1 1-1,1-1 1,-1 1 0,0-1 0,1 1 0,-1-1 0,1 0-1,0 1 1,-1-1 0,1 1 0,-1-1 0,1 0 0,-1 0-1,1 1 1,0-1 0,-1 0 0,1 0 0,0 0 0,-1 0-1,1 0 1,0 0 0,-1 1 0,1-2 0,0 1 0,-1 0-1,1 0 1,0 0 0,-1 0 0,1 0 0,0 0 0,-1-1-1,1 1 1,-1 0 0,1-1 0,0 1 0,-1 0 0,1-1-1,-1 1 1,1-1 0,-1 1 0,1-1 0,-1 1 0,0-1-1,1 0 1,27-31-248,15-41-4362,-9-6-7400,-19 35-1732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38.742"/>
    </inkml:context>
    <inkml:brush xml:id="br0">
      <inkml:brushProperty name="width" value="0.025" units="cm"/>
      <inkml:brushProperty name="height" value="0.025" units="cm"/>
    </inkml:brush>
  </inkml:definitions>
  <inkml:trace contextRef="#ctx0" brushRef="#br0">95 73 17777,'0'0'12855,"-9"-6"-11254,-26-16-1110,34 22-489,1-1-1,-1 1 0,0 0 0,1-1 1,-1 1-1,0 0 0,1 0 1,-1-1-1,0 1 0,1 0 0,-1 0 1,0 0-1,1 0 0,-1 0 1,0 0-1,1 0 0,-1 0 0,0 0 1,0 1-1,1-1 0,-1 0 1,1 0-1,-1 1 0,0-1 1,1 0-1,-1 1 0,0-1 0,1 0 1,-1 1-1,1-1 0,-1 1 1,1-1-1,-1 1 0,1-1 0,0 1 1,-1-1-1,1 1 0,-1 0 1,1-1-1,0 2 0,-9 27-9,8-23 6,-5 17 2,2 0 0,1 0 0,0 33 0,2-49 0,1 0 0,0 1 0,1-1 0,0 0 0,0 1 0,0-1 0,1 0 0,0 0 0,0 0 0,1 0 0,0-1 0,0 1 0,1-1 0,7 12 0,-8-16 0,-1 0 0,1 1 0,0-1 0,0-1 0,0 1 0,0 0 0,0 0 0,0-1 0,0 0 0,0 0 0,1 0 0,-1 0 0,0 0 0,1-1 0,-1 1 0,1-1 0,-1 0 0,1 0 0,-1 0 0,1-1 0,-1 1 0,0-1 0,1 0 0,-1 1 0,0-2 0,1 1 0,-1 0 0,0-1 0,0 1 0,0-1 0,0 0 0,0 0 0,-1 0 0,4-3 0,7-6 0,-1 0 0,0-1 0,0-1 0,-1 0 0,15-23 0,-8 7-743,20-41 1,-10-1-5332,-9 9-10069</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56.285"/>
    </inkml:context>
    <inkml:brush xml:id="br0">
      <inkml:brushProperty name="width" value="0.025" units="cm"/>
      <inkml:brushProperty name="height" value="0.025" units="cm"/>
    </inkml:brush>
  </inkml:definitions>
  <inkml:trace contextRef="#ctx0" brushRef="#br0">0 760 19923,'0'0'4201,"13"-6"-2466,-3 1-1401,0 0-1,-1 0 1,1-1 0,-1 0-1,0 0 1,-1-1 0,1-1-1,-1 1 1,11-16 0,199-324 1294,-75 108-1959,-130 220-210,16-24-315,-22 16-6032</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6:56.644"/>
    </inkml:context>
    <inkml:brush xml:id="br0">
      <inkml:brushProperty name="width" value="0.025" units="cm"/>
      <inkml:brushProperty name="height" value="0.025" units="cm"/>
    </inkml:brush>
  </inkml:definitions>
  <inkml:trace contextRef="#ctx0" brushRef="#br0">0 0 20948,'0'0'7030,"8"11"-6805,-2-4-205,-1 1 1,1 0-1,-2 1 1,1-1-1,-1 1 0,-1 0 1,1 0-1,-2 0 1,1 1-1,-1-1 1,1 12-1,0 81 722,-15 161-1,-1-10 1492,13-251-2218,0-1 1,0 0-1,0 1 0,0-1 1,0 1-1,0-1 0,1 0 1,-1 1-1,0-1 1,1 1-1,-1-1 0,1 0 1,0 0-1,-1 1 0,1-1 1,0 0-1,0 0 0,1 2 1,-2-3-13,1 1 1,0-1-1,0 0 1,0 1-1,0-1 0,-1 0 1,1 0-1,0 1 1,0-1-1,0 0 1,0 0-1,0 0 0,0 0 1,0 0-1,0 0 1,-1 0-1,1 0 0,0-1 1,0 1-1,0 0 1,1-1-1,3-1 3,0-1-1,0 0 1,0 0-1,0 0 0,-1-1 1,1 1-1,5-7 1,26-26-61,115-116-1052,-46 56-7661,-56 53 697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9.045"/>
    </inkml:context>
    <inkml:brush xml:id="br0">
      <inkml:brushProperty name="width" value="0.025" units="cm"/>
      <inkml:brushProperty name="height" value="0.025" units="cm"/>
    </inkml:brush>
  </inkml:definitions>
  <inkml:trace contextRef="#ctx0" brushRef="#br0">0 1 19058,'0'0'11691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1.036"/>
    </inkml:context>
    <inkml:brush xml:id="br0">
      <inkml:brushProperty name="width" value="0.025" units="cm"/>
      <inkml:brushProperty name="height" value="0.025" units="cm"/>
    </inkml:brush>
  </inkml:definitions>
  <inkml:trace contextRef="#ctx0" brushRef="#br0">1 0 12780,'0'0'10004,"7"9"-9011,91 120 3517,-63-79-3946,77 84 0,-82-108-813,3 2-776,-18-10-2746,-22-19-2262,-12-9 796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1.377"/>
    </inkml:context>
    <inkml:brush xml:id="br0">
      <inkml:brushProperty name="width" value="0.025" units="cm"/>
      <inkml:brushProperty name="height" value="0.025" units="cm"/>
    </inkml:brush>
  </inkml:definitions>
  <inkml:trace contextRef="#ctx0" brushRef="#br0">1 359 18001,'0'0'11883,"69"-55"-11466,-28 20-161,6-7-160,-2-4-64,0 4-64,-2 0-641,-7 7-1313,-6 5-2370,-7 11-1922,-7 7-6470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1.905"/>
    </inkml:context>
    <inkml:brush xml:id="br0">
      <inkml:brushProperty name="width" value="0.025" units="cm"/>
      <inkml:brushProperty name="height" value="0.025" units="cm"/>
    </inkml:brush>
  </inkml:definitions>
  <inkml:trace contextRef="#ctx0" brushRef="#br0">52 165 9929,'0'0'19603,"-8"-2"-18589,6 1-999,1 1 1,0 0-1,-1-1 0,1 1 0,0 0 1,-1-1-1,1 1 0,0 0 0,-1 0 1,1 0-1,0 0 0,-1 0 0,1 1 1,0-1-1,-1 0 0,1 1 0,0-1 1,0 0-1,-1 1 0,1 0 0,0-1 1,0 1-1,0 0 0,0 0 0,-2 1 1,1 2-7,1 0-1,-1 0 1,1 1 0,1-1 0,-1 1 0,0-1 0,1 0 0,0 1 0,1 7 0,-1 1-9,2 1 1,0-1-1,0 0 0,1 0 1,1-1-1,0 1 1,1-1-1,6 14 0,-8-21 6,0 0 0,0-1 0,0 1 0,0-1 0,1 0 0,0 1 0,-1-2 0,2 1 0,-1 0 0,5 3 0,-6-6 4,0 1 1,-1-1 0,1 0-1,0 0 1,0 0 0,0 0 0,0-1-1,0 1 1,0-1 0,0 0-1,0 1 1,0-1 0,0-1 0,0 1-1,0 0 1,1-1 0,-1 0-1,-1 1 1,5-3 0,-3 1 30,-1 0-1,1 0 1,-1 0 0,0-1-1,1 1 1,-1-1 0,-1 0 0,1 0-1,0 0 1,-1 0 0,1-1-1,-1 1 1,0-1 0,0 1 0,0-1-1,-1 0 1,1 0 0,-1 1-1,1-8 1,2-3 87,-1-1-1,-1 1 1,-1-1-1,0-16 1,-1 19-128,0-1 0,-1 0 0,-1 1 0,0-1 0,-1 1 0,0 0 0,-7-15 0,9 23 0,-1 1 0,1-1 0,-1 0 0,0 1 0,-1-1 0,1 1 0,-1 0 0,1 0 0,-1 0 0,0 0 0,0 0 0,0 1 0,-1-1 0,1 1 0,-1 0 0,1 0 0,-1 0 0,1 0 0,-1 1 0,0 0 0,0-1 0,0 1 0,0 1 0,0-1 0,0 0 0,-5 1 0,8 0-8,1 0 0,-1 0 1,0 0-1,1 0 0,-1 0 0,0 0 0,1 0 1,-1 0-1,0 0 0,1 0 0,-1 0 0,0 0 1,1 0-1,-1 1 0,0-1 0,1 0 0,-1 1 1,1-1-1,-1 0 0,1 1 0,-1-1 0,1 1 1,-1-1-1,1 1 0,-1-1 0,1 1 0,-1-1 1,1 1-1,0-1 0,-1 1 0,1 0 0,0-1 1,-1 1-1,1-1 0,0 1 0,0 0 0,0-1 1,0 1-1,0 0 0,0-1 0,-1 1 0,2 0 1,-1-1-1,0 2 0,0-1-42,0 0 0,1 0 0,-1 0 0,1 0 0,-1 0 0,1-1 0,-1 1 1,1 0-1,-1 0 0,1 0 0,0-1 0,-1 1 0,1 0 0,0 0 0,0-1 0,0 1 0,-1-1 0,1 1 0,0-1 0,0 1 0,0-1 0,0 0 1,0 1-1,0-1 0,0 0 0,0 0 0,0 0 0,2 1 0,-1-2-373,1 1 1,-1 0-1,0-1 0,1 1 1,-1-1-1,0 1 1,1-1-1,-1 0 0,0 0 1,0 0-1,0-1 0,0 1 1,0 0-1,0-1 1,0 1-1,0-1 0,-1 0 1,4-3-1,-1-1-748,0 0 1,0 0-1,0-1 0,-1 0 0,3-7 1,7-22-5103</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2.324"/>
    </inkml:context>
    <inkml:brush xml:id="br0">
      <inkml:brushProperty name="width" value="0.025" units="cm"/>
      <inkml:brushProperty name="height" value="0.025" units="cm"/>
    </inkml:brush>
  </inkml:definitions>
  <inkml:trace contextRef="#ctx0" brushRef="#br0">1 0 13901,'0'0'12807,"2"12"-11328,2 4-998,0-1 0,1 1 0,1-1 1,0 0-1,1-1 0,15 23 0,22 24-178,2-1 0,3-3 0,112 100 0,-282-269-303,-3 26 0,58 41 0,130 22-187,17-17-5062,-4-7-5645,-49 28 3361</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2.916"/>
    </inkml:context>
    <inkml:brush xml:id="br0">
      <inkml:brushProperty name="width" value="0.025" units="cm"/>
      <inkml:brushProperty name="height" value="0.025" units="cm"/>
    </inkml:brush>
  </inkml:definitions>
  <inkml:trace contextRef="#ctx0" brushRef="#br0">71 560 13869,'0'0'4516,"-8"0"-549,-26-1-962,33 1-2880,-1 1-1,1-1 1,-1 1-1,1-1 0,0 1 1,-1 0-1,1-1 1,0 1-1,-1 0 0,1 0 1,0 0-1,0 0 1,0 0-1,0 0 1,0 0-1,0 0 0,0 1 1,1-1-1,-1 0 1,0 1-1,0-1 0,1 0 1,-1 1-1,1-1 1,0 0-1,-1 1 1,1-1-1,0 1 0,0 1 1,-2 48 965,3-42-793,-1 0-187,1-1-1,1 0 1,0 1 0,0-1 0,0 0-1,1 0 1,0 0 0,1 0 0,0-1 0,0 1-1,8 10 1,-10-15-80,0-1-1,0 1 1,0 0-1,1-1 0,-1 0 1,1 1-1,-1-1 1,1 0-1,0 0 1,0-1-1,0 1 1,0 0-1,0-1 1,0 0-1,0 0 1,1 0-1,-1 0 1,0 0-1,1-1 1,-1 1-1,0-1 1,1 0-1,-1 0 1,1-1-1,-1 1 1,0 0-1,1-1 1,-1 0-1,0 0 1,0 0-1,1 0 0,3-2 1,-1-2-30,0 0 0,0 1 0,0-2 0,0 1 0,-1-1 0,0 0 0,0 0 0,0 0 0,-1-1 0,0 1 0,0-1 0,-1 0 0,1 0 0,1-9 0,2-4 0,-1 0 0,-1 1 0,-1-2 0,3-25 0,-8-47 0,1 70 0,3 66 0,-3-40 0,1 15 0,1-1 0,1 1 0,8 30 0,-10-45 0,0 0 0,1 0 0,-1 0 0,1 0 0,-1 0 0,1 0 0,0 0 0,0-1 0,0 1 0,1 0 0,-1-1 0,4 3 0,-5-4 0,1 0 0,-1-1 0,1 1 0,0 0 0,0-1 0,-1 1 0,1-1 0,0 0 0,0 1 0,0-1 0,-1 0 0,1 0 0,0 0 0,0 0 0,0-1 0,0 1 0,-1-1 0,1 1 0,0-1 0,0 1 0,-1-1 0,1 0 0,0 0 0,1-1 0,3-2 0,-1 0 0,0 0 0,1-1 0,-2 0 0,1 0 0,0 0 0,-1-1 0,0 0 0,0 1 0,-1-1 0,0-1 0,0 1 0,0 0 0,-1-1 0,0 1 0,0-1 0,1-10 0,2-12 0,-1 0 0,0-50 0,-3 21 0,-8-67 0,5 107 0,0 1 0,-2-1 0,0 1 0,-1 0 0,-1 0 0,-1 0 0,0 1 0,-11-19 0,17 33 0,0 0 0,0 1 0,0-1 0,0 0 0,-1 1 0,1-1 0,0 1 0,-1-1 0,1 1 0,-1 0 0,1-1 0,-1 1 0,0 0 0,1 0 0,-1 0 0,0 0 0,-3-1 0,4 2 0,0 1 0,0-1 0,0 0 0,1 0 0,-1 1 0,0-1 0,0 0 0,0 1 0,1-1 0,-1 1 0,0-1 0,0 1 0,1-1 0,-1 1 0,0 0 0,1-1 0,-1 1 0,1 0 0,-1 0 0,1-1 0,-1 1 0,1 0 0,-1 0 0,1 0 0,0-1 0,-1 2 0,-1 7 0,-1 0 0,1 0 0,1 1 0,-1-1 0,1 17 0,1-12 0,1 1 0,1 0 0,0-1 0,0 1 0,2-1 0,0 0 0,0 0 0,2 0 0,0 0 0,0-1 0,10 15 0,-11-21 0,1 1 0,-1-1 0,2 1 0,-1-2 0,1 1 0,0-1 0,0 0 0,1 0 0,0-1 0,0 0 0,0 0 0,0-1 0,1 0 0,0-1 0,0 0 0,0 0 0,0-1 0,15 2 0,-11-2-271,1-1 1,-1-1-1,0 0 1,0-1-1,0 0 1,23-6-1,-30 5-121,0 0 0,-1 0 0,1 0 0,-1-1-1,1 0 1,-1 0 0,0 0 0,0-1 0,-1 1 0,1-1 0,-1-1-1,1 1 1,-1 0 0,-1-1 0,1 0 0,-1 0 0,4-6 0,7-22-12533</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3.914"/>
    </inkml:context>
    <inkml:brush xml:id="br0">
      <inkml:brushProperty name="width" value="0.025" units="cm"/>
      <inkml:brushProperty name="height" value="0.025" units="cm"/>
    </inkml:brush>
  </inkml:definitions>
  <inkml:trace contextRef="#ctx0" brushRef="#br0">0 279 16271,'0'0'9561,"7"9"-8637,2 4-630,1 0 0,1-1 0,0 0 0,17 14 0,-25-23-238,1-1-1,-1 1 1,1-1 0,-1 0 0,1 0 0,0 0 0,0 0 0,0-1 0,0 0 0,0 0 0,7 1 0,-9-2 5,0 0 0,0 0 0,1 0-1,-1-1 1,0 1 0,0-1 0,1 0 0,-1 1 0,0-1 0,0 0 0,0 0 0,0-1 0,0 1 0,0 0 0,0-1 0,-1 1 0,1-1 0,0 1 0,-1-1 0,1 0 0,-1 0 0,0 1-1,2-5 1,3-4 173,-1-1-1,-1 0 0,0-1 1,0 1-1,-1-1 0,0 1 0,1-24 1,8-27 307,-12 61-541,0 0 0,0 0 0,0 0 0,1 0 0,-1 0 0,0 0 0,0 0 0,1 0 0,-1 0 0,1 0 0,-1 0 0,1 0 0,-1 0 0,1 0 0,-1 1 0,1-1 0,0 0 0,0 0 0,-1 1 0,1-1 0,0 1 0,0-1 0,0 0 0,0 1 0,-1-1 0,1 1 0,0 0 0,0-1 0,0 1 0,0 0 0,0 0 0,0-1 0,0 1 0,0 0 0,0 0 0,0 0 0,0 0 0,0 0 0,0 1 0,0-1 0,2 1 0,4 2 0,-1 0 0,0 0 0,0 1 0,0 0 0,8 8 0,-11-9 0,1 0 0,0 0 0,0 0 0,0 0 0,0-1 0,0 1 0,10 2 0,-13-5 0,1 0 0,0 0 0,0-1 0,0 1 0,0-1 0,0 1 0,0-1 0,-1 0 0,1 0 0,0 1 0,-1-1 0,1-1 0,0 1 0,-1 0 0,1 0 0,-1 0 0,0-1 0,1 1 0,-1-1 0,0 1 0,0-1 0,0 1 0,0-1 0,0 0 0,0 0 0,0 1 0,-1-1 0,1 0 0,-1 0 0,1-3 0,14-70 0,-12 55 0,14-38-2545,-16 56 2329,0 0 0,-1 1 0,1-1 1,0 0-1,0 1 0,0-1 0,1 1 0,-1-1 0,0 1 0,1 0 1,-1-1-1,4-1 0,-5 3 99,1 0 1,0-1-1,0 1 1,0 0 0,0 0-1,0 0 1,-1 0-1,1 0 1,0 0-1,0 0 1,0 0-1,0 1 1,0-1-1,-1 0 1,1 0-1,0 1 1,0-1-1,0 0 1,-1 1-1,1-1 1,0 1-1,-1-1 1,1 1-1,0 0 1,-1-1-1,1 1 1,0-1-1,-1 1 1,1 1-1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4.256"/>
    </inkml:context>
    <inkml:brush xml:id="br0">
      <inkml:brushProperty name="width" value="0.025" units="cm"/>
      <inkml:brushProperty name="height" value="0.025" units="cm"/>
    </inkml:brush>
  </inkml:definitions>
  <inkml:trace contextRef="#ctx0" brushRef="#br0">1 1 18578,'0'0'5188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4.600"/>
    </inkml:context>
    <inkml:brush xml:id="br0">
      <inkml:brushProperty name="width" value="0.025" units="cm"/>
      <inkml:brushProperty name="height" value="0.025" units="cm"/>
    </inkml:brush>
  </inkml:definitions>
  <inkml:trace contextRef="#ctx0" brushRef="#br0">52 23 18481,'0'0'11964,"-8"11"-10939,2-4-919,1 2 1,0-1 0,0 0-1,1 1 1,0 0-1,1 0 1,-5 16 0,7-20-87,0 0 0,0-1 0,1 1 0,-1 0 1,1-1-1,0 1 0,0 0 0,1-1 0,-1 1 1,1 0-1,0-1 0,0 1 0,1-1 0,0 1 1,-1-1-1,1 0 0,0 0 0,1 1 0,-1-1 1,1-1-1,5 7 0,-6-8-21,-1 0 0,1-1 0,0 1 0,-1-1 1,1 1-1,0-1 0,0 0 0,0 0 0,0 0 0,0 0 0,1 0 0,-1 0 0,0 0 0,0-1 1,1 1-1,-1-1 0,0 1 0,1-1 0,-1 0 0,0 0 0,1 0 0,3-1 0,-3 0-6,1-1-1,-1 1 1,0-1-1,0 0 1,1 0-1,-1 0 1,-1 0-1,1 0 1,0-1-1,0 1 1,-1-1 0,0 0-1,3-3 1,2-4-83,-1 0 0,0-1 0,-1 1 1,0-1-1,0 0 0,-2-1 0,6-20 1,-6-9-3326,-3 15-2148,-1 7-2505,1 5-4376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5.317"/>
    </inkml:context>
    <inkml:brush xml:id="br0">
      <inkml:brushProperty name="width" value="0.025" units="cm"/>
      <inkml:brushProperty name="height" value="0.025" units="cm"/>
    </inkml:brush>
  </inkml:definitions>
  <inkml:trace contextRef="#ctx0" brushRef="#br0">31 572 18033,'0'0'13026,"-5"-2"-12519,1 0-416,3 2-57,0-1 1,0 1 0,0 0-1,0 0 1,0-1 0,0 1-1,0-1 1,0 1 0,0-1 0,0 1-1,0-1 1,1 1 0,-1-1-1,0 0 1,0 1 0,1-1-1,-1 0 1,0 0 0,1 0 0,-1 0-1,1 1 1,-1-1 0,1 0-1,0 0 1,-1 0 0,1 0-1,0 0 1,-1 0 0,1 0 0,0 0-1,0-1 1,0 159-35,0-156 0,0 0 0,0 0 0,0 1 0,1-1 0,-1 0 0,0 0 0,0 0 0,1 1 0,-1-1 0,0 0 0,1 0 0,0 0 0,-1 0 0,1 0 0,-1 0 0,1 0 0,0 0 0,0 0 0,1 2 0,-1-3 0,0 0 0,-1 0 0,1 0 0,0 1 0,0-1 0,-1 0 0,1 0 0,0 0 0,0 0 0,0 0 0,-1 0 0,1-1 0,0 1 0,0 0 0,-1 0 0,1 0 0,0-1 0,0 1 0,-1 0 0,1-1 0,0 1 0,0-1 0,3-2 0,0-1 0,0 1 0,0-1 0,0 1 0,-1-1 0,0 0 0,4-6 0,4-10 0,16-44 0,-20 46 0,1 0 0,0 1 0,17-27 0,-24 42 0,0 1 0,0 0 0,0 0 0,0 0 0,0-1 0,0 1 0,0 0 0,0 0 0,1 0 0,-1 1 0,0-1 0,1 0 0,-1 0 0,0 1 0,1-1 0,-1 1 0,1-1 0,-1 1 0,1 0 0,-1-1 0,1 1 0,2 0 0,30 11 0,-32-10 0,-1 0 0,1 1 0,0-1 0,0 0 0,0-1 0,0 1 0,0 0 0,0 0 0,0-1 0,0 1 0,1-1 0,-1 0 0,0 0 0,0 0 0,0 0 0,0 0 0,0 0 0,1 0 0,-1-1 0,0 1 0,0-1 0,0 1 0,0-1 0,0 0 0,0 0 0,0 0 0,3-2 0,4-8 0,0 0 0,0 0 0,-1-1 0,10-20 0,-11 19 0,1 0 0,0 1 0,0 0 0,14-15 0,-22 27 0,0-1 0,1 1 0,-1-1 0,1 1 0,-1-1 0,1 1 0,-1 0 0,1-1 0,-1 1 0,1 0 0,-1-1 0,1 1 0,0 0 0,-1-1 0,1 1 0,-1 0 0,1 0 0,0 0 0,-1 0 0,1 0 0,0 0 0,-1 0 0,1 0 0,0 0 0,-1 0 0,1 0 0,0 0 0,-1 0 0,1 0 0,-1 0 0,2 1 0,12 16 0,3 1 0,-16-18 0,0 0 0,0 0 0,0 0 0,0 0 0,0 0 0,0 0 0,0 0 0,0-1 0,0 1 0,0 0 0,0-1 0,-1 1 0,1-1 0,0 1 0,0-1 0,0 1 0,0-1 0,0 1 0,-1-1 0,1 0 0,0 1 0,0-1 0,-1 0 0,1 0 0,-1 0 0,1 0 0,-1 1 0,1-3 0,30-37 0,-2-2 0,-2-2 0,23-49 0,-23 69 0,-22 17 0,0-1 0,-1 1 0,0-1 0,0-1 0,0 1 0,-1 0 0,-1-1 0,0 0 0,0 1 0,0-1 0,0-17 0,-2 26 0,0 1 0,0-1 0,-1 0 0,1 0 0,0 1 0,0-1 0,0 0 0,0 0 0,0 0 0,-1 1 0,1-1 0,0 0 0,0 0 0,0 0 0,-1 1 0,1-1 0,0 0 0,0 0 0,-1 0 0,1 0 0,0 0 0,0 0 0,-1 0 0,1 0 0,0 0 0,0 1 0,-1-1 0,1 0 0,0 0 0,-1 0 0,1 0 0,0-1 0,0 1 0,-1 0 0,1 0 0,0 0 0,0 0 0,-1 0 0,1 0 0,0 0 0,0 0 0,-1-1 0,1 1 0,0 0 0,0 0 0,0 0 0,-1 0 0,1-1 0,0 1 0,0 0 0,0 0 0,0 0 0,-1-1 0,1 1 0,0 0 0,0 0 0,0-1 0,0 1 0,0 0 0,0 0 0,0-1 0,0 1 0,0 0 0,0-1 0,0 1 0,0 0 0,0-1 0,-14 22 0,13-16 0,-1 0 0,2-1 0,-1 1 0,0 0 0,1 0 0,0-1 0,0 1 0,1 0 0,-1 0 0,1 0 0,0-1 0,0 1 0,0 0 0,4 7 0,-3-10 0,0 1 0,-1-1 0,1 0 0,1 1 0,-1-1 0,0 0 0,0 0 0,1 0 0,-1 0 0,1-1 0,0 1 0,0-1 0,-1 0 0,1 1 0,0-1 0,0 0 0,0-1 0,0 1 0,0 0 0,0-1 0,0 0 0,0 0 0,6 0 0,-2 0 29,26-2-645,-14-8-2603,-5-2-7357</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6.296"/>
    </inkml:context>
    <inkml:brush xml:id="br0">
      <inkml:brushProperty name="width" value="0.025" units="cm"/>
      <inkml:brushProperty name="height" value="0.025" units="cm"/>
    </inkml:brush>
  </inkml:definitions>
  <inkml:trace contextRef="#ctx0" brushRef="#br0">1 5 16528,'15'36'7361,"34"46"-4590,-16-29-1346,-20-30-770,37 60 1255,-45-76-1761,1 1 0,0-1 0,0 0 0,1 0 1,0-1-1,0 0 0,14 9 0,-20-14-139,1 0-1,-1 0 1,1 0 0,0 0-1,-1 0 1,1 0-1,0-1 1,-1 1-1,1-1 1,0 1-1,0-1 1,-1 0-1,1 0 1,0 0-1,0 1 1,-1-2-1,1 1 1,0 0-1,0 0 1,0-1-1,-1 1 1,1-1-1,0 1 1,-1-1-1,1 0 1,0 1-1,-1-1 1,1 0 0,-1 0-1,1 0 1,-1 0-1,0-1 1,1 1-1,-1 0 1,0-1-1,0 1 1,0 0-1,0-1 1,0 1-1,0-1 1,0 0-1,0 1 1,-1-1-1,1 0 1,-1 1-1,1-1 1,-1 0-1,1-3 1,2-11 80,-1 0-1,0-1 1,-1 1 0,-1-19-1,0 26-80,0-68-9,41 138 0,-7-17 0,-33-43 0,-1 0 0,1 0 0,-1 0 0,1-1 0,0 1 0,-1 0 0,1 0 0,0-1 0,0 1 0,0-1 0,0 1 0,-1 0 0,1-1 0,0 1 0,0-1 0,0 0 0,0 1 0,0-1 0,0 0 0,0 0 0,0 0 0,0 1 0,0-1 0,0 0 0,0 0 0,0 0 0,1-1 0,-1 1 0,0 0 0,0 0 0,0-1 0,0 1 0,-1 0 0,1-1 0,0 1 0,0-1 0,0 1 0,0-1 0,0 1 0,0-1 0,-1 0 0,1 0 0,0 1 0,0-1 0,-1 0 0,1 0 0,-1 0 0,1 1 0,0-3 0,3-8 0,0 0 0,-1 0 0,0-1 0,0 1 0,-1-1 0,0-17 0,9-44 0,-11 72 0,0 0 0,1 0 0,-1 0 0,0 0 0,0 0 0,1 1 0,-1-1 0,1 0 0,-1 0 0,1 0 0,-1 0 0,1 1 0,-1-1 0,1 0 0,0 1 0,-1-1 0,1 0 0,0 1 0,-1-1 0,1 1 0,0-1 0,0 1 0,0-1 0,0 1 0,0 0 0,1-1 0,0 1 0,-1 0 0,1 0 0,0 1 0,0-1 0,-1 1 0,1-1 0,-1 1 0,1-1 0,-1 1 0,1 0 0,-1 0 0,1 0 0,2 2 0,6 6 0,0 0 0,0 1 0,8 12 0,-9-11 0,-9-10 0,1 0 0,1 1 0,-1-1 0,0 0 0,0 0 0,0 0 0,1 0 0,-1 0 0,0 0 0,1 0 0,-1 0 0,1 0 0,-1-1 0,1 1 0,-1 0 0,1-1 0,0 1 0,2-1 0,-3 0 0,0 0 0,0-1 0,0 1 0,0-1 0,-1 1 0,1-1 0,0 1 0,0-1 0,-1 1 0,1-1 0,0 0 0,-1 0 0,1 1 0,0-1 0,-1 0 0,1 0 0,-1 0 0,1 1 0,-1-1 0,0 0 0,1 0 0,-1 0 0,0-1 0,3-11 0,-1 0 0,0 0 0,-1-24 0,0 14 0,2 13-1990,-3 10 1834,0 0 1,0 0 0,0-1-1,0 1 1,0 0 0,0 0-1,1-1 1,-1 1 0,0 0-1,0 0 1,0-1 0,0 1-1,1 0 1,-1 0 0,0 0-1,0-1 1,0 1 0,1 0-1,-1 0 1,0 0 0,0 0-1,1 0 1,-1-1 0,0 1-1,0 0 1,1 0 0,-1 0-1,0 0 1,1 0 0,-1 0-1,0 0 1,0 0 0,1 0-1,-1 0 1,0 0 0,0 0-1,1 0 1,-1 0 0,0 0-1,1 1 1,-1-1 0,0 0-1,0 0 1,1 0 0,-1 0-1,0 0 1,0 1 0,0-1-1,1 0 1,-1 0 0,0 0-1,0 1 1,6 6-9385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3:46.459"/>
    </inkml:context>
    <inkml:brush xml:id="br0">
      <inkml:brushProperty name="width" value="0.025" units="cm"/>
      <inkml:brushProperty name="height" value="0.025" units="cm"/>
    </inkml:brush>
  </inkml:definitions>
  <inkml:trace contextRef="#ctx0" brushRef="#br0">1823 1 4164,'-104'28'471,"-300"90"2220,333-92-2453,1 3 1,2 3-1,-102 65 1,97-45-135,2 2 0,3 4 1,3 3-1,2 3 0,3 2 0,3 3 1,-60 93-1,64-77 5,4 2 0,3 1 0,5 3-1,3 2 1,4 0 0,-27 128 0,48-156-130,2 0 1,3 0-1,2 1 1,4 0-1,3 0 0,13 101 1,-7-128 6,1 0 1,2-1-1,1-1 1,2 0-1,2 0 1,1-2-1,2 0 0,1 0 1,2-2-1,1-1 1,2 0-1,35 36 1,-22-33-8,2-3 0,0-1-1,2-2 1,2-1 0,0-3 0,2-1 0,0-3 0,2-1 0,49 13 0,4-5 1,1-4 1,1-4 0,143 9-1,-123-22 66,0-4-1,-1-6 0,1-5 0,-1-6 0,-1-4 0,0-6 0,-2-5 1,-1-6-1,-2-4 0,113-56 0,-105 33 153,-4-6 0,-2-5 0,135-110 0,-114 66 7,245-267-1,-338 334-121,-2-3 1,-3-2-1,-2-1 0,-2-2 1,34-78-1,-58 108 29,-1-1 0,-1 0 0,-2 0 0,-1 0-1,-1-1 1,-2 0 0,-1 0 0,-1-1 0,-1 1 0,-2 0 0,-1-1-1,-2 1 1,-1 0 0,-9-32 0,-4 5-36,-2 0-1,-4 1 0,-1 2 1,-3 0-1,-2 2 1,-2 1-1,-3 2 0,-60-67 1,58 77 123,-2 2 0,-1 1 0,-1 3 0,-3 1 0,0 2 0,-2 2 0,-1 2 0,-1 2 0,-91-31 0,52 30 0,-1 4-1,-1 4 1,-163-11-1,88 23-128,-200 20 1,227-2-256,1 6 1,1 6 0,1 6 0,1 5 0,-147 63-1,216-70-538,2 3-1,0 3 0,-94 71 0,68-36-1675,-123 130 1,54-36-1900</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7:18.392"/>
    </inkml:context>
    <inkml:brush xml:id="br0">
      <inkml:brushProperty name="width" value="0.025" units="cm"/>
      <inkml:brushProperty name="height" value="0.025" units="cm"/>
    </inkml:brush>
  </inkml:definitions>
  <inkml:trace contextRef="#ctx0" brushRef="#br0">0 389 15855,'0'0'9620,"11"-9"-8019,2-3-1293,-1 0 0,0 0-1,-1-2 1,-1 1-1,0-1 1,0-1 0,11-23-1,-13 19 8,0 0-1,-2-1 1,0 1-1,-1-1 0,-1-1 1,0 1-1,-2 0 1,-1-1-1,-1-33 1,0 53-314,0 1 0,0-1 1,0 0-1,0 0 0,-1 1 1,1-1-1,0 0 0,0 1 1,-1-1-1,1 0 0,0 1 1,-1-1-1,1 1 1,0-1-1,-1 0 0,1 1 1,-1-1-1,1 1 0,-1-1 1,0 1-1,1 0 0,-1-1 1,1 1-1,-1-1 0,0 1 1,1 0-1,-1 0 1,0-1-1,1 1 0,-1 0 1,0 0-1,0 0 0,1 0 1,-1 0-1,0 0 0,0 0 1,1 0-1,-1 0 0,0 0 1,1 0-1,-1 0 1,0 0-1,0 1 0,1-1 1,-1 0-1,0 1 0,1-1 1,-1 0-1,1 1 0,-1-1 1,0 1-1,1-1 0,-1 1 1,1-1-1,-1 1 0,1-1 1,0 1-1,-1 0 1,1-1-1,-1 1 0,1-1 1,-1 2-1,-3 12-1,1 1 0,0-1 0,1 0 0,-1 26 0,2-32 0,1-1 0,0 1 0,1 0 0,-1 0 0,2 0 0,-1-1 0,1 1 0,0 0 0,1-1 0,3 9 0,-5-14 0,1 0 0,-1 0 0,0-1 0,1 1 0,-1 0 0,1-1 0,0 1 0,-1-1 0,1 1 0,0-1 0,0 0 0,0 0 0,0 0 0,0 0 0,0 0 0,0-1 0,0 1 0,0 0 0,0-1 0,1 0 0,-1 1 0,0-1 0,0 0 0,1 0 0,-1 0 0,0-1 0,0 1 0,0 0 0,1-1 0,-1 1 0,0-1 0,0 0 0,0 0 0,0 0 0,3-2 0,6-3 0,0-1 0,0-1 0,0 0 0,15-15 0,-18 16 0,0-1-11,44-40-1519,-21 12-2363,-11 6-5983</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0.910"/>
    </inkml:context>
    <inkml:brush xml:id="br0">
      <inkml:brushProperty name="width" value="0.025" units="cm"/>
      <inkml:brushProperty name="height" value="0.025" units="cm"/>
    </inkml:brush>
  </inkml:definitions>
  <inkml:trace contextRef="#ctx0" brushRef="#br0">82 1 18001,'0'0'1239,"3"12"-449,18 90 557,-4 1 1,-5 1-1,-2 200 1,-20-106-819,-41 231 0,-23 168 1216,64-432-1584,19 271-1,14-203-113,12 242 147,-35-425-242,2-3 120,-3-1 0,-1 1 0,-2 0 0,-3-1 0,-13 51 0,20-96-358,-5 11-928,0-11-4995,-1-8 188</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1.910"/>
    </inkml:context>
    <inkml:brush xml:id="br0">
      <inkml:brushProperty name="width" value="0.025" units="cm"/>
      <inkml:brushProperty name="height" value="0.025" units="cm"/>
    </inkml:brush>
  </inkml:definitions>
  <inkml:trace contextRef="#ctx0" brushRef="#br0">48 0 18898,'0'0'2269,"-8"10"-1271,-24 35-315,31-45-650,1 1 0,-1-1-1,1 1 1,-1-1 0,1 1-1,-1 0 1,1-1-1,-1 1 1,1 0 0,-1-1-1,1 1 1,0 0 0,0 0-1,-1 0 1,1-1 0,0 1-1,0 0 1,0 0 0,0 0-1,0-1 1,0 1 0,0 0-1,0 0 1,0 0 0,0-1-1,0 1 1,1 0 0,-1 0-1,0 0 1,1-1-1,-1 1 1,0 0 0,1-1-1,-1 1 1,1 0 0,-1-1-1,1 1 1,0 1 0,25 3 945,-22-5-908,320-4 3237,-12-1-3256,1 35-3,89 4 43,451-65 379,279 22 58,-806 13-487,-260-8-275,-1-2-1,-1-2 1,65-18 0,-128 25 38,23-8-1887,-17-5-6652,-6 6 2255</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2.250"/>
    </inkml:context>
    <inkml:brush xml:id="br0">
      <inkml:brushProperty name="width" value="0.025" units="cm"/>
      <inkml:brushProperty name="height" value="0.025" units="cm"/>
    </inkml:brush>
  </inkml:definitions>
  <inkml:trace contextRef="#ctx0" brushRef="#br0">39 14 19410,'0'0'7661,"12"-1"-5777,380-11-757,-388 12-1155,1 0 0,0 0-1,-1 0 1,1 1 0,0 0 0,-1-1 0,1 2 0,-1-1 0,1 0-1,-1 1 1,1 0 0,-1 0 0,0 0 0,0 1 0,4 3 0,-6-4 32,0 1 1,0-1-1,0 1 1,0 0-1,-1 0 1,0 0-1,1 0 1,-1 0-1,0 0 1,-1 1-1,1-1 1,-1 0-1,1 0 1,-1 1-1,0-1 1,0 0-1,0 1 1,-1-1 0,1 0-1,-1 0 1,1 1-1,-1-1 1,-2 4-1,-1 6 205,-1-1 0,-1 0 0,0 0 0,0 0 0,-1-1-1,-1 0 1,-10 13 0,-70 71 978,70-78-1103,-224 217 115,137-137-7685,88-84-1285</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3.099"/>
    </inkml:context>
    <inkml:brush xml:id="br0">
      <inkml:brushProperty name="width" value="0.025" units="cm"/>
      <inkml:brushProperty name="height" value="0.025" units="cm"/>
    </inkml:brush>
  </inkml:definitions>
  <inkml:trace contextRef="#ctx0" brushRef="#br0">1 527 18866,'0'0'4030,"8"3"-2396,-3-3-1473,-1 1-1,1-1 1,0 0-1,0 0 1,0-1 0,0 1-1,-1-1 1,1 0 0,0 0-1,0-1 1,-1 0 0,1 1-1,-1-1 1,0-1-1,0 1 1,1-1 0,-1 1-1,-1-1 1,5-4 0,16-13 811,40-46-1,-42 43-805,64-72 881,125-180-1,-193 255-941,-18 20-100,1 0 0,-1 0 0,0 0 1,1 0-1,-1 0 0,0-1 0,1 1 1,-1 0-1,0 0 0,1 0 0,-1 0 1,0 0-1,1 0 0,-1 0 0,0 0 1,1 0-1,-1 0 0,1 0 0,-1 0 1,0 1-1,1-1 0,-1 0 0,0 0 0,0 0 1,1 0-1,-1 0 0,0 1 0,1-1 1,-1 0-1,0 0 0,0 1 0,1-1 1,-1 1-1,2 3 43,0 0 0,0 0 0,-1 0 0,0 1 0,0-1-1,0 1 1,0 4 0,3 13 55,7 23 175,2-1 1,1-1 0,26 51-1,-26-66-1449,33 48 0,-10-30-3593,6-3-3487,-29-31-5512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3.883"/>
    </inkml:context>
    <inkml:brush xml:id="br0">
      <inkml:brushProperty name="width" value="0.025" units="cm"/>
      <inkml:brushProperty name="height" value="0.025" units="cm"/>
    </inkml:brush>
  </inkml:definitions>
  <inkml:trace contextRef="#ctx0" brushRef="#br0">0 1 19058,'0'0'9241,"6"10"-8040,33 63-200,55 94 416,-21-61-3477,-68-98 1328,-5-8 490,0 0 0,0 1 0,0-1 1,0 0-1,0 0 0,0 1 0,0-1 1,0 0-1,0 1 0,0-1 1,0 0-1,0 0 0,-1 1 0,1-1 1,0 0-1,0 0 0,0 1 0,0-1 1,-1 0-1,1 0 0,0 0 1,0 1-1,0-1 0,-1 0 0,1 0 1,0 0-1,0 0 0,-1 0 0,1 1 1,0-1-1,0 0 0,-1 0 1,1 0-1,0 0 0,-1 0 0,1 0 1,0 0-1,-1 0 0,1 0 1,0 0-1,0 0 0,-1 0 0,1 0 1,0 0-1,0 0 0,-1 0 0,1-1 1,0 1-1,-1 0 0,1 0 1,0 0-1,-1-1 0,-15 1-10915</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4.224"/>
    </inkml:context>
    <inkml:brush xml:id="br0">
      <inkml:brushProperty name="width" value="0.025" units="cm"/>
      <inkml:brushProperty name="height" value="0.025" units="cm"/>
    </inkml:brush>
  </inkml:definitions>
  <inkml:trace contextRef="#ctx0" brushRef="#br0">1 191 14606,'0'0'11819,"48"-51"-10121,-12 28-930,2-3-543,0 3-129,-1 2-257,-6 1-1536,-6 7-2339,-10 4-1793,-7 4-3460</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4.567"/>
    </inkml:context>
    <inkml:brush xml:id="br0">
      <inkml:brushProperty name="width" value="0.025" units="cm"/>
      <inkml:brushProperty name="height" value="0.025" units="cm"/>
    </inkml:brush>
  </inkml:definitions>
  <inkml:trace contextRef="#ctx0" brushRef="#br0">0 73 20884,'0'0'4105,"12"-8"-1777,-2 1-1966,-2 0-118,1 0 1,0 1-1,0 0 0,0 1 0,1 0 0,-1 0 0,1 1 0,1 0 0,-1 1 1,11-3-1,-19 6-250,-1 0 1,0 0 0,0 0-1,0 0 1,0 1 0,0-1-1,0 0 1,0 0 0,1 1-1,-1-1 1,0 0 0,0 1-1,0-1 1,0 1-1,0 0 1,0-1 0,-1 1-1,1 0 1,0-1 0,0 1-1,0 0 1,-1 0 0,1 0-1,0 0 1,-1 0 0,1 0-1,-1 0 1,1 0 0,0 1-1,0 2 15,0 0-1,0 0 0,0 1 0,-1-1 1,0 0-1,0 0 0,0 0 0,0 7 1,-2 2 95,-1 1 1,0 0 0,-1-1 0,-6 17-1,0-8 289,-1-1 0,-1 0 0,-1-1 0,-30 35 0,43-55-393,0 0-1,0 1 1,0-1 0,-1 0 0,1 0-1,0 0 1,0 0 0,0 1 0,-1-1-1,1 0 1,0 0 0,0 1 0,0-1-1,0 0 1,0 0 0,0 1 0,0-1-1,0 0 1,-1 0 0,1 1 0,0-1-1,0 0 1,0 0 0,0 1-1,0-1 1,0 0 0,0 0 0,1 1-1,-1-1 1,0 0 0,0 0 0,0 1-1,0-1 1,0 0 0,0 0 0,0 1-1,0-1 1,1 0 0,-1 1 0,13 2-90,25-3-675,-33-1 450,34-4-3778,-12-1-2074,8-3-6288</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5.114"/>
    </inkml:context>
    <inkml:brush xml:id="br0">
      <inkml:brushProperty name="width" value="0.025" units="cm"/>
      <inkml:brushProperty name="height" value="0.025" units="cm"/>
    </inkml:brush>
  </inkml:definitions>
  <inkml:trace contextRef="#ctx0" brushRef="#br0">1 1 13164,'0'0'14654,"0"8"-13212,0 6-1173,0-1 1,1 1-1,1-1 1,0 1 0,1-1-1,1 0 1,0 0-1,1 0 1,6 12 0,-4-12-297,1 0 1,1-1 0,0 0 0,1 0 0,0-1 0,1 0 0,0-1 0,18 13 0,-16-14-1321,1-1 1,0-1 0,0 0-1,27 8 1,-39-14 657,4 1-1872,-4 2-3942</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5.440"/>
    </inkml:context>
    <inkml:brush xml:id="br0">
      <inkml:brushProperty name="width" value="0.025" units="cm"/>
      <inkml:brushProperty name="height" value="0.025" units="cm"/>
    </inkml:brush>
  </inkml:definitions>
  <inkml:trace contextRef="#ctx0" brushRef="#br0">11 308 3651,'0'0'24760,"-10"-59"-22838,28 35-769,6-5-96,8-3-833,7-1-224,0-2 0,4 4-609,-6 2-2145,-6 8-2659,-11 6-2467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09.892"/>
    </inkml:context>
    <inkml:brush xml:id="br0">
      <inkml:brushProperty name="width" value="0.025" units="cm"/>
      <inkml:brushProperty name="height" value="0.025" units="cm"/>
    </inkml:brush>
  </inkml:definitions>
  <inkml:trace contextRef="#ctx0" brushRef="#br0">1 100 4644,'0'0'8681,"10"4"-7486,37 7 90,1-2 0,0-1 0,54 0 0,-43-3-1289,499 8 1006,1-45-19,-22 0-560,15-11 824,20-1-1021,231 38-131,-580 6-83,-223 0-18,1 0 0,-1-1 0,1 1 0,-1 0 0,1 0 0,-1 0 0,1 0 0,-1 0 0,1 0 0,-1 0 0,1 0 0,-1 0 0,1 0 0,-1 0 0,0 1 0,1-1 0,-1 0 0,1 0 0,-1 0 0,1 0 0,-1 1 0,0-1 0,1 0 0,-1 1 0,1-1 0,-1 0 0,0 1 0,1-1 0,-1 0 0,0 1 0,0-1 0,1 0 0,-1 1 0,0-1 0,0 1 0,0-1 0,1 1-1,-2 0-1,1 0-1,0-1 1,-1 1-1,1 0 1,-1-1-1,0 1 1,1-1-1,-1 1 1,1-1-1,-1 1 1,0-1-1,1 0 1,-1 1-1,0-1 1,0 0-1,1 1 1,-1-1-1,0 0 1,0 0-1,1 0 1,-1 0-1,0 0 1,-1 0-1,-390 7-731,221-10 519,-896 31-2523,-882 5 2803,1935-34-33,-1 1 0,0 1 0,1 0 1,-1 0-1,1 2 0,0 0 0,0 0 0,-21 9 0,34-12-22,0 0 1,0 1-1,0-1 0,0 1 1,0-1-1,0 1 1,0 0-1,0-1 0,0 1 1,0 0-1,1-1 0,-1 1 1,0 0-1,0 0 0,1 0 1,-1 0-1,1 0 0,-1 0 1,0 0-1,1 0 0,0 0 1,-1 0-1,1 0 0,-1 1 1,2-1-2,-1 0 1,1 0-1,-1 0 0,1 0 1,-1 0-1,1 0 1,-1 0-1,1 0 0,0 0 1,-1 0-1,1-1 0,0 1 1,0 0-1,0 0 1,0-1-1,0 1 0,0-1 1,0 1-1,1 0 1,7 3 29,0 0 0,0-1 0,0 0 0,12 2 0,67 6 87,-1-3 0,151-7 0,-127-2-69,725-41 98,-370 11-127,1249-30 399,-1557 57 957,-247-5 90,-590-11-1111,388 23-3294,37-1-4258,116-1-3626</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25.786"/>
    </inkml:context>
    <inkml:brush xml:id="br0">
      <inkml:brushProperty name="width" value="0.025" units="cm"/>
      <inkml:brushProperty name="height" value="0.025" units="cm"/>
    </inkml:brush>
  </inkml:definitions>
  <inkml:trace contextRef="#ctx0" brushRef="#br0">0 286 18834,'0'0'3779,"5"-9"-1019,59-148 1888,-18 38-3931,-46 119-725,0 0-1,0 0 1,0 0-1,0 0 1,0 1-1,0-1 1,0 0-1,0 0 0,0 0 1,0 0-1,0 0 1,1 0-1,-1 0 1,0 0-1,0 1 1,0-1-1,0 0 1,0 0-1,0 0 0,0 0 1,0 0-1,0 0 1,0 0-1,1 0 1,-1 0-1,0 0 1,0 0-1,0 0 0,0 0 1,0 0-1,0 0 1,0 0-1,1 0 1,-1 0-1,0 0 1,0 0-1,0 0 1,0 0-1,0 0 0,0 0 1,0 0-1,1 0 1,-1 0-1,0 0 1,0 0-1,0 0 1,0 0-1,0 0 0,0 0 1,0 0-1,1 0 1,-1 0-1,0 0 1,2 23-459,0 32-681,-5 33-1500,1-1-4975,2-61-454</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2.723"/>
    </inkml:context>
    <inkml:brush xml:id="br0">
      <inkml:brushProperty name="width" value="0.025" units="cm"/>
      <inkml:brushProperty name="height" value="0.025" units="cm"/>
    </inkml:brush>
  </inkml:definitions>
  <inkml:trace contextRef="#ctx0" brushRef="#br0">0 50 18962,'0'0'11013,"1"11"-10671,0 5-215,-1-2 151,1 0 0,0 0-1,1 1 1,0-1 0,6 15-1,-8-28-270,0-1 0,0 1 0,1 0 0,-1 0-1,1-1 1,-1 1 0,0 0 0,1-1 0,0 1-1,-1-1 1,1 1 0,-1-1 0,1 1 0,-1-1-1,1 1 1,0-1 0,0 1 0,-1-1 0,1 0-1,0 1 1,-1-1 0,1 0 0,0 0 0,0 1-1,0-1 1,-1 0 0,1 0 0,1 0 0,23-11 208,15-26 29,63-104-244,-100 188 0,-4-34 0,1-6 0,0-1 0,0 0 0,0 0 0,1 0 0,-1 1 0,4 8 0,-4-14 0,0-1 0,1 1 0,-1 0 0,1 0 0,-1 0 0,1-1 0,-1 1 0,1 0 0,-1-1 0,1 1 0,-1 0 0,1-1 0,0 1 0,0-1 0,-1 1 0,1-1 0,0 1 0,0-1 0,0 1 0,1-1 0,0 0 0,-1 1 0,1-1 0,0 0 0,0 0 0,0-1 0,0 1 0,-1 0 0,1-1 0,0 1 0,0-1 0,-1 0 0,1 1 0,3-3 0,1-1 0,1-1 0,-1 0 0,0 0 0,-1 0 0,0-1 0,1 1 0,-2-1 0,1-1 0,4-7 0,23-27 0,-25 41 0,-4 11 0,-1 19 0,-2-27 0,-1 16-559,1-8-1200,0 1-1,0-1 0,1 0 0,5 22 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3.066"/>
    </inkml:context>
    <inkml:brush xml:id="br0">
      <inkml:brushProperty name="width" value="0.025" units="cm"/>
      <inkml:brushProperty name="height" value="0.025" units="cm"/>
    </inkml:brush>
  </inkml:definitions>
  <inkml:trace contextRef="#ctx0" brushRef="#br0">1 135 19442,'0'0'11403,"76"-5"-9801,-30-8-1282,6-4-320,4-4 0,-3 1 0,-4-1 0,-7 6 0,-7 1-801,-11 7-1537,-6 5-1730,-9 2-1217,-4 0-1089</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3.628"/>
    </inkml:context>
    <inkml:brush xml:id="br0">
      <inkml:brushProperty name="width" value="0.025" units="cm"/>
      <inkml:brushProperty name="height" value="0.025" units="cm"/>
    </inkml:brush>
  </inkml:definitions>
  <inkml:trace contextRef="#ctx0" brushRef="#br0">0 16 12075,'0'0'16576,"2"9"-15183,44 247 1330,-46-288-2723,-1 1 0,2-1 0,4-31 0,-3 54 0,-1 1 0,1 0 0,0 0 0,1 0 0,-1 1 0,2-1 0,-1 1 0,1-1 0,0 1 0,1 0 0,-1 1 0,12-13 0,-15 18 0,0 0 0,-1 0 0,2 0 0,-1 0 0,0 0 0,0 0 0,0 1 0,0-1 0,0 0 0,1 1 0,-1-1 0,0 0 0,1 1 0,-1 0 0,0-1 0,1 1 0,-1 0 0,0 0 0,1 0 0,-1 0 0,1 0 0,-1 0 0,0 0 0,1 0 0,-1 0 0,1 1 0,-1-1 0,0 0 0,1 1 0,-1 0 0,0-1 0,0 1 0,1 0 0,-1-1 0,0 1 0,0 0 0,0 0 0,0 0 0,0 0 0,0 0 0,0 0 0,0 0 0,0 0 0,0 3 0,1-2 0,-1 1 0,1 0 0,-1-1 0,0 1 0,0 0 0,0 0 0,0 0 0,-1 0 0,1 0 0,-1 0 0,0 0 0,1 0 0,-1 0 0,-1 0 0,1-1 0,0 1 0,-1 0 0,0 0 0,1 0 0,-1 0 0,-2 3 0,0-1 0,-1-1 0,1 0 0,-1 0 0,0 0 0,0 0 0,-1-1 0,1 1 0,-1-1 0,0 0 0,1 0 0,-2-1 0,1 0 0,0 1 0,0-2 0,-1 1 0,1-1 0,0 0 0,-1 0 0,0 0 0,1-1 0,-1 1 0,-6-2 0,11 1-71,1 0-1,-1-1 1,1 1-1,-1 0 1,1-1 0,-1 1-1,1 0 1,0-1 0,-1 1-1,1-1 1,-1 1-1,1 0 1,0-1 0,0 1-1,-1-1 1,1 1-1,0-1 1,0 1 0,-1-1-1,1 1 1,0-1 0,0 1-1,0-1 1,0 0-1,0 1 1,0-1 0,0 1-1,0-1 1,0 1-1,0-1 1,0 1 0,0-1-1,0 1 1,1-1 0,-1 1-1,0-1 1,0 1-1,1-1 1,-1 1 0,0-1-1,0 1 1,1-1-1,13-20-5848,1 9-998,4 0-3151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3.956"/>
    </inkml:context>
    <inkml:brush xml:id="br0">
      <inkml:brushProperty name="width" value="0.025" units="cm"/>
      <inkml:brushProperty name="height" value="0.025" units="cm"/>
    </inkml:brush>
  </inkml:definitions>
  <inkml:trace contextRef="#ctx0" brushRef="#br0">1 153 17681,'0'0'14429,"8"-9"-13857,9-12-555,0-1 0,-2 0 0,0-1 0,14-33 0,-26 111-17,-4 0-1771,-7 28-5464,3-67-1728</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6.613"/>
    </inkml:context>
    <inkml:brush xml:id="br0">
      <inkml:brushProperty name="width" value="0.025" units="cm"/>
      <inkml:brushProperty name="height" value="0.025" units="cm"/>
    </inkml:brush>
  </inkml:definitions>
  <inkml:trace contextRef="#ctx0" brushRef="#br0">17 92 993,'-12'-2'12216,"8"-3"-5139,11-12-587,27-15-2987,-25 26-3241,0 1 0,1 0 0,0 1 0,0 0 0,11-3 0,-20 6-240,1 0-1,-1 1 0,1-1 1,-1 1-1,1-1 0,-1 1 1,1 0-1,0-1 0,-1 1 0,1 0 1,0 0-1,-1 0 0,1 0 1,-1 1-1,1-1 0,0 0 0,-1 1 1,1-1-1,-1 1 0,1-1 1,-1 1-1,1 0 0,-1 0 0,0 0 1,1 0-1,-1 0 0,0 0 1,0 0-1,1 0 0,-1 0 0,0 0 1,0 1-1,0-1 0,-1 0 1,1 1-1,0-1 0,0 1 1,-1-1-1,1 1 0,-1-1 0,1 1 1,-1 1-1,1 6-21,-1 1 0,-1-1 0,0 0 0,0 1 0,-1-1 0,0 0 0,0 0 0,-1 0 0,0-1 0,-1 1 0,0-1 0,-1 1 0,1-1 0,-1 0 0,-1-1 0,0 1 0,0-1 0,0-1 0,-1 1 0,-11 8 0,70-11 0,1-4-1138,1 0-3740,-16 0-4641</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4.980"/>
    </inkml:context>
    <inkml:brush xml:id="br0">
      <inkml:brushProperty name="width" value="0.025" units="cm"/>
      <inkml:brushProperty name="height" value="0.025" units="cm"/>
    </inkml:brush>
  </inkml:definitions>
  <inkml:trace contextRef="#ctx0" brushRef="#br0">1 0 6662,'0'0'20671,"0"12"-19727,-1 126 1336,1-137-2260,0 0 0,0 0-1,0 0 1,0 0 0,0 0 0,0 0 0,0 0 0,0 0 0,1 0-1,-1 0 1,0 0 0,1 0 0,-1-1 0,0 1 0,1 0 0,-1 0-1,1 0 1,-1 0 0,1-1 0,0 1 0,-1 0 0,1-1 0,0 1-1,-1 0 1,1-1 0,0 1 0,0-1 0,1 1 0,0 0 32,0-1 0,0 0 0,0 0 0,-1 0 0,1 0 0,0 0 0,0 0 0,0 0 0,0-1 0,0 1 0,0-1 0,0 0 0,2 0 0,3-3 92,1 0 1,-1 0 0,1-1 0,-1 0 0,9-8 0,0-5-136,0-1 0,-2 0 1,15-25-1,-29 44-9,0 0 0,0 0 0,0-1 0,0 1 0,0 0 0,1 0 0,-1-1 0,0 1 0,0 0 0,0 0 0,1-1 0,-1 1 0,0 0 0,0 0 0,1 0 0,-1 0 0,0 0 0,0-1 0,1 1 0,-1 0 0,0 0 0,1 0 0,-1 0 0,0 0 0,0 0 0,1 0 0,-1 0 0,0 0 0,1 0 0,-1 0 0,0 0 0,1 0 0,-1 0 0,0 0 0,0 0 0,1 0 0,-1 1 0,0-1 0,1 0 0,-1 0 0,0 0 0,0 0 0,1 0 0,-1 1 0,0-1 0,0 0 0,0 0 0,1 1 0,-1-1 0,0 0 0,0 0 0,0 1 0,0-1 0,1 0 0,-1 0 0,0 1 0,0-1 0,0 0 0,0 1 0,0-1 0,0 0 0,0 1 0,0-1 0,0 0 0,0 0 0,0 1 0,0-1 0,0 0 0,0 1 0,7 30 0,-6-23 0,-1-7 0,0 0 0,0 0 0,0 0 0,0 0 0,0 0 0,1 0 0,-1 0 0,0 0 0,0-1 0,1 1 0,-1 0 0,1 0 0,-1 0 0,1 0 0,-1 0 0,1 0 0,0-1 0,-1 1 0,1 0 0,0 0 0,0-1 0,-1 1 0,1-1 0,0 1 0,0 0 0,0-1 0,0 0 0,0 1 0,0-1 0,0 0 0,0 1 0,0-1 0,0 0 0,0 0 0,0 0 0,0 0 0,0 0 0,0 0 0,0 0 0,0 0 0,0 0 0,0 0 0,0-1 0,0 1 0,0 0 0,0-1 0,-1 1 0,1 0 0,0-1 0,0 1 0,0-1 0,1-1 0,7-5 0,1 0 0,-1-1 0,-1 0 0,9-10 0,7-7 0,-23 24 0,1 0 0,-1 0 0,0 0 0,1 0 0,-1 0 0,1 1 0,-1-1 0,0 0 0,1 1 0,0-1 0,-1 1 0,1-1 0,-1 1 0,1 0 0,-1 0 0,1 0 0,2 0 0,-3 0 0,0 0 0,0 1 0,0-1 0,-1 1 0,1-1 0,0 1 0,0 0 0,-1-1 0,1 1 0,0 0 0,-1-1 0,1 1 0,-1 0 0,1 0 0,-1-1 0,1 1 0,-1 0 0,0 0 0,1 0 0,-1 0 0,0 0 0,1 1 0,0 8 0,0 1 0,-1-1 0,0 1 0,-2 15 0,1-2 0,1-11-8451</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5.401"/>
    </inkml:context>
    <inkml:brush xml:id="br0">
      <inkml:brushProperty name="width" value="0.025" units="cm"/>
      <inkml:brushProperty name="height" value="0.025" units="cm"/>
    </inkml:brush>
  </inkml:definitions>
  <inkml:trace contextRef="#ctx0" brushRef="#br0">0 191 17296,'0'0'12359,"16"-5"-11575,166-49 1088,157-53-3274,-320 98-1396,-9 1-1808,-4 0-2371</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7.778"/>
    </inkml:context>
    <inkml:brush xml:id="br0">
      <inkml:brushProperty name="width" value="0.025" units="cm"/>
      <inkml:brushProperty name="height" value="0.025" units="cm"/>
    </inkml:brush>
  </inkml:definitions>
  <inkml:trace contextRef="#ctx0" brushRef="#br0">51 22 17649,'0'0'12871,"0"14"-12621,-2 45 198,-1-12-92,3 1 0,7 70 1,8-81-1002,-8-30-1964,-7-25-1590,-3 4 1526,0 1 1,-1 0-1,-1 0 0,0 1 0,-10-17 0,-5-15-1077,6-1 7431,12 38-2499,1 0-1,0 1 1,0-1-1,1 1 1,0-1-1,0 0 0,0 1 1,1-1-1,2-8 1,-1 12-824,-1-1 0,1 1 0,0-1 1,0 1-1,1 0 0,-1 0 0,1 0 1,-1 0-1,1 1 0,0-1 0,0 1 1,0-1-1,1 1 0,-1 0 0,0 0 0,1 1 1,3-2-1,5-2 125,0 0 1,0 1-1,0 1 1,17-3 0,-24 5-379,1 0 1,-1 0-1,1 1 0,0 0 1,0 0-1,-1 0 1,1 1-1,0 0 1,-1 0-1,1 0 1,10 5-1,-14-5-70,0 1 0,0-1 0,0 1 0,0 0-1,-1-1 1,1 1 0,-1 0 0,1 0-1,-1 0 1,0 0 0,1 1 0,-1-1 0,0 0-1,0 1 1,-1-1 0,1 0 0,-1 1 0,1-1-1,-1 1 1,1-1 0,-1 1 0,0-1-1,0 1 1,-1-1 0,1 1 0,0-1 0,-1 0-1,1 1 1,-1-1 0,-1 4 0,-1 1 77,1 0 1,-1 1 0,0-1-1,-1 0 1,0 0 0,0-1 0,0 1-1,-8 8 1,7-10-113,0 0 0,0-1 0,-1 1 0,1-1 0,-1-1 0,0 1 0,0-1 0,0 0 0,-1 0 0,1 0 0,-1-1 0,0 0 0,1-1 0,-1 1 0,0-1 0,-10 0 0,16-1-94,0 0 1,0 0-1,0 0 1,0 0-1,0 0 1,0 0-1,0 0 1,0-1-1,0 1 1,0 0-1,0-1 1,0 1-1,1 0 1,-1-1-1,0 1 1,0-1-1,0 1 1,1-1-1,-1 0 1,0 1-1,1-1 1,-1 0-1,0 0 1,1 1-1,-1-1 1,1 0-1,-1 0 1,1 0-1,-1 0 1,1 1-1,0-1 1,-1 0-1,1 0 1,0 0-1,0 0 1,0 0-1,0 0 1,0 0-1,0 0 1,0 0-1,0 0 1,0 0-1,0 0 1,0 0-1,1 0 1,-1-1-1,1 0-356,0-1 0,0 1-1,0-1 1,0 1 0,0 0 0,1-1 0,-1 1-1,1 0 1,-1 0 0,1 0 0,0 0-1,-1 0 1,1 0 0,0 1 0,1-1 0,3-2-1,14-4-6974</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38.996"/>
    </inkml:context>
    <inkml:brush xml:id="br0">
      <inkml:brushProperty name="width" value="0.025" units="cm"/>
      <inkml:brushProperty name="height" value="0.025" units="cm"/>
    </inkml:brush>
  </inkml:definitions>
  <inkml:trace contextRef="#ctx0" brushRef="#br0">3 95 3972,'-1'-19'5576,"0"18"-4605,1 0 1,0 0-1,0 0 0,0 0 0,0 0 0,0 0 0,0 0 1,0 0-1,0 0 0,0 0 0,0 0 0,1 0 0,-1 0 0,0 0 1,1 0-1,-1 0 0,1-1 0,16-13 4767,32-17-5738,-47 31 0,1-1 0,0 1 0,0 0 0,0 0 0,0 0 0,0 0 0,0 0 0,0 1 0,0-1 0,0 1 0,0 0 0,0 0 0,0 0 0,1 1 0,-1-1 0,5 2 0,-7-1 0,0-1 0,-1 1 0,1 0 0,0 0 0,0 0 0,-1 0 0,1 0 0,0 0 0,-1 0 0,1 0 0,-1 0 0,1 0 0,-1 0 0,0 0 0,1 0 0,-1 0 0,0 1 0,0-1 0,0 0 0,0 0 0,0 0 0,0 0 0,0 1 0,0-1 0,0 0 0,0 0 0,-1 2 0,-11 31 0,-20-2 0,26-29 0,1 1 0,1 1 0,-1-1 0,1 1 0,-1-1 0,1 1 0,1 1 0,-1-1 0,1 0 0,-5 11 0,8-15 0,0-1 0,0 1 0,0-1 0,0 0 0,0 1 0,0-1 0,0 1 0,0-1 0,0 0 0,1 1 0,-1-1 0,0 1 0,0-1 0,0 0 0,1 1 0,-1-1 0,0 0 0,0 1 0,1-1 0,-1 0 0,0 1 0,1-1 0,-1 0 0,0 0 0,1 1 0,-1-1 0,0 0 0,1 0 0,-1 0 0,1 1 0,-1-1 0,0 0 0,2 0 0,22 4 0,25-7 0,-36 1-533,0 0 0,0-1-1,19-7 1,34-21-5427,-38 13-3211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5:54.982"/>
    </inkml:context>
    <inkml:brush xml:id="br0">
      <inkml:brushProperty name="width" value="0.025" units="cm"/>
      <inkml:brushProperty name="height" value="0.025" units="cm"/>
    </inkml:brush>
  </inkml:definitions>
  <inkml:trace contextRef="#ctx0" brushRef="#br0">25 26 7559,'-2'-25'12105,"-3"45"-9219,-3 44-2396,2-9 989,3 1 0,7 107 0,1-153-875,2-15-140,3-20 0,0-28-407,-2-2 1,-2 1-1,-2-68 0,-5 141-97,2 1-1,0-1 0,1 1 1,1-1-1,7 24 0,-9-40 61,-1 1 1,2-1-1,-1 0 1,0 1-1,1-1 0,-1 0 1,1 0-1,0 0 0,0 0 1,0-1-1,1 1 0,-1 0 1,1-1-1,-1 0 0,1 1 1,0-1-1,0 0 1,0-1-1,0 1 0,0 0 1,0-1-1,0 0 0,1 1 1,-1-1-1,0-1 0,1 1 1,-1 0-1,1-1 1,-1 0-1,1 0 0,-1 0 1,1 0-1,-1 0 0,1-1 1,-1 1-1,1-1 0,-1 0 1,6-2-1,-3 0 9,1 1-1,-1-1 1,0 0 0,0-1-1,0 1 1,0-1 0,-1 0-1,1-1 1,8-9 0,39-54 91,-6 7-41,-42 129-303,-5-64 250,0 0-1,0-1 1,0 1 0,0 0 0,1-1 0,0 1 0,-1 0 0,2-1-1,-1 1 1,0-1 0,0 1 0,1-1 0,0 0 0,0 0 0,0 0-1,0 0 1,0 0 0,1 0 0,-1 0 0,5 3 0,-4-4 5,0-1 1,0 0-1,0 0 0,0 0 1,1 0-1,-1 0 1,0-1-1,0 1 1,1-1-1,-1 0 0,0 0 1,0 0-1,1-1 1,-1 1-1,0-1 1,0 1-1,1-1 0,-1 0 1,0-1-1,0 1 1,0 0-1,0-1 1,4-3-1,5-2 20,-2-1 0,1 0 0,14-15 1,-16 14-25,0 1 0,0 0 1,1 1-1,14-9 1,-23 16-28,-1-1 0,0 1 0,0 0 1,1 0-1,-1 0 0,1 0 0,-1 0 1,0-1-1,1 1 0,-1 0 0,0 0 0,1 0 1,-1 0-1,0 0 0,1 0 0,-1 0 1,1 0-1,-1 0 0,0 0 0,1 1 1,-1-1-1,0 0 0,1 0 0,-1 0 1,0 0-1,1 0 0,-1 1 0,0-1 1,1 0-1,-1 0 0,0 1 0,0-1 1,1 0-1,-1 1 0,6 16 30,-6 32 130,-1-36-49,1-11-79,0 0 0,0 0 0,0 1 0,0-1 0,0 0 0,0 0 0,1 0 1,-1 0-1,1 1 0,0-1 0,-1 0 0,1 0 0,0 0 0,2 3 0,-1-5-21,-1 1 0,0 0 0,0-1 0,1 1 0,-1-1 0,0 1 0,1-1 0,-1 0 1,0 0-1,1 1 0,-1-1 0,1 0 0,-1 0 0,0 0 0,1 0 0,-1-1 0,0 1 0,1 0 0,-1-1 0,0 1 1,1-1-1,-1 1 0,0-1 0,1 1 0,0-2 0,22-12-1195,-1 0 0,-1-2 0,0 0 0,-1-2 0,-1 0 0,20-25 0,-31 35 648,58-63-2134,-45 68 6111,-1 2-3201,-20 2-243,0 0-1,0 0 1,-1 0 0,1 0-1,0 0 1,0 1 0,-1-1-1,1 0 1,0 1 0,-1-1-1,1 0 1,-1 1 0,0-1-1,1 0 1,-1 1 0,0-1 0,0 1-1,0-1 1,0 2 0,1 41 849,-3-1 0,-1 0 0,-2 0 0,-15 63 1,-6 48 628,15 13-968,11-165-384,1-6-12,-1 0 0,1 0 0,-1 1-1,1-1 1,-1 0 0,-1 0 0,0-7 0,0-3-48,6-50-282,2-1-1,3 1 0,3 0 0,24-72 0,-31 119 205,0-1 0,1 2-1,1-1 1,0 1 0,20-28 0,-24 38 4,0 1-1,0 0 1,1 1-1,-1-1 1,1 1-1,0 0 1,1 0-1,-1 0 1,1 1-1,-1-1 1,1 2-1,0-1 1,0 0-1,0 1 1,0 0-1,1 1 1,-1 0-1,1 0 1,9-1-1,-15 2 8,1 0 0,-1 0 0,0 0 0,0 0-1,1 0 1,-1 1 0,0-1 0,0 0-1,0 1 1,0-1 0,1 0 0,-1 1-1,0-1 1,0 1 0,0 0 0,0-1 0,0 1-1,0 0 1,0 0 0,0 0 0,-1 0-1,1 0 1,0 0 0,0 0 0,-1 0-1,2 2 1,-1-1 42,0 1-1,-1 0 0,1 0 1,-1 0-1,0 0 0,1 0 1,-1 0-1,-1 0 0,1 0 1,-1 6-1,-1 0 191,-1 0 1,1 0-1,-2-1 1,1 1-1,-1-1 0,-8 13 1,6-13-211,0-1 0,0 0 1,-1 0-1,0 0 0,-1-1 1,1 0-1,-11 5 0,15-8-19,0-2 0,0 1-1,-1 0 1,1-1 0,-1 1-1,1-1 1,-1 0 0,0 0-1,1 0 1,-1-1 0,0 1-1,0-1 1,0 0 0,1 0-1,-1 0 1,0-1 0,0 1-1,1-1 1,-1 0 0,0 0-1,-4-2 1,7 2-104,-1 0 0,1 0 0,0 1 1,0-1-1,-1 0 0,1-1 0,0 1 0,0 0 0,0 0 0,0 0 0,0-1 0,0 1 1,1-1-1,-1 1 0,0 0 0,1-1 0,-1 1 0,1-1 0,-1 1 0,1-1 1,0 0-1,0 1 0,0-1 0,-1 1 0,2-1 0,-1 0 0,0 1 0,0-1 1,0 1-1,1-1 0,-1 1 0,1-1 0,-1 1 0,1-1 0,1-1 0,1-5-1563,1 1-1,0-1 0,0 1 0,1 0 0,8-9 0,22-24-14106</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40.071"/>
    </inkml:context>
    <inkml:brush xml:id="br0">
      <inkml:brushProperty name="width" value="0.025" units="cm"/>
      <inkml:brushProperty name="height" value="0.025" units="cm"/>
    </inkml:brush>
  </inkml:definitions>
  <inkml:trace contextRef="#ctx0" brushRef="#br0">1 245 11627,'0'0'16335,"5"4"-14231,-4-3-2042,-1 0 1,1-1-1,0 1 0,0 0 1,0-1-1,0 1 0,0-1 1,0 1-1,0-1 0,-1 1 1,2-1-1,-1 0 1,0 1-1,0-1 0,0 0 1,0 0-1,0 0 0,0 0 1,0 0-1,0 0 1,0 0-1,0 0 0,0 0 1,0 0-1,0-1 0,0 1 1,0 0-1,0-1 0,2 0 1,1-3 55,-1 0 1,1 0 0,-1-1-1,0 1 1,-1-1-1,5-8 1,48-118-119,-22 47 0,-22 143 0,-10-53 0,19 128 0,-17-120 0,1 0 0,0-1 0,1 0 0,0 0 0,0 0 0,2-1 0,11 18 0,-3-15-2258,-3-10-4164,2-4-8280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42.785"/>
    </inkml:context>
    <inkml:brush xml:id="br0">
      <inkml:brushProperty name="width" value="0.025" units="cm"/>
      <inkml:brushProperty name="height" value="0.025" units="cm"/>
    </inkml:brush>
  </inkml:definitions>
  <inkml:trace contextRef="#ctx0" brushRef="#br0">21 71 7623,'0'0'3476,"-3"-10"-861,-12-51 2233,13 70-28,2 51-4665,12 226 3415,2 27-2517,-1-206-712,21 138 70,-25-204-314,1 1 1,2-1 0,30 68-1,3-11 21,-21-41 71,3-1 1,2-1-1,62 87 1,-11-36 384,52 61-312,-104-135-238,1-2 1,2-1 0,36 27-1,181 138 788,-199-164-786,1-2 1,1-2 0,83 28-1,-71-29 20,117 61-1,-159-73-41,1-2-1,0-1 1,1-1-1,44 12 1,96 8 5,-138-25 7,6 2-6,-1 2 0,39 14 1,-44-13 98,1 0 1,1-2 0,49 7 0,17-1-19,-61-7-77,0-2 0,32 0 0,-53-3-116,0 1 0,0-1 1,0 2-1,0-1 0,0 2 0,12 4 0,-15-4-249,0-1 0,1 0 0,-1 0 0,1-1 0,0 0 0,0-1-1,0 0 1,0 0 0,0-1 0,10-1 0,-14-1-7870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43.813"/>
    </inkml:context>
    <inkml:brush xml:id="br0">
      <inkml:brushProperty name="width" value="0.025" units="cm"/>
      <inkml:brushProperty name="height" value="0.025" units="cm"/>
    </inkml:brush>
  </inkml:definitions>
  <inkml:trace contextRef="#ctx0" brushRef="#br0">0 1 16432,'0'0'11861,"6"9"-10505,-1 1-1172,1 1 0,-2 0 0,0 0 0,0 0 0,-1 0 0,0 1 0,-1 0-1,1 14 1,-2 32 41,-1-35-193,1 0 0,0 0 0,9 36 0,-9-55-56</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44.156"/>
    </inkml:context>
    <inkml:brush xml:id="br0">
      <inkml:brushProperty name="width" value="0.025" units="cm"/>
      <inkml:brushProperty name="height" value="0.025" units="cm"/>
    </inkml:brush>
  </inkml:definitions>
  <inkml:trace contextRef="#ctx0" brushRef="#br0">0 103 13933,'0'0'6887,"58"-5"-3588,-23-10-1089,1-4-512,1-1-545,4 2-833,-7 4-224,-5 5-96,-5 6 0,-5 3-929,-9 0-1313,-7 8-1281,-3 1-2915</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44.495"/>
    </inkml:context>
    <inkml:brush xml:id="br0">
      <inkml:brushProperty name="width" value="0.025" units="cm"/>
      <inkml:brushProperty name="height" value="0.025" units="cm"/>
    </inkml:brush>
  </inkml:definitions>
  <inkml:trace contextRef="#ctx0" brushRef="#br0">1 125 18097,'0'0'2050,"49"-27"416,-13 14 193,9-1-961,3-2-738,1-1-639,1 6-257,-5 1-1089,-4 2-2338,-8-1-3172</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54.136"/>
    </inkml:context>
    <inkml:brush xml:id="br0">
      <inkml:brushProperty name="width" value="0.025" units="cm"/>
      <inkml:brushProperty name="height" value="0.025" units="cm"/>
    </inkml:brush>
  </inkml:definitions>
  <inkml:trace contextRef="#ctx0" brushRef="#br0">0 1498 5637,'0'0'17142,"3"-4"-16694,-1 2-318,0 0-1,0 0 1,0 0-1,0 1 1,0-1-1,0 0 1,1 1 0,-1 0-1,0-1 1,1 1-1,-1 0 1,1 0-1,0 0 1,-1 1-1,1-1 1,0 1-1,-1-1 1,5 1-1,0-3 221,1 0 1,-1-1-1,0 1 0,1-2 0,-2 1 0,1-1 0,0 0 0,-1 0 0,0-1 0,0 1 0,8-12 1,223-274-36,12 11 0,403-351 0,-406 437-753,-240 187-535,-10 4-2083,-17 4-5039,15-1 5458,-7 0-4479</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49:54.510"/>
    </inkml:context>
    <inkml:brush xml:id="br0">
      <inkml:brushProperty name="width" value="0.025" units="cm"/>
      <inkml:brushProperty name="height" value="0.025" units="cm"/>
    </inkml:brush>
  </inkml:definitions>
  <inkml:trace contextRef="#ctx0" brushRef="#br0">0 151 12236,'0'0'11386,"8"-8"-10152,-5 4-1122,2-1 40,1-1 0,-1 1 1,1 1-1,0-1 1,0 1-1,0 0 0,0 0 1,1 0-1,0 1 0,8-3 1,62-20 830,-27 8-452,100-23-1,-148 40-497,0 1 0,0-1 0,-1 1 0,1 0 0,0-1 0,0 1 0,0 0-1,0 0 1,-1 0 0,1 0 0,0 0 0,0 0 0,0 1 0,-1-1 0,1 1-1,0-1 1,0 1 0,-1 0 0,1-1 0,0 1 0,-1 0 0,1 0 0,-1 0-1,1 1 1,-1-1 0,0 0 0,1 0 0,-1 1 0,0-1 0,0 1 0,0-1-1,0 1 1,0-1 0,0 1 0,0 2 0,1 4 140,-1 1 1,0-1-1,-1 1 0,0-1 1,-1 1-1,-2 13 0,-5 23 117,-2-1 0,-2 0 0,-22 52-1,-11 38-273,12 0-1710,16-45-3648,9-32-1529</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00.620"/>
    </inkml:context>
    <inkml:brush xml:id="br0">
      <inkml:brushProperty name="width" value="0.025" units="cm"/>
      <inkml:brushProperty name="height" value="0.025" units="cm"/>
    </inkml:brush>
  </inkml:definitions>
  <inkml:trace contextRef="#ctx0" brushRef="#br0">27 0 6022,'0'0'13452,"-4"7"-13083,-1 6-95,1 1 0,0 0 0,1 0 0,0 0 0,2 0 0,-1 0 0,2 1 0,1 24 0,0 8-15,3-1 0,1 1 0,13 51 0,48 134 34,-48-174-477,37 103 1621,-45-138-1133,1 0-1,1 0 1,2-1-1,27 35 1,9 6 217,-15-19 22,79 79 0,-90-98-323,0 1 1,-2 1 0,21 32-1,17 22 3,-19-34 270,3-2 1,1-1-1,2-3 1,2-1-1,2-3 0,55 31 1,-50-40-430,0-2 0,85 26 0,-61-30-64,-57-17 0,0 1 0,0 2 0,0 0 0,32 17 0,-28-12 0,1-1 0,1-2 0,0-1 0,0-1 0,0-2 0,37 4 0,-11-1 0,-32-6 0,1 0 0,29-2 0,-54-3-364,0 0 0,0 0 0,-1 0 0,1 0 1,-1 0-1,0 0 0,1 1 0,-1-1 0,0 1 0,0-1 0,-2 0 0,-19-8-7889</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01.875"/>
    </inkml:context>
    <inkml:brush xml:id="br0">
      <inkml:brushProperty name="width" value="0.025" units="cm"/>
      <inkml:brushProperty name="height" value="0.025" units="cm"/>
    </inkml:brush>
  </inkml:definitions>
  <inkml:trace contextRef="#ctx0" brushRef="#br0">194 96 10090,'0'0'16116,"-7"2"-11446,-22 6-3622,28-8-1034,0 1 0,0 0 0,0-1 0,0 1 0,0-1 1,0 1-1,0-1 0,0 0 0,-1 1 0,1-1 1,0 0-1,0 0 0,0 0 0,-1 0 0,1 0 1,0 0-1,0 0 0,0 0 0,-1 0 0,1-1 0,0 1 1,0 0-1,0-1 0,0 1 0,0-1 0,0 1 1,0-1-1,0 0 0,0 1 0,0-1 0,0 0 1,0 0-1,0 0 0,0 1 0,1-1 0,-2-2 0,-20-16 289,21 18-302,0 0-1,0 0 1,-1 0-1,1 1 1,0-1-1,0 0 1,-1 1 0,1-1-1,0 0 1,-1 1-1,1 0 1,-1-1-1,1 1 1,-1 0 0,1 0-1,-1-1 1,1 1-1,-1 0 1,1 1-1,-1-1 1,1 0 0,0 0-1,-1 1 1,1-1-1,-1 1 1,1-1-1,-2 2 1,2-1-1,0 0 0,0 1 1,0-1-1,0 1 0,1-1 0,-1 1 0,0-1 1,1 1-1,-1 0 0,1-1 0,0 1 0,-1 0 1,1-1-1,0 1 0,0 0 0,0-1 0,0 1 1,1 0-1,0 2 0,-1-1 0,0 0 0,1 0 0,-1 0-1,1 0 1,0 0 0,0 0 0,0 0 0,0 0 0,1 0 0,-1-1-1,1 1 1,0 0 0,-1-1 0,1 0 0,0 1 0,1-1 0,-1 0-1,0 0 1,1 0 0,-1 0 0,1-1 0,-1 1 0,1-1 0,0 1-1,0-1 1,-1 0 0,5 1 0,-5-3 0,-1 1 0,0-1 0,1 0 0,-1 0 0,0 0 0,0 0 0,1 0 0,-1 0 0,0-1 0,0 1 0,0 0 0,-1-1 0,1 1 0,0 0 0,0-1 0,-1 1 0,1-1 0,-1 1 0,1-1 0,-1 1 0,0-1 0,1 1 0,-1-1 0,0 0 0,0 1 0,0-1 0,0 1 0,-1-1 0,1-2 0,0-3 0,0-1 0,-1 0 0,1 0 0,-2 1 0,-1-10 0,3 18 0,0 0 0,0 0 0,0 0 0,0 0 0,-1 0 0,1 1 0,0-1 0,0 0 0,-1 0 0,1 0 0,-1 0 0,1 0 0,-1 0 0,1 0 0,-1-1 0,0 1 0,1 0 0,-1 0 0,0 0 0,0-1 0,1 1 0,-1 0 0,0-1 0,0 1 0,0 0 0,0-1 0,0 1 0,0-1 0,0 0 0,0 1 0,0-1 0,0 0 0,0 1 0,0-1 0,0 0 0,0 0 0,0 0 0,-1 0 0,1 0 0,0 0 0,0-1 0,0 1 0,0 0 0,0 0 0,0-1 0,0 1 0,0-1 0,0 1 0,0-1 0,0 1 0,0-1 0,0 0 0,1 1 0,-1-1 0,0 0 0,0 1 0,0-1 0,1 0 0,-1 0 0,1 0 0,-1 0 0,0 0 0,1 0 0,0 0 0,-1 0 0,1 0 0,-1-1 0,0 31 0,1 0 0,6 38 0,-13-85 0,-1 1 0,-16-26 0,-7-18 0,38 72 0,0 0 0,1 0 0,1-1 0,-1 0 0,2-1 0,16 14 0,-25-22 0,-1-1 0,0 0 0,1 1 0,-1-1 0,0 0 0,1 0 0,-1 1 0,0-1 0,1 0 0,-1 0 0,1 0 0,-1 1 0,0-1 0,1 0 0,-1 0 0,1 0 0,-1 0 0,1 0 0,-1 0 0,1 0 0,-1 0 0,0 0 0,1 0 0,-1 0 0,1 0 0,-1 0 0,1-1 0,-1 1 0,0 0 0,1 0 0,-1 0 0,0-1 0,1 1 0,-1 0 0,1 0 0,-1-1 0,0 1 0,1-1 0,4-20 0,-7-29 0,-9 5 0,11 42 0,-1 1 0,0-1 0,0 1 0,0-1 0,0 1 0,0 0 0,0-1 0,0 1 0,-1 0 0,1 0 0,-1 0 0,0 0 0,0 0 0,1 0 0,-4-2 0,3 10 0,2-1 0,-1 0 0,0 1 0,1-1 0,0 0 0,1 6 0,1 9 0,1 1 0,9 28 0,-5-23 0,-11-45 0,3 7 0,-1 1 0,-1 0 0,0 0 0,0 0 0,-6-12 0,7 21 0,2 7 0,7 15 0,-6-15 0,1-1 0,0 1 0,0 0 0,1-1 0,-1 0 0,1 1 0,6 6 0,-5-66 0,-16-3 0,8 45 0,9 38 0,16 37-96,-21-60 25,1 1 0,0-1 0,0 0 0,0 0 0,1 1 0,-1-1 0,0 0 0,1 0 0,-1 0 0,1 0 0,0-1 0,0 1 0,0 0 0,0-1 0,0 1 0,0-1 0,0 0-1,0 1 1,0-1 0,1 0 0,-1-1 0,4 2 0,3-4-4856,-2-6-2702</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26.930"/>
    </inkml:context>
    <inkml:brush xml:id="br0">
      <inkml:brushProperty name="width" value="0.025" units="cm"/>
      <inkml:brushProperty name="height" value="0.025" units="cm"/>
    </inkml:brush>
  </inkml:definitions>
  <inkml:trace contextRef="#ctx0" brushRef="#br0">21 0 4740,'-6'7'1122,"1"-2"-802,2 4-224,0-2-96,2 2 0,-1-3 0,2 1-192,0-4-865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22.516"/>
    </inkml:context>
    <inkml:brush xml:id="br0">
      <inkml:brushProperty name="width" value="0.025" units="cm"/>
      <inkml:brushProperty name="height" value="0.025" units="cm"/>
    </inkml:brush>
  </inkml:definitions>
  <inkml:trace contextRef="#ctx0" brushRef="#br0">613 141 2691,'1'-11'1574,"0"-1"-1389,0 5-22,0 0-1,-1 0 1,0 0-1,0 0 1,-2-13-1,1 17-75,0 1-1,1-1 0,-1 1 0,0-1 1,-1 1-1,1 0 0,0-1 1,-1 1-1,1 0 0,-1 0 0,0 0 1,1 0-1,-1 0 0,0 0 0,0 1 1,-1-1-1,1 1 0,0-1 1,0 1-1,-1 0 0,1 0 0,-4-1 1,-4-1 130,1 1 1,-1 0-1,0 0 0,-1 1 1,1 1-1,0 0 1,0 0-1,0 1 1,0 0-1,0 1 1,0 0-1,0 0 0,0 1 1,1 1-1,-1-1 1,1 2-1,0-1 1,-13 10-1,1 0-77,0 1-1,1 0 1,1 2 0,0 1-1,1 0 1,-20 28 0,11-8 16,3 1 0,0 2 0,3 0 0,1 1 0,3 1 0,1 1 0,2 1 0,2 0 0,-6 47 1,7-9-162,2 0 0,5 0 0,3 0 1,12 99-1,-5-135 28,1 0 1,2 0-1,3-1 1,1-1-1,3 0 1,1-1-1,3 0 1,36 60-1,-41-81-16,1-1 0,1-1 0,0-1 1,2 0-1,0-1 0,2-1 0,23 16 0,-27-23-15,1 0 1,0-1-1,1-1 1,0-1-1,1 0 1,0-2-1,0 0 0,0-1 1,42 4-1,-38-8-5,0 0-1,0-2 1,0 0 0,0-2-1,0 0 1,0-2 0,-1-1-1,0 0 1,25-12-1,-20 5 26,0-1-1,-1-1 1,0-2-1,-2-1 1,0-1-1,36-34 1,-20 9 139,-1-1 0,-2-2 0,-3-1 0,-2-2 1,-1-1-1,-4-2 0,-1-1 0,31-91 0,-35 74 112,-3-1-1,-3-1 1,-3 0-1,-4-1 1,-3 0-1,-3-115 0,-6 151-210,-1 0 0,-3 1-1,0 0 1,-3 0-1,-1 0 1,-2 1 0,-29-63-1,33 84-41,-1 0-1,-1 0 1,0 1-1,0 1 1,-2-1-1,0 2 1,0 0-1,-19-15 1,20 20-15,1 0-1,-1 1 1,-1 0-1,1 1 1,-1 0-1,0 1 1,0 0-1,0 1 1,0 0-1,-1 1 1,1 0-1,-21 1 1,16 2-79,1 1 1,-1 0-1,1 2 1,0 0-1,0 0 1,0 2-1,0 0 1,1 1-1,0 0 1,1 1-1,-1 1 1,2 0-1,-1 1 1,-18 18-1,-14 16-1328,1 3 0,-52 70 0,87-104 986,-53 68-3824</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28.330"/>
    </inkml:context>
    <inkml:brush xml:id="br0">
      <inkml:brushProperty name="width" value="0.025" units="cm"/>
      <inkml:brushProperty name="height" value="0.025" units="cm"/>
    </inkml:brush>
  </inkml:definitions>
  <inkml:trace contextRef="#ctx0" brushRef="#br0">2959 103 7239,'-8'-3'-192,"-50"-19"1133,0 2 1,-1 3-1,-82-12 1,107 24-710,0 1-1,0 2 1,0 2 0,0 1 0,0 1 0,0 2 0,-63 16 0,-9 15-453,-161 77 0,-90 77 652,192-93 369,5 8 1,-207 173-1,282-201-442,2 3 0,5 3 0,3 4 0,4 3 0,-83 136 0,94-122-351,4 4 1,-62 168-1,95-211 53,4 0 1,3 1-1,2 2 0,3-1 1,-3 134-1,15-168-33,1 0 0,1 0 1,2 0-1,2-1 0,1 0 0,1 0 1,1-1-1,2 0 0,1-1 0,1 0 1,2-1-1,0-1 0,28 34 0,-25-38-22,0-2-1,2 0 1,1-1-1,0-1 1,1-2-1,1 0 1,0-1-1,2-1 1,-1-2-1,2 0 0,0-2 1,0-1-1,1-1 1,53 9-1,-16-10 43,0-3 0,0-3 0,1-3 0,-1-2-1,0-4 1,87-19 0,6-13 150,210-80-1,-184 46-20,-4-8 0,-2-8 1,-5-8-1,-5-6 0,-4-9 0,-5-6 0,-5-7 0,-6-6 1,212-244-1,-280 276 33,-4-2 1,111-200-1,-144 219 3,-5-1-1,-3-2 1,-4-2 0,32-140 0,-56 197 52,-2 0 0,-1 1 0,-1-1 0,-2-1 0,-1 1 0,-7-49 0,5 64-148,-2 1 0,1 0 0,-2 0 0,0 1 0,-1-1 0,0 1 0,-1 1 0,-1-1 0,0 1 0,0 0 0,-1 1 0,-1 0 0,0 0 0,0 1 0,-19-14 1,4 7-67,0 1 0,-1 2 0,0 0 0,-1 2 0,-1 1 1,0 1-1,0 1 0,-1 2 0,-49-7 0,-24 4 20,-148 3 0,205 8-17,-144 4-62,0 10 0,1 7 1,1 9-1,-264 78 1,332-71-918,2 6 0,-125 66-1,-60 55-5492,133-64-2491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1.518"/>
    </inkml:context>
    <inkml:brush xml:id="br0">
      <inkml:brushProperty name="width" value="0.025" units="cm"/>
      <inkml:brushProperty name="height" value="0.025" units="cm"/>
    </inkml:brush>
  </inkml:definitions>
  <inkml:trace contextRef="#ctx0" brushRef="#br0">0 1 6662,'0'0'11606,"2"9"-10095,-1-3-1256,0 0 1,1-1-1,0 1 0,0-1 1,1 0-1,-1 0 1,1 0-1,0 0 1,0 0-1,1-1 1,-1 1-1,1-1 0,0 0 1,0 0-1,1 0 1,-1 0-1,1-1 1,0 0-1,8 4 1,26 14 612,0-2 1,1-2 0,59 17 0,133 24-136,-159-41-596,6 1-104,817 203 1690,-840-206-1415,1-2-1,0-3 1,0-2-1,77 0 1,-111-13-1209,-22 5 791,-1-1 0,0 1-1,0 0 1,1-1 0,-1 1 0,0 0 0,0-1 0,1 1 0,-1-1 0,0 1 0,0 0 0,0-1 0,0 1 0,0-1 0,0 1-1,0-1 1,0 1 0,0 0 0,0-1 0,0 1 0,0-1 0,0 1 0,0-1 0,0 1 0,0 0 0,0-1 0,-1 1 0,1-1 0,0 0-1,-2-1-593,0-1-1,0 0 1,0 1-1,-1 0 1,1-1-1,0 1 1,-1 0-1,0 0 1,1 0-1,-1 1 1,-3-3-1,-33-15-7377</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2.048"/>
    </inkml:context>
    <inkml:brush xml:id="br0">
      <inkml:brushProperty name="width" value="0.025" units="cm"/>
      <inkml:brushProperty name="height" value="0.025" units="cm"/>
    </inkml:brush>
  </inkml:definitions>
  <inkml:trace contextRef="#ctx0" brushRef="#br0">205 359 12364,'0'0'3229,"-8"10"-1462,2-4-1393,1 1 0,0 0-1,1 0 1,0 1 0,0-1 0,0 1-1,1 0 1,0 0 0,0 0-1,1 0 1,0 0 0,-1 14-1,3-14-11,0 1-1,1-1 1,0 0-1,0 0 0,1 0 1,0 0-1,0 0 1,1 0-1,0 0 1,1-1-1,7 13 0,-9-16-261,0-1-1,0 0 0,1-1 0,-1 1 0,1 0 0,0-1 0,0 1 1,0-1-1,0 0 0,0 0 0,0 0 0,1 0 0,-1-1 0,1 1 1,-1-1-1,1 0 0,0 0 0,-1 0 0,1-1 0,0 1 0,0-1 1,-1 0-1,1 0 0,0 0 0,0 0 0,-1-1 0,1 0 0,4-1 1,-5 1-5,1-1 0,-1 1 1,0-1-1,0 0 0,0 0 1,0 0-1,-1 0 0,1-1 1,-1 1-1,1-1 1,-1 0-1,0 0 0,0 1 1,0-1-1,0-1 0,-1 1 1,1 0-1,-1 0 0,1 0 1,-1-1-1,0 1 0,-1-1 1,1 1-1,0-6 1,1-8 127,-1 1 0,0-1 1,-3-30-1,0 30-217,-2 1 1,0 0-1,-1-1 0,0 1 0,-1 1 0,-1-1 0,-1 1 0,0 1 0,-1-1 0,0 1 1,-16-17-1,-8-7-11,-2 1 0,-57-47 0,14 23 5,77 55 0,10 3 0,21 1 0,-23 2 0,143-12 0,-94 6 0,0 2 0,0 2 0,64 7 0,-105-3-195,1 2 1,-1 0-1,0 0 0,-1 1 1,1 1-1,21 12 0,77 56-3493,-62-38 1303,-6-8-5842</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5.938"/>
    </inkml:context>
    <inkml:brush xml:id="br0">
      <inkml:brushProperty name="width" value="0.025" units="cm"/>
      <inkml:brushProperty name="height" value="0.025" units="cm"/>
    </inkml:brush>
  </inkml:definitions>
  <inkml:trace contextRef="#ctx0" brushRef="#br0">3 0 10666,'0'0'18434,"0"13"-17730,-2 76-168,1 100 1013,3-164-1403,1 1 0,0 0 1,2-1-1,1 0 1,11 30-1,-16-52-146,0 0 0,0 0 0,1 0 0,-1 0 0,1 0 0,0 0 0,0-1 0,0 1 0,0-1 0,0 1 0,1-1 0,-1 0 0,1 0 0,-1 0 0,1 0 0,0 0 0,0-1 0,0 1 0,0-1 0,3 1 0,-4-1 0,0-1 0,1 0 0,-1 0 0,0 0 0,0-1 0,1 1 0,-1-1 0,0 1 0,0-1 0,0 0 0,0 0 0,0 1 0,0-2 0,0 1 0,0 0 0,0 0 0,0 0 0,0-1 0,-1 1 0,1-1 0,0 0 0,-1 1 0,1-1 0,-1 0 0,0 0 0,0 0 0,0 0 0,0 0 0,1-3 0,5-12 0,0 0 0,-1-1 0,-1 0 0,-1 0 0,3-29 0,-6 37 0,7 115 0,-7-99 0,-1-1 0,1 0 0,-1 1 0,2-1 0,-1 0 0,0 0 0,4 7 0,-4-11 0,0 0 0,-1 0 0,1 0 0,0 1 0,0-2 0,0 1 0,0 0 0,0 0 0,0 0 0,0 0 0,0-1 0,0 1 0,0 0 0,0-1 0,1 1 0,-1-1 0,0 1 0,0-1 0,1 0 0,-1 1 0,0-1 0,0 0 0,1 0 0,-1 0 0,0 0 0,1 0 0,-1 0 0,0-1 0,1 1 0,-1 0 0,0-1 0,0 1 0,1 0 0,-1-1 0,0 0 0,0 1 0,2-2 0,9-6 0,-1-1 0,1 0 0,-1-1 0,-1 0 0,0 0 0,0-1 0,-1-1 0,9-15 0,12-11 0,-25 30 0,17-18 0,-21 26 0,0-1 0,-1 0 0,1 0 0,0 0 0,0 1 0,0-1 0,0 0 0,-1 1 0,1-1 0,0 1 0,0-1 0,0 1 0,0-1 0,0 1 0,0 0 0,1 0 0,-1-1 0,0 1 0,0 0 0,0 0 0,0 0 0,0 0 0,1 0 0,0 3 0,-1 0 0,0 0 0,0 0 0,0 0 0,0-1 0,-1 1 0,1 0 0,-1 0 0,0 1 0,0-1 0,0 0 0,0 3 0,0 1 0,0 19 0,0-16 0,0-1 0,1 0 0,0 1 0,3 13 0,-4-22 0,0-1 0,0 1 0,0-1 0,0 1 0,0-1 0,1 1 0,-1-1 0,0 1 0,0-1 0,1 0 0,-1 1 0,0-1 0,1 1 0,-1-1 0,0 0 0,1 1 0,-1-1 0,0 1 0,1-1 0,-1 0 0,1 0 0,-1 1 0,1-1 0,-1 0 0,1 0 0,-1 0 0,1 1 0,-1-1 0,1 0 0,-1 0 0,1 0 0,0 0 0,17-10 0,14-28 0,-29 34 0,2-3 0,21-25 0,-25 31 0,0 0 0,0 0 0,0 0 0,0 0 0,0 0 0,0 1 0,0-1 0,0 0 0,1 0 0,-1 1 0,0-1 0,0 1 0,1-1 0,-1 1 0,0 0 0,1-1 0,-1 1 0,0 0 0,1 0 0,-1 0 0,0 0 0,1 0 0,-1 0 0,2 1 0,-2 2 0,1 0 0,-1 0 0,0 0 0,0 0 0,0 0 0,-1 1 0,1-1 0,-1 0 0,0 1 0,0-1 0,0 1 0,0-1 0,0 0 0,-2 4 0,2 3 0,0-3-1,1-2-140,-1 0 0,1 0 0,-1 0 0,-1 0 0,1 0 0,-1-1 0,0 1 0,-2 8-1,-3-17-7161,1-12 1166,4 12 3391,-5-21-12372</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6.293"/>
    </inkml:context>
    <inkml:brush xml:id="br0">
      <inkml:brushProperty name="width" value="0.025" units="cm"/>
      <inkml:brushProperty name="height" value="0.025" units="cm"/>
    </inkml:brush>
  </inkml:definitions>
  <inkml:trace contextRef="#ctx0" brushRef="#br0">1 0 9865,'0'0'19667</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6.635"/>
    </inkml:context>
    <inkml:brush xml:id="br0">
      <inkml:brushProperty name="width" value="0.025" units="cm"/>
      <inkml:brushProperty name="height" value="0.025" units="cm"/>
    </inkml:brush>
  </inkml:definitions>
  <inkml:trace contextRef="#ctx0" brushRef="#br0">36 230 14382,'0'0'10767,"9"-10"-9443,21-22 325,-9 10-101,0-1 0,32-45 1,-52 67-1549,0-1 0,1 1 0,-1-1 0,0 0 0,0 1 0,-1-1 0,1 0 0,0 1 0,-1-1 0,1 0 0,-1 0 0,1 0 0,-1 1 0,0-1 0,0 0 0,1 0 0,-1 0 0,-1 0 0,1 0 0,0 0 0,0 1 0,-1-1 0,1 0 0,-1 0 0,0 0 0,1 1 0,-1-1 0,0 0 0,0 1 0,0-1 0,0 1 0,0-1 0,-1 1 0,1-1 0,0 1 0,-1 0 0,1 0 0,-1-1 0,1 1 0,-1 0 0,1 0 0,-4-1 0,2 1 0,-1 0 0,1 0 0,-1 1 0,1-1 0,-1 1 0,1-1 0,-1 1 0,1 0 0,-1 1 0,1-1 0,-1 1 0,1-1 0,-1 1 0,1 0 0,0 0 0,-1 0 0,1 1 0,0-1 0,0 1 0,0 0 0,0 0 0,-5 4 0,1 2 0,-1 0 0,2 0 0,-1 1 0,1 0 0,0 1 0,1-1 0,-8 20 0,11-23 0,-1 1 0,1-1 0,0 1 0,1-1 0,-1 1 0,1 0 0,1 0 0,-1 0 0,1 0 0,1 0 0,-1 0 0,1-1 0,2 11 0,-1-14 0,0-1 0,-1 1 0,1-1 0,0 0 0,0 0 0,0 0 0,1 0 0,-1 0 0,0 0 0,1-1 0,-1 1 0,1-1 0,0 1 0,-1-1 0,1 0 0,0 0 0,0-1 0,0 1 0,-1 0 0,1-1 0,0 0 0,0 1 0,5-2 0,4 2 0,0-1 0,0-1 0,0 0 0,18-4 0,8-8-2056,-30 9 882,-1 1 1,0-2 0,0 1 0,0-1-1,0 0 1,-1 0 0,0-1 0,0 0-1,7-8 1,2-9-6690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7.040"/>
    </inkml:context>
    <inkml:brush xml:id="br0">
      <inkml:brushProperty name="width" value="0.025" units="cm"/>
      <inkml:brushProperty name="height" value="0.025" units="cm"/>
    </inkml:brush>
  </inkml:definitions>
  <inkml:trace contextRef="#ctx0" brushRef="#br0">104 89 10890,'0'0'17521,"-10"2"-15706,-30 5-491,38-6-1281,-1 0 1,1 0-1,-1 0 1,1 1-1,0-1 1,0 1-1,0-1 1,0 1-1,0 0 1,0 0-1,0 0 1,1 0-1,-1 0 1,1 0-1,-1 0 1,1 0-1,0 1 1,0-1-1,-2 4 1,-9 44 302,12-48-345,-1 0-1,0-1 0,1 1 0,-1 0 0,1 0 0,0 0 0,-1 0 0,1 0 0,0-1 0,0 1 0,0 0 0,1 0 0,-1 0 0,0 0 0,1 0 0,-1 0 0,1-1 0,0 1 0,-1 0 0,1 0 0,0-1 0,0 1 0,0-1 0,0 1 0,1-1 0,-1 1 0,0-1 0,2 2 0,2-1 0,1 0 0,-1-1 0,0 0 0,0 0 0,1 0 0,-1-1 0,0 0 0,11 0 0,-6-1 0,0 0 0,1-1 0,-1 0 0,0-1 0,0 0 0,18-8 0,18-6 0,-45 16 0,0 1 0,0-1 0,0 0 0,0 0 0,0 0 0,-1 0 0,1 0 0,0 0 0,0 0 0,-1 0 0,1 0 0,-1 0 0,1 0 0,-1 0 0,1 0 0,-1-1 0,0 1 0,0 0 0,1 0 0,-1 0 0,0-1 0,0 1 0,0 0 0,0 0 0,-1 0 0,1-1 0,0 1 0,0 0 0,-1-2 0,-11-48 0,8 35 0,4 15 0,-1 0 0,1-1 0,-1 1 0,1 0 0,0-1 0,-1 1 0,1-1 0,0 1 0,0-1 0,0 1 0,0 0 0,0-1 0,0 1 0,1-1 0,-1 1 0,0-1 0,1 1 0,-1 0 0,1-1 0,0 1 0,-1 0 0,1-1 0,0 1 0,0 0 0,0 0 0,-1 0 0,1 0 0,2-1 0,0 0 0,1 1 0,-1 0 0,1 0 0,-1 1 0,1-1 0,0 1 0,-1-1 0,1 1 0,4 1 0,33-5 0,-36 3-153,-1 0 1,1-1-1,0 1 0,0-1 0,-1 0 1,9-6-1,-11 7-150,-1-1 0,1 1 1,0-1-1,-1 0 0,1 1 0,-1-1 0,0 0 0,1 0 0,-1 0 1,0 0-1,1-3 0,3-10-8735</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7.930"/>
    </inkml:context>
    <inkml:brush xml:id="br0">
      <inkml:brushProperty name="width" value="0.025" units="cm"/>
      <inkml:brushProperty name="height" value="0.025" units="cm"/>
    </inkml:brush>
  </inkml:definitions>
  <inkml:trace contextRef="#ctx0" brushRef="#br0">123 54 6887,'0'0'16559,"-10"-4"-13964,-36-12-449,44 16-2085,1 0 0,-1 0 0,1 0 1,-1 0-1,1 0 0,-1 1 0,1-1 1,0 0-1,-1 1 0,1-1 1,-1 1-1,1-1 0,0 1 0,-1 0 1,1 0-1,0-1 0,0 1 0,-1 0 1,1 0-1,0 0 0,0 0 0,0 0 1,0 1-1,0-1 0,1 0 0,-2 2 1,-14 36 337,14-34-312,-1 7 15,0-1 0,0 1 0,1-1 1,1 1-1,0 0 0,0 0 0,1 0 0,1 0 0,2 13 0,-3-22-86,1 0 1,-1 0-1,1 0 1,0 0 0,1 0-1,-1 0 1,0 0-1,1 0 1,0 0-1,-1-1 1,1 1-1,0-1 1,0 1 0,1-1-1,-1 0 1,0 0-1,1 0 1,-1 0-1,1 0 1,0 0-1,0-1 1,0 1 0,0-1-1,0 0 1,0 0-1,0 0 1,0 0-1,0-1 1,0 1-1,0-1 1,0 0 0,1 1-1,-1-2 1,0 1-1,0 0 1,0-1-1,6-1 1,-2 0 4,1 0 1,-1-1-1,0 0 0,0 0 1,-1 0-1,1-1 0,-1 0 1,1-1-1,-1 1 0,-1-1 1,1 0-1,-1-1 1,0 1-1,0-1 0,0 0 1,-1-1-1,0 1 0,0-1 1,4-10-1,-2 6 9,-2 0 1,1 0-1,-2 0 0,1 0 0,-2-1 0,1 1 1,-1-1-1,-1 0 0,0 0 0,-1 0 1,-3-22-1,3 32-33,0 1-1,-1 0 1,1 0 0,-1-1-1,1 1 1,-1 0 0,1 0-1,-1 0 1,0 0 0,0 0 0,1 0-1,-1 0 1,0 0 0,0 0-1,0 0 1,0 1 0,0-1-1,0 0 1,-1 0 0,1 1-1,0-1 1,0 1 0,0-1-1,-1 1 1,1 0 0,0-1 0,0 1-1,-1 0 1,1 0 0,0 0-1,-1 0 1,1 0 0,0 0-1,0 0 1,-1 1 0,1-1-1,0 0 1,0 1 0,-1-1-1,1 1 1,0-1 0,0 1-1,0-1 1,0 1 0,0 0 0,0 0-1,0-1 1,0 1 0,0 0-1,0 0 1,0 0 0,0 0-1,1 0 1,-1 0 0,0 1-1,1-1 1,-2 2 0,0 5-397,0-1 0,0 1 1,0-1-1,1 1 0,0 10 1,6 10-3501,-5-27 3476,1 0 1,-1 0-1,1 0 0,-1 0 1,1 0-1,0 0 0,0 0 1,-1 0-1,1 0 0,0 0 1,0-1-1,0 1 0,0 0 1,0-1-1,0 1 0,0 0 1,0-1-1,0 0 0,2 1 1,10 0-6587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8.457"/>
    </inkml:context>
    <inkml:brush xml:id="br0">
      <inkml:brushProperty name="width" value="0.025" units="cm"/>
      <inkml:brushProperty name="height" value="0.025" units="cm"/>
    </inkml:brush>
  </inkml:definitions>
  <inkml:trace contextRef="#ctx0" brushRef="#br0">33 0 9289,'0'0'9545,"-4"10"-4960,-2 8-4238,0 0-1,1 0 1,1 1-1,1-1 1,0 1-1,2 0 0,0 0 1,1 0-1,1-1 1,3 23-1,9 28 1717,29 99 0,4 16-652,-52-292-1411,-25-323 0,31 425 0,0 0 0,0 0 0,0 0 0,1 1 0,0-1 0,0 0 0,1 1 0,-1-1 0,1 1 0,0-1 0,1 1 0,-1 0 0,7-9 0,-6 11 0,0 0 0,0 0 0,1 0 0,-1 1 0,1 0 0,0-1 0,0 1 0,-1 1 0,1-1 0,0 0 0,1 1 0,-1 0 0,0 0 0,0 0 0,0 1 0,1-1 0,-1 1 0,8 0 0,-9 0 0,1 0 0,-1 0 0,1 1 0,-1-1 0,0 0 0,1 1 0,-1 0 0,0 0 0,1 0 0,-1 0 0,0 1 0,0-1 0,0 1 0,0 0 0,0 0 0,-1 0 0,1 0 0,0 0 0,-1 0 0,5 6 0,-5-4 0,0 0 0,0 0 0,-1 0 0,1 0 0,-1 0 0,0 1 0,0-1 0,0 0 0,-1 1 0,1-1 0,-1 1 0,0-1 0,-1 0 0,1 1 0,-1-1 0,-1 6 0,0-2 0,-1-1 0,0 0 0,0 0 0,0 0 0,-1-1 0,0 1 0,-1-1 0,1 0 0,-1 0 0,0 0 0,-1 0 0,1-1 0,-1 0 0,-8 5 0,9-7 0,0 1 0,0-1 0,0 0 0,0 0 0,-1 0 0,1-1 0,-1 0 0,1 0 0,-1 0 0,0-1 0,0 0 0,0 0 0,0 0 0,0-1 0,0 0 0,0 0 0,0-1 0,-9-1 0,13 2-166,1-1 0,-1 0 0,0 0 0,0 0 0,1 0 0,-1 0 0,0 0 1,1 0-1,0 0 0,-1-1 0,1 1 0,0-1 0,-1 1 0,1-1 0,0 1 0,0-1 0,0 0 0,0 1 0,0-1 0,1 0 0,-1 0 0,1 0 1,-1 1-1,1-1 0,-1 0 0,1 0 0,0 0 0,0 0 0,0-3 0,0 2-252,1 0 0,-1 0 0,1 0 1,-1 1-1,1-1 0,0 0 0,0 1 0,0-1 0,0 0 0,0 1 0,1-1 1,-1 1-1,1-1 0,0 1 0,-1 0 0,1 0 0,0 0 0,1 0 1,1-2-1,19-10-6810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8.812"/>
    </inkml:context>
    <inkml:brush xml:id="br0">
      <inkml:brushProperty name="width" value="0.025" units="cm"/>
      <inkml:brushProperty name="height" value="0.025" units="cm"/>
    </inkml:brush>
  </inkml:definitions>
  <inkml:trace contextRef="#ctx0" brushRef="#br0">1 1 9865,'0'0'897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3.606"/>
    </inkml:context>
    <inkml:brush xml:id="br0">
      <inkml:brushProperty name="width" value="0.025" units="cm"/>
      <inkml:brushProperty name="height" value="0.025" units="cm"/>
    </inkml:brush>
  </inkml:definitions>
  <inkml:trace contextRef="#ctx0" brushRef="#br0">100 1 6822,'0'0'20318,"-1"10"-19287,-23 143 719,13-98-2935,-6 90 0,17-159-744,0 0 0,-1-1 0,-1 1 0,-1 0 0,0 0-1,0 0 1,-10-21 0,-9-14-6890</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9.297"/>
    </inkml:context>
    <inkml:brush xml:id="br0">
      <inkml:brushProperty name="width" value="0.025" units="cm"/>
      <inkml:brushProperty name="height" value="0.025" units="cm"/>
    </inkml:brush>
  </inkml:definitions>
  <inkml:trace contextRef="#ctx0" brushRef="#br0">59 1 16111,'0'0'10447,"-3"11"-8733,-5 34-965,2 0 0,1 0 1,3 1-1,2-1 0,7 59 0,-6-92-749,1 1 0,0-1 0,0 0 0,2 0 0,-1 0 0,2 0 0,-1-1 0,2 0 0,7 13 0,-13-24 0,0 0 0,0 1 0,0-1 0,0 0 0,0 0 0,0 0 0,0 0 0,1 0 0,-1 0 0,0 0 0,0 0 0,0 1 0,0-1 0,0 0 0,0 0 0,0 0 0,1 0 0,-1 0 0,0 0 0,0 0 0,0 0 0,0 0 0,0 0 0,0 0 0,1 0 0,-1 0 0,0 0 0,0 0 0,0 0 0,0 0 0,0 0 0,1 0 0,-1 0 0,0 0 0,0 0 0,0 0 0,0 0 0,0 0 0,0 0 0,1 0 0,-1-1 0,0 1 0,0 0 0,0 0 0,0 0 0,0 0 0,0 0 0,0 0 0,0 0 0,0 0 0,1-1 0,-1 1 0,0 0 0,0 0 0,0 0 0,0 0 0,0 0 0,0-1 0,0 1 0,0 0 0,2-16 0,-3-19 0,-1 23 0,0 0 0,-1 1 0,-1 0 0,0-1 0,0 1 0,-1 0 0,0 1 0,-1-1 0,-1 1 0,1 0 0,-2 1 0,1 0 0,-10-10 0,17 19 0,-1 0 0,1 0 0,0-1 0,0 1 0,0 0 0,0 0 0,-1-1 0,1 1 0,0 0 0,0 0 0,-1 0 0,1 0 0,0-1 0,0 1 0,-1 0 0,1 0 0,0 0 0,0 0 0,-1 0 0,1 0 0,0 0 0,-1 0 0,1 0 0,0 0 0,0 0 0,-1 0 0,1 0 0,0 0 0,-1 0 0,1 0 0,0 0 0,0 0 0,-1 0 0,1 0 0,0 0 0,0 0 0,-1 1 0,1 11 0,13 18 0,-9-27 0,0-1 0,0 1 0,0-1 0,0 0 0,0 0 0,0 0 0,0-1 0,1 1 0,-1-1 0,1 0 0,-1 0 0,1-1 0,-1 1 0,1-1 0,-1 0 0,1 0 0,-1-1 0,1 1 0,-1-1 0,1 0 0,4-2 0,-1 1 0,0-1 0,-1 0 0,1 0 0,-1-1 0,0 0 0,0 0 0,0 0 0,-1-1 0,1 0 0,-1-1 0,6-6 0,-5 2 0,1-1 0,-1 0 0,-1 0 0,10-24 0,-8 16 0,-5 69 0,-6-8 0,1-19 0,1 1 0,3 38 0,-2-60 2,1 0 0,-1 0 0,1 0 0,-1 0 0,1 0 0,0 0 0,0 0 1,0-1-1,0 1 0,0 0 0,1-1 0,-1 1 0,0 0 0,1-1 0,-1 0 0,1 1 0,0-1 0,-1 0 0,1 0 0,0 0 0,0 0 0,0 0 0,0 0 1,-1-1-1,1 1 0,0-1 0,0 1 0,0-1 0,0 0 0,0 1 0,1-1 0,2-1 0,-2 1-17,0 0 0,0 0 1,0 0-1,0-1 0,0 1 0,0-1 0,-1 0 1,1 0-1,0 0 0,0 0 0,-1 0 0,1 0 1,-1-1-1,1 0 0,-1 1 0,1-1 1,-1 0-1,0 0 0,0 0 0,0 0 0,0-1 1,2-3-1,3-17-2448,-4-3-3397,-3-5-3962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39.642"/>
    </inkml:context>
    <inkml:brush xml:id="br0">
      <inkml:brushProperty name="width" value="0.025" units="cm"/>
      <inkml:brushProperty name="height" value="0.025" units="cm"/>
    </inkml:brush>
  </inkml:definitions>
  <inkml:trace contextRef="#ctx0" brushRef="#br0">0 0 7944,'0'0'24118</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0.220"/>
    </inkml:context>
    <inkml:brush xml:id="br0">
      <inkml:brushProperty name="width" value="0.025" units="cm"/>
      <inkml:brushProperty name="height" value="0.025" units="cm"/>
    </inkml:brush>
  </inkml:definitions>
  <inkml:trace contextRef="#ctx0" brushRef="#br0">0 17 15278,'0'0'7101,"0"9"-4187,10 73 1488,-9-74-4123,0-1 0,1 1 1,0-1-1,1 0 0,-1 0 1,2 0-1,-1 0 0,1 0 0,0-1 1,6 9-1,-8-14-279,-1 0 0,1 0 0,-1 1 0,1-2 0,0 1 0,0 0 0,0 0 0,0 0 0,-1-1 0,1 1 0,0-1 0,0 0 0,0 1 0,0-1 0,0 0 0,0 0 0,0 0 0,0-1 0,0 1 0,0 0 0,0-1 0,0 1 0,0-1 0,0 0 0,0 1 0,-1-1 0,1 0 0,0 0 0,-1 0 0,1 0 0,0-1 0,-1 1 0,1 0 0,-1-1 0,0 1 0,2-3 0,7-7 0,0 0 0,-1-1 0,12-19 0,-18 26 0,8-14 0,-9 14 0,1 0 0,-1 0 0,1 0 0,0 1 0,0-1 0,1 1 0,-1 0 0,7-6 0,-10 10 0,0 0 0,1 0 0,-1 0 0,0 0 0,0 0 0,1 0 0,-1 0 0,0 0 0,1 0 0,-1 0 0,0 0 0,0 0 0,1 0 0,-1 0 0,0 0 0,1 0 0,-1 0 0,0 0 0,0 1 0,1-1 0,-1 0 0,0 0 0,0 0 0,1 0 0,-1 0 0,0 1 0,0-1 0,0 0 0,1 0 0,-1 0 0,0 1 0,0-1 0,0 0 0,0 0 0,1 1 0,-1-1 0,0 0 0,0 1 0,0-1 0,0 0 0,0 0 0,0 1 0,0-1 0,0 1 0,3 15 0,-2-13 0,1 29 0,-2-25 0,0 0 0,1 1 0,0-1 0,0 0 0,0 0 0,1 0 0,0 0 0,1 0 0,3 8 0,-6-14 0,1 0 0,0 0 0,-1-1 0,1 1 0,-1 0 0,1-1 0,0 1 0,-1-1 0,1 1 0,0-1 0,0 1 0,-1-1 0,1 1 0,0-1 0,0 0 0,0 1 0,0-1 0,-1 0 0,1 0 0,0 0 0,0 1 0,0-1 0,0 0 0,0 0 0,0 0 0,0-1 0,-1 1 0,1 0 0,1 0 0,26-20 0,11-32 0,-39 52 0,20-37 0,-15 27 0,0 0 0,1 0 0,-1 1 0,2 0 0,-1 0 0,2 0 0,9-9 0,-17 17 0,1 1 0,-1 0 0,1 0 0,-1-1 0,1 1 0,-1 0 0,0 0 0,1 0 0,-1 0 0,1-1 0,-1 1 0,1 0 0,-1 0 0,1 0 0,-1 0 0,1 0 0,-1 0 0,1 0 0,-1 0 0,1 0 0,-1 0 0,0 1 0,1-1 0,-1 0 0,1 0 0,-1 0 0,1 1 0,-1-1 0,1 0 0,-1 0 0,0 1 0,1-1 0,-1 0 0,0 1 0,1-1 0,-1 0 0,0 1 0,1-1 0,-1 1 0,0-1 0,0 0 0,0 1 0,1-1 0,-1 1 0,0-1 0,0 1 0,0-1 0,0 1 0,0-1 0,0 1 0,0-1 0,0 1 0,0-1 0,0 0 0,0 1 0,0-1 0,0 2 0,1 36 0,-1-32 0,-2 14 0,1-14 0,1-1 0,-1 1 0,1 0 0,0-1 0,0 1 0,1 0 0,2 10 0,-2-15 0,-1-1 0,1 0 0,-1 0 0,1 1 0,0-1 0,-1 0 0,1 0 0,-1 0 0,1 0 0,0 0 0,-1 0 0,1 0 0,-1 0 0,1 0 0,0 0 0,-1 0 0,1 0 0,-1-1 0,1 1 0,0 0 0,-1 0 0,1-1 0,-1 1 0,1 0 0,-1-1 0,1 1 0,-1 0 0,1-1 0,-1 1 0,0-1 0,1 1 0,-1-1 0,1 0 0,16-16 0,-13 12-77,-2 2-269,1-1 0,-1 1 1,0 0-1,1 0 0,0 1 1,0-1-1,0 1 0,0-1 1,0 1-1,0 0 0,1 0 1,-1 0-1,6-1 0</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0.610"/>
    </inkml:context>
    <inkml:brush xml:id="br0">
      <inkml:brushProperty name="width" value="0.025" units="cm"/>
      <inkml:brushProperty name="height" value="0.025" units="cm"/>
    </inkml:brush>
  </inkml:definitions>
  <inkml:trace contextRef="#ctx0" brushRef="#br0">11 0 18514,'0'0'13837,"-7"76"-13421,4-40-416,3 1 0,0-1 0,0-7 0,0-4 0,0-5 0,5-8 0,3 0 0,-1-7 0,1-3-1922,0-2-2242,0-2-2306,-1-12-4580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0.937"/>
    </inkml:context>
    <inkml:brush xml:id="br0">
      <inkml:brushProperty name="width" value="0.025" units="cm"/>
      <inkml:brushProperty name="height" value="0.025" units="cm"/>
    </inkml:brush>
  </inkml:definitions>
  <inkml:trace contextRef="#ctx0" brushRef="#br0">0 0 20339,'0'0'12172,"54"4"-12140,-30 2-385,4-2-1664,-4 0-2564,0 0-2337,-5-2-3812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1.290"/>
    </inkml:context>
    <inkml:brush xml:id="br0">
      <inkml:brushProperty name="width" value="0.025" units="cm"/>
      <inkml:brushProperty name="height" value="0.025" units="cm"/>
    </inkml:brush>
  </inkml:definitions>
  <inkml:trace contextRef="#ctx0" brushRef="#br0">1 1 6182,'0'0'19565,"9"0"-17558,5 0-1506,-7 0-95,0 0 0,0 0-1,-1 1 1,1-1 0,0 2 0,13 3-1,-17-4-335,0 0 0,-1 1-1,0-1 1,1 1 0,-1-1-1,0 1 1,0 0-1,0 0 1,0 0 0,0 0-1,0 1 1,-1-1 0,1 0-1,-1 1 1,1-1 0,-1 1-1,0-1 1,0 1 0,0 0-1,0-1 1,-1 1 0,1 0-1,-1 4 1,2 15-70,-2 0 0,-1 0 0,0 0 0,-2-1 0,0 1 0,-1-1 0,-2 1 0,-15 39 0,14-39 0,5-16 0,0 1 0,1-1 0,-1 1 0,1-1 0,1 1 0,0 11 0,0-17 0,1 0 0,0-1 0,-1 1 0,1 0 0,0-1 0,0 1 0,-1-1 0,1 1 0,0-1 0,0 1 0,0-1 0,0 0 0,0 1 0,0-1 0,0 0 0,0 0 0,0 1 0,0-1 0,0 0 0,0 0 0,0 0 0,0 0 0,0-1 0,0 1 0,1 0 0,30-4 0,-24 0-252,0 1-1,-1-2 1,1 1-1,-1-1 1,0 0-1,0 0 1,0-1-1,-1 0 1,0 0-1,0-1 1,6-9-1,-8 12-36,-1 0-1,0 0 0,0 0 0,-1-1 0,1 0 0,-1 1 0,0-1 0,-1 0 0,1 0 0,-1 0 0,1 0 0,-2 0 0,1 0 1,0-1-1,-1 1 0,0 0 0,0 0 0,-1 0 0,0-1 0,-1-6 0,-8-4-6767</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1.636"/>
    </inkml:context>
    <inkml:brush xml:id="br0">
      <inkml:brushProperty name="width" value="0.025" units="cm"/>
      <inkml:brushProperty name="height" value="0.025" units="cm"/>
    </inkml:brush>
  </inkml:definitions>
  <inkml:trace contextRef="#ctx0" brushRef="#br0">1 88 11627,'0'0'15118,"54"21"-14958,-26-24-448,0-6-2082,-2-2-2435,-1-2-2594</inkml:trace>
  <inkml:trace contextRef="#ctx0" brushRef="#br0" timeOffset="1">222 24 11147,'0'0'13004,"1"9"-10340,-1 0-2195,1 2 331,0-1 0,0 0 0,6 20 0,-7-28-717,1 1 0,-1-1 0,1 0 0,0 0 0,0 0 0,0 0 0,1 0 0,-1 0 0,0 0 1,1 0-1,-1 0 0,1 0 0,0-1 0,-1 1 0,1-1 0,0 1 0,0-1 0,0 0 0,0 0 1,0 0-1,0 0 0,0 0 0,1 0 0,-1 0 0,3 0 0,4-1-74,-1 0-1,1-1 0,-1 0 0,1-1 1,-1 1-1,0-1 0,0-1 1,0 0-1,0 0 0,0 0 1,0-1-1,13-9 0,-13 7-6,0 2-1,1-1 1,-1 1-1,1 0 1,0 1-1,0 0 1,0 1-1,0-1 1,18 0-1,-25 3-1,-1 0 0,0 1 0,1-1 0,-1 1 0,1-1 0,-1 1 0,1-1 0,-1 1 0,0 0 0,0 0 0,1 0 0,-1 0 0,0 0 0,0 0 0,0 0 0,0 0 0,0 0 0,0 1 0,0-1 0,-1 0 0,1 1 0,0-1 0,-1 0 0,1 1 0,-1-1 0,1 1 0,-1-1 0,0 1 0,0-1 0,1 1 0,-1-1 0,0 3 0,0-3 0,0 1 0,0 0 0,0 0 0,0-1 0,0 1 0,1 0 0,-1 0 0,1-1 0,0 1 0,-1 0 0,1-1 0,0 1 0,0-1 0,0 1 0,0-1 0,0 1 0,0-1 0,0 0 0,1 0 0,-1 1 0,0-1 0,1 0 0,-1 0 0,1 0 0,-1 0 0,1-1 0,-1 1 0,1 0 0,0-1 0,-1 1 0,1-1 0,0 1 0,2-1 0,-2 0-148,-1-1-1,1 0 1,0 0-1,-1 1 1,1-1-1,0 0 1,-1 0-1,1-1 1,-1 1-1,0 0 1,1 0-1,-1-1 1,0 1-1,0-1 1,0 1-1,0-1 1,0 1-1,0-1 1,0 0-1,0 1 1,-1-1-1,1 0 1,-1 0-1,1 1 1,-1-1-1,1-3 1,6-50-6712,-7 27 278,0-1-1207</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2.010"/>
    </inkml:context>
    <inkml:brush xml:id="br0">
      <inkml:brushProperty name="width" value="0.025" units="cm"/>
      <inkml:brushProperty name="height" value="0.025" units="cm"/>
    </inkml:brush>
  </inkml:definitions>
  <inkml:trace contextRef="#ctx0" brushRef="#br0">8 27 6662,'0'0'22165,"-7"0"-23126,15-5-1729,2-5-2051,-1-2-3522</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2.351"/>
    </inkml:context>
    <inkml:brush xml:id="br0">
      <inkml:brushProperty name="width" value="0.025" units="cm"/>
      <inkml:brushProperty name="height" value="0.025" units="cm"/>
    </inkml:brush>
  </inkml:definitions>
  <inkml:trace contextRef="#ctx0" brushRef="#br0">56 26 9449,'0'0'21252,"-8"-5"-21054,2 1-179,4 3-17,0-1 0,0 0-1,0 1 1,-1-1 0,1 1-1,-1-1 1,1 1-1,-1 0 1,1 0 0,-1 1-1,0-1 1,1 0 0,-4 0-1,5 6-78,0 1-1,0-1 0,0 0 0,0 0 1,1 0-1,0 1 0,0-1 1,2 9-1,2-5-37,-1 0 1,1 0-1,1-1 1,0 1-1,0-1 1,1 0-1,0 0 1,0-1-1,1 0 1,0 0-1,11 9 1,22 25-2879,-30-28 2708,-1 1 1,-1 0-1,0 0 0,0 0 0,-2 1 0,0 1 1,-1-1-1,6 30 0,-8-32 1059,-1 1 0,0-1 0,-1 1 1,-1-1-1,0 1 0,-1-1 0,-1 1 0,0-1 0,0 1 0,-9 23 0,10-34-740,1-1 0,-1 0-1,0 1 1,0-1 0,0 0-1,0 0 1,-1 0 0,1 0-1,0 0 1,-1 0 0,1 0-1,-1 0 1,0-1 0,0 1-1,1-1 1,-1 1 0,0-1-1,0 1 1,-1-1 0,1 0-1,0 0 1,-3 0 0,3-1-28,0 0 0,1-1 0,-1 0 0,0 1 0,0-1 0,0 0 0,0 0 1,1 0-1,-1 0 0,0 0 0,1-1 0,-1 1 0,1 0 0,-1-1 0,1 1 1,0-1-1,-1 1 0,1-1 0,0 0 0,0 0 0,0 1 0,0-1 0,1 0 1,-1 0-1,1 0 0,-2-3 0,-5-17-6,0-1 0,1 0 0,1 0 0,1 0 0,1 0 0,1-1 0,1 1 0,5-46 0,-3 63-180,0-1 0,1 0 0,0 1 0,0 0 0,1-1 0,-1 1 0,1 0 0,1 0 0,6-9 0,1 2-2083,0 0 0,22-20 0,2 3-10224</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42.976"/>
    </inkml:context>
    <inkml:brush xml:id="br0">
      <inkml:brushProperty name="width" value="0.025" units="cm"/>
      <inkml:brushProperty name="height" value="0.025" units="cm"/>
    </inkml:brush>
  </inkml:definitions>
  <inkml:trace contextRef="#ctx0" brushRef="#br0">186 0 18706,'0'0'4852,"-8"7"-2855,-3 3-1534,1 1 0,0 1 1,1-1-1,0 2 0,1-1 0,1 1 1,0 0-1,-9 23 0,-6 23 119,3 1 0,-15 74 0,28-101-366,1 0 0,2 1 0,1-1 1,2 1-1,7 63 0,-5-88-325,0-1 0,0 1 0,1 0 0,0-1 0,0 0 0,1 0 0,0 0 1,0 0-1,1 0 0,0-1 0,1 0 0,-1 0 0,1 0 0,1-1 0,-1 0 0,1 0 0,0 0 0,0-1 0,1 0 0,0-1 0,0 0 0,0 0 0,13 4 1,-2-2-783,0-1 1,0-1 0,1 0 0,0-2 0,-1 0 0,1-2 0,0 0 0,0-1 0,32-6 0,-3-5-15493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3.981"/>
    </inkml:context>
    <inkml:brush xml:id="br0">
      <inkml:brushProperty name="width" value="0.025" units="cm"/>
      <inkml:brushProperty name="height" value="0.025" units="cm"/>
    </inkml:brush>
  </inkml:definitions>
  <inkml:trace contextRef="#ctx0" brushRef="#br0">1 22 14670,'0'0'14227,"10"1"-12855,37 5-1015,1-2-1,0-2 1,0-3 0,1-1 0,-2-3 0,56-12 0,-66 11-3339,15 3-8973</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2.893"/>
    </inkml:context>
    <inkml:brush xml:id="br0">
      <inkml:brushProperty name="width" value="0.025" units="cm"/>
      <inkml:brushProperty name="height" value="0.025" units="cm"/>
    </inkml:brush>
  </inkml:definitions>
  <inkml:trace contextRef="#ctx0" brushRef="#br0">88 116 5285,'0'0'3176,"9"-3"-1227,2-1-971,0-1 0,-1-1 1,0 0-1,0 0 0,0-1 0,13-12 1,-18 14 392,1-1-1,-1 1 1,0-1 0,-1 0 0,1 0-1,-1 0 1,6-14 0,-22 24 1117,-27 22-1803,1 1 0,-59 55 0,92-77-685,2-2 0,0-1 0,0 0 0,0 0 0,1 1 0,0-1 0,-1 1 0,1 0 0,0 0 0,0 0 0,0 0 0,1 0 0,-1 0 0,1 1 0,-3 6 0,6-9 0,0 0 0,-1-1 0,1 1 0,-1 0 0,1-1 0,0 1 0,0-1 0,-1 1 0,1-1 0,0 0 0,0 0 0,0 0 0,-1 0 0,1 0 0,0 0 0,0 0 0,2-1 0,2 1 0,37-2-139,51 2-579,-89 1 681,1 0 0,0 0 0,-1 0 0,1 0-1,-1 1 1,1 0 0,-1 0 0,1 0 0,-1 1 0,0 0-1,0 0 1,8 7 0,-11-8 46,0-1-1,0 1 1,0 0-1,-1 0 1,1-1-1,-1 2 1,1-1-1,-1 0 1,0 0-1,0 0 1,0 0-1,0 1 1,0-1-1,0 0 1,-1 1-1,1-1 1,-1 1-1,0-1 1,0 1-1,0-1 1,0 1-1,0 3 1,-2-2 24,1-1 0,0 1 0,-1-1 0,0 0 0,0 0 0,0 0 0,0 0 0,0 0 0,-1 0 0,1 0 0,-1 0 0,0-1 0,-4 4 0,-2 0 29,1-1 0,-1 0 0,0 0 0,-1 0 0,1-1 0,-1-1 0,1 0 0,-1 0 0,0-1 0,-11 2 0,-32-8-62,51 4 0,1 0 0,-1 0 0,0-1 0,0 1 0,1-1 0,-1 0 0,0 0 0,1 1 0,-1-1 0,1 0 0,-1 0 0,1 0 0,-1-1 0,1 1 0,0 0 0,0 0 0,-1-1 0,1 1 0,0-1 0,0 1 0,0-1 0,1 1 0,-1-1 0,0 0 0,1 1 0,-2-4 0,12-4-2255,22 0-5879,-23 7 4713,16-6-5671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3.390"/>
    </inkml:context>
    <inkml:brush xml:id="br0">
      <inkml:brushProperty name="width" value="0.025" units="cm"/>
      <inkml:brushProperty name="height" value="0.025" units="cm"/>
    </inkml:brush>
  </inkml:definitions>
  <inkml:trace contextRef="#ctx0" brushRef="#br0">14 1 18481,'0'0'11110,"-2"12"-9818,0 0-968,-7 61 738,9-65-1007,-1-1 1,1 1-1,1-1 0,-1 1 1,1-1-1,0 1 0,1-1 1,2 8-1,-3-13-55,-1-1 0,1 1 0,0-1 0,-1 0 0,1 0 0,0 1 0,0-1 0,0 0 0,0 0 0,0 0 0,0 0 0,0 0 0,0 0 0,0 0 0,1-1 0,-1 1 0,0 0 0,0-1 0,1 1 0,-1-1 0,1 1 0,-1-1 0,0 1 0,4-1 0,-2 0 0,0 0 0,0-1 0,0 1 0,0-1 0,1 0 0,-1 0 0,0 0 0,-1 0 0,1 0 0,6-4 0,2-3 0,1-1 0,-1 0 0,18-19 0,-19 17 0,-6 6 0,1-1 0,0 1 0,1 0 0,-1 0 0,10-5 0,-14 9 0,-1 1 0,1-1 0,0 1 0,0 0 0,0-1 0,0 1 0,0 0 0,0 0 0,0 0 0,0 0 0,0 0 0,0 0 0,0 0 0,0 0 0,0 0 0,0 0 0,0 0 0,0 1 0,-1-1 0,1 0 0,0 1 0,0-1 0,0 1 0,0-1 0,0 1 0,-1-1 0,1 1 0,0-1 0,0 1 0,-1 0 0,1-1 0,0 1 0,-1 0 0,1 0 0,-1 0 0,1 0 0,-1-1 0,1 1 0,-1 0 0,0 0 0,1 0 0,-1 0 0,0 0 0,0 0 0,0 0 0,0 0 0,0 1 0,1-1 0,0 6 0,1-1 0,0 1 0,1-1 0,0 1 0,0-1 0,7 11 0,-8-16 0,-1 1 0,0-1 0,1 0 0,-1 0 0,1 0 0,-1 0 0,1 0 0,-1 0 0,1-1 0,-1 1 0,1 0 0,0-1 0,0 1 0,-1-1 0,1 0 0,0 1 0,0-1 0,0 0 0,-1 0 0,1 0 0,0 0 0,0-1 0,-1 1 0,1 0 0,0-1 0,0 1 0,-1-1 0,1 0 0,0 0 0,-1 1 0,1-1 0,-1 0 0,2-2 0,6-3 0,-1 0 0,0-1 0,0 0 0,11-14 0,26-22 0,-42 41 0,0 0 0,0 0 0,0 0 0,0 0 0,1 0 0,-1 1 0,0-1 0,1 1 0,-1 0 0,1 0 0,0 0 0,-1 1 0,5-1 0,-7 1 0,0 1 0,0-1 0,0 0 0,0 1 0,0-1 0,-1 1 0,1-1 0,0 1 0,0 0 0,-1-1 0,1 1 0,0 0 0,0-1 0,-1 1 0,1 0 0,-1 0 0,1 0 0,-1 0 0,1-1 0,-1 1 0,0 0 0,1 0 0,-1 0 0,0 0 0,0 0 0,1 2 0,6 37 0,-2-14 0,5-7-511,0-16-889,-9-4 1154,0-1 1,0 1-1,0-1 1,0 1-1,0-1 0,-1 1 1,1-1-1,0 1 1,-1-1-1,1 0 1,-1 1-1,0-1 0,1 0 1,-1 1-1,0-1 1,0 0-1,0 1 1,0-4-1,-1-19-6592,-5-5-3001</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3.750"/>
    </inkml:context>
    <inkml:brush xml:id="br0">
      <inkml:brushProperty name="width" value="0.025" units="cm"/>
      <inkml:brushProperty name="height" value="0.025" units="cm"/>
    </inkml:brush>
  </inkml:definitions>
  <inkml:trace contextRef="#ctx0" brushRef="#br0">0 16 11499,'0'0'18545,"53"-8"-23894,-25 0-3779</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4.087"/>
    </inkml:context>
    <inkml:brush xml:id="br0">
      <inkml:brushProperty name="width" value="0.025" units="cm"/>
      <inkml:brushProperty name="height" value="0.025" units="cm"/>
    </inkml:brush>
  </inkml:definitions>
  <inkml:trace contextRef="#ctx0" brushRef="#br0">22 84 15182,'-3'11'4479,"-3"18"-652,-5 54 0,10-71-3221,1 1 0,0-1-1,0 0 1,2 1 0,-1-1 0,2 0-1,-1 0 1,8 18 0,-9-26-606,7 11 0,-1 1 0,0 1 0,-1-1 0,-1 1 0,-1 0 0,0 0 0,1 30 0,-20-156 0,15 105 0,-5-33 0,3 0 0,1-1 0,1 1 0,11-68 0,-10 100 0,0 0 0,1 0 0,0 0 0,0 0 0,0 0 0,0 0 0,1 1 0,0-1 0,0 1 0,0 0 0,1 0 0,-1 0 0,1 0 0,0 0 0,0 1 0,0 0 0,1 0 0,-1 0 0,1 0 0,-1 1 0,1 0 0,0 0 0,0 0 0,0 0 0,0 1 0,1 0 0,-1 0 0,0 0 0,0 1 0,1 0 0,-1 0 0,0 0 0,0 0 0,11 3 0,-14-2 0,0-1 0,0 0 0,0 1 0,-1 0 0,1-1 0,0 1 0,0 0 0,-1 0 0,1 0 0,0 0 0,-1 0 0,1 0 0,-1 0 0,1 1 0,-1-1 0,0 0 0,0 1 0,0-1 0,1 1 0,-1 0 0,0-1 0,-1 1 0,1 0 0,0 0 0,-1-1 0,1 1 0,0 0 0,-1 0 0,0 0 0,0 0 0,1 0 0,-1 0 0,0 0 0,-1-1 0,1 1 0,0 0 0,0 0 0,-1 0 0,1 0 0,-1 0 0,-1 3 0,0 3 0,-1 0 0,0 0 0,-1 0 0,1 0 0,-2-1 0,1 0 0,-11 14 0,-30 22 0,42-41 0,0 0 0,0 0 0,0 0 0,-1 0 0,1 0 0,-1-1 0,1 1 0,-1-1 0,0 0 0,1 0 0,-1 0 0,0-1 0,-6 1 0,9-1 5,1-1-1,-1 1 1,1 0 0,-1-1-1,1 1 1,-1-1 0,1 1-1,-1-1 1,1 1 0,-1-1-1,1 1 1,0-1 0,-1 0-1,1 1 1,0-1-1,-1 0 1,1 1 0,0-1-1,0 0 1,0 1 0,0-1-1,0 0 1,0 1 0,0-1-1,0 0 1,0 1 0,0-1-1,0-1 1,2-24-522,-2 24 354,3-13-2481,1-1 0,1 1 0,0 0 0,1 0 0,14-26-1,-2 6-3062,0-8-1484</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4.446"/>
    </inkml:context>
    <inkml:brush xml:id="br0">
      <inkml:brushProperty name="width" value="0.025" units="cm"/>
      <inkml:brushProperty name="height" value="0.025" units="cm"/>
    </inkml:brush>
  </inkml:definitions>
  <inkml:trace contextRef="#ctx0" brushRef="#br0">5 0 6374,'0'0'22838,"0"10"-21093,-1 38-1068,-1-27-536,1-1 1,1 1 0,1 0-1,0-1 1,2 1 0,1-1-1,8 30 1,-8-40-742,4 10-3090,-8-19 3179,1 1 1,-1-1-1,1 0 0,0 0 1,-1 1-1,1-1 1,0 0-1,0 0 0,0 0 1,0 0-1,0 0 0,0 0 1,0 0-1,1 0 1,-1-1-1,0 1 0,0 0 1,3 0-1</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4.786"/>
    </inkml:context>
    <inkml:brush xml:id="br0">
      <inkml:brushProperty name="width" value="0.025" units="cm"/>
      <inkml:brushProperty name="height" value="0.025" units="cm"/>
    </inkml:brush>
  </inkml:definitions>
  <inkml:trace contextRef="#ctx0" brushRef="#br0">1 178 19699,'0'0'11771,"10"-3"-10805,3-2-913,-1 1 0,0-1 0,0-1 0,0 0 0,12-9 0,-20 12-53,0 1 1,-1-1-1,1 0 1,-1 0 0,1 0-1,-1 0 1,0-1 0,-1 0-1,1 1 1,0-1-1,-1 0 1,0 0 0,0 0-1,0 0 1,0-1-1,-1 1 1,0-1 0,0 1-1,0 0 1,0-1-1,-1-6 1,0 10-1,0 0 0,-1 0 0,1 1 0,0-1 0,-1 0 0,1 0 0,-1 1 0,0-1 0,1 0 0,-1 1 0,1-1 0,-1 1 0,0-1 0,0 1 0,1-1 0,-1 1 0,0 0 0,0-1 0,1 1 0,-1 0 0,0-1 0,0 1 0,0 0 0,0 0 0,1 0 0,-1 0 0,0 0 0,0 0 0,0 0 0,0 0 0,0 0 0,1 0 0,-1 1 0,0-1 0,0 0 0,-1 1 0,-33 12 0,28-6 0,1 0 0,-1 0 0,1 1 0,0 0 0,1 0 0,0 0 0,0 1 0,1 0 0,0 0 0,0 0 0,1 0 0,1 0 0,-1 1 0,1-1 0,1 1 0,0 0 0,0 18 0,2-26-7,-1 0-1,1 0 1,0 0 0,0 0-1,0 0 1,0 0 0,0-1-1,0 1 1,0 0 0,1-1-1,-1 1 1,0-1 0,1 0-1,-1 1 1,1-1 0,0 0-1,-1 0 1,1 0 0,0 0-1,0 0 1,0 0 0,0 0-1,-1-1 1,1 1 0,0-1-1,0 0 1,0 1-1,0-1 1,0 0 0,1 0-1,2 0 1,3 0-191,0 0 0,1 0-1,-1-1 1,0 0 0,0 0-1,14-5 1,-11 1-1859,-1 0-1,1-1 0,-2 0 1,12-9-1,-20 14 1840,31-24-9818</inkml:trace>
  <inkml:trace contextRef="#ctx0" brushRef="#br0" timeOffset="1">424 1 18225,'0'0'8456,"-29"48"-5221,13-19-1025,-1 4-1569,0 1-641,1 0 0,2-2 0,5-3 0,2-6 0,3-3 0,2-9 0,0-6 0,1-5 0,1-2-2114,-2-15-3139,1-9-1057,-4-5-3139</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5.126"/>
    </inkml:context>
    <inkml:brush xml:id="br0">
      <inkml:brushProperty name="width" value="0.025" units="cm"/>
      <inkml:brushProperty name="height" value="0.025" units="cm"/>
    </inkml:brush>
  </inkml:definitions>
  <inkml:trace contextRef="#ctx0" brushRef="#br0">0 0 10122,'0'0'22645,"33"54"-22645,-9-37 0,4-2 0,8-2 0,2-1 0,-3 0 0,-1 0 0,-5-2-1826,-7-3-6918</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5.827"/>
    </inkml:context>
    <inkml:brush xml:id="br0">
      <inkml:brushProperty name="width" value="0.025" units="cm"/>
      <inkml:brushProperty name="height" value="0.025" units="cm"/>
    </inkml:brush>
  </inkml:definitions>
  <inkml:trace contextRef="#ctx0" brushRef="#br0">78 119 5958,'3'-8'6875,"-1"3"-5967,1-1 154,-1-1 0,1 0 1,-1 1-1,0-1 0,-1 0 1,0 0-1,0 0 1,0 0-1,-1 0 0,0 0 1,-2-12-1,2 18-964,0 0 0,-1 0 0,1 1 1,-1-1-1,0 0 0,1 1 0,-1-1 0,1 1 0,-1-1 0,0 1 0,1-1 1,-1 1-1,0-1 0,0 1 0,1-1 0,-1 1 0,0 0 0,0 0 0,0-1 1,1 1-1,-1 0 0,0 0 0,0 0 0,0 0 0,0 0 0,0 0 1,1 0-1,-1 0 0,0 0 0,0 1 0,0-1 0,0 0 0,1 0 0,-1 1 1,0-1-1,0 0 0,0 2 0,-27 18 310,22-12-403,1 0 1,1 1-1,-1 0 0,1 0 0,1 0 0,0 1 1,-3 14-1,4-18-6,1 1 0,0-1 1,0 0-1,1 1 0,0-1 0,0 1 1,1-1-1,-1 0 0,1 1 1,1-1-1,-1 0 0,5 11 0,-5-15 6,0 0 0,0-1 0,1 1 0,-1 0 0,1 0 0,-1-1 0,1 1 0,-1 0 0,1-1 0,0 0 0,0 1 0,0-1 0,0 0 0,0 0 0,0 0 0,0 0 0,0 0 0,0-1 0,0 1 0,1-1 0,-1 1 0,0-1 0,0 0 0,1 0 0,-1 0 0,0 0 0,1 0 0,-1-1 0,0 1 0,0-1 0,0 1 0,1-1 0,-1 0 0,0 0 0,0 0 0,3-1 0,3-2 19,0-1 1,0 1-1,-1-2 0,1 1 0,-1-1 1,0 0-1,10-11 0,-7 2 11,-1-1-1,0 0 1,-1-1-1,5-17 0,-2 13-307,-15 101 81,1-47 165,4 62 0,-1-94-53,0 0 0,0 0 0,0 0-1,0 0 1,0 0 0,0 0 0,1 1 0,-1-1-1,0 0 1,1 0 0,-1 0 0,1 0 0,-1 0-1,1 0 1,-1-1 0,1 1 0,0 0-1,-1 0 1,1 0 0,0 0 0,0-1 0,0 1-1,0 0 1,-1-1 0,1 1 0,0-1-1,0 1 1,0-1 0,0 1 0,0-1 0,1 0-1,-1 1 1,0-1 0,0 0 0,0 0 0,0 0-1,0 0 1,0 0 0,0 0 0,0 0-1,2-1 1,0 1-403,0-1-1,-1 0 1,1 0 0,0 0-1,-1 0 1,1-1-1,-1 1 1,1-1-1,-1 0 1,0 1 0,0-1-1,0 0 1,0 0-1,0 0 1,2-3 0,12-24-5715</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6.155"/>
    </inkml:context>
    <inkml:brush xml:id="br0">
      <inkml:brushProperty name="width" value="0.025" units="cm"/>
      <inkml:brushProperty name="height" value="0.025" units="cm"/>
    </inkml:brush>
  </inkml:definitions>
  <inkml:trace contextRef="#ctx0" brushRef="#br0">6 0 11627,'0'0'11211,"0"76"-9290,-5-35-127,5-1-224,0 0-65,0-4-608,13-7-385,2-7-351,1-7-65,2-5-96,-1-6-641,-4-4-993,1 0-1857,-4-6-1570,0-8-3234</inkml:trace>
  <inkml:trace contextRef="#ctx0" brushRef="#br0" timeOffset="1">214 153 7751,'0'0'1057</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6.654"/>
    </inkml:context>
    <inkml:brush xml:id="br0">
      <inkml:brushProperty name="width" value="0.025" units="cm"/>
      <inkml:brushProperty name="height" value="0.025" units="cm"/>
    </inkml:brush>
  </inkml:definitions>
  <inkml:trace contextRef="#ctx0" brushRef="#br0">167 25 9385,'0'0'10335,"-9"-4"-6305,5 2-3680,-4-1 720,-1-1 1,1 1-1,0 1 0,-17-4 0,22 6-926,0 0 1,0 0-1,0-1 0,0 2 0,0-1 0,1 0 0,-1 1 1,0-1-1,0 1 0,1 0 0,-1 0 0,0 0 0,1 0 1,-1 0-1,1 1 0,-1-1 0,1 1 0,-1 0 0,1-1 0,0 1 1,0 0-1,-2 3 0,0 1-144,0 0 0,0-1 0,1 1 0,0 1 0,0-1 0,0 0 0,1 1 0,0-1 0,0 1 0,-1 13 0,3-18 0,-1 0 0,1 0 0,0 0 0,0 0 0,0 0 0,1 0 0,-1 0 0,0 0 0,1 0 0,0 0 0,-1 0 0,1 0 0,0 0 0,0-1 0,0 1 0,0 0 0,0 0 0,0-1 0,0 1 0,1-1 0,-1 1 0,1-1 0,-1 0 0,1 1 0,-1-1 0,1 0 0,0 0 0,0 0 0,-1 0 0,1 0 0,0-1 0,0 1 0,0 0 0,0-1 0,0 0 0,0 1 0,0-1 0,0 0 0,3 0 0,3 0-59,0 0 0,-1-1 0,1 0 0,0-1 0,-1 1 0,1-1 0,-1-1 0,0 1 0,1-1 0,-1-1 0,0 1 0,-1-1 0,1 0-1,-1-1 1,11-9 0,20-13-325,-36 27 344,-1-1 1,1 1-1,0 0 0,-1-1 1,1 1-1,0 0 1,0-1-1,-1 1 0,1 0 1,0-1-1,0 1 0,-1 0 1,1 0-1,0 0 1,0 0-1,-1 0 0,1 0 1,0 0-1,0 0 1,-1 0-1,1 0 0,0 1 1,0-1-1,-1 0 1,1 0-1,0 1 0,0-1 1,-1 0-1,1 1 1,0-1-1,-1 1 0,1-1 1,-1 1-1,1-1 1,-1 1-1,1 0 0,-1-1 1,1 1-1,-1-1 1,1 1-1,-1 0 0,0-1 1,1 1-1,-1 0 1,0 0-1,0-1 0,1 1 1,-1 0-1,0 1 1,7 47 105,-6-38-170,4 37 1220,-3 0-1,-6 91 1,-7-82-1116,11-54 0,-1-1 0,1 1 0,-1-1 0,0 0 0,0 1 0,0-1 0,0 0 0,0 1 0,0-1 0,0 0 0,-1 0 0,1 0 0,-1 0 0,0 0 0,0-1 0,1 1 0,-1 0 0,0-1 0,-4 3 0,4-4 0,1 0 0,0 0 0,0 0 0,-1 0 0,1 0 0,0-1 0,-1 1 0,1-1 0,0 1 0,0 0 0,0-1 0,-1 0 0,1 1 0,0-1 0,0 0 0,0 0 0,0 1 0,0-1 0,0 0 0,0 0 0,-1-2 0,-19-28 0,15 21 0,-1-1-21,-39-68-1155,43 73 935,0-1-1,0 0 1,1 0-1,0 0 0,0 0 1,0 0-1,1 0 1,1 0-1,-1 0 0,1-11 1,1 15-370,0 0 0,0 0 1,0 1-1,0-1 1,0 0-1,1 1 0,-1-1 1,1 1-1,-1-1 1,1 1-1,0 0 0,0 0 1,0 0-1,0 0 0,1 0 1,-1 0-1,1 0 1,-1 1-1,1-1 0,-1 1 1,6-2-1,-4 1-326,23-14-7711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4.604"/>
    </inkml:context>
    <inkml:brush xml:id="br0">
      <inkml:brushProperty name="width" value="0.025" units="cm"/>
      <inkml:brushProperty name="height" value="0.025" units="cm"/>
    </inkml:brush>
  </inkml:definitions>
  <inkml:trace contextRef="#ctx0" brushRef="#br0">1 32 20788,'0'0'9224,"0"10"-8450,0 151 849,13-186-1265,-4-36-358,-4 17 0,-2 33 0,1 12 0,-1 2-198,0 0 1,1 1-1,-1-1 1,0 0-1,1-1 1,0 1-1,0-1 0,-1 1 1,1-1-1,1 0 1,-1 0-1,0-1 1,0 0-1,1 1 0,-1-1 1,1-1-1,-1 1 1,1-1-1,-1 1 1,1-1-1,-1 0 0,1-1 1,-1 1-1,1-1 1,7-3-1,1 2-527,-1-2 0,1 1 0,-1-2-1,0 0 1,0 0 0,-1-1 0,21-14 0,-29 19 743,-1-1 1,1 0-1,-1 1 1,0-1-1,0 0 1,0 0-1,0 0 1,0-1 0,0 1-1,0 0 1,-1-1-1,1 1 1,-1-1-1,0 0 1,0 1-1,0-1 1,0 0-1,0-3 1,-2 7 168,0-1 0,-1 0 0,1 0-1,-1 0 1,1 1 0,0-1 0,-1 0 0,1 1 0,0 0-1,-1-1 1,1 1 0,0 0 0,0-1 0,-1 1 0,1 0-1,0 0 1,0 0 0,-1 1 0,-6 8 135,0-1-1,1 1 1,0 1 0,0-1 0,1 1-1,1 1 1,0-1 0,0 1 0,1-1-1,0 1 1,1 1 0,1-1-1,0 0 1,0 13 0,2-24-310,0 1 0,0-1 0,0 0 0,0 0 1,0 0-1,1 0 0,-1 1 0,1-1 0,-1 0 0,1 0 0,-1 0 1,1 0-1,-1 0 0,1 0 0,0 0 0,0 0 0,0 0 0,-1 0 1,1-1-1,0 1 0,0 0 0,0 0 0,0-1 0,0 1 0,0-1 1,0 1-1,1-1 0,-1 1 0,0-1 0,0 0 0,0 1 0,0-1 0,1 0 1,-1 0-1,0 0 0,0 0 0,0 0 0,1 0 0,-1 0 0,0-1 1,0 1-1,0 0 0,0-1 0,2 1 0,3-2 59,0 1 0,0-1 1,-1 0-1,1 0 0,0-1 0,-1 1 0,9-7 1,-2-1-9,0 0 0,-1 0 1,-1-1-1,12-16 0,-18 22-30,0-1 0,0 1 0,-1-1-1,0 0 1,0 0 0,0 0 0,-1-1 0,0 1-1,0 0 1,0-1 0,1-13 0,-18 36-124,8-6 127,1 0 1,1 0 0,-1 1-1,2 0 1,-1 0-1,2 0 1,-1 1-1,2-1 1,-1 1-1,2 0 1,-1 0-1,1 17 1,1-29-41,1 1 0,-1 0 1,0 0-1,0-1 0,0 1 0,1 0 0,-1 0 0,0-1 1,1 1-1,-1 0 0,1-1 0,-1 1 0,1 0 1,-1-1-1,1 1 0,-1-1 0,1 1 0,0-1 1,-1 1-1,1-1 0,0 1 0,-1-1 0,1 0 0,0 1 1,0-1-1,-1 0 0,3 1 0,25-3-391,-20 0 45,-1-1-1,-1 1 1,1-1-1,0 0 0,10-8 1,-8 4-1606,-1-1 0,-1 0 0,1-1 0,7-11 0,7-11-6287</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7.026"/>
    </inkml:context>
    <inkml:brush xml:id="br0">
      <inkml:brushProperty name="width" value="0.025" units="cm"/>
      <inkml:brushProperty name="height" value="0.025" units="cm"/>
    </inkml:brush>
  </inkml:definitions>
  <inkml:trace contextRef="#ctx0" brushRef="#br0">91 25 10282,'0'0'15321,"-9"1"-13586,5-1-1639,1 1-1,-1 0 1,0-1 0,1 1 0,-1 1-1,1-1 1,-1 0 0,1 1 0,-1 0-1,1 0 1,0 0 0,0 0 0,0 0-1,0 1 1,1-1 0,-1 1 0,0 0-1,1 0 1,0 0 0,0 0 0,0 0 0,0 0-1,0 0 1,1 1 0,-1-1 0,1 1-1,0-1 1,0 1 0,0 0 0,1-1-1,-1 7 1,0-5-1,0-1 0,1 1 0,-1 0 0,1 0 0,0 0 0,1 0 0,-1 0 0,1-1 0,0 1 1,0 0-1,1 0 0,-1-1 0,3 6 0,-2-8-60,0 0 1,-1 0 0,1-1-1,0 1 1,0 0 0,0-1-1,0 0 1,0 1 0,0-1-1,1 0 1,-1 0 0,0 0-1,0-1 1,1 1 0,-1 0-1,1-1 1,-1 0 0,0 1-1,1-1 1,-1 0 0,1 0-1,-1 0 1,1-1 0,-1 1-1,1-1 1,-1 1 0,0-1-1,3-1 1,-1 1-36,0-1 0,0 1 0,0-1 0,-1 0 0,1 0 0,-1-1 0,1 1 0,-1-1 0,0 1 0,0-1 0,0 0 0,0 0 0,-1-1 0,1 1 0,-1 0 0,1-1 0,-1 0 0,-1 1 0,1-1 0,0 0 0,1-7 0,0 2 0,-1 0 0,0-1 0,0 1 0,-1-1 0,0 1 0,-1-1 0,0 0 0,-2-13 0,2 22-18,-1-1 1,1 1-1,0 0 1,-1-1-1,1 1 1,-1 0-1,1-1 1,-1 1-1,0 0 0,1 0 1,-1 0-1,0-1 1,0 1-1,0 0 1,0 0-1,0 0 1,0 0-1,0 0 0,0 1 1,0-1-1,-1 0 1,1 0-1,0 1 1,0-1-1,-1 1 0,1-1 1,-1 1-1,1 0 1,0-1-1,-1 1 1,-2 0-1,4 0-10,-1 0 1,0 0-1,0 0 1,0 1-1,0-1 0,0 0 1,1 1-1,-1-1 0,0 0 1,0 1-1,1-1 0,-1 1 1,0-1-1,0 1 0,1-1 1,-1 1-1,1 0 1,-1-1-1,1 1 0,-1 0 1,1 0-1,-1-1 0,1 1 1,-1 0-1,1 0 0,0 0 1,-1-1-1,1 1 0,0 0 1,0 0-1,0 0 0,0 0 1,0 0-1,0 0 1,0-1-1,0 1 0,0 0 1,0 0-1,0 0 0,0 0 1,1 0-1,-1-1 0,0 1 1,1 0-1,-1 0 0,1 0 1,-1-1-1,1 2 1,0-1-393,0 1 0,1-1 0,-1 1 0,0-1 0,1 0 0,-1 0 0,1 1 1,-1-1-1,1 0 0,0 0 0,-1-1 0,1 1 0,0 0 0,0 0 0,0-1 1,-1 1-1,1-1 0,0 0 0,0 1 0,0-1 0,0 0 0,3-1 0,20 2-6776</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8.103"/>
    </inkml:context>
    <inkml:brush xml:id="br0">
      <inkml:brushProperty name="width" value="0.025" units="cm"/>
      <inkml:brushProperty name="height" value="0.025" units="cm"/>
    </inkml:brush>
  </inkml:definitions>
  <inkml:trace contextRef="#ctx0" brushRef="#br0">0 0 15182,'0'0'14633,"2"12"-12743,14 70-1536,4 0 0,54 141 0,-75-239-354,-5-26 0,2 31 0,-18-36 0,21 44 0,-1 0 0,1 1 0,-1-1 0,0 0 0,0 1 0,0-1 0,0 1 0,-1 0 0,1-1 0,-1 1 0,1 0 0,-5-2 0,7 4 0,-1 0 0,1 0 0,0 0 0,0 0 0,0 0 0,0 0 0,-1 0 0,1 0 0,0 0 0,0 0 0,0 1 0,0-1 0,-1 0 0,1 0 0,0 0 0,0 0 0,0 0 0,0 0 0,0 0 0,0 1 0,-1-1 0,1 0 0,0 0 0,0 0 0,0 0 0,0 0 0,0 1 0,0-1 0,0 0 0,0 0 0,0 0 0,0 0 0,0 1 0,0-1 0,0 0 0,0 0 0,0 0 0,0 0 0,0 1 0,0-1 0,0 0 0,0 0 0,0 0 0,0 0 0,0 1 0,0-1 0,0 0 0,0 0 0,0 0 0,0 0 0,1 1 0,-1-1 0,0 0 0,0 0 0,0 0 0,0 0 0,0 0 0,1 0 0,-1 0 0,0 0 0,0 1 0,0-1 0,0 0 0,0 0 0,1 0 0,-1 0 0,0 0 0,0 0 0,1 0 0,4 1 0,-2-16 0,-3 12 0,1 1 0,0-1 0,0 0 0,-1 0 0,2 1 0,-1-1 0,0 0 0,1 1 0,-1-1 0,1 1 0,-1 0 0,1-1 0,0 1 0,0 0 0,0 0 0,1 0 0,-1 1 0,0-1 0,1 0 0,-1 1 0,1-1 0,-1 1 0,4-1 0,1-1 0,1 0 0,-1 0 0,0 1 0,1 0 0,0 0 0,-1 0 0,12 1 0,-17 1 0,0 0 0,0 0 0,0 1 0,0-1 0,0 1 0,0-1 0,-1 1 0,1 0 0,0 0 0,0 0 0,-1 0 0,1 0 0,-1 0 0,1 0 0,-1 1 0,1-1 0,-1 0 0,0 1 0,1 0 0,-1-1 0,0 1 0,0-1 0,0 1 0,0 0 0,-1 0 0,1 0 0,0-1 0,-1 1 0,1 0 0,-1 0 0,0 0 0,1 3 0,0 9 0,1 1 0,-2-1 0,-1 21 0,0-13 0,16-65 0,-10-27 0,-5 65 0,0 0 0,-1 0 0,0 0 0,0 1 0,0-1 0,0 0 0,-1 1 0,0-1 0,1 1 0,-2-1 0,1 1 0,-4-5 0,2 6 0,4 4 0,0 0 0,0 0 0,0 0 0,0 0 0,0 0 0,0 1 0,0-1 0,0 0 0,1 0 0,-1 0 0,0 0 0,1 0 0,-1 0 0,1 0 0,-1 0 0,1 0 0,0 0 0,-1 0 0,2 1 0,1 0 0,0 0 0,0-1 0,0 0 0,0 1 0,0-1 0,0 0 0,0-1 0,1 1 0,-1 0 0,0-1 0,0 0 0,1 0 0,-1 0 0,0 0 0,1 0 0,-1-1 0,0 1 0,0-1 0,0 0 0,0 0 0,0 0 0,0-1 0,0 1 0,0-1 0,0 1 0,0-1 0,-1 0 0,1 0 0,3-3 0,-2 0 0,0 1 0,0 0 0,-1-1 0,0 0 0,0 0 0,0 0 0,0 0 0,-1 0 0,0 0 0,0-1 0,0 1 0,0-1 0,-1 0 0,1-8 0,-5 45 0,2-15 0,-1-1 0,2 1 0,0-1 0,1 1 0,6 29 0,-6-41 0,0-1 0,0 1 0,0-1 0,1 1 0,0-1 0,0 0 0,0 0 0,0 0 0,0 0 0,1 0 0,-1 0 0,1-1 0,0 1 0,-1-1 0,1 0 0,0 0 0,1 0 0,-1 0 0,0 0 0,0-1 0,1 0 0,-1 1 0,1-1 0,-1 0 0,1-1 0,0 1 0,-1-1 0,1 1 0,0-1 0,7-1 0,8-2-1967,-18 2 1612,0 0 0,0 0 0,0 0 0,0 0 0,0 0 0,0 0 0,0 0 0,-1 0 0,1 0 0,0 0 0,-1 0 0,1 0 0,-1-1 0,1 1 0,-1 0 0,0 0 0,1-1 0,-1 1 0,0 0 0,0-2 0,1-16-7455</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9.053"/>
    </inkml:context>
    <inkml:brush xml:id="br0">
      <inkml:brushProperty name="width" value="0.025" units="cm"/>
      <inkml:brushProperty name="height" value="0.025" units="cm"/>
    </inkml:brush>
  </inkml:definitions>
  <inkml:trace contextRef="#ctx0" brushRef="#br0">12 53 13933,'-10'28'10040,"9"7"-5849,9 32-1077,4-10-2742,3-1 0,2-1 1,26 57-1,-39-106-372,-1-7 0,-1-18 0,-7-28 0,-11 11 0,12 30 0,1 0 0,0-1 0,0 1 0,1-1 0,0 1 0,0-1 0,0 0 0,0-7 0,28 10 0,-15 2 0,0 0 0,-1 0 0,1-1 0,-1-1 0,0 1 0,0-2 0,-1 1 0,1-2 0,-1 1 0,0-1 0,0 0 0,-1-1 0,1 0 0,-2-1 0,1 1 0,-1-1 0,0-1 0,-1 1 0,0-1 0,0-1 0,-1 1 0,0-1 0,0 1 0,-1-2 0,-1 1 0,0 0 0,0-1 0,-1 1 0,0-1 0,-1 1 0,0-1 0,-1 0 0,-1-12 0,1 22 0,0 0 0,0 0 0,0 0 0,0 0 0,0 0 0,0 0 0,0 0 0,0 0 0,0 0 0,-1 0 0,1 0 0,0 0 0,-1 0 0,1 0 0,-1 0 0,1 0 0,-1 0 0,1 0 0,-1 1 0,0-1 0,1 0 0,-1 0 0,0 1 0,0-1 0,0 0 0,1 1 0,-1-1 0,0 1 0,0-1 0,0 1 0,0-1 0,0 1 0,0 0 0,0 0 0,0-1 0,0 1 0,0 0 0,0 0 0,0 0 0,0 0 0,0 0 0,0 0 0,0 0 0,0 1 0,-2-1 0,0 1 0,0 1 0,0-1 0,1 0 0,-1 1 0,0 0 0,1 0 0,-1 0 0,1 0 0,0 0 0,-1 0 0,1 0 0,0 1 0,-3 4 0,-3 8 0,2 0 0,-1 0 0,2 1 0,0-1 0,1 1 0,0 0 0,2 1 0,-1-1 0,2 0 0,1 33 0,0-48 0,0 1 0,1-1 0,-1 0 0,0 0 0,0 0 0,1 1 0,-1-1 0,0 0 0,1 0 0,-1 0 0,1 0 0,0 0 0,-1 0 0,1 0 0,0 0 0,0 0 0,-1 0 0,1 0 0,0 0 0,0 0 0,0 0 0,0-1 0,0 1 0,2 1 0,0-2 0,0 1 0,0 0 0,0-1 0,0 1 0,0-1 0,0 0 0,0 0 0,0 0 0,-1 0 0,5-1 0,3-1 0,0 0 0,0-1 0,0-1 0,-1 1 0,12-7 0,11-11 0,-25 16 0,0 0 0,0 0 0,0 1 0,1 0 0,-1 0 0,1 1 0,0 0 0,0 0 0,1 1 0,8-2 0,-16 5 0,0-1 0,0 0 0,-1 1 0,1-1 0,0 0 0,0 1 0,0-1 0,-1 1 0,1-1 0,0 1 0,0 0 0,-1-1 0,1 1 0,-1 0 0,1-1 0,0 1 0,-1 0 0,1 0 0,-1 0 0,0-1 0,1 1 0,-1 0 0,0 0 0,1 0 0,-1 0 0,0 0 0,0 0 0,0 0 0,0 0 0,0 0 0,0-1 0,0 2 0,1 45 0,-2-23 0,2-22 0,-1 0 0,0 0 0,0 0 0,1 0 0,-1 0 0,1 0 0,0 0 0,0 0 0,-1 0 0,1 0 0,0-1 0,0 1 0,1 0 0,1 2 0,-2-3 0,0-1 0,0 1 0,0 0 0,0-1 0,0 0 0,0 1 0,0-1 0,0 1 0,0-1 0,0 0 0,0 0 0,0 0 0,0 0 0,0 0 0,0 0 0,0 0 0,0 0 0,1 0 0,-1 0 0,1-1 0,2 0 0,1-1 0,-1 0 0,0 0 0,0-1 0,0 1 0,0-1 0,-1 0 0,1 0 0,-1 0 0,0 0 0,4-5 0,19-31 0,-22 31 0,0 1 0,0 0 0,1 0 0,0 0 0,1 1 0,-1-1 0,1 1 0,12-9 0,-17 16 0,0 0 0,0 0 0,0 0 0,0 0 0,0 0 0,0 0 0,0 1 0,0-1 0,-1 0 0,1 0 0,0 1 0,-1-1 0,1 0 0,-1 1 0,0-1 0,1 1 0,-1-1 0,0 1 0,0-1 0,1 2 0,5 15 0,-5-17 0,0 1 0,0-1 0,0 0 0,0 0 0,1 0 0,-1-1 0,1 1 0,-1 0 0,0 0 0,1-1 0,-1 1 0,1-1 0,0 1 0,-1-1 0,1 0 0,-1 0 0,1 0 0,-1 0 0,1 0 0,0 0 0,-1 0 0,1 0 0,-1 0 0,1-1 0,0 1 0,-1-1 0,1 1 0,-1-1 0,0 1 0,1-1 0,-1 0 0,2-1 0,46-34 0,-43 31 0,13-13 0,-15 13 0,1 0 0,-1 0 0,1 0 0,0 1 0,1 0 0,-1 0 0,1 0 0,0 1 0,0 0 0,12-5 0,-18 9 0,1-1 0,-1 1 0,1-1 0,-1 0 0,1 1 0,-1 0 0,1-1 0,-1 1 0,0-1 0,1 1 0,-1-1 0,0 1 0,0 0 0,1-1 0,-1 1 0,0 0 0,0-1 0,0 1 0,0 0 0,1-1 0,-1 1 0,0 0 0,0-1 0,-1 1 0,1 1 0,0 28 0,0-18 0,0-10-29,1 0 0,-1 0 1,0 0-1,0 0 0,1 0 0,-1 0 0,1 1 1,0-1-1,0 0 0,0 0 0,0-1 0,0 1 0,0 0 1,0 0-1,0 0 0,3 1 0,-3-2-36,0 0-1,0-1 0,0 1 1,0 0-1,0-1 0,0 0 1,1 1-1,-1-1 0,0 0 1,0 1-1,1-1 0,-1 0 1,0 0-1,0 0 0,1 0 1,-1 0-1,0 0 0,0-1 1,1 1-1,1-1 1,1 0-240,-1-1 0,1 0 0,0 0 0,-1 0 0,1 0 0,-1-1 0,0 1 0,0-1 0,0 0 0,0 0 0,0 0 0,0 0 0,-1-1 0,0 1 0,3-5 0,5-17-8119,-1-4-6545</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50:59.441"/>
    </inkml:context>
    <inkml:brush xml:id="br0">
      <inkml:brushProperty name="width" value="0.025" units="cm"/>
      <inkml:brushProperty name="height" value="0.025" units="cm"/>
    </inkml:brush>
  </inkml:definitions>
  <inkml:trace contextRef="#ctx0" brushRef="#br0">0 2 11819,'0'0'13698,"8"-1"-12059,-3 1-1407,0 0-1,0 0 0,0 0 0,0 1 0,0 0 0,0 0 0,-1 0 1,1 0-1,0 1 0,-1 0 0,1 0 0,-1 0 0,1 0 1,-1 1-1,0 0 0,0 0 0,0 0 0,-1 0 0,6 6 0,2 2-187,0 0 0,0 1-1,-2 0 1,1 1 0,-1 0-1,-1 1 1,-1-1 0,0 1-1,0 1 1,-2-1 0,0 1-1,0 0 1,-1 1 0,-1-1-1,-1 1 1,0-1 0,-1 22-1,-2-12-24,-1 0-1,-1-1 0,-1 1 1,-1-1-1,-2 0 0,0 0 1,-1 0-1,-2-1 0,0-1 1,-18 28-1,-8 1-561,7-22-3831,-5-3-9062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4.963"/>
    </inkml:context>
    <inkml:brush xml:id="br0">
      <inkml:brushProperty name="width" value="0.025" units="cm"/>
      <inkml:brushProperty name="height" value="0.025" units="cm"/>
    </inkml:brush>
  </inkml:definitions>
  <inkml:trace contextRef="#ctx0" brushRef="#br0">0 0 6887,'0'0'2754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8.680"/>
    </inkml:context>
    <inkml:brush xml:id="br0">
      <inkml:brushProperty name="width" value="0.025" units="cm"/>
      <inkml:brushProperty name="height" value="0.025" units="cm"/>
    </inkml:brush>
  </inkml:definitions>
  <inkml:trace contextRef="#ctx0" brushRef="#br0">183 22 14382,'0'0'11392,"-12"2"-10058,-3 2-984,0 1 1,1 1-1,-1 0 0,-17 11 0,26-14-274,0 0-1,0 1 1,0-1 0,1 2 0,0-1 0,-1 0 0,2 1 0,-1 0-1,1 0 1,-1 1 0,1-1 0,1 1 0,-1 0 0,-4 12-1,7-18-121,1 1-1,0 0 1,0 0-1,-1 0 1,1 0-1,0-1 1,0 1-1,0 0 1,0 0-1,0 0 0,0 0 1,0 0-1,0 0 1,0-1-1,1 1 1,-1 0-1,0 0 1,1 0-1,-1 0 1,0-1-1,1 1 1,-1 0-1,1 0 1,-1-1-1,1 1 0,-1 0 1,1-1-1,0 1 1,0 0-1,1 0-51,1 0 0,-1 0 0,0 0-1,0-1 1,0 1 0,0-1-1,1 1 1,-1-1 0,0 0 0,0 0-1,4 0 1,0-1-85,0 1 0,0-1 0,0 0 0,0-1 0,0 1 0,0-1 0,-1-1 0,11-4 0,-8 0-33,0 1 0,0-1 0,-1 0 0,0-1 0,0 0 0,0 0 0,-1 0 0,7-14 1,-46 73 2705,28-45-2186,0 0 1,0 1-1,1 0 1,-1 0-1,1 0 1,1 1-1,0-1 1,0 1-1,0 0 1,1 0-1,0 0 1,-1 13-1,3-20-289,0 0-1,1 1 0,-1-1 1,1 0-1,-1 0 1,1 0-1,0 0 0,-1 0 1,1 0-1,0 0 0,0 0 1,0 0-1,0 0 0,0 0 1,0-1-1,0 1 1,0 0-1,0 0 0,0-1 1,0 1-1,0-1 0,0 1 1,0-1-1,1 0 0,-1 1 1,0-1-1,0 0 1,1 0-1,-1 0 0,0 0 1,0 0-1,1 0 0,-1 0 1,0 0-1,0-1 0,1 1 1,0-1-1,6 0-32,0 0-1,0 0 1,0-1-1,14-5 1,28-21-1756,-36 20 1008,1 0 1,-1 1-1,18-6 1,-31 13 840,-1 0 0,0 1 1,1-1-1,-1 1 1,0-1-1,1 1 1,-1-1-1,0 1 1,0-1-1,1 1 1,-1-1-1,0 1 1,0-1-1,0 1 0,0-1 1,0 1-1,0 0 1,0-1-1,0 1 1,0-1-1,0 1 1,0-1-1,0 1 1,0 0-1,-1 0 1,0 3 2126,0-16-788,-1-6-609,1 9-711,1 1-1,0 0 0,0 0 0,0 0 0,3-10 1,-3 17-102,1-1 1,-1 1-1,1-1 1,-1 1-1,1-1 1,-1 1 0,1 0-1,0-1 1,0 1-1,0 0 1,0-1-1,0 1 1,0 0-1,0 0 1,0 0 0,1 0-1,-1 0 1,0 0-1,1 0 1,-1 1-1,0-1 1,1 0 0,-1 1-1,1-1 1,-1 1-1,1-1 1,-1 1-1,1 0 1,0 0-1,-1 0 1,4 0 0,100 8-2248,-69-3 1642,0-2-1,43-2 1,-70-1 714,0-1-1,1 0 1,-1-1 0,0 0-1,-1 0 1,1-1 0,0 0-1,-1-1 1,1 1 0,-1-2-1,0 1 1,0-1 0,10-9-1,-17 13-42,0 0 0,1 0 0,-1 0 0,0-1 0,1 1-1,-1 0 1,0-1 0,0 1 0,0-1 0,0 0 0,-1 1 0,1-1 0,0 0-1,-1 1 1,1-1 0,-1 0 0,1 0 0,-1-1 0,0 2-30,-1 0 1,1 0-1,0 0 1,-1 0 0,1 0-1,-1 1 1,1-1-1,-1 0 1,0 0 0,1 1-1,-1-1 1,0 0-1,1 1 1,-1-1-1,0 1 1,0-1 0,0 1-1,0-1 1,1 1-1,-1-1 1,0 1 0,0 0-1,0 0 1,0-1-1,0 1 1,0 0 0,0 0-1,0 0 1,0 0-1,0 0 1,0 0-1,0 0 1,-1 1 0,-7 0 4,0 0 0,0 0 0,0 1 0,0 0 0,0 0 0,1 1 0,-1 1 0,1-1 0,0 1 0,0 1 0,0 0 0,-10 8 0,13-10-14,0 1-1,0 0 1,0 1-1,1-1 0,0 1 1,0 0-1,0 0 1,0 0-1,1 1 0,0-1 1,0 1-1,0 0 1,1 0-1,0 0 0,0 0 1,1 0-1,-1 0 1,0 12-1,2-17-106,0 0 0,0 1 1,0-1-1,1 1 0,-1-1 0,0 1 1,1-1-1,-1 0 0,1 1 0,-1-1 1,1 0-1,0 1 0,0-1 0,-1 0 1,1 0-1,0 0 0,0 0 0,0 0 1,0 0-1,0 0 0,0 0 0,1 0 0,-1 0 1,2 1-1,1-1-623,0 1 1,0-1-1,0 0 0,0 0 1,0 0-1,0 0 0,7 0 1,18-1-7746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5.307"/>
    </inkml:context>
    <inkml:brush xml:id="br0">
      <inkml:brushProperty name="width" value="0.025" units="cm"/>
      <inkml:brushProperty name="height" value="0.025" units="cm"/>
    </inkml:brush>
  </inkml:definitions>
  <inkml:trace contextRef="#ctx0" brushRef="#br0">131 126 12075,'0'0'14254,"-7"2"-13768,0 1-287,0 1 0,1-1-1,-1 1 1,1 0 0,0 1 0,0-1 0,1 1 0,-1 0 0,1 1 0,0-1 0,0 1 0,1 0-1,-6 11 1,4-8 20,1 0 0,0 0 1,1 1-1,0 0 0,1 0 0,0 0 0,0 0 0,1 0 0,0 0 0,0 13 0,2-22-214,0 0-1,0 0 1,1 0 0,-1 0 0,0 0-1,0 0 1,1 0 0,-1 0 0,0 0-1,1-1 1,-1 1 0,1 0-1,-1 0 1,1 0 0,0 0 0,-1-1-1,1 1 1,0 0 0,-1-1 0,1 1-1,0 0 1,0-1 0,0 1 0,0-1-1,-1 1 1,1-1 0,0 0-1,0 1 1,0-1 0,0 0 0,0 0-1,0 1 1,0-1 0,0 0 0,0 0-1,0 0 1,0 0 0,0 0 0,0-1-1,0 1 1,0 0 0,1-1-1,4 0 35,0 0-1,-1 0 0,1-1 0,0 0 0,-1 0 0,8-4 0,3-5-17,0 0 0,-1-1 1,0-1-1,-1-1 0,0 0 1,-1 0-1,-1-1 1,17-27-1,-6 4 11,-2 0 0,29-70 0,-78 169-32,-21 58 0,43-104 0,2 1 0,0-1 0,1 1 0,1 0 0,0 0 0,0 19 0,2-33-97,1 0 0,-1-1 0,0 1 0,1 0-1,-1-1 1,1 1 0,-1 0 0,1-1 0,0 1 0,-1-1 0,1 1 0,0-1 0,0 0 0,0 1-1,0-1 1,1 0 0,-1 1 0,0-1 0,0 0 0,1 0 0,-1 0 0,1 0 0,-1 0 0,1-1-1,-1 1 1,1 0 0,-1-1 0,4 1 0,-2 0-389,1 0-1,0 0 1,0-1-1,0 0 1,0 0 0,-1 0-1,1 0 1,0-1-1,0 1 1,0-1 0,-1 0-1,7-2 1,15-12-7896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5.663"/>
    </inkml:context>
    <inkml:brush xml:id="br0">
      <inkml:brushProperty name="width" value="0.025" units="cm"/>
      <inkml:brushProperty name="height" value="0.025" units="cm"/>
    </inkml:brush>
  </inkml:definitions>
  <inkml:trace contextRef="#ctx0" brushRef="#br0">0 89 17424,'0'0'12647,"14"0"-11296,-2 0-1240,-1-1 0,1 0 0,0-1 0,-1 0 0,1-1 0,-1 0 0,0-1 0,0 0 0,18-9 0,-26 11-76,35-21 119,-37 22-152,1 0 1,-1 0-1,1 0 0,-1 0 0,0 0 0,1 0 0,-1 0 1,0-1-1,0 1 0,0 0 0,0-1 0,0 1 1,0 0-1,-1-1 0,1 0 0,0 1 0,-1-1 0,1 1 1,-1-1-1,1-2 0,-4 3-2,0 1 0,-1 0 0,1 1 0,0-1 0,-1 0 0,1 1 0,0 0 0,-1 0 0,1 0 0,0 0 0,-4 2 0,-8 5 0,1 1 0,0 0 0,0 1 0,1 1 0,-19 20 0,25-25 0,1 0 0,1 1 0,-1 0 0,1 0 0,1 1 0,-1-1 0,1 1 0,1 0 0,-1 0 0,1 1 0,1-1 0,-3 14 0,5-20-21,0 0 1,0-1-1,0 1 1,0 0-1,1 0 0,-1-1 1,1 1-1,-1 0 1,1 0-1,0-1 0,-1 1 1,1-1-1,0 1 1,0 0-1,0-1 0,1 0 1,-1 1-1,0-1 1,0 0-1,1 1 1,-1-1-1,1 0 0,-1 0 1,1 0-1,-1 0 1,1-1-1,0 1 0,-1 0 1,1-1-1,0 1 1,-1-1-1,1 1 0,0-1 1,0 0-1,0 0 1,3 0-1,6 1-895,0-1-1,0 0 1,0 0 0,21-4-1,16-10-9017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6.066"/>
    </inkml:context>
    <inkml:brush xml:id="br0">
      <inkml:brushProperty name="width" value="0.025" units="cm"/>
      <inkml:brushProperty name="height" value="0.025" units="cm"/>
    </inkml:brush>
  </inkml:definitions>
  <inkml:trace contextRef="#ctx0" brushRef="#br0">47 0 7976,'0'0'23093,"-15"69"-23061,10-43 65,1 1-322,1-4-800,1-2-1537,-1-6-1090,0-8-992,-3-7-1442,1 0-3587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6.389"/>
    </inkml:context>
    <inkml:brush xml:id="br0">
      <inkml:brushProperty name="width" value="0.025" units="cm"/>
      <inkml:brushProperty name="height" value="0.025" units="cm"/>
    </inkml:brush>
  </inkml:definitions>
  <inkml:trace contextRef="#ctx0" brushRef="#br0">1 1 13164,'0'0'10314,"72"42"-23350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6.749"/>
    </inkml:context>
    <inkml:brush xml:id="br0">
      <inkml:brushProperty name="width" value="0.025" units="cm"/>
      <inkml:brushProperty name="height" value="0.025" units="cm"/>
    </inkml:brush>
  </inkml:definitions>
  <inkml:trace contextRef="#ctx0" brushRef="#br0">95 0 20083,'0'0'3870,"-10"5"-197,3-1-3037,0-2-314,0 1 0,0 1-1,0-1 1,0 1 0,0 0-1,1 1 1,0 0 0,0 0-1,0 0 1,-6 8 0,62-9-2885,-48-4 2522,100 7-2553,-95-6 2492,-1 0 1,1 0-1,0 1 0,-1 0 1,0 0-1,1 1 1,-1-1-1,0 1 1,0 1-1,0-1 1,-1 1-1,1 0 1,4 5-1,-8-8 150,-1 0-1,0 1 1,0-1 0,0 0-1,0 1 1,-1-1-1,1 1 1,0-1 0,0 1-1,-1-1 1,1 1-1,-1 0 1,0-1-1,1 1 1,-1 0 0,0-1-1,0 1 1,0 0-1,0-1 1,0 1 0,0 0-1,0-1 1,-1 1-1,0 1 1,0 0 169,-1 0 0,0 0 1,0 0-1,1 0 0,-2-1 1,1 1-1,0-1 0,-1 1 0,1-1 1,-1 0-1,-3 3 0,-4 1 415,-1 0-1,1-1 1,-1 0-1,0-1 1,-20 6-1,30-10-631,-33 4-574,33-4 464,1 0 1,-1 0-1,0 0 0,0 0 0,0 0 1,1 0-1,-1-1 0,0 1 0,0 0 1,0-1-1,1 1 0,-1 0 0,0-1 1,1 1-1,-1-1 0,0 1 1,1-1-1,-1 1 0,1-1 0,-1 0 1,1 1-1,-1-1 0,1 0 0,-1 1 1,1-1-1,-1 0 0,1 0 0,0 1 1,0-1-1,-1 0 0,1 0 0,0 0 1,0 1-1,0-2 0,-1-20-8768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7.526"/>
    </inkml:context>
    <inkml:brush xml:id="br0">
      <inkml:brushProperty name="width" value="0.025" units="cm"/>
      <inkml:brushProperty name="height" value="0.025" units="cm"/>
    </inkml:brush>
  </inkml:definitions>
  <inkml:trace contextRef="#ctx0" brushRef="#br0">151 97 5541,'0'0'13997,"2"-10"-10292,6-31-347,-8 40-3283,0 0 0,1-1 0,-1 1 0,0-1-1,0 1 1,0-1 0,0 1 0,0-1 0,-1 1 0,1 0 0,0-1 0,-1 1-1,1-1 1,-1 1 0,1 0 0,-1-1 0,0 1 0,1 0 0,-1 0-1,0-1 1,0 1 0,0 0 0,-2-2 0,1 2 94,-1-1 0,1 1 0,-1 0 0,0-1-1,1 1 1,-1 1 0,0-1 0,1 0 0,-1 1 0,0-1 0,-4 1 0,1-1 44,-1 1 0,1 0 0,0 1 0,0 0-1,0 0 1,0 0 0,0 0 0,1 1 0,-1 0 0,-7 4 0,9-3-245,0 1 0,0 0-1,1 0 1,-1 0 0,1 0 0,0 1 0,-4 7-1,6-10 22,0-1 0,0 1 0,0-1 0,0 1-1,0-1 1,1 1 0,-1 0 0,1-1 0,-1 1-1,1 0 1,0 0 0,0-1 0,0 1 0,0 0-1,0 0 1,0-1 0,0 1 0,0 0 0,1-1-1,-1 1 1,0 0 0,1 0 0,0-1 0,-1 1-1,1-1 1,0 1 0,2 2 0,-1-3 11,1 0 1,0 1 0,-1-1-1,1-1 1,0 1 0,0 0-1,0-1 1,0 1 0,0-1-1,0 0 1,0 0 0,0 0-1,0-1 1,-1 1 0,6-2-1,-4 2-5,0-1 1,0 1-1,1-1 0,-1 1 0,0 0 1,0 1-1,0-1 0,0 1 0,4 1 0,-4 0-59,-1 1-1,1-1 0,-1 1 1,0 0-1,0 1 0,0-1 1,0 0-1,0 1 0,-1-1 1,0 1-1,0 0 1,0 0-1,0 0 0,0 0 1,-1 0-1,2 8 0,13 72-188,-16-82 244,5 41-71,-1 46 0,-4-74 298,-1 0 0,0 0 0,-1-1 0,-1 1 0,0-1 1,-10 27-1,13-40-200,-1 1-1,0 0 1,1 0 0,-1 0 0,0-1-1,0 1 1,0 0 0,0-1 0,0 1 0,0-1-1,-1 1 1,1-1 0,0 1 0,-1-1-1,1 0 1,-1 0 0,0 0 0,1 0 0,-1 0-1,0 0 1,1 0 0,-1-1 0,0 1-1,0 0 1,0-1 0,0 0 0,-3 1 0,2-2-14,1 1 1,0-1-1,0 0 1,0 0-1,0 0 1,0 0 0,0-1-1,0 1 1,1 0-1,-1-1 1,0 0 0,1 1-1,-1-1 1,1 0-1,-1 0 1,1 1 0,0-1-1,0 0 1,0 0-1,0-1 1,0 1-1,-1-3 1,-2-8-6,1 0 0,0-1 0,0 1 0,2-1 1,0 1-1,0-1 0,1 0 0,1 1 0,0-1 0,1 1 0,0-1 0,1 1 0,1 0 1,0 0-1,1 0 0,0 0 0,1 1 0,0 0 0,1 0 0,0 1 0,1-1 0,1 2 1,-1-1-1,2 1 0,-1 0 0,1 1 0,1 1 0,0-1 0,0 1 0,1 1 0,-1 0 1,2 1-1,-1 0 0,1 1 0,26-7 0,-35 11-72,1 0-1,-1 0 1,1 0 0,0 1-1,0 0 1,-1 0 0,1 0-1,0 0 1,5 2 0,-9-2 56,1 1 1,-1-1-1,0 1 1,1 0-1,-1 0 1,0 0-1,1 0 1,-1 0-1,0 0 1,0 0 0,0 0-1,0 0 1,0 0-1,0 1 1,0-1-1,-1 0 1,1 1-1,0-1 1,-1 1-1,1-1 1,-1 1-1,1-1 1,-1 1-1,0-1 1,0 1-1,1-1 1,-1 1 0,0-1-1,0 1 1,-1 1-1,0 15 272,0 0 0,-2-1 1,0 1-1,-9 26 0,12-43-255,7-25 0,-1-1 0,-1 0 0,-1 0 0,-2 0 0,1-28 0,-4 52 0,1 0 0,0 0 0,0-1 0,0 1 0,-1 0 0,1 0 0,0 0 0,-1 0 0,1 0 0,-1 1 0,0-1 0,1 0 0,-1 0 0,1 0 0,-1 0 0,0 1 0,0-1 0,0 0 0,1 1 0,-3-2 0,3 2 0,0 0 0,-1-1 0,1 1 0,0 0 0,-1 0 0,1 0 0,-1 0 0,1 0 0,0 0 0,-1 0 0,1 0 0,0 0 0,-1 0 0,1 0 0,0 0 0,-1 0 0,1 0 0,-1 0 0,1 0 0,0 0 0,-1 1 0,1-1 0,0 0 0,-1 0 0,1 0 0,0 0 0,0 1 0,-1-1 0,1 0 0,0 0 0,0 1 0,-1-1 0,1 0 0,0 1 0,0-1 0,0 0 0,-1 1 0,1-1 0,0 0 0,0 1 0,0-1 0,0 0 0,0 1 0,0-1 0,0 0 0,0 1 0,0-1 0,0 0 0,0 1 0,0-1 0,0 1 0,0-1 0,0 0 0,0 1 0,0 0 0,45 0 0,-10-6-1456,-11-2-2304,13-3-4381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8.358"/>
    </inkml:context>
    <inkml:brush xml:id="br0">
      <inkml:brushProperty name="width" value="0.025" units="cm"/>
      <inkml:brushProperty name="height" value="0.025" units="cm"/>
    </inkml:brush>
  </inkml:definitions>
  <inkml:trace contextRef="#ctx0" brushRef="#br0">177 91 3331,'-8'3'16458,"-15"3"-12200,3-2-1855,1 2 1,-33 13-1,49-18-2346,-1 0 0,1 1 0,0-1 0,0 1 0,0 0-1,0 0 1,0 0 0,1 0 0,-1 0 0,1 1 0,-1-1 0,1 1 0,0 0 0,0-1 0,0 1 0,0 0-1,0 0 1,1 0 0,-1 1 0,1-1 0,0 0 0,0 1 0,-1 4 0,3-6-69,-1-1 0,1 1 1,0 0-1,-1-1 0,1 1 0,0 0 0,0-1 1,0 1-1,0-1 0,0 1 0,0-1 1,0 0-1,1 0 0,-1 1 0,1-1 0,-1 0 1,0 0-1,1 0 0,0 0 0,-1 0 1,1-1-1,0 1 0,-1 0 0,1-1 1,0 0-1,0 1 0,-1-1 0,1 0 0,0 0 1,0 1-1,3-2 0,5 2-4,0 0-1,0-1 1,-1-1-1,19-2 1,-18 0 30,-1-1 0,0 0 0,1 0 0,-1-1-1,-1-1 1,1 1 0,-1-1 0,0-1 0,0 1 0,-1-1 0,0-1 0,0 1 0,-1-1 0,0-1 0,0 1 0,-1-1 0,6-11 0,-12 21-8,1 0 1,0 1 0,0-1-1,0 0 1,-1 0 0,1 0-1,1 1 1,-1-1 0,0 0-1,0 0 1,0 0 0,1 1-1,-1-1 1,0 0 0,1 0-1,-1 0 1,1 0 0,-1 0-1,1 0 1,0 0 0,0 0-1,-1 0 1,1 0 0,0 0 0,0 0-1,0 0 1,0-1 0,0 1-1,0 0 1,0-1 0,0 1-1,0-1 1,0 1 0,0-1-1,0 1 1,1-1 0,-1 0-1,0 0 1,0 1 0,0-1-1,1 0 1,-1 0 0,0 0-1,0 0 1,0-1 0,1 1-1,0 0 1,7-1-227,-1 0 0,0-1 0,1 0 0,-1 0 0,0-1 0,0 0 0,14-7 0,-15 6 159,0 1 0,1 0 0,0 0 0,-1 1 0,1 0 1,0 0-1,15-1 0,-23 3 75,1 0 0,0 1 1,-1-1-1,1 1 0,-1-1 1,1 1-1,-1-1 0,1 1 1,-1-1-1,0 1 1,1-1-1,-1 1 0,1 0 1,-1-1-1,0 1 0,0 0 1,1-1-1,-1 1 0,0 0 1,0-1-1,0 1 1,0 0-1,0-1 0,0 1 1,0 0-1,0 0 0,0 0 1,0 29 303,-1-23-222,1 0-78,0 0 0,1 0 0,0 0-1,0 0 1,0-1 0,4 12-1,-5-16-6,1-1-1,0 0 0,-1 0 0,1 1 0,0-1 0,0 0 0,0 0 0,-1 0 1,1 0-1,0 0 0,1 0 0,-1 0 0,0 0 0,0 0 0,0-1 0,0 1 1,1 0-1,-1-1 0,0 1 0,1-1 0,-1 1 0,0-1 0,1 0 0,-1 0 1,1 1-1,-1-1 0,0 0 0,1 0 0,-1 0 0,1-1 0,-1 1 0,0 0 1,1 0-1,-1-1 0,0 1 0,1-1 0,-1 1 0,0-1 0,1 0 0,1-1 0,12-7 100,0-2-1,0 0 1,-1-1-1,-1 0 0,0-1 1,0-1-1,19-28 0,-10 15-60,-12 15-49,-19 67-491,9-54 499,0 1 1,-1-1-1,1 0 1,0 0-1,0 0 0,0 1 1,0-1-1,0 0 1,0 0-1,1 0 0,-1 1 1,0-1-1,0 0 1,1 0-1,-1 0 0,1 0 1,-1 1-1,1-1 1,0 0-1,-1 0 1,1 0-1,0 0 0,0-1 1,0 1-1,-1 0 1,1 0-1,0 0 0,0-1 1,0 1-1,0 0 1,1-1-1,0 1 0,1 0 6,-1-1-1,1 0 1,0 0-1,-1 0 0,1 0 1,-1 0-1,1 0 0,-1-1 1,1 1-1,-1-1 0,1 0 1,-1 0-1,1 0 0,-1 0 1,4-2-1,3-4-13,-1 1 0,1-1 0,-1-1 0,0 0 0,-1 0 0,8-11 0,-10 12 0,1 0 0,0 0 0,0 0 0,0 1 0,1 0 0,0 0 0,0 0 0,1 1 0,8-5 0,-15 10 0,0 0 0,-1-1 0,1 1 0,0 0 0,-1 0 0,1 0 0,0 0 0,-1 0 0,1 0 0,0 0 0,-1 0 0,1 0 0,0 0 0,-1 1 0,1-1 0,0 0 0,-1 0 0,1 0 0,-1 1 0,1-1 0,-1 0 0,1 1 0,0-1 0,-1 1 0,1-1 0,-1 1 0,1-1 0,-1 1 0,0-1 0,1 1 0,-1-1 0,0 1 0,1-1 0,-1 1 0,0 0 0,1-1 0,-1 1 0,0-1 0,0 1 0,0 0 0,0-1 0,0 1 0,0 1 0,5 42 0,-2-11 0,-2-32 0,0 1 0,0-1 0,0 0 0,0 0 0,0 0 0,0 0 0,0 0 0,0 0 0,0 0 0,1-1 0,-1 1 0,0 0 0,1-1 0,-1 1 0,0-1 0,1 1 0,-1-1 0,1 0 0,-1 1 0,0-1 0,1 0 0,-1 0 0,1 0 0,-1 0 0,1 0 0,-1 0 0,1-1 0,-1 1 0,1 0 0,-1-1 0,0 1 0,3-2 0,44-18 0,-48 20 0,25-14 0,-11 5 0,0 1 0,1 0 0,0 1 0,0 1 0,0 1 0,1 0 0,0 0 0,26-2 0,-42 7-80,1 0 0,-1 0 0,1 0 0,-1 0 0,1 0-1,0 1 1,-1-1 0,1 0 0,-1 0 0,1 1 0,-1-1 0,1 0 0,-1 1 0,1-1 0,-1 0-1,0 1 1,1-1 0,-1 1 0,1-1 0,-1 1 0,0-1 0,1 1 0,-1-1 0,0 1 0,0-1-1,1 1 1,-1-1 0,0 1 0,0 0 0,0-1 0,0 1 0,0-1 0,0 2 0,0 21-5697,0-16 3419,0-22-4753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8.731"/>
    </inkml:context>
    <inkml:brush xml:id="br0">
      <inkml:brushProperty name="width" value="0.025" units="cm"/>
      <inkml:brushProperty name="height" value="0.025" units="cm"/>
    </inkml:brush>
  </inkml:definitions>
  <inkml:trace contextRef="#ctx0" brushRef="#br0">1 0 13453,'0'0'6534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9.071"/>
    </inkml:context>
    <inkml:brush xml:id="br0">
      <inkml:brushProperty name="width" value="0.025" units="cm"/>
      <inkml:brushProperty name="height" value="0.025" units="cm"/>
    </inkml:brush>
  </inkml:definitions>
  <inkml:trace contextRef="#ctx0" brushRef="#br0">116 0 10442,'0'0'9684,"-5"9"-5531,2-2-3967,-1 0 1,1 0-1,1 1 0,-1-1 0,1 0 1,1 1-1,-1 0 0,1-1 1,1 1-1,-1 0 0,1-1 0,1 1 1,-1 0-1,1-1 0,1 1 0,-1 0 1,1-1-1,4 9 0,0-1-440,-1 1 0,0 0 0,-1 1 0,-1-1 0,1 20 0,-2-15 590,-2-1 0,0 1 0,-1 0 0,-1-1 0,-1 0 0,-11 39 0,12-53-198,0-1-1,0 0 1,-1 0 0,0 0-1,0 0 1,0 0 0,0 0 0,-5 4-1,7-8-75,0 0-1,0-1 0,0 1 0,0 0 1,0 0-1,0-1 0,0 1 0,0 0 1,0-1-1,0 1 0,0-1 0,0 0 1,0 1-1,-1-1 0,1 0 0,0 0 1,0 1-1,0-1 0,-1 0 0,1 0 1,0 0-1,0-1 0,0 1 0,-1 0 1,1 0-1,0-1 0,0 1 0,0 0 1,0-1-1,0 1 0,-1-1 0,1 0 1,0 1-1,0-1 0,0 0 0,1 0 1,-1 1-1,0-1 0,0 0 0,0 0 1,1 0-1,-1 0 0,0 0 0,1 0 1,-2-2-1,-3-7-54,0 0-1,1 0 1,-1 0 0,2-1-1,0 1 1,0-1 0,1 0-1,0 0 1,1 1 0,0-2-1,1-13 1,0 12-9,1 1 1,0-1-1,1 0 1,0 1-1,1-1 0,1 1 1,0 0-1,0 0 1,10-18-1,0 12-538,0 0 0,1 0 1,1 2-1,0 0 0,2 1 0,21-15 1,5-6-2596,-4 0-7024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9.490"/>
    </inkml:context>
    <inkml:brush xml:id="br0">
      <inkml:brushProperty name="width" value="0.025" units="cm"/>
      <inkml:brushProperty name="height" value="0.025" units="cm"/>
    </inkml:brush>
  </inkml:definitions>
  <inkml:trace contextRef="#ctx0" brushRef="#br0">100 1 20563,'0'0'11521,"-9"0"-10907,5 0-609,1 1 0,-1-1 1,1 1-1,-1 0 1,1-1-1,-1 2 1,1-1-1,0 0 0,0 1 1,-1-1-1,1 1 1,0 0-1,1 0 1,-1 0-1,-3 3 0,2 0-6,1-1-1,0 1 1,0-1 0,0 1-1,0 0 1,1 0-1,0 0 1,0 1-1,0-1 1,1 0-1,-2 9 1,2-8 1,0 1 0,0-1 0,0 0 0,1 1 0,0-1 0,0 0 0,1 1 0,1 6 0,-2-11 0,1-1 0,0 1 0,-1-1 0,1 0 0,0 0 0,0 1 0,-1-1 0,1 0 0,0 0 0,0 0 0,0 0 0,1 0 0,-1 0 0,0 0 0,0 0 0,0 0 0,1-1 0,-1 1 0,0-1 0,1 1 0,-1-1 0,1 1 0,-1-1 0,1 1 0,-1-1 0,0 0 0,1 0 0,-1 0 0,1 0 0,-1 0 0,1 0 0,-1-1 0,1 1 0,-1 0 0,1-1 0,-1 1 0,0-1 0,1 1 0,-1-1 0,2-1 0,3 0 0,-1-1 0,0 0 0,0 0 0,0-1 0,-1 1 0,1-1 0,-1 0 0,0 0 0,0 0 0,0-1 0,-1 1 0,5-8 0,-1 1 0,-1 0 0,0 0 0,-1-1 0,7-19 0,-14 41 4,1 0-1,1 1 1,0-1 0,2 19 0,0 5-151,-2-32 7,0-1-1,0 0 1,0 1 0,0-1 0,0 0-1,1 0 1,-1 0 0,0 1 0,1-1 0,-1 0-1,1 0 1,0 0 0,-1 0 0,1 0-1,0 0 1,-1 0 0,1 0 0,0 0-1,0 0 1,0 0 0,0 0 0,0-1-1,0 1 1,0 0 0,0-1 0,0 1 0,0 0-1,2 0 1,0-1-524,0 1 1,-1 0-1,1-1 0,0 0 1,0 0-1,0 0 0,0 0 1,0 0-1,0 0 0,-1-1 1,1 1-1,4-2 0,21-12-6596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9.426"/>
    </inkml:context>
    <inkml:brush xml:id="br0">
      <inkml:brushProperty name="width" value="0.025" units="cm"/>
      <inkml:brushProperty name="height" value="0.025" units="cm"/>
    </inkml:brush>
  </inkml:definitions>
  <inkml:trace contextRef="#ctx0" brushRef="#br0">332 19 12684,'0'0'450,"1"0"0,-1 0 0,1-1-1,-1 1 1,0 0 0,1 0 0,-1-1 0,1 1 0,-1 0-1,0-1 1,1 1 0,-1-1 0,0 1 0,0 0 0,1-1 0,-1 1-1,0-1 1,0 1 0,0-1 0,1 1 0,-1-1 0,0 1-1,0-1 1,0 1 0,0-1 0,0 1 0,0-1 0,0 1 0,0-1-1,0 1 1,0-1 0,0 0 0,-16-3 4080,-26 7-4126,20 1-374,1 1 1,-1 1-1,1 1 0,1 1 1,-1 1-1,1 1 1,1 0-1,0 2 1,-21 15-1,39-26-34,0 0 1,0 0-1,0 0 0,-1 0 1,1 0-1,0 0 0,1 1 0,-1-1 1,0 0-1,0 0 0,0 1 1,1-1-1,-1 1 0,1-1 1,-1 0-1,1 1 0,-1 1 0,1-2-2,0-1-1,1 1 1,-1 0-1,0 0 1,0-1-1,1 1 1,-1 0-1,0-1 0,1 1 1,-1-1-1,1 1 1,-1 0-1,1-1 1,-1 1-1,1-1 0,-1 1 1,1-1-1,0 1 1,-1-1-1,1 0 1,0 1-1,-1-1 1,1 0-1,1 1 0,7 1-74,1 1 0,-1-1 0,1-1-1,13 1 1,2 0-56,-20 0 86,1-1 1,-1 1-1,0 0 0,1 0 1,-1 1-1,0-1 0,0 1 1,-1 0-1,1 1 0,0-1 1,-1 1-1,0 0 0,0 0 1,4 5-1,-6-7 80,-1 0 0,0 0 0,0 0 0,0 0 0,0 0 0,0 0 0,0 1 0,-1-1 1,1 0-1,-1 0 0,1 1 0,-1-1 0,0 0 0,0 1 0,0-1 0,0 0 0,-1 1 0,1-1 0,0 0 0,-1 0 0,0 1 0,1-1 0,-1 0 0,0 0 0,0 0 0,0 0 0,-1 0 0,1 0 0,0 0 1,-1 0-1,1 0 0,-1-1 0,0 1 0,1-1 0,-1 1 0,-3 1 0,-3 3 2,-1-1-1,1 1 1,-2-2-1,1 1 1,0-1 0,-1-1-1,0 0 1,0 0-1,0 0 1,0-2 0,0 1-1,0-1 1,0-1-1,-19-1 1,28 2-24,-1-1 0,1 0 0,-1 0 0,1 0 1,0 0-1,-1 0 0,1-1 0,-1 1 0,1 0 0,0 0 0,-1-1 0,1 1 0,0-1 0,-1 0 1,1 1-1,0-1 0,0 0 0,0 0 0,0 1 0,0-1 0,0 0 0,0 0 0,0 0 1,0 0-1,0 0 0,0-1 0,0 1 0,1 0 0,-1 0 0,0-1 0,1 1 0,-1 0 0,1-1 1,0 1-1,-1 0 0,1-3 0,0 1-73,0 1 0,1-1 1,-1 1-1,1-1 0,0 1 1,-1 0-1,1-1 0,0 1 0,0 0 1,1 0-1,-1 0 0,0 0 0,1 0 1,-1 0-1,1 0 0,0 0 1,-1 0-1,1 1 0,3-3 0,23-14-6884,7-3-7822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9.847"/>
    </inkml:context>
    <inkml:brush xml:id="br0">
      <inkml:brushProperty name="width" value="0.025" units="cm"/>
      <inkml:brushProperty name="height" value="0.025" units="cm"/>
    </inkml:brush>
  </inkml:definitions>
  <inkml:trace contextRef="#ctx0" brushRef="#br0">76 1 19538,'0'0'6134,"-9"12"-4121,3-4-1863,-33 50 1469,36-52-1407,0 0 0,0 1 1,0-1-1,1 1 1,0-1-1,0 1 0,1 0 1,0-1-1,0 1 1,0 8-1,2-14-205,0 0 0,0 0 0,0-1 0,0 1 0,0 0 0,0-1 0,0 1 0,0-1 0,0 1 0,1-1 0,-1 0 0,0 1 0,0-1 0,0 0 0,1 0 0,-1 0 0,0 0 0,0 0 0,0 0 0,1 0 0,-1 0 0,1-1 0,33-2-50,11-9-871,-32 8 429,0 0 1,0 1-1,0 1 1,23-2-1,-36 5 534,-1-1 0,1 0 0,0 0 0,-1 0 0,1 0 0,-1 0 0,1 1 0,-1-1 0,1 0 0,-1 0 0,1 1 0,0-1 0,-1 0 0,0 1-1,1-1 1,-1 1 0,1-1 0,-1 0 0,1 1 0,-1-1 0,0 1 0,1-1 0,-1 1 0,0 0 0,0-1 0,1 1 0,-1-1 0,0 1 0,0-1 0,0 1 0,0 0 0,0-1 0,0 1 0,0-1 0,0 1 0,0 0 0,0-1 0,0 1 0,0-1 0,0 1 0,0 0-1,-1-1 1,1 1 0,0-1 0,0 1 0,-1-1 0,1 1 0,0-1 0,-1 1 0,1-1 0,-1 1 0,-18 30 1505,12-25-1511,0 1-1,0-1 1,-1 0-1,0-1 1,-14 7-1,19-10-167,-1 0-1,0 0 1,0-1-1,-1 1 1,1-1-1,0 0 0,0 0 1,-1-1-1,1 1 1,0-1-1,-1 0 0,1 0 1,0-1-1,-8-1 1,-3-8-8945,5-12-12166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0.597"/>
    </inkml:context>
    <inkml:brush xml:id="br0">
      <inkml:brushProperty name="width" value="0.025" units="cm"/>
      <inkml:brushProperty name="height" value="0.025" units="cm"/>
    </inkml:brush>
  </inkml:definitions>
  <inkml:trace contextRef="#ctx0" brushRef="#br0">1 1 9865,'0'0'20644,"1"13"-20126,3 81-47,-4-40-154,3-1 1,2 0-1,22 93 0,-27-145-317,1 1 0,-1-1 0,0 0 0,0 0 0,0 0 0,1 0 0,-1 0 0,1-1 0,-1 1 0,0 0 0,1 0 0,0 0 0,-1 0 0,1 0 0,-1-1 0,1 1 0,0 0 0,0 0 0,-1-1 0,1 1 0,2 0 0,-3-1 0,1 0 0,0-1 0,-1 1 0,1-1 0,0 1 0,-1-1 0,1 1 0,-1-1 0,1 1 0,-1-1 0,1 0 0,-1 1 0,0-1 0,1 0 0,-1 1 0,0-1 0,0 0 0,1 0 0,-1 1 0,0-3 0,9-47 0,-8 29 0,0 3 0,0-1 0,-1 1 0,-1 0 0,0-1 0,-2 1 0,0 0 0,-1 0 0,-9-25 0,17 91 0,-3-44-173,1-1 1,0 1-1,0-1 0,0 0 0,1 0 1,-1 0-1,1 0 0,-1 0 1,1 0-1,0-1 0,0 1 0,0-1 1,0 0-1,1 0 0,-1 0 0,1 0 1,-1-1-1,1 1 0,0-1 1,-1 0-1,1 0 0,0 0 0,0-1 1,0 0-1,0 1 0,-1-1 1,1 0-1,0-1 0,0 1 0,0-1 1,0 1-1,-1-1 0,1-1 1,0 1-1,3-2 0,3 0-316,-1-1 1,0 0-1,0-1 0,0 1 0,0-2 1,-1 1-1,0-1 0,0-1 0,0 1 0,-1-1 1,0-1-1,9-11 0,0-26 1673,-17 25 1769,1 20-2838,-1 0 1,1-1-1,-1 1 1,0 0-1,1 0 1,-1-1 0,1 1-1,-1 0 1,1 0-1,-1 0 1,1 0 0,-1 0-1,0 0 1,1 0-1,-1 0 1,1 0-1,-1 0 1,1 0 0,-1 1-1,0-1 1,1 0-1,-1 0 1,1 0 0,-1 1-1,1-1 1,-1 0-1,1 1 1,-1-1-1,1 0 1,0 1 0,-1-1-1,1 1 1,-1 0-1,-4 4 96,0 0-1,1 0 1,-1 0-1,1 1 1,1-1-1,-1 1 0,1 0 1,0 1-1,0-1 1,0 0-1,-2 11 0,3-8-11,-1-1-1,2 0 0,-1 1 0,1 0 0,0-1 0,1 1 0,-1 0 0,2-1 0,1 10 0,-2-17-198,0 0 0,1 0 0,-1-1 0,1 1 0,-1 0 0,1 0 0,0-1 0,-1 1 0,1 0 0,0-1 0,-1 1 0,1-1 0,0 1 0,0-1 0,0 1 0,-1-1 0,1 1 0,0-1 0,0 0 0,0 0 0,0 1 0,0-1 0,0 0 0,0 0 0,0 0 0,-1 0 0,1 0 0,0 0 0,0 0 0,0 0 0,0 0 0,0-1 0,0 1 0,0 0 0,1-1 0,32-13 0,-24 5 0,-1 1 0,0-1 0,0-1 0,13-17 0,-14 16 0,0 1 0,1-1 0,18-15 0,-26 26-86,-1 0 0,1-1 0,-1 1-1,1 0 1,0 0 0,-1-1 0,1 1 0,0 0 0,-1 0 0,1 0-1,-1 0 1,1 0 0,0-1 0,-1 1 0,1 0 0,0 1 0,-1-1-1,1 0 1,0 0 0,-1 0 0,1 0 0,-1 0 0,1 1 0,0-1-1,-1 0 1,1 0 0,-1 1 0,1-1 0,-1 1 0,1-1 0,-1 0-1,1 1 1,-1-1 0,1 1 0,-1-1 0,1 1 0,-1-1 0,0 1-1,1 0 1,-1-1 0,0 1 0,0-1 0,1 1 0,-1 1 0,14 38-7115,-8-23 4009,5 0-2126,4-7-2193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1.217"/>
    </inkml:context>
    <inkml:brush xml:id="br0">
      <inkml:brushProperty name="width" value="0.025" units="cm"/>
      <inkml:brushProperty name="height" value="0.025" units="cm"/>
    </inkml:brush>
  </inkml:definitions>
  <inkml:trace contextRef="#ctx0" brushRef="#br0">104 217 7399,'0'0'19111,"-10"1"-17189,4 0-1770,0 0 0,1 0 0,-1 0 0,0 1 1,1 0-1,0 0 0,-1 0 0,1 1 0,-7 4 0,10-6-121,-1 1 1,1 0 0,0 0-1,0 0 1,0 0 0,0 0-1,0 1 1,0-1 0,0 1-1,1-1 1,-1 1 0,1 0-1,0-1 1,0 1 0,0 0-1,0 0 1,0 0 0,1 0-1,-1 0 1,1-1 0,0 1-1,0 0 1,0 0-1,0 0 1,1 4 0,1-5-75,1-1 1,0 0-1,0 0 0,0 0 1,0 0-1,0-1 0,0 1 1,0-1-1,0 0 0,0 1 1,0-1-1,0-1 0,0 1 1,4-1-1,1 1-289,138-18-8796,-151 22 13469,-8 9-2701,5-4-815,-101 81 2047,129-114-7657,7-21 1961,-10 17 648,-9 16 1014,75-131-10392,-51 66 13012,-27 62 1439,-1 0 0,-1-1 0,2-17 1,-7 27 3983,-5 17-5433,-6 23-1545,9-17 517,0 0 0,1 0 0,1 1 0,0-1 0,1 1 0,3 29 0,-1-38-522,1-1 0,-1 1 0,1-1 0,1 0 0,0 0 0,0 0 0,0 0 0,1 0 0,0 0 0,1-1 0,-1 0 0,1 0 0,1 0 0,0-1 0,8 8-1,-3-7-2341,-14-17 1045,-15-16 1175,-7 6 758,-22-22 621,44 40-1097,1 0 1,0 0-1,0-1 0,0 0 0,0 1 0,0-1 1,1 0-1,-1 0 0,1 0 0,0 0 0,0 0 0,0 0 1,0 0-1,-1-5 0,3 6-66,-1 1 0,1 0 0,-1 0 1,1 0-1,-1 0 0,1 0 0,0 0 0,-1 0 0,1 0 0,0 0 0,0 0 1,0 0-1,0 0 0,0 1 0,0-1 0,0 0 0,0 1 0,0-1 0,0 1 1,0-1-1,0 1 0,0-1 0,2 1 0,39-13-2027,-19 7-957,19-9-4006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1.844"/>
    </inkml:context>
    <inkml:brush xml:id="br0">
      <inkml:brushProperty name="width" value="0.025" units="cm"/>
      <inkml:brushProperty name="height" value="0.025" units="cm"/>
    </inkml:brush>
  </inkml:definitions>
  <inkml:trace contextRef="#ctx0" brushRef="#br0">126 80 5541,'0'0'9551,"0"-10"-4971,-2-31-849,2 39-3592,0 1-1,0 0 0,0-1 1,0 1-1,-1-1 0,1 1 1,0 0-1,-1-1 0,1 1 1,-1 0-1,0-1 1,1 1-1,-1 0 0,0 0 1,0-1-1,0 1 0,-1-2 1,1 3 2,0 0 0,0-1 0,1 1 0,-1 0 0,0 0 0,0-1 0,0 1 0,1 0 1,-1 0-1,0 0 0,0 0 0,0 0 0,0 0 0,1 0 0,-1 0 0,0 0 1,0 1-1,0-1 0,0 0 0,1 0 0,-2 1 0,-2 1 278,1 0 0,0 0-1,-1 0 1,1 1 0,0-1 0,0 1-1,0 0 1,-4 6 0,-3 6-419,0 0 0,1 1 0,-10 26 0,16-36 0,1 0 0,0 1 0,0-1 0,0 0 0,1 1 0,0-1 0,1 1 0,-1 0 0,1-1 0,0 1 0,1 0 0,0-1 0,1 7 0,-1-11 0,0-1 0,0 0 0,0 0 0,0 0 0,0 0 0,0 0 0,0 0 0,0 0 0,0 0 0,1 0 0,-1 0 0,0-1 0,1 1 0,-1 0 0,1-1 0,-1 1 0,0-1 0,1 0 0,-1 1 0,1-1 0,-1 0 0,1 0 0,-1 0 0,1 0 0,-1 0 0,1 0 0,-1-1 0,1 1 0,-1 0 0,1-1 0,-1 1 0,1-1 0,-1 0 0,2-1 0,5 0 0,0-1 0,0-1 0,0 1 0,14-11 0,-3-3 0,0 0 0,0-2 0,-2 0 0,-1-2 0,0 1 0,22-41 0,-32 114 0,-7 83 0,1-134-92,0 0-1,0 0 1,1-1 0,-1 1 0,1 0-1,-1-1 1,1 1 0,0 0-1,0-1 1,-1 1 0,1-1-1,0 1 1,0-1 0,1 0 0,-1 1-1,0-1 1,0 0 0,1 0-1,-1 0 1,1 0 0,-1 0 0,1 0-1,-1 0 1,1 0 0,-1-1-1,1 1 1,0-1 0,-1 1 0,1-1-1,0 1 1,0-1 0,-1 0-1,1 0 1,0 0 0,0 0-1,-1 0 1,1 0 0,3-1 0,2 0-628,-1-1 1,1 1 0,-1-1-1,1 0 1,-1 0 0,0-1-1,1 0 1,9-6-1,21-22-7106,-1-8-5504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2.216"/>
    </inkml:context>
    <inkml:brush xml:id="br0">
      <inkml:brushProperty name="width" value="0.025" units="cm"/>
      <inkml:brushProperty name="height" value="0.025" units="cm"/>
    </inkml:brush>
  </inkml:definitions>
  <inkml:trace contextRef="#ctx0" brushRef="#br0">141 1 13869,'0'0'5856,"-10"5"-2092,-1 1-2937,0 1-1,0 1 1,0 0 0,1 0 0,-14 16 0,18-18-501,1 0 1,0 0 0,0 1 0,0-1-1,1 1 1,0 0 0,0 1 0,1-1 0,0 1-1,0 0 1,1-1 0,-2 9 0,4-14-325,1-1 0,-1 0 0,0 1 0,0-1 1,0 0-1,1 0 0,-1 1 0,1-1 1,-1 0-1,1 0 0,0 1 0,-1-1 0,1 0 1,0 0-1,0 0 0,-1 0 0,1 0 1,0 0-1,0 0 0,0-1 0,0 1 0,1 0 1,-1 0-1,0-1 0,0 1 0,0-1 1,0 1-1,1-1 0,-1 1 0,0-1 1,1 0-1,-1 0 0,0 1 0,1-1 0,-1 0 1,0 0-1,0 0 0,3-1 0,60-4-19,-62 5 17,70-17-348,-56 12 209,-1 1 1,1 1-1,0 0 0,-1 1 1,1 0-1,30 2 0,-46 0 156,1 0 1,0 1-1,0-1 0,0 1 0,-1-1 0,1 1 0,0-1 0,-1 1 0,1-1 0,0 1 0,-1 0 0,1-1 0,-1 1 0,1 0 0,-1-1 0,1 1 0,-1 0 1,0 0-1,1-1 0,-1 1 0,0 0 0,1 0 0,-1 0 0,0 0 0,0-1 0,0 1 0,0 0 0,0 0 0,0 0 0,0 0 0,0 0 0,0 0 0,0-1 1,-1 1-1,1 0 0,-1 1 0,-11 33 670,3-22-687,0-2 0,0 1 0,-1-2 0,0 1 0,-14 10 0,19-17 0,-1 1 0,0-1 0,0 0 0,0 0 0,0-1 0,0 0 0,-1 0 0,1 0 0,-1-1 0,0 0 0,0 0 0,-11 1 0,6-9-506,10-3-2794,1-10-6507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3.381"/>
    </inkml:context>
    <inkml:brush xml:id="br0">
      <inkml:brushProperty name="width" value="0.025" units="cm"/>
      <inkml:brushProperty name="height" value="0.025" units="cm"/>
    </inkml:brush>
  </inkml:definitions>
  <inkml:trace contextRef="#ctx0" brushRef="#br0">0 79 480,'0'0'5136,"1"-10"2001,0-3-5286,7-36 3452,-2 43 642,-2 16-3796,2 16-1317,1 67 537,11 113-508,3-69-5889,-11-74-2862,-10-47 2493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3.967"/>
    </inkml:context>
    <inkml:brush xml:id="br0">
      <inkml:brushProperty name="width" value="0.025" units="cm"/>
      <inkml:brushProperty name="height" value="0.025" units="cm"/>
    </inkml:brush>
  </inkml:definitions>
  <inkml:trace contextRef="#ctx0" brushRef="#br0">4 194 8680,'-1'-14'6604,"0"-1"-5856,0 5 248,1-1 0,0 1 0,0 0 0,1-1 0,4-17 0,-4 24-767,0 1 1,1-1-1,0 0 1,-1 0-1,1 1 0,1-1 1,-1 1-1,0 0 1,1 0-1,0-1 0,-1 2 1,1-1-1,1 0 1,-1 1-1,0-1 0,0 1 1,1 0-1,0 0 1,-1 0-1,7-2 0,8-1-59,1 0 0,-1 1 0,1 1-1,0 1 1,0 1 0,0 0 0,0 1-1,0 1 1,21 5 0,-37-6-164,-1 0 1,1 1-1,0-1 0,-1 1 1,1 0-1,-1 0 1,1 0-1,-1 1 0,1-1 1,-1 0-1,0 1 0,0-1 1,1 1-1,-1 0 1,0 0-1,-1 0 0,3 3 1,-3-3 69,0-1 0,0 1 0,-1 0 0,1 0 1,-1 0-1,1 0 0,-1 0 0,0 0 0,0 0 0,0 0 1,0 0-1,0 0 0,0 0 0,0 0 0,-1 0 0,1 0 1,-2 4-1,-2 2 165,0 0 0,-1 0 0,0 0 1,0 0-1,0-1 0,-1 0 0,0 0 1,-10 8-1,-30 24 251,30-27-552,0 1-1,1 0 1,-20 25 0,34-38-18,1 0 1,0 1-1,-1-1 0,1 0 1,-1 1-1,1-1 1,0 1-1,0-1 1,-1 1-1,1-1 0,0 1 1,0-1-1,-1 1 1,1-1-1,0 1 1,0-1-1,0 1 0,0-1 1,0 1-1,0 0 1,0-1-1,0 1 1,0-1-1,0 1 1,0-1-1,0 1 0,0-1 1,0 1-1,0-1 1,1 1-1,-1-1 1,0 1-1,0-1 0,1 1 1,-1-1-1,0 1 1,1-1-1,-1 1 1,0-1-1,1 0 0,-1 1 1,1-1-1,-1 0 1,1 1-1,-1-1 1,1 0-1,-1 0 1,1 1-1,-1-1 0,1 0 1,-1 0-1,1 0 1,-1 0-1,1 0 1,-1 0-1,1 1 0,-1-1 1,1 0-1,0-1 1,0 1-1,46 0-5001,-36-1 3652,3 0-1517,-1-1-1,1 0 0,17-6 1,15-3-2343,-16 8 8990,-25 15 5907,-5 21-7038,0-27-1296,-6 69 3297,3-53-3157,1 1-1,1-1 0,3 34 0,-2-55-1396,0 0 0,0 0 0,0 0 0,1 0-1,-1 0 1,0 0 0,0 0 0,0 0 0,1 0 0,-1 0-1,1-1 1,-1 1 0,1 0 0,-1 0 0,1 0 0,-1 0-1,1-1 1,0 1 0,-1 0 0,1 0 0,0-1 0,0 1-1,0-1 1,-1 1 0,1-1 0,0 1 0,0-1 0,0 1 0,0-1-1,0 0 1,0 1 0,0-1 0,0 0 0,0 0 0,0 0-1,0 0 1,0 0 0,0 0 0,0 0 0,0 0 0,0 0-1,1-1 1,1 0 10,0 0 0,-1 0 0,1 0 0,-1 0 0,1-1 0,-1 1 0,1-1 0,-1 1 0,0-1-1,0 0 1,0 0 0,0 0 0,0 0 0,1-3 0,2-5-29,-1 1 0,0-1 0,0 0 0,-1 0 0,-1 0 0,0 0 0,0-1 0,-1 1 0,0 0 0,-1-1 0,0 1 0,0-1 0,-2 1 0,1-1 0,-1 1 0,0 0 0,-1 0 0,-1 0 0,1 0 0,-1 1 0,-10-17 0,13 25-3,1 0 0,-1 0 0,1 0 0,-1 0-1,0 0 1,1 0 0,-1 1 0,0-1 0,0 0 0,1 0 0,-1 1 0,0-1-1,0 1 1,0-1 0,0 1 0,0-1 0,0 1 0,0-1 0,0 1 0,0 0 0,0-1-1,-1 1 1,1 0-5,1 1-1,-1-1 1,0 0-1,1 1 1,-1-1-1,1 1 1,-1-1-1,1 1 0,-1-1 1,1 1-1,-1-1 1,1 1-1,0-1 1,-1 1-1,1-1 1,0 1-1,-1 0 1,1-1-1,0 1 1,0-1-1,0 1 1,0 0-1,-1-1 0,1 1 1,0 1-1,0 0-33,0 0-1,0 1 1,0-1 0,0 0-1,0 1 1,0-1-1,0 0 1,1 1-1,-1-1 1,1 0-1,0 1 1,0-1-1,0 0 1,0 0-1,0 0 1,0 0 0,0 0-1,1 0 1,-1 0-1,1-1 1,1 3-1,3-1-610,0 0 0,0-1 0,1 1 0,-1-1 0,0 0 0,1-1 0,-1 0 0,1 0 0,-1 0 0,9-1 0,2 0-3193,0-1 0,30-4-1,-8-6-6856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4.325"/>
    </inkml:context>
    <inkml:brush xml:id="br0">
      <inkml:brushProperty name="width" value="0.025" units="cm"/>
      <inkml:brushProperty name="height" value="0.025" units="cm"/>
    </inkml:brush>
  </inkml:definitions>
  <inkml:trace contextRef="#ctx0" brushRef="#br0">157 0 13645,'0'0'9177,"-9"1"-6401,2 1-2536,-1 0 1,1 0-1,0 1 1,0 0-1,0 1 1,0-1-1,1 1 1,0 0-1,-1 1 1,2 0-1,-1 0 1,0 0-1,1 0 1,0 1-1,0 0 1,1 0-1,-7 11 1,7-11-100,0-1 0,1 1 0,0 0 1,0 0-1,0 0 0,1 0 0,0 0 0,0 0 0,0 1 0,1-1 0,0 1 1,0-1-1,1 1 0,0 0 0,1 12 0,0-18-128,0 1-1,0-1 0,0 0 1,0 0-1,0 1 1,0-1-1,1 0 0,-1 0 1,0 0-1,1 0 1,-1-1-1,0 1 0,1 0 1,-1 0-1,1-1 1,-1 1-1,1-1 0,0 0 1,-1 1-1,1-1 1,-1 0-1,1 0 0,0 0 1,-1 0-1,1 0 1,2-1-1,2 1 23,-1 0 1,1-1-1,0 0 0,-1 0 0,1-1 1,8-3-1,-7 1-35,0-1 0,0 0 0,-1 0 0,1 0 0,-1-1 0,-1 0 0,1 0 0,-1 0 0,0-1 0,0 1 0,-1-1 0,0-1 0,0 1 0,-1 0 0,1-1 0,-2 0 0,1 0 0,-1 0 0,0 0 0,-1 0 0,0 0 0,0-12 0,-1 18-50,0 0-1,-1 1 1,1-1-1,-1 0 1,1 1-1,-1-1 1,1 0 0,-1 1-1,0-1 1,0 1-1,0-1 1,0 1 0,0-1-1,0 1 1,0 0-1,0-1 1,0 1-1,-1 0 1,1 0 0,-1 0-1,1 0 1,-1 0-1,1 0 1,-1 1-1,1-1 1,-1 0 0,0 1-1,1-1 1,-1 1-1,0-1 1,1 1-1,-1 0 1,0 0 0,0 0-1,0 0 1,1 0-1,-1 0 1,0 1 0,1-1-1,-4 1 1,2 0-79,0-1 1,-1 1-1,1-1 1,0 1-1,0 0 1,0 0-1,0 0 1,0 1-1,0-1 1,1 1-1,-1 0 1,0-1-1,1 1 1,-1 0-1,1 1 1,0-1-1,0 0 1,-1 1-1,2-1 0,-1 1 1,0 0-1,0-1 1,-1 5-1,3-6-77,0 0 0,-1 0 0,1 0 0,0 0 0,-1 0 0,1 0 0,0 0-1,0 0 1,0 0 0,0 1 0,0-1 0,1 0 0,-1 0 0,0 0 0,0 0-1,1 0 1,-1 0 0,0 0 0,1 0 0,-1 0 0,1 0 0,0 0 0,-1 0-1,1 0 1,0 0 0,-1 0 0,1-1 0,0 1 0,0 0 0,0 0 0,0-1-1,0 1 1,0-1 0,0 1 0,0-1 0,1 1 0,4 1-936,-1-1 1,1 0-1,0 0 1,-1-1-1,12 0 1,-12 0 365,26 0-4317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4.697"/>
    </inkml:context>
    <inkml:brush xml:id="br0">
      <inkml:brushProperty name="width" value="0.025" units="cm"/>
      <inkml:brushProperty name="height" value="0.025" units="cm"/>
    </inkml:brush>
  </inkml:definitions>
  <inkml:trace contextRef="#ctx0" brushRef="#br0">95 1 15919,'0'0'10426,"-9"0"-9892,6-1-504,0 1 1,0 0-1,0 1 0,0-1 1,0 0-1,0 1 0,0 0 1,0 0-1,0 0 1,0 0-1,1 0 0,-1 0 1,0 1-1,1-1 0,-1 1 1,-3 2-1,3 0 113,0-1-1,0 1 1,0 0 0,0 0-1,1 0 1,-1 0-1,1 1 1,0-1 0,0 1-1,1-1 1,-1 1-1,0 6 1,1-7-80,0-1 0,1 1 0,-1-1 0,1 1-1,0 0 1,0-1 0,0 1 0,1-1 0,-1 1 0,1 0 0,0-1 0,0 1-1,1 3 1,-1-6-59,0 0-1,0 0 0,-1 0 0,1 0 0,0 0 1,0 0-1,0 0 0,0-1 0,0 1 0,0 0 1,0 0-1,1-1 0,-1 1 0,0-1 1,0 1-1,0-1 0,1 0 0,-1 1 0,0-1 1,1 0-1,-1 0 0,0 0 0,0 0 1,1 0-1,-1 0 0,0 0 0,1 0 0,-1-1 1,0 1-1,0 0 0,1-1 0,-1 1 0,0-1 1,0 1-1,0-1 0,0 0 0,1 1 1,-1-1-1,1-1 0,1 0 5,1-1 0,-1 1 0,1-1 0,-1 0 0,0 0 0,0-1 0,0 1 0,-1 0 0,1-1 0,-1 0 0,0 1 0,0-1 0,0 0 0,0 0 0,1-6 0,-14 11 213,15-3-1436,-4 1 1136,1 1-160,0-1 0,-1 0 0,1 1 0,0-1 0,-1 0-1,1 0 1,-1 1 0,1-1 0,-1 0 0,0 0 0,1 0 0,-1 1 0,0-1 0,1 0 0,-1 0-1,0 0 1,0 0 0,0 0 0,0 0 0,0 0 0,0-1 0,1-8-4276,3 1-1346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5.363"/>
    </inkml:context>
    <inkml:brush xml:id="br0">
      <inkml:brushProperty name="width" value="0.025" units="cm"/>
      <inkml:brushProperty name="height" value="0.025" units="cm"/>
    </inkml:brush>
  </inkml:definitions>
  <inkml:trace contextRef="#ctx0" brushRef="#br0">247 212 12364,'0'0'9422,"-9"1"-8280,0-1-1131,-3 0 725,0 1 0,0 0 0,0 1 1,0 0-1,1 1 0,-1 0 1,1 1-1,-1 1 0,1-1 0,1 2 1,-21 12-1,24-11-659,-1 1 0,2-1 0,-1 2 0,1-1 0,0 1 0,1 0 1,-6 14-1,8-18-52,1 0 0,0 1 0,0-1 0,0 1 0,1 0 0,0 0 0,0-1 0,1 1 0,-1 0 1,1 0-1,1 0 0,-1 0 0,1-1 0,2 11 0,-2-14-25,0 0 0,1 0 0,-1 0 0,0-1 0,1 1 0,-1-1 0,1 1 0,0-1 0,-1 1 0,1-1 0,0 0 0,0 0 0,0 0 0,0 0 0,0 0 0,0 0 0,0-1 0,0 1 0,0-1 0,0 1 0,0-1 0,1 0 0,-1 0 0,0 0 0,0 0 0,4-1 0,0 1 0,0 0 0,0-1 0,0 0 0,-1 0 0,1-1 0,0 1 0,-1-1 0,1-1 0,5-2 0,1-4 0,0-1 0,0 0 0,-1-1 0,-1 0 0,0-1 0,0 0 0,-1-1 0,-1 0 0,0 0 0,-1-1 0,0 0 0,8-28 0,-4 11 0,-3 0 0,0-1 0,-2 0 0,-1 0 0,0-36 0,-7 39 0,2 29 0,0-1 0,0 1 0,0 0 0,0 0 0,0 0 0,0-1 0,0 1 0,0 0 0,0 0 0,0 0 0,0-1 0,0 1 0,0 0 0,0 0 0,0 0 0,0-1 0,0 1 0,0 0 0,-1 0 0,1 0 0,0 0 0,0-1 0,0 1 0,0 0 0,0 0 0,-1 0 0,1 0 0,0 0 0,0 0 0,0 0 0,0-1 0,-1 1 0,1 0 0,0 0 0,0 0 0,0 0 0,-1 0 0,1 0 0,0 0 0,0 0 0,0 0 0,-1 0 0,1 0 0,0 0 0,0 0 0,0 0 0,-1 0 0,1 0 0,0 0 0,-3 4 0,0 0 0,0 1 0,0-1 0,1 0 0,-1 1 0,1-1 0,-2 7 0,-8 21 0,1 0 0,1 0 0,2 0 0,1 1 0,1 1 0,3-1 0,-1 47 0,4-77 0,0 0 0,0 0 0,0 0 0,0 0 0,0 0 0,1-1 0,-1 1 0,1 0 0,0 0 0,0 0 0,0 0 0,0-1 0,1 1 0,-1 0 0,1-1 0,-1 1 0,1-1 0,0 0 0,0 0 0,0 1 0,0-1 0,1-1 0,-1 1 0,0 0 0,1 0 0,-1-1 0,1 0 0,0 1 0,-1-1 0,1 0 0,0 0 0,0 0 0,0-1 0,0 1 0,0-1 0,0 1 0,0-1 0,0 0 0,0 0 0,-1-1 0,1 1 0,0 0 0,0-1 0,0 0 0,0 0 0,0 0 0,0 0 0,-1 0 0,1 0 0,-1-1 0,1 1 0,-1-1 0,1 0 0,-1 0 0,3-3 0,6-7 0,0 0 0,-1-1 0,-1-1 0,0 1 0,-1-2 0,0 1 0,-1-1 0,-1 0 0,0 0 0,-1-1 0,3-18 0,-10 40 0,-6 28 0,0 1 0,-5 65 0,13-98 0,0-1 0,0 0 0,0 0 0,1 1 0,-1-1 0,0 0 0,0 0 0,1 0 0,-1 1 0,1-1 0,-1 0 0,1 0 0,-1 0 0,1 0 0,0 0 0,0 0 0,-1 0 0,1 0 0,0 0 0,0 0 0,0 0 0,0-1 0,0 1 0,0 0 0,0-1 0,0 1 0,0 0 0,1-1 0,-1 0 0,0 1 0,0-1 0,0 0 0,1 1 0,-1-1 0,0 0 0,0 0 0,1 0 0,-1 0 0,0 0 0,0 0 0,1-1 0,-1 1 0,0 0 0,0-1 0,0 1 0,1 0 0,0-2 0,6 0 0,-1 0 0,0-1 0,-1 0 0,1 0 0,0-1 0,11-8 0,-7 1 0,1 0 0,-1-1 0,9-14 0,-11 14 0,0 1 0,1 0 0,18-16 0,-27 28 0,0 0 0,-1 0 0,1 0 0,-1 0 0,1 0 0,-1 0 0,0 1 0,0-1 0,1 0 0,-1 0 0,0 0 0,0 1 0,0-1 0,-1 2 0,-3 27 0,2-23 0,1 1 0,0-1 0,0 1 0,1 0 0,-1-1 0,2 1 0,-1 0 0,1-1 0,3 12 0,-3-17-43,0-1-1,0 0 1,0 0 0,0 1 0,0-1-1,0 0 1,1 0 0,-1 0-1,1-1 1,-1 1 0,0 0 0,1 0-1,-1-1 1,1 1 0,0-1-1,-1 1 1,1-1 0,-1 0 0,1 0-1,0 1 1,-1-1 0,2-1-1,2 2-591,-1-1 1,1-1-1,-1 1 0,0-1 0,1 1 0,-1-1 0,8-3 0,15-13-9625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1.769"/>
    </inkml:context>
    <inkml:brush xml:id="br0">
      <inkml:brushProperty name="width" value="0.025" units="cm"/>
      <inkml:brushProperty name="height" value="0.025" units="cm"/>
    </inkml:brush>
  </inkml:definitions>
  <inkml:trace contextRef="#ctx0" brushRef="#br0">1 33 1153,'0'0'2947,"7"-23"-5381,-1 13 2434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5.739"/>
    </inkml:context>
    <inkml:brush xml:id="br0">
      <inkml:brushProperty name="width" value="0.025" units="cm"/>
      <inkml:brushProperty name="height" value="0.025" units="cm"/>
    </inkml:brush>
  </inkml:definitions>
  <inkml:trace contextRef="#ctx0" brushRef="#br0">150 66 9929,'0'0'15845,"4"-9"-11639,14-30-1825,-17 39-2373,-1-1 0,0 1-1,1 0 1,-1-1 0,0 1-1,0-1 1,0 1 0,1 0-1,-1-1 1,0 1 0,0 0-1,0-1 1,0 1 0,0-1 0,0 1-1,0-1 1,0 1 0,0 0-1,0-1 1,0 1 0,0-1-1,0 1 1,0-1 0,0 1-1,0 0 1,0-1 0,0 1-1,-1-1 1,1 1 0,0 0-1,0-1 1,0 1 0,-1 0 0,1-1-1,0 1 1,-1 0 0,1-1-1,0 1 1,0 0 0,-1 0-1,1-1 1,-1 1 0,1 0-1,0 0 1,-1 0 0,1 0-1,-1-1 1,1 1 0,0 0-1,-1 0 1,1 0 0,-1 0 0,1 0-1,0 0 1,-1 0 0,1 0-1,-1 0 1,1 0 0,-1 0-1,1 0 1,0 1 0,-1-1-1,1 0 1,-1 0 0,0 1-1,-25 9-108,14-3 101,1 1 0,1 0 0,-1 1 0,1 1 0,1 0 0,-1 0 0,-8 13 0,13-16 0,0 0 0,0 1 0,1 0 0,0 0 0,0 0 0,1 1 0,0-1 0,1 1 0,0-1 0,0 1 0,-1 16 0,3-23 1,0-1 1,0 0-1,0 0 1,0 1-1,0-1 0,1 0 1,-1 0-1,1 1 0,-1-1 1,1 0-1,-1 0 1,1 0-1,-1 0 0,1 0 1,0 0-1,0 0 1,0 0-1,-1 0 0,1 0 1,0 0-1,0 0 1,0 0-1,0-1 0,2 2 1,1-1-6,-1 1-1,1-1 1,-1 0 0,1 0 0,-1-1 0,1 1 0,0-1-1,6 1 1,1-2-186,0 0 0,1 0 0,-1-1 0,0 0 1,12-4-1,25-18-3978,-5-7-4103,0-8-6911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6.251"/>
    </inkml:context>
    <inkml:brush xml:id="br0">
      <inkml:brushProperty name="width" value="0.025" units="cm"/>
      <inkml:brushProperty name="height" value="0.025" units="cm"/>
    </inkml:brush>
  </inkml:definitions>
  <inkml:trace contextRef="#ctx0" brushRef="#br0">102 1 8776,'0'0'11227,"-8"10"-6844,-4 9-3545,1-1 0,0 1 0,1 1 0,2 0 0,0 0 0,1 1 1,1 0-1,0 0 0,-2 31 0,7-37-838,-2 3 0,2 0 0,0 0 0,1 0 0,0 0 0,2 0 0,6 31 0,-8-49 0,0 0 0,0 1 0,0-1 0,0 0 0,0 0 0,0 0 0,0 1 0,0-1 0,0 0 0,0 0 0,0 1 0,0-1 0,0 0 0,0 0 0,0 0 0,1 1 0,-1-1 0,0 0 0,0 0 0,0 0 0,0 0 0,0 1 0,0-1 0,1 0 0,-1 0 0,0 0 0,0 0 0,0 0 0,0 1 0,1-1 0,-1 0 0,0 0 0,0 0 0,0 0 0,1 0 0,-1 0 0,0 0 0,0 0 0,0 0 0,1 0 0,-1 0 0,0 0 0,0 0 0,1 0 0,-1 0 0,0 0 0,0 0 0,0 0 0,1 0 0,-1 0 0,0 0 0,0 0 0,0 0 0,1 0 0,-1-1 0,0 1 0,0 0 0,9-18 0,2-23 0,-8 21 0,-2 1 0,0 0 0,-3-36 0,2 54 0,-1 0 0,1 1 0,0-1 0,0 1 0,0-1 0,0 0 0,-1 1 0,1-1 0,0 1 0,-1-1 0,1 1 0,0-1 0,-1 1 0,1-1 0,-1 1 0,1 0 0,-1-1 0,1 1 0,-1 0 0,1-1 0,-1 1 0,1 0 0,-1-1 0,1 1 0,-1 0 0,1 0 0,-1 0 0,0 0 0,1-1 0,-1 1 0,1 0 0,-1 0 0,0 0 0,1 0 0,-1 0 0,1 0 0,-1 1 0,0-1 0,1 0 0,-1 0 0,1 0 0,-1 0 0,1 1 0,-1-1 0,1 0 0,-1 1 0,1-1 0,-1 0 0,1 1 0,-1-1 0,1 1 0,-1-1 0,1 1 0,0-1 0,-1 1 0,1-1 0,0 1 0,-1-1 0,1 1 0,0-1 0,0 1 0,0-1 0,-1 1 0,1 0 0,0-1 0,0 1 0,0-1 0,0 1 0,0 0 0,-1 2 0,0 0 0,0 0 0,1 0 0,-1 0 0,1 0 0,0 0 0,0 0 0,0 0 0,0 0 0,0 0 0,1 0 0,-1 0 0,1 0 0,0 0 0,0 0 0,0-1 0,0 1 0,0 0 0,1 0 0,-1-1 0,1 1 0,0-1 0,0 1 0,-1-1 0,2 0 0,-1 0 0,0 0 0,0 0 0,1 0 0,-1 0 0,1-1 0,-1 1 0,1-1 0,0 0 0,0 0 0,0 0 0,0 0 0,-1 0 0,1 0 0,0-1 0,0 1 0,0-1 0,0 0 0,0 0 0,0 0 0,1-1 0,-1 1 0,-1-1 0,1 1 0,0-1 0,0 0 0,0 0 0,0 0 0,0-1 0,2-1 0,3-2 0,0-1 0,0 0 0,-1 0 0,0 0 0,0-1 0,-1 0 0,0 0 0,0-1 0,-1 0 0,0 0 0,6-13 0,16-22 0,-25 63 0,-18 48 0,12-54 0,0 0 0,1 1 0,0-1 0,1 1 0,1 0 0,0-1 0,3 31 0,-2-45 0,0 1 0,1 0 0,-1 0 0,0 0 0,0 0 0,1-1 0,-1 1 0,1 0 0,-1 0 0,1 0 0,-1-1 0,1 1 0,-1 0 0,1-1 0,0 1 0,-1-1 0,1 1 0,0-1 0,-1 1 0,1-1 0,0 1 0,0-1 0,0 1 0,-1-1 0,1 0 0,0 0 0,0 1 0,0-1 0,0 0 0,0 0 0,0 0 0,-1 0 0,1 0 0,0 0 0,0 0 0,0 0 0,0 0 0,0-1 0,0 1 0,-1 0 0,1-1 0,0 1 0,0 0 0,0-1 0,-1 1 0,1-1 0,0 1 0,-1-1 0,1 1 0,0-2 0,4-1 0,0 0 0,-1 0 0,1 0 0,-1-1 0,0 0 0,7-8 0,12-32-1667,-17 29-614,-1-1 0,5-29 1,-4-8-5450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6.654"/>
    </inkml:context>
    <inkml:brush xml:id="br0">
      <inkml:brushProperty name="width" value="0.025" units="cm"/>
      <inkml:brushProperty name="height" value="0.025" units="cm"/>
    </inkml:brush>
  </inkml:definitions>
  <inkml:trace contextRef="#ctx0" brushRef="#br0">2 1 18161,'0'0'14174,"-1"9"-14041,1-6-214,0 1 0,0 0 0,0 0 0,0-1 0,1 1 0,-1 0 0,1-1 0,0 1 0,0 0 0,0-1 0,1 0 0,-1 1 0,3 3 0,0-3-755,-1 0 0,0 0 0,1 0 0,0 0 1,0-1-1,0 0 0,7 5 0,23 11-10632,-12-7 5674,-8-4 5257,-3 0 3272,-2 0 3729,-7-6-5697,-1 1-1,0-1 0,0 0 1,0 0-1,0 1 0,0-1 1,-1 0-1,1 1 0,-1-1 1,1 1-1,-1-1 0,0 1 1,0-1-1,0 0 0,-1 5 1,-7 38 3314,8-44-3998,-1 4-42,0 0 0,0 0 0,0 1 0,0-1-1,1 0 1,0 1 0,0-1 0,1 6-1,0-10-42,-1 1 0,1-1 0,0 0 0,-1 1 0,1-1-1,0 0 1,0 0 0,0 0 0,0 0 0,0 0 0,0 0-1,0 0 1,0 0 0,0 0 0,0 0 0,1 0 0,-1-1 0,0 1-1,0 0 1,1-1 0,-1 1 0,1-1 0,-1 0 0,0 1-1,1-1 1,-1 0 0,1 0 0,-1 0 0,1 0 0,-1 0-1,0 0 1,1-1 0,2 1 0,8-3 2,0-1 0,0 0 0,0 0 0,0-1 0,0 0 0,-1-1 0,0-1 0,13-9 0,28-15 0,-41 26 0,0-1 0,0 1 0,1 1 0,-1 0 0,1 0 0,0 1 0,24-3 0,-35 6 0,0 0 0,0 0 0,-1 1 0,1-1 0,0 0 0,0 0 0,0 0 0,-1 0 0,1 1 0,0-1 0,0 0 0,-1 1 0,1-1 0,0 0 0,-1 1 0,1-1 0,0 1 0,-1-1 0,1 1 0,-1 0 0,1-1 0,-1 1 0,1-1 0,-1 1 0,1 0 0,-1 0 0,0-1 0,1 1 0,-1 0 0,0 0 0,1 1 0,0 31 0,-1-30 0,0 0 0,-1 0 0,1 0 0,0 0 0,1 0 0,-1 0 0,0 0 0,1 0 0,0 0 0,0-1 0,1 5 0,3-5-676,-1-5-2694,6-7-6101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57.817"/>
    </inkml:context>
    <inkml:brush xml:id="br0">
      <inkml:brushProperty name="width" value="0.025" units="cm"/>
      <inkml:brushProperty name="height" value="0.025" units="cm"/>
    </inkml:brush>
  </inkml:definitions>
  <inkml:trace contextRef="#ctx0" brushRef="#br0">176 0 10634,'-2'1'265,"1"0"0,-1 0 1,1 0-1,0 0 0,0 0 0,-1 0 0,1 0 0,0 0 1,0 0-1,0 1 0,0-1 0,0 0 0,0 1 0,1-1 1,-1 1-1,0-1 0,1 1 0,-1-1 0,1 1 0,-1-1 1,1 1-1,0 0 0,0 2 0,-7 47 318,6-48-264,-21 351 1351,-1 3 514,-9 46-1433,-13 117-584,41-479-137,-7 45 855,4 1 0,5 125 0,2-210-848,1 1-1,0-1 1,0 1-1,0-1 1,0 0-1,0 1 0,1-1 1,-1 0-1,1 0 1,-1 0-1,1 0 1,3 3-1,-4-4-74,-1-1 0,1 1 0,-1-1 0,1 1 0,-1-1 1,1 0-1,-1 1 0,1-1 0,-1 0 0,1 1 0,-1-1 0,1 0 0,0 0 0,-1 1 0,1-1 0,0 0 0,-1 0 0,1 0 0,-1 0 1,1 0-1,0 0 0,-1 0 0,1 0 0,0 0 0,-1 0 0,1 0 0,0 0 0,-1-1 0,1 1 0,-1 0 0,1 0 0,0-1 1,-1 1-1,1 0 0,-1-1 0,1 1 0,-1 0 0,1-1 0,-1 1 0,1-1 0,-1 1 0,0-1 0,1 1 0,-1-1 0,0 1 0,1-1 1,-1 0-1,0 1 0,1-1 0,-1 1 0,0-1 0,0 0 0,0 1 0,0-2 0,4-29-3976,-4-13-3545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58.800"/>
    </inkml:context>
    <inkml:brush xml:id="br0">
      <inkml:brushProperty name="width" value="0.025" units="cm"/>
      <inkml:brushProperty name="height" value="0.025" units="cm"/>
    </inkml:brush>
  </inkml:definitions>
  <inkml:trace contextRef="#ctx0" brushRef="#br0">112 49 5765,'0'0'18268,"12"-7"-17798,-7 2-408,37-22 129,-40 26-177,1-1-1,0 1 1,0 0-1,-1 0 0,1 0 1,0 0-1,0 0 0,0 1 1,0 0-1,0-1 0,0 1 1,0 0-1,0 0 1,0 0-1,0 1 0,4 0 1,-6 0-7,0 0 1,0 0-1,0 0 0,-1 0 1,1 0-1,0 0 1,0 0-1,-1 1 1,1-1-1,0 0 1,-1 0-1,1 1 0,-1-1 1,0 0-1,1 1 1,-1-1-1,0 0 1,0 1-1,0-1 1,0 0-1,0 1 0,0-1 1,0 1-1,-1-1 1,1 0-1,0 1 1,-2 1-1,-10 39 276,-5-6-38,-1-1 1,-2-1 0,-27 34 0,26-40 214,2 2 0,1 0 0,1 0 0,-19 50 0,35-79-442,0 1 0,1 0 0,-1-1 0,0 1 0,0 0 0,1 0 0,-1-1-1,1 1 1,0 0 0,0 0 0,-1 0 0,1 0 0,0 0 0,1-1 0,-1 1 0,0 0 0,0 0 0,1 0 0,-1 0 0,1-1 0,0 1 0,-1 0 0,1-1 0,0 1 0,0 0-1,0-1 1,0 1 0,2 1 0,1-1-16,-1-1 0,0 0-1,1 0 1,-1 0-1,1-1 1,-1 1 0,1-1-1,-1 0 1,1 0-1,-1 0 1,1-1 0,-1 1-1,1-1 1,3 0-1,13-4-532,1-1 0,-1-1 0,-1 0 0,1-2 0,19-11-1,50-32-6629,-50 29 1153,-10 5-1813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59.203"/>
    </inkml:context>
    <inkml:brush xml:id="br0">
      <inkml:brushProperty name="width" value="0.025" units="cm"/>
      <inkml:brushProperty name="height" value="0.025" units="cm"/>
    </inkml:brush>
  </inkml:definitions>
  <inkml:trace contextRef="#ctx0" brushRef="#br0">175 53 11243,'0'0'6416,"-8"-6"-4894,4 3-1472,0-1 244,-1 1 0,0 0 1,1 0-1,-1 0 0,0 1 0,-7-3 0,10 4-203,0 1 0,0-1 0,0 1 0,0 0 1,0 0-1,0 0 0,0 0 0,0 0 0,0 0 0,0 0 1,0 0-1,0 1 0,0-1 0,0 1 0,0 0 0,0 0 0,0-1 1,0 1-1,0 0 0,0 1 0,1-1 0,-1 0 0,0 0 0,1 1 1,-3 1-1,-4 8 168,0 1 0,0-1 0,1 1 0,1 0 0,0 1 0,0 0 0,2 0 0,-1 0 1,2 0-1,0 1 0,0-1 0,1 1 0,1 0 0,1 27 0,-1-39-224,1 0 0,0 0 0,1 0-1,-1 1 1,0-1 0,0 0 0,1 0 0,-1 0-1,1 0 1,0 0 0,0 0 0,0 0 0,0 0 0,0 0-1,0-1 1,0 1 0,1 0 0,-1 0 0,0-1 0,1 1-1,0-1 1,-1 0 0,1 1 0,0-1 0,-1 0-1,1 0 1,0 0 0,0 0 0,0 0 0,0-1 0,0 1-1,0 0 1,0-1 0,1 0 0,-1 1 0,0-1 0,0 0-1,0 0 1,0 0 0,0 0 0,1-1 0,-1 1-1,0-1 1,3 0 0,3-1 20,0 0-1,0-1 1,-1 0-1,1 0 1,-1-1 0,1 0-1,-1 0 1,0-1-1,0 0 1,9-9-1,-8 6-11,-1 0-1,-1-1 1,1 0-1,-1 0 1,-1-1-1,0 1 0,0-1 1,-1 0-1,0-1 1,-1 1-1,0-1 0,0 0 1,-1 1-1,-1-1 1,0 0-1,0 0 0,-2-19 1,0 27-18,1 1-1,-1-1 1,1 0 0,-1 1-1,0-1 1,0 0 0,0 1-1,0-1 1,-1 1 0,1 0-1,-1-1 1,1 1 0,-1 0-1,0 0 1,0 0 0,0 0-1,0 0 1,0 1 0,0-1 0,0 1-1,-1-1 1,1 1 0,-1 0-1,1-1 1,-1 1 0,1 1-1,-1-1 1,0 0 0,1 1-1,-1-1 1,0 1 0,0 0-1,1 0 1,-1 0 0,0 0-1,-4 1 1,3 0-65,0-1 0,0 1 0,0 0 0,0 0-1,0 0 1,0 1 0,1-1 0,-1 1 0,1 0 0,-1 0-1,1 0 1,0 1 0,-1-1 0,1 1 0,0 0 0,1 0-1,-1 0 1,0 0 0,1 0 0,0 0 0,0 1 0,0-1-1,0 1 1,-2 6 0,3-7-231,0-1 1,1 0-1,-1 0 0,1 1 1,-1-1-1,1 1 0,0-1 1,0 0-1,0 1 0,0-1 1,0 1-1,1-1 0,-1 0 1,1 1-1,0-1 0,-1 0 1,1 0-1,0 1 0,0-1 1,1 0-1,-1 0 0,3 4 1,-2-5-374,1 1 1,-1-1 0,1 0-1,-1 1 1,1-1 0,0 0-1,-1-1 1,1 1-1,0 0 1,0-1 0,0 0-1,-1 1 1,1-1 0,0 0-1,0 0 1,0-1-1,0 1 1,5-2 0,15-5-6105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59.546"/>
    </inkml:context>
    <inkml:brush xml:id="br0">
      <inkml:brushProperty name="width" value="0.025" units="cm"/>
      <inkml:brushProperty name="height" value="0.025" units="cm"/>
    </inkml:brush>
  </inkml:definitions>
  <inkml:trace contextRef="#ctx0" brushRef="#br0">85 38 8104,'0'0'15630,"-8"-7"-13462,-25-20-305,33 27-1827,-1 0 0,1-1 0,0 1 0,0 0 1,-1 0-1,1-1 0,0 1 0,-1 0 0,1 0 0,0 0 0,-1-1 1,1 1-1,0 0 0,-1 0 0,1 0 0,-1 0 0,1 0 0,0 0 0,-1 0 1,1 0-1,0 0 0,-1 0 0,1 0 0,-1 0 0,1 0 0,0 0 1,-1 0-1,1 1 0,0-1 0,-1 0 0,1 0 0,0 0 0,-1 1 0,1-1 1,0 0-1,-1 0 0,1 1 0,0-1 0,0 0 0,-1 0 0,1 1 1,0-1-1,0 0 0,0 1 0,-1-1 0,1 0 0,0 1 0,0-1 0,0 0 1,0 2-1,-4 20 278,3-17-90,-10 74 650,4 0-1,2 90 1,5-166-952,0-1 0,0 0 0,0 0 1,0 0-1,1 1 0,-1-1 0,1 0 0,0 0 0,-1 0 0,1 0 0,0 0 1,2 4-1,-3-6-35,1 1 0,0 0 1,-1-1-1,1 1 1,0-1-1,-1 1 0,1 0 1,0-1-1,0 0 0,-1 1 1,1-1-1,0 1 1,0-1-1,0 0 0,0 0 1,0 1-1,0-1 1,-1 0-1,1 0 0,0 0 1,2 0-1,-1-1-173,1 1 1,-1-1-1,1 0 1,-1 0-1,0 0 1,0 0-1,1-1 1,-1 1-1,0-1 1,0 1-1,0-1 1,0 0-1,-1 1 0,1-1 1,0 0-1,-1 0 1,1 0-1,-1-1 1,0 1-1,2-4 1,9-24-5983,-2-5-3186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59.889"/>
    </inkml:context>
    <inkml:brush xml:id="br0">
      <inkml:brushProperty name="width" value="0.025" units="cm"/>
      <inkml:brushProperty name="height" value="0.025" units="cm"/>
    </inkml:brush>
  </inkml:definitions>
  <inkml:trace contextRef="#ctx0" brushRef="#br0">113 1 13068,'0'0'12604,"-8"13"-11493,-6 11-813,0 1-1,2 1 1,1 0 0,-11 41 0,21-64-282,-25 127 309,24-117-280,1-1-1,0 1 1,1-1 0,0 0-1,1 1 1,1-1-1,0 0 1,5 19-1,-5-27-24,-1 0-1,1 0 0,1 0 1,-1 0-1,0-1 1,1 1-1,0-1 1,0 0-1,0 0 1,0 0-1,0 0 1,1 0-1,-1-1 0,1 1 1,0-1-1,0 0 1,0 0-1,0 0 1,0-1-1,0 1 1,0-1-1,0 0 1,1 0-1,-1-1 0,0 1 1,1-1-1,-1 0 1,1 0-1,-1-1 1,0 1-1,8-3 1,-4 2 39,0-1 1,-1 0 0,1 0 0,-1-1-1,0 0 1,0 0 0,0 0-1,0-1 1,-1 0 0,0-1 0,1 0-1,-1 0 1,-1 0 0,1 0 0,-1-1-1,0 0 1,5-8 0,-7 10 33,-1-1 0,0 1 1,0-1-1,-1 1 0,1-1 1,-1 0-1,0 0 0,0 1 1,-1-1-1,1 0 0,-1-8 0,-1 11-64,1 1-1,0-1 1,-1 0-1,1 0 0,-1 1 1,0-1-1,1 0 0,-1 1 1,0-1-1,0 1 0,0-1 1,0 1-1,0-1 0,-1 1 1,1-1-1,0 1 0,-1 0 1,1 0-1,0 0 0,-1 0 1,0 0-1,1 0 1,-1 0-1,1 1 0,-1-1 1,0 0-1,0 1 0,1-1 1,-1 1-1,0 0 0,0 0 1,-3 0-1,-5-1-25,-1 2 0,1-1 0,0 2 0,0-1 0,-1 1 0,1 1 0,-18 7 0,23-9-33,1 1 0,-1 0 0,1 0 0,-1 1 0,1-1 0,0 1 1,0 0-1,0 0 0,0 0 0,1 1 0,-1-1 0,1 1 0,0 0 0,0 0 0,0 0 0,1 0 0,0 0 0,-4 8 0,7-1-2405,8-9-2128,11-2-2852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5:51.316"/>
    </inkml:context>
    <inkml:brush xml:id="br0">
      <inkml:brushProperty name="width" value="0.025" units="cm"/>
      <inkml:brushProperty name="height" value="0.025" units="cm"/>
    </inkml:brush>
  </inkml:definitions>
  <inkml:trace contextRef="#ctx0" brushRef="#br0">190 0 7303,'0'0'13810,"-4"10"-12502,-13 36 600,-16 73 0,25-84-1691,2 0 0,1 1 1,2 0-1,1-1 0,6 63 1,-2-88-366,-3-15-1229,-6-20-1380,-67-89-8282,39 60 5673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5:51.642"/>
    </inkml:context>
    <inkml:brush xml:id="br0">
      <inkml:brushProperty name="width" value="0.025" units="cm"/>
      <inkml:brushProperty name="height" value="0.025" units="cm"/>
    </inkml:brush>
  </inkml:definitions>
  <inkml:trace contextRef="#ctx0" brushRef="#br0">1 111 10794,'0'0'13875,"11"-6"-12381,41-15-865,1 2 1,0 2-1,2 3 0,-1 2 0,92-8 0,-63 19-2498,-56 3-2566,-1 2-5010,-18-4-2630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2.129"/>
    </inkml:context>
    <inkml:brush xml:id="br0">
      <inkml:brushProperty name="width" value="0.025" units="cm"/>
      <inkml:brushProperty name="height" value="0.025" units="cm"/>
    </inkml:brush>
  </inkml:definitions>
  <inkml:trace contextRef="#ctx0" brushRef="#br0">75 0 13485,'0'0'16031,"-5"11"-15561,-8 18-225,2 0 0,0 2 1,-12 58-1,19-61-985,0 0 0,0 49 0,12-48-2416,-8-28 2979,0-1 0,0 1 0,0-1 0,0 1 0,1-1 0,-1 1 0,0 0 0,1-1 0,-1 0 0,0 1 0,1-1 0,-1 1 0,0-1 0,1 1 0,-1-1 0,1 0 0,-1 1 0,1-1 0,-1 0 0,1 1 0,-1-1 0,1 0 0,-1 0-1,1 1 1,-1-1 0,1 0 0,-1 0 0,1 0 0,0 0 0,-1 0 0,1 0 0,-1 0 0,1 0 0,-1 0 0,1 0 0,0 0 0,-1 0 0,1 0 0,-1-1 0,1 1 0,-1 0 0,1 0 0,-1-1 0,1 1 0,-1 0 0,1-1 0,0 1 0,6-11-6315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5:58.479"/>
    </inkml:context>
    <inkml:brush xml:id="br0">
      <inkml:brushProperty name="width" value="0.025" units="cm"/>
      <inkml:brushProperty name="height" value="0.025" units="cm"/>
    </inkml:brush>
  </inkml:definitions>
  <inkml:trace contextRef="#ctx0" brushRef="#br0">5 389 5637,'0'2'721,"-1"0"0,0 1 0,0-1-1,1 0 1,-1 0 0,1 0 0,0 1-1,-1-1 1,1 0 0,0 0 0,0 1-1,1 2 1,-1-5-592,1 1-1,-1-1 1,0 0-1,0 1 1,1-1 0,-1 0-1,0 0 1,1 1-1,-1-1 1,0 0-1,1 0 1,-1 0 0,1 1-1,-1-1 1,0 0-1,1 0 1,-1 0-1,1 0 1,-1 0 0,0 0-1,1 0 1,-1 0-1,1 0 1,-1 0-1,1 0 1,-1 0-1,0 0 1,1 0 0,-1 0-1,1-1 1,-1 1-1,0 0 1,1 0-1,-1 0 1,0-1 0,1 1-1,-1 0 1,8-5 301,-1 0 0,0 0 1,0-1-1,0 1 0,6-9 1,157-181 935,-11 12-1168,-159 183-180,0 0 0,0 0 0,0-1 0,1 1 0,-1 0-1,0 0 1,0 0 0,0-1 0,0 1 0,0 0 0,0 0 0,1 0 0,-1-1 0,0 1 0,0 0 0,0 0 0,1 0 0,-1 0 0,0-1 0,0 1 0,0 0 0,1 0 0,-1 0 0,0 0 0,0 0 0,1 0 0,-1 0-1,0 0 1,0 0 0,1 0 0,-1 0 0,0 0 0,0 0 0,0 0 0,1 0 0,-1 0 0,0 0 0,0 0 0,1 0 0,-1 0 0,0 0 0,0 0 0,1 1 0,-1-1 0,0 14 246,-9 19-55,-50 111 1079,39-103-731,3 1-1,-23 78 0,40-117-541,-1 1-1,0-1 0,1 0 1,-1 1-1,1-1 0,0 1 1,0-1-1,1 0 0,0 6 1,0-8-104,-1-1 1,0 1 0,1 0 0,-1-1-1,1 1 1,-1 0 0,1-1-1,-1 1 1,1 0 0,0-1-1,-1 1 1,1-1 0,0 1-1,0-1 1,-1 0 0,1 1-1,0-1 1,0 0 0,-1 1-1,1-1 1,0 0 0,0 0-1,0 0 1,-1 0 0,1 0 0,0 0-1,0 0 1,0 0 0,0 0-1,0 0 1,-1 0 0,1 0-1,0-1 1,0 1 0,0 0-1,-1-1 1,1 1 0,0 0-1,-1-1 1,1 1 0,1-2-1,1 0-602,-1 1-1,1-2 0,-1 1 1,0 0-1,1 0 0,-1-1 1,0 1-1,0-1 0,0 0 0,-1 1 1,1-1-1,1-5 0,-1 3-491,15-28-8004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5:58.820"/>
    </inkml:context>
    <inkml:brush xml:id="br0">
      <inkml:brushProperty name="width" value="0.025" units="cm"/>
      <inkml:brushProperty name="height" value="0.025" units="cm"/>
    </inkml:brush>
  </inkml:definitions>
  <inkml:trace contextRef="#ctx0" brushRef="#br0">123 0 14606,'0'0'2824,"-6"13"-406,-22 42-75,-21 66 0,40-95-2114,1 0 0,1 1 0,2 0-1,0 0 1,0 44 0,5-66-471,4 46 1063,-3-49-972,-1-1-1,0 0 1,1 1-1,-1-1 1,1 1 0,0-1-1,-1 0 1,1 1-1,0-1 1,0 0-1,0 0 1,0 1-1,0-1 1,0 0 0,0 0-1,0 0 1,0 0-1,1-1 1,-1 1-1,0 0 1,1 0-1,-1-1 1,0 1-1,1-1 1,-1 1 0,1-1-1,-1 0 1,1 1-1,-1-1 1,3 0-1,-5-10-7727,-7-4-1196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5:59.414"/>
    </inkml:context>
    <inkml:brush xml:id="br0">
      <inkml:brushProperty name="width" value="0.025" units="cm"/>
      <inkml:brushProperty name="height" value="0.025" units="cm"/>
    </inkml:brush>
  </inkml:definitions>
  <inkml:trace contextRef="#ctx0" brushRef="#br0">113 107 3908,'0'0'1553,"5"-8"2552,-2 3-3546,22-41 4243,-16 6 3055,-9 40-7767,0-1 0,-1 1 0,1 0 0,0-1 1,0 1-1,-1-1 0,1 1 0,0-1 0,-1 1 0,1 0 0,0-1 0,-1 1 0,1 0 0,-1-1 0,1 1 0,-1 0 0,1 0 0,-1-1 0,1 1 1,0 0-1,-1 0 0,1 0 0,-1 0 0,1 0 0,-1-1 0,0 1 0,1 0 0,-1 0 0,1 0 0,-1 0 0,1 1 0,-1-1 0,1 0 0,-1 0 1,1 0-1,-1 0 0,1 0 0,-1 1 0,1-1 0,-1 0 0,-24 11 322,15-4-328,1 1-1,0 0 0,1 0 0,-1 1 1,2 0-1,-1 1 0,1 0 0,1 0 0,0 1 1,0-1-1,1 1 0,0 0 0,1 1 0,1-1 1,-1 1-1,-2 20 0,7-31-77,-1 0 1,0 0-1,0 0 0,1 0 1,-1 0-1,1 0 0,-1 0 0,1 0 1,-1 0-1,1 0 0,-1-1 1,1 1-1,0 0 0,-1 0 0,1-1 1,0 1-1,0 0 0,0-1 1,-1 1-1,1-1 0,0 1 0,0-1 1,0 1-1,0-1 0,0 0 1,0 0-1,0 1 0,0-1 0,0 0 1,0 0-1,0 0 0,1 0 1,42 1 188,-32-2-176,1 1-8,1 1 1,-1 0 0,0 1-1,1 0 1,16 6 0,-27-8-12,-1 1 1,1 0 0,0 0-1,-1 0 1,0 0-1,1 0 1,-1 0 0,1 1-1,-1-1 1,0 1-1,0 0 1,0-1 0,0 1-1,0 0 1,0 0 0,-1 0-1,1 1 1,-1-1-1,1 0 1,-1 1 0,0-1-1,0 0 1,0 1-1,0 0 1,0-1 0,-1 1-1,1-1 1,-1 1 0,0 0-1,1 0 1,-1-1-1,-1 1 1,1 4 0,-1-5 48,0 1 0,-1 0 0,1-1 0,-1 1 1,1-1-1,-1 0 0,0 1 0,1-1 0,-1 0 1,0 0-1,-1 0 0,1 0 0,0-1 1,-1 1-1,1 0 0,-1-1 0,1 0 0,-1 1 1,1-1-1,-1 0 0,0-1 0,0 1 0,0 0 1,1-1-1,-5 1 0,-11 2 313,0-1 0,-29-1-1,44-1-360,-43-9 281,45 9-323,-1 0 0,1 0 0,0-1 0,0 1 0,0 0 0,0-1 0,-1 1 0,1-1 0,0 1 1,0-1-1,0 1 0,0-1 0,0 0 0,0 1 0,0-1 0,0 0 0,0 0 0,1 0 0,-1 0 1,0 0-1,0 0 0,1 0 0,-1 0 0,1 0 0,-1 0 0,1 0 0,-1 0 0,1 0 0,0-1 0,-1 1 1,1 0-1,0 0 0,0 0 0,0-1 0,0-1 0,2 0-314,0 1 0,0 0-1,0-1 1,1 1 0,-1 0 0,1 0 0,-1 0-1,1 1 1,0-1 0,-1 1 0,6-3 0,9-5-1511,-3-2-589,-1 0 1,0 0 0,11-14-1,9-15-6689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5:59.801"/>
    </inkml:context>
    <inkml:brush xml:id="br0">
      <inkml:brushProperty name="width" value="0.025" units="cm"/>
      <inkml:brushProperty name="height" value="0.025" units="cm"/>
    </inkml:brush>
  </inkml:definitions>
  <inkml:trace contextRef="#ctx0" brushRef="#br0">92 46 6470,'0'0'6273,"0"-8"-1506,0 4-5115,0-25 6459,0 24-2614,1 20-2240,21 404 1054,-22-414-2300,3 33 16,-3-37-21,0 0 0,0 1 0,0-1-1,0 0 1,0 0 0,0 0-1,1 0 1,-1 0 0,0 0 0,1 0-1,-1 0 1,1 0 0,-1 0 0,1 0-1,-1 0 1,1 0 0,0 0 0,-1 0-1,1 0 1,0 0 0,0 0 0,0-1-1,1 2 1,-2-38 293,-3 23-680,-1 0 0,0-1 0,-1 1-1,0 1 1,-1-1 0,-1 1 0,0 0 0,0 0 0,-19-20-1,13 14 240,1 1 0,-19-37-1,59 52 1745,26 3-1282,-13 0 509,68-7 0,-37-11-3057,-61 12 876,0 1 0,0-2 0,0 1 1,12-10-1,26-25-12608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1.433"/>
    </inkml:context>
    <inkml:brush xml:id="br0">
      <inkml:brushProperty name="width" value="0.025" units="cm"/>
      <inkml:brushProperty name="height" value="0.025" units="cm"/>
    </inkml:brush>
  </inkml:definitions>
  <inkml:trace contextRef="#ctx0" brushRef="#br0">173 77 4612,'0'0'6113,"-6"-9"-2424,4 6-3579,-3-4 715,0 0-1,0 0 1,0 0 0,-1 0 0,-11-8-1,16 13-696,-1 1 0,0-1 0,0 1 0,0 0 0,0 0 0,0 0-1,0 0 1,0 0 0,0 0 0,0 1 0,0-1 0,-1 1 0,1-1-1,0 1 1,0 0 0,-1 0 0,1 0 0,0 0 0,0 0 0,-1 1-1,1-1 1,0 0 0,0 1 0,0 0 0,0 0 0,-1 0 0,1 0-1,0 0 1,1 0 0,-1 0 0,0 0 0,-2 2 0,-1 3-45,0 0 1,0 0-1,0 0 1,1 0-1,0 1 0,0 0 1,1 0-1,0 0 1,0 0-1,1 0 1,-1 1-1,2-1 1,-1 1-1,1-1 0,0 1 1,1 0-1,-1-1 1,3 14-1,-2-19-68,0 0 1,0-1-1,0 1 0,0-1 0,1 1 0,-1-1 0,1 1 0,-1-1 0,1 1 1,-1-1-1,1 1 0,0-1 0,0 0 0,0 1 0,0-1 0,0 0 0,0 0 1,0 0-1,0 0 0,0 0 0,0 0 0,1 0 0,-1 0 0,2 1 0,1-1 16,-1 0-1,0 0 0,0 0 1,1-1-1,-1 0 0,0 1 1,1-1-1,-1 0 0,1-1 1,-1 1-1,4-1 0,5-2 51,-1 0 0,1 0 0,-1-2 0,1 1 0,15-10 0,46-37 60,-49 33-108,0 1 0,32-16 0,-55 33-27,-1 0 0,1-1 0,0 1-1,-1 0 1,1 0 0,0 0 0,-1-1 0,1 1-1,0 0 1,-1 0 0,1 0 0,0 0-1,-1 0 1,1 1 0,0-1 0,-1 0-1,1 0 1,0 0 0,-1 0 0,1 1 0,-1-1-1,1 0 1,0 1 0,-1-1 0,1 1-1,-1-1 1,1 0 0,-1 1 0,1-1 0,-1 1-1,1-1 1,-1 1 0,0-1 0,1 1-1,-1 0 1,0-1 0,1 1 0,-1-1 0,0 1-1,0 0 1,0-1 0,0 1 0,1 0-1,-1-1 1,0 1 0,0 0 0,0-1 0,0 1-1,0 0 1,-1-1 0,1 1 0,0 1-1,-2 51 1222,0-33-731,2-19-477,0-1 0,1 1 0,-1 0 0,0 0-1,1 0 1,-1-1 0,0 1 0,1 0 0,-1-1 0,1 1 0,-1 0 0,1-1 0,-1 1 0,1 0 0,0-1-1,-1 1 1,1-1 0,0 1 0,-1-1 0,1 1 0,0-1 0,0 0 0,-1 1 0,1-1 0,0 0 0,0 1-1,0-1 1,-1 0 0,1 0 0,0 0 0,0 0 0,0 0 0,0 0 0,-1 0 0,1 0 0,0 0 0,0 0-1,0-1 1,1 1 0,37-11 431,27-33-189,0 0-175,-66 44-89,0 0 0,1 0 0,-1-1 0,0 1 0,1 0 0,-1 0 0,1 0 0,-1 0 0,0-1 0,1 1 0,-1 0 0,0 0 0,1 0 0,-1 0 0,1 0-1,-1 0 1,0 0 0,1 0 0,-1 0 0,0 0 0,1 1 0,-1-1 0,1 0 0,-1 0 0,0 0 0,1 0 0,-1 0 0,0 1 0,1-1 0,-1 0 0,0 0 0,0 1 0,1-1 0,-1 1-1,3 15 8,-9 23 367,5-37-318,-2 12 152,0 0-24,0-1 0,0 1 0,0 17 0,3-31-186,1 1 0,-1-1 0,0 1 0,0-1 0,0 1 0,0-1 0,1 1 0,-1-1 0,0 1 0,0-1 0,1 1 0,-1-1 0,0 0 0,1 1 0,-1-1 0,0 1 0,1-1 0,-1 0 0,1 0 0,-1 1 0,1-1 0,-1 0 0,1 0 0,-1 1 0,1-1 0,-1 0 0,1 0 0,-1 0 0,1 0 0,-1 0 0,1 0 0,-1 0 0,1 0 0,-1 0 0,1 0 0,-1 0 0,1 0 0,-1 0 0,1 0 0,-1 0 0,1 0 0,-1-1 0,1 1 0,-1 0 0,1 0 0,0-1 0,25-12-1837,-20 8 547,-1 0 0,0 0 0,1 0 0,-2-1 0,1 0 0,4-9 0,9-18-6136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2.493"/>
    </inkml:context>
    <inkml:brush xml:id="br0">
      <inkml:brushProperty name="width" value="0.025" units="cm"/>
      <inkml:brushProperty name="height" value="0.025" units="cm"/>
    </inkml:brush>
  </inkml:definitions>
  <inkml:trace contextRef="#ctx0" brushRef="#br0">173 300 4324,'0'0'20126,"-2"-7"-18386,-9-15-827,11 21-890,-1 1 0,1 0 1,-1-1-1,1 1 0,-1 0 0,1 0 0,-1-1 0,1 1 1,-1 0-1,1 0 0,-1 0 0,1 0 0,-1 0 0,1 0 0,-1-1 1,1 1-1,-1 0 0,0 1 0,1-1 0,-1 0 0,1 0 1,-1 0-1,1 0 0,-1 0 0,1 0 0,-1 1 0,-5 3 28,1 0 0,-1 0 0,1 1 0,0 0 0,1 0 0,-8 9 0,-4 6 144,0 1 0,-22 38 0,33-49-95,0-1 0,1 1 0,0 0 0,0 1 0,1-1 1,1 0-1,0 1 0,0 0 0,0 13 0,2-22-95,0-1 0,0 0-1,0 0 1,0 0 0,0 1 0,1-1 0,-1 0 0,0 0 0,0 0 0,1 0 0,-1 0-1,1 1 1,-1-1 0,1 0 0,-1 0 0,1 0 0,0 0 0,-1 0 0,1 0 0,0-1 0,0 1-1,0 0 1,0 0 0,0-1 0,0 1 0,0 0 0,0-1 0,0 1 0,1 0 0,1-1 8,0 1 0,1-1 0,-1 1 1,0-1-1,0 0 0,0 0 0,0-1 1,1 1-1,-1-1 0,6-1 0,2-2 23,-1 1 0,0-2 0,0 0-1,0 0 1,16-11 0,4-11-27,-2 0-1,0-2 1,-3-1 0,0-1 0,-2-1-1,-1-1 1,-2 0 0,-1-2 0,-2-1-1,22-64 1,-37 95-14,1-2-1,-1 0 0,1 0-1,-1-1 1,-1 1-1,1-1 1,-1 1 0,-1-1-1,1 0 1,-2 1 0,0-13-1,1 20 5,-1-1 0,1 1 0,0 0-1,-1 0 1,1-1 0,0 1 0,-1 0 0,1 0-1,0 0 1,-1-1 0,1 1 0,0 0 0,-1 0-1,1 0 1,0 0 0,-1 0 0,1 0-1,-1 0 1,1 0 0,0 0 0,-1 0 0,1 0-1,0 0 1,-1 0 0,1 0 0,-1 0 0,1 0-1,0 1 1,-1-1 0,1 0 0,0 0 0,-1 0-1,1 1 1,0-1 0,0 0 0,-1 0 0,1 1-1,-15 11-89,-1 8 164,0 2 0,2 0-1,0 0 1,1 2 0,2-1 0,0 2-1,2-1 1,-8 32 0,14-44 54,0 0 0,1-1 0,0 1 0,0 0 0,2 13 0,-1-22-113,1-1 0,0 0-1,1 1 1,-1-1 0,0 0-1,1 0 1,-1 1 0,1-1-1,0 0 1,-1 0 0,1 0-1,0 0 1,0 0 0,1 0-1,-1 0 1,0 0 0,1 0-1,-1 0 1,1-1 0,-1 1-1,1-1 1,0 1 0,0-1-1,0 0 1,0 1 0,0-1-1,0 0 1,0 0 0,0 0-1,0-1 1,0 1 0,5 0-1,0 0-64,1-2 0,-1 1 0,0-1 0,0 0 0,0 0 0,0-1 0,0 1 0,0-2 0,0 1 0,0-1 0,-1 0 0,1-1 0,-1 1 0,0-1 0,0 0 0,0-1 0,-1 0 0,0 1 0,0-2-1,0 1 1,0-1 0,-1 1 0,0-1 0,0 0 0,0-1 0,-1 1 0,0-1 0,0 0 0,-1 1 0,0-1 0,2-11 0,-4 18 51,0-1 1,1 1 0,-1 0-1,0 0 1,0 0-1,0-1 1,0 1 0,0 0-1,0 0 1,0 0-1,0-1 1,0 1 0,0 0-1,0 0 1,0 0-1,0-1 1,0 1 0,0 0-1,0 0 1,0 0-1,0-1 1,-1 1 0,1 0-1,0 0 1,0 0-1,0-1 1,0 1 0,0 0-1,0 0 1,-1 0-1,1 0 1,0 0 0,0-1-1,0 1 1,0 0-1,-1 0 1,1 0 0,0 0-1,0 0 1,0 0-1,-1 0 1,1 0 0,0 0-1,0 0 1,0 0-1,-1 0 1,1 0-1,0 0 1,0 0 0,0 0-1,-1 0 1,1 0-1,0 0 1,-15 8-32,-12 18 59,18-15 101,0 0 0,2 1-1,-1-1 1,2 2 0,-1-1-1,2 1 1,-1 0 0,2 0-1,0 0 1,1 1 0,-4 23-1,7-36-117,0 0 0,0 1 0,0-1 0,0 0 0,1 0 0,-1 0 0,0 1 0,0-1 0,1 0 0,-1 0 0,0 0 0,1 0 0,0 0 0,-1 0 0,1 0 0,-1 0 0,1 0 0,0 0 0,0 0 0,0 0 0,-1 0 0,1-1 0,0 1 0,0 0 0,0-1 0,0 1 0,2 0 0,0 0 5,1 0 0,-1 0-1,0 0 1,1-1 0,-1 0 0,0 0 0,1 0 0,-1 0-1,0 0 1,4-1 0,5-1 17,-1-1 0,0 0 0,0-1 0,-1 0 0,14-7 1,-1-3-265,0-1 0,27-23 0,-43 31 162,1 1 0,-2-1-1,1 0 1,-1 0 0,0-1 0,0 0-1,-1 0 1,0 0 0,0-1 0,3-8 0,-13 22 220,1 1 0,0 0 1,0 0-1,0 1 0,-4 10 1,8-15-137,-1-1 0,0 0 0,1 1 0,-1-1 0,1 1 0,0-1 0,0 1 0,-1-1 0,1 1 0,0-1 0,0 1 0,0-1 0,0 1 0,1-1 0,-1 1 0,0-1 0,1 1 0,-1-1 0,1 1 0,-1-1 0,1 0 0,0 1 0,1 1 0,-1-2 1,0-1-1,1 1 1,-1-1 0,0 0 0,1 1-1,-1-1 1,1 0 0,-1 0 0,0 0-1,1 0 1,-1 0 0,1 0-1,-1 0 1,0 0 0,1-1 0,-1 1-1,0-1 1,1 1 0,1-2-1,9-3-93,0-1 1,0-1-1,19-14 0,-11 8-493,-20 13 569,-1 0-1,1 0 0,0 0 1,0 0-1,0 0 0,0 0 1,0 0-1,0 0 0,0 0 1,0 0-1,0 1 0,0-1 1,0 0-1,0 0 1,-1 0-1,1 0 0,0 0 1,0 0-1,0 0 0,0 0 1,0 0-1,0 1 0,0-1 1,0 0-1,0 0 0,0 0 1,0 0-1,0 0 0,0 0 1,0 0-1,0 0 1,0 1-1,0-1 0,0 0 1,0 0-1,0 0 0,1 0 1,-1 0-1,0 0 0,0 0 1,0 0-1,0 0 0,0 1 1,0-1-1,0 0 0,0 0 1,0 0-1,0 0 0,0 0 1,0 0-1,1 0 1,-1 0-1,0 0 0,0 0 1,0 0-1,0 0 0,0 0 1,0 0-1,0 0 0,0 0 1,0 0-1,1 0 0,-1 0 1,0 0-1,-25 34 163,9-14 112,14-16-225,-4 13 143,28-32-4263,-9-4-597,-2-5-2397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4.909"/>
    </inkml:context>
    <inkml:brush xml:id="br0">
      <inkml:brushProperty name="width" value="0.025" units="cm"/>
      <inkml:brushProperty name="height" value="0.025" units="cm"/>
    </inkml:brush>
  </inkml:definitions>
  <inkml:trace contextRef="#ctx0" brushRef="#br0">141 115 4420,'-2'-10'2147,"1"1"0,-1 0-1,0 0 1,-1 0 0,0 0-1,-1 1 1,-8-16 0,12 24-2097,0 0 1,0 0-1,-1 0 1,1-1-1,0 1 1,-1 0-1,1 0 1,0 0 0,-1 0-1,1 0 1,0 0-1,-1 0 1,1 0-1,-1 0 1,1 0-1,0 0 1,-1 0-1,1 0 1,0 0-1,-1 0 1,1 1-1,0-1 1,-1 0-1,1 0 1,0 0-1,0 0 1,-1 1 0,1-1-1,0 0 1,-1 0-1,1 1 1,0-1-1,0 0 1,0 0-1,-1 1 1,1-1-1,0 0 1,0 1-1,0-1 1,0 0-1,-1 1 1,1-1-1,0 0 1,0 1 0,-8 17 37,8-17 48,-29 72 1398,15-41-799,1 2 0,1 0 0,-9 48 0,21-81-717,-1 0-1,1 0 1,0 0 0,-1 1 0,1-1 0,0 0 0,0 0-1,0 0 1,0 1 0,0-1 0,0 0 0,0 0 0,0 0-1,0 1 1,1-1 0,-1 0 0,0 0 0,1 0 0,-1 0-1,1 1 1,-1-1 0,1 0 0,0 0 0,0 0 0,-1 0-1,1 0 1,0-1 0,0 1 0,0 0 0,0 0 0,0 0-1,0-1 1,2 2 0,0-2 0,-1 0 0,1 0 1,-1 0-1,1 0 0,0-1 0,-1 1 0,1-1 0,-1 1 0,1-1 1,-1 0-1,1 0 0,-1 0 0,1-1 0,-1 1 0,4-3 1,15-14 11,0 0 0,-1-1-1,-1-1 1,-1 0 0,0-2 0,27-46 0,-18 29-69,-27 39 35,0 0-1,0 0 1,0 0-1,0 0 1,0 1-1,0-1 1,0 0-1,0 0 0,0 0 1,0 0-1,1 0 1,-1 1-1,0-1 1,0 0-1,0 0 1,0 0-1,0 0 1,0 0-1,1 0 1,-1 1-1,0-1 0,0 0 1,0 0-1,0 0 1,1 0-1,-1 0 1,0 0-1,0 0 1,0 0-1,0 0 1,1 0-1,-1 0 0,0 0 1,0 0-1,0 0 1,0 0-1,1 0 1,-1 0-1,0 0 1,0 0-1,0 0 1,0 0-1,1 0 0,-1 0 1,0 0-1,0 0 1,0-1-1,0 1 1,0 0-1,1 0 1,-1 0-1,0 0 1,0 0-1,0 0 1,0-1-1,0 1 0,0 0 1,0 0-1,1 0 1,-1 0-1,0 0 1,0-1-1,0 1 1,0 0-1,0 0 1,1 25-60,-8 33 139,6-53-75,-1 32 208,2-37-201,0 1 1,0 0-1,1-1 1,-1 1-1,0 0 1,0-1-1,1 1 0,-1 0 1,0-1-1,1 1 1,-1-1-1,1 1 1,-1 0-1,1-1 1,-1 1-1,1-1 0,-1 0 1,1 1-1,0-1 1,-1 1-1,1-1 1,0 0-1,-1 1 0,1-1 1,0 0-1,-1 0 1,1 0-1,0 0 1,-1 1-1,1-1 0,0 0 1,0 0-1,-1 0 1,1 0-1,0-1 1,-1 1-1,1 0 0,0 0 1,-1 0-1,1 0 1,0-1-1,-1 1 1,1 0-1,0-1 1,0 0-1,7-2 32,0-2 0,-1 1 0,1-1 1,-1 0-1,-1 0 0,1-1 0,-1 0 0,1 0 1,5-9-1,49-66 24,-56 74-54,1-2-7,6-8 28,-1 0 0,17-35-1,-30 58-72,-9 18 119,1 1-1,2 0 1,0 0-1,2 1 1,0 0-1,-1 29 1,7-54-61,0 0 1,0 0-1,0 0 0,0 0 1,0 0-1,1 0 0,-1 0 1,0 0-1,1 0 0,-1 0 1,1 0-1,-1 0 0,1 0 1,0-1-1,-1 1 0,1 0 1,0 0-1,-1 0 1,1-1-1,0 1 0,0 0 1,0-1-1,0 1 0,-1-1 1,1 1-1,0-1 0,0 0 1,0 1-1,0-1 0,0 0 1,0 1-1,0-1 0,0 0 1,0 0-1,0 0 0,0 0 1,0 0-1,1 0 0,-1 0 1,0-1-1,0 1 1,1-1-1,4 0 43,1 0 0,-1 0 0,0-1 1,1 0-1,9-6 0,8-7-59,-1-1 0,0-2 0,-1 0 0,-2-1 0,0-2 1,28-35-1,-28 34-303,-57 106 16,32-73 293,-2 0 22,1 0 0,1 1-1,0 0 1,1 0 0,0 0-1,1 1 1,0-1 0,1 1 0,-1 21-1,3-33-42,0-1 0,0 0 0,0 0 1,1 0-1,-1 0 0,0 1 0,0-1 0,0 0 0,0 0 0,1 0 0,-1 0 0,0 0 0,0 0 0,0 1 0,1-1 0,-1 0 0,0 0 1,0 0-1,0 0 0,1 0 0,-1 0 0,0 0 0,0 0 0,0 0 0,1 0 0,-1 0 0,0 0 0,0 0 0,1 0 0,-1 0 0,0 0 1,0 0-1,0 0 0,1-1 0,-1 1 0,0 0 0,0 0 0,0 0 0,1 0 0,-1 0 0,0 0 0,0-1 0,0 1 0,0 0 0,0 0 0,1 0 1,-1-1-1,0 1 0,10-9-1499,-7 3 271,0-1 1,0 1 0,-1-1 0,0 1-1,0-1 1,0 0 0,-1 1-1,0-1 1,0-12 0,-1-18-6231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5.267"/>
    </inkml:context>
    <inkml:brush xml:id="br0">
      <inkml:brushProperty name="width" value="0.025" units="cm"/>
      <inkml:brushProperty name="height" value="0.025" units="cm"/>
    </inkml:brush>
  </inkml:definitions>
  <inkml:trace contextRef="#ctx0" brushRef="#br0">1 1 5509,'0'0'20211,"56"9"-38116</inkml:trace>
  <inkml:trace contextRef="#ctx0" brushRef="#br0" timeOffset="1">193 113 5317,'0'0'9961,"25"9"-9768,-28-5-97,-3 0-64,-3 1-96,2-1-929,-2-2-1794,3 1-4612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5.747"/>
    </inkml:context>
    <inkml:brush xml:id="br0">
      <inkml:brushProperty name="width" value="0.025" units="cm"/>
      <inkml:brushProperty name="height" value="0.025" units="cm"/>
    </inkml:brush>
  </inkml:definitions>
  <inkml:trace contextRef="#ctx0" brushRef="#br0">69 4 5285,'5'10'4010,"-4"-18"3639,-4 2-890,-4 24-5425,-19 64 1307,18-63-2469,2 0 1,0 0 0,0 0 0,2 1 0,1 0-1,0 0 1,1 0 0,1 22 0,2-42-170,-1 1 1,0-1-1,1 1 1,-1-1 0,0 0-1,1 0 1,-1 1-1,1-1 1,-1 0-1,0 1 1,1-1-1,-1 0 1,1 0-1,-1 0 1,1 0-1,-1 1 1,1-1-1,-1 0 1,1 0-1,-1 0 1,1 0-1,-1 0 1,1 0-1,-1 0 1,1 0-1,-1-1 1,1 1-1,-1 0 1,1 0-1,-1 0 1,1 0-1,-1-1 1,0 1-1,1 0 1,-1 0-1,1-1 1,19-8 101,1-10-99,0-1-1,-1 0 1,-2-2 0,21-28 0,-17 21-249,-3 3 67,-15 19 156,1 0 0,0 0 0,1 0 0,0 0 0,0 1 0,0 0 0,8-6 0,-13 17-8,-1-1 0,1 0 1,-1 1-1,0-1 0,0 0 0,-1 1 1,1-1-1,-1 0 0,-2 6 0,-28 59 231,24-58-42,1 1 0,0-1-1,1 1 1,1 0 0,0 0 0,0 1-1,1-1 1,-1 16 0,4-28-168,0 1-1,0-1 1,0 1-1,1-1 1,-1 0 0,0 1-1,0-1 1,1 1-1,-1-1 1,0 0-1,1 0 1,-1 1 0,0-1-1,1 0 1,-1 0-1,1 1 1,-1-1 0,0 0-1,1 0 1,-1 0-1,1 0 1,-1 1-1,1-1 1,-1 0 0,1 0-1,-1 0 1,0 0-1,1 0 1,-1 0 0,1 0-1,-1 0 1,1-1-1,-1 1 1,1 0-1,-1 0 1,0 0 0,1 0-1,-1 0 1,1-1-1,20-7-2017,-10-1-1360,0 0 1,-1 0-1,0-1 1,13-17-1,0-1-4361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6.086"/>
    </inkml:context>
    <inkml:brush xml:id="br0">
      <inkml:brushProperty name="width" value="0.025" units="cm"/>
      <inkml:brushProperty name="height" value="0.025" units="cm"/>
    </inkml:brush>
  </inkml:definitions>
  <inkml:trace contextRef="#ctx0" brushRef="#br0">72 1 5669,'0'0'17932,"-5"8"-16992,1-2-796,1-1 1,-1 1-1,1 1 1,1-1-1,-1 0 1,1 1 0,0-1-1,1 1 1,-1 0-1,1-1 1,0 15 0,-2 35-433,1-43-1194,0-1 0,-2 0 0,1 0 0,-9 18 0,10-25 1185,0 0 0,0 0 0,0 0 0,1 1 0,0-1 0,0 0 0,0 1 0,1-1 0,-1 0-1,2 7 1,-1-12 154,0 0 0,1 0-1,-1 1 1,0-1 0,0 0-1,1 0 1,-1 0 0,0 1-1,0-1 1,1 0 0,-1 0-1,0 0 1,1 0 0,-1 0-1,0 0 1,1 0 0,-1 0-1,0 0 1,1 0-1,-1 0 1,0 0 0,1 0-1,-1 0 1,0 0 0,1 0-1,-1 0 1,0 0 0,1 0-1,-1 0 1,0-1 0,1 1-1,-1 0 1,0 0 0,12-8-6066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2.674"/>
    </inkml:context>
    <inkml:brush xml:id="br0">
      <inkml:brushProperty name="width" value="0.025" units="cm"/>
      <inkml:brushProperty name="height" value="0.025" units="cm"/>
    </inkml:brush>
  </inkml:definitions>
  <inkml:trace contextRef="#ctx0" brushRef="#br0">1 0 3075,'0'0'2018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6.426"/>
    </inkml:context>
    <inkml:brush xml:id="br0">
      <inkml:brushProperty name="width" value="0.025" units="cm"/>
      <inkml:brushProperty name="height" value="0.025" units="cm"/>
    </inkml:brush>
  </inkml:definitions>
  <inkml:trace contextRef="#ctx0" brushRef="#br0">163 20 5125,'0'0'20088,"-9"-5"-18620,7 3-1383,-1 0 0,0 1-1,0-1 1,1 1 0,-1 0-1,0 0 1,-1 0 0,1 0-1,0 0 1,0 1 0,-4-1-1,3 1-21,1 1 0,0 0 0,-1 0 0,1 0 0,0 0-1,0 0 1,0 1 0,0 0 0,0-1 0,0 1 0,0 0 0,0 0 0,1 1 0,-5 3-1,-30 40 334,35-43-383,0 0 1,0 0-1,1 0 0,-1 0 1,1 0-1,0 0 0,0 0 1,0 1-1,0-1 0,1 0 0,-1 1 1,1-1-1,0 0 0,0 1 1,0 4-1,1-7-11,0 0 0,-1 0 0,1 0 0,0 0 0,-1 0 0,1 0 0,0 0 0,0 0 0,0-1 0,0 1 0,0 0 0,0-1 0,0 1 0,0 0 0,0-1 0,0 0 0,0 1 0,0-1 0,0 1 0,0-1 0,1 0 0,-1 0 0,0 0 0,0 0 0,2 0 0,38 0-97,-29 0-97,138-5-3956,-150 5 4146,0 0 0,1 0 0,-1 0 0,0 0 0,1 0 0,-1 0 0,0 0 0,1 0 1,-1 1-1,0-1 0,1 0 0,-1 0 0,0 0 0,1 0 0,-1 0 0,0 1 0,0-1 0,1 0 0,-1 0 0,0 0 0,0 1 0,1-1 0,-1 0 0,0 0 0,0 1 0,0-1 0,1 0 0,-1 1 0,0-1 0,0 0 0,0 1 0,0-1 0,0 0 0,0 0 0,0 1 0,0-1 0,0 1 1,-4 17 368,-14 13 766,4-18-412,0 0 0,-1-1 0,-1-1 0,-25 15 0,32-21-558,-1 0 1,0 0 0,0-1-1,-1-1 1,1 1 0,-1-2 0,0 1-1,0-1 1,-12 0 0,22-2-203,1 0 1,0 0-1,-1 0 1,1 0-1,-1 0 1,1 0-1,-1 0 1,1 0-1,-1 0 1,1 0-1,0-1 1,-1 1-1,1 0 1,-1 0-1,1 0 1,0-1-1,-1 1 1,1 0-1,-1-1 1,1 1-1,0 0 1,-1 0-1,1-1 1,0 1 0,0-1-1,-1 1 1,1 0-1,0-1 1,0 1-1,0-1 1,-1 1-1,1 0 1,0-1-1,0 1 1,0-1-1,0 1 1,0-1-1,0 0 1,6-23-2599,20-20-3058,-1 8 650,1-6-2226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7.656"/>
    </inkml:context>
    <inkml:brush xml:id="br0">
      <inkml:brushProperty name="width" value="0.025" units="cm"/>
      <inkml:brushProperty name="height" value="0.025" units="cm"/>
    </inkml:brush>
  </inkml:definitions>
  <inkml:trace contextRef="#ctx0" brushRef="#br0">106 141 13869,'0'0'6097,"-8"13"-4053,-9 16-564,1 1 1,-12 31-1,21-43-975,0 0 0,2 0 0,0 0 0,1 1 0,1-1 0,-1 23 0,3-36-482,1 0 1,0 1 0,0-1-1,0 0 1,1 1-1,0-1 1,0 0 0,0 0-1,4 8 1,-4-11-18,1 0-1,-1 0 1,1-1 0,0 1 0,0-1-1,0 1 1,0-1 0,0 0 0,0 0-1,0 0 1,1 0 0,-1 0 0,0 0-1,1-1 1,-1 1 0,0-1 0,1 0-1,-1 1 1,1-1 0,-1 0 0,0-1-1,5 1 1,2-1-127,0-1 1,-1 1-1,1-1 1,0-1-1,16-6 0,-19 6 32,0 0 1,1 1-1,-1 0 0,1 0 0,-1 0 0,1 1 0,0 0 0,-1 0 0,1 1 1,0-1-1,0 2 0,8 0 0,-14-1 85,0 1 0,0-1-1,0 1 1,0-1 0,0 1 0,0-1 0,0 1-1,-1-1 1,1 1 0,0 0 0,0 0 0,-1-1-1,1 1 1,0 0 0,-1 0 0,1 0 0,-1-1-1,1 1 1,-1 0 0,0 0 0,1 0 0,-1 0-1,0 0 1,0 0 0,1 0 0,-1 2 0,-2 34 479,1-33-319,1-1 0,-1 1 0,1 0 0,0 0 0,0-1 0,0 1 0,1 0 0,-1-1 0,2 5 0,6-49 362,-5-35-391,-4 71-122,1 1 1,0 0-1,-1 0 0,0-1 1,0 1-1,0 0 1,-1 0-1,1 0 0,-1 0 1,0 0-1,0 0 1,-1 1-1,1-1 0,-1 1 1,-3-5-1,16 16-773,1-1 0,0 0 0,1-1 0,0 0 0,0 0 0,0-1 0,0-1 0,1 0 0,18 2 0,-11-2-1671,0-1 0,1-1 0,-1-1 0,1-1 0,32-4 0,-29-5-409,-23 8 3019,0 0 1,0 0-1,0 1 0,0-1 1,0 0-1,0 0 0,-1 0 0,1 0 1,0 0-1,-1 0 0,1-1 1,-1 1-1,1 0 0,-1 0 0,1 0 1,-1 0-1,0-1 0,1 1 0,-1 0 1,0-3-1,0 3 137,-1-1 0,1 1-1,-1-1 1,1 1 0,-1-1 0,1 1 0,-1 0-1,0-1 1,0 1 0,0 0 0,0-1-1,0 1 1,0 0 0,0 0 0,0 0 0,0 0-1,0 0 1,-1 0 0,1 0 0,0 0 0,-1 1-1,1-1 1,-1 0 0,1 1 0,-1-1-1,1 1 1,-1 0 0,1-1 0,-1 1 0,1 0-1,-1 0 1,-2 0 0,-2 0-31,1 0-1,0 1 1,-1-1 0,1 1-1,0 0 1,0 1 0,-1-1-1,1 1 1,0 0 0,1 0-1,-1 0 1,0 1-1,0 0 1,1 0 0,0 0-1,0 0 1,0 1 0,0 0-1,0 0 1,1 0 0,-1 0-1,1 0 1,0 1 0,0-1-1,1 1 1,-1 0 0,1 0-1,0 0 1,1 0 0,-1 0-1,1 0 1,0 1 0,-1 8-1,2-13-258,0 0 0,0 0 0,0 0-1,0 0 1,0 0 0,1 0 0,-1 0 0,0 0-1,0 0 1,1 0 0,-1 0 0,0 0 0,1 0-1,-1 0 1,1 0 0,0-1 0,-1 1 0,1 0-1,0 0 1,-1 0 0,1-1 0,0 1 0,0 0-1,-1-1 1,1 1 0,2 0 0,-1 0 3,1 0 1,0 0-1,0 0 1,-1-1-1,1 0 1,0 1-1,0-1 1,0 0-1,5-1 0,1 0 11,0 0 0,0-1 0,-1 0 0,1-1 0,14-6-1,-2-2-158,-2-1-1,1 0 1,22-21-1,-33 25-224,-1 0-1,1 0 0,-1-1 1,-1 0-1,0 0 1,0-1-1,-1 1 1,8-17-1,-14 25 293,1 0 0,-1 1 0,1-1 0,-1 0 0,0 0 1,1 0-1,-1 0 0,0 0 0,0 0 0,1 0 0,-1 0 0,0 0 0,0 0 0,0 0 1,0 0-1,0 0 0,-1 0 0,1-2 0,-13 6-433,-17 24 464,26-23 177,1 1 0,0-1 0,-1 1 1,2 0-1,-1 0 0,1 0 0,0 0 0,0 0 1,0 0-1,0 1 0,1-1 0,0 1 1,0-1-1,1 1 0,0-1 0,0 8 0,0-11-108,1-1-1,0 0 1,-1 0-1,1 0 1,0 0-1,0 0 1,0 0-1,0 0 1,0 0-1,0 0 1,0 0-1,0 0 1,0-1-1,0 1 1,0 0-1,1-1 1,-1 1-1,0-1 0,0 1 1,1-1-1,-1 0 1,0 1-1,1-1 1,-1 0-1,0 0 1,1 0-1,-1 0 1,0 0-1,1 0 1,-1-1-1,0 1 1,1 0-1,-1-1 1,2 0-1,4 0 47,0-1-1,1 0 1,-1-1-1,-1 0 1,10-4 0,3-5-87,-1-2 1,0 0 0,-1 0 0,-1-2-1,0 0 1,-1-1 0,23-34 0,-18 21-424,-2 0 1,-2-1-1,0-1 1,13-43-1,-24 62 18,-2 0 1,0-1-1,3-27 0,-6 41 403,0-1 0,1 1 0,-1-1 0,0 1-1,0-1 1,0 1 0,0-1 0,0 1 0,0-1-1,0 1 1,0-1 0,0 1 0,0-1 0,0 1 0,0-1-1,0 1 1,0-1 0,0 1 0,0-1 0,-1 1-1,1-1 1,0 1 0,0 0 0,-1-1 0,1 1 0,0-1-1,-1 1 1,1 0 0,0-1 0,-1 1 0,1 0-1,0-1 1,-1 1 0,1 0 0,-1-1 0,1 1 0,-1 0-1,1 0 1,-1 0 0,1-1 0,-1 1 0,1 0-1,-1 0 1,1 0 0,-1 0 0,1 0 0,-1 0 0,1 0-1,-1 0 1,1 0 0,-1 0 0,1 0 0,-1 0-1,0 1 1,-24 17 232,13-4 8,2 0 0,0 1 0,0 0 1,2 0-1,0 1 0,1 0 0,0 1 0,-6 25 1,5-10 285,1 1 0,1 0 0,-1 55 1,7-71-419,0 1 0,1-1 0,5 22 0,-6-36-95,0 1 0,1-1-1,0 0 1,0 0 0,0 1-1,0-1 1,0 0 0,0 0-1,1 0 1,0 0 0,-1 0-1,1 0 1,0-1-1,1 1 1,-1-1 0,0 1-1,1-1 1,-1 0 0,1 0-1,0 0 1,0 0 0,0 0-1,0-1 1,3 2 0,-5-3-1,-1 0 1,1 0 0,-1 0-1,1 0 1,-1 0 0,1 0-1,-1-1 1,1 1 0,-1 0 0,1 0-1,-1-1 1,1 1 0,-1 0-1,1 0 1,-1-1 0,1 1-1,-1-1 1,0 1 0,1 0-1,-1-1 1,0 1 0,1-1-1,-1 1 1,0-1 0,0 1 0,1-1-1,-1 1 1,0-1 0,0 1-1,0-1 1,0 1 0,1-1-1,-1 0 1,0 1 0,0-1-1,0 1 1,0-1 0,-1 0-1,2-29 80,-1 23-64,-1-5-46,1 1 0,-1-1 0,-1 1 0,0-1 0,0 1 0,-1 0 0,-1 0 0,0 0 0,0 0 0,-1 1 0,-1-1 0,0 1 0,0 1 0,-10-12 0,16 21 17,0 0-1,0 0 1,0 0 0,0 1 0,0-1 0,0 0-1,0 0 1,0 0 0,0 1 0,-1-1-1,1 0 1,0 0 0,0 0 0,0 0 0,0 1-1,0-1 1,-1 0 0,1 0 0,0 0-1,0 0 1,0 0 0,0 0 0,-1 0 0,1 0-1,0 1 1,0-1 0,0 0 0,-1 0-1,1 0 1,0 0 0,0 0 0,0 0 0,-1 0-1,1 0 1,0 0 0,0 0 0,0 0 0,-1 0-1,1 0 1,0 0 0,0-1 0,0 1-1,-1 0 1,1 0 0,0 0 0,0 0 0,9 21 26,-5-17-16,0-1 1,1 0-1,-1 1 1,1-1-1,0-1 1,0 1 0,0-1-1,0 0 1,0 0-1,1 0 1,-1-1-1,1 0 1,-1 0-1,1 0 1,-1-1 0,1 0-1,-1 0 1,1 0-1,-1-1 1,8-1-1,-4 1-3,0-1 0,1 0 0,-1 0-1,0-1 1,-1 0 0,1-1 0,-1 0-1,1 0 1,-1-1 0,0 0 0,9-8-1,-12 8-6,0 0-1,-1 1 0,0-2 0,1 1 0,-2 0 0,1-1 0,-1 0 0,0 0 0,0 0 1,0 0-1,2-10 0,-18 26 109,-4 12 91,11-9-23,1-1 1,1 1 0,0 0-1,1 0 1,0 0-1,1 1 1,0-1 0,1 1-1,1-1 1,0 1-1,4 26 1,-3-38-199,0 1 0,0-1 1,0 0-1,0 0 0,1 0 0,-1 0 0,0 0 0,1 0 1,0 0-1,-1-1 0,1 1 0,0-1 0,0 1 0,0-1 1,0 0-1,0 1 0,0-1 0,1 0 0,-1 0 0,0-1 1,0 1-1,1 0 0,-1-1 0,1 1 0,-1-1 0,0 0 1,1 0-1,-1 0 0,1 0 0,2-1 0,-1 1-104,0 0 1,0-1-1,-1 1 0,1-1 0,0 0 0,0 0 1,-1-1-1,1 1 0,-1-1 0,1 0 0,-1 0 1,0 0-1,0 0 0,0 0 0,0-1 0,0 1 1,0-1-1,3-4 0,-3 2-993,-1-1 0,1 1-1,-1-1 1,0 1 0,-1-1 0,1 0 0,-1 0-1,0 0 1,0-9 0,0-30-11027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8.028"/>
    </inkml:context>
    <inkml:brush xml:id="br0">
      <inkml:brushProperty name="width" value="0.025" units="cm"/>
      <inkml:brushProperty name="height" value="0.025" units="cm"/>
    </inkml:brush>
  </inkml:definitions>
  <inkml:trace contextRef="#ctx0" brushRef="#br0">15 1 8840,'-7'0'7944,"2"0"-3652,2 1-1185,3 2-1153,3 3-1250,13 3-351,4 2-225,2 4-192,5 3-2563,-5-2-2113,-4 2-3140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8.371"/>
    </inkml:context>
    <inkml:brush xml:id="br0">
      <inkml:brushProperty name="width" value="0.025" units="cm"/>
      <inkml:brushProperty name="height" value="0.025" units="cm"/>
    </inkml:brush>
  </inkml:definitions>
  <inkml:trace contextRef="#ctx0" brushRef="#br0">59 0 5317,'0'0'16592,"-6"11"-13976,0-2-2152,-26 47 2455,30-52-2750,0 0 1,0 0-1,0 1 1,1-1 0,-1 1-1,1 0 1,0-1 0,1 1-1,-1 0 1,1-1-1,0 10 1,1-13-162,0 0-1,-1 0 1,1-1-1,0 1 1,0 0-1,0 0 1,0 0-1,0-1 1,0 1-1,0-1 1,0 1-1,0 0 1,0-1-1,0 0 1,1 1-1,-1-1 1,0 0-1,0 0 1,0 1-1,1-1 1,-1 0 0,0 0-1,0 0 1,0-1-1,1 1 1,-1 0-1,2-1 1,37-7 59,-23 1-345,0-2-1,23-14 1,-27 15 178,1 0 0,-1 0 0,2 2 0,19-8 0,-33 15 151,-1-1 0,0 0 1,1 0-1,-1 0 0,0 0 0,1 1 1,-1-1-1,0 0 0,1 0 0,-1 1 1,0-1-1,0 0 0,1 1 0,-1-1 1,0 0-1,0 1 0,1-1 0,-1 0 0,0 1 1,0-1-1,0 0 0,0 1 0,0-1 1,0 1-1,0-1 0,0 0 0,1 1 1,-1-1-1,0 1 0,-1-1 0,1 0 1,0 1-1,0-1 0,0 1 0,0-1 0,0 0 1,0 1-1,0-1 0,-1 0 0,1 1 1,-6 29 797,4-18-340,1-11-502,1 0-1,0 1 1,0-1 0,0 0-1,0 0 1,0 0 0,0 0-1,0 0 1,1 0-1,-1 0 1,0 0 0,1 0-1,-1 0 1,0 0-1,1 0 1,-1-1 0,1 1-1,0 0 1,-1 0-1,1 0 1,-1 0 0,1-1-1,0 1 1,0 0 0,0-1-1,1 2 1,0-1 4,0 0 0,1-1 0,-1 1 0,0 0 0,1-1 0,-1 0 0,1 1 0,-1-1 0,0 0 0,1 0 0,2-1 0,7-1 11,-1 0 1,1-1-1,-1 0 0,12-6 0,38-20-441,-42 19 163,1 1 1,0 0-1,34-9 1,-53 18 258,-1 0 0,1 0 0,-1 0 0,1 1 0,-1-1 0,1 0 0,0 0 0,-1 0 0,1 1 0,-1-1 1,1 0-1,-1 0 0,1 1 0,-1-1 0,1 1 0,-1-1 0,0 0 0,1 1 0,-1-1 0,0 1 0,1-1 0,-1 1 1,0-1-1,1 1 0,-1-1 0,0 1 0,0-1 0,1 1 0,-1 0 0,0-1 0,0 1 0,0-1 0,0 1 0,0-1 1,0 1-1,0 0 0,0-1 0,0 1 0,0-1 0,0 1 0,-1 0 0,1-1 0,0 1 0,0-1 0,0 1 1,-1 0-1,-8 43 233,4-26-174,3 12-521,2-16-5851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9.367"/>
    </inkml:context>
    <inkml:brush xml:id="br0">
      <inkml:brushProperty name="width" value="0.025" units="cm"/>
      <inkml:brushProperty name="height" value="0.025" units="cm"/>
    </inkml:brush>
  </inkml:definitions>
  <inkml:trace contextRef="#ctx0" brushRef="#br0">0 106 7623,'10'0'3102,"295"-12"938,11 0-1322,73 13-1541,837-26-176,-1171 22-1091,1180-51 8524,-282 60-11274,1 1 5835,-813-7-2512,675 6 1707,-2 37-5440,-635-33-5013,-98-10-39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8:28.696"/>
    </inkml:context>
    <inkml:brush xml:id="br0">
      <inkml:brushProperty name="width" value="0.025" units="cm"/>
      <inkml:brushProperty name="height" value="0.025" units="cm"/>
    </inkml:brush>
  </inkml:definitions>
  <inkml:trace contextRef="#ctx0" brushRef="#br0">1421 55 5445,'0'0'4506,"-10"-8"-3257,3 3-899,1 0 1,-1 0 0,0 1-1,-1-1 1,1 2-1,-1-1 1,0 1-1,0 0 1,0 1-1,0-1 1,-15-1 0,10 4-140,0-1 0,0 2 1,0-1-1,0 2 1,0 0-1,1 1 1,-1 0-1,0 0 1,1 2-1,0-1 1,0 2-1,0-1 1,1 2-1,0-1 0,0 2 1,0-1-1,-11 12 1,-17 15-2,2 2 1,1 1-1,1 1 0,3 3 1,1 0-1,2 2 0,2 1 1,2 1-1,-34 84 0,-42 105 392,-147 362 671,51 19-655,134-336-101,-29 293-1,76-397-383,7 0-1,28 339 1,17-204-69,140 567 0,-170-857-45,0 0 1,1 0-1,0-1 1,2-1-1,14 25 0,-19-38-23,0 1-1,0-1 0,0-1 0,0 1 0,1-1 1,0 1-1,0-1 0,0-1 0,0 1 0,1-1 1,-1 0-1,1 0 0,0 0 0,0-1 0,0 0 0,0 0 1,0-1-1,0 0 0,1 0 0,-1 0 0,8 0 1,3-2 15,1-1 0,-1 0 0,0-1 0,0-1 0,-1-1 0,1 0 0,-1-1 0,25-13 0,6-6 59,65-48 1,-60 34-48,-1-3 0,-2-2 1,-3-2-1,-1-2 0,50-71 0,-36 34 210,-3-2 0,72-155 0,-94 160-113,-3 0 1,-4-2-1,17-91 0,30-264 130,-58 325-63,106-862 1378,-102 697-1034,-23-428 0,-7 549-473,-2-51-106,-41-215 0,50 405-163,-2 0-1,0 0 0,-13-33 0,15 47 13,1 0-1,-1 0 0,0 1 0,0-1 1,0 1-1,-1 0 0,0-1 1,1 2-1,-1-1 0,-1 0 1,1 1-1,0 0 0,-1 0 1,0 0-1,0 1 0,0-1 0,-9-2 1,1 2-1376,1 0 0,-1 2 0,-17-2 1,-51 2-11885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8:29.956"/>
    </inkml:context>
    <inkml:brush xml:id="br0">
      <inkml:brushProperty name="width" value="0.025" units="cm"/>
      <inkml:brushProperty name="height" value="0.025" units="cm"/>
    </inkml:brush>
  </inkml:definitions>
  <inkml:trace contextRef="#ctx0" brushRef="#br0">398 98 12684,'0'0'10453,"6"-10"-7261,20-30-496,-25 39-2651,-1 0 1,1 0-1,0 0 1,-1 0 0,1 0-1,0 0 1,-1 0-1,1 0 1,-1 0-1,0 0 1,1 0-1,-1 0 1,0 0-1,0-1 1,0 1 0,1 0-1,-1 0 1,-1 0-1,1 0 1,0-1-1,0 1 1,0 0-1,0 0 1,-1 0 0,1 0-1,-1 0 1,1 0-1,-1 0 1,1 0-1,-1 0 1,1 0-1,-1 0 1,0 0-1,0 0 1,1 0 0,-1 0-1,0 0 1,0 1-1,0-1 1,0 0-1,0 1 1,0-1-1,0 1 1,0-1 0,0 1-1,0 0 1,-1-1-1,1 1 1,0 0-1,0 0 1,0-1-1,0 1 1,-2 0-1,-6-1 212,-1 1-1,1 0 1,0 0-1,-14 2 1,9 1-257,0 1 0,1 0 0,0 0 0,-1 2 0,2 0 0,-1 0 0,1 1 0,0 0 0,0 1 0,-17 16 0,8-6 0,1 2 0,1 0 0,1 1 0,-23 33 0,32-41 0,0 1 0,1 0 0,1 0 0,0 1 0,1 0 0,0 0 0,1 0 0,1 0 0,0 1 0,2 0 0,-1 0 0,2 0 0,0 0 0,2 17 0,-1-30-53,1 1 1,0-1-1,0 0 0,0 1 1,0-1-1,0 0 0,1 0 1,0 0-1,-1 1 0,1-2 1,1 1-1,-1 0 0,0 0 1,0-1-1,1 1 0,0-1 1,3 3-1,0-1-272,1-1-1,-1 1 1,1-1-1,0 0 1,0-1 0,0 1-1,13 1 1,3-1-1422,0 0 1,0-2-1,0-1 1,32-4-1,-11-4-10632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8:30.688"/>
    </inkml:context>
    <inkml:brush xml:id="br0">
      <inkml:brushProperty name="width" value="0.025" units="cm"/>
      <inkml:brushProperty name="height" value="0.025" units="cm"/>
    </inkml:brush>
  </inkml:definitions>
  <inkml:trace contextRef="#ctx0" brushRef="#br0">202 41 11659,'0'0'7682,"-10"-1"-2584,-2 0-4442,-1-1 324,0 1 0,-1 0 0,1 1 1,-20 3-1,28-2-842,1 0 1,0 0 0,-1 0-1,1 1 1,0 0-1,0-1 1,0 1-1,0 1 1,0-1-1,0 1 1,1-1 0,-1 1-1,1 0 1,0 0-1,0 1 1,0-1-1,0 0 1,1 1-1,-4 5 1,3-3-139,1 0 0,-1 0 0,1 0 0,0 1 0,1-1 0,-1 0 0,0 10 0,2-14 0,0-1 0,-1 1 0,1-1 0,0 1 0,0-1 0,0 1 0,0-1 0,1 1 0,-1-1 0,0 1 0,1-1 0,-1 0 0,1 1 0,-1-1 0,1 1 0,0-1 0,-1 0 0,1 1 0,0-1 0,0 0 0,0 0 0,0 0 0,0 0 0,0 0 0,0 0 0,0 0 0,1 0 0,-1 0 0,0 0 0,1-1 0,-1 1 0,0 0 0,1-1 0,-1 1 0,1-1 0,1 1 0,5-1 0,-1 0 0,0-1 0,0 1 0,0-1 0,0-1 0,0 1 0,-1-1 0,1-1 0,0 1 0,-1-1 0,1 0 0,-1 0 0,0-1 0,0 0 0,-1 0 0,9-7 0,-6 4 0,-1-1 0,1 1 0,-1-1 0,-1 0 0,1-1 0,-2 0 0,1 0 0,-1 0 0,0-1 0,5-15 0,-10 25 0,0 1 0,-1-1 0,1 1 0,0 0 0,0-1 0,0 1 0,0 0 0,0-1 0,0 1 0,0-1 0,0 1 0,0 0 0,0-1 0,1 1 0,-1 0 0,0-1 0,0 1 0,0-1 0,1 1 0,-1-1 0,0 1 0,1 0 0,-1-1 0,1 1 0,-1-1 0,0 0 0,1 1 0,-1-1 0,2 1 0,22 7 0,41-8 0,-49-1 0,69 1 0,-84 0 0,0 1 0,0-1 0,0 1 0,0-1 0,0 1 0,0-1 0,0 1 0,0 0 0,0-1 0,0 1 0,0 0 0,0 0 0,0 0 0,-1 0 0,1 0 0,0 0 0,-1 0 0,1 0 0,-1 0 0,1 0 0,-1 0 0,1 0 0,-1 1 0,0-1 0,1 0 0,-1 0 0,0 0 0,0 1 0,0-1 0,0 0 0,0 0 0,0 0 0,0 1 0,-1-1 0,0 2 0,-13 42 0,27-99 0,15-13 0,4 65 0,-19 2 0,31-9 0,-36 6 0,1 0 0,0 1 0,-1 0 0,1 1 0,0 0 0,0 0 0,0 1 0,0 0 0,-1 1 0,16 2 0,-13 13-5538,-1-1-3256,-9-15 8632,-1 1 0,1-1-1,-1 0 1,1 0 0,-1 0 0,1 0 0,-1 0-1,1 0 1,-1 0 0,1 0 0,-1 0 0,1 0 0,-1 0-1,1 0 1,-1 0 0,1-1 0,-1 1 0,1 0 0,-1 0-1,0 0 1,1-1 0,-1 1 0,1 0 0,-1-1-1,1 1 1,-1 0 0,0-1 0,1 1 0,-1 0 0,0-1-1,0 1 1,1-1 0,-1 1 0,1-1 0,7-10-1968,-1 1-3022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8:31.063"/>
    </inkml:context>
    <inkml:brush xml:id="br0">
      <inkml:brushProperty name="width" value="0.025" units="cm"/>
      <inkml:brushProperty name="height" value="0.025" units="cm"/>
    </inkml:brush>
  </inkml:definitions>
  <inkml:trace contextRef="#ctx0" brushRef="#br0">0 13 7271,'0'0'13917,"9"-3"-11563,24-7 150,-32 10-2417,0 0 1,-1 0-1,1 0 0,-1 1 0,1-1 1,-1 0-1,1 0 0,0 0 0,-1 0 1,1 1-1,-1-1 0,1 0 0,-1 1 1,1-1-1,-1 0 0,0 1 1,1-1-1,-1 0 0,1 1 0,-1-1 1,0 1-1,1-1 0,-1 1 0,0-1 1,1 1-1,-1-1 0,0 1 1,0-1-1,0 1 0,1 0 0,-1-1 1,0 1-1,0-1 0,0 1 0,0 0 1,0 0-1,2 24 567,-2-22-453,1 6-183,5 39 598,-6-48-630,0 1 1,1-1 0,-1 1-1,0-1 1,0 1 0,1 0-1,-1-1 1,0 1-1,1-1 1,-1 0 0,0 1-1,1-1 1,-1 1 0,1-1-1,-1 0 1,1 1 0,-1-1-1,1 0 1,-1 1-1,1-1 1,-1 0 0,1 0-1,-1 0 1,1 1 0,0-1-1,1 0-82,-1-1 0,1 1-1,-1 0 1,0-1 0,1 0-1,-1 1 1,0-1 0,1 0-1,-1 1 1,0-1 0,0 0 0,0 0-1,0 0 1,0 0 0,2-2-1,0-1-301,4-3-1853,0-1 1,1 1-1,-1 1 0,1-1 0,1 1 0,11-6 0,-6 6 1766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8:31.406"/>
    </inkml:context>
    <inkml:brush xml:id="br0">
      <inkml:brushProperty name="width" value="0.025" units="cm"/>
      <inkml:brushProperty name="height" value="0.025" units="cm"/>
    </inkml:brush>
  </inkml:definitions>
  <inkml:trace contextRef="#ctx0" brushRef="#br0">119 27 13357,'0'0'15502,"-10"3"-15075,1 0-371,0 1-1,1 0 0,-1 0 0,1 1 0,0 0 0,-12 10 0,17-13 39,0 0-1,1 1 0,-1-1 1,0 1-1,1 0 0,-1 0 1,1-1-1,0 2 1,0-1-1,0 0 0,0 0 1,1 1-1,-1-1 0,1 0 1,0 1-1,0 0 0,0-1 1,1 1-1,-1 0 0,1-1 1,0 1-1,0 0 0,1 6 1,-1-9-78,1 0 0,0 0 1,0-1-1,0 1 0,0 0 1,0-1-1,1 1 0,-1 0 0,0-1 1,0 1-1,0-1 0,0 0 0,1 1 1,-1-1-1,0 0 0,0 0 1,1 0-1,-1 0 0,0 0 0,0 0 1,1 0-1,-1 0 0,0 0 0,0-1 1,2 1-1,34-9 367,-20-1-378,-1-1 0,-1-1-1,0-1 1,0 0 0,-1-1 0,-1 0 0,0-1-1,-1-1 1,10-17 0,-29 43-5,4-7 0,0 1 0,0-1 0,1 1 0,-1 0 0,1 0 0,0 0 0,0 0 0,0 0 0,1 1 0,-1-1 0,0 5 0,3-9-6,-1 0 1,1 1-1,-1-1 1,1 0-1,-1 1 0,1-1 1,-1 0-1,1 0 0,-1 0 1,1 0-1,-1 0 1,1 1-1,0-1 0,-1 0 1,1 0-1,-1 0 1,1 0-1,-1-1 0,1 1 1,-1 0-1,1 0 1,-1 0-1,1 0 0,0 0 1,-1-1-1,1 1 0,-1 0 1,1-1-1,-1 1 1,0 0-1,1-1 0,-1 1 1,1-1-1,19-10-2179,-4-3-4285,1-3-4287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3.232"/>
    </inkml:context>
    <inkml:brush xml:id="br0">
      <inkml:brushProperty name="width" value="0.025" units="cm"/>
      <inkml:brushProperty name="height" value="0.025" units="cm"/>
    </inkml:brush>
  </inkml:definitions>
  <inkml:trace contextRef="#ctx0" brushRef="#br0">1 102 12588,'0'0'15150,"74"0"-13837,-32-2-512,7-7-384,1-4-321,4 0-64,-1-1-833,-5 4-2370,-5-3-1377,-10-1-2115,-8 0-5284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8:32.665"/>
    </inkml:context>
    <inkml:brush xml:id="br0">
      <inkml:brushProperty name="width" value="0.025" units="cm"/>
      <inkml:brushProperty name="height" value="0.025" units="cm"/>
    </inkml:brush>
  </inkml:definitions>
  <inkml:trace contextRef="#ctx0" brushRef="#br0">34 355 7399,'-14'2'349,"-6"-2"15612,27 1-12747,4 0-4011,303 17 6006,-202-19-4844,0-5 0,132-25 1,-27-12-254,-3-10 0,285-110 0,-476 152-112,-18 9 0,0-1 0,0 1 0,0 0 0,0 0 0,0 1 0,0-1 0,1 1 0,6 0 0,-3-8-1632,-4-7-3422,-4 12 2894,5-20-8468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8:56.841"/>
    </inkml:context>
    <inkml:brush xml:id="br0">
      <inkml:brushProperty name="width" value="0.025" units="cm"/>
      <inkml:brushProperty name="height" value="0.025" units="cm"/>
    </inkml:brush>
  </inkml:definitions>
  <inkml:trace contextRef="#ctx0" brushRef="#br0">238 0 2819,'-3'0'221,"1"0"1,-1 1-1,0-1 1,1 1 0,-1-1-1,1 1 1,0 0 0,-1 0-1,1 0 1,0 0-1,-1 0 1,1 0 0,0 0-1,0 1 1,0 0-1,0-1 1,0 1 0,0 0-1,1 0 1,-1 0-1,1 0 1,-1 0 0,1 0-1,-1 0 1,1 0 0,0 1-1,0-1 1,0 0-1,1 1 1,-2 3 0,-4 14-21,1 0 1,-4 39 0,5-36 432,-52 597 2609,51 7-2832,5-413-312,0-208-116,7 172-554,-9-224 549,3-67 0,1 25 264,4-140 850,10 1 1,56-276 0,-47 379-956,-6 37-17,-4 0 0,6-146-1,-20 232-115,-1 0-1,0 0 1,0 0 0,0 0-1,0 0 1,0 0-1,0 0 1,0 0 0,0 0-1,0 0 1,0 0-1,-1 0 1,1 0 0,0 0-1,-1 0 1,1 0-1,-1 0 1,1 0 0,-1 0-1,1 1 1,-1-1-1,0 0 1,1 0 0,-1 0-1,0 1 1,0-1 0,0 0-1,1 1 1,-3-2-1,2 3 3,-1-1 0,1 1 0,-1-1-1,1 1 1,-1 0 0,1-1 0,-1 1 0,1 0-1,0 0 1,-1 0 0,1 0 0,0 0-1,0 0 1,0 1 0,0-1 0,0 0 0,0 1-1,0-1 1,0 0 0,-1 3 0,-13 25 11,2 0 1,1 1-1,1 1 1,1 0-1,-6 35 1,6-25 21,-104 516 100,96-417-126,6 1-1,6 146 0,6-277-18,7 63 38,-7-69-44,1-1 1,0 0-1,0 0 1,-1 0-1,2 0 1,-1 0-1,0 0 1,1 0-1,-1 0 1,1 0 0,0-1-1,0 1 1,0-1-1,0 1 1,0-1-1,1 0 1,-1 0-1,5 3 1,-6-4-8,-1-1-1,1 0 1,0 1 0,0-1 0,0 0 0,-1 0 0,1 0-1,0 0 1,0 0 0,0 0 0,0 0 0,-1 0 0,1 0-1,0 0 1,0 0 0,0 0 0,0 0 0,-1-1 0,1 1-1,0 0 1,0-1 0,-1 1 0,1-1 0,0 1 0,0-1-1,0 0 1,16-23-231,2-35 164,-19 57 86,15-67 34,-4 0 0,3-73 0,-6-146-17,-7 158 2,9-421 216,-78 1431-115,20-424-10,44-385-25,3-67-76,2 21 41,2-25-66,5-15-59,31-105 102,-6-1-1,20-142 0,-50 246-41,113-755-2563,-174 1284 2285,-3 28 506,41-2-491,20-518-147,1 0 0,5 27-1,-5-44 120,0 1 0,0-1-1,1 0 1,-1 1 0,1-1-1,-1 0 1,1 0 0,0 0-1,0 0 1,3 2 0,-5-5 296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9:15.961"/>
    </inkml:context>
    <inkml:brush xml:id="br0">
      <inkml:brushProperty name="width" value="0.025" units="cm"/>
      <inkml:brushProperty name="height" value="0.025" units="cm"/>
    </inkml:brush>
  </inkml:definitions>
  <inkml:trace contextRef="#ctx0" brushRef="#br0">129 1 2498,'0'0'908,"-5"10"-262,-5 13-344,2 0 1,0 1-1,2 0 1,1 0-1,-3 31 1,-7 140-103,12-133-149,-3 172-54,-7 86-1868,2-245 1882,5-56 130,3-55-160,38-710 3409,-33 740-3391,-1 27-22,-1 47 9,0-59 26,-27 691-455,13-450-396,4-65-479,2-28-1773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1.101"/>
    </inkml:context>
    <inkml:brush xml:id="br0">
      <inkml:brushProperty name="width" value="0.025" units="cm"/>
      <inkml:brushProperty name="height" value="0.025" units="cm"/>
    </inkml:brush>
  </inkml:definitions>
  <inkml:trace contextRef="#ctx0" brushRef="#br0">2047 296 5733,'0'0'4992,"-10"-9"-2782,-7-6-1424,0 0 1,-1 1-1,0 1 0,-1 1 1,-1 1-1,0 1 0,-1 0 1,1 1-1,-24-5 0,8 8-416,-1 1-1,0 2 0,0 2 0,0 2 1,0 1-1,0 1 0,0 2 0,1 2 0,0 2 1,0 0-1,-36 17 0,-14 10-177,2 3 1,2 4-1,-95 66 0,106-61 11,1 2 1,3 4-1,3 2 0,2 3 1,2 3-1,3 3 1,3 1-1,4 4 0,-81 142 1,87-123-2,4 2 0,4 2 0,-24 98 0,43-124-98,4 0-1,3 1 1,2 1 0,4-1 0,5 88 0,1-120-100,3 0 0,1-1 1,1 1-1,3-1 0,0-1 1,2 0-1,2-1 0,1 0 1,1-1-1,2 0 1,23 30-1,-25-41 2,1-1 1,0 0-1,2-1 1,0-1-1,1-1 0,1-1 1,0 0-1,1-2 1,1-1-1,0 0 0,1-2 1,0 0-1,1-2 1,0-1-1,47 9 0,-17-9 29,1-3-1,0-2 1,-1-2 0,1-3-1,0-3 1,64-13-1,-52 3-17,0-3 0,-2-3 1,0-3-1,94-49 0,-77 26-3,-2-3-1,-2-3 1,-2-4 0,-4-3 0,-2-3 0,-2-3-1,97-124 1,-82 79 32,-4-4 1,-5-3-1,-6-4 0,-5-2 0,80-220 1,-128 296 70,-3 0 0,-1-1 0,-2-1 0,-3 0 0,1-53 0,-7 74 10,-2-1-1,-2 1 0,0 0 1,-2 1-1,-1-1 1,-1 1-1,-2 0 0,0 0 1,-2 1-1,-15-27 0,6 18-99,-2 1 0,-1 2-1,-2 0 1,-1 1 0,-1 2-1,-2 0 1,-1 2 0,-1 2 0,-46-31-1,51 41-20,0 1-1,-1 1 0,-1 2 1,0 0-1,0 2 0,-1 1 1,-1 2-1,1 0 0,-1 2 1,0 2-1,0 0 0,0 2 1,-41 4-1,38 1-407,0 1-1,0 2 1,1 2-1,0 0 1,-39 18 0,49-17-175,0 1 0,1 0 0,1 2 0,0 0 0,0 2 0,1 0 0,1 1 0,-16 18 0,5 8-7249,12-6-5152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4.777"/>
    </inkml:context>
    <inkml:brush xml:id="br0">
      <inkml:brushProperty name="width" value="0.025" units="cm"/>
      <inkml:brushProperty name="height" value="0.025" units="cm"/>
    </inkml:brush>
  </inkml:definitions>
  <inkml:trace contextRef="#ctx0" brushRef="#br0">1 816 17296,'14'-10'673,"675"-465"5267,-300 209-5031,-377 258-854,23-16 181,-34 23-282,1 0-1,-1 0 0,1 0 1,-1-1-1,0 1 0,0 0 1,0-1-1,1 1 1,-1-1-1,-1 0 0,1 1 1,0-1-1,0 0 0,-1 1 1,1-1-1,0-3 0,-7 4-713,1-1 0,-1 2-1,0-1 1,1 0-1,-1 1 1,0 0-1,0 1 1,-8 1 0,-39 8-4162,-11 9-1703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5.120"/>
    </inkml:context>
    <inkml:brush xml:id="br0">
      <inkml:brushProperty name="width" value="0.025" units="cm"/>
      <inkml:brushProperty name="height" value="0.025" units="cm"/>
    </inkml:brush>
  </inkml:definitions>
  <inkml:trace contextRef="#ctx0" brushRef="#br0">395 0 11275,'-13'7'897,"-7"3"-270,1 1 1,1 0-1,0 1 1,1 1 0,0 1-1,-29 31 1,14 0-27,3 2-1,1 0 1,2 2-1,3 1 1,1 1-1,3 1 1,-13 59 0,28-96-413,0 0 1,1 0-1,1 0 1,1 0 0,-1 16-1,3-30-180,-1 0-1,0 0 1,1 0-1,-1 0 1,0 0-1,1 0 1,-1-1-1,1 1 1,0 0-1,-1 0 1,1 0-1,0-1 1,-1 1-1,1 0 1,0-1-1,0 1 1,0-1-1,-1 1 1,1-1-1,0 1 1,0-1-1,0 1 1,0-1-1,0 0 1,0 1-1,0-1 1,0 0-1,0 0 1,0 0-1,0 0 1,0 0-1,0 0 1,0 0-1,0 0 1,0-1-1,1 1 1,44-9 558,-10-5 33,-2-2 0,1-1 1,36-25-1,6-3-60,202-101-450,-15 8-7732,-122 59-3909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5.820"/>
    </inkml:context>
    <inkml:brush xml:id="br0">
      <inkml:brushProperty name="width" value="0.025" units="cm"/>
      <inkml:brushProperty name="height" value="0.025" units="cm"/>
    </inkml:brush>
  </inkml:definitions>
  <inkml:trace contextRef="#ctx0" brushRef="#br0">1 1 16239,'0'0'9898,"8"50"-8553,-7-1-929,-1 9-63,3 2-289,0 3 0,2-7-96,0-6-897,3-8-833,0-10-864,-1-14-449,-4-6-1922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6.177"/>
    </inkml:context>
    <inkml:brush xml:id="br0">
      <inkml:brushProperty name="width" value="0.025" units="cm"/>
      <inkml:brushProperty name="height" value="0.025" units="cm"/>
    </inkml:brush>
  </inkml:definitions>
  <inkml:trace contextRef="#ctx0" brushRef="#br0">8 269 14414,'0'0'3037,"-2"-11"-218,1 5-2439,0 3-230,0 0 0,0 0 0,1 0-1,-1 0 1,1 0 0,-1 0 0,1 0 0,0 0 0,1 0-1,-1-1 1,0 1 0,1 0 0,0 0 0,0 0 0,-1 0-1,2 0 1,-1 1 0,0-1 0,1 0 0,-1 0 0,1 1 0,0-1-1,0 1 1,0-1 0,3-2 0,15-11 303,1 1 0,0 1 0,1 1-1,1 1 1,33-13 0,-5 6-181,78-18 1,-103 30-265,0 2 1,0 0-1,0 2 1,0 1 0,0 1-1,42 4 1,-61-2-15,0 0 0,0 0 1,0 1-1,0 0 0,-1 0 0,1 1 1,-1-1-1,1 1 0,-1 1 0,0-1 1,0 1-1,-1 1 0,1-1 0,-1 1 1,0-1-1,0 2 0,0-1 0,-1 0 1,0 1-1,0 0 0,0 0 0,-1 0 1,0 0-1,0 1 0,0-1 1,-1 1-1,0 0 0,0 0 0,0 8 1,1 6 186,-2-1 0,0 1 0,-1-1 0,-1 1 0,-1-1 0,-1 0 0,-1 0 1,-1 0-1,0 0 0,-2 0 0,0-1 0,-1 0 0,-1-1 0,0 0 0,-2 0 1,0-1-1,-1 0 0,-1-1 0,0 0 0,-1-1 0,-1-1 0,0 0 0,-1-1 1,0-1-1,-1 0 0,-1-2 0,-26 14 0,35-20-178,1-1 1,-1 0-1,0 0 0,0 0 0,0-1 1,0-1-1,0 0 0,0 0 0,0-1 1,-18-1-1,22 0-12,0 0 1,0 0-1,0 0 1,0-1-1,1 0 1,-1 0-1,1 0 0,-1-1 1,1 0-1,0 1 1,0-1-1,0-1 1,0 1-1,1-1 0,-1 1 1,1-1-1,0 0 1,0 0-1,0 0 0,-4-9 1,-12-36-1427,8-2-3461,7-2-4708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6.812"/>
    </inkml:context>
    <inkml:brush xml:id="br0">
      <inkml:brushProperty name="width" value="0.025" units="cm"/>
      <inkml:brushProperty name="height" value="0.025" units="cm"/>
    </inkml:brush>
  </inkml:definitions>
  <inkml:trace contextRef="#ctx0" brushRef="#br0">0 283 5958,'0'0'17301,"12"5"-15571,-4-2-1350,-6-1-262,1 0 1,0-1-1,0 0 0,0 1 0,1-1 0,-1 0 0,0-1 0,0 1 0,1 0 0,-1-1 0,0 0 0,1 0 0,-1 0 1,0 0-1,1 0 0,-1-1 0,0 1 0,0-1 0,1 0 0,-1 0 0,0 0 0,6-3 0,3-5 210,-1 0-1,1-1 1,-1 0 0,-1-1-1,0 0 1,-1-1 0,15-22-1,-19 26-186,-1-1 0,1 1-1,-1-1 1,-1 1 0,0-1-1,0 0 1,0-1 0,-1 1 0,-1 0-1,0-1 1,0 1 0,-1-1 0,-1-13-1,1 21-136,0 0 0,-1 0 0,1-1-1,-1 1 1,0 0 0,0 0 0,0 0 0,0 0-1,0 0 1,0 0 0,0 0 0,-1 0-1,1 0 1,-1 1 0,1-1 0,-1 0 0,0 1-1,0 0 1,1-1 0,-1 1 0,0 0-1,0 0 1,0 0 0,-1 0 0,1 0 0,0 0-1,0 1 1,0-1 0,-5 0 0,3 1-6,0 0 1,1 0 0,-1 0 0,0 0-1,1 1 1,-1-1 0,0 1 0,1 0-1,-1 0 1,1 1 0,-1-1 0,1 1-1,0-1 1,0 1 0,-1 0 0,1 0-1,-5 5 1,0 3 1,0 0 0,0 1 0,1 0 0,0 0 0,1 0 0,0 1 0,1 0 0,0 0 0,1 1 0,-4 22 0,3-13 0,2 0 0,1 1 0,0-1 0,2 1 0,3 31 0,-3-50 2,1 0-1,0 0 1,-1 0-1,1-1 1,1 1 0,-1 0-1,0 0 1,1-1 0,0 1-1,0-1 1,0 0-1,0 0 1,1 1 0,-1-1-1,1-1 1,-1 1-1,1 0 1,4 2 0,-2-2 0,0 0 1,0-1-1,0 0 1,0 0-1,1 0 1,-1 0 0,1-1-1,-1 0 1,1 0-1,0 0 1,6-1-1,7-1-45,-1 0-1,0-1 0,1-1 0,-1-1 0,-1-1 0,31-11 0,34-25-2440,-31 8-2724,3-8-5976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7.466"/>
    </inkml:context>
    <inkml:brush xml:id="br0">
      <inkml:brushProperty name="width" value="0.025" units="cm"/>
      <inkml:brushProperty name="height" value="0.025" units="cm"/>
    </inkml:brush>
  </inkml:definitions>
  <inkml:trace contextRef="#ctx0" brushRef="#br0">6 0 16912,'0'0'7911,"-6"77"-7494,9-23 576,8 8-481,4 7-223,1-2-193,-2-4-64,-1-6-160,-2-7-417,-4-13-288,-4-10-32,-3-11-992,-3-14-482,-15-3-287,-9-26-2050,-6-16-2723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4:05.044"/>
    </inkml:context>
    <inkml:brush xml:id="br0">
      <inkml:brushProperty name="width" value="0.025" units="cm"/>
      <inkml:brushProperty name="height" value="0.025" units="cm"/>
    </inkml:brush>
  </inkml:definitions>
  <inkml:trace contextRef="#ctx0" brushRef="#br0">27 203 4933,'0'0'15972,"-7"1"-15406,-12 7-330,29-2 46,50 0 252,49-9 4,-1-4-1,143-28 1,-16 1-48,549-19 753,2 42 202,-648 10-1469,726 25 627,39-4 1089,-853-22-1575,-1-3-1,0-1 0,0-3 1,93-29-1,-107 17-494,-29 7-2285,-6 13 2264,0 0 0,-1 0 0,1 0 0,0 0 0,-1 0 0,0 0 0,1 1 0,-1-1 0,1 0 0,-1 0 0,0 0 0,1 1 0,-1-1 0,0 0 0,0 1 0,0-1 0,-1 0 0,-23-12-13651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3.590"/>
    </inkml:context>
    <inkml:brush xml:id="br0">
      <inkml:brushProperty name="width" value="0.025" units="cm"/>
      <inkml:brushProperty name="height" value="0.025" units="cm"/>
    </inkml:brush>
  </inkml:definitions>
  <inkml:trace contextRef="#ctx0" brushRef="#br0">97 0 18610,'0'0'5349,"-6"9"-4207,-7 12-667,1 0-1,1 0 1,1 2 0,1-1-1,1 1 1,1 0 0,1 1-1,1 0 1,1 0 0,1 0-1,1 45 1,2-68-471,0 0 1,0 0-1,0 0 0,0-1 0,0 1 1,1 0-1,-1 0 0,0 0 0,1 0 0,-1-1 1,1 1-1,-1 0 0,1 0 0,-1-1 1,1 1-1,-1 0 0,1-1 0,0 1 1,-1-1-1,1 1 0,0-1 0,0 1 1,-1-1-1,1 1 0,0-1 0,1 1 0,28 0 201,-21-3-209,0 0 0,0-1 0,-1 0 0,14-6 0,19-16-869,-27 16 673,-1 1 1,1 0 0,26-10-1,-39 18 202,-1-1 1,1 1-1,-1 0 0,0 0 0,1 0 0,-1 0 1,1 0-1,-1 0 0,0 0 0,1 0 0,-1 0 1,1 0-1,-1 0 0,0 0 0,1 0 1,-1 0-1,0 0 0,1 1 0,-1-1 0,1 0 1,-1 0-1,0 0 0,1 0 0,-1 1 0,0-1 1,1 0-1,-1 0 0,0 1 0,0-1 1,1 0-1,-1 1 0,0-1 0,0 0 0,0 1 1,1-1-1,-1 0 0,0 1 0,0-1 0,0 1 1,0 0-1,1 23 312,-13 25 290,5-32-499,4-12-103,1-1 1,0 1-1,0-1 0,0 1 0,1 0 0,-1-1 1,1 1-1,0 0 0,1 0 0,-1 0 0,1 0 0,0 8 1,1-12-133,-1-1 1,1 1-1,0-1 1,-1 0-1,1 1 1,0-1 0,-1 0-1,1 0 1,0 0-1,-1 1 1,1-1 0,0 0-1,-1 0 1,1 0-1,0 0 1,-1 0-1,1 0 1,0 0 0,0 0-1,-1-1 1,1 1-1,0 0 1,-1 0-1,1 0 1,-1-1 0,1 1-1,0 0 1,-1-1-1,1 1 1,-1-1-1,2 0 1,19-12-4511,4-9-3149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7.917"/>
    </inkml:context>
    <inkml:brush xml:id="br0">
      <inkml:brushProperty name="width" value="0.025" units="cm"/>
      <inkml:brushProperty name="height" value="0.025" units="cm"/>
    </inkml:brush>
  </inkml:definitions>
  <inkml:trace contextRef="#ctx0" brushRef="#br0">33 255 10314,'-4'-9'406,"-2"-8"1166,0 0-1,1 0 1,-5-26-1,9 39-1329,1 0 0,-1 0-1,1 0 1,0 0 0,0 0-1,0 0 1,1 0 0,-1 0 0,1 0-1,0 1 1,0-1 0,1 0-1,-1 0 1,1 1 0,-1-1-1,1 1 1,0-1 0,1 1 0,-1 0-1,1 0 1,-1 0 0,4-3-1,6-2 124,0 0 0,1 1 1,0 1-1,0 0 0,0 1 0,1 0 0,-1 1 0,1 0 0,27-2 0,-22 3-210,-1 2 0,1 0 0,-1 1 0,1 1 0,-1 0-1,1 2 1,22 5 0,-37-7-87,1 1-1,-1-1 0,1 1 1,-1 0-1,1 0 1,-1 0-1,0 1 0,0-1 1,0 1-1,0 0 1,-1 0-1,1 1 0,-1-1 1,1 1-1,-1 0 1,-1-1-1,1 1 0,0 1 1,-1-1-1,0 0 1,0 1-1,0-1 0,-1 1 1,1-1-1,-1 1 1,0 0-1,0-1 0,-1 1 1,1 0-1,-1 0 1,-1 8-1,-2 11 420,-1 0-1,-1 0 1,-1 0-1,-1-1 1,-11 24 0,3-6-252,12-34-263,1 0 0,0 0 0,0 1 0,1-1 0,0 0 0,0 1 0,0-1 0,1 1 0,1 9 0,0-13 4,0 0 1,1 1-1,-1-1 0,1-1 1,0 1-1,0 0 1,0 0-1,0-1 1,1 1-1,-1-1 0,1 0 1,0 0-1,0 0 1,0 0-1,1 0 0,-1-1 1,6 4-1,-2-2-77,-1 1 0,2-1 0,-1-1 0,0 1 0,1-1 0,-1 0 0,1-1 0,0 0 0,0 0 0,0-1 0,0 0 0,0 0 0,1-1-1,-1 0 1,0-1 0,0 1 0,8-3 0,-10 1 100,0 0 0,0 0 0,0-1-1,0 0 1,-1 0 0,1 0 0,-1 0-1,0-1 1,0 0 0,0 0 0,-1-1 0,1 1-1,-1-1 1,0 0 0,0 0 0,-1-1 0,0 1-1,0-1 1,0 1 0,0-1 0,-1 0-1,2-6 1,0-6 246,0 1-1,0-1 0,-2 1 1,-1-1-1,0 0 1,-1 0-1,0 1 0,-6-32 1,-1 32-91,-1 17-44,7 2-103,0 0 1,0-1-1,0 1 0,0 0 1,0 0-1,1 0 0,-1 0 1,0 0-1,1 0 0,-1 0 1,1 4-1,-2 13-7,0 0 0,2-1 0,0 1 0,1 0 0,7 32 0,-8-47 0,2 1 0,-1-1 0,0 0 0,1 0 0,0 0 0,0 0 0,0 0 0,0-1 0,1 1 0,-1-1 0,1 1 0,0-1 0,0 0 0,0 0 0,0 0 0,1-1 0,-1 1 0,1-1 0,0 0 0,0 0 0,0 0 0,0 0 0,0-1 0,0 1 0,0-1 0,0 0 0,0 0 0,1-1 0,-1 1 0,9-1 0,-9 0-159,1 0 0,0 0-1,0-1 1,-1 1 0,1-1 0,0 0-1,-1 0 1,1-1 0,-1 1 0,1-1-1,-1 0 1,0 0 0,0-1 0,1 1-1,5-6 1,-6 4-279,-1 0 0,0 0-1,0 0 1,0-1-1,0 1 1,-1-1 0,1 1-1,-1-1 1,0 0 0,-1 0-1,1 0 1,-1 0-1,0 0 1,0-9 0,1-36-9145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8.278"/>
    </inkml:context>
    <inkml:brush xml:id="br0">
      <inkml:brushProperty name="width" value="0.025" units="cm"/>
      <inkml:brushProperty name="height" value="0.025" units="cm"/>
    </inkml:brush>
  </inkml:definitions>
  <inkml:trace contextRef="#ctx0" brushRef="#br0">1 0 8936,'0'0'17873,"68"44"-23734,-40-58-6183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8.839"/>
    </inkml:context>
    <inkml:brush xml:id="br0">
      <inkml:brushProperty name="width" value="0.025" units="cm"/>
      <inkml:brushProperty name="height" value="0.025" units="cm"/>
    </inkml:brush>
  </inkml:definitions>
  <inkml:trace contextRef="#ctx0" brushRef="#br0">97 139 5477,'0'0'12284,"9"-9"-9797,13-10-1375,-1 2 1217,-1-2-1,-1 0 1,21-27-1,-40 46-2311,0 0 0,1 0 0,-1 0 0,0 0 0,0 0-1,0-1 1,1 1 0,-1 0 0,0 0 0,0 0 0,0-1 0,0 1-1,0 0 1,0 0 0,1 0 0,-1-1 0,0 1 0,0 0 0,0 0-1,0-1 1,0 1 0,0 0 0,0 0 0,0-1 0,0 1 0,0 0-1,0 0 1,0-1 0,0 1 0,0 0 0,0 0 0,0 0 0,0-1-1,-1 1 1,1 0 0,0 0 0,0-1 0,0 1 0,0 0 0,0 0-1,0 0 1,-1-1 0,1 1 0,0 0 0,0 0 0,0 0 0,-1 0-1,1 0 1,0-1 0,0 1 0,-1 0 0,-17 2 641,-21 12-100,22-4-570,1 0 0,0 2 0,1-1 0,0 2 0,-12 14 0,20-20-22,0 1 0,1 0 0,0 0 0,0 0 0,1 1 0,0 0 0,0 0 0,1 0 0,1 0 0,-1 1 0,-2 13 0,6-22-19,0-1 1,0 1 0,0-1 0,0 1 0,0-1 0,0 1 0,0 0 0,0-1 0,0 1 0,0-1 0,1 1 0,-1-1 0,0 1 0,0-1 0,0 1 0,1-1 0,-1 1 0,0-1 0,1 1 0,-1-1 0,0 1 0,1-1-1,-1 1 1,0-1 0,1 0 0,-1 1 0,1-1 0,-1 0 0,1 1 0,-1-1 0,1 0 0,0 1 0,25 1-391,25-13 495,-15-2-34,-22 7-23,0 0 0,0 2 0,0 0 1,1 0-1,0 2 0,18-2 0,-32 4 13,-1 0 0,1 0 0,0 0 0,0 0 0,0 0 0,0 1 0,0-1 0,0 0 0,-1 1 0,1-1 0,0 0 0,0 1 0,0-1 0,-1 1 0,1 0 0,0-1 0,-1 1 0,1-1 0,0 1 0,-1 0 0,1 0 0,-1-1 0,1 1 0,-1 0 0,1 0 0,-1-1 0,0 1 0,1 0 0,-1 0 0,0 0 0,0 0 0,1 0 0,-1 0 0,0 0 0,0-1 0,0 1-1,0 0 1,0 0 0,-1 0 0,1 0 0,0 0 0,0 0 0,0 0 0,-1-1 0,1 1 0,-1 1 0,-1 3 171,1 0-1,-1 1 0,0-1 0,0-1 0,-1 1 1,-4 7-1,-11 9 63,-1-2 0,-1 0 0,-38 27 0,10-8-565,61-42-13016,4-9 4537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9.272"/>
    </inkml:context>
    <inkml:brush xml:id="br0">
      <inkml:brushProperty name="width" value="0.025" units="cm"/>
      <inkml:brushProperty name="height" value="0.025" units="cm"/>
    </inkml:brush>
  </inkml:definitions>
  <inkml:trace contextRef="#ctx0" brushRef="#br0">1 1 19410,'0'0'9262,"0"14"-9171,13 255 2391,-7-185-2343,-4-50-54,-1-3-11,1-1 0,2 0 0,0-1-1,16 53 1,-19-80-65,-1-1-1,1 1 1,0 0 0,-1 0-1,1 0 1,0-1 0,0 1-1,0 0 1,0-1 0,0 1-1,1-1 1,-1 1 0,0-1-1,1 0 1,-1 0 0,1 1-1,0-1 1,-1 0 0,1 0-1,0 0 1,-1-1 0,4 2-1,-2-2 11,-1 0-1,0 0 1,0 0-1,0-1 0,1 1 1,-1-1-1,0 0 1,0 1-1,0-1 1,0 0-1,0 0 0,0 0 1,-1 0-1,1-1 1,0 1-1,2-3 1,8-7 64,-2-1 0,0 0 0,0-1 1,9-15-1,17-30-83,-2-1 0,-3-1 0,-2-2 0,-4 0 0,-2-2 0,15-67 0,-36 121-7,4-22-507,-8 27-331,-7 17-618,-6 12-4511,-4 4-1847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9.675"/>
    </inkml:context>
    <inkml:brush xml:id="br0">
      <inkml:brushProperty name="width" value="0.025" units="cm"/>
      <inkml:brushProperty name="height" value="0.025" units="cm"/>
    </inkml:brush>
  </inkml:definitions>
  <inkml:trace contextRef="#ctx0" brushRef="#br0">1 82 12780,'0'0'3513,"1"10"-22,0-5-3009,0 1-1,0-1 1,0 1 0,1-1-1,0 0 1,0 1-1,0-1 1,6 8 0,-6-10-336,0-1 0,0 1 0,1-1 0,-1 0 0,1 0 1,0 0-1,-1 0 0,1-1 0,0 1 0,0-1 1,0 1-1,0-1 0,0 0 0,1 0 0,-1 0 0,0-1 1,0 1-1,1-1 0,-1 0 0,5 0 0,1 0-145,0 0 0,0-1 0,0 0 0,0-1 0,0 0 0,-1 0 0,1 0 0,-1-2 0,1 1 0,-1-1 0,0 0 0,11-7 0,0-4 101,0-1 1,-1 0 0,19-23 0,-15 15 664,-21 24-746,-1-1-1,1 1 1,0-1 0,-1 1 0,1-1-1,-1 1 1,1 0 0,0-1 0,-1 1-1,1 0 1,0-1 0,-1 1 0,1 0-1,0 0 1,0 0 0,-1 0 0,1 0-1,0 0 1,0 0 0,-1 0 0,1 0-1,0 0 1,0 0 0,-1 0 0,1 0-1,0 1 1,-1-1 0,1 0 0,0 1-1,-1-1 1,1 0 0,0 1 0,-1-1-1,1 1 1,-1-1 0,1 1 0,-1-1-1,1 1 1,-1-1 0,1 1-1,-1-1 1,1 1 0,-1 0 0,0-1-1,1 1 1,-1 0 0,21 42-152,-15-29 306,-4-10-157,-1-1-1,1 0 0,0 0 0,1 1 0,-1-1 0,0-1 0,1 1 0,0 0 0,0-1 0,-1 1 0,1-1 0,1 0 0,-1 0 0,0 0 0,1 0 0,-1 0 0,1-1 0,-1 0 1,1 0-1,-1 0 0,1 0 0,0 0 0,0-1 0,0 1 0,-1-1 0,1 0 0,0 0 0,0-1 0,0 1 0,-1-1 0,1 0 0,0 0 0,-1 0 0,1 0 0,-1-1 0,1 0 1,-1 1-1,0-1 0,1 0 0,3-4 0,52-38 202,-48 33-245,1 2 1,0-1-1,0 2 1,1 0-1,0 0 1,0 1-1,1 1 1,18-7-1,-31 13 14,0 0 0,0 0 0,0-1 0,0 1 0,0 0 0,0 0 0,0 0 0,0 0-1,0 0 1,0 0 0,0 0 0,0 1 0,0-1 0,0 0 0,0 1 0,-1-1 0,1 0 0,0 1 0,0-1 0,0 1 0,0-1-1,0 1 1,-1 0 0,1-1 0,0 1 0,0 0 0,-1-1 0,1 1 0,0 0 0,-1 0 0,1 1 0,8 34 22,-9-32-13,0 0 1,1 0 0,0 0-1,-1 0 1,2 0-1,-1 0 1,3 6 0,-3-9-15,0-1 0,-1 1 0,1 0 1,0 0-1,0-1 0,0 1 0,0-1 0,0 1 0,0-1 1,0 1-1,0-1 0,0 1 0,0-1 0,0 0 1,0 0-1,0 1 0,0-1 0,0 0 0,0 0 0,0 0 1,1 0-1,-1 0 0,0 0 0,0-1 0,0 1 1,0 0-1,0-1 0,0 1 0,0 0 0,0-1 0,0 1 1,2-2-1,-1 0-475,1 0-1,0 0 1,-1 0-1,0 0 1,0 0 0,1-1-1,-1 1 1,0-1 0,-1 1-1,1-1 1,0 0 0,1-5-1,10-20-6933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0.030"/>
    </inkml:context>
    <inkml:brush xml:id="br0">
      <inkml:brushProperty name="width" value="0.025" units="cm"/>
      <inkml:brushProperty name="height" value="0.025" units="cm"/>
    </inkml:brush>
  </inkml:definitions>
  <inkml:trace contextRef="#ctx0" brushRef="#br0">1 0 22806,'0'0'6085,"62"46"-23477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0.373"/>
    </inkml:context>
    <inkml:brush xml:id="br0">
      <inkml:brushProperty name="width" value="0.025" units="cm"/>
      <inkml:brushProperty name="height" value="0.025" units="cm"/>
    </inkml:brush>
  </inkml:definitions>
  <inkml:trace contextRef="#ctx0" brushRef="#br0">155 0 11018,'0'0'15722,"-5"11"-15626,0-2-103,0 0-1,2 0 1,-1 1 0,1 0-1,0-1 1,1 1 0,0 1-1,1-1 1,0 0 0,0 0-1,1 0 1,1 1 0,0-1-1,0 0 1,4 16 0,50 92-263,-34-78-125,-2 1 1,13 42-1,-28-70 465,0 0 0,-1 0 0,-1 0 0,0 0 0,-1 1 0,-1-1 0,0 0 0,0 1 0,-1-1 0,-1 0 0,-4 16 0,3-20 219,-1 1 1,0-1 0,0 0-1,-1 0 1,-1-1-1,1 1 1,-1-1 0,0 0-1,-1-1 1,0 0-1,-10 9 1,15-14-199,-1 1 0,0-1 0,0 0 0,1 0 0,-2 0 0,1 0 0,0-1 0,0 1 1,0-1-1,-1 0 0,1 0 0,-1 0 0,1 0 0,-1-1 0,1 1 0,-1-1 0,1 0 0,-1 0 0,1 0 0,-1 0 0,1-1 0,-1 1 0,1-1 0,-1 0 0,1 0 0,-1 0 1,1-1-1,0 1 0,0-1 0,0 0 0,0 0 0,0 0 0,0 0 0,-3-4 0,-2-3-91,1 0 0,0 0 0,0-1 0,1 0 0,0 0 0,1 0 0,0-1 0,1 0 0,0 0 0,1 0 0,0 0 0,1-1 0,0 1 0,0-1 0,2 1 0,-1-1 0,1 0 0,1 1 0,0-1 0,1 1 0,0-1 0,1 1 0,0 0 0,1 0 0,0 0 0,1 0 0,0 1 0,0-1 0,10-12 0,12-7-1022,2 1 0,1 1 0,47-34 0,-16 14-3250,2-6-8476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1.429"/>
    </inkml:context>
    <inkml:brush xml:id="br0">
      <inkml:brushProperty name="width" value="0.025" units="cm"/>
      <inkml:brushProperty name="height" value="0.025" units="cm"/>
    </inkml:brush>
  </inkml:definitions>
  <inkml:trace contextRef="#ctx0" brushRef="#br0">526 42 15310,'0'0'5595,"-6"8"-3844,-3 10-1303,0-1 0,1 1 0,1 1-1,0-1 1,2 1 0,0 0 0,1 1 0,-1 21 0,-4 54 511,5-41-292,-19 90 0,18-126-494,0-1 0,-1 0 0,-1 0 0,0 0 1,-1-1-1,-1 0 0,-1 0 0,0-1 1,-13 15-1,7-12-47,-1-1 0,0 0-1,-27 19 1,39-32-82,0 0 0,0 0 0,0-1-1,-1 0 1,1 0 0,-1-1-1,0 1 1,1-1 0,-1 0 0,0-1-1,-1 0 1,1 0 0,0 0 0,0 0-1,0-1 1,0 0 0,-1-1 0,-8-1-1,12 1-38,0-1-1,0 0 1,0 0-1,0 0 1,1 0-1,-1 0 1,1-1-1,0 1 1,-1-1-1,1 1 1,0-1-1,0 0 1,1 0-1,-1 0 1,1 0-1,-1 0 1,1 0-1,0-1 1,0 1-1,1 0 1,-1-1-1,1 1 1,-1 0-1,1-7 1,-1-6-54,1 1-1,0-1 1,1 0 0,4-17 0,5-4-10,1 1 0,2 0 0,2 1 1,1 1-1,28-46 0,-22 44 70,-3-1 0,-1 0-1,-2-1 1,15-51 0,-29 81-12,0 0 0,-1 0 0,0 0-1,0 0 1,-1 0 0,1 0 0,-2 0 0,1 0 0,-1 0 0,-1 0-1,-4-16 1,5 21-31,-1-1-1,0 1 1,-1-1-1,1 1 1,0 0-1,-1 0 1,0 0-1,0 0 0,0 1 1,0-1-1,0 1 1,0 0-1,-1-1 1,1 1-1,-1 1 1,1-1-1,-1 1 1,0-1-1,0 1 1,0 0-1,0 0 1,0 1-1,0-1 1,0 1-1,-6 0 0,1 0 8,0 1 0,0 0-1,1 0 1,-1 1-1,0 0 1,1 0-1,-1 1 1,1 1 0,0-1-1,0 1 1,0 0-1,0 1 1,1 0 0,0 0-1,0 1 1,0 0-1,0 0 1,1 0-1,0 1 1,1 0 0,-8 11-1,9-11 14,0-1 1,0 0-1,1 1 0,0 0 1,0-1-1,1 1 0,0 1 0,0-1 1,0 0-1,1 0 0,0 1 1,1-1-1,-1 0 0,1 1 1,1-1-1,-1 0 0,2 1 0,-1-1 1,1 0-1,0 0 0,0 0 1,0 0-1,1 0 0,0 0 0,1-1 1,6 10-1,-2-6 10,2 1 0,-1-1 1,1 0-1,1-1 0,0 0 0,0-1 0,1 0 1,24 12-1,3-3 242,65 20-1,-69-27-105,-1 2 0,61 30 0,-90-38-140,0-1 0,-1 1 0,1 0-1,-1 0 1,0 0 0,0 1 0,0 0 0,0-1 0,-1 2 0,0-1 0,0 0 0,0 0 0,-1 1 0,0-1 0,0 1-1,0 0 1,-1 0 0,0 0 0,0 0 0,0 0 0,-1 0 0,1 0 0,-2 0 0,1 0 0,-1 0 0,0 0 0,0-1 0,0 1-1,-1 0 1,0 0 0,0-1 0,0 1 0,-1-1 0,0 1 0,-7 8 0,5-9-2839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1.896"/>
    </inkml:context>
    <inkml:brush xml:id="br0">
      <inkml:brushProperty name="width" value="0.025" units="cm"/>
      <inkml:brushProperty name="height" value="0.025" units="cm"/>
    </inkml:brush>
  </inkml:definitions>
  <inkml:trace contextRef="#ctx0" brushRef="#br0">0 1 20179,'0'0'3363,"30"63"-2530,-17-14 384,-2 12-576,1 8-193,-1 6-256,-1 2-160,2-5 65,-2-9-450,1-11-2497,-3-15-866,-5-14-928,-3-15-2115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2.222"/>
    </inkml:context>
    <inkml:brush xml:id="br0">
      <inkml:brushProperty name="width" value="0.025" units="cm"/>
      <inkml:brushProperty name="height" value="0.025" units="cm"/>
    </inkml:brush>
  </inkml:definitions>
  <inkml:trace contextRef="#ctx0" brushRef="#br0">4 160 15439,'0'0'2850,"-1"-10"-453,0 7-2268,1-1 0,-1 1 0,1 0 0,0 0 0,0-1 0,0 1 0,0 0 0,0 0 0,1 0 0,-1-1 0,1 1 0,0 0 0,0 0 0,0 0 0,1 0 0,-1 0-1,1 0 1,-1 1 0,1-1 0,0 0 0,0 1 0,0-1 0,1 1 0,-1 0 0,0 0 0,1 0 0,0 0 0,-1 0 0,1 0 0,0 1 0,4-3 0,18-6 86,0 0 0,0 1 1,1 2-1,0 0 0,45-4 1,-23 6-241,1 3 0,61 5 0,-96-2-9,0 1 0,0 0 0,0 1 0,0 1 0,0 0 1,0 1-1,-1 0 0,0 1 0,23 15 0,-29-17 34,0 1 0,-1 0 0,0 0 1,0 1-1,0 0 0,-1 0 0,0 0 0,0 1 0,0 0 0,-1 0 1,0 0-1,-1 0 0,1 1 0,-1-1 0,-1 1 0,0 0 0,0 0 0,2 14 1,-4-4 239,0 0 0,-1 0 1,-1 1-1,0-1 0,-2-1 1,0 1-1,-1 0 0,0-1 0,-2 0 1,0 0-1,-1-1 0,-1 0 1,0 0-1,-16 19 0,5-8 256,-2-1-1,-1-1 1,0-1-1,-2-2 1,-1 0-1,-53 34 1,72-51-501,-1-1 0,1 0 0,-1 0 0,0-1 0,0 0 0,0-1 0,0 0 0,-13 3 0,19-5-20,0 0 0,0 0 0,-1 0 1,1-1-1,0 1 0,0 0 0,0-1 1,1 1-1,-1-1 0,0 1 0,0-1 1,0 0-1,0 0 0,0 0 0,1 0 1,-1 0-1,0-1 0,1 1 0,-1 0 0,1-1 1,0 1-1,-1-1 0,1 1 0,0-1 1,0 0-1,0 1 0,0-1 0,0 0 1,0 0-1,1 0 0,-1 0 0,1 0 1,-1 0-1,1 0 0,-1 0 0,1 0 1,0 0-1,0 0 0,1-2 0,-2-8-1406,0 0-1,2 0 0,2-23 0,-1 28 252,0 0-1,0-1 1,0 1-1,1 0 0,0 0 1,1 0-1,4-7 1,25-31-9903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3.930"/>
    </inkml:context>
    <inkml:brush xml:id="br0">
      <inkml:brushProperty name="width" value="0.025" units="cm"/>
      <inkml:brushProperty name="height" value="0.025" units="cm"/>
    </inkml:brush>
  </inkml:definitions>
  <inkml:trace contextRef="#ctx0" brushRef="#br0">8 33 16239,'0'0'12556,"11"7"-11429,35 24-316,-44-30-767,0-1 0,0 1-1,0 0 1,0-1 0,1 1 0,-1-1-1,0 0 1,0 0 0,0 0 0,1 0-1,-1 0 1,0 0 0,0-1 0,0 1-1,1-1 1,-1 1 0,0-1-1,0 0 1,0 0 0,0 0 0,0 0-1,0 0 1,-1 0 0,1-1 0,0 1-1,2-4 1,-2 4-5,0-1 0,0 1-1,-1-1 1,1 0 0,-1 0 0,1 0 0,-1 1-1,0-2 1,0 1 0,0 0 0,0 0-1,0 0 1,0 0 0,-1-1 0,1 1-1,-1 0 1,1-1 0,-1 1 0,0 0-1,0-1 1,0-3 0,-1 6-39,1-1 0,-1 0 0,0 0 0,0 1 0,1-1 0,-1 1 0,0-1 0,0 1 0,0-1 0,0 1 0,1-1 0,-1 1 0,0 0 0,0 0 0,0-1 0,0 1 0,0 0 0,0 0 0,0 0 0,0 0 0,0 0 0,0 0 0,0 0 0,0 0 0,0 1 0,0-1 0,0 0 0,1 0 0,-1 1 0,-1 0 0,-29 12 0,22-7 0,1 2 0,0-1 0,1 1 0,-1 0 0,-10 17 0,14-20 0,1 0 0,0 0 0,1 0 0,-1 1 0,1-1 0,0 1 0,0-1 0,1 1 0,-1 0 0,1-1 0,1 1 0,-1 10 0,1-15 4,1 0 0,-1 1 0,1-1 0,-1 1 0,1-1 0,0 0 0,-1 0 0,1 1 0,0-1 0,0 0 0,0 0-1,0 0 1,0 0 0,0 0 0,0 0 0,1 0 0,-1 0 0,0 0 0,0-1 0,1 1 0,-1-1 0,1 1 0,-1-1 0,0 1 0,1-1 0,-1 0 0,1 1 0,-1-1 0,1 0 0,1 0 0,54 0-394,-49 0 155,36-7-3277,2-9-4517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2.580"/>
    </inkml:context>
    <inkml:brush xml:id="br0">
      <inkml:brushProperty name="width" value="0.025" units="cm"/>
      <inkml:brushProperty name="height" value="0.025" units="cm"/>
    </inkml:brush>
  </inkml:definitions>
  <inkml:trace contextRef="#ctx0" brushRef="#br0">0 293 18578,'0'0'3619,"10"-2"1244,8-6-4229,-1 0 0,-1-1 1,0 0-1,0-1 0,-1-1 0,0-1 0,-1 0 0,21-22 0,-23 21-634,48-53 0,-55 60 0,-1 0 0,1-1 0,-1 1 0,-1-1 0,1 0 0,-1 0 0,-1 0 0,1 0 0,1-11 0,-4 17 0,0 0 0,0 1 0,0-1 0,0 0 0,0 0 0,0 0 0,-1 1 0,1-1 0,0 0 0,0 0 0,-1 0 0,1 1 0,0-1 0,-1 0 0,1 1 0,-1-1 0,1 0 0,-1 1 0,1-1 0,-1 1 0,0-1 0,1 0 0,-1 1 0,1 0 0,-1-1 0,0 1 0,0-1 0,1 1 0,-1 0 0,0-1 0,0 1 0,1 0 0,-1 0 0,0 0 0,0 0 0,0 0 0,0-1 0,1 2 0,-1-1 0,0 0 0,0 0 0,0 0 0,1 0 0,-1 0 0,0 1 0,0-1 0,0 1 0,-44 13 0,31-6 0,0 2 0,1 0 0,-1 0 0,2 2 0,0-1 0,0 2 0,-15 20 0,19-22 0,0 0 0,1 0 0,1 1 0,0 0 0,0 0 0,1 0 0,1 0 0,0 1 0,1 0 0,-3 16 0,6-26-44,0-1-1,0 1 1,0 0-1,0 0 1,0-1-1,0 1 1,1 0-1,-1 0 1,1-1-1,0 1 1,0 0-1,0-1 1,0 1-1,0-1 1,0 1-1,1-1 1,-1 0-1,1 0 1,0 1-1,0-1 1,0 0 0,0-1-1,0 1 1,0 0-1,0 0 1,1-1-1,-1 0 1,0 1-1,1-1 1,-1 0-1,1 0 1,0 0-1,-1 0 1,1-1-1,0 1 1,0-1-1,-1 0 1,1 1-1,4-2 1,5 2-751,0-2 1,1 0-1,-1 0 0,0-1 1,-1 0-1,1-1 0,0-1 1,11-5-1,44-23-13016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3.325"/>
    </inkml:context>
    <inkml:brush xml:id="br0">
      <inkml:brushProperty name="width" value="0.025" units="cm"/>
      <inkml:brushProperty name="height" value="0.025" units="cm"/>
    </inkml:brush>
  </inkml:definitions>
  <inkml:trace contextRef="#ctx0" brushRef="#br0">292 141 5477,'4'-10'8793,"17"-51"-2093,-20 55-5642,0 0-1,0-1 1,0 1 0,-1-1-1,0 1 1,-1-10 0,0 15-991,1 0 0,-1 0 1,1 1-1,0-1 0,-1 0 1,1 0-1,-1 0 0,0 1 1,1-1-1,-1 0 0,0 1 1,1-1-1,-1 0 0,0 1 1,0-1-1,1 1 0,-1-1 1,0 1-1,0-1 1,0 1-1,0 0 0,0-1 1,0 1-1,1 0 0,-1 0 1,0 0-1,0 0 0,0 0 1,0 0-1,0 0 0,0 0 1,0 0-1,0 0 0,0 0 1,0 1-1,0-1 0,0 0 1,1 1-1,-1-1 0,0 1 1,0-1-1,0 1 1,-1 0-1,-40 24-201,17 1 122,0 0-1,2 1 1,1 2 0,1 0 0,-20 37-1,27-41 21,2 0 0,0 1 0,2 0 0,0 1 0,2 0-1,2 0 1,-5 32 0,10-52-11,0 0-1,1 0 0,0 0 1,0 0-1,1 0 1,0 0-1,0 0 0,0 0 1,1 0-1,0-1 1,1 1-1,5 11 0,-5-14-38,0 0-1,0 0 1,1 0-1,0 0 1,0 0 0,0-1-1,0 0 1,0 0-1,0 0 1,1 0-1,0-1 1,-1 0-1,1 0 1,0 0-1,0 0 1,0-1-1,8 2 1,4 0-748,0-1-1,0-1 1,33 0 0,-33-3-672,0 0-1,0-1 0,0 0 1,17-7-1,34-16-7297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3.963"/>
    </inkml:context>
    <inkml:brush xml:id="br0">
      <inkml:brushProperty name="width" value="0.025" units="cm"/>
      <inkml:brushProperty name="height" value="0.025" units="cm"/>
    </inkml:brush>
  </inkml:definitions>
  <inkml:trace contextRef="#ctx0" brushRef="#br0">171 78 20179,'-11'1'2248,"4"0"-1997,0 0 0,0 1 0,0 0 0,0 0 1,0 0-1,1 1 0,-1 0 0,1 0 0,-1 1 1,1 0-1,1 0 0,-1 0 0,0 1 0,1 0 1,0 0-1,0 0 0,-8 12 0,8-9-162,0 1 1,0 0-1,1 0 0,0 0 0,0 0 1,1 1-1,0 0 0,1-1 0,0 1 0,1 0 1,0 0-1,0 0 0,2 19 0,-1-28-83,0 1 0,0 0 0,1 0 0,-1 0 0,1 0 0,0 0 0,-1-1 0,1 1 0,0 0 0,0-1 0,0 1 0,0 0 0,0-1 0,1 1 0,-1-1-1,0 0 1,1 1 0,-1-1 0,1 0 0,-1 0 0,4 2 0,-2-2 30,1 1 0,0-1-1,0 0 1,0 0 0,0-1 0,0 1 0,-1-1-1,1 1 1,0-1 0,5-1 0,0 0 77,1 0 1,-1-1 0,0 0 0,0-1-1,0 0 1,-1 0 0,1-1 0,11-6-1,-11 3-58,1-1-1,-2 1 0,1-1 1,-1-1-1,0 0 0,-1 0 0,0 0 1,7-12-1,-11 14-28,1 1 1,-1-1-1,0 1 1,-1-1 0,1 0-1,-1 0 1,-1 0-1,1-1 1,-1 1-1,-1 0 1,1 0-1,-1-1 1,0 1-1,-2-8 1,2 14-32,0 0 0,0 0 1,-1 0-1,1 0 0,0 0 1,-1 0-1,1 0 0,0 0 0,-1 1 1,1-1-1,-1 0 0,1 0 1,-1 1-1,0-1 0,1 0 1,-1 1-1,0-1 0,0 0 1,1 1-1,-1-1 0,0 1 1,0-1-1,0 1 0,1 0 1,-1-1-1,0 1 0,0 0 0,0 0 1,0-1-1,0 1 0,0 0 1,0 0-1,0 0 0,0 0 1,0 0-1,1 0 0,-1 1 1,0-1-1,0 0 0,0 0 1,0 1-1,0-1 0,0 0 0,0 1 1,1-1-1,-1 1 0,0-1 1,-1 2-1,-2 0-14,1 0 1,-1 0-1,1 0 0,0 1 1,-1 0-1,1-1 0,0 1 1,0 1-1,-4 5 0,5-6 15,0 1-1,0 0 0,1 0 1,-1 0-1,1 0 1,0 0-1,0 0 0,0 1 1,0-1-1,1 0 0,0 0 1,0 1-1,0-1 1,1 7-1,-1-10 8,1 0 1,-1 0-1,1 0 1,-1 0-1,1 0 1,-1 0-1,1 0 1,0 0-1,-1 0 0,1 0 1,0 0-1,0-1 1,-1 1-1,1 0 1,0 0-1,0-1 1,0 1-1,0-1 0,0 1 1,0-1-1,2 1 1,0 0 19,0-1 0,0 0-1,0 0 1,-1 0 0,1 0 0,0 0 0,0 0 0,0-1 0,0 0 0,-1 1 0,1-1 0,4-2 0,4-3 26,1-1 1,-1-1 0,0 0 0,-1 0 0,0-1 0,0 0 0,-1-1 0,0 0 0,-1 0 0,0-1 0,0 0 0,-2 0 0,10-21 0,-32 123-776,16-88 726,-1 2 2,1 0-1,-1-1 1,1 1-1,0 0 1,1 0 0,-1 0-1,2 7 1,-1-11 10,0 0 1,0 0-1,-1 0 1,1 0 0,0 1-1,0-1 1,0 0-1,0 0 1,0-1-1,0 1 1,0 0-1,1 0 1,-1 0 0,0-1-1,0 1 1,1-1-1,-1 1 1,0-1-1,1 1 1,-1-1-1,0 0 1,1 0 0,-1 1-1,1-1 1,-1 0-1,0 0 1,1-1-1,-1 1 1,2 0 0,3-1 28,0-1 1,0 1-1,-1-1 1,1 0-1,-1-1 1,1 1 0,-1-1-1,0 0 1,0-1-1,0 1 1,0-1-1,-1 0 1,0 0 0,1 0-1,-1 0 1,-1-1-1,1 0 1,5-8-1,4-9 25,0 0 0,19-48 0,-25 51-17,1-1-238,-12 36-199,-10 27 375,9-33 34,1 1 0,1 0 0,0 0 0,0 0 0,1 0 0,0 1 0,1-1 0,1 22 0,0-33-15,1 1 0,-1 0 0,1-1 0,-1 1 0,1 0 0,0-1 0,-1 1 0,1 0 0,0-1 0,0 1 0,0-1 0,-1 0 0,1 1 1,0-1-1,0 0 0,0 1 0,0-1 0,0 0 0,0 0 0,0 0 0,-1 1 0,1-1 0,0 0 0,0 0 0,0-1 0,0 1 0,0 0 0,0 0 0,0 0 0,1-1 0,31-7-12,11-23-2565,-6-9-4686,-12 5-2378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4.428"/>
    </inkml:context>
    <inkml:brush xml:id="br0">
      <inkml:brushProperty name="width" value="0.025" units="cm"/>
      <inkml:brushProperty name="height" value="0.025" units="cm"/>
    </inkml:brush>
  </inkml:definitions>
  <inkml:trace contextRef="#ctx0" brushRef="#br0">46 64 18097,'-5'10'3844,"-2"4"-2947,1 0-1,0 1 1,1 0 0,1 0 0,0 1 0,1-1 0,0 1 0,1 17-1,22 356-223,-20-359-650,-1 1-1,-1-1 1,-9 46 0,15-176 1007,5 27-813,8-75-77,38-154 0,-50 286-158,-1 0 1,2 0 0,0 1 0,1 0 0,14-24 0,-19 36-17,-1 0 0,1 0 0,0 0 0,0 1 0,1-1 0,-1 1 0,0-1 1,1 1-1,-1 0 0,1 0 0,0 0 0,0 0 0,0 1 0,0-1 0,0 1 0,0-1 0,0 1 0,0 0 0,1 0 0,-1 1 1,0-1-1,0 1 0,1 0 0,-1-1 0,1 2 0,-1-1 0,0 0 0,1 1 0,-1-1 0,0 1 0,0 0 0,1 0 0,-1 0 0,0 0 1,3 2-1,-2 0 59,0 0 1,0-1-1,-1 1 1,1 0-1,-1 1 1,1-1-1,-1 1 1,0-1-1,-1 1 1,1 0-1,0 0 1,-1 0-1,0 0 1,0 1-1,-1-1 1,1 0-1,-1 1 1,0 0-1,0-1 1,0 1-1,0-1 1,-1 1-1,0 0 1,0 0-1,0-1 1,-1 1-1,-1 7 1,0-3 50,1 0 1,-2 0 0,1 0 0,-1 0-1,-1-1 1,0 1 0,0-1 0,0 0-1,-1 0 1,0-1 0,-1 1 0,0-1-1,-8 8 1,11-12-77,0-1 0,-1 1 0,1-1 0,-1 0 0,0 1 0,0-2 0,0 1 0,0 0 0,0-1 0,0 0 0,0 0 0,0 0 0,0 0 0,-1-1 0,1 0 0,0 1 0,-8-2 0,10 0 0,-1 1 0,1-1 0,-1 0 0,1 0 0,-1 0 0,1 0 0,0 0 0,-1-1 0,1 1 0,0-1 0,0 0 0,0 1 0,0-1 0,0 0 0,1 0 0,-1 0 0,0 0 0,1-1 0,-1 1 0,1 0 0,0-1 0,0 1 0,0 0 0,0-1 0,0 0 0,1 1 0,-1-1 0,1 1 0,-1-4 0,1-44-2796,1 45 1793,0 0 0,0 0 0,0 0 0,1 0-1,0 0 1,0 1 0,5-9 0,17-19-11174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5.047"/>
    </inkml:context>
    <inkml:brush xml:id="br0">
      <inkml:brushProperty name="width" value="0.025" units="cm"/>
      <inkml:brushProperty name="height" value="0.025" units="cm"/>
    </inkml:brush>
  </inkml:definitions>
  <inkml:trace contextRef="#ctx0" brushRef="#br0">1 1 15919,'0'0'9636,"5"9"-8286,16 38 32,-2 2-1,-2 1 0,16 80 1,-30-118-1339,0 1 0,0-1 1,1-1-1,1 1 1,10 18-1,-14-28-41,0 0 0,1 0 0,-1 0 0,1 0 0,-1 0 1,1 0-1,0 0 0,0-1 0,0 1 0,0-1 0,0 0 0,0 1 0,0-1 1,0 0-1,1 0 0,-1 0 0,0-1 0,1 1 0,-1 0 0,1-1 0,-1 0 0,1 1 1,-1-1-1,0 0 0,1 0 0,-1-1 0,1 1 0,-1 0 0,1-1 0,-1 1 0,0-1 1,1 0-1,-1 0 0,0 0 0,5-3 0,9-6-2,1-1 0,-1-1 0,-1-1 0,0 0 0,-1-1 0,19-24 0,42-38 0,-75 76 0,1 0 0,-1 0 0,1 0 0,-1 0 0,0-1 0,1 1 0,-1 0 0,1 0 0,-1 0 0,1 0 0,-1 0 0,0 0 0,1 0 0,-1 1 0,1-1 0,-1 0 0,1 0 0,-1 0 0,0 0 0,1 0 0,-1 1 0,0-1 0,1 0 0,-1 0 0,0 1 0,1-1 0,-1 0 0,0 1 0,1-1 0,-1 0 0,0 1 0,0-1 0,1 0 0,-1 1 0,0-1 0,0 0 0,0 1 0,1-1 0,-1 1 0,0-1 0,0 0 0,0 1 0,0-1 0,0 1 0,0-1 0,0 1 0,0-1 0,0 0 0,0 1 0,8 38 0,-2-10 0,-5-25 0,0-1 0,0 0 0,1 0 0,0 0 0,-1 0 0,1 0 0,1-1 0,-1 1 0,0 0 0,0-1 0,1 0 0,0 1 0,-1-1 0,1 0 0,0 0 0,0-1 0,0 1 0,4 1 0,-2-2 0,0 1 0,0-1 0,0-1 0,0 1 0,0-1 0,0 0 0,1 0 0,-1-1 0,0 1 0,0-1 0,5-2 0,12-4 0,-1 0 0,0-2 0,-1-1 0,27-17 0,-38 22 0,2-2 0,-8 4 0,1 0 0,0 1 0,0-1 0,0 1 0,0 0 0,0 0 0,0 1 0,0-1 0,1 1 0,-1 0 0,0 0 0,1 0 0,-1 1 0,1-1 0,8 1 0,-11 3-414,0 0 1,-1 0-1,1 0 0,-1 0 1,0 1-1,0-1 0,0 0 0,0 1 1,0-1-1,-1 4 0,3 4-3504,-3-31-137,-1-2-5586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5.387"/>
    </inkml:context>
    <inkml:brush xml:id="br0">
      <inkml:brushProperty name="width" value="0.025" units="cm"/>
      <inkml:brushProperty name="height" value="0.025" units="cm"/>
    </inkml:brush>
  </inkml:definitions>
  <inkml:trace contextRef="#ctx0" brushRef="#br0">0 1 14446,'0'0'11979,"73"6"-17072,-51 17-1377,12-5-6086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5.762"/>
    </inkml:context>
    <inkml:brush xml:id="br0">
      <inkml:brushProperty name="width" value="0.025" units="cm"/>
      <inkml:brushProperty name="height" value="0.025" units="cm"/>
    </inkml:brush>
  </inkml:definitions>
  <inkml:trace contextRef="#ctx0" brushRef="#br0">165 4 5862,'0'0'21834,"-10"-2"-19801,6 2-1932,-1-1 0,0 1 0,0 0-1,1 0 1,-1 0 0,0 1-1,1 0 1,-1 0 0,0 0 0,1 0-1,-1 1 1,1 0 0,0 0 0,0 0-1,-1 0 1,1 1 0,1-1-1,-1 1 1,0 0 0,1 0 0,-1 1-1,1-1 1,0 1 0,0-1-1,0 1 1,1 0 0,-1 0 0,1 0-1,-2 7 1,0-5-100,2 0 0,-1 0 1,1 1-1,0-1 0,0 1 0,0 0 0,1-1 0,0 1 1,1 0-1,-1 0 0,1 0 0,1 0 0,-1 0 0,1-1 1,1 1-1,2 11 0,0-8-1,1 0-1,-1-1 1,2 0 0,-1 0-1,1 0 1,0-1-1,1 0 1,0 0 0,0 0-1,11 7 1,-3-3-82,-1 2 1,-1-1-1,0 2 1,0-1-1,-2 2 1,0 0-1,11 19 0,-17-24 38,-1 0-1,0 0 0,0 0 1,-1 1-1,0 0 0,-1-1 1,-1 1-1,0 0 0,0 0 1,-1 0-1,0 0 0,-5 21 1,2-20 109,0-1 0,-1 0 1,-1-1-1,0 1 0,0-1 0,-1 0 1,-1 0-1,0-1 0,-9 11 0,13-16-36,-1 0 1,0 0-1,-1 0 0,1-1 0,-1 0 0,0 0 0,0 0 0,0 0 0,-1-1 0,1 0 0,-1 0 0,0 0 0,1-1 0,-1 0 0,0 0 0,-1 0 0,1-1 0,0 0 0,-10 0 0,13-1-29,1-1 0,0 0 0,-1 0 0,1 0 0,0 0 0,0 0 0,0 0 0,0-1 0,0 1 0,0-1 0,0 1 0,1-1 0,-1 0 0,0 0 0,1 0 0,-1 0 0,1 0 0,0 0 0,0 0 0,0 0 0,0 0 0,0-1 0,0 1 0,1 0 0,-1-1 0,0-2 0,-3-12 0,2 0 0,-2-28 0,3 35 0,-2-31 0,1 0 0,3 0 0,1 0 0,9-48 0,-8 75 0,0 0 0,1 1 0,0-1 0,1 1 0,0 0 0,1 0 0,1 1 0,0-1 0,0 1 0,1 1 0,1 0 0,0 0 0,1 0 0,0 2 0,22-18 0,-12 14-994,2 1-1,-1 1 1,33-11 0,12-3-6976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6.642"/>
    </inkml:context>
    <inkml:brush xml:id="br0">
      <inkml:brushProperty name="width" value="0.025" units="cm"/>
      <inkml:brushProperty name="height" value="0.025" units="cm"/>
    </inkml:brush>
  </inkml:definitions>
  <inkml:trace contextRef="#ctx0" brushRef="#br0">1 29 17585,'0'0'4393,"4"9"-3800,6 19-324,-1 0-1,9 48 1,-11-40-152,23 66 1,-29-100-92,0 1 0,0-1-1,-1 0 1,1 0 0,0-1 0,1 1 0,-1 0 0,0 0 0,0 0 0,1-1 0,-1 1 0,1-1 0,0 1 0,-1-1 0,1 0 0,0 1 0,0-1 0,3 1-1,-3-1 75,0-1 0,0 0-1,0 0 1,-1 0-1,1 0 1,0 0-1,0 0 1,0-1 0,-1 1-1,1 0 1,0-1-1,-1 0 1,1 1-1,0-1 1,-1 0 0,1 0-1,2-2 1,6-5 413,-1 0 0,0 0 0,-1-1 0,0-1 0,8-10 0,-16 19-506,64-96 1136,11-14 538,-75 110-1667,0 1 1,1-1-1,-1 0 0,1 1 0,0-1 1,-1 0-1,1 1 0,-1-1 1,1 1-1,0-1 0,-1 1 0,1-1 1,0 1-1,0-1 0,-1 1 0,1 0 1,0 0-1,0-1 0,0 1 1,-1 0-1,3 0 0,6 11-52,-3 29-77,-6-37 157,8 166 294,-8-167-332,0 0 0,0-1 0,0 1 0,0 0 0,0 0 0,1 0 0,-1-1 0,1 1-1,-1 0 1,1 0 0,0-1 0,-1 1 0,1 0 0,0-1 0,0 1 0,1 1 0,-1-3 0,0 0 1,-1 0 0,1 0 0,0 1 0,-1-1-1,1 0 1,-1 0 0,1 0 0,0 0-1,-1 0 1,1 0 0,0 0 0,-1 0-1,1 0 1,0 0 0,-1-1 0,1 1-1,-1 0 1,1 0 0,0-1 0,-1 1-1,1 0 1,-1-1 0,1 1 0,-1 0-1,1-1 1,-1 1 0,1-1 0,6-6 38,0-1 0,-1 1 0,0-1 0,6-9 1,-10 14-43,36-55-1,73-100 0,-78 127 0,-32 31 0,-1-1 0,1 1 0,0-1 0,-1 1 0,1 0 0,0-1 0,0 1 0,-1 0 0,1 0 0,0-1 0,0 1 0,-1 0 0,1 0 0,0 0 0,0 0 0,-1 0 0,1 0 0,0 0 0,0 1 0,0-1 0,-1 0 0,1 0 0,0 0 0,-1 1 0,1-1 0,0 0 0,0 1 0,-1-1 0,1 1 0,-1-1 0,1 1 0,0-1 0,-1 1 0,1-1 0,-1 1 0,1 0 0,-1-1 0,1 1 0,-1 0 0,0-1 0,1 1 0,-1 0 0,0-1 0,0 1 0,1 0 0,-1 0 0,0-1 0,0 1 0,0 0 0,0 0 0,0 0 0,5 31 0,-2-1 0,-1 0 0,-4 51 0,0-18 0,2-65 0,1 1 0,-1 0 0,0 0 1,0 0-1,0 0 0,0 0 0,0 0 0,1-1 0,-1 1 0,0 0 0,0 0 1,0 0-1,0 0 0,1 0 0,-1 0 0,0 0 0,0 0 0,0 0 1,1 0-1,-1 0 0,0 0 0,0 0 0,0 0 0,1 0 0,-1 0 0,0 0 1,0 0-1,0 0 0,0 0 0,1 0 0,-1 0 0,0 0 0,0 1 1,0-1-1,0 0 0,1 0 0,-1 0 0,0 0 0,0 0 0,0 0 0,0 1 1,0-1-1,0 0 0,1 0 0,-1 0 0,0 0 0,0 1 0,0-1 1,0 0-1,0 0 0,0 0 0,0 1 0,0-1 0,0 0 0,0 0 0,0 0 1,0 0-1,0 1 0,0-1 0,0 0 0,10-15-40,3-41-2795,-11-4-5808,-2 0-4094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7.013"/>
    </inkml:context>
    <inkml:brush xml:id="br0">
      <inkml:brushProperty name="width" value="0.025" units="cm"/>
      <inkml:brushProperty name="height" value="0.025" units="cm"/>
    </inkml:brush>
  </inkml:definitions>
  <inkml:trace contextRef="#ctx0" brushRef="#br0">1 0 21749,'0'0'5124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7.512"/>
    </inkml:context>
    <inkml:brush xml:id="br0">
      <inkml:brushProperty name="width" value="0.025" units="cm"/>
      <inkml:brushProperty name="height" value="0.025" units="cm"/>
    </inkml:brush>
  </inkml:definitions>
  <inkml:trace contextRef="#ctx0" brushRef="#br0">12 0 21204,'0'0'-64,"-9"80"0,6-29 160,3 12-128,0 4-64,0 2-705,10-3-832,1-9-3076,-4-10-7526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4.786"/>
    </inkml:context>
    <inkml:brush xml:id="br0">
      <inkml:brushProperty name="width" value="0.025" units="cm"/>
      <inkml:brushProperty name="height" value="0.025" units="cm"/>
    </inkml:brush>
  </inkml:definitions>
  <inkml:trace contextRef="#ctx0" brushRef="#br0">112 0 8136,'0'0'16292,"-5"13"-14738,-11 30-91,-44 131 2352,52-144-3532,1-1 0,1 1 1,2 1-1,-1 37 0,5-67-282,0-1 1,0 1-1,0-1 0,0 0 0,1 1 1,-1-1-1,0 1 0,0-1 0,1 1 1,-1-1-1,0 0 0,0 1 0,1-1 1,-1 0-1,1 1 0,-1-1 0,0 0 0,1 1 1,-1-1-1,1 0 0,-1 0 0,0 1 1,1-1-1,-1 0 0,1 0 0,-1 0 1,1 0-1,-1 0 0,1 0 0,-1 0 0,1 0 1,-1 0-1,1 0 0,-1 0 0,1 0 1,-1 0-1,1 0 0,-1 0 0,1 0 1,-1-1-1,1 1 0,-1 0 0,0 0 1,1 0-1,-1-1 0,1 1 0,-1 0 0,0-1 1,1 1-1,-1 0 0,0-1 0,1 0 1,25-16 23,13-16-25,-15 11 0,38-26 0,-55 44 0,0-1 0,-1 2 0,1-1 0,1 1 0,-1 0 0,0 0 0,1 1 0,0 0 0,-1 0 0,1 1 0,9-1 0,-15 2 0,0 1 0,-1 0 0,1-1 0,0 1 0,0 0 0,-1 0 0,1 0 0,0 0 0,-1 0 0,1 0 0,-1 1 0,0-1 0,1 0 0,-1 1 0,0-1 0,0 1 0,0 0 0,0-1 0,0 1 0,0 0 0,0-1 0,-1 1 0,1 0 0,0 0 0,-1 0 0,0 0 0,1 0 0,-1-1 0,0 1 0,0 0 0,0 0 0,0 2 0,0 6 0,0 0 0,0-1 0,0 1 0,-1 0 0,-3 12 0,-27 42 0,39-121 0,23-88 0,-30 144 0,0 0 0,0 1 0,0-1 0,1 1 0,-1-1 0,0 1 0,0-1 0,0 1 0,1 0 0,-1 0 0,0-1 0,0 1 0,1 0 0,-1 0 0,0 0 0,0 0 0,1 1 0,-1-1 0,0 0 0,1 1 0,31 4 0,-32-5 0,25 5-1932,0-2-1,33 1 1,-78-14-18568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7.840"/>
    </inkml:context>
    <inkml:brush xml:id="br0">
      <inkml:brushProperty name="width" value="0.025" units="cm"/>
      <inkml:brushProperty name="height" value="0.025" units="cm"/>
    </inkml:brush>
  </inkml:definitions>
  <inkml:trace contextRef="#ctx0" brushRef="#br0">1 219 16816,'0'0'3683,"59"-3"-1857,-14-3-609,14-5-448,12-5-160,8-4 95,4-3 1,2-1-257,-9 1-352,-14 2-448,-13 2-1217,-17 1-1186,-14 1-1761,-16-1-2595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8.185"/>
    </inkml:context>
    <inkml:brush xml:id="br0">
      <inkml:brushProperty name="width" value="0.025" units="cm"/>
      <inkml:brushProperty name="height" value="0.025" units="cm"/>
    </inkml:brush>
  </inkml:definitions>
  <inkml:trace contextRef="#ctx0" brushRef="#br0">1 244 19955,'0'0'3043,"61"-49"-2627,-10 20 161,16-5 159,7-2-415,6 4-257,-3 2-673,-9 10-3427,-11 6-3299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8.510"/>
    </inkml:context>
    <inkml:brush xml:id="br0">
      <inkml:brushProperty name="width" value="0.025" units="cm"/>
      <inkml:brushProperty name="height" value="0.025" units="cm"/>
    </inkml:brush>
  </inkml:definitions>
  <inkml:trace contextRef="#ctx0" brushRef="#br0">10 9 14350,'-1'14'1729,"-1"10"-923,-2 2 284,2 0 0,1 1 0,1-1 1,5 39-1,-4-63-1083,-1 0 1,1 1-1,-1-1 0,1 0 1,0 0-1,0 0 0,-1 0 1,1 0-1,1 0 0,-1 0 1,0 0-1,0 0 1,1-1-1,-1 1 0,1-1 1,0 1-1,-1-1 0,1 1 1,0-1-1,0 0 0,0 0 1,0 0-1,0 0 1,0 0-1,0 0 0,0 0 1,0-1-1,0 1 0,1-1 1,-1 0-1,0 1 0,0-1 1,1 0-1,-1 0 1,0-1-1,0 1 0,0 0 1,1-1-1,-1 1 0,0-1 1,0 0-1,0 0 0,0 0 1,3-2-1,8-2 175,-1-1-1,-1-1 0,1-1 1,-1 1-1,20-19 1,10-20 106,-33 36-188,0 1-1,1-1 0,-1 1 1,2 0-1,-1 1 1,1 0-1,21-12 1,-30 20-83,0 0 0,-1 0 0,1 0 0,0 0 1,-1-1-1,1 1 0,0 0 0,-1 1 1,1-1-1,0 0 0,-1 0 0,1 0 1,0 0-1,-1 0 0,1 1 0,-1-1 0,1 0 1,0 1-1,-1-1 0,1 0 0,-1 1 1,1-1-1,-1 1 0,1-1 0,-1 1 0,1-1 1,-1 1-1,1-1 0,-1 1 0,0-1 1,1 1-1,-1-1 0,0 1 0,0 0 1,1-1-1,-1 1 0,0 0 0,0-1 0,0 1 1,0 0-1,0-1 0,0 1 0,0 0 1,0-1-1,0 1 0,0 0 0,0 0 1,0 49 559,-1-35-263,-2 101 487,3-115-797,0-1 1,0 0-1,0 0 0,0 1 0,0-1 1,0 0-1,0 1 0,0-1 0,0 0 1,0 1-1,0-1 0,0 0 0,0 1 0,0-1 1,0 0-1,0 1 0,1-1 0,-1 0 1,0 1-1,0-1 0,0 0 0,0 0 1,1 1-1,-1-1 0,0 0 0,0 0 0,1 1 1,-1-1-1,0 0 0,1 0 0,-1 0 1,0 0-1,0 1 0,1-1 0,-1 0 1,0 0-1,1 0 0,-1 0 0,1 0 0,14-7 137,13-17-130,23-43-3948,-34 38-3381,26-55 0,-17 19 1702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8.977"/>
    </inkml:context>
    <inkml:brush xml:id="br0">
      <inkml:brushProperty name="width" value="0.025" units="cm"/>
      <inkml:brushProperty name="height" value="0.025" units="cm"/>
    </inkml:brush>
  </inkml:definitions>
  <inkml:trace contextRef="#ctx0" brushRef="#br0">64 1 19506,'-6'9'2542,"-3"10"-2070,0 1 0,1 0 0,1 0 0,0 1 1,2 0-1,1 0 0,0 0 0,1 1 0,2-1 1,1 25-1,1-8-320,1-1 0,3 0 0,0 0 0,3 0 0,16 48 1,-22-81-212,9 25 455,-6-25 461,-1-18 645,0-19-1311,-2-1 0,-1 1 0,-2-1 0,-7-52 0,8 84-199,0 0 0,-1 0-1,1 0 1,-1 0 0,1 0 0,-1 0-1,0 0 1,1 0 0,-1 0 0,0 1 0,0-1-1,-1 0 1,1 1 0,0-1 0,0 1-1,-1-1 1,1 1 0,-1-1 0,1 1-1,-1 0 1,0 0 0,1 0 0,-4-1 0,4 2-5,0 1 1,1-1 0,-1 1 0,0 0 0,0-1 0,1 1 0,-1 0 0,1 0 0,-1-1 0,0 1 0,1 0 0,-1 0 0,1 0 0,0 0-1,-1 0 1,1 0 0,0 0 0,0-1 0,-1 1 0,1 0 0,0 0 0,0 0 0,0 0 0,0 0 0,0 0 0,0 0 0,1 0 0,-1 0-1,0 0 1,0 0 0,1 1 0,7 35-189,-5-33 160,1 0-1,0 0 0,-1 0 1,1 0-1,1-1 0,-1 0 1,0 0-1,1 0 0,0 0 1,0-1-1,0 1 0,0-1 1,0-1-1,0 1 1,0-1-1,1 0 0,-1 0 1,0 0-1,1-1 0,-1 0 1,1 0-1,-1 0 0,0-1 1,1 1-1,9-4 0,-9 3 59,-1-1 0,1 1 1,-1-1-1,0 0 0,0-1 0,0 1 0,0-1 0,0 0 0,0 0 0,-1-1 0,7-5 0,-9 7 27,0-1 0,1 1 0,-1-1 0,-1 0 0,1 0 0,0 0-1,-1 0 1,1 0 0,-1-1 0,0 1 0,0 0 0,0-1 0,-1 1 0,1 0 0,-1-1 0,0 1 0,0-1 0,0 1-1,-1-6 1,1 9-44,0 0-1,0 0 0,1-1 1,-1 1-1,0 0 1,-1 0-1,1-1 0,0 1 1,0 0-1,0 0 1,0 0-1,0-1 0,0 1 1,0 0-1,0 0 0,0 0 1,0-1-1,0 1 1,0 0-1,-1 0 0,1 0 1,0 0-1,0 0 0,0-1 1,0 1-1,-1 0 1,1 0-1,0 0 0,0 0 1,0 0-1,0 0 1,-1 0-1,1-1 0,0 1 1,0 0-1,0 0 0,-1 0 1,1 0-1,0 0 1,0 0-1,-1 0 0,1 0 1,0 0-1,0 0 0,0 0 1,-1 0-1,-10 9-128,-6 15 10,15-20 109,0 1 0,1-1 1,-1 1-1,1-1 1,0 1-1,0 0 0,0-1 1,0 1-1,1 0 0,0 8 1,1-11 9,0-1 0,-1 1 1,1 0-1,0-1 0,0 1 1,0-1-1,0 0 0,0 1 0,0-1 1,0 0-1,0 0 0,1 0 1,-1 0-1,0 0 0,1 0 1,-1 0-1,1 0 0,-1 0 0,1 0 1,-1-1-1,1 1 0,0-1 1,-1 1-1,1-1 0,0 0 1,-1 0-1,1 0 0,0 0 0,0 0 1,-1 0-1,1 0 0,2-1 1,11 0 30,0-1 0,0-1 0,0 0 0,0-1 0,-1-1 0,0-1 0,1 0 0,14-9 0,-16 8-34,1 1-1,0-1 1,0 2 0,1 0 0,0 1 0,-1 0 0,1 2 0,18-2 0,-32 4 4,0 0 0,0 0 1,0 0-1,1 0 1,-1 0-1,0 1 1,0-1-1,0 0 0,0 1 1,0-1-1,0 1 1,0-1-1,0 1 1,0-1-1,0 1 0,-1 0 1,1 0-1,0-1 1,0 1-1,0 0 1,-1 0-1,1 0 0,0 0 1,-1 0-1,1 0 1,-1 0-1,0 0 1,1 0-1,-1 0 0,1 2 1,3 40 544,-1-9 11,-3-34-546,1 1-1,-1-1 0,0 1 0,1-1 1,-1 1-1,0-1 0,1 0 0,-1 1 1,1-1-1,-1 0 0,1 1 0,-1-1 1,0 0-1,1 1 0,0-1 0,-1 0 1,1 0-1,-1 0 0,1 0 0,-1 1 1,1-1-1,-1 0 0,1 0 0,-1 0 1,1 0-1,0 0 0,-1 0 0,1 0 1,-1-1-1,1 1 0,-1 0 0,1 0 1,-1 0-1,1 0 0,-1-1 0,1 1 1,-1 0-1,1-1 0,-1 1 0,1-1 1,20-12 289,21-24-300,-25 21 0,0 1 0,1 1 0,1 0 0,0 1 0,32-15 0,-50 27-1,0 0-1,0 1 1,0-1-1,0 0 1,0 1-1,0-1 1,0 1-1,0 0 1,0-1-1,0 1 1,0 0 0,0 0-1,0-1 1,0 1-1,0 0 1,0 0-1,1 0 1,-1 1-1,0-1 1,0 0-1,0 0 1,0 0-1,0 1 1,0-1 0,0 1-1,0-1 1,0 1-1,0-1 1,0 1-1,0-1 1,0 1-1,0 0 1,-1-1-1,1 1 1,0 0 0,0 0-1,-1 0 1,2 1-1,-1 3-10,0 0 0,0 0-1,-1 0 1,1 0 0,-1 0-1,0 0 1,-1 7 0,1 24-25,0-35 16,1-1 0,-1 1-1,1 0 1,-1-1 0,1 1 0,-1-1 0,1 1 0,-1 0 0,1-1 0,-1 1-1,1-1 1,0 0 0,-1 1 0,1-1 0,0 1 0,-1-1 0,1 0 0,0 0 0,-1 1-1,1-1 1,0 0 0,0 0 0,0 0 0,-1 0 0,1 0 0,0 0 0,0 0-1,-1 0 1,1 0 0,0 0 0,0 0 0,-1-1 0,1 1 0,0 0 0,0 0-1,-1-1 1,1 1 0,0-1 0,0 1 0,30-17-2535,28-33-6380,-25 15 1382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9.772"/>
    </inkml:context>
    <inkml:brush xml:id="br0">
      <inkml:brushProperty name="width" value="0.025" units="cm"/>
      <inkml:brushProperty name="height" value="0.025" units="cm"/>
    </inkml:brush>
  </inkml:definitions>
  <inkml:trace contextRef="#ctx0" brushRef="#br0">128 339 9705,'0'0'13608,"-8"3"-11243,-4 3-1717,0 0 0,0 1 1,1 0-1,-21 18 0,27-21-530,1 0-1,0 0 0,0 0 1,0 1-1,1 0 1,0 0-1,-4 7 0,6-10-123,0 1 1,0-1-1,0 0 0,1 1 0,-1-1 0,1 1 0,-1-1 0,1 0 0,0 1 0,0-1 0,0 1 0,0-1 0,1 1 0,-1-1 0,1 1 0,-1-1 0,1 0 0,1 4 0,-1-5 5,0 0 0,0 0 0,0-1 0,-1 1 1,1 0-1,0-1 0,0 1 0,0-1 0,0 1 0,0-1 0,0 0 0,0 1 0,0-1 0,0 0 0,0 0 0,1 1 0,-1-1 0,0 0 0,0 0 0,0 0 0,0 0 0,0-1 0,0 1 0,0 0 0,2-1 0,28-10 133,-19 1-412,0-1 0,-1 0 0,0-1 0,-1-1 0,0 1 0,-1-2 0,-1 1 0,0-1 0,0 0 0,9-29 0,-49 94 264,26-41 119,2 1 0,0-1 0,0 1 0,1 0-1,0 1 1,1-1 0,0 0 0,1 1 0,0-1 0,1 20 0,1-30-73,-1 1 1,0 0-1,1 0 1,-1-1-1,1 1 1,0-1-1,0 1 1,-1 0-1,1-1 1,0 1-1,0-1 0,1 0 1,-1 1-1,0-1 1,0 0-1,1 0 1,-1 0-1,0 0 1,1 0-1,-1 0 1,1 0-1,-1 0 1,1-1-1,0 1 1,-1 0-1,1-1 1,0 1-1,0-1 1,-1 0-1,1 0 1,0 0-1,0 0 1,-1 0-1,1 0 1,0 0-1,-1 0 1,4-1-1,2-1 116,-1 1 1,1-1-1,-1 0 0,0 0 0,0 0 1,0-1-1,0 0 0,-1 0 1,6-4-1,14-16 44,0 0 0,-2-1 0,-1-1 1,-1-1-1,33-53 0,-26 30-343,-2 0 1,32-90-1,-38 70-317,-20 69 469,0 0 0,0 0 0,0 1 0,-1-1-1,1 0 1,0 0 0,0 0 0,0 0 0,-1 0 0,1 0-1,0 0 1,0 1 0,-1-1 0,1 0 0,0 0-1,0 0 1,-1 0 0,1 0 0,0 0 0,0 0-1,-1 0 1,1-1 0,0 1 0,0 0 0,-1 0 0,1 0-1,0 0 1,0 0 0,-1 0 0,1 0 0,0 0-1,0-1 1,0 1 0,-1 0 0,1 0 0,0 0-1,0 0 1,0-1 0,0 1 0,0 0 0,-1 0 0,1 0-1,0-1 1,0 1 0,0 0 0,0 0 0,0-1-1,0 1 1,0 0 0,0 0 0,0-1 0,0 1-1,0 0 1,0 0 0,0-1 0,0 1 0,-15 18 20,3 0 93,1 1-1,1 1 1,1 0 0,0 0-1,2 1 1,0 0-1,-5 33 1,5-5 40,2 0 1,1 63 0,4-111-148,0 0 1,0 0-1,0 0 1,0 0-1,0 0 1,0 1-1,0-1 1,0 0-1,0 0 1,0 0-1,1 0 1,-1 0-1,0 0 1,1 0-1,-1 0 1,1 0-1,-1 0 1,1 0-1,-1 0 0,1 0 1,1 1-1,-1-2 6,-1 0 1,1 0-1,0-1 0,0 1 0,-1 0 0,1 0 0,0-1 0,-1 1 0,1 0 0,0-1 0,-1 1 0,1 0 0,0-1 0,-1 1 0,1-1 1,-1 1-1,1-1 0,-1 1 0,1-1 0,-1 0 0,1 1 0,-1-2 0,27-42 356,-14 15-367,-2 0 0,0-1 0,6-33 0,-18 68 0,1-1 0,-1 0 0,1 1 0,0-1 0,0 0 0,0 1 0,1-1 0,0 0 0,-1 1 0,2-1 0,-1 0 0,0 0 0,1 0 0,0 0 0,0 0 0,0 0 0,0 0 0,0 0 0,1-1 0,0 1 0,0-1 0,0 0 0,0 0 0,0 0 0,1 0 0,-1-1 0,1 1 0,0-1 0,-1 0 0,1 0 0,0 0 0,0-1 0,1 1 0,-1-1 0,0 0 0,0 0 0,1-1 0,-1 1 0,0-1 0,1 0 0,-1 0 0,1 0 0,-1-1 0,0 1 0,1-1 0,-1 0 0,7-3 0,1-2 0,0-1 0,-1 0 0,0-1 0,0 0 0,0-1 0,-2 0 0,1 0 0,-1-1 0,0-1 0,-1 1 0,0-1 0,12-24 0,-32 61 0,1 0 0,2 1 0,-7 29 0,11-10-89,5-45 70,-1 0 1,1-1 0,0 1 0,0 0 0,0 0 0,0-1-1,1 1 1,-1 0 0,0 0 0,0-1 0,0 1 0,1 0 0,-1 0-1,0-1 1,1 1 0,-1 0 0,0-1 0,1 1 0,-1 0-1,1-1 1,-1 1 0,1-1 0,-1 1 0,1-1 0,0 1 0,-1-1-1,1 1 1,0-1 0,-1 0 0,1 1 0,0-1 0,-1 0-1,1 0 1,0 1 0,0-1 0,-1 0 0,1 0 0,0 0 0,0 0-1,-1 0 1,1 0 0,0 0 0,0 0 0,-1 0 0,1 0-1,0-1 1,0 1 0,-1 0 0,1 0 0,0-1 0,0 1-1,0-1 1,2-1-663,0 0-1,0 0 0,0-1 1,0 1-1,-1-1 0,1 1 1,-1-1-1,0 0 0,0 0 1,0 0-1,0 0 0,3-6 1,11-27-7727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40.164"/>
    </inkml:context>
    <inkml:brush xml:id="br0">
      <inkml:brushProperty name="width" value="0.025" units="cm"/>
      <inkml:brushProperty name="height" value="0.025" units="cm"/>
    </inkml:brush>
  </inkml:definitions>
  <inkml:trace contextRef="#ctx0" brushRef="#br0">15 0 18898,'0'0'4132,"-14"50"-3908,16-27-224,10 0-1730,5-4-2626,2-2-5797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40.503"/>
    </inkml:context>
    <inkml:brush xml:id="br0">
      <inkml:brushProperty name="width" value="0.025" units="cm"/>
      <inkml:brushProperty name="height" value="0.025" units="cm"/>
    </inkml:brush>
  </inkml:definitions>
  <inkml:trace contextRef="#ctx0" brushRef="#br0">26 0 13933,'0'0'7330,"-2"11"-4191,-3 11-1798,-1-1 668,1 0-1,-2 32 1,7-52-1999,0-1 0,0 1 1,0 0-1,0-1 0,0 1 1,0 0-1,0-1 0,0 1 0,0 0 1,1-1-1,-1 1 0,0-1 1,1 1-1,-1 0 0,0-1 1,1 1-1,-1-1 0,0 1 0,1-1 1,-1 1-1,1-1 0,-1 1 1,1-1-1,-1 0 0,1 1 1,0-1-1,-1 0 0,1 1 0,-1-1 1,1 0-1,1 0 0,27 0 215,27-18-128,15-20-1116,-46 24 554,0 1 1,0 0-1,1 2 1,42-11-1,-67 21 483,0 1 0,0-1-1,0 1 1,0 0 0,0 0-1,0 0 1,0 0 0,0 0-1,0 0 1,1 0 0,-1 0-1,0 0 1,0 0 0,0 0-1,0 1 1,0-1 0,0 0-1,0 1 1,0-1 0,0 1-1,0-1 1,0 1 0,0 0-1,0-1 1,0 1 0,0 0-1,-1 0 1,1-1 0,0 1-1,0 0 1,0 1 0,6 37 1223,1 5 51,-7-42-1270,-1-1 1,1 1 0,0-1-1,0 1 1,0-1 0,0 0 0,0 0-1,0 1 1,1-1 0,-1 0-1,0 0 1,1 0 0,-1 0 0,0-1-1,1 1 1,-1 0 0,1-1-1,0 1 1,-1 0 0,1-1-1,-1 0 1,1 1 0,0-1 0,-1 0-1,3 0 1,0 1-221,-1-1 0,1 0 1,-1 0-1,1 0 0,-1 0 0,1 0 0,-1-1 0,1 0 1,-1 0-1,0 0 0,1 0 0,-1 0 0,0 0 0,0-1 1,1 0-1,4-3 0,13-15-7650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40.862"/>
    </inkml:context>
    <inkml:brush xml:id="br0">
      <inkml:brushProperty name="width" value="0.025" units="cm"/>
      <inkml:brushProperty name="height" value="0.025" units="cm"/>
    </inkml:brush>
  </inkml:definitions>
  <inkml:trace contextRef="#ctx0" brushRef="#br0">0 1 16720,'0'0'11178,"10"54"-10857,-4-14 415,2 10-319,-1 3-193,-1 1-96,2-1-64,0-10-32,-1-8 0,-1-5-32,-1-11-801,-5-10-1024,-6-9-5478,-13-21 1025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41.203"/>
    </inkml:context>
    <inkml:brush xml:id="br0">
      <inkml:brushProperty name="width" value="0.025" units="cm"/>
      <inkml:brushProperty name="height" value="0.025" units="cm"/>
    </inkml:brush>
  </inkml:definitions>
  <inkml:trace contextRef="#ctx0" brushRef="#br0">1 134 16816,'0'0'11018,"70"-26"-9640,-13 11-449,14-2-417,4-1-288,1 0-160,-3 4-128,-10 2-2146,-12 6-3107,-18 1-2050,-13 2-8552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41.669"/>
    </inkml:context>
    <inkml:brush xml:id="br0">
      <inkml:brushProperty name="width" value="0.025" units="cm"/>
      <inkml:brushProperty name="height" value="0.025" units="cm"/>
    </inkml:brush>
  </inkml:definitions>
  <inkml:trace contextRef="#ctx0" brushRef="#br0">29 1 22261,'0'0'10415,"-3"8"-10575,-5 27 156,1 0-1,2 1 1,2 0-1,1 0 1,5 70-1,-3-105 12,0 1-1,0-1 0,0 1 0,0-1 0,0 0 0,1 1 0,-1-1 0,0 1 0,1-1 1,-1 0-1,1 1 0,-1-1 0,1 0 0,0 0 0,-1 1 0,1-1 0,0 0 1,0 0-1,0 0 0,0 0 0,0 0 0,0 0 0,1 1 0,-1-2-2,0 0 0,0 0 0,0-1 0,0 1 0,0 0 0,0 0 0,0-1 0,0 1 0,0-1 0,-1 1 0,1-1 0,0 1 0,0-1 0,-1 1 0,1-1 0,0 0 0,0 1 0,-1-1 0,1 0-1,-1 0 1,1 1 0,-1-1 0,1 0 0,-1 0 0,1 0 0,-1 0 0,0 0 0,0 1 0,1-1 0,-1 0 0,0 0 0,0-2 0,5-14-4,-1 0 0,-1 0 0,-1 0 0,0 0 0,-2-1 0,0 1 0,0 0 0,-2-1 0,0 1 0,-1 0 0,-9-30 0,7 38 25,4 11 1,1 0-41,1-1 0,0 0 0,-1 0 0,1 1 0,0-1 0,0 0 0,-1 0 0,1 0 0,0 0 1,0 0-1,0 0 0,0 0 0,0-1 0,1 1 0,-1 0 0,1 0 0,6 2-711,-1 0 0,1 0-1,0-1 1,0 0 0,15 1 0,41-1-7083,-63-2 7772,40 0-6935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5.110"/>
    </inkml:context>
    <inkml:brush xml:id="br0">
      <inkml:brushProperty name="width" value="0.025" units="cm"/>
      <inkml:brushProperty name="height" value="0.025" units="cm"/>
    </inkml:brush>
  </inkml:definitions>
  <inkml:trace contextRef="#ctx0" brushRef="#br0">1 48 7399,'0'0'17296,"64"-29"-17200,-26 24-416,3 0-2595,0 1-2209,3 0-4870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42.322"/>
    </inkml:context>
    <inkml:brush xml:id="br0">
      <inkml:brushProperty name="width" value="0.025" units="cm"/>
      <inkml:brushProperty name="height" value="0.025" units="cm"/>
    </inkml:brush>
  </inkml:definitions>
  <inkml:trace contextRef="#ctx0" brushRef="#br0">141 411 12107,'0'0'12898,"-12"-3"-10437,9 2-2399,0 0-1,0 0 1,0 0 0,-1 0-1,1 1 1,0-1-1,-1 1 1,1 0 0,0 0-1,-1 0 1,1 0 0,0 0-1,-1 1 1,1 0 0,0-1-1,0 1 1,-1 1-1,1-1 1,0 0 0,0 1-1,0-1 1,0 1 0,1 0-1,-1 0 1,0 0-1,1 0 1,0 1 0,-1-1-1,1 1 1,0-1 0,0 1-1,-3 5 1,1-1 45,0 0 0,1 1 0,-1-1 1,2 1-1,-1 0 0,1 0 0,0 0 0,0 0 1,1 0-1,0 0 0,1 1 0,0 8 0,0-16-95,0 0 0,0 0-1,0 0 1,1 0 0,-1 0-1,0 0 1,0 0 0,1 0-1,-1 0 1,1 0 0,-1 0-1,1 0 1,-1-1 0,1 1-1,0 0 1,-1 0 0,1-1-1,0 1 1,0 0 0,-1-1-1,1 1 1,0 0 0,0-1-1,0 1 1,0-1 0,1 1-1,1-1 20,-1 1 0,1-1-1,0 1 1,-1-1 0,1 0-1,0 0 1,-1-1 0,1 1-1,0 0 1,2-2 0,3 0 69,-1 0 1,0-1-1,1 1 1,-1-2-1,-1 1 1,11-8-1,11-14-27,-1-2 0,-2-2 0,-1 0 0,-1-1 0,20-35 0,-30 45-142,-23 61-2254,5-27 1591,0-1-1,1 2 0,1-1 1,0 0-1,1 1 0,0-1 0,1 27 1,1-39 540,1 0 0,-1 0 1,1-1-1,-1 1 0,1 0 1,0 0-1,-1-1 1,1 1-1,0-1 0,0 1 1,0 0-1,1-1 0,-1 0 1,0 1-1,0-1 0,1 0 1,-1 0-1,1 1 0,-1-1 1,1 0-1,-1 0 0,1-1 1,0 1-1,-1 0 0,1-1 1,0 1-1,0-1 0,0 1 1,-1-1-1,1 0 0,0 0 1,0 1-1,0-1 0,0-1 1,-1 1-1,1 0 0,2-1 1,3 1-384,1-1 1,-1-1-1,0 1 0,0-1 1,0 0-1,0-1 1,-1 1-1,11-7 0,-8 3 639,1-1 0,-1 0 1,-1 0-1,1-1 0,-1 0 0,-1-1 0,0 0 0,7-10 0,-10 12 625,1-1-1,-1 0 1,-1 0 0,0 0-1,0 0 1,0-1-1,-1 1 1,0-1 0,-1 0-1,1-17 1,-2 25-589,0-1 0,0 1-1,1 0 1,-1 0 0,-1-1 0,1 1 0,0 0-1,0 0 1,0-1 0,-1 1 0,1 0-1,0 0 1,-1-1 0,1 1 0,-1 0 0,0 0-1,1 0 1,-1 0 0,0 0 0,0 0-1,1 0 1,-1 0 0,0 0 0,0 0 0,0 0-1,0 1 1,0-1 0,0 0 0,-1 1-1,1-1 1,0 1 0,0-1 0,0 1 0,-1-1-1,1 1 1,0 0 0,0 0 0,-1 0-1,1-1 1,0 1 0,-1 1 0,1-1 0,-1 0-1,-2 1-35,0-1-1,0 1 0,1 1 0,-1-1 0,1 0 1,-1 1-1,1 0 0,0 0 0,0 0 0,-1 0 1,1 0-1,1 1 0,-1-1 0,-3 4 0,0 1 98,0 1 0,0 0 0,1 0 0,0 0-1,0 0 1,1 1 0,0 0 0,0 0-1,1 0 1,1 0 0,-1 1 0,1-1 0,1 1-1,0-1 1,0 1 0,1 13 0,1-22-112,-1 1 1,1-1 0,-1 1-1,1-1 1,0 0 0,0 1-1,0-1 1,0 0 0,0 1-1,0-1 1,0 0 0,0 0-1,0 0 1,0 0 0,1 0-1,-1 0 1,0-1 0,1 1-1,-1 0 1,0-1 0,1 1-1,-1-1 1,1 1 0,-1-1-1,1 1 1,-1-1 0,1 0-1,0 0 1,-1 0 0,1 0-1,-1 0 1,3-1 0,2 1 131,0-1-1,0 0 1,0 0 0,0-1 0,0 1 0,0-1-1,9-5 1,2-4-42,0-1-1,-1 0 0,0-1 0,-1-1 1,0-1-1,-1 0 0,17-24 1,2-8-76,38-72 0,-70 117-60,18-32 33,-1-2-1,-1 0 0,16-55 1,-91 199-490,45-83 515,2 1 1,1 1 0,1-1 0,1 2-1,2-1 1,0 1 0,2 0-1,-1 29 1,5-54-164,0 0-1,0 0 1,0 0 0,1 0 0,-1 0-1,1 0 1,-1 0 0,1 0 0,0 0-1,0 0 1,1-1 0,-1 1-1,0 0 1,1-1 0,0 1 0,-1-1-1,1 0 1,0 1 0,0-1 0,0 0-1,1 0 1,-1 0 0,0 0-1,1-1 1,-1 1 0,1-1 0,0 1-1,-1-1 1,1 0 0,0 0 0,0 0-1,0-1 1,0 1 0,0-1-1,0 1 1,0-1 0,4 0 0,0 0-402,-1-1 0,0 1 1,1-1-1,-1-1 0,0 1 0,0-1 1,0 0-1,0 0 0,0-1 1,0 0-1,0 0 0,-1 0 1,0-1-1,1 1 0,-1-1 1,8-10-1,13-19-10813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42.697"/>
    </inkml:context>
    <inkml:brush xml:id="br0">
      <inkml:brushProperty name="width" value="0.025" units="cm"/>
      <inkml:brushProperty name="height" value="0.025" units="cm"/>
    </inkml:brush>
  </inkml:definitions>
  <inkml:trace contextRef="#ctx0" brushRef="#br0">0 77 12940,'0'0'11312,"10"9"-8525,-6-5-2517,0 0 0,1 0 0,0 0 0,0-1 0,0 0 0,0 0 0,1 0 0,-1 0 0,1-1 0,0 0 0,0 0 0,-1-1 0,1 1 0,0-1 0,0 0 0,1-1 0,-1 0 0,9 0 0,-6-1-214,0-1 1,0 0-1,0 0 1,0 0-1,-1-1 0,1-1 1,-1 0-1,14-7 0,-19 9-52,1-1 0,-1 1 1,1 0-1,-1-1 0,0 1 0,0-1 0,0 0 0,0 0 0,-1-1 1,1 1-1,-1 0 0,0-1 0,0 1 0,0-1 0,0 0 0,0 0 0,-1 0 1,0 0-1,0 0 0,0 0 0,0-4 0,-1 7-4,0-1 0,-1 1 0,1 0 0,-1 0 0,1 0 0,-1 0 0,0 0 0,1 0 0,-1 0 0,0 0 0,1 0 0,-1 1 0,0-1 0,0 0 0,0 0 0,0 1 0,0-1 0,0 0 0,0 1 0,0-1 0,0 1 0,0 0 0,0-1 0,0 1 0,-1 0 0,1-1 0,0 1 0,0 0 0,0 0 0,0 0 0,-1 0 0,-1 1 0,-44 1 0,37 0 0,1 0 0,0 1 0,-1 0 0,1 0 0,1 1 0,-1 1 0,0 0 0,1 0 0,0 0 0,0 1 0,1 0 0,-1 0 0,-10 14 0,13-15 0,0 1 0,0 0 0,0 1 0,1-1 0,0 1 0,0-1 0,0 1 0,1 1 0,0-1 0,1 0 0,0 1 0,0-1 0,0 1 0,1-1 0,0 1 0,1 0 0,0 12 0,1-17-2,-1 1 1,1-1-1,0 0 0,1 0 0,-1 0 1,0 0-1,1 0 0,0 0 0,0 0 1,0-1-1,0 1 0,0-1 1,0 1-1,1-1 0,-1 0 0,1 0 1,-1 0-1,1 0 0,0 0 0,0 0 1,0-1-1,0 0 0,0 1 0,0-1 1,0 0-1,4 0 0,7 2-438,0-1 0,0 0 0,0-1 0,27-1 0,34-9-7312,8-18-6560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4:02.489"/>
    </inkml:context>
    <inkml:brush xml:id="br0">
      <inkml:brushProperty name="width" value="0.025" units="cm"/>
      <inkml:brushProperty name="height" value="0.025" units="cm"/>
    </inkml:brush>
  </inkml:definitions>
  <inkml:trace contextRef="#ctx0" brushRef="#br0">1 293 14157,'0'0'2093,"13"3"-1821,36 5 250,0-2 0,1-2 0,0-2 0,95-10 0,214-45 31,-320 46-486,302-60 244,360-49 713,-530 111-923,-653 23 3764,-1-1-2514,363-19-1255,-132 4-107,208 1 23,0 2 0,0 2 0,-68 19 0,67-6 281,29-4-146,16-15-154,0 0 1,0 0 0,0-1 0,0 1-1,0 0 1,0-1 0,0 1 0,0 0-1,0 0 1,0-1 0,1 1 0,-1 0-1,0-1 1,1 1 0,-1-1 0,0 1-1,1 0 1,-1-1 0,1 1 0,-1-1-1,1 1 1,-1-1 0,1 1-1,-1-1 1,1 1 0,0-1 0,-1 0-1,1 1 1,0-1 0,0 0 0,15 7-79,0-1 0,1-1 1,0 0-1,0-2 1,0 0-1,0-1 0,29 1 1,-29-2 72,91 3 46,0-4 0,212-29 0,207-74-1201,-98 16-1516,-389 81 2606,-13 2 375,-56 6 688,-353 55-229,249-32-1154,-212 13 0,329-37-87,1 0 1,-1-1 0,0-1 0,1-1 0,-1 0 0,0-1 0,1 0 0,0-1-1,-24-11 1,-28-30-6350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4:03.218"/>
    </inkml:context>
    <inkml:brush xml:id="br0">
      <inkml:brushProperty name="width" value="0.025" units="cm"/>
      <inkml:brushProperty name="height" value="0.025" units="cm"/>
    </inkml:brush>
  </inkml:definitions>
  <inkml:trace contextRef="#ctx0" brushRef="#br0">34 106 17649,'0'0'2220,"13"4"-1782,26 6 36,0-1-1,1-3 1,67 4-1,138-8-185,-165-3-276,230-24-294,14 0 14,-408 34 604,19 0-271,-410 9 1137,348-21-615,-220-34-1,540 33-1333,46 6-937,294-7-5280,-533 5 6958,11 1-235,0-2 1,-1 0-1,1 0 0,0-1 1,-1 0-1,1-1 0,-1 0 0,0 0 1,12-7-1,-22 10 246,1 0 1,0 0-1,-1-1 1,1 1-1,-1-1 1,1 1-1,-1 0 1,1-1-1,-1 1 1,1-1-1,-1 1 1,1-1-1,-1 0 1,0 1-1,1-1 1,-1 1-1,0-1 1,1 0-1,-1 1 1,0-1-1,0 0 1,0 1-1,0-1 1,0 0-1,0 1 1,0-1-1,0 0 1,0 1-1,0-1 1,0 0-1,0-1 1,-1 1 62,0 0 0,0 0 0,0-1 0,0 1 0,0 0 0,0 0 0,0 0 0,0 0 0,-1 0 0,1 1 0,0-1 0,-1 0 0,1 0 0,-3 0 0,-20-6 469,1 1 0,-1 1 0,-1 2 0,1 0 0,-1 1 0,-45 4 0,24-2-79,-60 3 1122,-149 23 1,-105 39-125,244-42-1418,89-17-46,21-4-52,1-1-1,-1 1 1,1-1-1,-1 0 1,0 0 0,1-1-1,-1 0 1,0 0-1,1 0 1,-11-2-1,16 1-44,-1 1 0,1 0 0,-1 0-1,1-1 1,0 1 0,-1 0 0,1-1-1,-1 1 1,1-1 0,0 1 0,0 0-1,-1-1 1,1 1 0,0-1-1,0 1 1,-1-1 0,1 1 0,0-1-1,0 1 1,0-1 0,0 1 0,0-1-1,0 1 1,0-1 0,0 1 0,0-1-1,0 1 1,0-1 0,0 1-1,0-1 1,0 0 0,4-28-7951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4:17.727"/>
    </inkml:context>
    <inkml:brush xml:id="br0">
      <inkml:brushProperty name="width" value="0.025" units="cm"/>
      <inkml:brushProperty name="height" value="0.025" units="cm"/>
    </inkml:brush>
  </inkml:definitions>
  <inkml:trace contextRef="#ctx0" brushRef="#br0">1281 14 8648,'0'0'4495,"-9"-3"-3892,3 0-566,5 2-39,-1 1 0,1-1 0,0 0 0,-1 0 0,1 0 0,-1 1 0,1-1 0,-1 1-1,0-1 1,1 1 0,-1 0 0,1 0 0,-1 0 0,0 0 0,1 0 0,-1 0 0,0 0 0,1 0-1,-1 0 1,1 1 0,-1-1 0,1 1 0,-1-1 0,0 1 0,1 0 0,0-1 0,-1 1 0,1 0-1,-1 0 1,1 0 0,0 0 0,0 0 0,0 0 0,0 1 0,0-1 0,0 0 0,-1 2 0,-33 69-1241,-46 133 0,26-59 1241,-255 634 42,32 19 2061,77 5-1353,59 14-610,89-415 921,-2 614 1,55 1266-846,0-2185 33,3 0 0,5 0 0,22 100 1,-23-163-177,2-2 0,2 1 0,0-1 0,3-1 0,0 0 0,2-1 0,2-1 0,0 0 0,2-1 0,1-1 0,49 48 0,-51-58-140,1-1 0,1-1 0,1-1-1,0 0 1,1-2 0,0-1 0,1-1-1,1-1 1,32 9 0,-41-14 18,0-2 0,0 0 1,0-1-1,1-1 1,-1-1-1,0 0 0,1-1 1,-1 0-1,0-2 0,0 0 1,0 0-1,0-2 1,0 0-1,-1 0 0,0-2 1,16-9-1,1-4 13,-2-2 1,0-1-1,-1-1 1,-2-1-1,0-2 0,-2-1 1,28-39-1,1-12 60,74-143 1,174-467 780,-58-25-314,324-1466-329,-446 1439-122,-104 545 74,-11-357-1,-18 423-52,-6 1 0,-46-173 0,-105-241 389,-46 27 876,176 441-967,-3 2-1,-4 2 1,-2 2-1,-93-103 1,112 143-372,-2 1 1,0 2-1,-2 1 1,-1 1-1,-1 2 1,0 2-1,-2 0 1,0 3-1,-2 1 1,1 2-1,-2 1 1,0 2 0,-44-6-1,-90-11-5980,84 13-2141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5:15.171"/>
    </inkml:context>
    <inkml:brush xml:id="br0">
      <inkml:brushProperty name="width" value="0.025" units="cm"/>
      <inkml:brushProperty name="height" value="0.025" units="cm"/>
    </inkml:brush>
  </inkml:definitions>
  <inkml:trace contextRef="#ctx0" brushRef="#br0">1 336 5605,'0'0'9262,"10"1"-8952,826 13 2076,-384-39-1851,101-1 169,-182 24-794,1081 6-653,-911 8 369,-1170-35-213,-262-17 1662,-3 40-1255,-460-12-229,1287 9 425,17 3 20,1-3 0,0-2 0,-78-17 0,126 22-28,-1 0-1,1 0 1,0-1 0,-1 1 0,1 0-1,0-1 1,-1 1 0,1-1-1,0 1 1,0-1 0,-1 0-1,1 1 1,0-1 0,0 0 0,0 0-1,0 0 1,0 0 0,0 0-1,0 0 1,1 0 0,-1 0 0,-1-2-1,2 2-8,1 0 0,-1 0 0,0 0-1,1 0 1,-1 0 0,1 0-1,-1 0 1,1 0 0,-1 0 0,1 1-1,0-1 1,0 0 0,-1 0 0,1 1-1,0-1 1,0 0 0,0 1 0,-1-1-1,1 1 1,0-1 0,2 0 0,62-23-170,25 2 191,181-18 0,101 19-491,-271 16-91,835-27-4281,1248 5 7513,-2006 31-2697,-142 2-389,-34-2-985,-11 1 444,-19 3-870,-44 2-805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5:34.440"/>
    </inkml:context>
    <inkml:brush xml:id="br0">
      <inkml:brushProperty name="width" value="0.025" units="cm"/>
      <inkml:brushProperty name="height" value="0.025" units="cm"/>
    </inkml:brush>
  </inkml:definitions>
  <inkml:trace contextRef="#ctx0" brushRef="#br0">811 148 7399,'-115'193'4866,"65"-95"-4516,5 2-1,-56 185 1,-10 137-259,-84 656-1,108-97 1907,33-281-1730,44-607-263,-33 567 360,44-632-344,0-1 1,2-1-1,1 1 0,1 0 0,1-1 0,16 43 1,-18-59-20,0-1 1,1 1 0,0-1 0,1 1-1,0-1 1,0-1 0,1 1 0,0-1-1,0-1 1,1 1 0,0-1 0,0-1-1,1 1 1,0-1 0,0-1-1,0 0 1,1 0 0,0-1 0,16 6-1,-10-7 45,0-1 0,0 0-1,0-1 1,0-1-1,0 0 1,0-1 0,0-1-1,0 0 1,-1-2-1,1 1 1,-1-2 0,1 0-1,-1-1 1,-1 0-1,1-1 1,26-18 0,4-7-13,-1-1 0,-1-2 0,61-66 0,18-32-163,-5-6-1,-6-4 1,-6-5 0,165-315 0,-194 297 655,106-337 1,0-192 309,-170 642-800,129-648 585,-125 576-509,-5-1 0,-6 0-1,-18-211 1,4 267-92,-2 0 0,-3 1 0,-4 1 0,-2 1 0,-3 0 0,-56-110 0,59 142-15,-1 1 0,-2 1 0,-1 1 0,-1 1 0,-46-43 0,48 54 20,-1 0 0,-1 2-1,0 1 1,-2 1 0,0 1-1,0 1 1,-58-19 0,48 22-67,0 1 1,0 3 0,-1 1-1,-1 1 1,-49 1-1,59 5-598,0 1-1,0 1 1,0 2-1,1 0 1,0 2-1,0 1 1,-42 19-1,-16 16-4829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5:57.524"/>
    </inkml:context>
    <inkml:brush xml:id="br0">
      <inkml:brushProperty name="width" value="0.025" units="cm"/>
      <inkml:brushProperty name="height" value="0.025" units="cm"/>
    </inkml:brush>
  </inkml:definitions>
  <inkml:trace contextRef="#ctx0" brushRef="#br0">135 2019 5157,'0'0'133,"-9"2"572,-117 6 10121,150-7-7263,38-2-2145,15-18-707,115-43 0,-29 7-569,767-163 638,-300 81-460,271-67 175,-168 41-179,614-178 95,-971 243-141,574-73-1,44 34-121,-491 66-98,208-37 238,35-5 54,-82 10-2002,-660 103 937,0-1 0,0 0 0,0 0 0,0 0 1,0 0-1,0-1 0,0 1 0,0-1 0,5-3 1,4-8-6202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7:29.873"/>
    </inkml:context>
    <inkml:brush xml:id="br0">
      <inkml:brushProperty name="width" value="0.025" units="cm"/>
      <inkml:brushProperty name="height" value="0.025" units="cm"/>
    </inkml:brush>
  </inkml:definitions>
  <inkml:trace contextRef="#ctx0" brushRef="#br0">10 1507 12300,'0'0'2423,"-3"10"-2161,0 19-133,1-1 1,1 0-1,1 0 1,1 0-1,10 50 1,-3-7-42,4 74 115,-2-16 1428,43 211-1,-48-318-1428,2 0 0,0-1 0,1 0 0,1-1 0,1 0-1,1 0 1,17 24 0,-19-33-126,0-1 1,0 1-1,1-2 0,0 1 0,1-1 0,0-1 0,1 0 1,-1-1-1,1 0 0,1-1 0,-1 0 0,28 8 0,-6-5 94,2-3 0,-1 0 0,1-3-1,0-1 1,59-4 0,180-33 397,-226 26-515,901-137 323,-529 95-351,550-141 0,-402 36 9,596-144 46,-648 185-2,983-183-26,-1407 285-37,1395-234 164,-1389 226-53,956-163 476,-1050 184-581,64-8-28,104-25 1,-155 29 158,0-1 0,-1-1 1,0-1-1,0 0 0,0-1 1,-1-1-1,0-1 0,-1 0 1,0-1-1,0 0 0,14-17 1,-20 18-132,-1-1 1,0 0-1,-1-1 1,0 0 0,-1 0-1,0-1 1,-1 1-1,0-1 1,-1 0-1,0-1 1,-2 1-1,1-1 1,0-13-1,-2-2-71,-2 0-1,0 0 1,-2 1-1,-1-1 1,-9-33-1,0 5-6,8 30 56,-1 0 0,-1 1 0,-17-40-1,20 58 23,0 1-1,0-1 0,0 1 0,-1 0 0,-1 0 1,1 1-1,-1 0 0,0-1 0,0 2 0,-1-1 1,0 1-1,0 0 0,0 1 0,-1-1 1,-12-4-1,-13-5-92,-7-1 227,-60-34 0,84 41-185,0 0 1,0 2 0,-1 0 0,0 0 0,-1 2 0,1 0 0,-1 1 0,-18-1 0,-150 2-190,105 4 321,-600 45-99,453-25-9,-2511 278-438,2431-263 148,-2733 443 243,2153-301 42,18 59 35,864-236-123,-271 101 776,237-84-1416,-49 32-1,66-36-1153,1 1-1,0 1 1,-22 24-1,25-18-6502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2:08:18.257"/>
    </inkml:context>
    <inkml:brush xml:id="br0">
      <inkml:brushProperty name="width" value="0.025" units="cm"/>
      <inkml:brushProperty name="height" value="0.025" units="cm"/>
    </inkml:brush>
  </inkml:definitions>
  <inkml:trace contextRef="#ctx0" brushRef="#br0">10475 542 11115,'-130'-38'1028,"-220"-53"63,-601-43-679,592 91-226,284 33-166,-1208-140 1572,-7 75 735,-243 137-1878,1122-14-433,-688 172 0,804-136-13,-469 201-1,574-197 0,4 9-1,4 8 0,-223 171 1,255-158 2,-167 169-1,252-220-20,3 3-1,4 2 1,2 3-1,-71 129 1,105-161 11,1 2 1,2 0 0,3 1-1,1 1 1,3 0 0,1 1-1,3 0 1,2 0-1,1 1 1,3 0 0,3 0-1,1-1 1,2 1 0,3-1-1,1 1 1,3-2 0,17 49-1,4-17 43,3-2-1,4-2 0,3-1 0,3-2 0,102 123 1,-51-87 27,4-5 1,188 151-1,-149-151-25,4-7-1,4-5 1,4-8-1,253 102 1,-113-78 83,507 117 1,-360-137 23,697 49-1,457-118 66,-972-53-145,-1-27 0,1044-244 0,-538-44-7,-852 239 378,510-287 1,-666 328-87,-3-6 0,-4-5 1,-3-4-1,159-165 0,-216 193 3,-2-2 0,-3-3-1,70-127 1,-88 135-74,-3-1 1,-2-1-1,-2-1 0,-3-1 0,14-94 0,-22 86-240,-3-1-1,-3 1 0,-4-1 0,-2 0 1,-3 0-1,-2 1 0,-4 0 0,-3 1 0,-2 1 1,-3 0-1,-3 1 0,-3 1 0,-3 2 1,-2 0-1,-2 3 0,-3 0 0,-3 3 0,-1 1 1,-3 2-1,-3 1 0,-1 3 0,-74-57 1,39 46-99,-3 3 1,-2 4 0,-2 3-1,-140-52 1,26 28-317,-222-47 1,82 46-1290,-499-42 1,-365 61-3071,136 73-2238,518 11-1388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5.465"/>
    </inkml:context>
    <inkml:brush xml:id="br0">
      <inkml:brushProperty name="width" value="0.025" units="cm"/>
      <inkml:brushProperty name="height" value="0.025" units="cm"/>
    </inkml:brush>
  </inkml:definitions>
  <inkml:trace contextRef="#ctx0" brushRef="#br0">178 12 19410,'0'0'6561,"-10"1"-4409,-5 1-1612,0 0-1,0 1 1,0 1 0,-20 8 0,31-11-488,0 1 0,0-1 0,0 1 0,-1 0-1,2 1 1,-1-1 0,0 1 0,0-1 0,1 1 0,-1 0-1,1 0 1,0 1 0,0-1 0,0 1 0,1 0 0,-1-1-1,1 1 1,0 0 0,0 0 0,0 1 0,1-1-1,-3 7 1,4-10-46,1 1 0,-1-1-1,0 0 1,1 0 0,-1 0-1,0 0 1,1 0-1,-1 0 1,1 0 0,0 0-1,-1 0 1,1 0 0,0 0-1,0 0 1,-1 0 0,1 0-1,0 0 1,0-1 0,0 1-1,0 0 1,0-1 0,0 1-1,0-1 1,0 1 0,0-1-1,1 1 1,-1-1-1,0 0 1,0 0 0,0 1-1,0-1 1,1 0 0,-1 0-1,0 0 1,0 0 0,0-1-1,2 1 1,49-5 313,-41 0-304,1 1-1,-1-2 1,0 0 0,0 0-1,0-1 1,-1 0-1,0-1 1,-1 0-1,1-1 1,-2 1 0,1-2-1,-1 1 1,-1-1-1,11-18 1,-24 39-15,0 1 0,1 0 0,1 0 0,0 0 0,0 1 0,1-1 0,1 1 0,0 0 0,-1 24 0,4-35-96,0 0 0,-1-1 0,1 1 0,0-1 1,0 1-1,0-1 0,0 1 0,0-1 0,0 1 0,0-1 0,1 0 0,-1 0 1,0 1-1,1-1 0,-1 0 0,1 0 0,0-1 0,-1 1 0,1 0 0,-1 0 0,1-1 1,0 1-1,0-1 0,-1 1 0,1-1 0,0 0 0,0 0 0,0 0 0,-1 0 1,1 0-1,2 0 0,4-1-961,-1 1-1,1-1 1,-1 0 0,0 0 0,0-1 0,12-4-1,18-14-9837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47.396"/>
    </inkml:context>
    <inkml:brush xml:id="br0">
      <inkml:brushProperty name="width" value="0.025" units="cm"/>
      <inkml:brushProperty name="height" value="0.025" units="cm"/>
    </inkml:brush>
  </inkml:definitions>
  <inkml:trace contextRef="#ctx0" brushRef="#br0">147 74 8104,'-8'0'4500,"-118"1"8536,126-1-12973,-1 0-1,1-1 1,-1 1-1,1 0 1,0 0 0,-1 0-1,1 0 1,-1 0-1,1 0 1,0 0-1,-1 0 1,1 0-1,0 0 1,-1 0-1,1 1 1,-1-1 0,1 0-1,0 0 1,-1 0-1,1 0 1,0 1-1,-1-1 1,1 0-1,0 0 1,-1 1-1,1-1 1,0 0 0,0 0-1,-1 1 1,1-1-1,0 0 1,0 1-1,-1-1 1,1 1-1,0-1 1,0 0-1,0 1 1,0-1 0,0 0-1,0 1 1,0-1-1,0 1 1,0-1-1,0 0 1,0 1-1,0-1 1,0 1-1,0-1 1,0 0 0,0 1-1,0-1 1,0 1-1,0-1 1,0 0-1,1 1 1,-1-1-1,0 0 1,0 1-1,0-1 1,1 0 0,-1 1-1,1-1 1,21 20 1057,-3-13-891,0-1 0,0 0-1,1-2 1,34 4 0,87-1 661,-115-7-858,736-21-32,-1-47 0,-643 56 0,990-34 0,-1059 47 0,1 3 0,-1 2 0,0 2 0,0 2 0,56 19 0,-112-29-754,-11-9-3419,0-12-4577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0.455"/>
    </inkml:context>
    <inkml:brush xml:id="br0">
      <inkml:brushProperty name="width" value="0.025" units="cm"/>
      <inkml:brushProperty name="height" value="0.025" units="cm"/>
    </inkml:brush>
  </inkml:definitions>
  <inkml:trace contextRef="#ctx0" brushRef="#br0">252 134 10154,'0'0'6534,"3"-9"-3022,-3 7-3483,2-3 532,-1-1 0,0 1 0,0 0 1,0-1-1,0 1 0,-1-1 0,0-7 0,-1 11-373,1-1 1,-1 1-1,0 0 0,0 0 0,0 0 1,0-1-1,0 1 0,0 0 1,0 0-1,-1 0 0,1 1 0,-1-1 1,1 0-1,-1 0 0,0 1 1,1-1-1,-1 1 0,0 0 0,0-1 1,0 1-1,0 0 0,-1 0 1,1 0-1,-4-1 0,0 0-115,0 0 1,1 1-1,-1 0 0,0 0 0,0 0 1,0 0-1,0 1 0,0 0 0,0 0 0,0 1 1,0 0-1,0 0 0,0 0 0,0 0 1,0 1-1,1 0 0,-1 1 0,1-1 1,-1 1-1,1 0 0,0 0 0,0 1 0,0-1 1,1 1-1,-1 0 0,1 0 0,0 1 1,-5 7-1,1-2-58,1 1 0,1 0-1,0 0 1,1 1 0,0 0 0,0 0 0,1 0 0,1 0 0,0 1-1,1-1 1,0 1 0,1 19 0,0-30-2,1 0-1,0 0 0,0 0 1,1 0-1,-1 0 1,0 0-1,1 0 1,-1 0-1,1 0 1,-1 0-1,1 0 1,0 0-1,0 0 1,0 0-1,0-1 1,0 1-1,0 0 1,1-1-1,-1 1 1,1-1-1,-1 1 1,1-1-1,-1 0 0,1 0 1,0 1-1,0-1 1,-1 0-1,1-1 1,0 1-1,0 0 1,0 0-1,0-1 1,0 1-1,0-1 1,0 0-1,0 0 1,0 0-1,0 0 1,0 0-1,0 0 1,0 0-1,4-1 1,4-1 41,-1 0 0,1 0 0,-1-1 1,0 0-1,0 0 0,0-1 0,0-1 1,8-5-1,0-2-54,0-1 0,0-1 0,-2 0 0,0-1 0,20-25 0,-30 35 0,-1-1 0,0 0 0,0 0 0,0 0 0,0 0 0,-1-1 0,0 1 0,-1-1 0,1 0 0,-1 0 0,-1 0 0,1 0 0,-1 0 0,0 0 0,-1-1 0,0 1 0,0 0 0,0 0 0,-3-12 0,3 18-32,0 1 0,-1-1 1,1 0-1,0 0 0,-1 1 0,1-1 0,-1 0 0,1 0 1,-1 1-1,1-1 0,-1 1 0,1-1 0,-1 0 1,1 1-1,-1-1 0,0 1 0,1-1 0,-1 1 0,0 0 1,0-1-1,1 1 0,-1 0 0,0-1 0,0 1 1,1 0-1,-1 0 0,0 0 0,0-1 0,0 1 0,0 0 1,1 0-1,-1 0 0,0 1 0,0-1 0,0 0 1,1 0-1,-1 0 0,0 1 0,0-1 0,0 0 0,1 1 1,-1-1-1,-1 1 0,0 0-257,-1 1-1,1-1 1,0 1-1,0-1 1,0 1 0,0 0-1,0-1 1,0 1-1,0 0 1,1 0 0,-1 1-1,-1 2 1,-4 20-5477,4 3-2108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0.907"/>
    </inkml:context>
    <inkml:brush xml:id="br0">
      <inkml:brushProperty name="width" value="0.025" units="cm"/>
      <inkml:brushProperty name="height" value="0.025" units="cm"/>
    </inkml:brush>
  </inkml:definitions>
  <inkml:trace contextRef="#ctx0" brushRef="#br0">85 7 19667,'0'0'7254,"-5"13"-5454,-16 54-991,4 0 0,2 0 0,4 2 1,-5 85-1,18-197-809,1-1 0,2 1 0,2 0 0,2 1 0,1 0 0,29-72 0,-37 110 0,0-1 0,0 1 0,1-1 0,-1 1 0,1 0 0,0 0 0,0 0 0,1 1 0,-1-1 0,1 1 0,-1-1 0,1 1 0,0 0 0,1 1 0,-1-1 0,0 1 0,1-1 0,-1 1 0,1 1 0,8-3 0,-8 3 0,1 1 0,-1 0 0,1 0 0,0 0 0,-1 0 0,1 1 0,-1 0 0,1 0 0,-1 1 0,1-1 0,-1 1 0,0 0 0,0 1 0,0-1 0,0 1 0,0 0 0,8 7 0,-7-5 0,0 0 0,-1 1 0,0-1 0,0 1 0,0 0 0,0 0 0,-1 1 0,0-1 0,-1 1 0,4 7 0,-6-11 0,0-1 0,0 1 0,-1 0 0,1-1 0,-1 1 0,1 0 0,-1-1 0,0 1 0,0 0 0,0-1 0,0 1 0,0 0 0,-1-1 0,0 1 0,1 0 0,-1-1 0,0 1 0,0-1 0,0 1 0,0-1 0,-1 0 0,1 1 0,-1-1 0,1 0 0,-1 0 0,0 0 0,0 0 0,0 0 0,0-1 0,0 1 0,-4 2 0,-3 1 0,0-1 0,0 1 0,-1-2 0,1 1 0,-1-1 0,0-1 0,0 0 0,0 0 0,0-1 0,0 0 0,-11-1 0,17 0 0,1 0 0,-1 0 0,1 0 0,-1 0 0,1-1 0,-1 1 0,1-1 0,-1 0 0,1 0 0,0 0 0,0-1 0,0 1 0,0-1 0,0 0 0,0 0 0,0 0 0,0 0 0,0 0 0,1-1 0,-1 1 0,1-1 0,0 1 0,0-1 0,0 0 0,0 0 0,0 0 0,1 0 0,-1 0 0,1-1 0,0 1 0,0 0 0,0-1 0,0 1 0,0-7 0,1 9-192,1-1 0,-1 1 0,0-1 1,1 1-1,-1 0 0,1-1 0,0 1 0,-1-1 0,1 1 1,0 0-1,0 0 0,0-1 0,0 1 0,0 0 0,0 0 0,0 0 1,0 0-1,1 0 0,-1 0 0,0 0 0,1 1 0,-1-1 0,0 0 1,1 1-1,-1-1 0,1 1 0,-1-1 0,1 1 0,-1 0 1,1 0-1,2 0 0,59-5-10616,-52 5 8596,22 0-7040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1.386"/>
    </inkml:context>
    <inkml:brush xml:id="br0">
      <inkml:brushProperty name="width" value="0.025" units="cm"/>
      <inkml:brushProperty name="height" value="0.025" units="cm"/>
    </inkml:brush>
  </inkml:definitions>
  <inkml:trace contextRef="#ctx0" brushRef="#br0">1 134 14318,'0'0'10004,"8"2"-6460,2-1-3194,0 0 0,0 0 1,0-1-1,0 0 0,0-1 0,0 0 0,0-1 0,0 0 0,0 0 0,0-1 0,-1 0 0,1-1 0,9-5 0,43-31-350,-59 39 0,-1-1 0,0 0 0,1 0 0,-1 0 0,0 0 0,0 0 0,0 0 0,0-1 0,-1 1 0,1-1 0,-1 1 0,1-1 0,-1 1 0,0-1 0,0 0 0,0 0 0,0 0 0,-1 0 0,1 1 0,-1-1 0,0 0 0,1-4 0,-2 6 0,0 1 0,1-1 0,-1 0 0,0 0 0,0 0 0,1 1 0,-1-1 0,0 0 0,0 1 0,0-1 0,0 0 0,0 1 0,0-1 0,0 1 0,0 0 0,0-1 0,0 1 0,0 0 0,0 0 0,0 0 0,0-1 0,0 1 0,0 0 0,0 0 0,-1 1 0,1-1 0,0 0 0,0 0 0,0 0 0,0 1 0,0-1 0,0 1 0,0-1 0,0 1 0,-1 0 0,-39 18 0,33-13 0,1 0 0,0 0 0,0 0 0,0 1 0,1 0 0,0 0 0,0 1 0,1 0 0,0 0 0,0 0 0,1 1 0,0-1 0,0 1 0,1 0 0,1 0 0,-1 1 0,1-1 0,-1 17 0,3-24 0,1-1 0,-1 0 0,0 0 0,1 1 0,-1-1 0,1 0 0,0 0 0,-1 1 0,1-1 0,0 0 0,0 0 0,0 0 0,0 0 0,0 0 0,0 0 0,0 0 0,0-1 0,0 1 0,0 0 0,0 0 0,0-1 0,1 1 0,-1-1 0,0 1 0,0-1 0,1 0 0,-1 1 0,0-1 0,1 0 0,-1 0 0,3 0 0,49 0 0,-45-1 0,5-1 0,-1-1 0,0 0 0,0 0 0,0-1 0,0-1 0,-1 0 0,1-1 0,-1 0 0,-1 0 0,14-11 0,-7 6 0,0 0 0,30-13 0,-46 23 0,-1 1 0,0 0 0,0 0 0,1 0 0,-1 0 0,0 0 0,1 0 0,-1 0 0,0 0 0,1-1 0,-1 1 0,0 0 0,0 0 0,1 0 0,-1 0 0,0 1 0,1-1 0,-1 0 0,0 0 0,1 0 0,-1 0 0,0 0 0,0 0 0,1 0 0,-1 0 0,0 1 0,0-1 0,1 0 0,-1 0 0,0 0 0,0 1 0,1-1 0,-1 0 0,0 0 0,0 1 0,0-1 0,1 0 0,0 17 0,-9 26 0,6-31 0,2-11 0,-1-1 0,1 1 0,0-1 0,0 1 0,0-1 0,0 1 0,0-1 0,0 1 0,0-1 0,0 1 0,1-1 0,-1 0 0,0 1 0,0-1 0,0 1 0,0-1 0,1 1 0,-1-1 0,0 0 0,0 1 0,1-1 0,-1 1 0,0-1 0,1 0 0,-1 1 0,0-1 0,1 0 0,-1 0 0,0 1 0,1-1 0,-1 0 0,1 0 0,-1 1 0,1-1 0,0 0 0,22-2 0,23-16 0,-23 6 0,-17 8 0,1 0 0,0 1 0,0-1 0,0 1 0,0 1 0,1 0 0,-1 0 0,11-2 0,-17 5 4,0 0 1,-1 0-1,1 0 1,-1 0-1,1 0 0,-1 0 1,1 0-1,-1 0 0,0 0 1,0 0-1,1 1 1,-1-1-1,0 0 0,0 0 1,0 0-1,0 0 1,0 0-1,-1 0 0,1 1 1,-1 0-1,-2 26-464,2-21-2439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2.320"/>
    </inkml:context>
    <inkml:brush xml:id="br0">
      <inkml:brushProperty name="width" value="0.025" units="cm"/>
      <inkml:brushProperty name="height" value="0.025" units="cm"/>
    </inkml:brush>
  </inkml:definitions>
  <inkml:trace contextRef="#ctx0" brushRef="#br0">1 68 17745,'0'0'5968,"0"9"-3699,1-6-2148,-1-1 0,0 1 0,0-1 0,1 1 0,-1-1-1,1 1 1,0-1 0,0 1 0,0-1 0,0 0 0,0 1 0,0-1 0,3 3 0,-2-3-13,1-1-1,-1 1 1,1-1 0,-1 1-1,1-1 1,0 0 0,0 0-1,-1 0 1,1-1 0,0 1-1,0-1 1,0 1 0,0-1-1,0 0 1,0 0 0,2-1-1,9 1 49,-1-1 0,0-1 0,-1 0 0,1 0 0,0-2-1,-1 0 1,14-5 0,-20 6-103,0 1 0,0-1 1,0 0-1,-1-1 0,1 0 0,-1 1 1,0-2-1,0 1 0,-1 0 0,1-1 0,-1 0 1,0 0-1,0 0 0,0-1 0,-1 1 0,4-9 1,-7 14-27,1-1 0,-1 0 0,0 1 0,1-1 0,-1 0 0,0 1 0,1-1 0,-1 0-1,0 0 1,0 1 0,0-1 0,0 0 0,0 0 0,0 1 0,0-1 0,0 0 0,0 0 0,0 1 0,0-1 0,0 0 0,0 0 0,-1 1 0,1-1 0,0 0 0,-1 0 0,1 1 0,0-1 0,-2-1 0,1 2-21,0 0 1,0 0-1,0 0 0,0 0 0,0-1 0,0 2 0,0-1 1,-1 0-1,1 0 0,0 0 0,0 0 0,0 1 1,0-1-1,0 0 0,0 1 0,-2 0 0,-3 3-9,0-1-1,0 1 0,0-1 0,0 2 0,-7 6 0,-1 5 53,1 1 0,-17 30 0,26-40-40,0-1 0,1 1 0,0 1 0,0-1 0,1 0 0,0 1 0,0-1 0,1 1 0,0-1 0,0 14 0,1-21-9,0 1 0,1-1 0,-1 1 0,1-1 0,0 1 0,-1-1 0,1 0 0,-1 1 0,1-1 0,0 0 0,-1 1 0,1-1 0,0 0 0,-1 0 0,1 1 0,0-1 0,-1 0 0,1 0 0,0 0 0,0 0 0,-1 0 0,1 0 0,0 0 0,-1 0 0,1 0 0,0-1 0,-1 1 0,2 0 0,23-5 0,-9-2 0,-1-1 0,1 0 0,-1-2 0,0 1 0,-1-2 0,18-16 0,-12 10 0,0 1 0,23-13 0,-20 22 0,-23 7 0,1 1 0,-1-1 0,0 0 0,1 0 0,-1 1 0,1-1 0,-1 0 0,0 0 0,1 1 0,-1-1 0,0 0 0,1 1 0,-1-1 0,0 1 0,0-1 0,1 0 0,-1 1 0,0-1 0,0 1 0,0-1 0,0 1 0,0-1 0,1 0 0,-1 1 0,0-1 0,0 1 0,0-1 0,0 2 0,-11 44 0,4-25 0,7-6-2761,0-14 2668,0-1 1,0 0-1,1 0 0,-1 0 1,0 0-1,0 0 1,0 1-1,0-1 1,0 0-1,0 0 0,1 0 1,-1 0-1,0 0 1,0 0-1,0 0 1,1 1-1,-1-1 1,0 0-1,0 0 0,0 0 1,0 0-1,1 0 1,-1 0-1,0 0 1,0 0-1,0 0 0,1 0 1,-1 0-1,0 0 1,0 0-1,0 0 1,1 0-1,-1 0 0,0-1 1,0 1-1,0 0 1,0 0-1,1 0 1,-1 0-1,0 0 0,0 0 1,0 0-1,0-1 1,1 1-1,-1 0 1,0 0-1,0 0 0,0 0 1,0-1-1,0 1 1,0 0-1,0 0 1,0 0-1,0 0 1,0-1-1,1 1 0,-1 0 1,0 0-1,0 0 1,0-1-1,0 1 1,0 0-1,-1-1 0,7-8-7140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2.881"/>
    </inkml:context>
    <inkml:brush xml:id="br0">
      <inkml:brushProperty name="width" value="0.025" units="cm"/>
      <inkml:brushProperty name="height" value="0.025" units="cm"/>
    </inkml:brush>
  </inkml:definitions>
  <inkml:trace contextRef="#ctx0" brushRef="#br0">105 110 7527,'0'0'17446,"9"5"-15919,-3-2-1200,-1-1 1,1 1-1,0-1 0,0 0 1,0 0-1,0-1 1,12 2-1,-14-3-148,-1 0 1,1 0-1,-1-1 1,1 0-1,-1 1 0,1-1 1,-1-1-1,1 1 0,-1 0 1,0-1-1,0 1 0,0-1 1,0 0-1,0 0 0,0 0 1,0-1-1,-1 1 0,5-6 1,-3 3-157,0 1 1,0-1 0,0-1-1,-1 1 1,0 0 0,0-1-1,-1 0 1,1 0-1,1-7 1,-4 12-24,0 0 0,1-1 0,-1 1 0,0 0 0,0-1 1,0 1-1,0 0 0,0-1 0,0 1 0,0 0 0,-1-1 0,1 1 0,0 0 0,-1-1 0,1 1 0,-1 0 0,0 0 1,1-1-1,-1 1 0,0 0 0,0 0 0,1 0 0,-1 0 0,0 0 0,0 0 0,0 0 0,0 0 0,-1 0 1,1 1-1,0-1 0,0 0 0,0 1 0,-1-1 0,1 1 0,0-1 0,0 1 0,-1 0 0,1-1 0,0 1 1,-1 0-1,1 0 0,-1 0 0,1 0 0,0 0 0,-3 1 0,-8 0 0,1 0 0,-1 1 0,1 1 0,0 0 0,-1 1 0,2 0 0,-1 0 0,0 1 0,1 1 0,0 0 0,0 0 0,0 1 0,1 0 0,0 0 0,1 1 0,0 1 0,0-1 0,0 1 0,1 1 0,1-1 0,-1 1 0,2 0 0,-1 1 0,-5 15 0,11-25 2,-1 1 1,1-1-1,0 1 1,0 0-1,-1-1 1,1 1-1,0 0 1,0-1-1,1 1 1,-1 0-1,0-1 1,1 1-1,-1 0 0,1-1 1,-1 1-1,1-1 1,0 1-1,-1-1 1,1 1-1,0-1 1,0 1-1,0-1 1,0 0-1,0 0 1,1 1-1,-1-1 0,0 0 1,1 0-1,-1 0 1,0 0-1,1-1 1,-1 1-1,1 0 1,-1-1-1,1 1 1,0-1-1,-1 1 1,1-1-1,0 0 0,2 1 1,9 1-157,1 0 1,0-1 0,27-2-1,-25 1-331,-4 0-1327,0-1 1,0 0-1,0 0 1,0-1-1,13-4 1,18-10-7462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3.240"/>
    </inkml:context>
    <inkml:brush xml:id="br0">
      <inkml:brushProperty name="width" value="0.025" units="cm"/>
      <inkml:brushProperty name="height" value="0.025" units="cm"/>
    </inkml:brush>
  </inkml:definitions>
  <inkml:trace contextRef="#ctx0" brushRef="#br0">230 5 17553,'0'0'10527,"-9"-1"-9064,2-1-1281,0 2-1,0-1 1,0 1 0,0 0 0,0 1 0,0-1 0,1 1 0,-1 1 0,0-1-1,0 1 1,1 0 0,-1 1 0,-11 5 0,-9 6 106,18-10-244,0 0-1,0 1 0,0 0 1,1 0-1,0 1 0,0 0 0,0 1 1,-10 11-1,18-18-43,0 0 0,0 1 0,0-1 0,0 0 0,0 1 0,0-1 0,0 0 0,0 1 0,0-1 0,0 0 0,0 1 0,0-1 0,0 0 0,0 0 0,0 1 0,0-1 0,1 0 0,-1 1 0,0-1 0,0 0 0,0 1 0,0-1 0,1 0 0,-1 0 0,0 1 0,0-1 0,1 0 0,-1 0 0,0 0 0,0 1 0,1-1 0,-1 0 0,0 0 0,1 0 0,-1 0 0,0 0 0,1 0 0,-1 1 0,0-1 0,1 0 0,-1 0 0,0 0 0,1 0 0,-1 0 0,0 0 0,1 0 0,-1 0 0,0-1 0,1 1 0,-1 0 0,1 0 0,25 1 0,-22-2 0,59 0-1210,77 3-2982,-139-2 4188,1 0 0,-1 0 0,1 0 0,-1 0 0,0 1 0,1-1 0,-1 0 0,0 1 0,1-1 0,-1 1 0,0-1 0,0 1 0,1 0 0,-1 0 0,0-1 0,0 1 0,0 0 0,0 0 0,0 0 0,1 1 0,-2-1 89,1 0 0,-1 0 0,0 0 0,0 0 0,0 0 0,0 0 0,0 0 0,0 0 0,0 0 0,0-1 0,0 1 0,0 0 0,-1 0 0,1 0 0,0 0 0,-1 0 0,1 0 0,-1 0 0,1-1 0,-1 1 0,0 1 0,-3 4 361,-1-1-1,0 0 1,0 0 0,0 0-1,-1-1 1,-6 5 0,-5 3-253,-53 31 92,64-40-283,1 0-1,-1 0 1,0-1 0,0 1 0,0-2 0,0 1 0,0-1-1,0 0 1,-12 1 0,17-3-8,1 0 0,0 0 0,0 0-1,0 0 1,0 0 0,0 1 0,0-1 0,0 0 0,0 0 0,0 0-1,0 0 1,0 0 0,0 0 0,1 0 0,-1 0 0,0 0 0,1 0 0,-1 1-1,2-3 1,45-52-6058,-15 21-1842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3.600"/>
    </inkml:context>
    <inkml:brush xml:id="br0">
      <inkml:brushProperty name="width" value="0.025" units="cm"/>
      <inkml:brushProperty name="height" value="0.025" units="cm"/>
    </inkml:brush>
  </inkml:definitions>
  <inkml:trace contextRef="#ctx0" brushRef="#br0">252 0 11691,'0'0'18487,"-4"11"-16864,2-6-1442,0 1-135,-1-1 0,1 1 0,1 0 1,-1-1-1,1 1 0,0 0 0,0 0 0,1 0 0,-1 0 1,1 0-1,1 0 0,-1 0 0,1 0 0,0 0 1,0 0-1,5 11 0,-5-15-46,5 10 0,0-1 0,-1 1 0,0 0 0,4 21 0,-8-30 0,-1 0 0,1-1 0,-1 1 0,0-1 0,0 1 0,0 0 0,0-1 0,0 1 0,-1-1 0,1 1 0,-1 0 0,0-1 0,1 1 0,-1-1 0,0 0 0,-1 1 0,1-1 0,0 0 0,-1 1 0,1-1 0,-1 0 0,0 0 0,0 0 0,1-1 0,-1 1 0,0 0 0,-1-1 0,1 1 0,-3 1 0,-6 2-217,-1 0 0,0-1 1,0 0-1,0-1 0,0 0 0,0-1 1,-25 1-1,20-2-1037,1-1 1,0-1 0,-17-4-1,-8-6-10512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4.092"/>
    </inkml:context>
    <inkml:brush xml:id="br0">
      <inkml:brushProperty name="width" value="0.025" units="cm"/>
      <inkml:brushProperty name="height" value="0.025" units="cm"/>
    </inkml:brush>
  </inkml:definitions>
  <inkml:trace contextRef="#ctx0" brushRef="#br0">129 425 11371,'-8'2'4084,"-24"6"-1209,-57 17 8919,143-22-9151,-15-6-2643,1-1 0,0-1 0,49-15 0,118-44 0,-91 26 0,836-248-2306,-940 283 1124,21-8-2500,-19-3-5014,-12 0-7084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5.157"/>
    </inkml:context>
    <inkml:brush xml:id="br0">
      <inkml:brushProperty name="width" value="0.025" units="cm"/>
      <inkml:brushProperty name="height" value="0.025" units="cm"/>
    </inkml:brush>
  </inkml:definitions>
  <inkml:trace contextRef="#ctx0" brushRef="#br0">379 126 16624,'2'-12'3053,"4"-41"65,-6 51-2950,0 0 0,0-1 0,0 1 0,0 0 0,0 0 0,0-1 0,0 1 0,-1 0 0,1 0 0,-1 0 0,0 0 0,0 0 0,1-1 0,-1 1 0,-1 1 0,1-1 0,0 0 0,0 0 0,-1 0 0,1 1 0,-1-1 0,1 0 0,-1 1 0,0-1 0,0 1 0,1 0 0,-1 0 0,0 0 0,0 0 1,0 0-1,0 0 0,0 0 0,-1 1 0,1-1 0,0 1 0,0-1 0,-4 1 0,-1-1-28,0 1 0,0 0 0,0 1 1,0 0-1,0 0 0,0 0 0,0 1 1,0-1-1,0 2 0,-8 3 0,0 3-80,0 1 0,0 1-1,1 0 1,0 1 0,1 0-1,1 1 1,0 0-1,1 1 1,-11 16 0,5-3 88,0 0 1,2 1 0,1 1 0,-12 37-1,22-54-86,0 0 0,0 1 0,2-1 1,0 1-1,0 0 0,0 21 0,2-31-59,0 1 1,1-1-1,-1 0 1,1 0-1,0 0 1,0 1 0,0-1-1,0 0 1,0 0-1,1 0 1,-1 0-1,1 0 1,0-1-1,0 1 1,0-1 0,0 1-1,0-1 1,1 1-1,-1-1 1,1 0-1,-1 0 1,1 0-1,0-1 1,0 1 0,0-1-1,0 1 1,0-1-1,0 0 1,0 0-1,5 1 1,6 0 5,1 0 1,0-1 0,0 0-1,0-1 1,0-1 0,0 0-1,0-1 1,0-1-1,25-7 1,-29 7-5,-1-1-1,1 0 1,-1-1-1,0 0 1,0 0-1,-1-1 1,0 0 0,0-1-1,0 0 1,-1-1-1,0 0 1,0 0-1,11-16 1,-18 23-5,0-1 0,1 1 0,-1-1 0,-1 1 0,1-1 0,0 1 0,0-1 0,-1 0 0,1 0 0,-1 1 0,1-1 0,-1 0 0,0 0 0,1 0 0,-1 1 0,0-1 0,0 0 0,-1 0 0,1 0 0,-1-3 0,0 4 0,0 0 0,1 0 0,-1 0 0,0 0 0,0 0 0,-1 0 0,1 0 0,0 0 0,0 0 0,0 0 0,-1 1 0,1-1 0,0 0 0,-1 1 0,1-1 0,-1 1 0,1 0 0,0-1 0,-3 1 0,-5-1 0,0 1 0,0 0 0,0 0 0,0 1 0,0 0 0,-16 5 0,68-30 0,-39 20 0,1 1 0,0-1 0,0 1 0,0 0 0,1 0 0,-1 1 0,1 0 0,-1 0 0,1 0 0,0 0 0,0 1 0,0 0 0,11 0 0,-16 1 0,0 0 0,0 1 0,-1-1 0,1 0 0,0 1 0,0-1 0,0 1 0,0 0 0,0-1 0,0 1 0,-1-1 0,1 1 0,0 0 0,-1 0 0,1-1 0,0 1 0,-1 0 0,1 0 0,-1 0 0,1 0 0,-1 0 0,0 0 0,1 0 0,-1 0 0,0 0 0,0 0 0,1 1 0,1 32 0,-2-25 0,-9 111 0,0-26 0,9-93-76,0 0 1,-1 0-1,1 0 0,0 0 0,0 0 1,0 0-1,0 0 0,0 0 0,0 0 1,0-1-1,0 1 0,1 0 0,-1 0 1,0 0-1,0 0 0,1 0 1,-1 0-1,1 0 0,-1 0 0,1-1 1,-1 1-1,1 0 0,-1 0 0,1-1 1,0 1-1,-1 0 0,1-1 1,0 1-1,0 0 0,0-1 0,-1 1 1,1-1-1,0 0 0,0 1 0,0-1 1,0 0-1,0 1 0,0-1 0,0 0 1,0 0-1,0 0 0,0 0 1,-1 0-1,1 0 0,0 0 0,0 0 1,0 0-1,0 0 0,0 0 0,0-1 1,0 1-1,0 0 0,0-1 0,0 1 1,0-1-1,-1 1 0,1-1 1,1 0-1,21-23-7916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6.160"/>
    </inkml:context>
    <inkml:brush xml:id="br0">
      <inkml:brushProperty name="width" value="0.025" units="cm"/>
      <inkml:brushProperty name="height" value="0.025" units="cm"/>
    </inkml:brush>
  </inkml:definitions>
  <inkml:trace contextRef="#ctx0" brushRef="#br0">122 249 4164,'0'0'21428,"-11"1"-20050,8-1-1319,-1 0 0,0 0 1,0 1-1,1 0 0,-1-1 1,0 1-1,1 1 0,-1-1 1,1 0-1,-1 1 0,1 0 1,0 0-1,-1 0 0,1 0 1,0 0-1,1 1 0,-1-1 1,0 1-1,1 0 0,-1 0 1,1 0-1,0 0 0,0 0 1,0 0-1,-2 6 0,-20 54 32,23-60-91,0 1 0,0-1 0,0 1 0,0 0 0,1 0 0,-1 0 0,1-1 0,0 1 0,1 0 0,-1 0 0,0 0 0,1-1 0,0 1 0,2 7 0,-1-10 10,0 1 0,-1-1 0,1 0 0,0 1 0,0-1 0,0 0 0,0 0 0,0-1 0,0 1 0,0 0 0,0-1 0,0 1 0,0-1 0,0 1 0,0-1 0,1 0 0,-1 0 0,0 0 0,0 0 0,0-1 0,0 1 0,1 0 0,3-2 0,2 0 121,1 0 0,-1-1 0,0 0-1,0 0 1,8-5 0,16-13 75,-2-2 0,0-1-1,-2-2 1,0-1 0,-2-1 0,-1-1-1,-2-1 1,0-1 0,-3-1 0,24-47 0,-42 76-194,15-33 84,-17 35-95,1-1 0,0 1 0,-1-1 0,1 1 0,-1-1 0,1 1 0,-1-1 0,1 1 0,-1-1 0,0 1 0,0-1 0,0 1 0,0-1 1,0 0-1,0 1 0,-1-1 0,1 1 0,-1-3 0,0 5-33,-1-1 1,0 0 0,1 1-1,-1-1 1,1 0 0,-1 1 0,1 0-1,-1-1 1,1 1 0,-1 0-1,1 0 1,0 0 0,-1 0-1,1 0 1,0 0 0,0 0 0,0 1-1,0-1 1,0 0 0,-1 2-1,1-2 12,-22 27 18,0 2 1,2 1 0,1 0-1,1 1 1,2 2 0,1-1-1,-19 61 1,33-86 13,0 0 0,0 1-1,0-1 1,1 0 0,0 1 0,1 9 0,0-16-10,0 0 1,1 0 0,-1 0 0,0 0-1,1 0 1,-1-1 0,1 1 0,0 0-1,0 0 1,0 0 0,0-1 0,0 1-1,0-1 1,0 1 0,0-1 0,1 1-1,-1-1 1,1 1 0,-1-1 0,1 0-1,-1 0 1,1 0 0,0 0 0,-1 0 0,1 0-1,0-1 1,0 1 0,0 0 0,-1-1-1,1 1 1,3-1 0,9 2-80,0 0-1,0-1 1,0-1 0,0 0 0,-1-1 0,1-1 0,23-5 0,-27 5-1229,0-2 0,-1 1 0,1-1 0,-1 0 0,0-1 0,14-10 0,8-12-9130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5.841"/>
    </inkml:context>
    <inkml:brush xml:id="br0">
      <inkml:brushProperty name="width" value="0.025" units="cm"/>
      <inkml:brushProperty name="height" value="0.025" units="cm"/>
    </inkml:brush>
  </inkml:definitions>
  <inkml:trace contextRef="#ctx0" brushRef="#br0">69 1 17617,'0'0'10858,"5"80"-9481,-17-22-864,-3 8-321,-1-1-32,1-4-64,5-8-64,5-9 0,5-13-224,0-14-897,1-12-865,7-5-1249,-8-13-737,0-17-2306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6.199"/>
    </inkml:context>
    <inkml:brush xml:id="br0">
      <inkml:brushProperty name="width" value="0.025" units="cm"/>
      <inkml:brushProperty name="height" value="0.025" units="cm"/>
    </inkml:brush>
  </inkml:definitions>
  <inkml:trace contextRef="#ctx0" brushRef="#br0">27 190 14318,'0'0'3208,"-5"-10"-69,-15-33-155,20 41-2892,-1 1 1,1-1-1,0 0 0,0 1 0,0-1 1,0 0-1,0 1 0,0-1 0,0 0 1,1 0-1,-1 1 0,0-1 1,1 1-1,-1-1 0,1 0 0,0 1 1,0-1-1,0 1 0,-1-1 0,1 1 1,0 0-1,1-1 0,-1 1 0,0 0 1,0 0-1,1 0 0,-1 0 1,3-2-1,46-22 678,-42 21-479,31-10-84,1 2 0,0 1-1,1 2 1,0 2 0,0 2 0,1 2 0,66 2 0,-95 1-205,1 1 1,0 0 0,-1 1-1,1 1 1,-1 0-1,0 1 1,23 10-1,-31-12 20,0 0-1,-1 1 1,1 0-1,-1 0 0,1 1 1,-1-1-1,0 1 0,0 0 1,-1 0-1,1 0 1,-1 1-1,0-1 0,0 1 1,0 0-1,-1 0 1,1 0-1,-1 0 0,0 0 1,-1 0-1,1 1 1,-1-1-1,0 6 0,0 1 37,0 0 0,-1 0-1,-1 0 1,0 0-1,-1 0 1,0 0 0,0 0-1,-2 0 1,1-1-1,-1 1 1,-11 18 0,6-14 77,-1 0 1,0 0-1,-2-2 0,0 1 1,0-1-1,-1-1 1,-19 14-1,12-11-15,0-2 0,-1 0 0,0-1 0,-1-2 0,-1 0 0,1-1 0,-2-1-1,1-2 1,-1 0 0,-1-1 0,-43 4 0,-20-11-120,82 1 0,-1-1 0,1-1 0,0 1 0,0-1 0,0 0 0,0 0 0,0-1 0,0 1 0,1-2 0,-1 1 0,-6-6 0,12 9-41,0 0 0,0 0 0,0 0 0,0 0 0,0 0 0,0-1-1,0 1 1,-1 0 0,1 0 0,0 0 0,0 0 0,0-1 0,0 1 0,0 0 0,0 0 0,0 0 0,0-1 0,1 1-1,-1 0 1,0 0 0,0 0 0,0 0 0,0-1 0,0 1 0,0 0 0,0 0 0,0 0 0,0 0 0,0 0 0,1-1-1,-1 1 1,0 0 0,0 0 0,0 0 0,0 0 0,0 0 0,0 0 0,1 0 0,-1 0 0,0-1 0,0 1 0,0 0-1,0 0 1,1 0 0,-1 0 0,0 0 0,0 0 0,0 0 0,1 0 0,-1 0 0,13-4-6783,-10 3 2712,21-10-12197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6.975"/>
    </inkml:context>
    <inkml:brush xml:id="br0">
      <inkml:brushProperty name="width" value="0.025" units="cm"/>
      <inkml:brushProperty name="height" value="0.025" units="cm"/>
    </inkml:brush>
  </inkml:definitions>
  <inkml:trace contextRef="#ctx0" brushRef="#br0">65 1 13869,'0'0'9481,"5"90"-8744,-15-30-129,2 12-255,-3 6 191,4 5 97,5-7-449,2-10-128,0-12 96,2-12-160,2-15-64,2-13-416,-5-12-737,-2-25-3204,-17-12-575,-7-13-514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7.318"/>
    </inkml:context>
    <inkml:brush xml:id="br0">
      <inkml:brushProperty name="width" value="0.025" units="cm"/>
      <inkml:brushProperty name="height" value="0.025" units="cm"/>
    </inkml:brush>
  </inkml:definitions>
  <inkml:trace contextRef="#ctx0" brushRef="#br0">0 90 16624,'0'0'2167,"6"-9"396,-4 5-2412,1 0 1,-1 0-1,1 0 1,0 0-1,1 0 1,-1 1-1,0 0 1,1 0-1,0 0 1,0 0-1,0 0 1,0 1-1,0-1 1,1 1-1,-1 0 1,1 1-1,-1-1 1,1 1-1,-1 0 1,10-1-1,88-11 1342,1 5 0,159 7 0,-243 1-1321,0 2 0,-1 1 0,1 0 0,34 11 0,-49-13-92,1 1 0,-1 0 1,0 0-1,0 0 0,0 1 0,0 0 0,-1-1 0,1 1 0,-1 0 0,1 1 0,3 4 0,-6-6-1,1 1 0,-1-1 0,0 1-1,0-1 1,0 1 0,0-1 0,0 1-1,-1 0 1,1 0 0,-1-1 0,0 1 0,0 0-1,0 0 1,0-1 0,0 1 0,-1 0-1,1-1 1,-1 1 0,0 0 0,-1 4-1,-2 2-53,-1-1 0,0 0 0,0 1 0,-1-2 0,0 1 0,0-1 0,-1 0 0,0 0 0,0-1 0,-1 1-1,-12 6 1,-11 8-35,-54 24-1,62-33 11,0-1 0,-1-1 0,0-1 0,-1-1 0,0-2 0,0 0 0,-33 2 0,58-8-16,-1 1 0,0-1-1,1 0 1,-1 0 0,1 0 0,-1 0 0,0 0-1,1 0 1,-1 0 0,1 0 0,-1 0-1,0 0 1,1 0 0,-1-1 0,1 1 0,-1 0-1,1 0 1,-1 0 0,1-1 0,-1 1 0,1 0-1,-1-1 1,1 1 0,-1-1 0,1 1-1,-1 0 1,1-1 0,0 1 0,-1-1 0,1 1-1,0-1 1,-1 1 0,1-1 0,0 1 0,0-1-1,-1 0 1,1 1 0,0-1 0,0 1 0,0-1-1,0 0 1,0 1 0,0-1 0,0 1-1,0-1 1,0 0 0,0 1 0,0-1 0,0 1-1,0-1 1,1 0 0,-1 0 0,1-4-908,2-25-7351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8.174"/>
    </inkml:context>
    <inkml:brush xml:id="br0">
      <inkml:brushProperty name="width" value="0.025" units="cm"/>
      <inkml:brushProperty name="height" value="0.025" units="cm"/>
    </inkml:brush>
  </inkml:definitions>
  <inkml:trace contextRef="#ctx0" brushRef="#br0">1 647 7111,'0'0'14760,"12"-2"-13244,18-7-325,-1-1-1,1-1 1,-2-2-1,38-22 1,116-78 582,-151 92-1635,223-154 497,82-53-1313,-319 219-19,5-2-1247,-13 2-4773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00.301"/>
    </inkml:context>
    <inkml:brush xml:id="br0">
      <inkml:brushProperty name="width" value="0.025" units="cm"/>
      <inkml:brushProperty name="height" value="0.025" units="cm"/>
    </inkml:brush>
  </inkml:definitions>
  <inkml:trace contextRef="#ctx0" brushRef="#br0">1 0 15855,'0'0'12139,"4"71"-12106,-4-34-1,0 7 32,0-3-128,0-5-1025,0-5 224,0-8 256,0-8-672,0-6-1282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00.642"/>
    </inkml:context>
    <inkml:brush xml:id="br0">
      <inkml:brushProperty name="width" value="0.025" units="cm"/>
      <inkml:brushProperty name="height" value="0.025" units="cm"/>
    </inkml:brush>
  </inkml:definitions>
  <inkml:trace contextRef="#ctx0" brushRef="#br0">1 47 21396,'0'0'6438,"77"8"-4996,-29-7-321,7-1-609,3 0-320,1-6-95,-2-7-514,-13 0-1665,-11 2-1601,-17-1-2371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00.970"/>
    </inkml:context>
    <inkml:brush xml:id="br0">
      <inkml:brushProperty name="width" value="0.025" units="cm"/>
      <inkml:brushProperty name="height" value="0.025" units="cm"/>
    </inkml:brush>
  </inkml:definitions>
  <inkml:trace contextRef="#ctx0" brushRef="#br0">0 74 8552,'4'-8'9476,"0"-3"-7336,9-23 1112,1 13 3015,-11 56-3187,-6 234-3080,20-339 0,-10 22 0,0-54 0,-7 104 0,1 0 0,-1-1 0,1 1 0,-1 0 0,1-1 0,0 1 0,0 0 0,0-1 0,0 1 0,0-1 0,0 1 0,0-1 0,0 0 0,1 0 0,-1 1 0,0-1 0,1 0 0,-1 0 0,1 0 0,-1 0 0,1 0 0,0-1 0,-1 1 0,1 0 0,0-1 0,0 0 0,2 1 0,3 1 0,0 0 0,1-1 0,-1 0 0,0 0 0,12-1 0,-16 0-255,1 0 0,-1-1 0,1 1 0,-1-1 0,1 0 1,-1 0-1,0 0 0,1 0 0,-1 0 0,0-1 0,0 1 0,0-1 0,0 0 0,0 0 0,0 0 0,-1-1 1,1 1-1,-1-1 0,1 1 0,-1-1 0,0 0 0,0 0 0,0 0 0,0 0 0,-1 0 0,1 0 0,1-5 1,-2-7-6734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01.328"/>
    </inkml:context>
    <inkml:brush xml:id="br0">
      <inkml:brushProperty name="width" value="0.025" units="cm"/>
      <inkml:brushProperty name="height" value="0.025" units="cm"/>
    </inkml:brush>
  </inkml:definitions>
  <inkml:trace contextRef="#ctx0" brushRef="#br0">0 0 20147,'0'0'11595,"13"56"-11371,-12-47-160,3-1-32,-1-3-1025,-1-5-2146,3-6-2754,0-16-8553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01.809"/>
    </inkml:context>
    <inkml:brush xml:id="br0">
      <inkml:brushProperty name="width" value="0.025" units="cm"/>
      <inkml:brushProperty name="height" value="0.025" units="cm"/>
    </inkml:brush>
  </inkml:definitions>
  <inkml:trace contextRef="#ctx0" brushRef="#br0">1 0 23254,'0'0'6951,"1"11"-5862,-2 29-638,1 65 265,1-95-678,0 0 0,0 0 1,1-1-1,0 1 0,0 0 0,1 0 1,8 16-1,-5-18-1630,4 6-5478,-10-13 6934,0-1 1,0 0-1,0 0 1,0 1 0,0-1-1,0 0 1,0 0-1,0 1 1,0-1 0,0 0-1,0 0 1,0 1-1,0-1 1,0 0 0,0 0-1,0 1 1,0-1 0,0 0-1,0 0 1,-1 0-1,1 1 1,0-1 0,0 0-1,0 0 1,0 0-1,0 1 1,-1-1 0,1 0-1,0 0 1,0 0-1,0 0 1,-1 0 0,1 0-1,0 1 1,0-1 0,-1 0-1,1 0 1,0 0-1,0 0 1,0 0 0,-1 0-1,1 0 1,0 0-1,0 0 1,-1 0 0,1 0-1,0 0 1,0 0-1,-1 0 1,1 0 0,0 0-1,0 0 1,-1 0 0,1-1-1,0 1 1,0 0-1,0 0 1,-1 0 0,-9-2-10761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8.286"/>
    </inkml:context>
    <inkml:brush xml:id="br0">
      <inkml:brushProperty name="width" value="0.025" units="cm"/>
      <inkml:brushProperty name="height" value="0.025" units="cm"/>
    </inkml:brush>
  </inkml:definitions>
  <inkml:trace contextRef="#ctx0" brushRef="#br0">0 206 5445,'2'10'15151,"11"-6"-10303,24-4-5084,-29 0 1949,10-3-1542,0 0 0,0-1 0,-1-1 0,1 0 0,-1-1-1,0-1 1,-1-1 0,1-1 0,-2 0 0,1-1 0,-1 0-1,-1-2 1,0 1 0,0-2 0,-1 0 0,15-20 0,-26 30-137,0 0 0,0 0 1,0-1-1,0 1 1,0-1-1,-1 1 0,1-1 1,-1 0-1,1-7 0,-2 11-24,0-1-1,0 0 0,0 1 0,0-1 1,0 1-1,0-1 0,0 0 0,0 1 1,0-1-1,-1 0 0,1 1 0,0-1 1,0 1-1,-1-1 0,1 1 0,0-1 1,-1 1-1,1-1 0,0 1 0,-1-1 1,1 1-1,-1-1 0,1 1 0,-1-1 1,-1 1-16,1-1 0,0 1 1,-1-1-1,1 1 1,0 0-1,-1 0 1,1 0-1,-1 0 0,1 0 1,-1 0-1,1 0 1,0 0-1,-1 1 0,1-1 1,-2 1-1,-4 2-6,0-1-1,1 2 1,-1-1-1,1 1 1,0 0 0,0 0-1,0 1 1,1-1-1,0 1 1,-6 7-1,-47 60 247,53-65-187,-1 2 93,-1 0-1,2 0 0,-1 0 1,1 1-1,-6 16 0,10-24-117,1 0 0,-1-1 0,1 1 0,-1-1 0,1 1 0,0 0 0,0-1-1,0 1 1,0 0 0,0 0 0,0-1 0,0 1 0,1 0 0,-1-1 0,1 1-1,-1-1 1,1 1 0,-1 0 0,1-1 0,0 1 0,0-1 0,0 0 0,0 1-1,0-1 1,0 0 0,0 1 0,0-1 0,0 0 0,1 0 0,-1 0 0,1 0 0,-1 0-1,0 0 1,1-1 0,-1 1 0,1 0 0,0-1 0,-1 1 0,1-1 0,0 1-1,-1-1 1,1 0 0,0 0 0,2 0 0,20 3-40,-1-1 0,1-1 0,0 0 0,27-5 0,-37 2-1186,0 0-1,0-1 1,0-1-1,23-9 0,10-11-7309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02.182"/>
    </inkml:context>
    <inkml:brush xml:id="br0">
      <inkml:brushProperty name="width" value="0.025" units="cm"/>
      <inkml:brushProperty name="height" value="0.025" units="cm"/>
    </inkml:brush>
  </inkml:definitions>
  <inkml:trace contextRef="#ctx0" brushRef="#br0">0 1 20628,'0'0'10634,"17"67"-10602,-12-43-2595,2-2-4035,-1-1-6631</inkml:trace>
  <inkml:trace contextRef="#ctx0" brushRef="#br0" timeOffset="1">241 533 15727,'0'0'17040,"6"22"-31806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21.565"/>
    </inkml:context>
    <inkml:brush xml:id="br0">
      <inkml:brushProperty name="width" value="0.025" units="cm"/>
      <inkml:brushProperty name="height" value="0.025" units="cm"/>
    </inkml:brush>
  </inkml:definitions>
  <inkml:trace contextRef="#ctx0" brushRef="#br0">15 103 8584,'0'0'7223,"-1"0"-7163,0 1 0,0-1 0,0 1 0,0-1 1,0 1-1,0-1 0,1 1 0,-1 0 0,0 0 0,0-1 0,0 1 0,1 0 1,-1 0-1,1 0 0,-1 0 0,0 0 0,1 0 0,-1 1 0,1 1-3,0-1 0,1 1 0,-1-1 0,1 0 0,0 1 0,-1-1 0,1 0 0,0 0 0,0 1 0,1-1 0,-1 0 0,0 0 0,1 0 0,-1 0 0,1-1 0,0 1 0,-1 0 0,1-1 0,0 1 0,0-1 0,0 1 0,0-1 0,0 0 0,0 0 0,1 0 0,-1 0 0,0 0 0,1-1 0,-1 1 0,0-1 0,1 1 0,3-1 0,12 2 293,1 0-1,-1-1 0,27-3 1,-15 1 156,54-3 256,143-27 0,-44 4-150,442 0 586,-280 20-816,801 0 979,-973 4-931,224-33 0,-231 19 536,-209 10-9107,28 1 2322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38.014"/>
    </inkml:context>
    <inkml:brush xml:id="br0">
      <inkml:brushProperty name="width" value="0.025" units="cm"/>
      <inkml:brushProperty name="height" value="0.025" units="cm"/>
    </inkml:brush>
  </inkml:definitions>
  <inkml:trace contextRef="#ctx0" brushRef="#br0">144 964 4612,'0'0'2114,"7"-8"-1980,-3 3-661,33-30 3349,-35 33-2544,0 1-1,1 0 0,-1-1 1,1 1-1,-1 0 0,1 0 1,0 0-1,-1 1 0,1-1 1,0 1-1,0-1 0,-1 1 1,1 0-1,0 0 0,0 0 1,-1 1-1,1-1 0,0 0 1,0 1-1,3 1 1,8 3 47,-1-2 0,1 0 1,0 0-1,1-1 1,-1-1-1,20 0 0,93-11 966,-54 3-818,189 3 1523,35-3-1072,25-7 478,-4 1-1000,-234 5-201,1 4 0,0 3-1,0 4 1,95 16 0,-47 2 42,206 6 0,139-28-20,-333-1 61,424-8-147,427-3 89,-331 44-151,-28 0 5,-190-27 308,417 0-221,510-10 78,-464 18-122,16-28 55,-207-4-57,-491 21-123,813-19 89,-634 9 254,-31 1-89,-375 7-252,16 1 17,1-1-1,-1 0 1,0-2-1,0 0 1,23-8 0,-36 10-5,0-1 1,0 0 0,0 0-1,0 0 1,-1-1 0,1 1-1,-1-1 1,0 0-1,0 1 1,0-2 0,0 1-1,0 0 1,-1 0 0,1-1-1,-1 0 1,0 1 0,0-1-1,0 0 1,-1 0 0,1 0-1,-1 0 1,0 0 0,0 0-1,-1-1 1,1 1-1,-1 0 1,0-5 0,0-511 905,0 516-928,0-1 0,0 1 0,0-1 0,-1 1 0,0 0 0,0-1 0,0 1 0,0 0 0,-1-1 0,1 1 0,-1 0 1,0 0-1,-1 0 0,1 1 0,-1-1 0,1 0 0,-1 1 0,0 0 0,0 0 0,-1 0 0,1 0 0,-1 0 0,-7-4 0,0 2-21,0 0 0,0 1 0,0 1 1,-1 0-1,0 0 0,1 1 0,-24-1 0,-246-6-29,-38-4-3,-598-57-588,374 30 341,-109 24 305,-1 41 16,622-23-11,-1387 59 21,-1117-8-10,697-39 10,1342-12-38,-536-5 34,406-51 0,-48 0-61,155 62-19,-431-15 217,870 4-389,79 7 154,1 1 0,-1-1-1,1 0 1,0 0-1,0 0 1,1 0-1,1 6 1,8 33 85,-1 0 1,-3 1-1,-1-1 0,-1 68 0,-12 387-126,8-487 133,0 0 0,1 0 0,0 0 0,6 19 1,-6-26-8,1 1 1,-1-1-1,1 0 0,0 0 1,0-1-1,0 1 1,1 0-1,-1-1 1,1 1-1,0-1 1,0 0-1,0 0 1,1 0-1,5 4 0,-2-2-656,0 1-1166,0-4-3297,3-1-2381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51.008"/>
    </inkml:context>
    <inkml:brush xml:id="br0">
      <inkml:brushProperty name="width" value="0.025" units="cm"/>
      <inkml:brushProperty name="height" value="0.025" units="cm"/>
    </inkml:brush>
  </inkml:definitions>
  <inkml:trace contextRef="#ctx0" brushRef="#br0">194 917 7015,'0'0'12310,"11"-5"-11643,2 0-448,-1 1 0,1 0 0,0 1 0,0 0 0,1 1-1,24-1 1,0 5 144,72 13-1,-72-9 23,75 5 0,-83-13-184,0-1-1,-1-2 0,1 0 1,38-13-1,8-2-6,-65 17-135,0 1 0,0 1 1,1 0-1,-1 0 0,0 1 0,1 0 1,-1 1-1,0 1 0,0 0 0,1 0 0,-1 1 1,0 0-1,-1 1 0,1 0 0,-1 1 1,0 0-1,0 1 0,0 0 0,-1 0 1,17 15-1,-12-10 73,1 1 0,0-2 0,1 0 0,21 9 0,-31-17-65,0 0 1,0 0 0,0 0-1,0-1 1,0 0 0,0 0-1,0-1 1,0 0-1,0 0 1,0 0 0,1 0-1,-1-1 1,0 0 0,0-1-1,0 1 1,10-6-1,-7 4 36,25-12 148,1 1 0,37-8 0,-59 19-216,-1 0 1,1 2-1,0-1 0,0 2 0,1 0 0,-1 0 0,0 1 0,0 1 0,20 4 0,32 15 101,-42-13-141,0-1 0,0-1-1,30 4 1,-45-9 77,0-1-1,0 0 1,0 0-1,0 0 1,0-1-1,0-1 0,0 1 1,0-2-1,0 1 1,-1-1-1,1 0 1,-1 0-1,12-8 1,50-38 569,-48 32-549,48-28 0,-60 40-90,0 1-1,0 0 1,1 1 0,-1 0 0,1 1 0,-1 0 0,1 0-1,0 1 1,13-1 0,9 2 5,-9 2 5,-1-2 0,1 0-1,-1-2 1,1-1 0,-1 0-1,0-2 1,0 0 0,26-11-1,-4-1-8,2 2 1,0 3-1,0 1 0,71-8 0,-34 2 13,-56 10 9,0 2 0,46-4 0,-67 8-27,-1 1 1,0-1-1,0 0 0,0-1 1,1 1-1,-1-1 1,-1 0-1,1 0 0,0-1 1,0 1-1,-1-1 0,0 0 1,1-1-1,-1 1 0,0-1 1,-1 1-1,1-1 1,-1 0-1,1 0 0,4-9 1,4-8-1,-1-1 1,-1 0-1,11-32 1,-5 11-28,-14 38 14,0 0 0,0 0 1,0-1-1,-1 1 0,0-1 1,0 1-1,0-1 0,-1 1 0,1-1 1,-2-11-1,0 14 7,0-1 0,0 1 0,0 0 0,-1-1 0,1 1 0,-1 0 0,0 0-1,0 0 1,0 0 0,0 1 0,0-1 0,0 0 0,-1 1 0,0 0 0,1-1 0,-1 1 0,0 0 0,-3-2 0,-31-17 14,-1 1-1,-1 2 1,0 1 0,-1 2 0,-1 2 0,0 2 0,-1 1 0,0 3-1,-46-3 1,-39-6 28,1-4 0,-147-45 0,206 50-9,-1 2 0,0 4 0,-1 2 0,0 3 1,0 4-1,-120 14 0,156-10 69,0 0-1,-1-2 1,1-2 0,-1-1 0,1-2-1,-1-1 1,1-1 0,-36-11-1,36 6-79,0 3-1,-1 1 0,0 1 0,0 2 0,0 1 0,-53 5 1,-204 39 707,131-15-414,117-21-296,0 2-1,0 1 0,-50 19 1,80-23-22,1 1 0,-1 0 1,1 0-1,0 1 1,1 1-1,-1 0 1,2 1-1,-1 0 0,1 0 1,0 1-1,1 0 1,0 1-1,1 0 1,-10 17-1,5-4-7,2 1 0,0 0 0,2 1 0,0 0 0,2 1 0,-7 48 0,12-55 3,1-1-1,1 0 0,0 0 0,1 1 1,2-1-1,0 0 0,1 0 0,0 0 1,2-1-1,11 27 0,-4-19 5,2 1 1,1-2-1,1 0 0,1-1 0,1-1 1,1-1-1,1 0 0,0-2 0,2 0 1,1-2-1,28 18 0,-24-19-334,1-1 1,1-1-1,0-1 0,1-2 0,0-1 1,1-2-1,0-1 0,1-1 0,62 4 0,68-11-4077,-55-10-1288,-20-8-2164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8:13.305"/>
    </inkml:context>
    <inkml:brush xml:id="br0">
      <inkml:brushProperty name="width" value="0.025" units="cm"/>
      <inkml:brushProperty name="height" value="0.025" units="cm"/>
    </inkml:brush>
  </inkml:definitions>
  <inkml:trace contextRef="#ctx0" brushRef="#br0">216 81 6278,'0'0'3160,"-2"-8"-2658,1-2-289,0 2 186,0 0 0,-1 1-1,0-1 1,0 1 0,-6-13-1,8 20-333,0 0 0,0 0 0,0-1 0,0 1 1,0 0-1,0 0 0,0-1 0,0 1 0,0 0 0,0 0 0,-1 0 0,1-1 0,0 1 0,0 0 0,0 0 0,0 0 0,0 0 0,-1-1 0,1 1 1,0 0-1,0 0 0,0 0 0,-1 0 0,1 0 0,0 0 0,0 0 0,-1 0 0,1 0 0,0 0 0,0-1 0,0 1 0,-1 0 0,1 0 0,0 0 1,0 0-1,-1 0 0,1 1 0,0-1 0,0 0 0,0 0 0,-1 0 0,1 0 0,-1 0 0,-4 12 494,1 18-960,4-29 460,-18 339 100,15-245 275,2-69-263,-1-5-118,2 0 0,0 0 0,4 22-1,-3-35-53,1-1-1,0 0 1,0 0-1,1 0 1,0 0-1,0 0 1,1-1-1,-1 1 1,1-1-1,1 0 1,-1 0-1,8 7 1,63 57 131,-40-40-96,32 39 0,-61-62-35,0 0 0,0 0 0,1-1 0,0 0 0,0 0 0,14 8 0,-16-11 22,0-1-1,1 0 1,0-1-1,-1 1 1,1-1 0,0 0-1,0-1 1,0 1-1,-1-1 1,1 0-1,10-2 1,41 0 347,111 8 1,-118-1-316,1-3 0,100-9 1,13-17 73,133-18 530,-219 33-618,401-27 371,-399 37-395,174-7-21,-215 3 64,-1-2 0,0-2 0,0-2 0,55-19 0,-76 21-116,-13 6 151,0 0 1,0 0-1,0 0 0,0-1 0,-1 0 1,1 0-1,0 0 0,-1 0 0,1-1 1,-1 1-1,0-1 0,0 0 0,0 0 1,0 0-1,0 0 0,-1-1 0,1 1 0,-1-1 1,0 0-1,2-5 0,20-42-5,-15 29-121,2 0 0,0 0 0,1 1 0,1 0 0,1 1 0,0 1 0,25-24 0,-38 41 40,1 0 0,-1 0 0,1-1 0,-1 1 0,0 0 0,0 0 0,0-1 0,0 1 0,-1 0 0,1-1 0,-1 1 0,1-1 0,-1 1 0,0 0 0,0-1 0,0 1 0,0-1 0,0 1 0,-1-1 0,1 1 1,-2-4-1,-19-58 188,12 39-161,-8-44 52,13 51-63,0-1-1,-2 1 0,0 0 0,-11-25 0,14 38 62,0 0 1,-1 0 0,1 0-1,-1 1 1,0-1 0,0 1-1,0 0 1,-1 0-1,1 0 1,-1 1 0,0-1-1,0 1 1,0 0 0,-1 1-1,1-1 1,-1 1-1,1 0 1,-10-1 0,-393-54 584,400 56-650,-707-8 275,369 16-27,241-2-52,-181 33 1,176-20-26,-149 6 0,186-25-413,40-1-259,1 2 0,-53 7 1,76-6 337,0 1 1,0 0 0,0 0 0,1 1 0,-1 1 0,1-1 0,0 1-1,0 1 1,0-1 0,0 1 0,1 1 0,0 0 0,-12 12 0,15-14-308,-2 2-911,1 1 0,-1-1 0,0-1 1,0 1-1,-12 6 0,-6-2-9875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45:07.363"/>
    </inkml:context>
    <inkml:brush xml:id="br0">
      <inkml:brushProperty name="width" value="0.025" units="cm"/>
      <inkml:brushProperty name="height" value="0.025" units="cm"/>
    </inkml:brush>
  </inkml:definitions>
  <inkml:trace contextRef="#ctx0" brushRef="#br0">135 304 20467,'-11'11'2196,"12"-5"-1611,27-7-675,-4-4 285,0-2 0,-1 0 1,0-2-1,40-20 0,-7 4 281,19-4 11,2 4 0,1 2-1,0 5 1,146-16 0,325 17 1419,-216 36-1501,-173-7-137,313 56 127,-447-63-360,-6-1 49,-1 0 1,32 1-1,-51-5 551,-29 0 988,-2-3-1602,0 0 0,1-3-1,0 0 1,-30-11 0,-18-4-2,-583-77-175,462 76 200,-289-11-76,386 34 21,0 5 0,-178 33 1,-128 58 4,416-97-121,-1-1 0,0 1 0,0 1 0,0-1 0,12 4 0,9 0 83,492 44-58,410 19 140,17-128-54,-372 20-219,-330 36-4083,-147 2-1298,-16-4-3983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46:35.325"/>
    </inkml:context>
    <inkml:brush xml:id="br0">
      <inkml:brushProperty name="width" value="0.025" units="cm"/>
      <inkml:brushProperty name="height" value="0.025" units="cm"/>
    </inkml:brush>
  </inkml:definitions>
  <inkml:trace contextRef="#ctx0" brushRef="#br0">2025 252 5061,'0'0'7292,"-9"-7"-6630,6 5-640,-7-7 244,-1 0 0,0 1-1,0 0 1,-1 1 0,0 0-1,0 1 1,-1 1-1,-15-5 1,-25 0 138,-63-3 0,-7 0 53,15-3 819,-157-3 1,210 20-1221,-1 1 1,1 4-1,0 1 0,-94 27 1,99-19 106,1 2 1,1 3 0,0 1-1,2 3 1,0 2-1,2 1 1,1 3-1,1 1 1,2 2 0,1 2-1,2 1 1,2 3-1,-41 54 1,45-52-75,2 2-1,2 2 1,2 0 0,2 1 0,2 2-1,-15 52 1,30-82-79,1 0-1,1 0 0,1 1 0,1-1 1,0 1-1,2-1 0,0 1 1,1 0-1,1 0 0,0-1 1,1 1-1,2-1 0,0 0 1,0 0-1,2-1 0,0 0 1,1 0-1,1 0 0,0-1 0,13 16 1,-3-10-13,0-1 1,2-2 0,0 0-1,1-1 1,1-1-1,1-1 1,0-1 0,1-1-1,0-1 1,1-1 0,0-2-1,1 0 1,1-2-1,37 7 1,-3-5 35,-1-2-1,1-4 1,0-1 0,0-4-1,100-13 1,-70-1 87,-1-5-1,0-4 1,158-63 0,243-149 1328,-88 4-250,-343 191-641,-1-2 0,-3-3 0,-2-2 0,66-75-1,-104 104-306,-1-2-1,-1 0 1,-1-1-1,-1 0 0,-1-1 1,17-46-1,-25 58-197,0-1 0,-1 0 0,-1 0 1,0 0-1,-1 0 0,0 0 0,0 0 0,-2 0 0,1 0 0,-2-1 1,1 1-1,-2 0 0,0 1 0,0-1 0,-1 0 0,-10-20 0,6 18-47,0 1 0,-1 0 0,-1 0 0,0 1 0,-1 0 0,0 1 0,-1 0 0,-20-15 0,10 12-6,-1 0 0,0 2 0,0 0 0,-43-14 0,14 11-7,-2 1 0,0 4 0,0 1 0,-74-2 0,38 9-277,0 4-1,0 4 1,1 4-1,0 4 0,-116 33 1,156-32-764,-50 11-4800,77-24-893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48:11.707"/>
    </inkml:context>
    <inkml:brush xml:id="br0">
      <inkml:brushProperty name="width" value="0.025" units="cm"/>
      <inkml:brushProperty name="height" value="0.025" units="cm"/>
    </inkml:brush>
  </inkml:definitions>
  <inkml:trace contextRef="#ctx0" brushRef="#br0">124 26 5733,'-10'2'5995,"6"-1"-5429,-67 12 1428,33-10 3208,52-3-3936,-1 1-1,1 0 0,20 6 1,-4 2-145,44 19-1,-56-21-757,32 11-20,0-3-1,1-1 0,0-3 1,1-2-1,91 3 0,-31-10-181,184-22 0,25-25 644,-121 15-588,283-7-1,-138 37 19,-1114 11 1041,723-10-1272,-450 11 255,2 32-36,493-44-225,0-1 1,1 1-1,-1 0 1,0 0-1,1 0 1,-1 0-1,0 0 0,0 0 1,1 1-1,-1-1 1,0 0-1,1 0 1,-1 0-1,0 1 1,1-1-1,-1 0 0,1 1 1,-1-1-1,0 1 1,1-1-1,-1 0 1,1 1-1,-1-1 0,1 1 1,-1-1-1,1 1 1,0 0-1,-1 0 1,15 11-101,37 5-61,46 4 195,1-4-1,126 5 0,202-21 46,-181-19-23,451-92-1,-661 103-111,-6 1-41,55-18 0,-70 16 130,-14 0 42,-1 6-60,-1 1-1,0 0 1,0 0 0,0-1-1,0 1 1,0 0 0,0 1-1,0-1 1,0 0 0,0 1-1,-4-1 1,-66-9-5,0 4 1,0 3-1,-77 6 1,86-1-11,-474 40 2,3 36 0,219-19-3198,297-57-1580,13-2-1852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0:34.664"/>
    </inkml:context>
    <inkml:brush xml:id="br0">
      <inkml:brushProperty name="width" value="0.025" units="cm"/>
      <inkml:brushProperty name="height" value="0.025" units="cm"/>
    </inkml:brush>
  </inkml:definitions>
  <inkml:trace contextRef="#ctx0" brushRef="#br0">1929 410 4484,'-12'1'9561,"-18"3"-8982,1 2-1,0 1 1,0 2 0,-34 15-1,-120 65 1643,165-78-2074,2 1 0,0 0-1,0 2 1,1 0-1,1 0 1,0 2-1,1 0 1,1 0-1,-11 20 1,-11 23-149,-36 87 1,-125 361-479,85-208 21,-346 1140 2279,432-1352-1816,-210 797 44,56 13 204,128-499 13,4 732-1,59-895-196,9-2 1,55 236-1,150 449 90,-211-859-157,137 445 65,-120-414-40,4-2 0,4-1 0,75 118 0,-92-170-12,2-1-1,1-1 1,2-1 0,1-1 0,1-2 0,2-2 0,0 0 0,2-3 0,1 0-1,42 19 1,-46-28-26,0-1 0,1-2 0,0-1 0,1-2 0,0-1-1,0-2 1,1-1 0,0-2 0,0-1 0,0-2 0,0-1-1,60-11 1,-65 5 0,0-2-1,-1 0 1,-1-3-1,1 0 1,-2-2-1,0-1 1,0-1-1,-2-1 1,0-1-1,-1-1 1,-1-1-1,27-31 1,0-5 31,-3-3 0,-2-1 1,70-127-1,-34 27-65,-6-3 0,67-218 0,63-359-40,-84 205 299,-24-5 1,29-600-1,-97-465 156,-47 1003-455,-102-641 1,87 1023 702,-10 2-1,-95-283 1,99 394-27,-6 1 1,-68-120-1,71 155-229,-4 2 0,-2 2 1,-102-108-1,104 128-347,-3 3 1,-1 2-1,-2 2 0,-2 3 0,-2 2 1,-60-28-1,81 46-555,-2 1 0,0 2 0,0 2 1,-2 1-1,1 2 0,-1 2 0,0 2 0,-1 1 0,1 2 1,-1 1-1,-48 7 0,63-2-640,1 1 0,-1 1 0,-35 14-1,-71 42-7290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0:48.185"/>
    </inkml:context>
    <inkml:brush xml:id="br0">
      <inkml:brushProperty name="width" value="0.025" units="cm"/>
      <inkml:brushProperty name="height" value="0.025" units="cm"/>
    </inkml:brush>
  </inkml:definitions>
  <inkml:trace contextRef="#ctx0" brushRef="#br0">73 234 5830,'-8'0'5930,"-47"1"-2833,55-1-3091,0 0 1,-1 0-1,1 0 1,-1 0-1,1 0 0,0 0 1,-1 0-1,1 0 1,-1 0-1,1 1 1,0-1-1,-1 0 1,1 0-1,0 0 1,-1 0-1,1 1 0,0-1 1,-1 0-1,1 1 1,0-1-1,-1 0 1,1 0-1,0 1 1,0-1-1,-1 0 1,1 1-1,0-1 1,0 1-1,0-1 0,0 0 1,-1 1-1,1-1 1,0 0-1,0 1 1,0-1-1,0 1 1,0-1-1,0 0 1,0 1-1,0-1 0,0 1 1,0-1-1,0 0 1,1 1-1,-1-1 1,0 1-1,0-1 1,0 0-1,0 1 1,1-1-1,-1 1 0,17 16-160,0-10 214,0-2 0,0 0 0,0 0 1,1-2-1,33 3 0,97-4 778,-87-3-574,858-34 3476,-330 5-2142,812-29-837,-63 1-149,-1 32 2265,-346 36-1033,-693-6-1489,-181-2-139,319-2 807,-333-6-277,0-4-1,120-27 0,-220 37-695,0-1-1,-1 0 0,1 1 1,0-1-1,0 0 0,-1-1 0,1 1 1,0 0-1,3-4 0,-8-1 189,-16-1-360,-36 2-1959,43 5 125,-1-1 0,1 0-1,0 0 1,-21-7 0,8-4-4813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9.047"/>
    </inkml:context>
    <inkml:brush xml:id="br0">
      <inkml:brushProperty name="width" value="0.025" units="cm"/>
      <inkml:brushProperty name="height" value="0.025" units="cm"/>
    </inkml:brush>
  </inkml:definitions>
  <inkml:trace contextRef="#ctx0" brushRef="#br0">76 1 5477,'0'0'21188,"-9"12"-20734,0 1-338,1 0 1,1 0-1,0 1 0,0 0 0,1 0 1,1 0-1,1 1 0,-5 24 0,7-26 50,0 0-1,2-1 0,-1 1 1,2 0-1,2 17 0,-3-27-113,1 0 1,-1 0-1,1-1 0,0 1 0,0 0 0,0-1 0,1 1 0,-1-1 0,0 1 0,1-1 0,0 0 0,-1 0 0,1 1 0,0-1 0,0 0 0,0-1 0,1 1 0,-1 0 0,0-1 0,1 1 0,-1-1 0,1 0 0,-1 1 0,1-1 0,0-1 0,-1 1 0,1 0 0,0-1 0,0 1 0,3-1 0,2 1 5,1-2 0,-1 1 0,1-1-1,0 0 1,-1-1 0,0 0-1,1 0 1,-1-1 0,0 0-1,0-1 1,0 1 0,-1-1-1,1-1 1,-1 0 0,0 0-1,-1 0 1,1-1 0,-1 0 0,0 0-1,6-7 1,-7 6-19,0 0 1,1 0-1,-2 0 0,1-1 1,-1 1-1,-1-1 1,1 0-1,-1 0 0,-1-1 1,1 1-1,-1-1 1,-1 1-1,0-1 0,0 1 1,0-1-1,-1 0 0,-1 0 1,1 1-1,-1-1 1,-3-10-1,3 17-37,1 0 0,-1 0 0,1 1 0,-1-1-1,0 0 1,0 0 0,0 1 0,0-1 0,0 1 0,0-1 0,0 1 0,0-1 0,-1 1-1,1-1 1,-1 1 0,1 0 0,-1 0 0,1 0 0,-1 0 0,0 0 0,1 0 0,-1 0-1,0 1 1,0-1 0,1 1 0,-1-1 0,0 1 0,0 0 0,0-1 0,0 1 0,0 0-1,0 0 1,0 1 0,0-1 0,-3 1 0,3 0-7,-1-1 1,1 1-1,0 0 0,-1 0 0,1 0 1,0 1-1,0-1 0,0 1 1,0-1-1,0 1 0,0-1 0,1 1 1,-1 0-1,0 0 0,1 0 1,-1 0-1,1 0 0,0 0 0,0 1 1,0-1-1,0 0 0,0 1 0,0-1 1,1 0-1,-1 1 0,1-1 1,-1 5-1,1-6-167,0 1 0,1 0 0,-1-1 0,0 1-1,1 0 1,-1-1 0,1 1 0,0-1 0,0 1 0,-1-1 0,1 1 0,0-1 0,0 1 0,0-1 0,0 0 0,1 1 0,-1-1-1,0 0 1,0 0 0,1 0 0,-1 0 0,1 0 0,-1 0 0,1-1 0,-1 1 0,1 0 0,-1-1 0,1 1 0,0-1 0,-1 0 0,1 1-1,3-1 1,8 2-1519,0-1-1,0 0 0,17-2 0,-14 1-329,25-1-4047,3-3-2280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0:53.587"/>
    </inkml:context>
    <inkml:brush xml:id="br0">
      <inkml:brushProperty name="width" value="0.025" units="cm"/>
      <inkml:brushProperty name="height" value="0.025" units="cm"/>
    </inkml:brush>
  </inkml:definitions>
  <inkml:trace contextRef="#ctx0" brushRef="#br0">2452 388 5317,'0'0'7330,"2"-8"-6108,0 2-931,-1 1-1,0 0 1,0-1-1,0 0 1,0 1-1,-1-1 1,0 1-1,0-1 1,-1 0-1,1 1 1,-1-1-1,0 1 1,-1-1-1,1 1 1,-1 0-1,0-1 1,-1 1-1,1 0 1,-1 0-1,0 0 1,0 1-1,-1-1 1,-6-6-1,-4 0 2,-1 1 0,-1 0-1,0 1 1,0 1 0,-1 1-1,0 0 1,-26-7 0,-134-21-77,100 22-111,54 9-59,-656-101 1001,583 96-1015,-1 5 0,0 4-1,1 5 1,-1 3 0,-100 23 0,158-21 18,1 1 0,0 1 0,1 3 0,1 1 0,0 1 0,1 2 0,1 1 0,-49 40 0,59-40 4,1 1 0,0 2-1,2 0 1,1 1 0,1 1-1,1 0 1,1 2 0,1 0-1,1 1 1,2 0-1,-13 41 1,20-53-53,2 1 0,0 0 1,1 0-1,1 1 0,0-1 0,1 0 0,1 1 1,1-1-1,1 0 0,0 1 0,1-1 0,1 0 1,10 27-1,-9-31 0,1 0 0,1-1 0,0 0 0,0 0 1,2 0-1,-1-1 0,1-1 0,1 0 0,0 0 0,0 0 0,1-2 1,0 1-1,1-1 0,0-1 0,0 0 0,1-1 0,18 8 0,13 0 41,-1-2 0,2-1 0,0-3 0,67 5 0,190-7 114,-210-7-130,1393-68 172,-1431 65-185,213-21 42,-214 17-12,0-2 0,97-32 1,-136 37 85,1-1 0,-1-1 0,0 0 0,-1-1 1,0 0-1,0-1 0,0-1 0,-2 0 0,1 0 1,13-17-1,-20 21-42,-1 0 1,0 0-1,0 0 1,-1-1-1,0 1 0,0-1 1,0 0-1,-1 0 1,0 0-1,0 0 1,-1 0-1,0 0 1,0 0-1,-1-1 0,0 1 1,0 0-1,-1 0 1,1-1-1,-2 1 1,1 0-1,-1 0 1,0 0-1,0 0 0,-6-10 1,1 4-49,-1 0 0,0 1 0,-1 0 1,-1 0-1,1 1 0,-2 1 0,0-1 0,0 1 1,-1 1-1,0 0 0,-15-8 0,-12-5-38,0 2 1,-68-25-1,16 15-21,-2 4 1,0 4-1,-177-17 1,97 27-1362,-214 13 1,181 20-1770,73 6-4797,82-13-1618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05.464"/>
    </inkml:context>
    <inkml:brush xml:id="br0">
      <inkml:brushProperty name="width" value="0.025" units="cm"/>
      <inkml:brushProperty name="height" value="0.025" units="cm"/>
    </inkml:brush>
  </inkml:definitions>
  <inkml:trace contextRef="#ctx0" brushRef="#br0">2626 275 4132,'0'0'2450,"-8"-1"-1580,3 1-713,0-1-1,0 0 1,0 0-1,0 0 1,0-1-1,0 0 1,0 0-1,1 0 1,-1 0 0,1-1-1,0 0 1,-1 0-1,1 0 1,0 0-1,1 0 1,-1-1-1,1 0 1,-1 0-1,1 0 1,0 0-1,-4-8 1,4 6 88,-1 0 0,-1 1 0,1 0 1,-1-1-1,0 2 0,0-1 0,-1 0 1,1 1-1,-1 0 0,0 1 1,0-1-1,0 1 0,0 0 0,-1 0 1,1 1-1,-11-3 0,-12-1-75,1 1-1,-51-2 1,26 3-12,-290-44 391,-124-12 365,-128 54-845,514 9 102,0 5 0,-97 20 0,130-17-49,1 2 1,0 2 0,2 2 0,-87 45 0,117-53-120,0 1 0,1 1 1,0 0-1,1 1 1,0 0-1,1 1 0,0 0 1,-17 27-1,25-35 1,1 0 0,0 1-1,0-1 1,0 0 0,1 1 0,0 0 0,0-1-1,0 1 1,1 0 0,0 0 0,0 0 0,0 0-1,1 0 1,0 0 0,0 0 0,0 0 0,1 0-1,0 0 1,0 0 0,0 0 0,1 0 0,0 0-1,0 0 1,1-1 0,0 0 0,0 1-1,0-1 1,0 0 0,5 5 0,4 2-1,1 0 1,0-1-1,1 0 0,1-1 1,-1-1-1,1 0 0,1-1 1,0-1-1,28 9 0,9 0 29,94 16-1,-15-14 20,198 4 0,138-34 23,1015-148 268,-1447 154-331,-6 3 7,0-1 0,-1-2 0,1-1 1,-1-1-1,0-2 0,42-20 1,-67 28 8,-1 0 0,1 0 0,-1-1 0,0 0 1,0 1-1,0-1 0,0 0 0,0-1 0,-1 1 1,1 0-1,-1-1 0,0 1 0,0-1 0,0 0 1,-1 0-1,1 0 0,-1 0 0,0 0 0,0 0 1,0 0-1,-1 0 0,1 0 0,-1-7 0,-1 6 39,1 0 0,-1 0 0,0 0 0,-1 0 0,1 0 0,-1 0 0,0 0 0,-1 1 0,1-1 0,-1 1 0,1-1 0,-1 1 0,-1 0 0,1 0 0,0 0 0,-1 1-1,0-1 1,-6-4 0,-12-5-24,1 1 0,-2 1 0,0 1 0,0 1 0,0 1 0,-1 1 0,0 1 0,-42-5 0,-202-5-269,267 16 226,-241 0-3038,152 0-686,14 0-2398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0.487"/>
    </inkml:context>
    <inkml:brush xml:id="br0">
      <inkml:brushProperty name="width" value="0.025" units="cm"/>
      <inkml:brushProperty name="height" value="0.025" units="cm"/>
    </inkml:brush>
  </inkml:definitions>
  <inkml:trace contextRef="#ctx0" brushRef="#br0">158 67 4516,'0'0'5878,"6"-9"-2008,7-10-2448,-1 0 592,1 0 2771,-9 23 1437,-2 16-4705,-2 23-1120,-12 6-27,-3 0 0,-1 0 0,-37 72 0,27-61-275,2-9-4,-20 50 211,40-90-280,1-1 0,0 1 0,0 0 1,1 0-1,1 0 0,0 1 1,0 11-1,1-22-22,1 0 0,-1 0 0,0 0 0,1 0 0,-1 0 0,1 0 0,-1 0 0,1 0 0,0 0 0,-1 0 0,1-1 0,0 1 0,0 0 0,0 0 0,-1-1 0,1 1 0,0 0 0,0-1 0,0 1 0,0-1 0,0 1 0,0-1 0,0 0 0,0 1 0,0-1 0,0 0 0,0 0 0,1 1 0,-1-1 0,0 0 0,2-1 0,42 0 0,-37 1 0,27-6 0,0-1 0,0-2 0,-1-1 0,34-16 0,38-10 0,-9 17 0,-97 19-214,1-1 0,-1 1 0,1-1 0,-1 1 0,0-1 0,1 0 1,-1 1-1,0-1 0,1 0 0,-1 1 0,0-1 0,0 0 0,0 0 0,1 1 0,-1-1 0,0 0 0,0 1 0,0-1 1,0 0-1,0 0 0,0 1 0,-1-1 0,1 0 0,0 0 0,0-5-2873,0-15-7056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2.765"/>
    </inkml:context>
    <inkml:brush xml:id="br0">
      <inkml:brushProperty name="width" value="0.025" units="cm"/>
      <inkml:brushProperty name="height" value="0.025" units="cm"/>
    </inkml:brush>
  </inkml:definitions>
  <inkml:trace contextRef="#ctx0" brushRef="#br0">225 107 4837,'0'0'10260,"6"-9"-7206,20-31-49,-25 38-2682,0 1 0,0-1-1,0 1 1,-1-1 0,1 1 0,0-1 0,-1 0 0,1 1-1,-1-1 1,1 0 0,-1 1 0,0-1 0,0 0-1,0 0 1,0 1 0,0-1 0,0 0 0,0 0-1,-1 1 1,1-1 0,-2-3 0,1 4-159,0 0-1,0-1 1,0 1-1,0 0 1,-1 0-1,1 0 1,0 0 0,-1 0-1,1 0 1,-1 0-1,1 0 1,-1 1 0,0-1-1,1 0 1,-1 1-1,0 0 1,-2-1-1,-2 0-21,0 0-1,0 1 1,0 0-1,0 0 1,-1 1-1,1-1 1,0 1 0,0 1-1,-11 3 1,7 1-132,0 1 0,0 1 0,0-1 0,1 1 1,1 1-1,-1 0 0,1 0 0,1 1 1,0 0-1,0 0 0,-7 15 0,6-9-6,0 1 0,0 0 0,2 0 0,0 1-1,1 0 1,-5 33 0,10-47-4,-1-1 0,1 1 0,0 0 0,0 0 0,0-1 0,0 1 0,1 0 0,-1 0 0,1-1 0,0 1 0,0 0 0,0-1 0,1 1 0,-1-1 0,1 1 0,4 5 0,-4-8 0,0 1 0,1-1 0,-1 1 0,0-1 0,1 0 0,0 0 0,-1 0 0,1 0 0,-1 0 0,1-1 0,0 1 0,-1-1 0,1 0 0,0 1 0,0-1 0,-1-1 0,1 1 0,0 0 0,0-1 0,-1 1 0,1-1 0,0 0 0,-1 0 0,5-2 0,3-1 0,-1-1 0,1 0 0,-1-1 0,0 0 0,0-1 0,-1 0 0,0 0 0,0-1 0,0 1 0,-1-2 0,8-11 0,-5 6 0,0-2 0,0 1 0,-2-1 0,0 0 0,0-1 0,4-18 0,-9 24 0,0-1 0,-1 0 0,-1 1 0,1-14 0,-2 24 0,0 1 0,0 0 0,0 0 0,0 0 0,0 0 0,0-1 0,0 1 0,0 0 0,0 0 0,0 0 0,0-1 0,0 1 0,0 0 0,0 0 0,0 0 0,0-1 0,0 1 0,0 0 0,0 0 0,0 0 0,-1-1 0,1 1 0,0 0 0,0 0 0,0 0 0,0 0 0,0 0 0,0-1 0,-1 1 0,1 0 0,0 0 0,0 0 0,0 0 0,0 0 0,-1 0 0,1 0 0,0-1 0,0 1 0,0 0 0,-1 0 0,1 0 0,0 0 0,0 0 0,0 0 0,-1 0 0,1 0 0,0 0 0,0 0 0,-1 0 0,-11 9 0,-7 12 0,10-7 0,0 1 0,1-1 0,0 1 0,1 0 0,1 1 0,0 0 0,2 0 0,-1 0 0,-2 25 0,7-40 0,0 0 0,0 0 0,0-1 0,0 1 0,0 0 0,0 0 0,0 0 0,1 0 0,-1-1 0,0 1 0,0 0 0,1 0 0,-1 0 0,0-1 0,1 1 0,-1 0 0,1-1 0,-1 1 0,1 0 0,-1-1 0,1 1 0,0-1 0,-1 1 0,1 0 0,0-1 0,-1 0 0,1 1 0,0-1 0,1 1 0,28-1 0,31-23 0,6-16 0,21-11 0,-80 46 0,0 0 0,0 1 0,0 1 0,1-1 0,-1 1 0,1 0 0,0 1 0,14 0 0,-22 1 0,0 0 0,0 0 0,0 1 0,0-1 0,0 1 0,1-1 0,-1 1 0,0-1 0,0 1 0,0 0 0,0 0 0,0-1 0,-1 1 0,1 0 0,0 0 0,0 0 0,0 0 0,-1 0 0,1 0 0,-1 0 0,1 0 0,-1 0 0,1 0 0,-1 1 0,1-1 0,-1 0 0,0 0 0,0 0 0,0 0 0,1 1 0,-1 0 0,1 47 0,-2-37 0,-6 63 0,27-108 0,-14 8 0,0 0 0,-1 0 0,-2 0 0,0 0 0,-2-1 0,-1 1 0,-4-31 0,5 55 0,-1 1 0,0-1 0,1 1 0,-1-1 0,0 1 0,1 0 0,-1-1 0,1 1 0,-1-1 0,1 1 0,-1 0 0,1-1 0,-1 1 0,1 0 0,-1-1 0,1 1 0,0 0 0,-1 0 0,1 0 0,-1-1 0,1 1 0,0 0 0,-1 0 0,1 0 0,-1 0 0,1 0 0,0 0 0,-1 0 0,1 0 0,0 1 0,-1-1 0,1 0 0,-1 0 0,2 1 0,31 4 0,-25-3 0,40 8-611,13 2-3988,-46-11-4284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4.094"/>
    </inkml:context>
    <inkml:brush xml:id="br0">
      <inkml:brushProperty name="width" value="0.025" units="cm"/>
      <inkml:brushProperty name="height" value="0.025" units="cm"/>
    </inkml:brush>
  </inkml:definitions>
  <inkml:trace contextRef="#ctx0" brushRef="#br0">298 38 3812,'0'0'22720,"-3"-7"-21418,2 5-1215,0 0-1,0 0 0,0 0 1,-1 0-1,1 0 0,0 1 1,-1-1-1,0 0 0,1 1 1,-1-1-1,0 1 0,1-1 1,-1 1-1,0 0 0,0 0 1,0 0-1,-1 0 0,-2-1 1,2 2-16,0-1 0,0 1 0,0 1 0,0-1 0,0 0 0,-1 1 0,1 0 0,1-1 1,-1 1-1,0 0 0,0 1 0,0-1 0,0 0 0,1 1 0,-1 0 0,1-1 0,-4 4 0,-9 6 157,1 2-1,0-1 1,-15 19-1,23-25-165,1 1 0,0-1-1,0 1 1,1 0 0,0 1-1,0-1 1,1 1 0,0-1-1,-4 15 1,7-22-60,0 1-1,0 0 1,0-1-1,0 1 1,0 0-1,0-1 1,0 1-1,0 0 1,0-1-1,1 1 0,-1 0 1,0-1-1,0 1 1,1 0-1,-1-1 1,0 1-1,1-1 1,-1 1-1,0-1 1,1 1-1,-1-1 1,1 1-1,-1-1 1,1 1-1,-1-1 1,1 0-1,-1 1 1,1-1-1,-1 0 1,1 1-1,0-1 1,-1 0-1,1 0 0,0 1 1,-1-1-1,1 0 1,-1 0-1,1 0 1,0 0-1,-1 0 1,1 0-1,0 0 1,-1 0-1,1 0 1,0 0-1,-1 0 1,1-1-1,0 1 1,0-1-1,37-10 117,-22 1-132,0-1 0,0 0 0,0-1 0,-2 0 0,0-1 0,0-1 0,-1 0 0,-1-1 0,0 0 0,14-25 0,-29 75-408,-19 60 639,5 1 1,4 0-1,-1 151 1,14-209-218,2-21 0,-2-1 0,0 1 0,-1-1 0,-1 1 0,-7 28 0,8-41 0,0 0 0,-1 0 0,0 0 0,0-1 0,0 1 0,0-1 0,0 0 0,-1 1 0,1-1 0,-1 0 0,0-1 0,0 1 0,0 0 0,-1-1 0,1 1 0,-1-1 0,1 0 0,-1-1 0,1 1 0,-1 0 0,0-1 0,0 0 0,0 0 0,0 0 0,0 0 0,0-1 0,0 0 0,-7 0 0,6 0 0,0 0 0,0 0 0,1-1 0,-1 1 0,0-1 0,0-1 0,1 1 0,-1-1 0,1 1 0,0-1 0,-1-1 0,1 1 0,0 0 0,0-1 0,0 0 0,-3-4 0,1 1 0,0 0 0,1 0 0,0 0 0,0-1 0,1 0 0,0 0 0,0 0 0,1-1 0,-4-9 0,4 8 0,0 0 0,0-1 0,1 1 0,1-1 0,-1 1 0,2-1 0,-1 0 0,1 0 0,1 1 0,0-1 0,0 0 0,1 1 0,0-1 0,0 1 0,1-1 0,7-14 0,3 7-616,0 1 0,1 1 0,1 0 0,0 1 0,1 0 1,0 2-1,1 0 0,26-14 0,-1-2-1710,6-5-4859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4.607"/>
    </inkml:context>
    <inkml:brush xml:id="br0">
      <inkml:brushProperty name="width" value="0.025" units="cm"/>
      <inkml:brushProperty name="height" value="0.025" units="cm"/>
    </inkml:brush>
  </inkml:definitions>
  <inkml:trace contextRef="#ctx0" brushRef="#br0">41 184 15118,'0'0'11350,"2"8"-9989,-1-5-1292,0-1-1,0 0 1,-1 0-1,1 1 1,0-1-1,1 0 1,-1 0 0,0 0-1,1 0 1,-1 0-1,1-1 1,-1 1-1,1 0 1,0-1 0,0 1-1,2 1 1,-1-2 1,1 0 1,-1 0 0,1 0 0,-1-1-1,1 1 1,-1-1 0,1 0-1,0 0 1,-1 0 0,1 0-1,-1-1 1,1 1 0,-1-1-1,5-1 1,10-3 57,-1-1 0,0-1-1,0 0 1,-1-1 0,0-1 0,18-13-1,-24 16-29,0-1-1,-1-1 0,-1 1 1,1-1-1,-1-1 0,0 0 0,-1 0 1,0 0-1,-1-1 0,11-19 1,-16 27-90,-1 0 1,1 1-1,0-1 1,-1 0-1,1 0 1,-1 1-1,1-1 1,-1 0-1,0 0 1,0 0 0,0 0-1,0 1 1,0-1-1,0 0 1,-1 0-1,1 0 1,-1 1-1,1-1 1,-2-3-1,1 4 6,0 0-1,0 0 0,0 0 0,0 0 0,0 0 1,0 0-1,-1 0 0,1 1 0,0-1 1,-1 0-1,1 1 0,0-1 0,-1 1 0,1-1 1,-1 1-1,1 0 0,-1-1 0,-2 1 0,-3 0 24,0 0-1,-1 1 0,1 0 0,0 0 0,0 0 0,0 1 1,0 0-1,-11 5 0,-3 3-36,1 2 0,0 0 0,1 1 0,0 1 0,1 1 0,-26 28 0,33-32 0,2 0 0,-1 1 0,1-1 0,1 2 0,0-1 0,1 2 0,1-1 0,0 0 0,0 1 0,2 0 0,-6 22 0,9-32 2,1-1 0,-1 0 0,1 0 0,0 0 1,0 0-1,0 1 0,0-1 0,0 0 0,1 0 0,0 0 0,-1 0 0,1 0 1,0 0-1,0 0 0,1 0 0,-1 0 0,1 0 0,-1 0 0,1-1 0,0 1 0,0 0 1,0-1-1,0 0 0,1 0 0,-1 1 0,1-1 0,-1-1 0,1 1 0,0 0 1,-1-1-1,1 1 0,0-1 0,0 0 0,0 0 0,0 0 0,4 1 0,11 1-55,0-1 1,0-1-1,0 0 0,1-1 0,20-4 0,-28 4-23,52-10-2607,-22-2-2070,0-6-4312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5.816"/>
    </inkml:context>
    <inkml:brush xml:id="br0">
      <inkml:brushProperty name="width" value="0.025" units="cm"/>
      <inkml:brushProperty name="height" value="0.025" units="cm"/>
    </inkml:brush>
  </inkml:definitions>
  <inkml:trace contextRef="#ctx0" brushRef="#br0">225 9 10954,'0'0'19443,"-11"-2"-18509,5 0-847,0 0 1,0 1-1,-1 0 1,1 1-1,-1-1 0,1 1 1,-1 1-1,1-1 1,0 1-1,-1 0 1,1 0-1,0 1 0,-1 0 1,1 0-1,-8 4 1,5-1-65,-36 20 0,43-24-24,0 0 1,0 1-1,0-1 1,0 1-1,0 0 0,0-1 1,0 1-1,0 0 1,0 0-1,1 0 0,-1 0 1,1 1-1,0-1 1,-2 4-1,5-5 1,0 0 0,-1 0 0,1 0 0,0-1 0,0 1 0,0 0 0,0-1 0,0 0 0,0 1 0,0-1 0,0 0 0,1 0 0,-1 0 0,0 0 0,4-2 0,-1 2 0,51-1 0,57 1 0,-103 1 0,1 0 0,-1 1 0,0 0 0,0 0 0,-1 1 0,1 1 0,0 0 0,12 7 0,-19-10 0,-1 0 0,0 0 0,0 0 0,0 0 0,-1 1 0,1-1 0,0 1 0,0-1 0,-1 1 0,1 0 0,-1-1 0,1 1 0,-1 0 0,0 0 0,0 0 0,0 0 0,0 0 0,0 1 0,0-1 0,-1 0 0,1 0 0,-1 0 0,1 1 0,-1-1 0,0 0 0,0 1 0,0-1 0,0 0 0,0 0 0,-1 1 0,1-1 0,0 0 0,-1 0 0,0 1 0,0-1 0,0 0 0,0 0 0,0 0 0,0 0 0,0 0 0,-1 0 0,1 0 0,0-1 0,-1 1 0,-2 2 0,-6 6 0,0-1 0,-1 0 0,0 0 0,0-1 0,-1 0 0,-13 6 0,-11 3 0,-1-2 0,-1-2 0,0-1 0,-72 12 0,119-24-532,-1-1 0,1 0 1,-1-1-1,0 0 0,1 0 0,10-5 0,4-3-3898,-1-1 0,34-23 0,3-8-10075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6.211"/>
    </inkml:context>
    <inkml:brush xml:id="br0">
      <inkml:brushProperty name="width" value="0.025" units="cm"/>
      <inkml:brushProperty name="height" value="0.025" units="cm"/>
    </inkml:brush>
  </inkml:definitions>
  <inkml:trace contextRef="#ctx0" brushRef="#br0">262 0 19186,'0'0'12423,"-6"17"-11473,-12 41-924,3 0 0,2 1 0,3 1 0,3 0 0,2 1 0,2-1 0,10 104 0,-6-154-26,1-1 0,-1 1 0,2-1 0,-1 0 0,1 0 0,0 0 0,1 0 0,0-1 0,1 1 0,0-1 0,8 11 0,-13-19 0,0 0 0,0 0 0,1 1 0,-1-1 0,0 0 0,0 0 0,0 1 0,1-1 0,-1 0 0,0 0 0,0 0 0,1 0 0,-1 1 0,0-1 0,1 0 0,-1 0 0,0 0 0,0 0 0,1 0 0,-1 0 0,0 0 0,1 0 0,-1 0 0,0 0 0,1 0 0,-1 0 0,0 0 0,1 0 0,-1 0 0,0 0 0,0 0 0,1 0 0,-1 0 0,0 0 0,1-1 0,-1 1 0,0 0 0,0 0 0,1 0 0,-1 0 0,0-1 0,0 1 0,1 0 0,-1 0 0,0-1 0,0 1 0,0 0 0,5-22 0,-8-28 0,-2 31-237,-1 0 0,-1 1-1,-1 0 1,-1 0 0,-15-24 0,-62-82-1425,79 114 1635,-93-111 2199,100 120-2156,0 1-1,0 0 1,0-1-1,0 1 1,1 0-1,-1-1 0,0 1 1,0 0-1,0-1 1,0 1-1,0 0 1,1-1-1,-1 1 1,0 0-1,0 0 0,1-1 1,-1 1-1,0 0 1,0 0-1,1-1 1,-1 1-1,0 0 0,1 0 1,-1 0-1,0 0 1,1-1-1,-1 1 1,0 0-1,1 0 0,-1 0 1,0 0-1,1 0 1,-1 0-1,0 0 1,1 0-1,-1 0 1,0 0-1,1 0 0,-1 0 1,0 0-1,1 0 1,-1 1-1,0-1 1,1 0-1,-1 0 0,22 0 215,125 10-779,-84-4-2115,102-3-1,-132-7-6992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7.071"/>
    </inkml:context>
    <inkml:brush xml:id="br0">
      <inkml:brushProperty name="width" value="0.025" units="cm"/>
      <inkml:brushProperty name="height" value="0.025" units="cm"/>
    </inkml:brush>
  </inkml:definitions>
  <inkml:trace contextRef="#ctx0" brushRef="#br0">101 1 9897,'0'0'16928,"-1"8"-16132,-45 223 2240,31-172-3248,2 0 0,2 1 0,-4 119 1,21-167-1651,-5-12 1747,-1 0 0,0 0-1,1 0 1,-1 0 0,1-1 0,-1 1 0,0 0-1,1 0 1,-1 0 0,0 0 0,1-1 0,-1 1-1,0 0 1,1 0 0,-1-1 0,0 1 0,0 0-1,1-1 1,-1 1 0,0 0 0,0 0 0,1-1-1,-1 1 1,0-1 0,0 1 0,0 0 0,0-1-1,0 1 1,0 0 0,0-1 0,0 1 0,1-1-1,-1 1 1,-1-1 0,3-63-11400,-2 16 235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7.413"/>
    </inkml:context>
    <inkml:brush xml:id="br0">
      <inkml:brushProperty name="width" value="0.025" units="cm"/>
      <inkml:brushProperty name="height" value="0.025" units="cm"/>
    </inkml:brush>
  </inkml:definitions>
  <inkml:trace contextRef="#ctx0" brushRef="#br0">1 24 13453,'0'0'16207,"93"-1"-14734,-27 1-351,11 0-610,3-3-512,0-3 0,-11 0 0,-7 3-1890,-22 0-2690,-14 2-2819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0.371"/>
    </inkml:context>
    <inkml:brush xml:id="br0">
      <inkml:brushProperty name="width" value="0.025" units="cm"/>
      <inkml:brushProperty name="height" value="0.025" units="cm"/>
    </inkml:brush>
  </inkml:definitions>
  <inkml:trace contextRef="#ctx0" brushRef="#br0">135 274 6758,'0'0'17964,"-9"3"-17206,1 0-594,0 1 0,0-1 1,1 1-1,-1 1 0,1 0 0,0 0 0,1 0 0,-1 1 1,1 0-1,0 0 0,1 0 0,-1 1 0,1 0 0,1 0 0,-1 0 1,1 1-1,0-1 0,1 1 0,-3 10 0,5-17-128,0 1 1,0 0-1,1-1 0,-1 1 0,1 0 0,-1 0 1,1-1-1,0 1 0,0 0 0,0 0 0,0 0 1,0-1-1,0 1 0,0 0 0,0 0 0,1-1 1,-1 1-1,1 0 0,-1 0 0,1-1 0,0 1 0,0 0 1,0-1-1,0 1 0,0-1 0,0 1 0,0-1 1,0 0-1,0 1 0,1-1 0,-1 0 0,0 0 1,1 0-1,-1 0 0,3 1 0,0-1 93,0 0 1,1 0-1,-1 0 0,0-1 0,1 0 1,-1 0-1,1 0 0,-1 0 0,0 0 1,1-1-1,-1 0 0,0 0 0,9-3 0,-5 0-73,-1 0-1,1 0 1,-1-1-1,0 1 1,0-2-1,-1 1 1,1-1-1,-1 0 1,0 0-1,8-12 0,-11 14-41,0 0-1,0 0 1,-1 0-1,1 0 0,-1-1 1,0 1-1,0-1 1,0 1-1,-1-1 0,1 0 1,-1 1-1,-1-1 1,1 0-1,0 0 1,-1 0-1,0 0 0,0 0 1,-1 1-1,1-1 1,-2-6-1,2 11-24,-1-1-1,1 1 1,0-1 0,0 0-1,0 1 1,0-1-1,0 1 1,-1-1 0,1 0-1,0 1 1,-1-1 0,1 1-1,0-1 1,-1 1-1,1-1 1,0 1 0,-1 0-1,1-1 1,-1 1 0,1-1-1,-1 1 1,1 0-1,-1-1 1,1 1 0,-1 0-1,1 0 1,-1-1 0,0 1-1,1 0 1,-1 0 0,1 0-1,-1 0 1,0 0-1,1 0 1,-1 0 0,0 0-1,1 0 1,-1 0 0,1 0-1,-1 0 1,0 0-1,1 0 1,-1 1 0,1-1-1,-1 0 1,1 0 0,-1 1-1,1-1 1,-2 1-1,1 1-27,-1-1 1,1 0-1,0 1 0,-1-1 0,1 1 0,0 0 0,0-1 0,0 1 0,0 0 0,1-1 0,-1 1 0,0 0 0,1 0 0,-1 3 0,1-4 36,0 0 0,0 0 0,0 0 1,0 0-1,0 0 0,0 0 0,0-1 0,0 1 0,1 0 1,-1 0-1,0 0 0,1-1 0,-1 1 0,0 0 1,1 0-1,-1-1 0,1 1 0,0 0 0,-1-1 0,1 1 1,-1 0-1,1-1 0,0 1 0,-1-1 0,1 1 0,1 0 1,28 6 64,34-11 101,-48 0-181,0-1-1,0-1 1,-1 0-1,0-1 0,0 0 1,0-2-1,19-14 0,4-6 19,46-44 0,-80 70 2,57-63 127,-58 63-122,1-1-1,-1-1 1,-1 1 0,1 0 0,-1-1 0,1 1 0,-1-1 0,0 0 0,-1 0 0,1 0 0,-1 0 0,0 0 0,-1 0 0,1-9 0,-1 13-14,-1 0 1,1 0-1,-1 1 1,1-1-1,-1 0 1,0 0-1,0 0 1,1 0-1,-1 1 1,0-1-1,0 0 1,0 1-1,0-1 1,0 1-1,0-1 1,1 1-1,-1 0 1,0-1-1,-1 1 1,1 0-1,0-1 1,0 1-1,0 0 1,0 0-1,0 0 1,0 0-1,0 0 1,0 0-1,0 0 1,0 1-1,0-1 1,0 0-1,0 1 1,0-1-1,0 0 1,0 1-1,-1 0 1,-42 16-233,30-7 306,0 1-1,1 0 1,0 1 0,1 0-1,0 1 1,1 0 0,-11 17-1,16-22-24,1 1 0,0-1 0,0 1 0,1 0 0,0 1 0,1-1 0,0 1 0,0-1 0,1 1 0,0 0 0,1 0 0,0 0 0,1 18 0,1-23-42,0-1 0,1 0 0,-1 0 0,1-1 0,0 1 0,0 0 0,0-1 0,1 1 0,-1-1 1,1 1-1,0-1 0,0 0 0,0 0 0,0-1 0,1 1 0,-1 0 0,1-1 0,-1 0 0,1 0 0,0 0 0,0 0 0,0-1 0,0 0 0,0 0 0,0 0 0,0 0 0,7 0 0,-4 1-6,0-1-1,0 0 1,0-1 0,0 0-1,1 0 1,-1 0-1,0-1 1,0 0 0,0-1-1,0 1 1,0-1-1,0-1 1,0 1-1,-1-1 1,11-6 0,1-6 58,-1-1 0,21-24 1,-31 33-30,-1 0 1,0-1-1,-1 0 1,0 0-1,0-1 1,0 1-1,-1-1 1,3-12-1,-31 33-573,13-1 585,1 0 0,0 1 1,0 0-1,1 1 0,-13 25 0,17-30-3,1 1 1,0 0-1,1 0 0,0 0 0,0 1 1,1-1-1,1 1 0,-1-1 0,1 1 1,1 15-1,0-23-32,0-1 0,1 0 0,-1 1 0,0-1 0,1 0 0,-1 1 0,1-1 0,-1 0 0,1 1 0,0-1 0,0 0 0,-1 0 0,1 0 0,0 0 0,0 0 0,0 0 0,0 0 0,0 0 0,0 0 0,1 0 0,-1 0 0,0-1 0,3 2 0,0 0 0,0-1 0,0 0 0,1 0 0,-1 0 0,0-1 0,0 0 0,1 1 0,4-2 0,1 1 0,-1-1 0,1-1 0,-1 0 0,0 0 0,1-1 0,-1 0 0,9-4 0,-3-4-165,-1 1-1,0-2 1,0 0-1,-1 0 1,-1-2-1,0 1 1,-1-2-1,0 1 1,-1-1-1,-1-1 1,8-19-1,-16 34-26,-4 4 110,1 0 0,-1 0 0,1 0 1,0 0-1,0 0 0,0 1 0,0-1 0,-1 4 0,1-3 98,-3 5 59,1-2 82,0-1 1,0 1 0,0 0 0,1 0-1,0 0 1,1 1 0,-1-1-1,2 0 1,-1 1 0,1 0-1,0-1 1,0 11 0,2-17-146,0 0 0,0 0 1,0 0-1,1-1 0,-1 1 1,0-1-1,0 1 0,1-1 0,-1 1 1,0-1-1,1 0 0,-1 1 1,0-1-1,1 0 0,-1 0 0,1 0 1,-1 0-1,0 0 0,1 0 1,-1-1-1,2 1 0,34-6 65,-20-1-277,-1 0-1,0-2 1,-1 1 0,0-2-1,20-15 1,16-11 57,-50 35 143,-1 0 0,1 1 1,-1-1-1,1 1 0,-1 0 1,1-1-1,0 1 1,-1-1-1,1 1 0,-1 0 1,1 0-1,0-1 0,-1 1 1,1 0-1,0 0 1,-1 0-1,1-1 0,0 1 1,-1 0-1,1 0 0,0 0 1,-1 0-1,1 1 0,0-1 1,-1 0-1,1 0 1,0 0-1,-1 0 0,1 1 1,0-1-1,-1 0 0,1 0 1,-1 1-1,1-1 0,0 1 1,-1-1-1,1 1 1,-1-1-1,1 1 0,-1-1 1,1 1-1,-1-1 0,0 1 1,1-1-1,-1 1 0,0 0 1,1-1-1,-1 1 1,0-1-1,0 1 0,0 0 1,1-1-1,-1 1 0,0 1 1,0 54 741,1-12 220,0-43-959,0 0 0,0 0 0,1 0-1,-1-1 1,1 1 0,-1 0 0,1-1 0,-1 1 0,1 0 0,0-1-1,-1 0 1,1 1 0,-1-1 0,1 0 0,0 0 0,-1 0 0,1 0-1,0 0 1,-1 0 0,4-2 0,37-4-15,21-18-322,-53 19 245,-1 1 0,1 0 0,0 0 0,0 1 0,0 0 0,0 1 0,14-2 0,-23 5 82,-1-1 0,1 0 0,-1 1 0,1-1 0,0 0 1,-1 1-1,1-1 0,-1 1 0,0-1 0,1 1 0,-1-1 1,1 1-1,-1 0 0,0-1 0,1 1 0,-1-1 0,0 1 0,0 0 1,1-1-1,-1 1 0,0 0 0,0-1 0,0 1 0,0 0 0,0-1 1,0 1-1,0 0 0,0-1 0,0 1 0,0 0 0,0-1 1,-1 1-1,1 0 0,0-1 0,-1 2 0,-8 33 525,8-28-469,0-7-45,1 1 0,0 0 0,0-1 0,-1 1-1,1 0 1,0-1 0,0 1 0,0 0 0,0-1 0,0 1 0,0 0 0,0-1 0,0 1 0,0 0-1,0-1 1,0 1 0,0 0 0,1-1 0,-1 1 0,0 0 0,0-1 0,1 1 0,-1 0 0,0-1-1,1 1 1,-1-1 0,1 1 0,-1-1 0,1 1 0,-1-1 0,1 1 0,-1-1 0,1 1-1,0-1 1,-1 0 0,1 1 0,2 0 16,0-1-1,-1 0 0,1 0 1,0 0-1,-1 0 0,1 0 1,0 0-1,-1-1 1,1 1-1,3-2 0,73-30 331,-68 27-331,18-9-16,-21 9-6,1 0 0,0 1 0,0 0 0,0 0 0,0 1 0,0 1 0,20-4 0,-29 7 2,1-1 1,0 1-1,-1 0 1,1-1-1,-1 1 1,1-1-1,0 1 1,-1 0-1,0 0 1,1-1 0,-1 1-1,1 0 1,-1 0-1,0 0 1,0 0-1,1-1 1,-1 1-1,0 0 1,0 0-1,0 0 1,0 0-1,0 0 1,0 1-1,1 32 27,-1-23-19,0-10-176,0 0 0,1 0 1,-1 0-1,0 0 0,1 0 0,-1 0 1,1 0-1,-1-1 0,1 1 0,0 0 0,-1 0 1,1-1-1,0 1 0,-1 0 0,1-1 0,0 1 1,0-1-1,0 1 0,-1-1 0,1 1 1,0-1-1,0 1 0,0-1 0,0 0 0,0 0 1,0 0-1,0 1 0,0-1 0,0 0 0,0 0 1,1 0-1,35-4-10781,-16-7-3576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7.928"/>
    </inkml:context>
    <inkml:brush xml:id="br0">
      <inkml:brushProperty name="width" value="0.025" units="cm"/>
      <inkml:brushProperty name="height" value="0.025" units="cm"/>
    </inkml:brush>
  </inkml:definitions>
  <inkml:trace contextRef="#ctx0" brushRef="#br0">1 29 9321,'0'0'14275,"9"-6"-11574,28-16-833,-37 22-1838,1 0-1,-1 0 0,1 0 0,-1 0 1,1 0-1,-1 0 0,1 0 0,-1 0 0,1 0 1,-1 0-1,0 0 0,1 0 0,-1 0 1,1 0-1,-1 0 0,1 0 0,-1 1 1,1-1-1,-1 0 0,0 0 0,1 1 1,-1-1-1,1 0 0,-1 1 0,0-1 1,1 0-1,-1 1 0,0-1 0,1 0 1,-1 1-1,0-1 0,0 1 0,0-1 1,1 1-1,-1-1 0,0 0 0,0 1 0,0-1 1,0 2-1,3 21 689,-2-18-502,-1 57 616,-2 1 1,-17 103 0,28-242-833,0-147 0,-8 227-86,0-1-1,0 1 1,1 0 0,-1-1-1,1 0 1,0 1 0,0-1 0,0 0-1,0 0 1,1 0 0,4 5-1,35 32-2678,-35-36 1573,-1 0-1,1 0 1,0-1-1,0 0 1,1 0-1,-1 0 1,12 2-1,20 0-5869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8.268"/>
    </inkml:context>
    <inkml:brush xml:id="br0">
      <inkml:brushProperty name="width" value="0.025" units="cm"/>
      <inkml:brushProperty name="height" value="0.025" units="cm"/>
    </inkml:brush>
  </inkml:definitions>
  <inkml:trace contextRef="#ctx0" brushRef="#br0">136 15 16464,'0'0'6779,"-11"4"-4216,4-2-2317,0 1-1,1 0 1,-1 1 0,1 0 0,0 0 0,0 0 0,0 0 0,1 1 0,-1 0-1,1 0 1,0 1 0,1-1 0,-1 1 0,1 0 0,0 0 0,1 1-1,-4 7 1,2-2 67,0 1 0,1 0-1,0 0 1,-2 15 0,5-24-250,1 0-1,0 0 1,0 0 0,0 0-1,0 0 1,1 0 0,-1 0-1,2 4 1,-1-6-49,-1-1 0,1 1 0,-1-1 0,1 0 0,0 0 0,-1 1 0,1-1-1,0 0 1,0 0 0,0 0 0,0 0 0,0 0 0,1 0 0,-1 0 0,0 0 0,0 0 0,0 0 0,1-1 0,-1 1 0,1 0 0,1 0 0,3 0-11,-1 0 0,1 0 0,-1 0 0,1-1 0,0 0 1,-1 0-1,1 0 0,-1-1 0,1 0 0,-1 0 0,1 0 0,-1-1 1,0 1-1,10-6 0,-7 3 0,1-1 1,-1-1-1,-1 1 1,1-1-1,-1-1 1,0 1-1,0-1 1,7-10-1,-6 6-1,0 0 0,-1-1 0,0 0-1,0 0 1,-2-1 0,1 1 0,-2-1-1,1 0 1,-2-1 0,0 1 0,0-1-1,0-15 1,-4 30-2,1-1 0,0 0 0,0 0 0,0 0 0,0 0 0,0 0 0,0 0 0,0 0 0,0 0 0,0 0 0,0 0 0,-1 0 0,1 0 0,0 0 0,0 0 0,0 0 0,0 0 0,0 0 0,0 0 0,0 0 0,0 0 0,0 0 0,-1 0 0,1 0 0,0 0 0,0 0 0,0 0 0,0 0 0,0 0 0,0 0 0,0 0 0,0 0 0,0 0 0,0 0 0,-1 0 0,1-1 0,0 1 0,0 0 0,0 0 0,0 0 0,0 0 0,0 0 0,0 0 0,0 0 0,0 0 0,0 0 0,0 0 0,0-1 0,0 1 0,0 0 0,0 0 0,0 0 0,0 0 0,0 0 0,0 0 0,0 0 0,0 0 0,0-1 0,0 1 0,0 0 0,0 0 0,0 0 0,0 0 0,0 0 0,0 0 0,0 0 0,0 0 0,0 0 0,0-1 0,-7 11 0,-6 15 0,6-12-286,2 0 1,-1 0-1,2 1 1,0-1-1,0 1 0,2 0 1,0 0-1,0 0 1,1 28-1,1-41 58,0 1-1,1-1 1,-1 1 0,0-1 0,1 0-1,-1 1 1,1-1 0,0 0 0,-1 1-1,1-1 1,0 0 0,0 0-1,-1 0 1,1 0 0,0 1 0,0-1-1,0 0 1,1-1 0,-1 1 0,0 0-1,0 0 1,0 0 0,1-1-1,-1 1 1,0-1 0,1 1 0,-1-1-1,3 1 1,0 0-733,1 0 0,-1-1 0,1 0 1,-1 0-1,1 0 0,-1-1 0,0 1 0,7-2 0,19-10-9742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8.661"/>
    </inkml:context>
    <inkml:brush xml:id="br0">
      <inkml:brushProperty name="width" value="0.025" units="cm"/>
      <inkml:brushProperty name="height" value="0.025" units="cm"/>
    </inkml:brush>
  </inkml:definitions>
  <inkml:trace contextRef="#ctx0" brushRef="#br0">209 306 19058,'0'0'3684,"-12"4"-215,-6 3-2795,-1 0-1,1 1 0,0 1 0,1 1 0,-24 17 0,36-24-576,0 0 0,1 1-1,-1 0 1,1 0 0,-1 0 0,1 0 0,1 1-1,-1 0 1,1 0 0,-1 0 0,1 0 0,1 0-1,-1 1 1,1-1 0,0 1 0,0 0 0,1-1 0,-1 1-1,1 0 1,0 0 0,1 0 0,0 0 0,0 0-1,0 0 1,2 7 0,-2-11-97,1 0 0,0-1 0,0 1 0,0-1 0,0 1 0,0-1 0,0 0 0,1 1 0,-1-1 0,0 0 0,1 0 0,-1 0 0,1 0 0,-1 0 0,1 0 0,0 0 0,-1-1 0,1 1 0,0-1 0,-1 1 0,1-1 0,0 1 0,0-1 0,0 0 0,-1 0 0,3 0 0,3 1 0,-1-1 0,1 0 0,0-1 0,-1 1 0,1-1 0,7-3 0,-2 0 0,-1-1 0,-1-1 0,1 0 0,-1 0 0,0-1 0,0-1 0,-1 0 0,0 0 0,14-16 0,7-11 0,29-45 0,-33 41 0,38-77 0,-54 94 0,-1-1 0,0 0 0,-2 0 0,-1-1 0,4-30 0,-10 40 0,-4 12 0,-5 11 0,9-8 0,-20 28 0,1 1 0,1 1 0,2 0 0,1 1 0,1 1 0,2 1 0,2-1 0,1 2 0,1-1 0,2 1 0,1 1 0,1 37 0,4-67-36,0 0 1,1 0-1,0 0 0,0 0 0,1 0 1,0-1-1,0 1 0,0 0 0,0-1 1,1 1-1,0-1 0,0 0 0,7 9 1,-7-11-91,-1 0 1,1-1 0,0 1 0,0 0 0,0-1 0,1 0-1,-1 0 1,0 0 0,1 0 0,-1-1 0,1 1 0,0-1-1,-1 0 1,1 0 0,0 0 0,0 0 0,0-1 0,0 0-1,-1 1 1,1-1 0,0-1 0,6 0 0,8-9-7578,-5-15-6967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9.455"/>
    </inkml:context>
    <inkml:brush xml:id="br0">
      <inkml:brushProperty name="width" value="0.025" units="cm"/>
      <inkml:brushProperty name="height" value="0.025" units="cm"/>
    </inkml:brush>
  </inkml:definitions>
  <inkml:trace contextRef="#ctx0" brushRef="#br0">13 190 15150,'0'0'12989,"11"3"-11036,-7-1-1850,0-1 0,1 0 0,-1 0 0,0-1 0,0 1 0,1-1 0,-1 0-1,0 0 1,1 0 0,-1-1 0,0 1 0,0-1 0,1 0 0,-1-1-1,0 1 1,0 0 0,0-1 0,0 0 0,0 0 0,-1 0 0,1-1 0,-1 1-1,1-1 1,-1 0 0,6-6 0,-2 2-103,0-1 0,0 0 0,-1 0 0,0-1 0,6-11 0,-10 16 0,0 0 0,0 0 0,0 0 0,-1-1 0,0 1 0,0 0 0,0 0 0,0-1 0,-1 1 0,1-1 0,-1 1 0,0-1 0,-1 1 0,1 0 0,-2-6 0,1 8 0,1 1 0,-1-1 0,0 0 0,0 1 0,0-1 0,0 0 0,0 1 0,0-1 0,-1 1 0,1 0 0,0-1 0,-1 1 0,1 0 0,-1 0 0,1 0 0,-1 0 0,0 0 0,1 0 0,-1 1 0,0-1 0,0 0 0,0 1 0,1-1 0,-1 1 0,0 0 0,0 0 0,0 0 0,0 0 0,0 0 0,0 0 0,1 0 0,-5 1 0,1 0 0,0 0 0,0 0 0,1 0 0,-1 1 0,0 0 0,1 0 0,-1 0 0,1 0 0,-1 1 0,1-1 0,-4 5 0,0 1 0,0 1 0,1 0 0,0 0 0,0 1 0,1 0 0,1 0 0,0 0 0,0 1 0,1 0 0,0 0 0,1 0 0,0 0 0,0 0 0,0 14 0,3-23 0,0-1 0,0 1 0,0 0 0,0 0 0,1 0 0,-1 0 0,0-1 0,1 1 0,0 0 0,-1 0 0,1-1 0,0 1 0,0 0 0,0-1 0,0 1 0,0-1 0,0 1 0,0-1 0,0 1 0,1-1 0,-1 0 0,1 0 0,-1 0 0,1 0 0,-1 0 0,1 0 0,0 0 0,-1 0 0,1-1 0,0 1 0,-1 0 0,1-1 0,3 1 0,8 1 0,-1-1 0,0 0 0,0-1 0,16-2 0,-5 2 0,91-7 0,-66 2 0,58 3 0,-103 3 0,1-1 0,-1 1 0,0 0 0,1 0 0,-1 1 0,0-1 0,0 1 0,0-1 0,0 1 0,0 0 0,0 0 0,-1 0 0,1 1 0,-1-1 0,1 1 0,-1-1 0,0 1 0,0 0 0,0 0 0,0 0 0,0 0 0,-1 0 0,0 0 0,1 0 0,-1 0 0,0 1 0,0-1 0,-1 0 0,1 1 0,-1 6 0,1-99 0,-3 66 0,2-1 0,1 1 0,0-1 0,10-42 0,-10 65 6,0 0-1,-1 0 1,1 1 0,0-1-1,0 0 1,0 1 0,0-1-1,1 0 1,-1 1 0,0-1-1,0 1 1,0-1 0,0 1-1,1 0 1,-1 0 0,0-1-1,0 1 1,1 0 0,-1 0-1,0 0 1,0 0 0,1 0-1,-1 1 1,0-1 0,0 0-1,0 1 1,1-1 0,0 1-1,40 11-644,-40-11 452,27 8-4073,3-3-4463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0.181"/>
    </inkml:context>
    <inkml:brush xml:id="br0">
      <inkml:brushProperty name="width" value="0.025" units="cm"/>
      <inkml:brushProperty name="height" value="0.025" units="cm"/>
    </inkml:brush>
  </inkml:definitions>
  <inkml:trace contextRef="#ctx0" brushRef="#br0">1 1 10186,'0'0'20051,"2"8"-18962,2 10-663,-1-1 0,1 34 0,0-7-263,-4-42-163,1-1 0,-1 1 0,1 0 0,-1-1 0,1 1 0,0 0 0,0-1 0,0 1 0,0-1 0,0 1 0,1-1 0,-1 0 0,0 1 0,0-1 0,1 0 0,-1 0 0,1 0 0,-1 0 0,1 0 0,0 0 0,-1 0 0,1-1 0,0 1 0,0 0 0,-1-1 0,1 0 0,0 1 0,0-1 0,0 0 0,-1 0 0,1 0 0,0 0 0,0 0 0,0-1 0,0 1 0,1-1 0,8 0 0,-1-1 0,0 0 0,0 0 0,-1-1 0,14-5 0,10-9 0,40-27 0,16-8 0,-56 41 0,-33 11 0,1 0 0,0 0 0,-1 0 0,1 0 0,0 0 0,-1 1 0,1-1 0,0 0 0,-1 0 0,1 0 0,0 1 0,-1-1 0,1 0 0,-1 1 0,1-1 0,-1 1 0,1-1 0,-1 1 0,1-1 0,-1 1 0,1-1 0,-1 1 0,1-1 0,-1 1 0,0-1 0,1 1 0,-1 0 0,0-1 0,0 1 0,1 0 0,-1-1 0,0 1 0,0 0 0,0-1 0,0 1 0,0 0 0,0-1 0,0 1 0,0 0 0,0 0 0,-7 126 0,7-126 0,-1-1 0,1 1 0,0-1 0,0 1 0,0-1 0,0 1 0,0-1 0,1 1 0,-1-1 0,0 1 0,0-1 0,0 1 0,0-1 0,0 1 0,1-1 0,-1 1 0,0-1 0,0 1 0,1-1 0,-1 0 0,0 1 0,1-1 0,-1 0 0,0 1 0,1-1 0,-1 0 0,1 1 0,-1-1 0,0 0 0,1 1 0,-1-1 0,1 0 0,-1 0 0,2 0 0,19-4 0,21-20 0,0-10 0,-33 25 0,1 1 0,0-1 0,1 1 0,0 1 0,0 0 0,1 1 0,0 0 0,0 0 0,0 2 0,14-5 0,-26 9 0,1 0 0,0 0 0,0 0 0,-1 0 0,1 0 0,0 0 0,0 0 0,-1 0 0,1 1 0,0-1 0,0 0 0,-1 0 0,1 0 0,0 1 0,-1-1 0,1 0 0,0 1 0,-1-1 0,1 1 0,-1-1 0,1 1 0,-1-1 0,1 1 0,-1-1 0,1 1 0,-1-1 0,1 1 0,-1 0 0,0-1 0,1 2 0,3 28 0,-14 30 0,7-52 7,1 0-203,-1 0 1,0 0-1,0 0 0,-1-1 0,0 1 1,0-1-1,-8 10 0,10-26-11821,2-15-2049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0.511"/>
    </inkml:context>
    <inkml:brush xml:id="br0">
      <inkml:brushProperty name="width" value="0.025" units="cm"/>
      <inkml:brushProperty name="height" value="0.025" units="cm"/>
    </inkml:brush>
  </inkml:definitions>
  <inkml:trace contextRef="#ctx0" brushRef="#br0">1 75 19763,'0'0'3939,"0"-49"-415,4 38-1763,6 4-1568,0 5-257,3 2-737,0-1-2787,5-3-5092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1.150"/>
    </inkml:context>
    <inkml:brush xml:id="br0">
      <inkml:brushProperty name="width" value="0.025" units="cm"/>
      <inkml:brushProperty name="height" value="0.025" units="cm"/>
    </inkml:brush>
  </inkml:definitions>
  <inkml:trace contextRef="#ctx0" brushRef="#br0">22 96 8520,'0'0'19005,"-1"16"-18269,-8 143 794,-2 170 1446,11-326-2976,0 0 0,1 0 0,-1 1 0,1-1 0,0 0 0,0 0 0,0 0 0,1 0 0,2 5 0,-4-7 0,1-1 0,-1 1 0,0-1 0,1 0 0,-1 1 0,0-1 0,1 0 0,-1 1 0,1-1 0,-1 0 0,1 1 0,-1-1 0,1 0 0,-1 0 0,0 0 0,1 1 0,-1-1 0,1 0 0,0 0 0,-1 0 0,1 0 0,-1 0 0,1 0 0,-1 0 0,1 0 0,15-15 0,-8 0 0,-1 0 0,-1-1 0,0 0 0,-1 0 0,0 0 0,-2 0 0,0-1 0,1-25 0,-3-138 0,-2 168 0,-2-14 0,-3 36 0,-2 45 0,7-40 0,1-1 0,1 1 0,0 0 0,1 0 0,0-1 0,6 18 0,-7-28 0,1 0 0,0-1 0,0 1 0,0 0 0,0 0 0,0-1 0,1 1 0,-1-1 0,1 0 0,0 0 0,0 0 0,0 0 0,1 0 0,-1-1 0,1 1 0,-1-1 0,1 0 0,0 0 0,0-1 0,0 1 0,0-1 0,0 0 0,0 0 0,0 0 0,0 0 0,6 0 0,-2-1 0,0 1 0,-1-1 0,1-1 0,0 0 0,0 0 0,-1 0 0,1-1 0,-1 0 0,1 0 0,-1-1 0,0 0 0,0 0 0,0-1 0,8-5 0,-6 2 0,0-1 0,0 0 0,0-1 0,-1 0 0,0 0 0,-1 0 0,0-1 0,8-16 0,-3 1 0,0-1 0,-2 0 0,-1-1 0,-2 0 0,0 0 0,-2-1 0,3-30 0,-6 41 0,2-40 0,-4 54 0,0 0 0,0 0 0,0 0 0,0 0 0,-1-1 0,1 1 0,-1 0 0,0 0 0,0 0 0,0 0 0,0 1 0,-4-7 0,4 9 0,1-1 0,-1 1 0,0-1 0,0 1 0,0 0 0,0-1 0,0 1 0,0 0 0,0 0 0,0 0 0,1-1 0,-1 1 0,0 0 0,0 0 0,0 0 0,0 1 0,0-1 0,0 0 0,0 0 0,0 0 0,0 1 0,0-1 0,0 0 0,0 1 0,1-1 0,-1 1 0,0-1 0,0 1 0,0 0 0,1-1 0,-1 1 0,0 0 0,1-1 0,-1 1 0,1 0 0,-1 0 0,1-1 0,-1 1 0,0 2 0,-25 37 0,24-37 0,-9 15 0,-86 165 0,86-160 0,1 2 0,1-1 0,1 1 0,1 1 0,-6 46 0,13-69 0,-1 0 0,1 0 0,0 0 0,0 0 0,0 0 0,0 1 0,1-1 0,-1 0 0,1 0 0,0 0 0,0 0 0,0 0 0,0-1 0,0 1 0,0 0 0,1 0 0,0-1 0,-1 1 0,1-1 0,0 1 0,0-1 0,4 3 0,-1-2 0,0 0 0,1-1 0,-1 1 0,1-2 0,-1 1 0,1 0 0,-1-1 0,1 0 0,0-1 0,0 1 0,7-1 0,7-1 0,0 0 0,0-1 0,-1-2 0,1 0 0,0-1 0,-1 0 0,33-16 0,39-10 0,-90 30 0,0 0 0,0 1 0,0 0 0,0-1 0,0 1 0,0 0 0,0-1 0,0 1 0,0 0 0,0 0 0,1 0 0,-1 0 0,0 0 0,0 0 0,0 0 0,0 0 0,0 1 0,0-1 0,0 0 0,0 1 0,1-1 0,-1 1 0,0-1 0,0 1 0,1 1 0,-1 0 0,0 0 0,0 1 0,-1-1 0,1 1 0,-1-1 0,0 1 0,0-1 0,0 1 0,0-1 0,0 1 0,-1 2 0,0 8-298,-1 0 0,-1 0-1,-1 0 1,-6 18 0,6-20-323,0 1 0,0 0 1,1 0-1,1 0 0,-2 20 0,13-36-9404,0-11 1660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1.494"/>
    </inkml:context>
    <inkml:brush xml:id="br0">
      <inkml:brushProperty name="width" value="0.025" units="cm"/>
      <inkml:brushProperty name="height" value="0.025" units="cm"/>
    </inkml:brush>
  </inkml:definitions>
  <inkml:trace contextRef="#ctx0" brushRef="#br0">0 103 11115,'0'0'8520,"11"9"-7154,39 28 150,-45-34-1140,0 0 1,0-1-1,0 0 0,0 0 0,0 0 0,0 0 1,1-1-1,-1 0 0,0 0 0,1 0 0,-1-1 1,1 0-1,-1 0 0,1 0 0,-1-1 0,1 1 0,8-4 1,-4 1 40,0-1 1,0 0-1,0 0 0,0-1 1,-1 0-1,0-1 1,9-7-1,-8 5-373,0 0-1,0-1 0,10-13 1,-17 19-46,-1 0 0,0 0 0,0 0 0,0 0-1,0 0 1,-1 0 0,1 0 0,-1-1 0,0 1 0,0 0 0,0-1 0,0 1 0,-1-1 0,1 0 0,-1 1 0,0-7 0,-1 9 2,1 0 0,-1 1 0,1-1 0,0 1 0,-1-1 0,1 0 0,-1 1 0,1-1 0,-1 1 0,0-1 0,1 1 0,-1 0 0,0-1 0,1 1 0,-1-1 0,0 1 0,1 0 0,-1 0 0,0-1 0,1 1 0,-1 0 0,0 0 0,0 0 0,1 0 0,-1 0 0,0 0 0,0 0 0,0 0 0,1 0 0,-1 0 0,0 0 0,1 1 0,-2-1 0,-26 8 0,19-2 0,1 0 0,-1 0 0,2 1 0,-1 0 0,1 1 0,0 0 0,0 0 0,1 0 0,-11 18 0,7-8 0,0 1 0,1 0 0,-13 41 0,20-52 0,-1 1 0,1 0 0,1 0 0,0 0 0,0 0 0,2 15 0,-1-21 0,0 0 0,1 0 0,-1-1 0,1 1 0,0-1 0,-1 1 0,1 0 0,1-1 0,-1 0 0,0 1 0,1-1 0,-1 0 0,1 1 0,-1-1 0,1 0 0,0 0 0,0-1 0,0 1 0,0 0 0,1-1 0,-1 1 0,0-1 0,1 1 0,-1-1 0,1 0 0,2 1 0,8 1-68,0 0-1,1-1 1,-1 0 0,0-1 0,1 0-1,-1-2 1,1 1 0,23-5-1,-20 2-753,0-1 1,0-1-1,24-10 0,29-20-8569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2.336"/>
    </inkml:context>
    <inkml:brush xml:id="br0">
      <inkml:brushProperty name="width" value="0.025" units="cm"/>
      <inkml:brushProperty name="height" value="0.025" units="cm"/>
    </inkml:brush>
  </inkml:definitions>
  <inkml:trace contextRef="#ctx0" brushRef="#br0">15 68 6150,'0'0'10319,"1"-9"-5242,-1 1-5226,3-17 4987,-3 12-132,-3 30-3232,-2 11-1398,1-11-30,2-1 0,-1 1 0,2 0 0,0 1 0,3 29 0,-1-45-46,-1 0 0,0 0 0,1 0 0,-1-1 0,1 1 0,0 0 0,0-1 0,-1 1 0,1 0 0,0-1 0,0 1 0,1-1 0,-1 0 0,0 1 0,0-1 0,1 0 0,-1 0 0,1 1 0,-1-1 0,1 0 0,2 1 0,-1-1 0,1 0 0,0 0 0,-1 0 0,1-1 0,-1 1 0,1-1 0,0 0 0,-1 0 0,1 0 0,5-1 0,0 0 0,0-1 0,-1-1 0,1 1 0,-1-1 0,0-1 0,0 1 0,0-1 0,11-8 0,-7 2 0,0-1 0,-1-1 0,0 0 0,-1-1 0,0 0 0,-1 0 0,12-24 0,-20 80 0,-6 0 0,2-21 0,0-1 0,1 0 0,2 1 0,0-1 0,1 0 0,6 38 0,-6-56 0,0 0 0,0 0 0,0 0 0,0 0 0,0 0 0,1 0 0,-1 0 0,1 0 0,0-1 0,-1 1 0,1-1 0,0 1 0,1-1 0,-1 0 0,0 0 0,1 0 0,-1 0 0,1 0 0,0-1 0,0 1 0,-1-1 0,1 1 0,0-1 0,0 0 0,0 0 0,0-1 0,0 1 0,1-1 0,-1 1 0,0-1 0,0 0 0,0 0 0,0 0 0,4-1 0,0-1 0,-1 1 0,1-1 0,0 0 0,-1-1 0,1 0 0,-1 0 0,0 0 0,0-1 0,0 0 0,0 0 0,-1 0 0,0-1 0,0 0 0,7-8 0,-1-3 0,0 0 0,-1-1 0,-1 0 0,-1-1 0,0 0 0,-1 0 0,-1 0 0,-1-1 0,-1 0 0,0-1 0,-2 1 0,0 0 0,-1-1 0,-2-29 0,1 47 0,0 0 0,0 0 0,0 0 0,0 0 0,-1 0 0,1 0 0,-1 0 0,1 1 0,-1-1 0,1 0 0,-1 0 0,0 0 0,0 1 0,0-1 0,0 1 0,0-1 0,0 0 0,-1 1 0,1 0 0,0-1 0,-1 1 0,1 0 0,-1 0 0,-2-2 0,2 3 0,1 0 0,-1 0 0,1 0 0,-1 0 0,0 0 0,1 0 0,-1 0 0,1 0 0,-1 1 0,1-1 0,-1 1 0,1-1 0,-1 1 0,1 0 0,0-1 0,-1 1 0,1 0 0,0 0 0,0 0 0,-1 0 0,1 0 0,0 0 0,0 1 0,0-1 0,0 0 0,0 0 0,1 1 0,-1-1 0,0 0 0,0 3 0,-18 40-5193,18-41 4665,0-1 0,0 1-1,0-1 1,1 1 0,-1-1-1,1 1 1,0-1 0,0 1 0,0-1-1,0 1 1,0-1 0,0 1 0,1 0-1,-1-1 1,1 1 0,1 3 0,7-1-8297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2.807"/>
    </inkml:context>
    <inkml:brush xml:id="br0">
      <inkml:brushProperty name="width" value="0.025" units="cm"/>
      <inkml:brushProperty name="height" value="0.025" units="cm"/>
    </inkml:brush>
  </inkml:definitions>
  <inkml:trace contextRef="#ctx0" brushRef="#br0">223 75 7399,'0'0'18124,"-8"-1"-14991,2-1-2928,-1 1 0,0 0-1,1 0 1,-1 0 0,0 1-1,0 0 1,1 1 0,-1-1-1,0 1 1,1 1-1,-1-1 1,1 1 0,-1 0-1,-9 5 1,11-4-164,-57 43 420,58-43-426,1 0-1,-1 0 1,1 0 0,0 1 0,0 0 0,1-1 0,-1 1 0,1 0 0,0 0 0,0 0-1,0 0 1,0 1 0,1-1 0,-2 6 0,3-9-34,1 0-1,-1-1 1,0 1-1,0 0 1,0 0-1,1 0 1,-1 0-1,1-1 1,-1 1-1,0 0 1,1 0 0,-1-1-1,1 1 1,0 0-1,-1-1 1,1 1-1,0 0 1,-1-1-1,1 1 1,0-1 0,-1 1-1,1-1 1,0 0-1,0 1 1,0-1-1,0 0 1,-1 1-1,1-1 1,0 0-1,0 0 1,0 0 0,0 0-1,0 0 1,0 0-1,0 0 1,43 1-4,-33-1 2,21-2 1,0-1 0,34-8 0,-34 5 0,0 1 0,38 0 0,-69 5 0,0 0 0,0 0 0,0 1 0,0-1 0,0 0 0,0 1 0,1-1 0,-1 1 0,0-1 0,0 1 0,-1-1 0,1 1 0,0 0 0,0 0 0,0-1 0,0 1 0,-1 0 0,2 1 0,2 1 0,-3-13 0,-1-165 0,0 175-2,0-1 1,1 1-1,-1-1 1,0 1-1,0 0 1,0-1-1,0 1 1,1-1-1,-1 1 1,0-1-1,0 1 1,1 0-1,-1-1 1,0 1-1,0-1 1,1 1-1,-1 0 1,1 0-1,-1-1 1,0 1-1,1 0 0,-1-1 1,1 1-1,-1 0 1,0 0-1,1 0 1,-1 0-1,1-1 1,-1 1-1,1 0 1,0 0-1,23 0-215,26 9-1143,-47-8 1080,15 3-2607,1-1 0,1 0 0,-1-1-1,0-1 1,20-2 0,-7-3-4277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0.730"/>
    </inkml:context>
    <inkml:brush xml:id="br0">
      <inkml:brushProperty name="width" value="0.025" units="cm"/>
      <inkml:brushProperty name="height" value="0.025" units="cm"/>
    </inkml:brush>
  </inkml:definitions>
  <inkml:trace contextRef="#ctx0" brushRef="#br0">4 62 12172,'5'13'9590,"7"-4"-3951,25-2-2522,-26-6-3207,-1-2 1,0 1-1,1-1 1,-1-1-1,12-3 0,-13 2 212,0-1 0,0-1 0,-1 1 0,10-8 0,-15 10-95,0 0-1,0-1 0,0 1 0,0-1 1,-1 1-1,1-1 0,-1 0 0,1 0 1,-1 0-1,0 0 0,0 0 0,-1 0 1,1-1-1,1-2 0,-4 5-28,0 0 0,0 0 0,1 0 0,-1 1 1,0-1-1,0 0 0,0 1 0,0-1 0,1 1 0,-1-1 0,0 1 0,0 0 1,0-1-1,0 1 0,0 0 0,0 0 0,0-1 0,0 1 0,-1 0 0,1 0 1,0 0-1,0 0 0,0 0 0,0 1 0,0-1 0,0 0 0,-2 1 0,-2-1-4,-4 1 9,0 0-1,0 0 1,0 1-1,1 0 1,-1 1-1,0 0 1,1 0-1,0 1 1,-1 0-1,2 0 1,-1 1 0,-10 7-1,13-7 102,-1-1-1,1 0 1,0 1-1,0 0 1,1 0 0,-1 1-1,1-1 1,0 1-1,0 0 1,1 0-1,0 0 1,0 1 0,0-1-1,1 1 1,0 0-1,-2 11 1,4-16-106,0 0 0,0 0 0,0 0 0,0-1 0,0 1 0,1 0 0,-1 0 0,0-1 0,1 1 0,-1 0 1,1 0-1,0-1 0,0 1 0,0-1 0,-1 1 0,1-1 0,1 1 0,-1-1 0,0 1 0,0-1 0,3 2 0,0 0 16,-1-1 1,1 0-1,-1 0 0,1-1 0,0 1 0,0-1 1,0 0-1,0 0 0,6 1 0,43 1-1720,-8-8-3883,3-7-6097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3.151"/>
    </inkml:context>
    <inkml:brush xml:id="br0">
      <inkml:brushProperty name="width" value="0.025" units="cm"/>
      <inkml:brushProperty name="height" value="0.025" units="cm"/>
    </inkml:brush>
  </inkml:definitions>
  <inkml:trace contextRef="#ctx0" brushRef="#br0">80 0 11307,'0'0'12657,"-6"14"-10490,-8 20-775,2 1 0,2-1 0,-7 38 0,6 23-858,2 165 0,9-258-697,-1 0-1,1-1 1,0 1-1,0 0 1,0 0-1,1 0 1,-1-1 0,0 1-1,1 0 1,-1 0-1,1-1 1,-1 1 0,1 0-1,0-1 1,0 1-1,0 0 1,0-1-1,0 1 1,0-1 0,0 0-1,0 1 1,1-1-1,-1 0 1,0 0-1,1 0 1,-1 0 0,1 0-1,-1 0 1,1 0-1,2 0 1,-1 0-332,-1-1 0,1 0-1,0 0 1,0 0 0,0-1 0,0 1 0,-1-1 0,1 1 0,0-1 0,0 0-1,-1 0 1,1 0 0,-1-1 0,1 1 0,-1-1 0,1 1 0,-1-1-1,0 0 1,3-2 0,20-19-11377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3.480"/>
    </inkml:context>
    <inkml:brush xml:id="br0">
      <inkml:brushProperty name="width" value="0.025" units="cm"/>
      <inkml:brushProperty name="height" value="0.025" units="cm"/>
    </inkml:brush>
  </inkml:definitions>
  <inkml:trace contextRef="#ctx0" brushRef="#br0">118 247 18449,'0'0'7549,"-8"8"-5745,-4 3-1333,0 0 1,1 1-1,1 1 0,0-1 0,-13 23 0,19-28-318,-1 1-1,1 0 1,1 0 0,0 0 0,0 1-1,0-1 1,1 1 0,0-1-1,1 1 1,0 0 0,1 0 0,-1 0-1,3 14 1,-2-21-153,1 0 0,0 0 0,0 0 0,0 0 0,0 0 0,0 0 0,0 0 0,1 0 0,-1-1 0,1 1 0,-1-1 0,1 1 0,-1-1 0,1 1 0,0-1 0,0 0 0,0 0 0,0 0 0,0 0 0,0 0 0,0 0 0,0 0 0,0-1 0,0 1 0,0-1 0,1 0 0,-1 1 0,0-1 0,0 0 0,1 0 0,2-1 0,4 1 0,0-1 0,-1 0 0,1 0 0,-1-1 0,1 0 0,-1 0 0,10-5 0,3-4 0,-1-1 0,0-1 0,-1-1 0,0-1 0,-1 0 0,-1-1 0,-1-1 0,0-1 0,21-30 0,-13 13 0,-2-1 0,-2-1 0,-1-1 0,21-59 0,-36 86 0,-1 1 0,0-1 0,-1 0 0,2-15 0,-4 26 0,0-1 0,0 1 0,0 0 0,0-1 0,0 1 0,0 0 0,0 0 0,0-1 0,0 1 0,0 0 0,0-1 0,0 1 0,0 0 0,0 0 0,0-1 0,0 1 0,0 0 0,-1-1 0,1 1 0,0 0 0,0 0 0,0-1 0,0 1 0,-1 0 0,1 0 0,0-1 0,0 1 0,0 0 0,-1 0 0,1 0 0,0 0 0,0-1 0,-1 1 0,1 0 0,0 0 0,0 0 0,-1 0 0,1 0 0,0 0 0,-1 0 0,1 0 0,-15 6 0,-12 16 0,8-1 0,1 0 0,1 2 0,1 0 0,1 1 0,-13 27 0,22-39 0,0 1 0,1-1 0,1 1 0,0-1 0,1 1 0,0 0 0,1 1 0,0-1 0,1 0 0,1 1 0,0-1 0,4 26 0,-3-34 0,1 0 0,0 0 0,0-1 0,0 1 0,1-1 0,-1 1 0,1-1 0,0 0 0,0 0 0,1 0 0,-1-1 0,1 1 0,0-1 0,0 0 0,0 0 0,0 0 0,0-1 0,1 1 0,-1-1 0,1 0 0,0 0 0,9 2 0,1 0 0,0-1 0,0 0 0,0-2 0,0 1 0,1-2 0,19-1 0,-9-6-1309,-13-5-3623,0-8-7821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4.751"/>
    </inkml:context>
    <inkml:brush xml:id="br0">
      <inkml:brushProperty name="width" value="0.025" units="cm"/>
      <inkml:brushProperty name="height" value="0.025" units="cm"/>
    </inkml:brush>
  </inkml:definitions>
  <inkml:trace contextRef="#ctx0" brushRef="#br0">6 111 18417,'0'0'4047,"0"10"-3182,-3 60-647,1-26-51,1 0 0,7 54 1,-5-87-146,1 0-1,0-1 1,0 1 0,1-1 0,1 1-1,0-1 1,0 0 0,1 0 0,0-1-1,1 1 1,0-1 0,0 0 0,1-1-1,10 11 1,-12-15 144,0-1 1,0 0-1,0 0 1,1 0-1,-1 0 0,1-1 1,-1 0-1,1-1 0,0 1 1,-1-1-1,1 0 0,0 0 1,0-1-1,0 0 0,0 0 1,0 0-1,0-1 1,0 1-1,0-2 0,-1 1 1,1-1-1,0 1 0,8-5 1,8-4 510,-1 0 0,0-2 0,0 0 0,26-21 0,-24 15-568,-1 0 0,-1-1 0,-1-2 0,0 0 0,-2-1 0,24-35 0,-33 41-86,0 0 0,0-1 0,-2 0-1,0 0 1,-1-1 0,0 0 0,-2 0 0,0-1-1,-1 1 1,1-36 0,-4 39-177,1 11-138,-1 0-1,0 0 1,0 0-1,-1 1 0,1-1 1,-1 0-1,-2-8 1,3 11 140,-1 0 0,0 0-1,0 0 1,0 0 0,0 0 0,0 0 0,0 0 0,0 0 0,0 0 0,0 0 0,-1 0 0,1 1-1,0-1 1,-1 1 0,1-1 0,0 1 0,-1-1 0,1 1 0,0 0 0,-1-1 0,1 1 0,-1 0 0,1 0-1,0 0 1,-4 1 0,-21 0-5667,-7 3-1484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5.095"/>
    </inkml:context>
    <inkml:brush xml:id="br0">
      <inkml:brushProperty name="width" value="0.025" units="cm"/>
      <inkml:brushProperty name="height" value="0.025" units="cm"/>
    </inkml:brush>
  </inkml:definitions>
  <inkml:trace contextRef="#ctx0" brushRef="#br0">54 121 11211,'0'0'8712,"-54"-45"-6342,54 28-416,23 3-1121,13 0-225,11 2 33,7 1-481,5 4-32,-1 7-320,0 0-1698,-8 6-2017,-8 9-2724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5.455"/>
    </inkml:context>
    <inkml:brush xml:id="br0">
      <inkml:brushProperty name="width" value="0.025" units="cm"/>
      <inkml:brushProperty name="height" value="0.025" units="cm"/>
    </inkml:brush>
  </inkml:definitions>
  <inkml:trace contextRef="#ctx0" brushRef="#br0">30 303 17104,'0'0'3353,"-6"9"-1052,-16 30-748,22-38-1515,-1 0 0,1-1 0,0 1-1,0 0 1,0 0 0,0-1 0,0 1 0,-1 0 0,1-1 0,1 1-1,-1 0 1,0-1 0,0 1 0,0 0 0,0 0 0,0-1 0,1 1-1,-1 0 1,0-1 0,0 1 0,1-1 0,-1 1 0,1 0 0,-1-1-1,1 1 1,-1-1 0,0 1 0,1-1 0,0 1 0,-1-1 0,1 0-1,-1 1 1,1-1 0,0 1 0,-1-1 0,2 1 0,26 4 801,-24-4-634,19 1 104,0-2 0,0 0-1,-1-1 1,1-1 0,-1-1 0,1-2-1,-1 0 1,0-1 0,-1-1 0,1-1 0,-1-1-1,-1-1 1,0 0 0,0-2 0,-1 0 0,-1-2-1,0 0 1,30-31 0,-43 41-298,-1-1 0,1-1 1,-1 1-1,-1-1 0,1 1 0,-1-1 1,0 0-1,0-1 0,-1 1 0,0 0 1,0-1-1,0 1 0,-1-1 1,0 1-1,0-14 0,-1 16-12,-1-1-1,0 1 1,0 0-1,0-1 1,0 1-1,-1 0 1,1 0-1,-1 0 1,0 0 0,0 0-1,-1 0 1,1 0-1,-1 1 1,0-1-1,0 1 1,0 0 0,0 0-1,-1 0 1,1 0-1,-1 1 1,0-1-1,0 1 1,0 0-1,-5-2 1,-3-1-739,1 1 0,-1 1 0,-1 0 0,1 1 0,0 0 0,-15 0 0,21 1 192,1 2 0,0-1-1,-1 0 1,1 1-1,0 0 1,0 0-1,-10 4 1,13-4 370,1 0 1,-1 0-1,0 0 0,0 0 1,1 0-1,-1 0 0,1 1 1,-1-1-1,1 1 0,-1-1 1,1 1-1,0-1 0,0 1 1,-1 0-1,1 0 0,0-1 1,1 1-1,-1 0 0,0 0 1,0 3-1,0 11-6607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5.797"/>
    </inkml:context>
    <inkml:brush xml:id="br0">
      <inkml:brushProperty name="width" value="0.025" units="cm"/>
      <inkml:brushProperty name="height" value="0.025" units="cm"/>
    </inkml:brush>
  </inkml:definitions>
  <inkml:trace contextRef="#ctx0" brushRef="#br0">116 189 17521,'-16'24'710,"1"0"0,2 1 1,1 0-1,0 1 1,2 1-1,1-1 0,2 2 1,0-1-1,2 1 0,0 0 1,2 0-1,2 0 1,2 50-1,0-74-665,-1 0 0,0 0-1,1 0 1,0 0 0,0 0 0,0 0-1,1 0 1,-1 0 0,1 0 0,0-1 0,0 1-1,0 0 1,0-1 0,1 0 0,0 0 0,-1 0-1,1 0 1,0 0 0,0 0 0,1-1-1,-1 1 1,1-1 0,-1 0 0,1 0 0,0 0-1,7 2 1,-6-3 89,1 0-1,-1-1 1,1 1 0,-1-1-1,1 0 1,0-1-1,-1 1 1,1-1-1,-1 0 1,1-1 0,-1 1-1,0-1 1,1 0-1,-1-1 1,0 1 0,0-1-1,-1 0 1,1 0-1,5-5 1,11-11 31,-1 0 0,-1-1 1,0-1-1,-2-1 0,0-1 0,-2 0 1,-1-2-1,0 1 0,-2-1 0,13-38 0,-12 25-677,-3 1 0,0-1 0,-3-1 0,-1 0 0,-2 0 0,-1-73 0,-3 110 324,0 0-1,0 1 1,0-1 0,0 0-1,0 1 1,0-1-1,-1 0 1,1 0 0,-1 1-1,1-1 1,-1 1 0,0-1-1,1 0 1,-1 1-1,0-1 1,0 1 0,0 0-1,0-1 1,0 1 0,-1 0-1,1 0 1,0-1 0,-3 0-1,0 0-943,-1 1 0,1 0 1,0 0-1,-1 0 0,1 1 0,-1 0 0,-8 0 0,11 0 705,-25 0-6694</inkml:trace>
  <inkml:trace contextRef="#ctx0" brushRef="#br0" timeOffset="1">97 60 8296,'0'0'14958,"78"-5"-13389,-37 1 33,9-1-801,0 1-641,-2 2-128,-5 2-1217,-13 0-1314,-9 0-2305,-16 4-3556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6.188"/>
    </inkml:context>
    <inkml:brush xml:id="br0">
      <inkml:brushProperty name="width" value="0.025" units="cm"/>
      <inkml:brushProperty name="height" value="0.025" units="cm"/>
    </inkml:brush>
  </inkml:definitions>
  <inkml:trace contextRef="#ctx0" brushRef="#br0">67 82 13837,'0'0'8574,"-2"9"-6888,-2 2-942,-1 1-1,1-1 0,-2 0 0,-12 20 0,15-27-672,-1 1 0,1 0-1,1 0 1,-1 0 0,1 1 0,0-1-1,0 1 1,0-1 0,1 1 0,0-1-1,0 1 1,0 9 0,1-13-70,0 0 0,0 0 0,1 0 0,-1 1 0,1-1 0,-1 0 0,1 0 0,0 0 0,0 0 0,0 0 0,0 0 0,0-1 0,1 1 0,-1 0 0,0 0 0,1-1 0,-1 1 0,1-1 0,0 1 0,-1-1 0,1 0 0,0 0 0,0 0 0,0 0 0,0 0 0,0 0 0,0 0 0,0-1 0,0 1 0,0-1 1,1 1-1,-1-1 0,0 0 0,4 0 0,6 1 117,0-2 0,1 1 0,-1-2 1,0 0-1,0 0 0,0-1 1,-1 0-1,1-1 0,-1 0 1,1-1-1,-1-1 0,-1 0 1,12-8-1,-8 5 45,-2 0-1,1-1 1,-2 0 0,1-2-1,-1 1 1,-1-1 0,0 0-1,-1-1 1,14-24 0,-21 31-105,1 0 1,-1 0 0,0-1 0,0 1-1,0 0 1,-1-1 0,0-9-1,0 15-50,-1-1-1,0 0 1,0 1-1,0-1 1,0 0-1,0 1 1,-1-1-1,1 1 0,0-1 1,-1 0-1,1 1 1,-1-1-1,0 1 1,0-1-1,1 1 0,-1-1 1,0 1-1,0 0 1,0-1-1,0 1 1,-1 0-1,1 0 1,0 0-1,0 0 0,-1 0 1,1 0-1,-1 0 1,1 0-1,-1 0 1,1 1-1,-1-1 1,-1 0-1,-4 0-215,1 0 0,-1 0 0,0 1 0,1 0 0,-1 0 0,0 0 0,1 1 0,-1 0 0,1 0 0,-1 1 0,1 0 0,-8 3 0,11-4 27,0 1-1,-1-1 1,1 1 0,0 0-1,0 0 1,0 1-1,0-1 1,0 0 0,0 1-1,1 0 1,-1-1-1,1 1 1,0 0 0,0 1-1,0-1 1,0 0-1,1 0 1,-1 1 0,1-1-1,0 1 1,0-1-1,0 1 1,-1 4 0,5 8-4159,15-10-2520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6.578"/>
    </inkml:context>
    <inkml:brush xml:id="br0">
      <inkml:brushProperty name="width" value="0.025" units="cm"/>
      <inkml:brushProperty name="height" value="0.025" units="cm"/>
    </inkml:brush>
  </inkml:definitions>
  <inkml:trace contextRef="#ctx0" brushRef="#br0">1 94 7591,'0'0'14958,"4"14"-13249,3 26-373,-1 0 1,1 57-1,-4-40-781,14 76-1,-14-118-750,0 1-1,2-1 1,0 0 0,0 0-1,2 0 1,0-1 0,0 0-1,1 0 1,16 18 0,-23-30 164,-1 0 0,1-1 0,1 1 0,-1-1 0,0 1 0,0-1 0,0 0 0,1 0 0,-1 1 0,1-1 1,-1 0-1,1 0 0,0 0 0,-1 0 0,1-1 0,0 1 0,-1 0 0,1-1 0,0 1 0,0-1 0,0 0 1,-1 1-1,1-1 0,0 0 0,0 0 0,0 0 0,0-1 0,-1 1 0,1 0 0,0-1 0,0 1 0,0-1 0,-1 1 1,1-1-1,0 0 0,-1 0 0,1 0 0,0 0 0,-1 0 0,1 0 0,-1 0 0,0 0 0,1-1 0,0 0 0,5-7 190,-1 0-1,0 0 0,0-1 0,-1 1 0,0-1 0,4-12 0,16-48 166,27-126 0,-20 16-3403,-30 166 2427,3-44-1767,-5 56 2058,0 0 0,0 0-1,-1 0 1,1 0-1,0 0 1,-1 0 0,1 0-1,-1 0 1,1 0-1,-1 0 1,0 1-1,0-1 1,0 0 0,0 0-1,0 1 1,0-1-1,-1 0 1,1 1 0,0-1-1,-1 1 1,1 0-1,-3-2 1,-20-6-8324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6.939"/>
    </inkml:context>
    <inkml:brush xml:id="br0">
      <inkml:brushProperty name="width" value="0.025" units="cm"/>
      <inkml:brushProperty name="height" value="0.025" units="cm"/>
    </inkml:brush>
  </inkml:definitions>
  <inkml:trace contextRef="#ctx0" brushRef="#br0">1 151 13229,'0'0'6694,"89"-49"-4708,-25 29-641,7-1-416,7 2 32,4 2 0,0 6-513,-2 3-384,-14 5-1537,-18 2-3524,-24 0-4292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7.280"/>
    </inkml:context>
    <inkml:brush xml:id="br0">
      <inkml:brushProperty name="width" value="0.025" units="cm"/>
      <inkml:brushProperty name="height" value="0.025" units="cm"/>
    </inkml:brush>
  </inkml:definitions>
  <inkml:trace contextRef="#ctx0" brushRef="#br0">54 199 18033,'0'0'6470,"4"8"-4126,-2-5-2154,-2-1-97,0 0 0,1 0 0,-1 0 1,1-1-1,0 1 0,0 0 0,0-1 0,0 1 1,0 0-1,0-1 0,0 0 0,0 1 0,0-1 1,1 1-1,-1-1 0,1 0 0,-1 0 1,1 0-1,-1 0 0,1 0 0,-1 0 0,1 0 1,0-1-1,0 1 0,-1-1 0,1 1 0,0-1 1,0 0-1,0 1 0,0-1 0,-1 0 0,1 0 1,0 0-1,0-1 0,0 1 0,0 0 0,0-1 1,-1 1-1,4-2 0,0-1-17,-1 0-1,1-1 1,-1 0-1,1 0 1,-1 0 0,0 0-1,-1 0 1,1-1-1,-1 0 1,0 0-1,0 0 1,0 0 0,-1 0-1,1-1 1,-1 1-1,1-8 1,0 4-38,-1 1 0,-1 0 0,1-1 0,-2 0 0,1 1 0,-1-1 0,0 1 0,-1-1 0,0 0 0,-3-12 0,3 18-30,0 0 0,-1 0 1,1 1-1,-1-1 0,1 0 0,-1 1 1,0-1-1,0 1 0,0-1 0,0 1 0,-1 0 1,1 0-1,-1 0 0,1 0 0,-1 0 0,0 1 1,1-1-1,-1 1 0,0 0 0,0-1 1,0 1-1,0 1 0,0-1 0,0 0 0,-4 1 1,3-1-5,0 1 0,0 0 0,0 0 1,0 0-1,0 0 0,0 1 0,0 0 1,0 0-1,1 0 0,-1 0 1,0 0-1,1 1 0,-1 0 0,1 0 1,-1 0-1,1 0 0,0 0 0,0 0 1,-5 6-1,3-3-3,1 0 0,0 1 0,0 0 0,1-1 0,0 1 0,0 0 0,0 1 0,1-1 0,0 0 0,0 1 0,0-1 0,1 1 1,0 0-1,1-1 0,-1 1 0,1 0 0,1 8 0,0-9-6,0-1 1,0 0 0,1 1 0,0-1-1,0 0 1,0 0 0,1 0 0,-1-1-1,1 1 1,0-1 0,1 1 0,-1-1-1,1 0 1,-1 0 0,1 0 0,1-1-1,-1 1 1,0-1 0,1 0 0,0-1-1,8 5 1,-1-2-486,1 0-1,0-1 1,1 0 0,-1-1-1,23 2 1,-24-5-1425,0 1 0,1-1 0,19-3 0,25-13-9893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4:11.660"/>
    </inkml:context>
    <inkml:brush xml:id="br0">
      <inkml:brushProperty name="width" value="0.025" units="cm"/>
      <inkml:brushProperty name="height" value="0.025" units="cm"/>
    </inkml:brush>
  </inkml:definitions>
  <inkml:trace contextRef="#ctx0" brushRef="#br0">33 2054 4420,'0'0'2499,"-2"9"-1496,-22 84 4025,22-84-4491,0 1-1,1 0 1,0 0-1,0 0 1,1 0 0,1 0-1,-1 0 1,2 0-1,1 9 1,-2-18-535,-1 0 0,0 1 0,1-1 0,-1 0 0,0 0 0,1 0-1,-1 0 1,1-1 0,0 1 0,-1 0 0,1 0 0,0 0 0,-1 0 0,1-1 0,0 1 0,0 0 0,0-1 0,0 1-1,1 0 1,-1-1 26,-1 0 1,1 0-1,-1 0 0,1 0 0,0 0 0,-1 0 0,1 0 0,-1-1 0,1 1 0,0 0 0,-1-1 0,1 1 1,-1 0-1,1-1 0,-1 1 0,1 0 0,-1-1 0,1 1 0,-1-1 0,0 1 0,1-1 0,-1 1 0,1-2 1,16-40 1799,20-150 593,11-202 0,-38 303-1935,9-159 995,-11 120-1154,45-243 0,46-88-209,-86 396-74,-1 6 110,-2-1 1,3-94-1,-14 152-2640,-5 6-5354,-3-1 79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1.547"/>
    </inkml:context>
    <inkml:brush xml:id="br0">
      <inkml:brushProperty name="width" value="0.025" units="cm"/>
      <inkml:brushProperty name="height" value="0.025" units="cm"/>
    </inkml:brush>
  </inkml:definitions>
  <inkml:trace contextRef="#ctx0" brushRef="#br0">68 1 8072,'0'0'19501,"-1"9"-18700,-2 17-179,-2-1 1,-1 0 0,-11 32-1,9-37-457,1 0-1,1 1 1,2 0-1,0 0 0,1 0 1,0 0-1,3 42 1,0-60-159,0-1-1,1 0 1,-1 0 0,1 0 0,-1 0 0,1 1-1,0-1 1,0 0 0,0 0 0,0-1 0,0 1-1,0 0 1,1 0 0,-1 0 0,1-1 0,-1 1 0,1-1-1,0 1 1,-1-1 0,1 0 0,4 3 0,-2-3 12,0 1 0,0-1 0,1 0 0,-1 0 0,0-1-1,1 1 1,-1-1 0,0 0 0,1 0 0,6-1 0,2-1 20,-1-1-1,1 0 1,-1-1-1,0 0 0,0-1 1,21-11-1,95-85-138,-128 100 101,0 1 1,0 0-1,1 0 1,-1 0 0,0 0-1,0 0 1,0 0-1,1 0 1,-1 0 0,0 0-1,0 0 1,0 0-1,1 0 1,-1 0 0,0 0-1,0 0 1,1 0-1,-1 0 1,0 0 0,0 0-1,0 0 1,1 0-1,-1 0 1,0 0 0,0 0-1,0 0 1,1 1-1,-1-1 1,0 0 0,0 0-1,0 0 1,0 0-1,0 0 1,1 1 0,-1-1-1,0 0 1,0 0-1,0 0 1,0 1 0,0-1-1,0 0 1,0 0-1,0 0 1,1 1 0,-1-1-1,0 0 1,0 0-1,0 1 1,2 19 32,-4 19 6,-4-13-39,4-22 0,1 0 0,0 0 0,0 0 0,0 0 0,0 0 0,1 0 0,0 0 0,-1 1 0,1-1 0,1 6 0,3-9-94,0-1 0,-1 1 0,1-1 1,0 0-1,-1 0 0,1 0 0,0 0 0,0 0 0,-1-1 0,1 0 0,3-1 1,2-2-1637,0 0 0,0 0 1,0-1-1,-1 0 0,15-13 1,14-11-9444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33.444"/>
    </inkml:context>
    <inkml:brush xml:id="br0">
      <inkml:brushProperty name="width" value="0.025" units="cm"/>
      <inkml:brushProperty name="height" value="0.025" units="cm"/>
    </inkml:brush>
  </inkml:definitions>
  <inkml:trace contextRef="#ctx0" brushRef="#br0">460 38 3587,'-184'-4'3205,"-90"-19"6002,272 23-8164,5 0-232,16 3 230,150 20 15,675 5-475,-809-28-499,0-2 0,56-9 0,-176 4 2988,-889 36-1656,947-27-1442,-17 1 173,81-8-86,787-47-1421,-449 39 552,-345 9 839,-32 1 52,-18 2-26,-999 14-952,997-13-2252,19-2-1982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34.088"/>
    </inkml:context>
    <inkml:brush xml:id="br0">
      <inkml:brushProperty name="width" value="0.025" units="cm"/>
      <inkml:brushProperty name="height" value="0.025" units="cm"/>
    </inkml:brush>
  </inkml:definitions>
  <inkml:trace contextRef="#ctx0" brushRef="#br0">1 174 9545,'0'0'5194,"8"-5"-4777,0 0-278,1 0 0,-1 1 0,1 1 0,0-1 1,0 1-1,1 1 0,-1 0 0,17-2 0,93-3 844,-84 7-950,315-4 230,361-24-146,-686 26-130,58-10-54,-76 10 34,-1 1 1,1-1-1,-1 0 0,1-1 1,-1 1-1,0-1 0,0 0 0,11-8 1,-16 10 27,-1 1 0,1 0 1,-1-1-1,1 1 0,0 0 0,-1-1 1,1 1-1,-1-1 0,0 1 0,1-1 1,-1 1-1,1-1 0,-1 1 0,0-1 1,1 0-1,-1 1 0,0-1 0,0 0 1,1 1-1,-1-1 0,0 1 0,0-1 1,0 0-1,0 1 0,0-1 0,0 0 1,0 1-1,0-1 0,0 0 0,0 1 1,0-1-1,0 0 0,0 1 0,-1-1 1,1 0-1,0 1 0,-1-1 0,1 1 1,0-1-1,-1 0 0,1 1 0,0-1 1,-2 0-1,-26-12-10,-25 6 204,1 2 0,-1 2 0,0 2 0,-74 10 0,-470 81 2298,551-81-2300,13-3-60,14-4-37,1 2-1,-35 11 0,45-9-170,12-2-92,21-1-432,44-2-2237,1-2 0,88-14 0,-14-10-4285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8:22.529"/>
    </inkml:context>
    <inkml:brush xml:id="br0">
      <inkml:brushProperty name="width" value="0.025" units="cm"/>
      <inkml:brushProperty name="height" value="0.025" units="cm"/>
    </inkml:brush>
  </inkml:definitions>
  <inkml:trace contextRef="#ctx0" brushRef="#br0">5 130 8360,'0'0'9849,"2"-10"-7799,0-3-1403,0 1 619,1 0 1,-1 0-1,8-18 0,-10 30-1259,0 0 0,1-1 0,-1 1 0,0 0 0,1 0 0,-1-1 1,0 1-1,1 0 0,-1 0 0,1 0 0,-1-1 0,0 1 0,1 0 0,-1 0 0,1 0 0,-1 0 0,1 0 0,-1 0 0,0 0 0,1 0 0,-1 0 0,1 0 0,-1 0 0,1 0 0,-1 0 0,0 0 0,1 1 0,-1-1 0,1 0 0,-1 0 0,0 0 0,1 1 1,-1-1-1,0 0 0,1 0 0,-1 1 0,0-1 0,1 0 0,-1 1 0,0-1 0,0 0 0,1 1 0,-1-1 0,0 0 0,0 1 0,0-1 0,1 1 0,16 21 63,-15-20-13,11 16 192,-1 0-1,0 0 1,-2 2 0,0-1 0,-1 1 0,11 37 0,-17-46-181,-1 0 0,-1 0 0,1 0 1,-2 0-1,0 0 0,0 1 0,-1-1 0,0 0 1,-1 0-1,0 0 0,-1 0 0,0-1 1,-1 1-1,-9 19 0,11-27-32,-37 62 359,38-63-349,-1 0 0,1 0 0,-1 0 0,1 0 0,-1 0 0,0 0 0,0-1 0,0 1-1,0 0 1,0-1 0,0 0 0,0 1 0,0-1 0,-1 0 0,1 0 0,0 0 0,-1-1 0,1 1 0,-1 0-1,1-1 1,-1 0 0,1 1 0,-1-1 0,1 0 0,-1 0 0,-2-1 0,3 0-19,0-1 0,0 0-1,0 1 1,0-1 0,1 0 0,-1 0 0,1 0-1,-1 0 1,1-1 0,0 1 0,-1 0 0,1 0-1,0-1 1,1 1 0,-1-1 0,0 1 0,1-1 0,-1 1-1,1-1 1,0 1 0,0-1 0,0-2 0,0-6-33,-1 0 0,2 1 0,0-1 0,2-11 0,-1 14-5,1-1 1,1 1-1,-1 0 0,1 1 1,1-1-1,-1 1 0,1-1 0,1 1 1,-1 1-1,10-10 0,11-8-13,37-26 0,-31 25-2,-8 7 74,-6 4-56,0-1 1,21-22-1,-35 33 52,-1 0-1,1 0 0,-1-1 0,0 1 0,0-1 0,0 0 0,-1 0 1,1 0-1,-1 0 0,-1-1 0,1 1 0,-1 0 0,0-1 0,1-10 1,-2 15-36,0-1 1,0 1-1,0-1 1,-1 1 0,1-1-1,0 1 1,-1-1-1,1 1 1,-1-1 0,0 1-1,1-1 1,-1 1-1,0 0 1,0 0-1,0-1 1,0 1 0,0 0-1,0 0 1,0 0-1,0 0 1,0 0 0,-1 0-1,1 0 1,-3-1-1,-1 0 27,1 1-1,-1-1 1,0 1-1,0 0 0,0 0 1,0 0-1,-10 0 0,1 1 23,0 1-1,0 1 0,0 0 0,1 0 1,-16 5-1,29-6-56,-56 23-443,54-23 389,0 0 0,0 0 0,0 0 0,0 0 0,0 0 0,1 1 0,-1-1 0,0 0 0,1 1 0,-1 0 0,1-1 0,0 1 0,0 0 0,-1 0 0,1-1 0,0 1 0,0 0 0,1 0 0,-1 0 0,0 0-1,1 1 1,-1-1 0,1 0 0,-1 4 0,2-5-203,-1 0 0,1 0 1,-1 0-1,1 0 0,0 0 0,-1 0 0,1 0 0,0 0 0,0-1 0,0 1 0,0 0 0,-1 0 0,1-1 1,0 1-1,0-1 0,1 1 0,-1-1 0,0 1 0,0-1 0,0 1 0,0-1 0,0 0 0,0 0 0,1 0 0,-1 1 1,2-1-1,37 1-6718,-32-1 4535,25 0-7666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8:22.902"/>
    </inkml:context>
    <inkml:brush xml:id="br0">
      <inkml:brushProperty name="width" value="0.025" units="cm"/>
      <inkml:brushProperty name="height" value="0.025" units="cm"/>
    </inkml:brush>
  </inkml:definitions>
  <inkml:trace contextRef="#ctx0" brushRef="#br0">202 1 16752,'-10'9'1334,"-10"10"-727,1 2 0,1 0 0,1 1 0,0 1-1,2 1 1,1 0 0,1 1 0,-14 35 0,20-36-413,0 0 1,2 0 0,0 1 0,2 0 0,-1 42 0,4-65-163,0 0 1,0 0 0,0 0 0,0-1-1,0 1 1,1 0 0,-1 0 0,0-1-1,1 1 1,-1 0 0,1 0 0,0-1-1,0 1 1,-1-1 0,1 1 0,0 0-1,0-1 1,1 0 0,-1 1 0,0-1-1,0 0 1,1 1 0,-1-1 0,0 0-1,1 0 1,0 0 0,-1 0 0,1-1-1,-1 1 1,1 0 0,0-1 0,-1 1-1,1-1 1,0 1 0,0-1 0,0 0-1,-1 0 1,1 0 0,0 0 0,0 0-1,0 0 1,-1 0 0,1-1 0,0 1-1,3-2 1,5 0 226,0-1 0,0 0 1,-1-1-1,0-1 0,1 1 0,15-12 0,-6 3-39,-2-2-1,1 0 0,-2-1 1,0 0-1,-1-1 0,16-24 1,-24 31-17,0-1 0,-1 0 1,0 0-1,-1 0 1,-1 0-1,0-1 0,0 0 1,-1 0-1,0 0 0,-1 0 1,-1 0-1,0-1 1,-1-15-1,0 25-187,-1-1-1,0 0 1,0 0 0,0 1 0,-1-1-1,1 1 1,-1-1 0,0 1-1,0-1 1,0 1 0,0 0-1,0 0 1,-1 0 0,0 0-1,1 1 1,-1-1 0,0 1 0,0-1-1,-1 1 1,1 0 0,0 0-1,-1 1 1,1-1 0,-1 1-1,-7-3 1,3 2-53,-1 0-1,1 0 0,-1 1 1,1 0-1,-1 0 1,0 1-1,0 0 0,1 0 1,-1 1-1,-15 4 1,21-4-195,0 0 1,0 0 0,0 0 0,0 1-1,1 0 1,-1-1 0,0 1 0,1 0-1,-1 0 1,1 1 0,-1-1-1,1 0 1,0 1 0,-2 3 0,2-3-711,0 0 0,1 0 0,0 0 0,-1 0-1,1 0 1,0 0 0,0 0 0,0 6 0,0 2-6425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8:23.891"/>
    </inkml:context>
    <inkml:brush xml:id="br0">
      <inkml:brushProperty name="width" value="0.025" units="cm"/>
      <inkml:brushProperty name="height" value="0.025" units="cm"/>
    </inkml:brush>
  </inkml:definitions>
  <inkml:trace contextRef="#ctx0" brushRef="#br0">25 93 17040,'0'0'4068,"0"12"-3048,-1 40 529,-9 56 0,-3 59 2330,14-173-3430,0 0 0,0 0 1,1 0-1,0 0 0,0 0 0,6-10 1,2-8-168,2-23-243,-2 0 0,-3-1 1,-1 0-1,-2 0 0,-4-70 0,-5 170-207,2-37 97,1 1 0,1-1-1,0 0 1,1 1-1,1-1 1,4 23 0,-5-37 76,0 0-1,1 1 1,0-1 0,-1 0 0,1 0 0,0 0 0,-1 0 0,1 0 0,0 0-1,0-1 1,0 1 0,0 0 0,0 0 0,0-1 0,0 1 0,0 0 0,0-1-1,0 1 1,0-1 0,0 1 0,0-1 0,1 0 0,-1 1 0,0-1-1,0 0 1,0 0 0,1 0 0,-1 0 0,0 0 0,0 0 0,1 0 0,-1-1-1,0 1 1,0 0 0,2-1 0,1 0 28,1-1 1,-1 1-1,0-1 0,1 0 1,-1 0-1,0 0 0,0 0 1,4-5-1,5-6-2,0 0-1,-1-1 1,-1-1 0,0 0 0,16-31 0,-10 16-24,-13 71-7,-22 138 0,1 22 0,21-179 2,5-18 0,-6-5-4,-1-1 1,0 1-1,0-1 0,0 0 1,0 1-1,0-1 0,0 0 1,0 0-1,-1 0 0,1-1 1,2-3-1,15-33-2247,-7-4-5194,4-7-6861,-10 40 10769,1 4 4041,-7 6-150,1-1-1,0 1 0,-1 0 0,1 0 0,0-1 0,-1 1 0,1 0 0,0 0 0,-1 0 0,1 0 0,0 0 0,-1 0 0,1 0 0,0 0 0,-1 0 1,1 0-1,0 0 0,-1 1 0,1-1 0,0 0 0,-1 0 0,1 1 0,-1-1 0,1 0 0,0 1 0,-1-1 0,1 1 0,-1-1 0,1 0 0,-1 1 1,1 0-1,-1-1 0,0 1 0,1-1 0,0 1 0,3 14 1747,-4 39 3711,-1-44-5637,0-1 1,1 0-1,0 0 0,0 1 0,1-1 1,1 0-1,-1 0 0,1 0 0,7 17 1,-9-25-269,0 0 0,0-1 1,0 1-1,1 0 0,-1-1 0,0 1 1,0-1-1,1 1 0,-1 0 1,0-1-1,1 1 0,-1-1 1,0 1-1,1-1 0,-1 1 0,1-1 1,-1 1-1,1-1 0,-1 1 1,1-1-1,-1 0 0,1 1 1,-1-1-1,1 0 0,0 1 0,-1-1 1,1 0-1,0 0 0,-1 0 1,1 0-1,0 1 0,-1-1 1,1 0-1,0 0 0,-1 0 0,1 0 1,0 0-1,-1-1 0,1 1 1,-1 0-1,1 0 0,0 0 0,-1-1 1,1 1-1,0 0 0,-1 0 1,1-1-1,-1 1 0,1-1 1,-1 1-1,1 0 0,-1-1 0,1 1 1,-1-1-1,1 0 0,1-2-1011,1-1-1,-1 1 0,-1-1 0,1 0 1,0 1-1,-1-1 0,2-7 0,3-23-10458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8:24.218"/>
    </inkml:context>
    <inkml:brush xml:id="br0">
      <inkml:brushProperty name="width" value="0.025" units="cm"/>
      <inkml:brushProperty name="height" value="0.025" units="cm"/>
    </inkml:brush>
  </inkml:definitions>
  <inkml:trace contextRef="#ctx0" brushRef="#br0">0 1 17777,'0'0'10986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8:24.594"/>
    </inkml:context>
    <inkml:brush xml:id="br0">
      <inkml:brushProperty name="width" value="0.025" units="cm"/>
      <inkml:brushProperty name="height" value="0.025" units="cm"/>
    </inkml:brush>
  </inkml:definitions>
  <inkml:trace contextRef="#ctx0" brushRef="#br0">63 47 18321,'0'0'6930,"-7"9"-4945,6-8-1964,-5 7 198,0-1 0,0 1 0,1 1-1,0-1 1,1 1 0,-1 0 0,2 0 0,-1 0 0,1 0 0,1 1 0,0-1 0,-2 13 0,4-21-210,0 0 1,0 0-1,1 0 0,-1 0 1,0-1-1,0 1 0,1 0 1,-1 0-1,1 0 0,-1-1 1,1 1-1,-1 0 0,1 0 1,-1-1-1,1 1 0,-1 0 1,1-1-1,0 1 0,-1-1 1,1 1-1,0-1 0,0 1 1,0-1-1,-1 1 0,1-1 1,0 0-1,0 0 0,0 1 1,0-1-1,-1 0 0,1 0 1,0 0-1,0 0 0,0 0 1,0 0-1,0 0 0,0 0 1,0 0-1,-1 0 0,1-1 1,0 1-1,0 0 0,0 0 1,0-1-1,1 0 0,2 0 119,1-1 0,-1 1 0,1-1 0,-1 0 0,0 0-1,0-1 1,7-3 0,-5 0-57,0 0 1,0-1-1,0 1 0,-1-1 1,1 0-1,-2-1 0,1 1 0,-1-1 1,0 0-1,-1 0 0,0 0 1,0 0-1,-1-1 0,0 1 0,0-1 1,0-15-1,-2 22-71,0 1 0,0-1 0,-1 0 0,1 1 0,-1-1 0,1 0 0,-1 1 0,0-1 0,0 1 0,1-1 0,-1 1 0,0 0 0,0-1 0,0 1 0,-1 0 0,1 0 0,0 0 0,0 0 0,-1 0 0,1 0 0,-1 0 0,1 0 0,-1 0 0,1 0 0,-1 1 0,1-1 0,-1 1 0,0-1 0,1 1 0,-1 0 0,0 0 0,1 0 0,-1-1 0,0 1 0,1 1 0,-4-1 0,2 0 0,0 0 0,-1 0 0,1 1 0,0-1 0,0 1 0,0 0 0,0-1 0,0 1 0,0 1 0,0-1 0,0 0 0,1 1 0,-1-1 0,0 1 0,1 0 0,-1 0 0,1 0 0,0 0 0,-4 4 0,-2 17-967,5-8-2726,3 0-5900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0.008"/>
    </inkml:context>
    <inkml:brush xml:id="br0">
      <inkml:brushProperty name="width" value="0.025" units="cm"/>
      <inkml:brushProperty name="height" value="0.025" units="cm"/>
    </inkml:brush>
  </inkml:definitions>
  <inkml:trace contextRef="#ctx0" brushRef="#br0">0 101 19635,'0'0'1729,"6"-10"-811,3-3-429,1 0 0,0 0-1,16-14 1,-24 25-387,1-1 0,0 0 1,0 1-1,1 0 0,-1 0 0,1 0 0,-1 0 1,1 0-1,-1 1 0,7-2 0,-9 3-97,1-1 0,-1 1 0,1 0 0,-1 0-1,1 1 1,-1-1 0,1 0 0,-1 0 0,1 1 0,-1-1-1,1 1 1,-1-1 0,1 1 0,-1 0 0,0-1 0,1 1-1,-1 0 1,0 0 0,0 0 0,0 0 0,0 0 0,0 0-1,0 1 1,0-1 0,0 0 0,0 0 0,0 1 0,0 0-1,17 37 982,-16-33-674,0-1-1,0 1 0,1-1 0,0 0 1,0 0-1,0 0 0,8 9 1,-9-13-186,0 1 1,0-1 0,1 1-1,-1-1 1,1 0 0,-1 0-1,1 0 1,-1 0 0,1 0 0,0-1-1,-1 1 1,1-1 0,0 0-1,-1 0 1,1 0 0,0 0-1,0 0 1,-1 0 0,1-1-1,0 1 1,-1-1 0,4-1 0,4-1 121,0-1 0,-1 0 0,1-1 1,12-7-1,29-14-1260,-14 20-4785,-33-6-10149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0.398"/>
    </inkml:context>
    <inkml:brush xml:id="br0">
      <inkml:brushProperty name="width" value="0.025" units="cm"/>
      <inkml:brushProperty name="height" value="0.025" units="cm"/>
    </inkml:brush>
  </inkml:definitions>
  <inkml:trace contextRef="#ctx0" brushRef="#br0">1 301 18257,'0'0'10762,"12"-12"-8963,32-35-1418,-2-2 0,36-55 0,-62 77-402,-11 19-4,-1 0 1,1 1 0,0 0-1,1 0 1,-1 0-1,12-10 1,-14 65-409,-6-11 550,-11 49 0,8-54-124,0 0 0,0 43 1,6-74-69,0-1-1,0 1 1,0 0 0,-1-1 0,1 1 0,0-1-1,0 1 1,0-1 0,0 1 0,1 0 0,-1-1-1,0 1 1,0-1 0,0 1 0,0-1-1,1 1 1,-1-1 0,0 1 0,0-1 0,1 1-1,-1-1 1,0 1 0,1-1 0,-1 1 0,1-1-1,-1 1 1,0-1 0,1 0 0,-1 1-1,1-1 1,-1 0 0,1 1 0,-1-1 0,1 0-1,0 0 1,-1 0 0,1 0 0,-1 1 0,1-1-1,-1 0 1,1 0 0,0 0 0,-1 0-1,1 0 1,-1 0 0,1 0 0,-1 0 0,1-1-1,0 1 1,-1 0 0,1 0 0,-1 0 0,1-1-1,-1 1 1,1 0 0,-1 0 0,1-1 0,-1 1-1,1-1 1,-1 1 0,0 0 0,1-1-1,-1 1 1,1-1 0,29-29-7448,-15 2-757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0.754"/>
    </inkml:context>
    <inkml:brush xml:id="br0">
      <inkml:brushProperty name="width" value="0.025" units="cm"/>
      <inkml:brushProperty name="height" value="0.025" units="cm"/>
    </inkml:brush>
  </inkml:definitions>
  <inkml:trace contextRef="#ctx0" brushRef="#br0">28 0 20179,'0'0'7714,"9"4"-6806,-8-4-894,2 1 49,0 0 0,0 0-1,0 0 1,0 0 0,0 1-1,-1-1 1,1 1-1,0 0 1,-1 0 0,0 0-1,1 0 1,-1 0 0,0 0-1,0 0 1,0 1-1,0-1 1,0 1 0,-1-1-1,1 1 1,-1 0 0,0 0-1,0 0 1,0 0 0,0 0-1,0 0 1,-1 0-1,1 0 1,-1 5 0,0 6 82,-1-1 0,-1 1 0,0-1 0,0 1 0,-2-1 0,0 0-1,0 0 1,-1 0 0,-1-1 0,0 0 0,0 0 0,-12 15 0,-12 26 106,30-53-252,0 0 1,-1 1-1,1-1 1,0 0-1,0 0 1,0 1-1,0-1 1,-1 0-1,1 0 1,0 1-1,0-1 0,0 0 1,0 0-1,0 1 1,0-1-1,0 0 1,0 1-1,0-1 1,0 0-1,0 1 0,0-1 1,0 0-1,0 0 1,0 1-1,0-1 1,0 0-1,0 0 1,0 1-1,1-1 1,-1 0-1,0 1 0,0-1 1,0 0-1,0 0 1,1 0-1,-1 1 1,0-1-1,0 0 1,0 0-1,1 0 0,-1 1 1,0-1-1,0 0 1,1 0-1,-1 0 1,0 0-1,0 0 1,1 0-1,-1 0 1,1 1-1,22-3-123,24-14-653,-4-1-2069,14-7-5492,-21 8 496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1.916"/>
    </inkml:context>
    <inkml:brush xml:id="br0">
      <inkml:brushProperty name="width" value="0.025" units="cm"/>
      <inkml:brushProperty name="height" value="0.025" units="cm"/>
    </inkml:brush>
  </inkml:definitions>
  <inkml:trace contextRef="#ctx0" brushRef="#br0">151 1 8616,'0'0'11280,"-9"4"-6198,-67 42-335,70-42-4513,0 0 0,0 1 0,1 0 0,0-1 0,0 2 0,0-1 0,1 0 0,-1 1 0,1 0 0,1 0 0,-1 0 0,-3 9 0,7-14-234,0-1 0,0 1 0,0-1 0,0 1 0,-1-1 0,1 1 0,0-1 0,0 1 0,0-1 0,0 1 0,1-1 0,-1 1 0,0-1 0,0 1 0,0-1 0,0 1 0,0-1 0,1 1 0,-1-1 0,0 0 0,0 1 0,1-1 0,-1 1 0,0-1 0,1 1 0,-1-1 0,0 0 0,1 1 0,-1-1 0,1 0 0,-1 0 0,0 1 0,1-1 0,-1 0 0,2 1 0,24 2 0,26-13 0,-40 4 0,-1-1 0,1 1 0,-1-2 0,-1 0 0,1 0 0,-1-1 0,-1 0 0,0 0 0,0-1 0,-1-1 0,0 1 0,9-17 0,-25 41-2,2 0 0,-1 0 1,2 1-1,0-1 0,0 1 0,2 0 1,0 1-1,-2 23 0,5-38-49,0 0 0,0 0 0,0 0 0,0 0-1,1 0 1,-1 0 0,0 1 0,1-1 0,-1 0 0,0 0 0,1 0 0,-1 0 0,1 0-1,0-1 1,-1 1 0,1 0 0,0 0 0,0 0 0,-1 0 0,1-1 0,0 1 0,0 0-1,0-1 1,0 1 0,0-1 0,1 1 0,2 1-233,0-1 1,-1 0-1,1 0 1,0-1-1,0 1 1,0-1-1,0 0 1,4 0-1,5-1-1741,0-1 0,1 0 0,24-8-1,14-12-6504,3-7-1224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1.096"/>
    </inkml:context>
    <inkml:brush xml:id="br0">
      <inkml:brushProperty name="width" value="0.025" units="cm"/>
      <inkml:brushProperty name="height" value="0.025" units="cm"/>
    </inkml:brush>
  </inkml:definitions>
  <inkml:trace contextRef="#ctx0" brushRef="#br0">167 1 15983,'0'0'5910,"-11"1"-1858,6 0-3862,-1-1 1,0 1 0,1 1 0,-1-1 0,0 1 0,1 0 0,0 0 0,0 1 0,-1-1 0,1 1 0,1 0-1,-1 1 1,0-1 0,1 1 0,0 0 0,0 0 0,0 0 0,0 1 0,1-1 0,-6 10 0,1 0 113,0 1 1,1-1 0,1 1 0,-6 21 0,10-28-270,0 0 1,0-1 0,1 1 0,0 0 0,1 0 0,-1-1-1,2 1 1,-1 0 0,1 0 0,0 0 0,2 8 0,-2-14-32,1 1 1,-1-1 0,0 0 0,1 0-1,-1 1 1,1-1 0,-1 0 0,1 0-1,0-1 1,0 1 0,0 0 0,0 0 0,0-1-1,0 0 1,1 1 0,-1-1 0,0 0-1,1 0 1,-1 0 0,1 0 0,-1-1-1,1 1 1,-1 0 0,1-1 0,0 0 0,-1 0-1,1 0 1,-1 0 0,1 0 0,0 0-1,-1-1 1,3 0 0,2 0 44,-1 0 1,0-1-1,0 0 1,0 0-1,0 0 1,-1-1-1,1 0 1,0 0-1,-1 0 1,0 0-1,0-1 1,6-5-1,-5 1-45,1 0-1,-2-1 1,1 0-1,-1 1 1,-1-1-1,1-1 0,-2 1 1,1-1-1,-1 1 1,-1-1-1,0 0 1,0 0-1,-1 0 1,0-1-1,0 1 1,-3-20-1,2 29-88,0-1 0,0 1 0,0-1 0,0 1 0,0 0 0,0-1 0,0 1-1,-1-1 1,1 1 0,0 0 0,-1-1 0,1 1 0,-1 0 0,0 0 0,1-1 0,-1 1 0,0 0 0,0 0 0,0 0 0,1 0 0,-1 0 0,0 0-1,-1 0 1,1 0 0,0 0 0,0 1 0,0-1 0,0 0 0,-1 1 0,1-1 0,0 1 0,-1-1 0,1 1 0,0-1 0,-1 1 0,1 0 0,0 0 0,-1 0-1,1 0 1,-1 0 0,1 0 0,0 0 0,-1 0 0,1 1 0,-2 0 0,-1 0-373,1 0 0,-1 1-1,1-1 1,-1 1 0,1 0 0,0 0 0,0 0 0,0 0 0,0 1-1,1-1 1,-1 1 0,1-1 0,-1 1 0,1 0 0,0 0-1,-3 5 1,-1 9-8468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1.591"/>
    </inkml:context>
    <inkml:brush xml:id="br0">
      <inkml:brushProperty name="width" value="0.025" units="cm"/>
      <inkml:brushProperty name="height" value="0.025" units="cm"/>
    </inkml:brush>
  </inkml:definitions>
  <inkml:trace contextRef="#ctx0" brushRef="#br0">14 115 17489,'0'0'7521,"0"9"-5754,-6 103 580,1-70-1133,3 0 1,6 83-1,-5-125-1214,1 0 0,0 0 0,0 0 0,0 1 0,0-1 0,0 0 0,0 0 0,0 0 0,0 0 0,0 1 0,0-1 0,0 0 0,0 0 0,0 0 0,0 0 0,0 1 0,0-1 0,0 0 0,1 0 0,-1 0 0,0 0 0,0 1 0,0-1 0,0 0 0,0 0 0,0 0 0,0 0 0,0 0 0,1 1 0,-1-1 0,0 0 0,0 0 0,0 0 0,0 0 0,0 0 0,1 0 0,-1 0 0,0 0 0,0 0 0,0 0 0,0 0 0,1 0 0,-1 0 0,0 0 0,0 0 0,0 0 0,1 0 0,-1 0 0,0 0 0,0 0 0,0 0 0,0 0 0,1 0 0,-1 0 0,9-11 0,3-15 0,-5-3 0,-2-1 0,0 1 0,-3-1 0,0 0 0,-2-1 0,-5-42 0,-6 38 0,2 27 0,3 23 0,5-10 0,0 0 0,0-1 0,1 1 0,0 0 0,0 0 0,0-1 0,1 1 0,-1 0 0,1 0 0,0-1 0,0 1 0,1-1 0,2 7 0,-2-9 0,-1 0 0,1-1 0,0 1 0,0 0 0,0-1 0,0 1 0,0-1 0,0 0 0,0 1 0,0-1 0,0 0 0,1 0 0,-1-1 0,0 1 0,1 0 0,-1-1 0,1 1 0,-1-1 0,1 0 0,-1 0 0,0 0 0,1 0 0,-1 0 0,1-1 0,-1 1 0,1-1 0,-1 0 0,3 0 0,1-1 0,0 0 0,0-1 0,0 1 0,0-1 0,0 0 0,-1 0 0,1-1 0,-1 0 0,0 0 0,0 0 0,-1 0 0,1-1 0,4-7 0,7-9 0,-1 0 0,12-26 0,15-20 0,-42 66 0,1 0 0,-1 1 0,0-1 0,1 0 0,-1 1 0,1-1 0,-1 0 0,1 1 0,0-1 0,-1 1 0,1-1 0,-1 1 0,1-1 0,0 1 0,-1 0 0,1-1 0,0 1 0,0 0 0,-1-1 0,1 1 0,0 0 0,0 0 0,0 0 0,1-1 0,5 17 0,-6 42 0,-2-43 0,-12 158 0,1 2 0,11-172 0,2 1 0,-1 0 0,0 0 0,1-1 0,0 1 0,0 0 0,0-1 0,0 1 0,0-1 0,1 1 0,-1-1 0,1 0 0,0 1 0,0-1 0,4 3 0,-5-5 0,0 1 0,1-1 0,0 0 0,-1 0 0,1 0 0,0 0 0,-1 0 0,1 0 0,0-1 0,0 1 0,0-1 0,0 1 0,0-1 0,0 0 0,0 1 0,-1-1 0,1 0 0,0 0 0,0-1 0,0 1 0,0 0 0,0-1 0,0 1 0,0-1 0,0 1 0,-1-1 0,1 0 0,0 0 0,0 0 0,2-2 0,-1 1-246,-1 1 0,0-1 1,1 0-1,-1 0 0,0 0 0,0 0 1,-1-1-1,1 1 0,0 0 0,-1-1 1,1 0-1,-1 1 0,1-4 0,0 1-966,0 0 0,-1 0 0,0-1 0,0 1-1,0 0 1,0-8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1.921"/>
    </inkml:context>
    <inkml:brush xml:id="br0">
      <inkml:brushProperty name="width" value="0.025" units="cm"/>
      <inkml:brushProperty name="height" value="0.025" units="cm"/>
    </inkml:brush>
  </inkml:definitions>
  <inkml:trace contextRef="#ctx0" brushRef="#br0">21 1 16464,'0'0'14445,"-2"49"-12811,-2-23-1410,-2 1-224,1 1 0,2-3 0,2-2 0,1-6 0,0-6-352,9-10-3684,-3-11 545,-2-14-1955,2-10-4067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2.247"/>
    </inkml:context>
    <inkml:brush xml:id="br0">
      <inkml:brushProperty name="width" value="0.025" units="cm"/>
      <inkml:brushProperty name="height" value="0.025" units="cm"/>
    </inkml:brush>
  </inkml:definitions>
  <inkml:trace contextRef="#ctx0" brushRef="#br0">9 1 14221,'0'0'15439,"-8"54"-19411,22-40-2754,4-2-8360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2.623"/>
    </inkml:context>
    <inkml:brush xml:id="br0">
      <inkml:brushProperty name="width" value="0.025" units="cm"/>
      <inkml:brushProperty name="height" value="0.025" units="cm"/>
    </inkml:brush>
  </inkml:definitions>
  <inkml:trace contextRef="#ctx0" brushRef="#br0">16 63 16656,'0'0'3763,"0"8"-656,-1 24-830,-1-12-1353,1 0 0,1 0 0,1 0 0,5 32 0,-5-51-898,-1 0 0,0-1 0,0 1-1,1 0 1,-1 0 0,1 0-1,-1 0 1,1 0 0,-1 0-1,1 0 1,0-1 0,-1 1 0,1 0-1,0 0 1,0-1 0,-1 1-1,1-1 1,0 1 0,0 0-1,0-1 1,0 0 0,0 1 0,0-1-1,0 1 1,0-1 0,0 0-1,0 0 1,0 0 0,0 0-1,0 1 1,0-1 0,0-1 0,0 1-1,0 0 1,0 0 0,0 0-1,0 0 1,0-1 0,0 1-1,0 0 1,1-2 0,1 1 95,1-1 0,-1 1 0,0-1 0,0 0 0,0-1 0,0 1 0,0 0 0,-1-1 1,5-5-1,1-3-118,0 0 1,-1-1 0,-1 0 0,0 0 0,-1 0-1,0-1 1,-1 0 0,0 0 0,-1 0 0,0 0 0,-1 0-1,-1-1 1,0-21 0,-1 34-4,0 0 0,0 0 0,0 0 0,-1 0 0,1 0 0,0 0 0,0-1 0,-1 1 0,1 0 0,-1 0 0,1 0 0,-1 0 0,1 1 0,-1-1 0,1 0 0,-1 0 0,0 0 0,0 0 0,1 0 0,-1 1 0,0-1 0,0 0 0,0 1 0,0-1 0,0 1 0,0-1 0,-1 0 0,0 1 0,-1-1 0,1 1 0,-1 0 0,1 0 0,0 0 0,-1 0 0,1 0 0,-1 1 0,1-1 0,-1 1 0,-3 1 0,-1 0 0,0 1 0,1 0 0,-1 0 0,1 1 0,0 0 0,0 0 0,-8 7 0,9-5-369,1 0 0,-1 0 0,1 0 0,0 0 0,1 1 0,-5 9 0,0 23-7511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7:59.765"/>
    </inkml:context>
    <inkml:brush xml:id="br0">
      <inkml:brushProperty name="width" value="0.025" units="cm"/>
      <inkml:brushProperty name="height" value="0.025" units="cm"/>
    </inkml:brush>
  </inkml:definitions>
  <inkml:trace contextRef="#ctx0" brushRef="#br0">1 0 2466,'0'0'-32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8:01.436"/>
    </inkml:context>
    <inkml:brush xml:id="br0">
      <inkml:brushProperty name="width" value="0.025" units="cm"/>
      <inkml:brushProperty name="height" value="0.025" units="cm"/>
    </inkml:brush>
  </inkml:definitions>
  <inkml:trace contextRef="#ctx0" brushRef="#br0">1020 391 4676,'0'0'7549,"-3"13"-7416,-32 231 1061,26-152-822,-23 98 0,-262 1063 2692,50-83-2119,59 14 64,151-906-875,-91 849 110,66 6-8,97-128 101,-6-719-207,77 324 1,-103-586-143,2 1 0,0-1 0,1 0-1,22 39 1,-22-49-1,0 0-1,1 0 1,1-1 0,0-1-1,1 0 1,0-1-1,1 0 1,18 12 0,-5-7-6,0-1 1,1-2-1,0-1 0,1 0 1,1-2-1,0-2 1,0 0-1,31 3 1,40 1 10,108-1 1,0-1 60,-85 2-58,153-5-1,-232-10-10,0-1-1,0-1 0,0-3 1,-1-2-1,-1-2 0,82-33 0,-61 12 28,-2-2 0,-1-2-1,-2-3 1,103-94 0,177-225 58,-243 243-49,-6-5 0,-5-3 0,96-189-1,-99 141 28,-6-3-1,64-232 1,-51 68 75,-15-3-1,-15-3 1,-14-2 0,-3-533 0,-59 12-38,8 539-67,16-726 193,-3-94 151,-17 863 154,-79-444 1,82 674-467,-2 0 1,-2 0 0,-44-103 0,52 143 50,-2 0 0,1 0 0,-2 1-1,0 0 1,-1 1 0,0 0-1,-1 1 1,-1 0 0,0 1 0,0 1-1,-2 0 1,1 0 0,-1 1-1,-1 1 1,1 1 0,-34-13 0,12 11 10,-1 1 1,0 2 0,-65-4 0,-122 8-50,117 4-21,-5-3-14,-1 5-1,1 4 0,-134 28 1,-15 35 427,-280 117 0,196-62-217,345-125-236,-41 15-359,-57 11 0,86-24 77,1 0 1,0 0 0,-1-1 0,1-1 0,-1 0 0,1-1 0,0 0 0,-1-1 0,-19-6 0,-21-20-5223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44.380"/>
    </inkml:context>
    <inkml:brush xml:id="br0">
      <inkml:brushProperty name="width" value="0.025" units="cm"/>
      <inkml:brushProperty name="height" value="0.025" units="cm"/>
    </inkml:brush>
  </inkml:definitions>
  <inkml:trace contextRef="#ctx0" brushRef="#br0">15 105 5317,'0'0'11243,"-1"-8"-10176,0-27-159,1 34-860,1-1 1,-1 1-1,0 0 1,1 0-1,-1 0 1,1-1-1,-1 1 1,1 0-1,-1 0 1,1 0-1,0 0 1,0 0-1,-1 0 1,1 0-1,0 0 1,0 0-1,0 1 0,0-1 1,0 0-1,0 1 1,0-1-1,1 0 1,1 0-1,29-8 213,-23 7-116,43-8 208,-1 3-1,1 1 0,0 3 1,1 2-1,87 11 0,29 12-225,79 7 109,129-18 2140,-1080-2-1965,455 9-527,-42 0 446,289-18-309,28 5-486,53 4 480,1-4-1,94-5 1,-99-2 11,655-44 6,-839 52 429,-61 7-442,11 7-69,-602 61 138,916-96-1257,163-37 1,-26 3-1273,-27 21-849,-88 20-4631,-144 7 1067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45.535"/>
    </inkml:context>
    <inkml:brush xml:id="br0">
      <inkml:brushProperty name="width" value="0.025" units="cm"/>
      <inkml:brushProperty name="height" value="0.025" units="cm"/>
    </inkml:brush>
  </inkml:definitions>
  <inkml:trace contextRef="#ctx0" brushRef="#br0">1 119 10570,'0'0'3272,"10"-8"-2882,-2 2-237,0 0-1,0 1 1,1 0-1,0 0 1,0 1-1,0 0 1,0 1-1,0 0 1,1 0-1,-1 1 1,1 0-1,0 1 1,16-1-1,14 5 82,0 1 0,-1 2-1,67 19 1,-54-11-53,72 8 1,386-11 1525,-316-13-825,-86 3-789,-91 0 3310,-244-12-3011,59 0-607,-153 10-157,259 4 324,1 4-1,0 1 0,-70 21 1,-81 42-6,318-111-75,3 5-1,157-30 1,232-1-171,-472 65 279,-19 1 25,1 0 0,-1-1-1,1 0 1,-1 0 0,1 0-1,13-6 1,-20 7 7,-1 0 1,0 0-1,0 0 0,0-1 0,1 1 0,-1 0 1,0 0-1,0 0 0,0-1 0,0 1 1,0 0-1,0 0 0,1-1 0,-1 1 1,0 0-1,0 0 0,0-1 0,0 1 1,0 0-1,0-1 0,0 1 0,0 0 0,0 0 1,0-1-1,0 1 0,0 0 0,0-1 1,0 1-1,-1 0 0,1 0 0,0-1 1,0 1-1,0 0 0,0 0 0,0 0 0,-1-1 1,1 1-1,0 0 0,0 0 0,0 0 1,-1-1-1,1 1 0,0 0 0,0 0 1,0 0-1,-1 0 0,1 0 0,0-1 1,-1 1-1,1 0 0,0 0 0,0 0 0,-1 0 1,1 0-1,0 0 0,0 0 0,-1 0 1,1 0-1,0 0 0,-1 0 0,1 0 1,0 0-1,0 0 0,-1 0 0,1 0 1,-1 1-1,-35-7 175,-1 3 0,1 0 0,-51 5 1,24-2-142,-21 4-57,2 2 1,-125 27-1,49 1-2564,75-17-1241,10-8-1911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2:02.718"/>
    </inkml:context>
    <inkml:brush xml:id="br0">
      <inkml:brushProperty name="width" value="0.025" units="cm"/>
      <inkml:brushProperty name="height" value="0.025" units="cm"/>
    </inkml:brush>
  </inkml:definitions>
  <inkml:trace contextRef="#ctx0" brushRef="#br0">239 74 10698,'0'0'2408,"-10"3"-27,8-3-2289,-46 19 2693,47-18-2652,-1-1 0,1 1 0,0 0 1,-1 0-1,1 0 0,0-1 0,0 1 0,0 0 1,0 1-1,0-1 0,0 0 0,0 0 0,0 0 1,0 1-1,0-1 0,1 0 0,-1 1 0,0-1 0,1 0 1,-1 1-1,1-1 0,0 1 0,-1-1 0,1 1 1,0-1-1,0 1 0,0-1 0,0 1 0,0-1 1,0 1-1,1-1 0,-1 1 0,0-1 0,1 1 1,-1-1-1,1 1 0,0-1 0,1 3 0,0-2-13,1 1 0,-1 0-1,1-1 1,0 0-1,0 0 1,0 0 0,0 0-1,1 0 1,-1 0-1,0-1 1,1 0 0,-1 0-1,1 0 1,-1 0-1,7 1 1,61 5 1052,79-9-298,265-35 0,-214 13-818,-131 18-52,-24 3 21,0-2 1,0-2 0,54-15 0,-197 23 1773,-94 21-1761,-248 14 122,198-36-497,376 1 161,155-20-1,130-39-307,-388 53 483,-224 50 116,30-5 53,33-16 97,-1-6 0,-215 1 0,411-33-612,237-35-106,352-12-1,-959 80 1975,-688 72-1408,960-87-174,21-2-23,18 0-44,452-23-713,4-33-692,-322 36 1105,-101 13 423,74-11-22,-102 13 48,1 0 1,-1 0-1,1-2 0,-1 0 0,0 0 1,14-9-1,-24 13 23,-1 1 0,0-1 0,0 0-1,1 0 1,-1 1 0,0-1 0,0 0 0,0 0 0,0 0 0,0 0-1,-1-1 1,1 1 0,0 0 0,0 0 0,-1 0 0,1-1 0,0-1-1,-1 3-17,0-1-1,0 0 1,0 1 0,-1-1-1,1 0 1,0 1-1,0-1 1,-1 1-1,1-1 1,0 0-1,-1 1 1,1-1 0,0 1-1,-1-1 1,1 1-1,-1-1 1,1 1-1,-1 0 1,1-1-1,-1 1 1,1-1 0,-1 1-1,1 0 1,-1 0-1,0-1 1,-5-1 24,0 0 0,0 0 0,0 1 0,0 0 0,0 0 0,-9 0 0,-53 0-44,0 4-1,-91 15 1,-135 40 58,101-18-43,99-22-17,-135 21 88,231-39-175,188-30-10826,-78 2 3713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2.258"/>
    </inkml:context>
    <inkml:brush xml:id="br0">
      <inkml:brushProperty name="width" value="0.025" units="cm"/>
      <inkml:brushProperty name="height" value="0.025" units="cm"/>
    </inkml:brush>
  </inkml:definitions>
  <inkml:trace contextRef="#ctx0" brushRef="#br0">236 0 17136,'-9'3'3652,"-14"6"-2366,-1 2 0,2 0 0,-1 1-1,2 2 1,0 0 0,0 1 0,1 1 0,-26 29 0,45-45-1278,1 1 1,-1-1-1,1 0 0,0 1 0,-1-1 1,1 0-1,0 1 0,-1-1 0,1 1 0,0-1 1,-1 1-1,1-1 0,0 1 0,0-1 1,0 0-1,0 1 0,-1-1 0,1 1 0,0 0 1,0-1-1,0 1 0,0-1 0,0 1 1,0-1-1,0 1 0,0-1 0,0 1 0,1-1 1,-1 1-1,0-1 0,0 1 0,1 0 1,17 6 85,40-7-567,-43-1 25,30-1-627,-29 1 929,0 0 1,0 1-1,0 1 0,23 3 0,-38-4 158,-1 1 1,1-1 0,0 0-1,-1 0 1,1 1 0,-1-1-1,1 0 1,0 1 0,-1-1-1,1 1 1,-1-1 0,1 1 0,-1-1-1,1 1 1,-1-1 0,1 1-1,-1-1 1,0 1 0,1 0-1,-1-1 1,0 1 0,1 0-1,-1-1 1,0 1 0,0 0-1,0-1 1,0 1 0,0 0-1,0-1 1,0 1 0,0 0-1,0-1 1,0 1 0,0 0-1,0 0 1,0-1 0,0 1-1,-1 0 1,1-1 0,0 1-1,0 0 1,-1-1 0,1 1 0,0-1-1,-1 1 1,1-1 0,-1 1-1,1-1 1,-1 1 0,0 0-1,-25 28 1151,12-19-901,-1 0 0,0-1 0,0-1-1,-18 8 1,25-13-863,0 0 0,1-1 0,-1 0 0,0 0 0,0-1 0,-13 1 0,8-2-6083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09.535"/>
    </inkml:context>
    <inkml:brush xml:id="br0">
      <inkml:brushProperty name="width" value="0.025" units="cm"/>
      <inkml:brushProperty name="height" value="0.025" units="cm"/>
    </inkml:brush>
  </inkml:definitions>
  <inkml:trace contextRef="#ctx0" brushRef="#br0">159 1 15759,'0'0'4682,"-5"9"-3785,-31 60 645,4 1 1,-41 133 0,70-194-1371,0 1 0,1-1 1,0 1-1,1 0 0,0 0 0,1 14 1,0-22-90,0 1 1,1 0-1,-1-1 1,1 1 0,0-1-1,0 1 1,0-1-1,0 1 1,0-1 0,0 0-1,1 0 1,-1 1-1,1-1 1,0 0 0,-1 0-1,1 0 1,0 0-1,0-1 1,0 1 0,0-1-1,1 1 1,-1-1-1,0 0 1,1 1 0,-1-1-1,1 0 1,-1-1-1,4 2 1,20 3 229,0-1 0,1-1 0,-1-1 0,1-1 0,27-3 0,134-20 980,-188 22-1293,54-7 5,226-39-85,-276 45 25,41-11-1943,-25 0-2022,-9-5-3717,-8 0-799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09.865"/>
    </inkml:context>
    <inkml:brush xml:id="br0">
      <inkml:brushProperty name="width" value="0.025" units="cm"/>
      <inkml:brushProperty name="height" value="0.025" units="cm"/>
    </inkml:brush>
  </inkml:definitions>
  <inkml:trace contextRef="#ctx0" brushRef="#br0">23 0 19090,'0'0'1949,"12"2"704,19 1-996,2-1-184,-1 2 0,0 2-1,34 9 1,-64-14-1467,0 0-1,0-1 0,0 1 1,0 0-1,0 0 0,0 1 0,0-1 1,0 0-1,0 1 0,0-1 1,-1 1-1,1-1 0,0 1 1,-1 0-1,0 0 0,1 0 1,-1 0-1,0 0 0,0 0 1,0 0-1,0 0 0,0 3 1,0-1 3,-1 0 0,0 0 0,0 0 0,0 0 0,-1-1 0,1 1 0,-1 0 1,0 0-1,0 0 0,0-1 0,-1 1 0,-1 4 0,-5 6 28,-1 1 1,0-1-1,-1-1 0,0 0 0,-13 12 1,-6 6-550,-55 54 1028,54-61-3568,-1-4-3467,18-15-6618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0.440"/>
    </inkml:context>
    <inkml:brush xml:id="br0">
      <inkml:brushProperty name="width" value="0.025" units="cm"/>
      <inkml:brushProperty name="height" value="0.025" units="cm"/>
    </inkml:brush>
  </inkml:definitions>
  <inkml:trace contextRef="#ctx0" brushRef="#br0">337 15 15759,'0'0'10009,"-8"-2"-8802,-12-2-839,-1 1 0,0 0 0,0 2 0,0 0 1,0 1-1,0 1 0,-31 6 0,44-5-318,0 0 1,0 1-1,0 0 0,0 0 0,1 0 1,-1 1-1,1 0 0,0 1 1,-13 10-1,16-11-48,0 0 0,0 0 1,1 1-1,-1-1 0,1 1 0,0 0 1,1 0-1,-1 1 0,1-1 0,0 0 0,0 1 1,1-1-1,-1 1 0,1 0 0,0-1 1,1 7-1,-1-9-48,1 0 1,0 0 0,0 0-1,1-1 1,-1 1 0,0 0-1,1 0 1,0 0 0,0-1-1,0 1 1,0 0 0,0-1-1,0 1 1,1 0 0,-1-1-1,1 0 1,-1 1-1,1-1 1,3 3 0,-1-2-187,0 0 1,1 0 0,-1-1 0,0 1-1,1-1 1,0 0 0,-1-1-1,1 1 1,0-1 0,7 2 0,6-1-1211,0-1 0,0-1 0,0 0 0,0-1 1,26-5-1,20-12-5610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1.004"/>
    </inkml:context>
    <inkml:brush xml:id="br0">
      <inkml:brushProperty name="width" value="0.025" units="cm"/>
      <inkml:brushProperty name="height" value="0.025" units="cm"/>
    </inkml:brush>
  </inkml:definitions>
  <inkml:trace contextRef="#ctx0" brushRef="#br0">130 1 16816,'-8'4'2637,"-5"4"-1866,0-1-1,1 1 1,0 1 0,-15 15-1,23-20-685,-1 0 0,1 1 0,1-1 0,-1 1-1,1 0 1,0 0 0,0 0 0,0 0 0,1 1 0,-1-1 0,2 1-1,-1 0 1,0-1 0,1 1 0,0 0 0,0 6 0,1-11-78,0 0 0,0 0 0,0 0 1,0 0-1,1 0 0,-1 0 0,0 0 0,0 0 0,1 0 1,-1 0-1,1 0 0,-1 0 0,1 0 0,-1 0 1,1-1-1,-1 1 0,1 0 0,0 0 0,0-1 1,-1 1-1,1 0 0,0-1 0,0 1 0,0-1 0,-1 1 1,1-1-1,2 1 0,1 0 114,-1 0 0,1 0 0,0 0 0,0-1 0,-1 0 0,1 0 0,0 0 0,3 0 0,7-2 372,-1 0 0,1-1 0,18-7 0,36-20 78,-49 20-419,0 1-1,1 1 1,1 1-1,41-9 1,-62 16-144,1 0-1,0 0 1,0 0 0,-1 0 0,1 0 0,0 1-1,0-1 1,-1 0 0,1 0 0,0 1 0,-1-1-1,1 0 1,0 1 0,-1-1 0,1 1 0,0-1-1,-1 1 1,1-1 0,-1 1 0,1 0 0,-1-1-1,1 1 1,-1 0 0,0-1 0,1 1 0,-1 0-1,0-1 1,0 1 0,1 0 0,-1 0 0,0-1-1,0 1 1,0 0 0,0 0 0,0-1 0,0 1-1,0 1 1,0 42 653,0-17-150,2-26-432,-1-1 1,1 1-1,0 0 1,0 0-1,0-1 1,0 1-1,0-1 1,0 0-1,0 0 1,0 1-1,0-1 1,0 0-1,0-1 1,0 1-1,0 0 1,0-1-1,3 0 1,14-4 11,-1-1 0,0-1 1,20-10-1,-27 11-75,1 0 1,0 1-1,0 0 0,0 1 0,1 0 1,-1 1-1,1 1 0,0 0 1,21-1-1,-33 3-16,0 0 0,0 0 0,0 1 0,0-1 0,0 0 0,0 1 0,0-1 0,0 0 0,0 1 0,0-1 0,0 1 0,0 0 0,0-1 0,0 1 0,0 0 0,-1-1 0,1 1 0,0 0 0,0 0 0,-1 0 0,1 0 0,0 0 0,-1 0 0,1 1 0,7 30 0,-8-29 0,0-1 0,0 0 0,0 0 0,0 0 0,1 1 0,-1-1 0,0 0 0,1 0 0,0 0 0,-1 0 0,1 0 0,0 0 0,0 0 0,0 0 0,0 0 0,1 0 0,-1-1 0,1 1 0,-1 0 0,1-1 0,-1 1 0,1-1 0,0 0 0,-1 1 0,1-1 0,0 0 0,3 1 0,1-1 0,1-1 0,-1 0 0,1 0 0,-1 0 0,1-1 0,-1 0 0,1 0 0,-1-1 0,0 0 0,8-3 0,63-32 0,-33 14 0,-25 13-3,-9 5-18,0 0 0,0 1 0,0 0 0,0 1 0,1 0 0,12-2 1,-23 5 1,1 0 1,-1 0 0,0 0 0,1 0 0,-1 0-1,0 0 1,1 0 0,-1 0 0,1 1 0,-1-1 0,0 0-1,1 0 1,-1 0 0,0 0 0,1 1 0,-1-1-1,0 0 1,0 0 0,1 1 0,-1-1 0,0 0 0,0 1-1,1-1 1,-1 0 0,0 1 0,0-1 0,0 0-1,0 1 1,1-1 0,-1 1 0,0-1 0,0 0 0,0 1-1,0-1 1,0 1 0,1 22-150,0 0-1567,-1-23 1506,0 1 0,0 0 1,0-1-1,0 1 1,0 0-1,1-1 1,-1 1-1,0 0 0,0-1 1,1 1-1,-1 0 1,0-1-1,1 1 0,-1-1 1,1 1-1,-1-1 1,1 1-1,-1-1 1,1 1-1,-1-1 0,1 1 1,0-1-1,3 1-898,-1 0-1,1 0 0,0-1 1,-1 0-1,1 0 1,0 0-1,0 0 0,6-2 1,17-6-6448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1.424"/>
    </inkml:context>
    <inkml:brush xml:id="br0">
      <inkml:brushProperty name="width" value="0.025" units="cm"/>
      <inkml:brushProperty name="height" value="0.025" units="cm"/>
    </inkml:brush>
  </inkml:definitions>
  <inkml:trace contextRef="#ctx0" brushRef="#br0">98 0 15375,'0'0'7612,"-4"13"-6603,-16 50 1102,-21 120 1,9 70-1675,37-274 137,1 0-1,15-35 0,0-2-408,-4 0-107,-11 35-123,0-1 1,2 2-1,0-1 0,2 1 0,0 1 1,15-23-1,-22 41 17,0-1 0,0 1 0,0 0 1,1 0-1,-1 0 0,1 0 0,0 0 0,0 1 0,0 0 1,0 0-1,0 0 0,0 0 0,1 1 0,-1-1 0,1 1 1,-1 0-1,1 1 0,-1-1 0,1 1 0,0 0 0,-1 0 1,1 0-1,-1 0 0,6 2 0,-10-2 34,1 1 0,0-1 0,-1 0 0,1 0 0,-1 1 0,1-1 0,-1 1 0,1-1 0,-1 0 0,1 1 0,-1-1 0,1 1 0,-1-1 0,1 1 0,-1 0 0,0-1 0,1 1 0,-1-1 0,0 1 0,0 0 0,1-1 0,-1 1 0,0-1 0,0 1 0,0 0 0,0-1 0,0 1 0,0 0 0,0-1 0,0 1 0,0 0 0,0-1 0,0 1 0,0 0 0,-1-1 0,1 1 0,0 0 0,0-1 0,-1 1 0,1-1 0,0 1 0,-1 0 0,-18 23 531,2-13 153,0 0 0,-1-2 1,-1 0-1,-27 9 0,5-2-119,110-27-10939,-26-3 5396,5-3-2594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1.800"/>
    </inkml:context>
    <inkml:brush xml:id="br0">
      <inkml:brushProperty name="width" value="0.025" units="cm"/>
      <inkml:brushProperty name="height" value="0.025" units="cm"/>
    </inkml:brush>
  </inkml:definitions>
  <inkml:trace contextRef="#ctx0" brushRef="#br0">155 1 7175,'0'0'12678,"-10"1"-9069,-2 2-2901,1 0 0,-1 1 0,1 0 0,0 0 0,-18 11 0,26-13-585,-1 0-1,0 0 0,0 0 1,1 0-1,0 1 0,-1 0 1,1-1-1,0 1 1,0 0-1,0 1 0,1-1 1,-1 0-1,1 1 0,0 0 1,0-1-1,0 1 1,0 0-1,1 0 0,-1 0 1,1 0-1,0 0 1,0 8-1,2-12-110,0 1 0,0 0 0,0 0 0,0 0 1,0-1-1,0 1 0,0 0 0,0-1 0,1 1 0,-1-1 0,0 0 1,0 1-1,1-1 0,-1 0 0,0 0 0,1 0 0,-1 0 0,0 0 0,0 0 1,1 0-1,1-1 0,33 0 401,-35 1-410,13-2 81,0-1 1,-1 0-1,22-9 0,-23 8-120,0 0-1,0 0 0,0 1 1,0 1-1,20-2 1,-29 13 201,-2-5 640,6-17-419,0-8-426,9-17 288,-16 37-341,1-1 0,0 1 0,0 0-1,0 0 1,0-1 0,1 1 0,-1 0 0,0 0-1,0 0 1,1 0 0,-1 0 0,0 0 0,1 1-1,-1-1 1,1 0 0,-1 1 0,1-1 0,-1 1-1,1 0 1,0-1 0,2 1 0,15 0-3027,0 2-1,0 0 1,24 6 0,-9-2-3100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3.018"/>
    </inkml:context>
    <inkml:brush xml:id="br0">
      <inkml:brushProperty name="width" value="0.025" units="cm"/>
      <inkml:brushProperty name="height" value="0.025" units="cm"/>
    </inkml:brush>
  </inkml:definitions>
  <inkml:trace contextRef="#ctx0" brushRef="#br0">117 199 9129,'0'0'9112,"-9"-1"-7254,5 1-1722,0 0 0,0 0 0,0 0 0,-1 1 0,1-1 0,0 1 0,0 0 0,0 0 0,0 0 1,0 1-1,1-1 0,-1 1 0,0 0 0,1 0 0,-1 0 0,1 1 0,0-1 0,-1 1 0,1 0 0,1 0 0,-1 0 0,0 0 0,1 0 0,-1 1 0,1-1 0,0 1 0,0 0 0,1-1 0,-1 1 0,1 0 1,-1 0-1,0 5 0,2-8-102,-1 1 0,0 0 0,0-1 0,1 1 0,-1 0 0,1 0 0,0 0 0,-1 0 0,1-1 1,0 1-1,0 0 0,0 0 0,0 0 0,1 0 0,-1 0 0,0-1 0,1 1 0,0 0 0,-1 0 0,1-1 1,0 1-1,0 0 0,-1-1 0,1 1 0,1 0 0,-1-1 0,0 0 0,0 1 0,1-1 0,-1 0 0,0 1 1,1-1-1,-1 0 0,1 0 0,0 0 0,-1 0 0,1-1 0,0 1 0,-1 0 0,1-1 0,0 1 0,0-1 1,0 1-1,-1-1 0,1 0 0,0 0 0,0 0 0,0 0 0,0 0 0,0-1 0,3 0 0,3 1 92,1-2 0,-1 1-1,1-1 1,-1-1 0,0 1-1,0-1 1,0-1 0,0 0-1,-1 0 1,10-6 0,39-49 336,-23 22-1563,3 6-4261,-40 63 5154,3-31 275,1 0 1,-1 0-1,1-1 0,0 1 0,-1 0 0,1 0 1,0 0-1,0 0 0,-1 0 0,1 0 1,0-1-1,0 1 0,0 0 0,0 0 1,0 0-1,0 0 0,1 0 0,-1 0 1,0 0-1,0 0 0,1-1 0,-1 1 1,0 0-1,1 0 0,-1 0 0,1 1 1,0-2 35,0 0 0,1 1 0,-1-1 1,0 0-1,0 0 0,0 0 1,0 0-1,0 0 0,0 0 1,0 0-1,0-1 0,0 1 1,0 0-1,0 0 0,0-1 0,0 1 1,0-1-1,1 0 0,45-29 2199,-35 19-2083,-1 0 0,0 0 0,-1-1 0,0-1 0,8-14 0,-12 19-214,-2 0 1,1-1-1,-1 1 0,-1-1 0,1 0 1,-1 0-1,-1 0 0,0-1 1,1-14-1,-2 24-20,-1-1 1,0 1-1,0 0 0,0-1 0,0 1 1,0 0-1,0-1 0,0 1 0,0 0 1,0-1-1,0 1 0,0 0 0,0-1 1,0 1-1,-1 0 0,1-1 0,0 1 1,0 0-1,0-1 0,0 1 0,-1 0 1,1 0-1,0-1 0,0 1 0,0 0 1,-1 0-1,1-1 0,0 1 0,0 0 1,-1 0-1,1 0 0,0-1 0,-1 1 1,1 0-1,0 0 0,-1 0 1,1 0-1,-15 6-226,-11 17 167,16-9 193,0-1 0,1 1 0,0 0 0,1 1 1,1 0-1,0 0 0,1 1 0,1 0 1,1 0-1,0 0 0,1 1 0,0-1 1,1 1-1,1 19 0,1-34-92,0 0 1,0-1-1,0 1 1,0 0-1,0-1 1,0 1-1,1 0 1,-1-1-1,0 1 1,1-1-1,-1 1 1,1-1-1,0 1 1,-1-1-1,1 1 1,0-1-1,0 0 1,0 1-1,0-1 1,0 0-1,0 0 1,1 1-1,-1-1 1,0 0-1,1 0 1,-1-1-1,0 1 1,1 0-1,-1 0 1,1-1-1,-1 1 1,1-1-1,0 1 1,-1-1-1,1 1 1,-1-1-1,1 0 1,0 0-1,-1 0 1,1 0-1,0 0 1,-1 0-1,1-1 1,2 0-1,0 0 65,1 0 0,-1-1 0,0 0 0,1 0 0,-1 0-1,0 0 1,0-1 0,0 1 0,-1-1 0,1 0-1,-1 0 1,1 0 0,-1-1 0,0 1 0,2-5 0,0 0-83,-1 1 1,1-1 0,-2-1 0,1 1 0,-1 0 0,-1-1 0,0 0-1,0 0 1,0 0 0,-1 1 0,0-1 0,-1-10 0,-2 19-43,1 1 0,0 0 0,0-1 0,-1 1 0,1 0 0,0-1 0,0 1 0,0 0 0,0 0 0,0 0 0,0 0 0,0 0 0,0 0 0,0 0 0,0 1 0,-1 1 0,0 2 36,-1-1-1,1 1 1,0 0-1,0 0 1,0 0-1,1 0 1,-1 0-1,1 0 1,1 1-1,-1-1 1,1 0-1,0 9 1,1-11 11,-1-1 1,1 0-1,0 0 1,0 0-1,0 0 1,0 0-1,0 0 1,1 0-1,-1 0 1,1 0-1,-1 0 1,1-1-1,0 1 1,-1-1-1,1 1 1,0-1-1,0 0 1,0 0-1,0 0 1,0 0-1,0 0 1,0 0-1,1 0 1,-1-1-1,0 1 1,0-1-1,1 0 1,-1 1-1,0-1 1,1 0-1,1-1 1,4 2-11,-1-1 0,0 0 0,0 0 0,0-1 1,0 0-1,0-1 0,0 1 0,0-1 1,0-1-1,0 1 0,-1-1 0,1 0 1,-1-1-1,0 1 0,0-1 0,0-1 0,0 1 1,-1-1-1,0 0 0,0 0 0,0 0 1,0-1-1,4-8 0,-12 23-25,1 1 0,0 0 1,0-1-1,1 1 0,0 0 0,1 0 1,0 0-1,3 18 0,-2-26 17,-1-1 1,1 1-1,1-1 0,-1 1 0,0-1 1,0 1-1,0-1 0,1 0 0,-1 0 1,1 1-1,-1-1 0,1 0 0,-1 0 1,1 0-1,0-1 0,-1 1 0,1 0 1,0-1-1,0 1 0,0-1 0,-1 1 1,1-1-1,0 0 0,0 0 0,0 0 1,0 0-1,0 0 0,2-1 0,1 1-25,1 0 0,-1 0-1,1-1 1,-1 0-1,0 0 1,1 0-1,-1-1 1,9-4-1,45-46 244,-59 53-204,0 0 0,0 1-1,0-1 1,-1 0 0,1 0 0,1 0 0,-1 0-1,0 0 1,0 0 0,0 0 0,0 0-1,1 1 1,-1-1 0,1 0 0,-1 0 0,1 0-1,-1 0 1,1-1 0,-1 1 0,1 0 0,0 0-1,0 0 1,-1 0 0,1-1 0,0 1-1,0 0 1,0 0 0,0-1 0,1 1 0,2 1-7,-1-1 1,1 0-1,0-1 1,-1 1-1,1-1 1,0 1-1,-1-1 1,1 0-1,0 0 1,0-1 0,-1 1-1,1-1 1,0 0-1,-1 0 1,1 0-1,-1 0 1,7-4-1,-1-1-3,0-1-1,0 0 0,0 0 1,11-13-1,22-19-6,-40 86 7,-1-44 0,1 0 0,0 0 0,-1-1 0,1 1 0,0 0 0,1-1 0,-1 1 0,0-1 0,1 1 0,-1-1 0,1 0 0,0 0 0,0 0 0,0-1 0,0 1 0,0-1 0,0 0 0,0 1 0,0-1 0,1-1 0,-1 1 0,0 0 0,1-1 0,4 0 0,6 2 0,0-1 0,0-1 0,0 0 0,22-4 0,-30 3 0,0-1 0,0 1 0,-1-1 0,1 0 0,-1-1 0,1 0 0,-1 0 0,0 0 0,0 0 0,0-1 0,-1 1 0,5-6 0,-6 7 0,-1-1 0,0 1 0,1-1 0,-1 0 0,0 0 0,0 0 0,-1-1 0,1 1 0,-1 0 0,1 0 0,-1-1 0,0 1 0,0-1 0,-1 1 0,1-1 0,-1 0 0,0 1 0,1-1 0,-2 1 0,0-7 0,1 8 0,-1 1 0,0 0 0,1 0 0,-1 0 0,0 0 0,0 0 0,0 0 0,1 0 0,-1 0 0,0 0 0,-1 0 0,1 1 0,0-1 0,0 0 0,0 1 0,0-1 0,0 0 0,-1 1 0,1 0 0,0-1 0,-1 1 0,1 0 0,0 0 0,-1-1 0,1 1 0,0 0 0,-1 0 0,1 1 0,0-1 0,0 0 0,-2 1 0,-1-1 0,1 0 0,-1 1 0,1-1 0,-1 1 0,1 0 0,-1 0 0,1 1 0,0-1 0,0 1 0,-6 3 0,6-3-37,0 1 1,0-1-1,1 1 0,0 0 0,-1 0 1,1 0-1,0 0 0,0 0 1,1 0-1,-1 0 0,1 1 0,-1-1 1,1 0-1,0 1 0,1-1 0,-1 1 1,0 0-1,1-1 0,0 1 1,0-1-1,0 1 0,0 0 0,1-1 1,-1 1-1,1-1 0,0 1 1,0-1-1,0 1 0,1-1 0,-1 0 1,1 1-1,-1-1 0,1 0 1,4 5-1,-2-4-163,-1 1 0,1-1 0,1 0 0,-1 0 0,1 0 0,-1-1 0,1 0 0,0 0 0,0 0 0,1 0 0,-1-1 0,0 0 0,1 0 0,-1 0 0,1 0 0,0-1 0,0 0 0,-1-1 0,1 1 0,0-1 0,7-1 0,5-5-8481,-5-11-6549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3.389"/>
    </inkml:context>
    <inkml:brush xml:id="br0">
      <inkml:brushProperty name="width" value="0.025" units="cm"/>
      <inkml:brushProperty name="height" value="0.025" units="cm"/>
    </inkml:brush>
  </inkml:definitions>
  <inkml:trace contextRef="#ctx0" brushRef="#br0">20 14 17553,'-10'-9'1025,"4"6"-993,2 2-1089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4.189"/>
    </inkml:context>
    <inkml:brush xml:id="br0">
      <inkml:brushProperty name="width" value="0.025" units="cm"/>
      <inkml:brushProperty name="height" value="0.025" units="cm"/>
    </inkml:brush>
  </inkml:definitions>
  <inkml:trace contextRef="#ctx0" brushRef="#br0">201 325 15951,'0'0'3961,"1"-11"-288,4-39-694,-5 48-2860,0 0 0,1 0 1,-1-1-1,0 1 0,0 0 0,0 0 1,0 0-1,-1 0 0,1 0 0,-1 0 1,1 0-1,-1 0 0,0 0 0,1 0 1,-1 1-1,0-1 0,0 0 0,0 0 1,-1 1-1,1-1 0,0 0 0,-1 1 1,1 0-1,-1-1 0,1 1 0,-1 0 1,0-1-1,1 1 0,-1 0 0,0 0 1,0 1-1,0-1 0,0 0 0,0 1 1,-4-2-1,3 2-112,-1 0 0,0 0-1,0 0 1,0 0 0,0 0 0,1 1 0,-1 0 0,0-1 0,0 2-1,1-1 1,-1 0 0,1 1 0,-1-1 0,1 1 0,0 0-1,-6 4 1,-2 5-34,0 0-1,1 0 0,1 1 1,-1 1-1,-13 25 0,19-32 27,1 1-1,-1 0 1,1 0-1,1 0 1,-1 1-1,1-1 1,1 1-1,-1-1 1,1 1-1,1-1 1,-1 1-1,1 0 1,2 13-1,-1-19 7,0 0 0,0-1 0,-1 1 0,1 0 0,1-1 0,-1 1 0,0-1-1,0 1 1,1-1 0,-1 1 0,0-1 0,1 0 0,0 0 0,-1 0 0,1 0-1,0 0 1,-1 0 0,1 0 0,0-1 0,0 1 0,0 0 0,0-1-1,-1 0 1,1 1 0,0-1 0,0 0 0,0 0 0,0 0 0,0 0 0,0 0-1,0-1 1,2 0 0,5 0 108,1 0 0,-1-1 0,1 0 0,-1-1 0,13-5 0,-4-2-32,0 0 1,0-1-1,-1 0 1,0-1 0,-1-1-1,-1-1 1,0-1-1,0 0 1,-2 0 0,0-2-1,-1 1 1,0-2-1,10-21 1,-62 99-183,14 0-1757,25-56 1248,-1 1 0,1-1 0,0 1-1,1-1 1,-1 1 0,1-1 0,-1 1-1,1-1 1,1 1 0,-1-1-1,1 1 1,1 4 0,-2-8 330,1 1 0,0-1-1,0 0 1,0 0 0,0 1 0,0-1 0,0 0 0,0 0-1,1 0 1,-1-1 0,0 1 0,0 0 0,1 0 0,-1-1-1,1 1 1,-1-1 0,0 1 0,1-1 0,-1 1 0,1-1-1,-1 0 1,1 0 0,0 0 0,-1 0 0,1 0 0,-1 0-1,1 0 1,-1 0 0,1-1 0,-1 1 0,3-1 0,2-1-197,0 1 1,0-1 0,-1 0-1,1 0 1,0-1 0,8-5-1,-4 0 602,0 0-1,-1 0 0,-1-1 0,12-14 0,-8 6 1157,-1 0 0,0-1 0,-1 0 0,-1 0 0,-1-1 0,-1 0 0,7-27 0,-35 75 17,-12 31-1117,31-55-202,-22 57 693,22-57-561,1-1 0,0 1 0,0-1-1,0 1 1,1 0 0,-1-1 0,1 1-1,0-1 1,1 1 0,-1 0 0,3 7 0,-3-11-79,1 0 0,0 0 0,0 1 1,0-1-1,0 0 0,1 0 0,-1 0 1,0-1-1,0 1 0,0 0 0,1 0 1,-1-1-1,1 1 0,-1-1 0,0 1 1,1-1-1,-1 1 0,1-1 0,-1 0 1,1 0-1,-1 0 0,1 0 0,-1 0 1,3 0-1,39-6 1233,-29 1-940,0-1 0,0-1-1,-1 0 1,0-1 0,0 0 0,-1-1 0,0-1 0,15-14 0,-6 3-113,-2-1 1,0-1-1,23-35 1,-28 37-79,-1-1 1,-2-1-1,0 0 0,-1-1 0,-1 0 0,6-27 1,-15 38-210,-7 16-101,-9 19-203,-14 28 353,-28 64 0,49-95 46,2 1 0,0 0 1,1 0-1,1 0 1,1 1-1,-3 39 0,7-58-85,-1 0-1,1-1 0,0 1 1,0 0-1,0 0 0,0 0 1,1 0-1,-1 0 0,1 0 1,-1 0-1,1 0 0,-1-1 1,1 1-1,0 0 0,0 0 1,0-1-1,0 1 0,0 0 0,0-1 1,0 1-1,1-1 0,-1 0 1,0 1-1,1-1 0,0 0 1,-1 0-1,1 0 0,-1 0 1,1 0-1,0 0 0,0 0 1,0-1-1,-1 1 0,1-1 1,0 1-1,0-1 0,0 0 1,0 0-1,0 1 0,0-1 0,0-1 1,2 1-1,2-1-643,1 0 0,0 0 0,0-1 0,-1 0 0,1-1 0,-1 1 0,0-1 0,0 0 0,0-1 0,11-7 0,18-18-6621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4.599"/>
    </inkml:context>
    <inkml:brush xml:id="br0">
      <inkml:brushProperty name="width" value="0.025" units="cm"/>
      <inkml:brushProperty name="height" value="0.025" units="cm"/>
    </inkml:brush>
  </inkml:definitions>
  <inkml:trace contextRef="#ctx0" brushRef="#br0">1 76 19571,'0'0'7543,"8"-3"-5707,8-2-1501,8-5 165,0 2 0,0 1 0,0 1 0,43-4 0,-66 10-501,-1 0 1,1 0-1,-1 0 1,1 1 0,-1-1-1,1 0 1,-1 1-1,0-1 1,1 0-1,-1 1 1,0-1 0,1 1-1,-1-1 1,0 1-1,1-1 1,-1 0-1,0 1 1,0-1-1,1 1 1,-1-1 0,0 1-1,0-1 1,0 1-1,0 0 1,0-1-1,0 1 1,0-1 0,0 1-1,0-1 1,0 1-1,0-1 1,0 1-1,-1 0 1,-2 21 31,-22 36 343,20-51-348,1 0 0,0 1 1,1-1-1,0 1 0,0 0 0,1 0 1,-1 0-1,2 0 0,-1 0 0,1 1 1,1-1-1,0 14 0,0-20-22,1 0 1,0-1-1,0 1 0,0 0 1,0-1-1,0 1 0,0-1 1,1 0-1,-1 1 0,0-1 1,1 0-1,-1 0 0,1 0 1,-1 0-1,1 0 0,0 0 0,-1 0 1,1 0-1,0-1 0,0 1 1,-1-1-1,1 1 0,0-1 1,0 0-1,0 0 0,0 0 1,-1 0-1,1 0 0,3 0 1,3 0 12,0 0 0,0-1 1,-1 0-1,1 0 0,0-1 1,8-2-1,-8 1-17,-1-1 0,0 1 0,0-1 0,0-1 0,0 1 0,-1-1 0,1 0 0,-1-1 0,-1 0 0,1 0 0,-1 0 0,0 0 0,0-1 0,6-12 0,-6 9 0,0-1 0,-1 0 0,0 0 0,-1 0 0,-1 0 0,0-1 0,0 1 0,-1-1 0,0-18 0,-1 28 0,0 0 1,-1 1-1,1-1 0,0 0 1,-1 1-1,1-1 0,-1 0 1,1 1-1,-1-1 0,0 1 1,0-1-1,0 1 0,0-1 1,0 1-1,0-1 0,0 1 1,0 0-1,0 0 0,-1 0 1,1 0-1,-1 0 0,1 0 1,-3-1-1,3 1-1,1 1 0,-1 0 0,0 0 1,0-1-1,0 1 0,0 0 0,0 0 0,0 0 0,1 0 0,-1 0 0,0 0 1,0 1-1,0-1 0,0 0 0,0 0 0,1 1 0,-1-1 0,0 0 0,0 1 1,0-1-1,1 1 0,-1-1 0,0 1 0,1-1 0,-1 1 0,0-1 0,1 1 1,-1 0-1,1-1 0,-1 1 0,1 0 0,-1 0 0,1-1 0,0 1 1,-1 0-1,1 0 0,0 0 0,-1 0 0,1-1 0,0 1 0,0 0 0,0 0 1,0 0-1,0 0 0,0 1 0,0 1-190,-1 0 1,1 0 0,0 0-1,0 1 1,1-1-1,-1 0 1,0 0-1,1 0 1,0 0-1,0 0 1,0 0-1,0 0 1,0-1-1,1 1 1,-1 0-1,1 0 1,0-1-1,0 1 1,0-1-1,0 0 1,0 1-1,0-1 1,1 0-1,-1 0 1,1-1-1,-1 1 1,1 0-1,0-1 1,0 0-1,-1 1 1,1-1-1,0 0 1,0 0 0,0-1-1,4 1 1,14 3-2325,-1 0 0,1-2 0,0-1 0,22-1 1,-32 0 645,31 0-4954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3.246"/>
    </inkml:context>
    <inkml:brush xml:id="br0">
      <inkml:brushProperty name="width" value="0.025" units="cm"/>
      <inkml:brushProperty name="height" value="0.025" units="cm"/>
    </inkml:brush>
  </inkml:definitions>
  <inkml:trace contextRef="#ctx0" brushRef="#br0">214 142 5445,'0'0'11622,"2"-11"-8355,5-37 32,-6 46-3168,-1 0 0,1-1 0,-1 1 0,0 0 0,0 0 0,0 0 0,0-1 0,0 1 0,0 0 0,-1 0 0,1 0 0,-1 0 0,1-1 0,-1 1 0,0 0 0,0 0 0,0 0 0,0 0 0,0 1 0,-1-1 0,1 0 0,0 0 0,-1 1 0,1-1 0,-1 1 0,0-1 0,0 1 1,1 0-1,-1-1 0,0 1 0,0 0 0,0 0 0,0 1 0,0-1 0,0 0 0,-1 1 0,1-1 0,0 1 0,0-1 0,-3 1 0,-1 0 138,0 0-1,0 0 1,1 0 0,-1 1-1,0 0 1,1 0 0,-1 1 0,0-1-1,1 1 1,0 1 0,-1-1 0,1 0-1,-7 6 1,4-2-286,2-1 0,-1 1 0,1 1 0,0-1 0,0 1 0,0 0 0,1 0 0,0 1 0,1-1 0,0 1 0,0 0 1,0 1-1,1-1 0,0 0 0,1 1 0,-2 12 0,4-20 11,0 0 1,0 0 0,0-1-1,0 1 1,1 0 0,-1 0-1,0 0 1,1 0-1,-1-1 1,0 1 0,1 0-1,-1 0 1,1 0 0,-1-1-1,1 1 1,-1 0 0,1-1-1,0 1 1,-1-1-1,1 1 1,0-1 0,0 1-1,-1-1 1,1 1 0,0-1-1,0 0 1,0 1 0,-1-1-1,1 0 1,0 1-1,0-1 1,0 0 0,0 0-1,0 0 1,-1 0 0,1 0-1,0 0 1,0 0-1,0 0 1,0-1 0,0 1-1,0 0 1,-1 0 0,2-1-1,43-14-9,-27 2-106,-1 0-1,0-1 1,-1-1-1,0-1 1,24-30-1,17-18-280,-53 109-388,-27 200 1985,11-158-559,1 90-1,11-148-635,1-14 0,-1 0 0,0 0 0,-1 0 0,-1 0 0,-6 28 0,6-39 0,1-1 0,-1 1 0,1-1 0,-1 0 0,0 0 0,0 0 0,0 0 0,-1 0 0,1 0 0,-1 0 0,1-1 0,-1 1 0,0-1 0,0 0 0,0 0 0,0 0 0,-1 0 0,1-1 0,0 1 0,-1-1 0,1 0 0,-1 0 0,0 0 0,1 0 0,-1-1 0,0 1 0,1-1 0,-1 0 0,-5-1 0,5 1 0,1 0 0,-1 0 0,0-1 0,0 1 0,0-1 0,0 0 0,0 0 0,1-1 0,-1 1 0,0-1 0,1 0 0,0 0 0,-1 0 0,1 0 0,0-1 0,0 1 0,0-1 0,-2-3 0,0 0 0,0 0 0,1-1 0,0 1 0,0-1 0,1 0 0,-1-1 0,2 1 0,-4-13 0,2 0 0,0 0 0,2 0 0,0 0 0,1 0 0,1-1 0,4-25 0,-2 38-191,-1-1-1,2 2 1,-1-1 0,1 0 0,0 1-1,1-1 1,0 1 0,0 0-1,0 0 1,1 0 0,0 1 0,1 0-1,-1 0 1,1 0 0,13-10-1,6-1-1301,0 1-1,1 1 1,28-12-1,-21 11 71,3-3-5095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5.520"/>
    </inkml:context>
    <inkml:brush xml:id="br0">
      <inkml:brushProperty name="width" value="0.025" units="cm"/>
      <inkml:brushProperty name="height" value="0.025" units="cm"/>
    </inkml:brush>
  </inkml:definitions>
  <inkml:trace contextRef="#ctx0" brushRef="#br0">97 314 8040,'0'0'20253,"-9"-3"-18902,5 2-1230,0 0 0,-1 0 0,1 0 1,-1 1-1,1 0 0,-1 0 0,1 0 0,-1 0 0,-6 2 1,9-2-74,0 1 1,0 0 0,0-1 0,0 1-1,1 0 1,-1 0 0,0 0 0,0 0-1,1 0 1,-1 1 0,1-1-1,-1 0 1,1 1 0,0-1 0,-1 1-1,1-1 1,0 1 0,0 0 0,0-1-1,0 1 1,0 0 0,1 0 0,-1 0-1,0 0 1,1 0 0,0 0 0,-1 0-1,1 0 1,0 0 0,0 2 0,0-3-45,0 0 1,0-1 0,0 1 0,1 0-1,-1-1 1,0 1 0,1 0-1,-1-1 1,0 1 0,1 0 0,-1-1-1,0 1 1,1-1 0,-1 1 0,1 0-1,-1-1 1,1 0 0,0 1 0,-1-1-1,1 1 1,-1-1 0,1 0-1,0 1 1,-1-1 0,1 0 0,0 1-1,-1-1 1,1 0 0,0 0 0,0 0-1,-1 0 1,1 0 0,1 0 0,33 0 155,-24 0-108,7-1-44,1-1 0,-1-1-1,34-10 1,-35 8-12,0 1 0,1 1 0,-1 0 0,29 0 0,-45 3-9,0 0 0,0 1 0,1-1 0,-1 0 0,0 1 0,0 0 0,0-1 0,0 1 0,1 0 1,-1-1-1,0 1 0,0 0 0,0 0 0,-1 0 0,1 0 0,0 0 0,0 0 0,0 0 0,-1 0 0,1 0 0,0 1 0,-1-1 0,1 0 0,-1 0 0,0 1 0,1-1 0,-1 0 1,0 0-1,0 1 0,0-1 0,0 0 0,0 2 0,0 55 45,-1-39-5,1-16-23,-1-1-1,1 1 1,1-1 0,-1 0 0,0 1 0,0-1 0,1 1 0,0-1 0,-1 0 0,1 1 0,0-1 0,0 0 0,0 1-1,0-1 1,1 0 0,-1 0 0,1 0 0,-1 0 0,1 0 0,0-1 0,-1 1 0,3 1 0,-1-2-50,0 0 0,0 0 1,0 0-1,0 0 1,0 0-1,0-1 0,0 0 1,0 0-1,0 0 1,0 0-1,-1 0 0,1 0 1,0-1-1,0 1 1,0-1-1,0 0 0,0 0 1,0 0-1,2-2 1,9-3-786,0-2 1,-1 0 0,0 0 0,0-1 0,-1-1 0,0 0-1,14-16 1,-3 0-1154,0-1 0,22-36 0,38-77-4478,-43 48 4755,-24 33 5979,-25 91 2076,-10 17-3645,-7 21-1403,16-34-850,2 1-1,1 0 0,2 0 1,1 1-1,4 73 0,0-107-449,1 1 0,0-1 0,0 0 0,0 1-1,1-1 1,0 0 0,2 5 0,-4-8 1,1 0 0,-1 0 1,1 0-1,-1-1 0,1 1 0,-1 0 1,1 0-1,-1 0 0,1-1 0,0 1 0,-1 0 1,1-1-1,0 1 0,0-1 0,0 1 1,-1-1-1,1 1 0,0-1 0,0 1 1,0-1-1,0 0 0,0 0 0,0 1 1,0-1-1,0 0 0,0 0 0,0 0 1,0 0-1,0 0 0,-1 0 0,1 0 0,0 0 1,0-1-1,0 1 0,0 0 0,0-1 1,0 1-1,0 0 0,1-2 0,0 1 21,-1 0 0,0-1-1,0 1 1,0 0-1,0-1 1,0 1 0,0-1-1,-1 1 1,1-1-1,0 0 1,-1 1 0,1-1-1,-1 0 1,0 1 0,1-1-1,-1 0 1,0-2-1,0-38 300,-1 28-91,1 5 163,-1-1 1,-1 1-1,0 0 0,-6-18 1,5 18-55,0 0 0,1 0 0,0 0 0,-1-18 0,3 27-339,1-1 0,-1 1 0,1-1 0,-1 1 0,1-1 0,0 1 0,-1-1 0,1 1 0,-1-1 0,1 1 0,0 0 0,-1-1 0,1 1 0,0 0 0,0 0 0,-1 0 0,1-1 0,0 1 0,-1 0 0,1 0 0,0 0 0,0 0 0,-1 0 0,1 0 0,0 0 0,0 1 0,-1-1 0,1 0 0,0 0 0,-1 0 0,1 1 0,1 0 0,28 7 0,-4 1-904,1 0 1,0-2-1,0-1 1,1-1-1,0-2 1,-1-1-1,37-1 1,-24-10 356,-39 9 613,0-1 1,1 0-1,-1 1 0,0-1 0,1 0 1,-1 1-1,0-1 0,0 0 1,0 0-1,0 0 0,0 0 1,0 0-1,0 0 0,0 0 0,0-1 1,0 1-1,-1 0 0,1 0 1,0-1-1,-1 1 0,1 0 0,-1-1 1,1 1-1,-1-3 0,-2 3 192,0 0 1,-1 1-1,1-1 0,0 1 0,-1-1 0,1 1 0,0 0 0,-1 0 1,1 0-1,-1 0 0,1 0 0,0 1 0,-5 1 0,2-1-165,0 2 0,0-1-1,0 0 1,1 1 0,-1 0 0,1 0-1,0 0 1,0 1 0,0 0 0,0-1-1,0 1 1,1 1 0,0-1 0,0 0-1,0 1 1,0-1 0,1 1-1,-1 0 1,1 0 0,1 0 0,-1 0-1,1 1 1,0-1 0,0 0 0,0 0-1,0 10 1,2-14-93,-1 0 0,0 0 0,1 0 0,-1 0 0,1 0 0,-1 0 0,1 1 0,0-1 0,-1 0 0,1 0 0,0-1 0,0 1 0,-1 0 0,1 0 0,0 0 0,0 0 0,0-1 0,0 1 0,0 0 0,0-1 0,0 1 0,2 0 0,35 6 0,-25-7 0,-1-1 0,0 0 0,0 0 0,13-4 0,-7-1 0,0-1 0,-1-1 0,0-1 0,-1 0 0,1-1 0,-2-1 0,0 0 0,0-2 0,-1 1 0,19-22 0,-26 22-80,-14 12-104,-14 14-161,15-8 105,0 1-1,1-1 0,0 1 0,0 0 1,1 0-1,0 1 0,-4 10 0,7-17 22,0 1 0,1-1-1,-1 0 1,1 1 0,-1-1-1,1 0 1,0 1 0,0-1 0,0 1-1,-1-1 1,1 0 0,0 1-1,1-1 1,-1 1 0,0-1-1,0 0 1,1 1 0,-1-1 0,1 0-1,-1 1 1,1-1 0,-1 0-1,1 1 1,0-1 0,0 0-1,-1 0 1,1 0 0,0 0 0,0 0-1,0 0 1,0 0 0,0 0-1,1 0 1,-1 0 0,0-1-1,0 1 1,1 0 0,-1-1-1,0 1 1,1-1 0,-1 0 0,0 1-1,1-1 1,-1 0 0,1 0-1,-1 0 1,0 0 0,1 0-1,-1 0 1,1 0 0,1-1-1,3 2-1300,1-1-1,-1 0 0,1-1 1,0 1-1,-1-1 0,13-4 1,14-12-5479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6.036"/>
    </inkml:context>
    <inkml:brush xml:id="br0">
      <inkml:brushProperty name="width" value="0.025" units="cm"/>
      <inkml:brushProperty name="height" value="0.025" units="cm"/>
    </inkml:brush>
  </inkml:definitions>
  <inkml:trace contextRef="#ctx0" brushRef="#br0">73 87 8904,'5'-9'3748,"0"1"-2694,15-30 1499,-12 8 2627,-8 29-5056,0 1-1,-1 0 1,1 0 0,-1 0-1,1 0 1,-1 0 0,1 0 0,-1 0-1,1 0 1,0 0 0,-1 0-1,1 0 1,-1 0 0,1 0 0,-1 0-1,1 0 1,0 1 0,-1-1-1,1 0 1,-1 0 0,1 0 0,0 1-1,-1-1 1,1 0 0,-1 0-1,1 1 1,0-1 0,0 0-1,-1 1 1,1-1 0,0 1 0,-1-1-1,1 0 1,0 1 0,0-1-1,0 1 1,-17 16-211,13-13 91,0 1 0,0 0 1,1 1-1,0-1 0,0 0 1,0 1-1,1 0 0,0 0 1,0 0-1,0 0 1,1 0-1,0 0 0,0 0 1,0 0-1,1 0 0,0 0 1,0 1-1,1-1 1,-1 0-1,1 0 0,1 0 1,-1 0-1,1 0 0,0 0 1,1 0-1,-1-1 0,1 1 1,0-1-1,0 0 1,1 1-1,0-1 0,5 5 1,1 0-240,10 7-787,-1 1 0,-1 1-1,-1 1 1,20 28-1,-34-42 990,1 0 0,-1 0 0,0 0 0,0 0 0,-1 0 0,0 0 0,0 1 0,0-1 0,-1 1 0,0-1-1,0 1 1,-1 0 0,0-1 0,0 1 0,0 0 0,-1-1 0,0 1 0,-1 0 0,1-1 0,-1 1 0,0-1 0,-5 10 0,1-7 673,0 0 0,-1 0 0,0-1 0,0 0 0,0 0 0,-1 0 0,-1-1 0,1-1 0,-1 1 0,0-1 0,-1-1 0,1 0 0,-1 0 1,0-1-1,0 0 0,-1 0 0,1-2 0,-1 1 0,-21 2 0,31-5-640,0 0 0,1 0 0,-1-1 0,0 1 0,0 0 0,0 0 0,1 0 0,-1 0 0,0-1 0,0 1 0,0 0 0,1-1 0,-1 1 0,0-1 0,1 1 0,-1-1 0,0 1 0,1-1 0,-1 1 0,1-1 0,-1 0 0,1 1 0,-1-1 0,1 0 0,-1 1 0,1-1 0,0 0 0,-1-1 0,-1-29 0,4 21 0,0 0 0,1 0 0,0 1 0,5-13 0,5-2 0,0 1 0,2 1 0,0 0 0,2 1 0,34-34 0,109-81 0,-102 90 0,56-56 0,-109 97 0,-3 3 0,1 0 0,-1 0 0,1-1 0,-1 1 0,0-1 0,0 1 0,0-1 0,-1 1 0,1-1 0,-1 0 0,1 0 0,-1 0 0,0 0 0,1-5 0,-2 8 0,-1-1 0,0 1 0,1-1 0,-1 1 0,0-1 0,0 1 0,1-1 0,-1 1 0,0 0 0,0-1 0,1 1 0,-1 0 0,0 0 0,0 0 0,0 0 0,0 0 0,1 0 0,-1 0 0,0 0 0,0 0 0,0 0 0,0 0 0,1 0 0,-1 1 0,0-1 0,0 0 0,0 0 0,1 1 0,-2 0 0,-27 9 0,21-5 0,0 1 0,0-1 0,0 2 0,1-1 0,0 1 0,0 0 0,0 0 0,1 0 0,-9 16 0,11-18 0,1 1 0,0-1 0,1 1 0,-1 0 0,1 0 0,0 0 0,1 0 0,-1 0 0,1 1 0,0-1 0,1 0 0,0 1 0,0-1 0,0 0 0,1 1 0,1 6 0,-1-9 6,1 0-1,0 0 1,0-1-1,0 1 1,0 0 0,1-1-1,-1 0 1,1 1 0,0-1-1,0 0 1,0-1-1,1 1 1,-1 0 0,1-1-1,-1 0 1,1 0-1,0 0 1,0 0 0,0 0-1,0-1 1,0 0 0,0 0-1,7 1 1,9 2-175,0-2 1,0 0-1,29-1 1,-37-1-699,0-1 1,-1 0-1,1-1 1,-1 0-1,18-6 0,-16 3-885,0-1 0,-1 0 0,1-1 0,14-10 0,24-22-7676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6.473"/>
    </inkml:context>
    <inkml:brush xml:id="br0">
      <inkml:brushProperty name="width" value="0.025" units="cm"/>
      <inkml:brushProperty name="height" value="0.025" units="cm"/>
    </inkml:brush>
  </inkml:definitions>
  <inkml:trace contextRef="#ctx0" brushRef="#br0">90 0 22389,'0'0'8648,"-36"62"-8295,36-34-225,0 0-96,11 6-545,-2-2-2305,0-1-3652,-5-1-7047</inkml:trace>
  <inkml:trace contextRef="#ctx0" brushRef="#br0" timeOffset="1">1 564 21364,'0'0'10410,"65"4"-24151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25.054"/>
    </inkml:context>
    <inkml:brush xml:id="br0">
      <inkml:brushProperty name="width" value="0.025" units="cm"/>
      <inkml:brushProperty name="height" value="0.025" units="cm"/>
    </inkml:brush>
  </inkml:definitions>
  <inkml:trace contextRef="#ctx0" brushRef="#br0">0 108 13004,'0'0'4741,"9"4"-4005,4 2-359,0-2-1,0 0 0,0 0 0,0-1 0,1 0 1,23 0-1,98-1 900,-56-3-1006,432 28 1490,100 0-1432,182-71-113,-472 18 56,181 11 517,-145 8-616,-325 6-751,1 0 960,-1-1 0,37-7 1,-59 7-839,0 0 1,0-1 0,-1-1 0,13-6-1,-17 8-320,0-1 0,-1 0-1,1 0 1,-1-1-1,0 1 1,0-1-1,0 0 1,0 0-1,3-5 1,9-20-10386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35.994"/>
    </inkml:context>
    <inkml:brush xml:id="br0">
      <inkml:brushProperty name="width" value="0.025" units="cm"/>
      <inkml:brushProperty name="height" value="0.025" units="cm"/>
    </inkml:brush>
  </inkml:definitions>
  <inkml:trace contextRef="#ctx0" brushRef="#br0">54 201 5701,'-43'-2'4176,"32"2"-868,31-1-3174,22 3 18,0 3 0,54 11 1,11 2 308,643 39 1066,166-75-771,0-52-156,-850 65-621,733-108 195,-529 68 106,-217 36 403,84-1 0,-134 11-710,2-1-724,-6-6-3537,-10-14-3832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38.763"/>
    </inkml:context>
    <inkml:brush xml:id="br0">
      <inkml:brushProperty name="width" value="0.025" units="cm"/>
      <inkml:brushProperty name="height" value="0.025" units="cm"/>
    </inkml:brush>
  </inkml:definitions>
  <inkml:trace contextRef="#ctx0" brushRef="#br0">141 64 2370,'0'0'801,"-55"-34"-1121,46 27 384,-1-2 128,-1 3 128,-2 1 193,-1 2-353,-1 3-320,1 0-2723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40.481"/>
    </inkml:context>
    <inkml:brush xml:id="br0">
      <inkml:brushProperty name="width" value="0.025" units="cm"/>
      <inkml:brushProperty name="height" value="0.025" units="cm"/>
    </inkml:brush>
  </inkml:definitions>
  <inkml:trace contextRef="#ctx0" brushRef="#br0">0 204 2242,'0'0'5557,"4"-3"-2092,61 3-2739,0 3 0,0 3 0,91 20 0,-105-16-266,1-2-1,0-3 1,57 0 0,160-17 1077,-19 1-1400,184 27-69,-1 0 179,400-74 449,-740 48-682,757-128 50,-729 117-12,178-6 0,124 22 39,54-3-126,-386 4 49,-1 3 0,0 4 1,1 4-1,-1 4 0,89 23 0,-60-4-6,424 84-26,-399-103 20,177-9 1,-150-4-40,809 0 47,-897 6-5,160 29 0,7 2 17,39-25-27,-7 0-43,-15-3 66,0-11 0,318-45-1,-369 33-75,431 27-1,-342-6 52,-134-5 14,-143 1 37,47 10 1,-49-6-470,-1-1 0,28 0 1,-52-7-2400,-2-14-1879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41.991"/>
    </inkml:context>
    <inkml:brush xml:id="br0">
      <inkml:brushProperty name="width" value="0.025" units="cm"/>
      <inkml:brushProperty name="height" value="0.025" units="cm"/>
    </inkml:brush>
  </inkml:definitions>
  <inkml:trace contextRef="#ctx0" brushRef="#br0">0 292 6854,'0'0'1719,"11"-2"-971,664-79 1718,-437 56-1888,309-17 446,83 47-180,482-6-215,-632-17-478,183-3 275,-202 26 42,515-14 179,817 0-225,213-18 774,-1594 3-1079,-410 24-379,0 0 1,0 0-1,0 0 0,0 0 0,0-1 0,0 1 1,0 0-1,0-1 0,0 1 0,0-1 0,0 0 0,0 0 1,0 0-1,-1 0 0,1 0 0,0 0 0,-1 0 0,1 0 1,-1-1-1,1 1 0,1-4 0,10-18-7879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4:07.954"/>
    </inkml:context>
    <inkml:brush xml:id="br0">
      <inkml:brushProperty name="width" value="0.025" units="cm"/>
      <inkml:brushProperty name="height" value="0.025" units="cm"/>
    </inkml:brush>
  </inkml:definitions>
  <inkml:trace contextRef="#ctx0" brushRef="#br0">44 255 5061,'-3'-2'626,"1"1"1,-1-1-1,0 0 0,0 0 1,1 0-1,0-1 0,-1 1 1,1-1-1,-2-2 1,2 2-389,0 0 1,0 0-1,0-1 1,1 1-1,-1-1 1,1 1-1,-2-8 1,3 9-239,-1 0-1,1-1 1,0 1 0,0 0-1,0-1 1,0 1 0,0 0-1,0-1 1,1 1 0,-1 0-1,1-1 1,-1 1 0,1 0-1,0 0 1,0 0 0,0 0-1,0 0 1,1 0 0,-1 0-1,0 0 1,1 0 0,-1 0-1,1 1 1,0-1 0,0 1-1,-1-1 1,1 1 0,0 0-1,3-2 1,2 1 177,0 1 0,1 0 0,-1 0 0,0 1 0,0 0 0,0 0 0,0 0 0,0 1 0,0 0 0,10 3 0,13 1 391,322 20 1508,37 3-517,-298-18-1454,255 16 1520,11-17-872,391-13-198,1075-109-230,-1807 112-325,865-18 56,0 39-10,-836-18-46,432 18 31,-344-20-9,209-29-1,-251 18 22,-40 6-48,68-16-1,-119 21 6,1 0-1,-1 0 0,0 0 1,0 0-1,1 0 1,-1 0-1,0 0 0,1 0 1,-1 0-1,0 0 0,0-1 1,1 1-1,-1 0 1,0 0-1,0 0 0,1 0 1,-1 0-1,0-1 0,0 1 1,1 0-1,-1 0 0,0 0 1,0-1-1,0 1 1,1 0-1,-1 0 0,0-1 1,0 1-1,0 0 0,0 0 1,0-1-1,0 1 0,0 0 1,0 0-1,1-1 1,-1 1-1,0-1 0,-10-7-126,-19-4-521,28 12 588,-71-29-4419,24 6-187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4:35.347"/>
    </inkml:context>
    <inkml:brush xml:id="br0">
      <inkml:brushProperty name="width" value="0.025" units="cm"/>
      <inkml:brushProperty name="height" value="0.025" units="cm"/>
    </inkml:brush>
  </inkml:definitions>
  <inkml:trace contextRef="#ctx0" brushRef="#br0">0 1 11531,'0'0'7362,"12"9"-6241,2 1-828,-1 0 0,2-2 0,-1 1 0,1-2 0,0 0 0,1-1 0,-1 0 0,25 4 0,39 0 368,1-3 1,0-4-1,90-8 1,-78 2-265,974-2 884,-374 44-408,-103-3-444,1770-41-263,-799-58 269,2 41-16,-866 38-412,99 1 18,298-57 1235,-1088 39-1576,-13 0-540,-30 1-1923,-3-1-546,-21-3-2083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3.745"/>
    </inkml:context>
    <inkml:brush xml:id="br0">
      <inkml:brushProperty name="width" value="0.025" units="cm"/>
      <inkml:brushProperty name="height" value="0.025" units="cm"/>
    </inkml:brush>
  </inkml:definitions>
  <inkml:trace contextRef="#ctx0" brushRef="#br0">54 1 7527,'0'0'23505,"-4"10"-22742,-8 26-568,2 0-1,1 0 0,2 0 1,-4 57-1,11-91-194,0-1 0,-1 1 0,1-1 0,0 1 0,0-1 0,0 0 0,0 1 0,1-1 0,-1 1 0,0-1 0,1 1 0,-1-1 0,1 0 0,-1 1 0,1-1 0,-1 0 0,1 1 0,0-1 0,0 0 0,0 0 0,0 0 0,0 1 0,0-1 0,0 0 0,0-1 0,0 1 0,0 0 0,0 0 0,1 0 0,-1-1 0,0 1 0,1 0 0,-1-1 0,1 0 0,-1 1 0,0-1 0,1 0 0,-1 1 0,1-1 0,-1 0 0,1 0 0,-1 0 0,1 0 0,-1-1 0,0 1 0,1 0 0,-1-1 0,1 1 0,1-1 0,3-1 0,0-1 0,0 1 0,-1-1 0,1 0 0,-1 0 0,1 0 0,-1-1 0,0 0 0,-1 0 0,8-8 0,-5 3 0,-1-1 0,0 0 0,0 0 0,-1-1 0,-1 0 0,1 1 0,-2-2 0,0 1 0,0 0 0,-1-1 0,0 1 0,-1-1 0,0-12 0,-10 31 0,-1 7 0,-15 34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0:21.715"/>
    </inkml:context>
    <inkml:brush xml:id="br0">
      <inkml:brushProperty name="width" value="0.025" units="cm"/>
      <inkml:brushProperty name="height" value="0.025" units="cm"/>
    </inkml:brush>
  </inkml:definitions>
  <inkml:trace contextRef="#ctx0" brushRef="#br0">4 80 6726,'0'0'11521,"0"8"-10272,0 0-1045,-2 1 308,1 0-1,1 0 1,0 0-1,0 0 1,1 0-1,2 15 1,-3-24-488,1 1 0,-1-1 0,0 1 1,0-1-1,1 0 0,-1 1 0,0-1 1,1 1-1,-1-1 0,0 0 0,1 1 0,-1-1 1,1 0-1,-1 1 0,0-1 0,1 0 1,-1 0-1,1 0 0,-1 1 0,1-1 1,-1 0-1,1 0 0,-1 0 0,1 0 0,-1 0 1,1 0-1,-1 0 0,1 0 0,-1 0 1,1 0-1,-1 0 0,1 0 0,-1 0 1,1 0-1,-1 0 0,1-1 0,-1 1 0,1 0 1,-1 0-1,0-1 0,1 1 0,0 0 1,0-1 155,0 0 1,0 0 0,0 1 0,0-1 0,0 0 0,0 0-1,0 0 1,-1 0 0,1 0 0,0 0 0,-1 0-1,1 0 1,0 0 0,-1 0 0,1-1 0,0-1 0,-1-24 2619,-4 14-1646,4 13-1147,0 0 1,0 0-1,0-1 1,-1 1-1,1 0 1,0 0-1,0 0 1,0 0-1,0 0 1,-1 0-1,1-1 0,0 1 1,0 0-1,0 0 1,-1 0-1,1 0 1,0 0-1,0 0 1,0 0-1,-1 0 1,1 0-1,0 0 0,0 0 1,0 0-1,-1 0 1,1 0-1,0 0 1,0 0-1,-1 0 1,1 0-1,0 0 1,0 1-1,0-1 1,0 0-1,-1 0 0,1 0 1,0 0-1,0 0 1,0 0-1,0 1 1,-1-1-1,1 0 1,0 0-1,0 0 1,0 1-1,-1-1-13,1 1 1,-1-1-1,1 1 1,-1-1-1,1 1 1,0-1-1,-1 1 1,1 0-1,0-1 0,-1 1 1,1-1-1,0 1 1,0 0-1,-1-1 1,1 1-1,0 0 0,0-1 1,0 1-1,0 0 1,0-1-1,0 1 1,0 0-1,0-1 1,0 1-1,1 0 0,-1-1 1,0 1-1,0 0 1,0-1-1,1 1 1,-1 0-1,0-1 0,1 1 1,-1-1-1,1 1 1,-1-1-1,0 1 1,1-1-1,-1 1 1,1-1-1,0 1 0,0 0 6,0 0-1,1 0 1,-1-1-1,0 1 0,0 0 1,1-1-1,-1 1 1,0-1-1,1 1 0,-1-1 1,0 0-1,1 0 1,-1 1-1,1-1 0,-1 0 1,0 0-1,1 0 1,-1-1-1,3 1 0,1-3 47,-1 1-1,0 0 0,0-1 1,0 0-1,0 0 0,0-1 0,-1 1 1,0-1-1,1 1 0,-1-1 1,-1 0-1,1 0 0,0 0 0,2-6 1,-2 3 25,0 0 0,0 0 0,0 0 0,-1-1 0,0 1 0,0-1 0,0 1 0,-1-11 0,0 17-71,-1 1 0,0-1 0,0 0 0,-1 0 0,1 0 0,0 1 0,0-1 0,0 0 0,0 0 0,-1 1 0,1-1 0,0 0 0,-1 0 0,1 1 0,0-1 0,-1 0 0,1 1 0,-1-1 0,1 1 0,-1-1 0,1 0 0,-1 1 0,0-1 0,1 1 0,-1 0 0,0-1 0,1 1 0,-1-1 0,0 1 0,0 0 0,1 0 0,-1-1 0,0 1 0,0 0 0,1 0 0,-1 0 0,0 0 0,0 0 0,0 0 0,1 0 0,-1 0 0,0 0 0,0 0 0,1 1 0,-1-1 0,0 0 0,0 0 0,1 1 0,-1-1 0,-1 1 0,-2 0 0,0 1 0,1 0 0,-1 0 0,0 0 0,1 0 0,-1 0 0,1 1 0,-5 4 0,3-2 0,0 1 0,0 0 0,1 1 0,-1-1 0,2 1 0,-1 0 0,1 0 0,0 0 0,0 0 0,1 0 0,0 1 0,0-1 0,-1 13 0,3-20-26,0 1 0,0-1 0,0 0 0,0 1-1,0-1 1,0 0 0,0 1 0,0-1 0,0 0 0,0 0 0,0 1 0,0-1-1,0 0 1,1 1 0,-1-1 0,0 0 0,0 0 0,0 1 0,0-1 0,0 0-1,1 1 1,-1-1 0,0 0 0,0 0 0,0 0 0,1 1 0,-1-1 0,0 0-1,0 0 1,1 0 0,-1 0 0,0 1 0,1-1 0,-1 0 0,0 0 0,0 0-1,1 0 1,-1 0 0,0 0 0,1 0 0,15-7-2743,9-17-5194,-19 13-1662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13.093"/>
    </inkml:context>
    <inkml:brush xml:id="br0">
      <inkml:brushProperty name="width" value="0.025" units="cm"/>
      <inkml:brushProperty name="height" value="0.025" units="cm"/>
    </inkml:brush>
  </inkml:definitions>
  <inkml:trace contextRef="#ctx0" brushRef="#br0">61 25 5157,'0'0'19965,"-9"0"-18988,4 0-875,4-1-57,0 1 0,0-1 1,0 1-1,-1 0 0,1 0 1,0-1-1,0 1 0,-1 0 1,1 0-1,0 0 0,0 1 1,-1-1-1,1 0 0,0 0 1,0 1-1,0-1 0,-1 1 1,1-1-1,0 1 0,0-1 1,0 1-1,0 0 0,0-1 1,0 1-1,0 0 0,0 0 1,0 0-1,0 0 0,1 0 1,-1 0-1,0 0 0,0 0 0,1 0 1,-1 0-1,1 0 0,-1 0 1,1 1-1,0-1 0,-1 0 1,1 0-1,0 0 0,0 1 1,0-1-1,0 0 0,0 0 1,0 1-1,0-1 0,0 0 1,0 0-1,1 2 0,-1-2-9,1-1-1,-1 1 0,1 0 1,-1-1-1,1 1 0,0-1 1,-1 1-1,1-1 0,0 1 0,-1-1 1,1 1-1,0-1 0,-1 1 1,1-1-1,0 0 0,0 1 1,0-1-1,-1 0 0,1 0 1,0 0-1,0 0 0,0 0 1,0 0-1,-1 0 0,1 0 1,0 0-1,0 0 0,0 0 0,0 0 1,-1 0-1,1-1 0,0 1 1,0 0-1,-1-1 0,1 1 1,0-1-1,0 0 0,32-14 1607,-31 14-1562,1-1-1,-1 0 1,1-1-1,-1 1 1,0 0-1,0-1 0,0 1 1,0-1-1,0 0 1,-1 1-1,1-1 0,-1 0 1,0 0-1,0 0 1,1-4-1,-2 7-79,0 0 0,0-1 0,0 1 0,0 0 0,0 0 0,0-1 0,0 1 0,0 0 0,0 0 0,0-1 0,-1 1 0,1 0 0,0 0 0,0 0 0,0-1 0,0 1 0,0 0 0,-1 0 0,1 0 0,0-1 0,0 1 0,0 0 0,-1 0 0,1 0 0,0 0 0,0 0 0,0 0 0,-1-1 0,1 1 0,0 0 0,0 0 0,-1 0 0,1 0 0,0 0 0,0 0 0,-1 0 0,1 0 0,0 0 0,0 0 0,-1 0 0,1 0 0,0 0 0,0 0 0,-1 0 0,1 1 0,0-1 0,0 0 0,0 0 0,-1 0 0,1 0 0,0 0 0,-11 6 0,4 2 0,1 0 0,1 0 0,-1 0 0,1 0 0,1 1 0,-1 0 0,1 0 0,1 0 0,0 0 0,-4 20 0,9-24 0,5-10 0,4-8 0,-7 8 0,-1-1 0,0 0 0,-1 1 0,1-1 0,-1 0 0,0 0 0,0 0 0,-1-1 0,0 1 0,1-9 0,-20 36 0,10-6 0,1 0 0,0 1 0,1 0 0,0 0 0,-3 19 0,32-76 0,-20 33 0,0 0 0,-1-1 0,0 1 0,0-1 0,-1 0 0,0-14 0,-23 55 0,1 6 0,20-36 0,13-24 0,30-80 0,-56 131 0,5-12 0,1 0 0,1 0 0,-10 33 0,17-50 0,0 0 0,0 0 0,0 0 0,0 0 0,0-1 0,0 1 0,0 0 0,0 0 0,0 0 0,1 0 0,-1 0 0,0 0 0,0 0 0,0-1 0,0 1 0,0 0 0,0 0 0,0 0 0,1 0 0,-1 0 0,0 0 0,0 0 0,0 0 0,0 0 0,0 0 0,1 0 0,-1 0 0,0 0 0,0 0 0,0 0 0,0 0 0,1 0 0,-1 0 0,0 0 0,0 0 0,0 0 0,0 0 0,0 0 0,1 0 0,-1 0 0,0 0 0,0 0 0,0 0 0,0 0 0,0 0 0,0 0 0,1 1 0,-1-1 0,0 0 0,0 0 0,0 0 0,0 0 0,0 0 0,0 0 0,0 0 0,0 1 0,0-1 0,0 0 0,1 0 0,-1 0 0,0 0 0,0 0 0,0 1 0,0-1 0,9-8 0,5-12 0,23-41 0,-36 60 0,-20 32 0,13-23 0,1 0 0,0 0 0,0 1 0,1 0 0,0 0 0,0 0 0,-4 19 0,8-28-29,0 1 1,0-1-1,1 0 0,-1 1 0,0-1 1,0 0-1,0 1 0,0-1 1,1 0-1,-1 0 0,0 1 1,0-1-1,1 0 0,-1 0 0,0 1 1,1-1-1,-1 0 0,0 0 1,1 0-1,-1 0 0,0 1 0,1-1 1,-1 0-1,0 0 0,1 0 1,-1 0-1,0 0 0,1 0 0,-1 0 1,0 0-1,1 0 0,-1 0 1,0 0-1,1 0 0,-1 0 1,0 0-1,1-1 0,-1 1 0,0 0 1,1 0-1,-1 0 0,0 0 1,1-1-1,-1 1 0,0 0 0,0 0 1,1-1-1,-1 1 0,13-15-5050,0-3-2721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19.104"/>
    </inkml:context>
    <inkml:brush xml:id="br0">
      <inkml:brushProperty name="width" value="0.025" units="cm"/>
      <inkml:brushProperty name="height" value="0.025" units="cm"/>
    </inkml:brush>
  </inkml:definitions>
  <inkml:trace contextRef="#ctx0" brushRef="#br0">85 118 9417,'0'0'17323,"11"-3"-16480,42-13-323,1 3 0,0 1 0,0 3 0,68-2 486,-140 11 152,-87 3-688,-205 35 0,449-51-470,-125 10 0,67-9 0,125-5 0,-206 17 0,0 0 0,0 0 0,0 0 0,1 1 0,-1-1 0,0 0 0,0 0 0,0 0 0,0 0 0,0 0 0,0 0 0,0 1 0,0-1 0,0 0 0,0 0 0,0 0 0,0 0 0,0 0 0,0 1 0,0-1 0,0 0 0,0 0 0,0 0 0,0 0 0,0 0 0,0 1 0,0-1 0,0 0 0,0 0 0,0 0 0,0 0 0,0 0 0,0 1 0,0-1 0,0 0 0,0 0 0,0 0 0,0 0 0,0 0 0,-1 0 0,1 1 0,0-1 0,0 0 0,0 0 0,0 0 0,0 0 0,0 0 0,-1 0 0,1 0 0,0 0 0,0 0 0,0 0 0,0 0 0,0 0 0,-1 0 0,1 0 0,0 0 0,0 0 0,0 0 0,0 0 0,0 0 0,-1 0 0,1 0 0,0 0 0,-12 7 0,-28 3 0,1-3 0,-1-1 0,-1-2 0,1-1 0,-69-6 0,109 3 0,-1 0-21,0 0-1,0 0 1,0 0-1,0 0 1,0 0 0,-1 0-1,1 0 1,0 0 0,0 0-1,0-1 1,0 1-1,0-1 1,0 1 0,1 0-1,-1-1 1,0 0-1,0 1 1,-1-2 0,2 2-33,-1-1 0,1 1 0,0-1-1,0 0 1,0 1 0,0-1 0,0 1 0,0-1 0,0 1 0,0-1 0,0 1 0,0-1 0,1 1 0,-1-1 0,0 0 0,0 1 0,0-1-1,1 1 1,-1-1 0,0 1 0,0 0 0,1-1 0,-1 1 0,1-1 0,36-32-6283,-25 23 1839,18-18-14235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34.679"/>
    </inkml:context>
    <inkml:brush xml:id="br0">
      <inkml:brushProperty name="width" value="0.025" units="cm"/>
      <inkml:brushProperty name="height" value="0.025" units="cm"/>
    </inkml:brush>
  </inkml:definitions>
  <inkml:trace contextRef="#ctx0" brushRef="#br0">34 62 6374,'0'0'17921,"13"-14"-13004,-11 11-4789,-2 3-240,-2 14-940,10-17 2264,-6-7 203,-2 9-1402,-1 1 0,0-1 0,0 1 0,1-1 0,-1 1 0,0-1 0,0 1 0,0-1 0,0 1 0,0 0 0,1 0 0,-1-1 1,0 1-1,0 0 0,0 0 0,0 0 0,0 0 0,0 0 0,-2 0 0,2 0-22,0 0-1,-1 0 1,1 0-1,-1 0 1,1 0-1,-1 0 1,1 0-1,0 1 1,-1-1-1,1 0 1,-1 1-1,1-1 1,0 1-1,0 0 1,-1-1-1,1 1 1,0 0-1,0 0 1,0 0 0,0 0-1,0 0 1,0 0-1,0 0 1,0 0-1,0 0 1,0 0-1,0 0 1,1 1-1,-1-1 1,1 0-1,-1 1 1,1-1-1,-1 0 1,1 1-1,0-1 1,-1 1-1,1-1 1,0 0-1,0 2 1,1-3 19,0 0 0,0 0 0,0 0 1,0 0-1,0 0 0,0-1 0,0 1 0,0 0 0,0-1 0,0 1 1,0-1-1,0 1 0,0-1 0,-1 1 0,1-1 0,0 0 0,0 1 1,-1-1-1,2-1 0,7-7 97,0-1-1,-1 0 1,0 0 0,8-15 0,-74 131-161,59-109-89,17-27 171,-17 28-352,0 1-1,0 0 1,0-1 0,0 1-1,0 0 1,0-1 0,0 1-1,1 0 1,-1 0 0,1 0-1,-1 0 1,0 0-1,1 1 1,-1-1 0,1 0-1,0 1 1,-1-1 0,3 0-1,-1 2-4762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18.681"/>
    </inkml:context>
    <inkml:brush xml:id="br0">
      <inkml:brushProperty name="width" value="0.025" units="cm"/>
      <inkml:brushProperty name="height" value="0.025" units="cm"/>
    </inkml:brush>
  </inkml:definitions>
  <inkml:trace contextRef="#ctx0" brushRef="#br0">1 1919 224,'0'0'16474,"21"-29"-14098,-9 21-2141,1 0 0,0 0 0,25-10 0,-22 12-216,-1-1-1,-1-1 1,15-10-1,15-12 17,74-36 0,-79 47-15,-2-2 0,0-2 0,51-40 0,-49 31-30,79-47 1,-91 62 33,258-176 26,-134 89-30,27-3-28,-102 64 12,73-54 0,4-8 860,190-98 1,83-54 459,-348 208-991,107-51 0,3 0 982,-177 94-1276,0-1 1,0 0-1,-1 0 1,0-1-1,0-1 1,-1 1-1,0-2 1,0 1-1,11-19 1,-20 27-1723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23.354"/>
    </inkml:context>
    <inkml:brush xml:id="br0">
      <inkml:brushProperty name="width" value="0.025" units="cm"/>
      <inkml:brushProperty name="height" value="0.025" units="cm"/>
    </inkml:brush>
  </inkml:definitions>
  <inkml:trace contextRef="#ctx0" brushRef="#br0">394 6 11211,'-9'0'1665,"-11"0"-668,-1 0 0,1 2-1,-29 6 1,40-6-713,1 1 1,-1 0-1,0 0 0,1 1 1,-1 0-1,1 0 0,0 1 1,1 0-1,-1 1 0,1-1 1,-9 11-1,-2 4 21,2 0-1,1 2 0,0 0 1,1 1-1,2 0 0,0 1 1,2 0-1,0 1 0,-7 33 1,8-18-70,1-1-1,2 1 1,2 0 0,2 1 0,4 57-1,-2-87-238,1 0-1,1-1 0,0 1 0,1 0 0,0 0 1,0-1-1,1 0 0,0 0 0,1 0 0,0 0 1,1-1-1,0 1 0,11 12 0,-10-15 3,0-1 0,1 1 0,-1-1 0,1-1-1,1 1 1,-1-1 0,1-1 0,0 1 0,0-2 0,0 1 0,0-1 0,1-1-1,-1 0 1,1 0 0,14 1 0,-6-2 108,0-1 0,0 0 0,0-1 0,-1-1 0,1-1 0,0-1 0,-1 0 1,0-1-1,0-1 0,0-1 0,22-12 0,-19 8 243,-1-2 1,0 0 0,-1-1 0,-1-1-1,0 0 1,-1-2 0,-1 0-1,22-31 1,-20 25-102,-2-2 0,0 0 0,-1-1 0,-2 0 0,0-1 0,-2 0 1,-1-1-1,-1 0 0,-2 0 0,-1-1 0,-1 0 0,-1 0 0,-1 0 0,-5-53 0,2 72-248,-1 0 0,-1 0 0,1 0 0,-2 1 0,1-1 0,-1 1 0,-1 0 0,0 0 0,0 0 0,-1 0 0,0 1 0,0 0 0,-1 0 0,-12-10 0,14 13 0,-1 1 0,0 0 0,0 0 0,0 0 0,0 1 0,0 0 0,-1 1 0,0-1 0,1 1 0,-1 0 0,0 1 0,0 0 0,0 0 0,0 0 0,0 1 0,0 0 0,0 0 0,-1 1 0,1 0 0,0 0 0,-11 4 0,-1 3-949,0 2 0,0 0 0,1 1 0,0 1 0,1 0 0,1 1 0,-25 25 0,1-2-1981,-2 0-4229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36.914"/>
    </inkml:context>
    <inkml:brush xml:id="br0">
      <inkml:brushProperty name="width" value="0.025" units="cm"/>
      <inkml:brushProperty name="height" value="0.025" units="cm"/>
    </inkml:brush>
  </inkml:definitions>
  <inkml:trace contextRef="#ctx0" brushRef="#br0">1 1905 3972,'2'-1'7225,"5"-1"-4111,13-5-2387,-11 3-523,0 0-1,0-1 0,0 1 0,-1-2 1,0 1-1,0-1 0,0-1 1,-1 1-1,0-1 0,0-1 1,6-8-1,-4 7-224,0 0 0,0 0 0,1 1 0,0 1 0,1-1 0,0 2 0,0-1 0,0 1 0,0 1 0,1 0 1,0 1-1,13-3 0,-6-1-42,0-1 1,0-1 0,-1 0-1,0-2 1,-1 0 0,-1-1-1,23-21 1,-15 13-213,0 1 0,37-22 0,75-40 297,140-74-2810,-208 119 2436,-1-3-1,75-59 1,75-45-1879,-42 36-29,74-38 3388,147-81 586,-249 141-794,-90 55-251,0-3-1,60-47 0,-59 37-532,89-49 0,-55 37-1481,-33 13 230,-40 21-2158,-17 15-277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9.353"/>
    </inkml:context>
    <inkml:brush xml:id="br0">
      <inkml:brushProperty name="width" value="0.025" units="cm"/>
      <inkml:brushProperty name="height" value="0.025" units="cm"/>
    </inkml:brush>
  </inkml:definitions>
  <inkml:trace contextRef="#ctx0" brushRef="#br0">1093 5 10602,'0'0'9465,"-10"-2"-8648,-26 0-299,1 2 1,-1 1-1,1 1 1,-54 11-1,-150 44 1118,120-25-1159,2 5 0,-166 76-1,270-107-435,1 2-1,-1-1 0,1 1 0,-12 11 1,23-18-99,-1 1 0,0 0 0,1 0 0,-1-1 0,1 1 0,-1 0 0,1 0 0,0 0 0,-1 0 0,1 1 0,1-1 0,-1 0 0,0 0 0,0 3 0,1-3-75,0-1 0,0 1 0,0-1-1,1 1 1,-1-1 0,1 0 0,-1 1-1,1-1 1,-1 0 0,1 0 0,0 1 0,0-1-1,-1 0 1,1 0 0,0 0 0,0 0-1,0 0 1,0 0 0,1 0 0,-1 0-1,0 0 1,0 0 0,0-1 0,1 1 0,-1-1-1,2 2 1,30 9-3374,9-6-1522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9.886"/>
    </inkml:context>
    <inkml:brush xml:id="br0">
      <inkml:brushProperty name="width" value="0.025" units="cm"/>
      <inkml:brushProperty name="height" value="0.025" units="cm"/>
    </inkml:brush>
  </inkml:definitions>
  <inkml:trace contextRef="#ctx0" brushRef="#br0">30 57 5701,'0'0'5264,"0"-9"-2819,3-25-817,-3 33-1566,0 1-1,0-1 1,0 1-1,0-1 0,0 1 1,0-1-1,0 1 1,1-1-1,-1 1 1,0-1-1,0 1 1,0-1-1,1 1 0,-1-1 1,0 1-1,0-1 1,1 1-1,-1 0 1,0-1-1,1 1 1,-1-1-1,0 1 0,1 0 1,-1-1-1,1 1 1,-1 0-1,0 0 1,1-1-1,-1 1 0,1 0 1,-1 0-1,1 0 1,-1 0-1,1-1 1,-1 1-1,1 0 1,-1 0-1,1 0 0,-1 0 1,1 0-1,-1 0 1,1 0-1,-1 1 1,1-1-1,0 0 1,14 16 1339,-8 11-1152,-1-1 0,-1 1 0,-1 0 0,-2 0-1,-1 0 1,-2 35 0,1-1-154,1 46-1234,-1 54-5426,1-161 6554,-1 0 0,0 1 0,0-1 0,0 1-1,0-1 1,0 0 0,0 1 0,0-1 0,0 1-1,0-1 1,0 1 0,0-1 0,0 0 0,0 1 0,0-1-1,0 1 1,0-1 0,0 0 0,-1 1 0,1-1-1,0 1 1,0-1 0,-1 0 0,1 1 0,0-1-1,0 0 1,-1 1 0,1-1 0,0 0 0,-1 1-1,1-1 1,0 0 0,-1 0 0,1 0 0,-1 1 0,1-1-1,-14-11 55,-9-24-307,2-9-1460,-4-9-1693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10.259"/>
    </inkml:context>
    <inkml:brush xml:id="br0">
      <inkml:brushProperty name="width" value="0.025" units="cm"/>
      <inkml:brushProperty name="height" value="0.025" units="cm"/>
    </inkml:brush>
  </inkml:definitions>
  <inkml:trace contextRef="#ctx0" brushRef="#br0">12 312 9577,'-3'-9'2189,"1"1"-1757,0 0 0,1 0 0,-1 0 0,2 0 0,-1-1 0,1 1 0,0 0 0,1-1 0,0 1 1,0 0-1,1 0 0,0-1 0,0 1 0,1 1 0,4-11 0,3 5-136,0-1 0,2 2 0,-1-1 0,1 2-1,1-1 1,0 2 0,1 0 0,0 0 0,0 1 0,17-7 0,-21 10-230,1 2-1,0-1 1,0 1 0,0 1 0,0 0 0,1 0 0,-1 1-1,1 1 1,0 0 0,-1 0 0,1 1 0,0 1 0,-1 0-1,1 1 1,16 4 0,-21-3-69,0 0 0,-1 1 0,1-1 0,-1 2 0,0-1 0,0 1 0,0 0 0,-1 0 0,0 0 1,1 1-1,-2 0 0,1 0 0,-1 0 0,0 1 0,0-1 0,-1 1 0,0 0 0,4 12 0,-5-13 21,0-1 1,-1 0-1,0 1 0,0 0 1,0-1-1,0 1 1,-1-1-1,0 1 0,0 0 1,-1-1-1,1 1 0,-1 0 1,-1-1-1,1 1 1,-1-1-1,0 0 0,0 1 1,0-1-1,-1 0 1,0 0-1,0 0 0,0-1 1,0 1-1,-1-1 0,-6 7 1,-4-2 217,0 0 1,0-1-1,-1-1 0,-1 0 1,1-1-1,-1-1 1,0 0-1,0-1 1,0 0-1,-1-2 0,1 0 1,-1-1-1,-31-1 1,47 0-286,0 0 0,-1 0 1,1 0-1,0 0 0,-1 0 0,1 0 1,0-1-1,-1 1 0,1 0 1,0 0-1,0-1 0,-1 1 1,1-1-1,0 0 0,0 1 0,0-1 1,0 0-1,0 1 0,0-1 1,0 0-1,0 0 0,0 0 1,0 0-1,0 0 0,0 0 0,1 0 1,-1 0-1,0-2 0,1 1-102,0 1 0,0 0-1,0-1 1,0 1 0,0-1-1,1 1 1,-1 0 0,1-1-1,-1 1 1,1 0 0,0-1-1,-1 1 1,1 0 0,0 0-1,0 0 1,0-1 0,0 1-1,0 0 1,0 0-1,0 0 1,0 1 0,0-1-1,0 0 1,0 0 0,1 1-1,0-2 1,21-9-2059,0 0-1,0 2 1,40-11 0,-49 16 1063,48-15-4800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4.801"/>
    </inkml:context>
    <inkml:brush xml:id="br0">
      <inkml:brushProperty name="width" value="0.025" units="cm"/>
      <inkml:brushProperty name="height" value="0.025" units="cm"/>
    </inkml:brush>
  </inkml:definitions>
  <inkml:trace contextRef="#ctx0" brushRef="#br0">77 116 6246,'0'0'10084,"8"-8"-6876,25-23-79,-33 31-2876,1-1 0,0 1-1,-1-1 1,1 1 0,0-1 0,-1 0 0,1 1 0,-1-1 0,1 0 0,-1 1-1,1-1 1,-1 0 0,0 0 0,1 1 0,-1-1 0,0 0 0,0 0 0,1 0-1,-1 1 1,0-1 0,0 0 0,0 0 0,0 0 0,0-1 0,-16-4 1484,-21 11-1436,32-2-248,0 1 1,0 0-1,0 0 1,1 0-1,0 1 0,0-1 1,0 1-1,0 0 1,1 0-1,0 0 1,0 1-1,0-1 1,-3 11-1,2-6 56,1-1 1,1 1-1,0 0 0,0 0 1,1 0-1,0 0 0,1 16 1,0-25-108,0 0-1,0 0 1,1 0 0,-1 0 0,0 0 0,1 0 0,-1 0 0,1 0 0,-1 0 0,1 0 0,-1 0 0,1-1 0,0 1 0,-1 0 0,1 0 0,0-1 0,0 1 0,0-1 0,-1 1 0,1 0 0,0-1 0,0 1 0,0-1 0,0 0 0,0 1 0,0-1 0,0 0 0,0 0 0,0 0 0,0 1 0,0-1 0,0 0 0,0 0 0,0 0 0,0-1 0,0 1-1,0 0 1,0 0 0,0 0 0,0-1 0,1 0 0,2 1 1,-1-1 1,1 0-1,0-1 0,-1 1 0,0-1 0,1 1 0,-1-1 1,0 0-1,0 0 0,5-4 0,36-58 5,-35 48-7,1 0 0,0 0 0,2 2 0,24-26-1,-33 37-2,0 0-1,0 1 0,0 0 1,1-1-1,-1 1 0,1 0 0,-1 1 1,1-1-1,0 1 0,0 0 0,0-1 1,-1 2-1,1-1 0,0 0 0,0 1 1,0 0-1,1 0 0,-1 0 1,0 0-1,0 1 0,0-1 0,-1 1 1,1 0-1,0 1 0,0-1 0,0 0 1,4 4-1,-5-4-38,0 0 1,-1 0-1,1 0 0,-1 1 1,0-1-1,1 1 0,-1 0 1,0 0-1,0 0 1,0 0-1,0 0 0,0 0 1,-1 0-1,1 0 0,-1 1 1,1-1-1,-1 1 0,0-1 1,0 1-1,0 0 0,0-1 1,0 1-1,-1 0 1,1 0-1,-1-1 0,0 1 1,0 0-1,0 0 0,0 5 1,-3 3 119,0 0 1,-1 0-1,0 0 1,-1-1-1,0 0 1,-7 11-1,-12 27 611,24-48-690,-1 1 1,1-1 0,0 1 0,0 0 0,0-1-1,0 1 1,-1 0 0,1-1 0,0 1-1,0 0 1,0-1 0,0 1 0,0-1 0,0 1-1,1 0 1,-1-1 0,0 1 0,0 0-1,0-1 1,1 1 0,-1-1 0,0 1 0,1 0-1,-1-1 1,0 1 0,1-1 0,-1 1-1,1-1 1,-1 1 0,1-1 0,-1 0 0,1 1-1,-1-1 1,1 1 0,-1-1 0,1 0-1,-1 0 1,1 1 0,0-1 0,-1 0 0,1 0-1,-1 0 1,1 0 0,0 1 0,-1-1-1,1 0 1,0 0 0,-1 0 0,1-1 0,0 1-1,-1 0 1,1 0 0,0 0 0,-1 0-1,1 0 1,-1-1 0,1 1 0,0 0 0,0-1-1,43-15-9,-18 0-88,-1-2 1,-1-1-1,0 0 1,-2-2-1,37-42 1,-23 24 29,-36 39 53,0 0 0,0 0 0,0 0 0,0 0-1,1 0 1,-1 0 0,0 0 0,0 0 0,0 0 0,0 0 0,0 0 0,1 0-1,-1 0 1,0 0 0,0 0 0,0 0 0,0 0 0,0 0 0,1 0 0,-1 0-1,0 0 1,0 0 0,0 0 0,0 0 0,0 0 0,0 1 0,0-1 0,1 0-1,-1 0 1,0 0 0,0 0 0,0 0 0,0 0 0,0 1 0,0-1 0,0 0-1,0 0 1,0 0 0,0 0 0,0 0 0,0 0 0,0 1 0,0-1-1,0 0 1,0 0 0,0 0 0,0 0 0,0 0 0,0 1 0,0-1 0,0 0-1,0 0 1,0 0 0,0 0 0,0 0 0,0 1 0,0-1 0,0 0 0,0 0-1,-1 0 1,1 22-207,-4 21 258,3-37-35,-2 5 75,2 0-1,-1 0 0,2 0 1,-1 0-1,3 21 1,-1-30-56,-1 1 0,1-1 0,0 0 0,-1 0 0,1 1 0,0-1 0,0 0 0,1 0 0,-1 0 0,0 0 0,1 0-1,-1-1 1,1 1 0,0 0 0,0-1 0,-1 1 0,1-1 0,0 1 0,0-1 0,0 0 0,1 0 0,-1 0 0,0 0 0,0 0 0,0-1 0,1 1 0,-1-1 0,0 1 0,1-1 0,-1 0 0,1 0 0,-1 0 0,4 0 0,-2 0-4,1 0 1,-1 0-1,1-1 0,-1 1 0,1-1 1,-1 0-1,0 0 0,1-1 1,-1 1-1,0-1 0,0 0 0,0 0 1,0 0-1,0 0 0,0-1 0,-1 0 1,1 0-1,-1 0 0,0 0 0,0 0 1,0-1-1,0 1 0,-1-1 0,1 0 1,-1 1-1,0-1 0,0-1 0,0 1 1,2-7-1,-2 5-17,0 0 0,-1 0 0,1 0 0,-1 0 0,0 0 0,-1-1 0,1 1 0,-1 0 0,0 0 0,-1-1 0,0 1 0,0 0 0,0 0 0,-1 0 0,1 0 0,-2 0 0,1 0 0,0 0 0,-1 1 0,0-1 0,-1 1 0,1 0 0,-1 0 0,0 0 0,0 0 0,-1 1 0,1 0 0,-1 0 0,0 0 0,0 0 0,0 1 0,-11-5 0,3 4 37,19 9-1,25 8-403,37-8-6188,-30-5-1330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10.600"/>
    </inkml:context>
    <inkml:brush xml:id="br0">
      <inkml:brushProperty name="width" value="0.025" units="cm"/>
      <inkml:brushProperty name="height" value="0.025" units="cm"/>
    </inkml:brush>
  </inkml:definitions>
  <inkml:trace contextRef="#ctx0" brushRef="#br0">479 34 10282,'0'0'8765,"-11"-8"-6811,9 7-1902,-2-2 1,0 0 0,0 1 0,0-1-1,0 1 1,-1 0 0,1 0 0,0 1-1,-1-1 1,0 1 0,1 0 0,-1 0-1,0 0 1,0 1 0,1 0 0,-1 0-1,0 0 1,0 0 0,1 1-1,-1 0 1,0 0 0,1 0 0,-8 3-1,-17 9 162,2 2 1,0 1-1,1 1 0,0 1 0,2 2 0,0 0 0,1 1 0,1 2 0,-29 38 0,47-56-192,0 1 0,0 0 0,1 0-1,0 0 1,0 1 0,0-1 0,1 1 0,0-1 0,-1 9-1,3-13-23,-1 0-1,1-1 1,0 1-1,0 0 1,0 0-1,0 0 0,1 0 1,-1 0-1,0 0 1,1 0-1,-1 0 1,1-1-1,0 1 0,0 0 1,0 0-1,0-1 1,0 1-1,0 0 0,0-1 1,0 1-1,0-1 1,1 0-1,-1 1 1,1-1-1,-1 0 0,1 0 1,0 0-1,-1 0 1,1 0-1,0 0 1,-1 0-1,1-1 0,0 1 1,4 0-1,28 5 39,0-2 1,0-2-1,1-1 0,53-5 0,-43 1-195,146-4-599,-189 7 742,1 0 1,0 0 0,0 0 0,-1 0 0,1 0 0,0 1 0,-1-1 0,1 1-1,-1 0 1,1 0 0,-1 0 0,1 0 0,-1 0 0,1 1 0,-1-1 0,0 1 0,2 1-1,-3-1 11,0-1-1,0 1 0,0 0 1,-1-1-1,1 1 0,-1 0 0,1-1 1,-1 1-1,0 0 0,0 0 1,0-1-1,0 1 0,0 0 0,0 0 1,0-1-1,0 1 0,-1 0 1,1-1-1,-1 1 0,1 0 0,-1-1 1,0 1-1,0-1 0,1 1 1,-1-1-1,0 1 0,0-1 0,-2 2 1,-6 8 281,1 0 1,-2-1-1,1-1 1,-1 0-1,-1 0 1,0-1-1,0 0 1,-22 11-1,-106 43 3402,-119 15-717,183-58-2682,117-18-6936,6-17-91,9-6-3934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13.338"/>
    </inkml:context>
    <inkml:brush xml:id="br0">
      <inkml:brushProperty name="width" value="0.025" units="cm"/>
      <inkml:brushProperty name="height" value="0.025" units="cm"/>
    </inkml:brush>
  </inkml:definitions>
  <inkml:trace contextRef="#ctx0" brushRef="#br0">1459 170 5157,'-9'-3'6523,"-29"-11"-5386,1-2 1,1-1-1,-53-34 0,74 41-965,0 1 0,-1 1 0,0 1 0,0 0 1,-1 1-1,1 1 0,-2 0 0,1 1 0,0 1 1,-1 1-1,1 0 0,-1 2 0,-34 2 0,-9 6-70,0 2 0,-98 30 0,83-19 353,17-6 284,1 2 1,1 3-1,-78 38 0,115-48-710,2 1 0,0 1 0,0 0 0,1 2 0,0 0 0,1 0 0,1 2 0,0 0 0,2 1 0,0 0 0,0 1 0,2 0 0,-11 23 0,5 0-37,2 0 1,1 1 0,3 0-1,1 1 1,-5 58 0,8-12 5,7 143 0,1-202-21,2-1 1,0 0 0,3 1-1,0-2 1,1 1-1,2-1 1,1 0-1,2-1 1,0 0 0,2 0-1,0-2 1,2 0-1,1-1 1,1 0 0,1-1-1,1-1 1,1-1-1,1-1 1,48 33-1,-19-19-9,1-2 0,2-3 0,1-2 0,1-3 0,1-2 0,103 25 0,-134-42-25,-1-2 0,0 0 0,1-2-1,0-1 1,-1-1 0,1-1 0,-1-2 0,0 0-1,0-1 1,0-2 0,-1 0 0,0-2 0,44-22-1,63-38 167,-2-6 0,126-97-1,-226 150-59,-2-1 0,0-1 0,-2-2 1,0 0-1,-2-2 0,-1 0 0,-2-2 0,0 0 0,-2-2 0,-1 1 0,-2-2 0,-1 0 1,-2-1-1,-1-1 0,-2 1 0,-1-2 0,-2 1 0,-1-1 0,0-41 0,-4 53 107,-2-1-1,0 0 1,-1 0-1,-2 1 0,0-1 1,-2 1-1,-9-27 1,7 32 46,0 1 0,-1 1 1,-1 0-1,0 0 1,-1 1-1,-1 1 0,-1-1 1,0 2-1,-25-22 0,5 11-5,0 2-1,-2 1 0,0 1 0,-2 2 0,0 2 0,-1 1 0,0 2 0,-2 2 0,-41-8 1,-57-5 305,-175-11 1,309 36-507,-51-2-269,-42-4-1597,91 5 1228,0 0 0,-1 0 0,1-1-1,0 1 1,0-1 0,0-1 0,0 1 0,0-1-1,0 0 1,1-1 0,-6-3 0,-3-13-6917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28.874"/>
    </inkml:context>
    <inkml:brush xml:id="br0">
      <inkml:brushProperty name="width" value="0.025" units="cm"/>
      <inkml:brushProperty name="height" value="0.025" units="cm"/>
    </inkml:brush>
  </inkml:definitions>
  <inkml:trace contextRef="#ctx0" brushRef="#br0">98 52 9641,'0'0'5942,"4"-8"-3818,13-25-138,-7 23 1136,-4 16-2023,-1 15-579,-1 53 900,-9 134 0,-27 76-1003,10-110 100,-34 707 4042,56-866-4559,-27 584 0,26-595-453,1-11-2073,0 0-2230,0-30-9450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29.915"/>
    </inkml:context>
    <inkml:brush xml:id="br0">
      <inkml:brushProperty name="width" value="0.025" units="cm"/>
      <inkml:brushProperty name="height" value="0.025" units="cm"/>
    </inkml:brush>
  </inkml:definitions>
  <inkml:trace contextRef="#ctx0" brushRef="#br0">1 91 8968,'0'0'9295,"15"1"-8014,1062-34 3399,-441 1-4059,207 22-498,156-5 1206,-943 13-776,-32 2-6519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0.261"/>
    </inkml:context>
    <inkml:brush xml:id="br0">
      <inkml:brushProperty name="width" value="0.025" units="cm"/>
      <inkml:brushProperty name="height" value="0.025" units="cm"/>
    </inkml:brush>
  </inkml:definitions>
  <inkml:trace contextRef="#ctx0" brushRef="#br0">0 12 11659,'0'0'11760,"13"-3"-11290,-4 1-404,0-1 0,0 2-1,0 0 1,0 0 0,0 0-1,1 1 1,-1 1 0,0-1-1,16 4 1,103 20 158,-72-14-18,75 21-1,-129-31-158,-1 0 1,1 1-1,-1-1 0,0 1 0,1-1 0,-1 1 1,1-1-1,-1 1 0,0 0 0,0 0 1,1 0-1,-1 0 0,0 0 0,0 0 0,0 0 1,0 0-1,0 0 0,0 0 0,0 0 0,-1 1 1,1-1-1,0 0 0,0 3 0,-1-2 29,0-1-1,0 1 0,0 0 1,-1-1-1,1 1 0,0 0 1,-1-1-1,0 1 0,1-1 1,-1 1-1,0-1 0,0 1 1,0-1-1,0 0 0,0 1 1,0-1-1,-2 2 0,-7 6 427,-1 0-1,0-1 0,-21 13 0,30-20-473,-88 46 1351,66-37-1310,1 2-1,1 0 0,0 1 1,1 1-1,0 1 1,1 1-1,-24 24 1,43-39-517,-11 16-619,10-11-1569,3-3-3281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1.159"/>
    </inkml:context>
    <inkml:brush xml:id="br0">
      <inkml:brushProperty name="width" value="0.025" units="cm"/>
      <inkml:brushProperty name="height" value="0.025" units="cm"/>
    </inkml:brush>
  </inkml:definitions>
  <inkml:trace contextRef="#ctx0" brushRef="#br0">1 756 15919,'0'0'6214,"11"-2"-5072,-1-1-817,0 0 0,0-1 0,0-1 0,-1 1-1,0-2 1,0 1 0,0-1 0,0 0 0,-1-1 0,14-14-1,81-99 1593,-71 80-1609,41-53 32,-4-2 0,-5-4 1,67-136-1,-131 235-337,0 0 0,0 0-1,0 0 1,0 0 0,0 0-1,0 0 1,1 1 0,-1-1-1,0 0 1,0 0 0,0 0-1,0 0 1,0 0 0,0 0 0,0 0-1,1 0 1,-1 0 0,0 0-1,0 0 1,0 0 0,0 0-1,0-1 1,0 1 0,0 0 0,0 0-1,1 0 1,-1 0 0,0 0-1,0 0 1,0 0 0,0 0-1,0 0 1,0 0 0,0 0 0,0 0-1,0 0 1,0-1 0,0 1-1,1 0 1,-1 0 0,0 0-1,0 0 1,0 0 0,0 0 0,-1 14 25,-16 94-167,7-51 155,2 0 0,2 0 0,3 1 0,6 65 0,-2-113-111,0-1 0,1 1 0,0 0 0,1-1 1,0 0-1,1 1 0,0-1 0,0-1 0,1 1 0,0-1 0,9 12 1,-10-15-220,1 0 0,-1-1 1,1 0-1,0 0 0,0 0 1,0-1-1,0 0 0,7 3 1,-7-4-452,1 1 1,0-2-1,0 1 1,0-1-1,0 1 1,0-2 0,0 1-1,0-1 1,6 0-1,25-3-9762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2.602"/>
    </inkml:context>
    <inkml:brush xml:id="br0">
      <inkml:brushProperty name="width" value="0.025" units="cm"/>
      <inkml:brushProperty name="height" value="0.025" units="cm"/>
    </inkml:brush>
  </inkml:definitions>
  <inkml:trace contextRef="#ctx0" brushRef="#br0">10 1 12748,'0'0'7986,"0"12"-6608,-3 326 1131,-3-227 3897,20-208-5536,46-167 0,-59 260-870,1-5 1,0 1 1,1 0-1,0 0 0,7-12 1,-9 18-4,0 0 1,0 0-1,1 0 1,-1 0-1,1 1 1,0-1-1,-1 1 1,1-1 0,0 1-1,0 0 1,0 0-1,0-1 1,0 1-1,0 1 1,0-1-1,0 0 1,0 0 0,0 1-1,1-1 1,-1 1-1,0 0 1,3 0-1,2 0-34,1 0-1,-1 1 1,0 0-1,0 1 0,1-1 1,-1 1-1,0 1 1,-1-1-1,13 7 0,-17-8 38,-1 0-1,1 0 0,0 0 0,0 0 0,-1 1 1,1-1-1,-1 0 0,1 1 0,-1-1 0,1 1 1,-1 0-1,0-1 0,0 1 0,0 0 0,0 0 1,0 0-1,0 0 0,-1 0 0,1-1 0,0 1 1,-1 1-1,0-1 0,1 0 0,-1 0 0,0 0 1,0 0-1,0 0 0,0 0 0,-1 0 0,1 0 1,-1 0-1,1 0 0,-1 0 0,1 0 0,-1 0 1,0 0-1,0 0 0,0-1 0,0 1 0,-2 2 1,-3 2 16,1 0 1,-2-1-1,1 1 1,-1-1-1,1-1 0,-1 1 1,0-1-1,-1 0 1,1-1-1,-1 0 1,0 0-1,0-1 1,0 1-1,0-2 1,0 1-1,0-1 1,0-1-1,-1 1 1,1-1-1,0-1 1,-12-1-1,18 1-81,1 0 0,0 0 0,-1 0 0,1 0 0,0 0 0,0 0 0,-1 0 0,1 0 0,0-1 1,0 1-1,1 0 0,-1-1 0,0 1 0,0-1 0,1 1 0,-1-1 0,0 1 0,1-1 0,0 1 0,-1-1 0,1 1 0,0-1 0,0-3 0,2-39-7444,7 6-7728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3.669"/>
    </inkml:context>
    <inkml:brush xml:id="br0">
      <inkml:brushProperty name="width" value="0.025" units="cm"/>
      <inkml:brushProperty name="height" value="0.025" units="cm"/>
    </inkml:brush>
  </inkml:definitions>
  <inkml:trace contextRef="#ctx0" brushRef="#br0">256 0 12716,'0'0'15823,"-8"11"-15305,-40 49 386,-64 61 1,35-44-4001,68-69 2296,8-21-16785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4.026"/>
    </inkml:context>
    <inkml:brush xml:id="br0">
      <inkml:brushProperty name="width" value="0.025" units="cm"/>
      <inkml:brushProperty name="height" value="0.025" units="cm"/>
    </inkml:brush>
  </inkml:definitions>
  <inkml:trace contextRef="#ctx0" brushRef="#br0">1 1 10826,'0'0'17777,"66"56"-16592,-28-28-544,6-3-481,1-3-64,0-2-576,-2-4-2243,-5-6-3875,-6-3-10442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6.991"/>
    </inkml:context>
    <inkml:brush xml:id="br0">
      <inkml:brushProperty name="width" value="0.025" units="cm"/>
      <inkml:brushProperty name="height" value="0.025" units="cm"/>
    </inkml:brush>
  </inkml:definitions>
  <inkml:trace contextRef="#ctx0" brushRef="#br0">22 1782 5189,'-22'9'11083,"29"-14"-6050,36-20-3111,-38 23-1697,472-293 2343,-169 98-2547,-179 119 18,493-311 183,-570 355-110,547-355 1391,22 40-465,-596 338-421,-4 0-3948,-22 10 3014,1 1 0,-1-1 0,0 1 0,0-1 0,1 1 0,-1-1 0,0 1 0,0 0 0,0-1 0,0 1 0,0 0 0,0 0 0,0 0 0,0-1 0,1 1 0,-1 0 0,0 0 0,0 0 0,0 0 0,0 1 0,0-1 0,0 0 0,0 0 0,-1 1 0,-32-1-11112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6.246"/>
    </inkml:context>
    <inkml:brush xml:id="br0">
      <inkml:brushProperty name="width" value="0.025" units="cm"/>
      <inkml:brushProperty name="height" value="0.025" units="cm"/>
    </inkml:brush>
  </inkml:definitions>
  <inkml:trace contextRef="#ctx0" brushRef="#br0">33 0 2498,'-3'20'14415,"-3"-5"-10080,0 1-3354,-8 24 145,14-39-1073,-2 4 142,2 0-1,-1 0 0,1 1 1,-1-1-1,1 0 1,1 7-1,0-11-166,-1 0 0,0 0 0,1 0 0,-1-1 0,1 1 0,-1 0 1,1 0-1,-1-1 0,1 1 0,-1 0 0,1-1 0,0 1 0,-1 0 0,1-1 0,0 1 0,0-1 0,-1 0 0,1 1 1,0-1-1,0 1 0,0-1 0,0 0 0,-1 0 0,1 1 0,0-1 0,0 0 0,0 0 0,0 0 0,0 0 0,0 0 1,0 0-1,-1 0 0,1 0 0,0-1 0,0 1 0,0 0 0,0-1 0,0 1 0,-1 0 0,1-1 0,0 1 0,1-2 1,10-3 251,1-1 1,-2-1 0,1 0 0,-1-1 0,0 0 0,18-18-1,-19 16-120,0 1 0,0 1 0,1 0 0,1 0 0,-1 1 0,1 0 0,15-5 0,-26 11-136,1 0-1,-1 1 1,1-1-1,0 1 1,-1-1 0,1 1-1,0 0 1,-1 0-1,1 0 1,0 0-1,-1 0 1,1 0-1,0 0 1,-1 1-1,1-1 1,-1 1-1,1-1 1,0 1 0,-1-1-1,1 1 1,-1 0-1,0 0 1,1 0-1,-1 0 1,1 0-1,-1 0 1,0 0-1,0 0 1,0 0-1,0 1 1,0-1 0,0 0-1,0 1 1,0-1-1,0 1 1,-1-1-1,2 2 1,1 8 329,0-1 1,-1 0 0,0 1-1,2 20 1,0 4 53,-3-34-391,-1 0 0,0 0 1,1 0-1,-1 0 0,1 0 0,0 0 1,-1 0-1,1 0 0,0 0 1,0 0-1,-1-1 0,1 1 0,0 0 1,0-1-1,0 1 0,0-1 0,0 1 1,0-1-1,0 1 0,0-1 0,0 1 1,0-1-1,0 0 0,0 0 1,0 1-1,0-1 0,0 0 0,0 0 1,1 0-1,-1 0 0,0-1 0,0 1 1,0 0-1,0 0 0,0 0 0,0-1 1,2 0-1,46-19-1359,-35 14-927,1 0-3682,-3-2-3556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8.100"/>
    </inkml:context>
    <inkml:brush xml:id="br0">
      <inkml:brushProperty name="width" value="0.025" units="cm"/>
      <inkml:brushProperty name="height" value="0.025" units="cm"/>
    </inkml:brush>
  </inkml:definitions>
  <inkml:trace contextRef="#ctx0" brushRef="#br0">62 0 9321,'0'0'4548,"-8"6"-2669,-28 17-1099,35-22-745,-1-1 0,1 1 0,0 0 0,0 0 0,0 0 0,0-1 0,0 1 0,0 0 0,0 0 0,0 1 0,0-1 0,1 0 0,-1 0 0,0 0 0,1 0 0,-1 1 0,0-1 0,1 0 0,-1 3 0,1-4-7,1 1 0,-1 0 0,0 0 0,1-1 0,-1 1 0,0 0 0,1-1 0,-1 1 0,1 0 0,-1-1 0,1 1 0,-1 0 0,1-1 0,0 1 0,-1-1 0,1 1 0,0-1 1,-1 0-1,1 1 0,0-1 0,-1 0 0,1 1 0,1-1 0,53 11 1311,-48-11-1046,60 11 740,0 2 0,-1 4 0,87 33 0,182 100-681,-268-112-297,-2 2-1,87 72 0,-2-2 93,-121-91-43,1-2 0,1-2 0,0 0 0,51 15 0,135 25 730,-151-42-648,-2 4 0,0 2 0,70 30 0,58 60 518,-17-9 415,-146-86-806,0-1 1,0-2-1,1-1 1,44 8-1,28-7 873,-74-9-875,0 0 0,-1 2-1,49 14 1,-73-17-297,-1 0 0,1 1 1,-1-1-1,0 1 0,0 0 1,1 0-1,-1 0 0,-1 0 1,1 0-1,0 0 0,0 1 0,-1-1 1,1 0-1,-1 1 0,0-1 1,1 4-1,0 16-1620,-3-21 1356,1-1 0,0 1 1,-1 0-1,1 0 0,-1-1 0,1 1 0,-1 0 1,0-1-1,1 1 0,-1-1 0,0 1 1,1 0-1,-1-1 0,0 0 0,0 1 1,1-1-1,-1 1 0,0-1 0,0 0 0,0 0 1,1 1-1,-1-1 0,0 0 0,-1 0 1,-21 1-8245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9.136"/>
    </inkml:context>
    <inkml:brush xml:id="br0">
      <inkml:brushProperty name="width" value="0.025" units="cm"/>
      <inkml:brushProperty name="height" value="0.025" units="cm"/>
    </inkml:brush>
  </inkml:definitions>
  <inkml:trace contextRef="#ctx0" brushRef="#br0">0 147 19410,'1'-1'129,"-1"1"0,0-1 0,0 1 0,0 0-1,1-1 1,-1 1 0,0 0 0,1-1 0,-1 1 0,0 0-1,0 0 1,1-1 0,-1 1 0,1 0 0,-1 0 0,0-1-1,1 1 1,-1 0 0,0 0 0,1 0 0,-1 0-1,1 0 1,-1 0 0,1 0 0,-1 0 0,0 0 0,1 0-1,-1 0 1,1 0 0,-1 0 0,1 0 0,-1 0-1,0 0 1,1 0 0,-1 0 0,1 0 0,-1 1 0,0-1-1,1 0 1,-1 0 0,0 1 0,1-1 0,9 22 1908,-2 30-720,-7-4-880,-2-36-187,1 1 0,0-1-1,5 24 1,5-87 2777,-2-19-3027,0-97 0,-32 278 0,23-99 0,-1-1 0,1 0 0,1 0 0,0 0 0,1 0 0,1 11 0,-1-20 0,-1 0 0,0-1 0,1 1 0,-1-1 0,1 1 0,-1-1 0,1 0 0,0 1 0,-1-1 0,1 0 0,0 1 0,0-1 0,0 0 0,0 0 0,0 0 0,0 1 0,1-1 0,-1 0 0,0-1 0,0 1 0,1 0 0,-1 0 0,1-1 0,-1 1 0,1 0 0,-1-1 0,1 0 0,-1 1 0,1-1 0,-1 0 0,1 0 0,-1 0 0,1 0 0,-1 0 0,1 0 0,0 0 0,-1 0 0,1-1 0,-1 1 0,1 0 0,-1-1 0,1 0 0,1 0 0,4-2 0,0-1 0,0 0 0,-1 0 0,1 0 0,-1-1 0,0 0 0,0 0 0,-1 0 0,1-1 0,-1 0 0,4-7 0,50-77 0,-50 73 0,7-14 0,-13 24 0,0-1 0,1 1 0,0-1 0,0 1 0,1 1 0,0-1 0,0 0 0,0 1 0,8-6 0,-13 12 0,1-1 0,0 1 0,-1 0 0,1 0 0,-1 0 0,1 0 0,0 0 0,-1 0 0,1 1 0,-1-1 0,1 0 0,0 0 0,-1 0 0,1 0 0,-1 1 0,1-1 0,-1 0 0,1 1 0,-1-1 0,1 0 0,-1 1 0,1-1 0,-1 1 0,1-1 0,-1 0 0,0 1 0,1-1 0,-1 1 0,0-1 0,1 1 0,-1 0 0,0-1 0,0 1 0,1-1 0,-1 1 0,0-1 0,0 1 0,0 0 0,0-1 0,0 1 0,0-1 0,0 1 0,0 1 0,6 35 0,-6-30 0,3 91 0,-4-70 0,5 44 0,-4-71-118,0 0-1,0 0 1,1 0-1,-1 0 1,0 0 0,1 0-1,-1-1 1,1 1-1,-1 0 1,1 0 0,-1-1-1,1 1 1,-1 0-1,1 0 1,0-1 0,-1 1-1,1-1 1,0 1-1,0-1 1,0 1 0,-1-1-1,1 1 1,0-1-1,0 0 1,0 1 0,0-1-1,0 0 1,1 0-1,30 2-7967,-25-3 5662,15 1-10858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9.555"/>
    </inkml:context>
    <inkml:brush xml:id="br0">
      <inkml:brushProperty name="width" value="0.025" units="cm"/>
      <inkml:brushProperty name="height" value="0.025" units="cm"/>
    </inkml:brush>
  </inkml:definitions>
  <inkml:trace contextRef="#ctx0" brushRef="#br0">132 89 18065,'-10'7'5637,"-8"7"-3983,0 2-1,-19 20 0,32-31-1426,1 0 0,-1 1-1,1-1 1,0 1 0,0 0 0,0 0 0,1 1 0,0-1 0,0 1 0,1-1-1,0 1 1,0 0 0,-1 13 0,3-19-231,0 0-1,1 0 1,-1-1-1,1 1 1,-1 0 0,1 0-1,-1 0 1,1-1-1,0 1 1,-1 0 0,1 0-1,0-1 1,0 1-1,-1-1 1,1 1-1,0-1 1,0 1 0,0-1-1,0 1 1,0-1-1,0 0 1,0 1-1,0-1 1,0 0 0,0 0-1,0 0 1,0 0-1,0 0 1,0 0 0,0 0-1,0 0 1,0 0-1,0 0 1,0-1-1,-1 1 1,3-1 0,40-10 146,-27 2-94,0 0 0,-1-1 0,-1 0 0,0-2 0,22-21 0,30-24-75,-65 56 16,-1 1-1,0 0 0,1-1 0,-1 1 0,0 0 1,1-1-1,-1 1 0,1 0 0,-1 0 0,1 0 1,-1-1-1,0 1 0,1 0 0,-1 0 0,1 0 1,-1 0-1,1 0 0,-1 0 0,1 0 0,-1 0 1,1 0-1,-1 0 0,1 0 0,-1 0 1,1 0-1,-1 0 0,1 1 0,-1-1 0,0 0 1,1 0-1,-1 0 0,1 1 0,-1-1 0,1 1 1,6 19-130,-7 35 271,0-45-80,0-7-46,-1 20 270,4-30 178,6-28-120,2-3-332,7-49 0,-7 27 0,-9 60-139,-1 0-1,1 0 1,-1 0-1,0 1 1,1-1-1,-1 0 1,0 1-1,0-1 1,1 1-1,-1-1 1,0 1 0,0 0-1,0 0 1,1-1-1,-1 1 1,0 0-1,0 0 1,1 2-1,5 2-1256,-1-3 382,0 0 1,0-1 0,0 1-1,1-1 1,-1 0 0,0-1-1,1 0 1,-1 0 0,0 0 0,1-1-1,-1 0 1,0 0 0,0 0-1,1-1 1,9-4 0,20-13-9637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9.900"/>
    </inkml:context>
    <inkml:brush xml:id="br0">
      <inkml:brushProperty name="width" value="0.025" units="cm"/>
      <inkml:brushProperty name="height" value="0.025" units="cm"/>
    </inkml:brush>
  </inkml:definitions>
  <inkml:trace contextRef="#ctx0" brushRef="#br0">80 0 12908,'0'0'11633,"-5"14"-10235,-11 26-582,2 1 0,2 0 0,2 1 0,2 0 0,-5 75 0,13-116-799,-1 0 0,1 0 1,0 0-1,0 1 0,0-1 1,0 0-1,0 0 0,0 1 1,0-1-1,0 0 1,0 0-1,1 0 0,-1 0 1,0 1-1,1-1 0,-1 0 1,1 0-1,0 0 1,-1 0-1,1 0 0,0 0 1,-1 0-1,1 0 0,0 0 1,0 0-1,0-1 1,0 1-1,0 0 0,0 0 1,0-1-1,0 1 0,0-1 1,0 1-1,0-1 1,0 1-1,1-1 0,-1 0 1,0 0-1,0 1 0,0-1 1,1 0-1,-1 0 1,0 0-1,0 0 0,0 0 1,1-1-1,-1 1 0,0 0 1,0 0-1,0-1 1,0 1-1,0-1 0,1 1 1,-1-1-1,0 0 0,1 0 1,6-3 116,-1 0 1,1-1 0,-1 0-1,0 0 1,0 0-1,9-11 1,1-7-127,0 0 0,-2-1 0,0-1 0,-2 0-1,12-32 1,18-34-391,-41 88-1770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0.271"/>
    </inkml:context>
    <inkml:brush xml:id="br0">
      <inkml:brushProperty name="width" value="0.025" units="cm"/>
      <inkml:brushProperty name="height" value="0.025" units="cm"/>
    </inkml:brush>
  </inkml:definitions>
  <inkml:trace contextRef="#ctx0" brushRef="#br0">0 9 17264,'0'0'9706,"51"28"-9258,-30-28-512,1-8-2082,-2-5-3684,-1-3-5701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0.598"/>
    </inkml:context>
    <inkml:brush xml:id="br0">
      <inkml:brushProperty name="width" value="0.025" units="cm"/>
      <inkml:brushProperty name="height" value="0.025" units="cm"/>
    </inkml:brush>
  </inkml:definitions>
  <inkml:trace contextRef="#ctx0" brushRef="#br0">40 329 17072,'0'0'9262,"10"3"-8285,-7-2-838,1 0-1,0 0 0,0 0 1,0-1-1,0 1 0,0-1 1,0 0-1,0 0 0,0 0 1,0-1-1,0 1 0,0-1 1,-1 0-1,1 0 0,0 0 1,0-1-1,-1 0 1,1 1-1,-1-1 0,1 0 1,-1-1-1,0 1 0,0 0 1,0-1-1,0 0 0,0 0 1,0 0-1,-1 0 0,1 0 1,-1 0-1,0-1 0,0 1 1,-1-1-1,1 0 1,1-4-1,-2 6-121,0-1 0,0 1 0,-1-1 0,1 0 1,-1 1-1,1-1 0,-1 1 0,0-1 0,0 0 0,0 1 0,0-1 1,-1-4-1,0 6-10,1 0 0,0 0 0,-1 0 0,1 0 0,-1 0 0,0 0 0,1 0 0,-1 0 0,0 0 0,1 1 0,-1-1 0,0 0 0,0 0 0,0 0 0,0 1 0,0-1 0,0 1 0,0-1 0,0 1 0,-2-2 0,1 2-3,-1 0 1,0-1 0,0 1 0,0 0 0,0 0-1,1 1 1,-1-1 0,0 1 0,0-1-1,0 1 1,1 0 0,-1 0 0,0 0 0,1 0-1,-1 1 1,1-1 0,-1 1 0,1-1 0,0 1-1,0 0 1,-4 4 0,-3 2-5,1 0 0,0 1 0,0 0 0,1 0 0,0 1 0,1 0 0,0 0 0,0 0 0,1 1 0,1 0 0,0 0 0,0 0 0,1 1 0,0-1 0,-1 20 0,4-30 1,0 0 0,0 0 0,0 1 0,0-1 0,1 0 0,-1 0 0,0 1 0,1-1 0,-1 0 0,1 0 0,-1 0 0,1 0 0,0 0 0,-1 0 0,1 0 0,0 0 0,0 0 0,0 0 0,0 0 0,0 0 0,0-1 0,0 1 0,0 0 0,0-1 0,1 2 0,2-1-4,0 1 0,0-1 0,0 0 0,0 0 1,0-1-1,0 1 0,0-1 0,5 0 0,1 0-116,0 0 0,0-2 0,0 1 0,0-1 0,0 0 0,11-5 0,-10 1-1039,0 1-1,-1-2 1,0 1 0,0-2-1,-1 1 1,0-1-1,0-1 1,14-16-1,6-16-5103</inkml:trace>
  <inkml:trace contextRef="#ctx0" brushRef="#br0" timeOffset="1">398 0 12780,'0'0'11793,"-6"9"-9834,-2 7-1484,0 1 1,1 0 0,1 0-1,0 0 1,2 1 0,0 0-1,1 0 1,0 0 0,1 28-1,7 135-2733,-6-192 2014,-1 1 0,1 0-1,-2 0 1,1 0 0,-2 0 0,1 0-1,-1 0 1,-10-17 0,7 14 1047,1 0 0,0 0 0,-6-23 0,12 36-753,1-1 0,-1 1 0,0-1-1,0 1 1,0-1 0,0 1 0,1-1-1,-1 1 1,0-1 0,1 1 0,-1-1-1,0 1 1,1 0 0,-1-1 0,0 1-1,1 0 1,-1-1 0,1 1-1,-1 0 1,1-1 0,-1 1 0,1 0-1,-1 0 1,1-1 0,-1 1 0,1 0-1,-1 0 1,1 0 0,-1 0 0,1 0-1,-1 0 1,1 0 0,-1 0 0,1 0-1,-1 0 1,2 0 0,30 0-498,-22 1 342,55-1-5921,-29 0-924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1.378"/>
    </inkml:context>
    <inkml:brush xml:id="br0">
      <inkml:brushProperty name="width" value="0.025" units="cm"/>
      <inkml:brushProperty name="height" value="0.025" units="cm"/>
    </inkml:brush>
  </inkml:definitions>
  <inkml:trace contextRef="#ctx0" brushRef="#br0">5 86 6438,'0'0'23334,"2"13"-23328,-4 178-1583,0-131-9482,1-135 5117,-1-17 4971,8 1 6202,-6 86-4554,1-1-1,0 1 1,0-1-1,0 0 1,1 1-1,0 0 1,0-1-1,1 1 1,-1 0-1,5-6 1,-5 8-426,1 1-1,-1 0 1,0 0-1,1 0 1,-1 0 0,1 0-1,-1 0 1,1 1 0,0-1-1,0 1 1,-1 0-1,1 0 1,0 0 0,0 0-1,0 1 1,1-1 0,-1 1-1,0-1 1,5 1-1,-5 0-255,72 3-881,-28 5-4527,-39-5 640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1.719"/>
    </inkml:context>
    <inkml:brush xml:id="br0">
      <inkml:brushProperty name="width" value="0.025" units="cm"/>
      <inkml:brushProperty name="height" value="0.025" units="cm"/>
    </inkml:brush>
  </inkml:definitions>
  <inkml:trace contextRef="#ctx0" brushRef="#br0">0 57 10346,'0'0'13837,"57"9"-11115,-25-19-896,5-4-481,-1 1-576,-2 1-577,-1 2-160,-6 6-224,-8 2-1089,-7 2-1378,-33 6-21267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2.063"/>
    </inkml:context>
    <inkml:brush xml:id="br0">
      <inkml:brushProperty name="width" value="0.025" units="cm"/>
      <inkml:brushProperty name="height" value="0.025" units="cm"/>
    </inkml:brush>
  </inkml:definitions>
  <inkml:trace contextRef="#ctx0" brushRef="#br0">1 7 18289,'0'0'9001,"63"3"-8200,-36-7-705,2 2-289,1 2-1696,-2 0-1699,-5-3-1953,-2 2-5253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2.439"/>
    </inkml:context>
    <inkml:brush xml:id="br0">
      <inkml:brushProperty name="width" value="0.025" units="cm"/>
      <inkml:brushProperty name="height" value="0.025" units="cm"/>
    </inkml:brush>
  </inkml:definitions>
  <inkml:trace contextRef="#ctx0" brushRef="#br0">192 23 12716,'0'0'12663,"-12"-4"-11873,3 1-627,6 1-120,0 1 0,0-1 0,-1 1 0,1 0 1,-1 0-1,1 0 0,-1 1 0,1-1 0,-1 1 0,1 0 0,-1 0 0,0 0 0,1 1 0,-1-1 0,1 1 0,-1 0 0,1-1 0,0 2 0,-1-1 0,-4 2 0,-1 3 182,0 1-1,1 0 1,0 0-1,0 0 1,-13 17 0,17-20-116,1 1 0,0-1 0,0 1 0,0 0 0,0 0 0,1 1 0,0-1 0,0 0 0,1 1 0,-1-1 1,1 1-1,-1 10 0,3-15-106,-1 1 0,1-1 0,-1 0 0,1 0 1,-1 0-1,1 0 0,0 0 0,0 0 0,-1 0 0,1 0 0,0 0 1,0 0-1,0 0 0,0 0 0,0 0 0,0-1 0,0 1 1,0 0-1,1-1 0,-1 1 0,0-1 0,0 0 0,1 1 1,-1-1-1,0 0 0,0 0 0,1 1 0,-1-1 0,0 0 1,0 0-1,1 0 0,1-1 0,48-3 197,-33-2-203,0 0-1,0-1 1,-1-1-1,0 0 1,-1-1-1,0-1 1,0-1 0,-1 0-1,-1-1 1,0-1-1,0 0 1,-1-1-1,18-24 1,-113 156-575,20-31 1532,-78 144-1,137-225-1112,1 0-1,-1 0 1,1 0-1,0 0 1,1 0-1,-1 0 1,0 12-1,7-21-4205,18-19 1839,24-45-4932,-17 23 2258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7.445"/>
    </inkml:context>
    <inkml:brush xml:id="br0">
      <inkml:brushProperty name="width" value="0.025" units="cm"/>
      <inkml:brushProperty name="height" value="0.025" units="cm"/>
    </inkml:brush>
  </inkml:definitions>
  <inkml:trace contextRef="#ctx0" brushRef="#br0">0 0 2338,'0'0'27018,"1"14"-26490,4 146 396,-5-159-921,-1 0 0,1 1 0,0-1 0,0 0 0,0 0 0,1 0 0,-1 0 0,0 1 0,0-1 0,1 0 0,-1 0 0,1 0 0,-1 0 0,1 0 0,-1 0 1,1 0-1,-1 0 0,1 0 0,0 0 0,0 0 0,0 0 0,-1 0 0,1-1 0,0 1 0,0 0 0,1 0 0,0 0 15,0-1-1,0 0 1,0 1-1,0-1 1,0 0-1,0 0 1,0 0 0,0 0-1,0 0 1,0-1-1,0 1 1,0 0-1,4-2 1,1-1 40,1-1-1,-1 1 1,1-1-1,-1 0 1,-1-1 0,12-8-1,-3-3 1,0 0-1,-1-1 0,23-35 1,-35 65-202,0 0-1,0 0 1,-1 27 0,-1-39 141,-1 4 34,1 1 1,0-1-1,1 1 1,-1-1-1,1 0 0,0 1 1,0-1-1,3 7 1,-3-11 0,0 1 0,0-1 1,1 0-1,-1 0 0,0 1 1,1-1-1,-1 0 0,1 0 1,-1 0-1,1 0 0,-1-1 1,1 1-1,0 0 0,0-1 1,-1 1-1,1-1 0,0 1 1,0-1-1,-1 0 0,1 0 1,0 0-1,0 0 0,0 0 1,-1 0-1,1-1 0,0 1 1,0 0-1,2-2 0,4 0-11,0-1 0,0 1 0,-1-2 0,1 1 0,-1-1-1,1 0 1,-1-1 0,-1 1 0,1-1 0,-1-1 0,1 1-1,7-10 1,3-5 8,-1 0 0,23-37 0,-39 56-29,0 1-1,0 0 1,0 0-1,0 0 1,0 0-1,0 0 1,0-1-1,0 1 1,0 0 0,0 0-1,0 0 1,0 0-1,1 0 1,-1 0-1,0-1 1,0 1-1,0 0 1,0 0-1,0 0 1,0 0 0,0 0-1,0 0 1,0 0-1,0 0 1,0-1-1,1 1 1,-1 0-1,0 0 1,0 0-1,0 0 1,0 0 0,0 0-1,0 0 1,1 0-1,-1 0 1,0 0-1,0 0 1,0 0-1,0 0 1,0 0 0,0 0-1,1 0 1,-1 0-1,0 0 1,0 0-1,0 0 1,0 0-1,0 0 1,1 0-1,-1 0 1,0 0 0,0 0-1,0 0 1,0 0-1,0 0 1,0 0-1,0 1 1,1-1-1,-1 0 1,0 0-1,0 0 1,0 0 0,0 0-1,0 0 1,0 0-1,0 0 1,0 1-1,2 14-65,-5 21-24,0-19 110,1-8 4,1 1 0,-1-1 1,1 0-1,1 1 0,0 10 1,1-20-24,-1 1-1,1-1 1,-1 1 0,1-1 0,-1 1 0,0-1 0,1 1 0,0-1 0,-1 1 0,1-1 0,-1 0 0,1 1 0,-1-1 0,1 0-1,0 0 1,-1 1 0,1-1 0,0 0 0,-1 0 0,1 0 0,0 0 0,-1 0 0,1 0 0,0 0 0,-1 0 0,1 0-1,0 0 1,0 0 0,21-3-6,-14-1 5,-1 0 0,1 0 0,-1 0 0,0-1 0,0 0 0,0-1 0,0 1 0,-1-1 0,0-1 0,8-10 0,-3 3 0,0-1 0,-1-1 0,15-31 0,-20 31 0,-13 43 0,2-11 0,1 1 0,1 1 0,0-1 0,2 0 0,-2 28 0,4-44 0,0 0 0,0 0 0,1 0 0,-1 0 0,0 0 0,1 0 0,-1-1 0,1 1 0,-1 0 0,1 0 0,0 0 0,-1-1 0,1 1 0,0 0 0,-1-1 0,1 1 0,0 0 0,0-1 0,-1 1 0,1-1 0,0 1 0,0-1 0,0 0 0,0 1 0,0-1 0,0 0 0,0 1 0,0-1 0,0 0 0,0 0 0,0 0 0,0 0 0,0 0 0,0 0 0,0 0 0,-1-1 0,1 1 0,0 0 0,0 0 0,2-1 0,1 0 0,1 0 0,-1 0 0,1-1 0,-1 1 0,0-1 0,0 0 0,8-5 0,1-4 0,-1-1 0,-1-1 0,0 0 0,0 0 0,-2-1 0,11-19 0,-23 69 0,-5-13-79,4-15-148,1 0-1,0 1 1,1-1 0,0 1 0,0-1 0,1 1-1,0 0 1,0 0 0,1 0 0,1 15 0,0-24-20,-1 1 0,1-1 0,-1 1 0,0-1 0,1 1 1,-1-1-1,1 0 0,-1 1 0,1-1 0,0 0 0,-1 1 1,1-1-1,-1 0 0,1 0 0,0 0 0,-1 0 0,1 1 1,-1-1-1,1 0 0,0 0 0,-1 0 0,1 0 0,-1 0 1,1 0-1,0-1 0,-1 1 0,2 0 0,1 0-1137,14 0-4718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2.786"/>
    </inkml:context>
    <inkml:brush xml:id="br0">
      <inkml:brushProperty name="width" value="0.025" units="cm"/>
      <inkml:brushProperty name="height" value="0.025" units="cm"/>
    </inkml:brush>
  </inkml:definitions>
  <inkml:trace contextRef="#ctx0" brushRef="#br0">76 1 10090,'0'0'10260,"-3"11"-9294,-18 38 196,11-31-671,2 1 1,0 0-1,1 0 1,1 1-1,-6 35 1,12-54-479,0-1 0,0 1 0,0 0 0,0-1 0,0 1 0,0-1 0,0 1 0,0 0 1,0-1-1,1 1 0,-1-1 0,0 1 0,0-1 0,1 1 0,-1 0 0,0-1 0,0 1 0,1-1 0,-1 0 0,1 1 1,-1-1-1,0 1 0,1-1 0,-1 1 0,1-1 0,-1 0 0,1 1 0,-1-1 0,1 0 0,0 0 0,0 1 1,22-3 867,22-18 237,-29 7-1086,1 1 0,-2-2 0,0 0 0,-1-1 0,0-1 0,-1 0 0,-1-1 0,0 0 0,-2 0 0,13-27 0,-27 53-7,-1 0 0,0-1-1,0 1 1,-1-1 0,-12 14-1,13-17 170,0 0 1,1 1-1,-1-1 0,1 1 0,0 0 0,1 1 1,-1-1-1,1 0 0,1 1 0,-1 0 0,1 0 1,0 0-1,-1 8 0,3-15-172,1 1 0,-1 0 0,0-1 0,1 1-1,-1-1 1,1 1 0,-1-1 0,1 0 0,-1 1 0,1-1 0,-1 1 0,1-1-1,-1 0 1,1 0 0,0 1 0,-1-1 0,1 0 0,-1 0 0,1 0 0,0 1 0,-1-1-1,1 0 1,0 0 0,-1 0 0,1 0 0,0 0 0,-1 0 0,1-1 0,-1 1-1,1 0 1,0 0 0,-1 0 0,1 0 0,0-1 0,-1 1 0,1 0 0,0-1-1,25-9 621,-15 3-600,0-1 0,-1 0-1,0-1 1,-1 0 0,14-17-1,-14 15-51,0 1-1,1 0 1,0 1-1,16-11 1,-26 20-14,0 0 0,1 0 0,-1 1 0,0-1 0,0 0 0,1 0 1,-1 1-1,0-1 0,0 0 0,1 0 0,-1 1 0,0-1 0,0 0 0,1 1 0,-1-1 0,0 0 0,0 1 0,0-1 0,0 0 1,0 1-1,0-1 0,0 1 0,0-1 0,0 0 0,0 1 0,0-1 0,0 0 0,0 1 0,0-1 0,0 1 0,0-1 0,0 0 1,0 1-1,0-1 0,0 0 0,-1 1 0,1-1 0,0 0 0,0 1 0,0-1 0,-1 1 0,-4 19 9,-22 30 81,22-42-163,-1 0 1,2 0 0,-1 1 0,1-1-1,1 1 1,-5 15 0,8-23-26,0-1 1,0 0 0,0 0 0,0 0-1,0 1 1,0-1 0,0 0-1,0 0 1,0 0 0,0 0-1,0 1 1,0-1 0,0 0 0,0 0-1,0 0 1,0 1 0,0-1-1,0 0 1,0 0 0,0 0-1,0 0 1,0 1 0,1-1 0,-1 0-1,0 0 1,0 0 0,0 0-1,0 0 1,0 1 0,0-1-1,1 0 1,-1 0 0,0 0 0,0 0-1,0 0 1,1 0 0,-1 0-1,0 0 1,0 0 0,0 0 0,0 0-1,1 1 1,-1-1 0,0 0-1,13-3-2895,9-10-2729,-3-6-4541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3.114"/>
    </inkml:context>
    <inkml:brush xml:id="br0">
      <inkml:brushProperty name="width" value="0.025" units="cm"/>
      <inkml:brushProperty name="height" value="0.025" units="cm"/>
    </inkml:brush>
  </inkml:definitions>
  <inkml:trace contextRef="#ctx0" brushRef="#br0">101 1 20275,'0'0'11051,"-53"56"-9930,39-36-801,2 0-320,2 1 0,5-5 0,-1 1-929,5-3-576,1-5-866,0 0-1344,0-5-2147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3.538"/>
    </inkml:context>
    <inkml:brush xml:id="br0">
      <inkml:brushProperty name="width" value="0.025" units="cm"/>
      <inkml:brushProperty name="height" value="0.025" units="cm"/>
    </inkml:brush>
  </inkml:definitions>
  <inkml:trace contextRef="#ctx0" brushRef="#br0">132 1 8232,'0'0'17526,"-7"12"-15935,-11 21-551,-56 111 1927,68-130-2863,1 0 0,0 0 0,1 1 0,0-1 0,1 1 0,1 0 0,0 0 0,1 29 0,1-43-99,1 1 0,-1-1-1,0 0 1,1 0 0,0 0 0,-1 0 0,1 0-1,0 1 1,-1-1 0,1 0 0,0-1 0,0 1-1,0 0 1,0 0 0,0 0 0,0 0 0,0-1-1,0 1 1,0 0 0,0-1 0,0 1 0,0-1-1,1 1 1,-1-1 0,0 0 0,0 1 0,1-1-1,-1 0 1,0 0 0,0 0 0,1 0 0,-1 0-1,0 0 1,0 0 0,1-1 0,1 1 0,2-1 2,0 0 1,0 0 0,1 0 0,-1-1 0,0 1 0,0-1-1,7-4 1,1-3-135,-2-1-1,1 0 0,12-14 1,16-15-73,-39 43 188,-1 0 0,0-1-1,0 1 1,0 0 0,0-1-1,-1 1 1,1 0 0,-1-1 0,-2 6-1,1-4 86,0-1 0,0 1 0,1 0-1,-1 0 1,1 0 0,0 0-1,0 8 1,1-13-61,0 1 0,0-1 0,1 1 0,-1-1 0,0 1 0,0-1 0,0 1 0,0-1 1,1 1-1,-1-1 0,0 1 0,1-1 0,-1 1 0,0-1 0,1 0 0,-1 1 0,0-1 0,1 1 0,-1-1 0,1 0 0,-1 0 0,1 1 0,-1-1 0,1 0 0,-1 0 0,1 1 0,0-1 0,27-3 137,27-25-149,-48 23 0,-1 1 0,1 0 0,0 0 0,0 1 0,1 0 0,-1 0 0,1 1 0,-1 0 0,1 0 0,9-1 0,-17 4 0,1-1 0,-1 1 0,1-1 0,0 1 0,-1 0 0,1-1 0,-1 1 0,1 0 0,-1-1 0,0 1 0,1 0 0,-1 0 0,0-1 0,0 1 0,1 0 0,-1 0 0,0 0 0,0-1 0,0 1 0,0 0 0,0 0 0,0 0 0,0-1 0,0 2 0,0 0 0,0-1 0,0 0 0,0 1 0,0-1 0,0 1 0,0-1 0,0 1 0,1-1 0,-1 1 0,0-1 0,1 0 0,0 1 0,-1-1 0,1 0 0,0 0 0,-1 1 0,1-1 0,0 0 0,0 0 0,0 0 0,0 0 0,0 0 0,0 0 0,3 1 0,42 1-2388,-43-4 2009,0 1 0,0-1 1,0 1-1,0-1 0,0 0 1,-1 0-1,1 0 0,0 0 1,0-1-1,-1 1 0,1-1 1,0 0-1,-1 0 0,0 0 1,1 0-1,-1 0 0,0 0 1,0 0-1,0-1 0,2-3 1,5-14-7091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4.039"/>
    </inkml:context>
    <inkml:brush xml:id="br0">
      <inkml:brushProperty name="width" value="0.025" units="cm"/>
      <inkml:brushProperty name="height" value="0.025" units="cm"/>
    </inkml:brush>
  </inkml:definitions>
  <inkml:trace contextRef="#ctx0" brushRef="#br0">40 1 14157,'0'0'11921,"-4"9"-10309,-2 3-1282,1 1-1,1 0 0,0 0 1,1 0-1,0 1 0,1-1 1,0 1-1,1 0 1,2 19-1,-1-31-348,0-1-1,1 1 1,-1-1-1,1 1 1,0-1 0,-1 0-1,1 1 1,0-1 0,0 0-1,0 1 1,0-1 0,0 0-1,0 0 1,0 0-1,0 0 1,0 0 0,1 0-1,-1 0 1,0-1 0,1 1-1,-1 0 1,3 0-1,37 7-1203,-35-7 1027,0-1 0,-1 1 1,1 0-1,-1 1 0,0-1 0,7 4 0,-11-5 186,0 1-1,0 0 1,0-1-1,0 1 0,0 0 1,0 0-1,0 0 0,0 0 1,0 0-1,0 0 1,-1 0-1,1 1 0,0-1 1,-1 0-1,1 0 1,-1 0-1,0 1 0,1-1 1,-1 0-1,0 1 1,1-1-1,-1 0 0,0 1 1,0-1-1,0 0 1,0 1-1,-1-1 0,1 0 1,-1 3-1,0-1 150,0 0 0,-1 0-1,0 0 1,1 0 0,-1 0 0,0 0-1,-1 0 1,1-1 0,0 1-1,-1-1 1,1 0 0,-1 0 0,0 0-1,0 0 1,0 0 0,0 0 0,0-1-1,0 1 1,-7 1 0,1 0 255,0 1 1,0-2-1,-1 1 0,1-2 1,-20 3-1,29-5-394,0 0 0,0 0 0,-1 1 0,1-1 0,0 0 0,0 0 0,0 0 0,0 1 0,-1-1 0,1 0 0,0 0 0,1 0 0,-1 0 0,0 1 0,0-1 0,0 0 0,0 0 0,1 1 0,-1-1 0,0 0 0,1 0 0,-1 1 0,0-1 0,2-1 0,4-4-242,0 1 1,0 0-1,0 1 1,1-1-1,-1 1 1,1 0-1,1 1 0,-1 0 1,0 0-1,14-3 1,80-16-983,-95 22 1560,1 0 1,-1 0-1,1 1 0,-1 0 0,1 0 1,-1 0-1,0 1 0,9 3 1,30 7 517,-22-11-854,0 0 0,1-2 0,-1 0 0,29-6 0,-50 7-4232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5.641"/>
    </inkml:context>
    <inkml:brush xml:id="br0">
      <inkml:brushProperty name="width" value="0.025" units="cm"/>
      <inkml:brushProperty name="height" value="0.025" units="cm"/>
    </inkml:brush>
  </inkml:definitions>
  <inkml:trace contextRef="#ctx0" brushRef="#br0">1 0 14189,'0'0'6310,"18"75"-6117,-17-31-97,-1 10-705,0 3-960,0 0-545,-1 1 64,-10-5 128,8-9-2242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5.969"/>
    </inkml:context>
    <inkml:brush xml:id="br0">
      <inkml:brushProperty name="width" value="0.025" units="cm"/>
      <inkml:brushProperty name="height" value="0.025" units="cm"/>
    </inkml:brush>
  </inkml:definitions>
  <inkml:trace contextRef="#ctx0" brushRef="#br0">59 1 17424,'-7'11'2419,"3"-4"-2246,-4 6 717,0 1 0,0-1 0,-8 25-1,15-35-799,0 1-1,-1-1 1,1 1-1,1 0 0,-1-1 1,0 1-1,1 0 0,0 0 1,0 0-1,0-1 1,0 1-1,1 0 0,-1 0 1,1 0-1,0-1 0,0 1 1,0 0-1,1-1 0,-1 1 1,1-1-1,0 0 1,0 1-1,2 2 0,-1-4-56,7 9-221,0 1-1,18 25 1,-25-32 32,-1 1-1,1-1 1,-1 1-1,0 0 1,0-1 0,-1 1-1,0 0 1,0 0-1,0 0 1,0 10 0,-6 28-228,2-26-1205,2-3-3987,1-29-253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9.284"/>
    </inkml:context>
    <inkml:brush xml:id="br0">
      <inkml:brushProperty name="width" value="0.025" units="cm"/>
      <inkml:brushProperty name="height" value="0.025" units="cm"/>
    </inkml:brush>
  </inkml:definitions>
  <inkml:trace contextRef="#ctx0" brushRef="#br0">197 0 20083,'0'0'9550,"-8"11"-8535,-28 45-186,-38 83 0,17-29-704,177-285-2143,-102 146 1817,3-4-601,-33 72 321,-20 41 462,13-36 736,-24 86-1,43-129-687,0 0-1,-1 0 1,1 0-1,0 0 0,0 0 1,0 1-1,-1-1 1,1 0-1,0 0 1,1 0-1,-1 0 0,0 1 1,0-1-1,0 0 1,1 0-1,-1 0 1,1 2-1,0-3-16,-1 0 1,0 0-1,1 1 0,-1-1 1,1 0-1,-1 0 0,1 0 0,-1 1 1,0-1-1,1 0 0,-1 0 1,1 0-1,-1 0 0,1 0 1,-1 0-1,1 0 0,-1 0 1,1 0-1,-1 0 0,1 0 1,-1-1-1,1 1 0,-1 0 0,0 0 1,1 0-1,-1 0 0,1-1 1,3-1 22,-1 0 0,0 0 1,0-1-1,0 1 0,0-1 1,0 1-1,0-1 0,3-4 1,-3 1-50,0 1 1,-1-1-1,1 0 0,-1 0 1,0 0-1,-1 0 1,1 0-1,-1 0 1,0 0-1,-1-1 0,0 1 1,0 0-1,0-1 1,0 1-1,-1 0 0,0 0 1,-1 0-1,1 0 1,-1 0-1,0 0 0,-6-10 1,2 2-33,-2 0 1,0 1 0,0 0-1,-2 1 1,1 0 0,-2 0-1,-19-18 1,6 17 262,15 14-47,11 12-50,1-8-88,0-1 0,0 1 0,1-1 0,0 0 0,0 0 0,0-1 0,0 1 0,0-1 0,0 0 0,1 0 1,0 0-1,0-1 0,0 0 0,0 1 0,0-2 0,10 3 0,11 3-158,50 7 1,-29-10-2363,-16-3-3139,-3-1-5776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9.921"/>
    </inkml:context>
    <inkml:brush xml:id="br0">
      <inkml:brushProperty name="width" value="0.025" units="cm"/>
      <inkml:brushProperty name="height" value="0.025" units="cm"/>
    </inkml:brush>
  </inkml:definitions>
  <inkml:trace contextRef="#ctx0" brushRef="#br0">1 36 11531,'0'0'11467,"50"2"-10827,-8-9-319,14 0-289,12 0 0,6 0-673,3 3-1249,-2-1-736,-2 4-1890,-11 1-2851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50.265"/>
    </inkml:context>
    <inkml:brush xml:id="br0">
      <inkml:brushProperty name="width" value="0.025" units="cm"/>
      <inkml:brushProperty name="height" value="0.025" units="cm"/>
    </inkml:brush>
  </inkml:definitions>
  <inkml:trace contextRef="#ctx0" brushRef="#br0">0 47 8776,'0'0'10506,"70"12"-8456,-44-11-1185,2-1 192,3 0-352,2-1-545,6-6-96,-1-3-64,0 2-833,-4-1-768,-7 0-962,-4 2-1665,-14-2-2050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50.874"/>
    </inkml:context>
    <inkml:brush xml:id="br0">
      <inkml:brushProperty name="width" value="0.025" units="cm"/>
      <inkml:brushProperty name="height" value="0.025" units="cm"/>
    </inkml:brush>
  </inkml:definitions>
  <inkml:trace contextRef="#ctx0" brushRef="#br0">15 27 18962,'0'0'2819,"-2"9"-2270,-6 65 710,3-1 0,7 112 0,1-94-824,0-49 453,-1-37-28,-1-27-152,-3-370-238,2 387-485,0 0 0,0 0 1,1-1-1,-1 1 0,1 0 0,0 0 0,1 0 1,-1 1-1,1-1 0,0 0 0,0 0 1,0 1-1,6-8 0,-6 10 0,0 1 1,-1-1-1,1 1 0,0 0 0,0 0 0,0-1 1,0 1-1,1 1 0,-1-1 0,0 0 1,0 0-1,0 1 0,1-1 0,-1 1 1,0 0-1,1 0 0,-1 0 0,0 0 1,1 0-1,-1 0 0,0 1 0,1-1 1,-1 1-1,0-1 0,0 1 0,0 0 0,1 0 1,-1 0-1,0 0 0,0 0 0,0 1 1,2 1-1,3 2-8,0 0 1,0 0 0,0 1-1,0-1 1,-1 2 0,0-1-1,8 12 1,-11-15 33,-1 0 0,0 0 1,-1 0-1,1 0 0,0 0 1,-1 1-1,0-1 0,1 0 0,-1 1 1,-1-1-1,1 1 0,0-1 1,-1 1-1,0 0 0,0-1 1,0 1-1,0-1 0,0 1 0,-1-1 1,0 1-1,-2 6 0,2-8 62,-1 1-1,0-1 0,0 0 1,0 0-1,0 0 1,0 0-1,-1 0 0,1-1 1,0 1-1,-1 0 0,1-1 1,-1 0-1,0 0 0,1 0 1,-1 0-1,0 0 1,0 0-1,0-1 0,0 1 1,0-1-1,1 0 0,-1 0 1,0 0-1,0 0 1,0-1-1,0 1 0,-4-2 1,0 1-245,-1 0 1,1-1 0,-1 0 0,1 0 0,-1-1 0,1 0 0,0 0 0,0-1-1,-7-5 1,13 9 54,1 0-1,0 0 1,-1 0-1,1-1 1,0 1 0,-1 0-1,1 0 1,0 0-1,-1-1 1,1 1-1,0 0 1,0 0-1,-1-1 1,1 1 0,0 0-1,0-1 1,0 1-1,-1 0 1,1-1-1,0 1 1,0 0-1,0-1 1,0 1 0,0-1-1,0 1 1,-1 0-1,1-1 1,0 1-1,0 0 1,0-1-1,0 1 1,1-1-1,-1 1 1,0 0 0,0-1-1,0 1 1,0 0-1,0-1 1,1 0-1,14-6-7576,-8 5 5881,15-8-5164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7.960"/>
    </inkml:context>
    <inkml:brush xml:id="br0">
      <inkml:brushProperty name="width" value="0.025" units="cm"/>
      <inkml:brushProperty name="height" value="0.025" units="cm"/>
    </inkml:brush>
  </inkml:definitions>
  <inkml:trace contextRef="#ctx0" brushRef="#br0">159 256 13869,'0'0'12188,"-9"-1"-10838,4 1-1240,0-1-1,0 1 0,0 0 1,0 0-1,0 0 0,0 1 1,0 0-1,1 0 0,-1 0 0,0 0 1,0 1-1,1 0 0,-1 0 1,1 0-1,0 0 0,0 1 1,-1 0-1,1 0 0,1 0 1,-1 0-1,0 0 0,-4 7 1,3-4-8,1-1 0,0 1 1,0-1-1,0 1 0,1 0 1,0 1-1,0-1 0,1 0 1,0 1-1,0 0 0,0-1 0,1 1 1,0 0-1,0 0 0,1 0 1,-1 0-1,2 10 0,0-15-91,0 0 0,0-1-1,0 1 1,0-1 0,0 1-1,0-1 1,0 1 0,0-1-1,0 1 1,1-1 0,-1 0-1,1 0 1,-1 0 0,1 0-1,-1 0 1,1 0 0,0 0-1,-1 0 1,1-1 0,0 1-1,0-1 1,-1 1 0,1-1 0,0 0-1,0 1 1,0-1 0,2 0-1,55-3 145,-45 0-149,1-1 0,-1-1 0,0 0 0,0-1 1,0 0-1,-1-1 0,0-1 0,0 0 0,-1-1 0,14-12 0,4-6-5,-1-1 0,39-50 0,-53 59 27,-1-1 0,22-39 1,-33 52-26,1 0 0,-1-1-1,0 1 1,-1-1 0,1 0 0,-1 0 0,-1 0 0,0 0 0,0 0 0,-1 0 0,0 0-1,-1-10 1,1 17-9,0-1 0,-1 1-1,1 0 1,-1 0 0,0 0 0,1 0-1,-1-1 1,0 1 0,0 0-1,0 0 1,0 0 0,0 0 0,0 1-1,0-1 1,0 0 0,0 0-1,0 1 1,0-1 0,-1 0 0,1 1-1,0-1 1,0 1 0,-1 0-1,1-1 1,0 1 0,-1 0 0,1 0-1,0 0 1,-1 0 0,1 0-1,0 0 1,-1 0 0,-1 1 0,-4 0-5,1-1 0,0 2 1,-1-1-1,1 1 0,-12 5 1,3 0 73,0 1 1,1 1-1,0 1 1,1 0-1,0 0 1,0 1-1,1 1 1,1 0-1,-12 16 1,22-27-64,1-1 0,-1 0 0,1 1 0,0-1 0,0 1 0,-1-1 0,1 1 0,0-1 0,0 0 0,-1 1 0,1-1 0,0 1 0,0-1 0,0 1 0,0-1 0,0 1 0,0-1 0,0 1 0,0-1 0,0 1 0,0-1 0,0 1 0,0-1 0,0 1 0,0-1 0,0 1 0,0-1 0,1 1 0,-1-1 0,0 1 0,0-1 0,1 1 0,-1-1 0,0 0 0,0 1 0,1-1 0,-1 1 0,1-1 0,-1 0 0,1 1 0,27 4 0,37-12 0,-63 7 0,20-5-437,1 2 1,0 1-1,0 0 0,33 3 1,-54 0 426,0-1-1,0 0 1,0 1 0,-1-1 0,1 1 0,0 0 0,0 0 0,0-1 0,0 1 0,-1 1 0,1-1-1,-1 0 1,1 0 0,0 0 0,-1 1 0,0-1 0,1 1 0,-1-1 0,0 1 0,0 0 0,2 2-1,-1 1 104,-1-1 0,1 1 0,-1 0-1,0 0 1,0 0 0,0 0-1,0 0 1,-1 8 0,-2 9 224,0-1 1,-1 1-1,-6 22 1,7-37-423,-1 3-85,2-4-1541,0 0-3234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51.386"/>
    </inkml:context>
    <inkml:brush xml:id="br0">
      <inkml:brushProperty name="width" value="0.025" units="cm"/>
      <inkml:brushProperty name="height" value="0.025" units="cm"/>
    </inkml:brush>
  </inkml:definitions>
  <inkml:trace contextRef="#ctx0" brushRef="#br0">194 1 19731,'0'0'9353,"-8"7"-9263,-14 16-70,1 0-1,1 2 1,1 0 0,2 1-1,-17 32 1,39-67-315,1 1 1,0-1-1,1 1 1,-1 0-1,1 1 1,1 0-1,0 0 1,0 0-1,0 1 1,1 0-1,13-6 1,-21 12 269,-1 1 1,1-1-1,0 0 1,0 1-1,-1-1 1,1 0 0,0 1-1,-1-1 1,1 1-1,0-1 1,-1 1-1,1 0 1,-1-1-1,1 1 1,-1 0 0,1-1-1,-1 1 1,1 0-1,-1 0 1,0-1-1,1 1 1,-1 0-1,0 0 1,0-1 0,1 1-1,-1 0 1,0 0-1,0 0 1,0 0-1,0-1 1,0 1-1,0 0 1,0 0 0,-1 1-1,1 44 8,-1-34 62,-6 86 1220,7-98-848,0-18 1200,0 6-1556,0 1 0,-1-1 1,0 0-1,-1 0 0,0 0 0,-1 1 0,-4-12 0,4 16-47,-1 0 0,1 1 0,-1 0 1,-1 0-1,1 0 0,-1 0 0,0 1 0,0 0 0,0 0 0,-1 0 1,0 0-1,-10-5 0,10 6 29,1 0-1,-1 1 1,0 0 0,1 0 0,-2 0-1,1 1 1,0 0 0,0 0-1,-10-1 1,16 3-51,0 0 0,0 0 0,0 1 1,0-1-1,-1 0 0,1 0 0,0 0 0,0 1 0,0-1 0,0 0 0,0 0 1,0 0-1,0 1 0,0-1 0,0 0 0,0 0 0,0 0 0,0 1 0,0-1 0,0 0 1,0 0-1,0 1 0,0-1 0,0 0 0,0 0 0,0 0 0,1 1 0,-1-1 1,0 0-1,0 0 0,0 0 0,0 0 0,0 1 0,0-1 0,1 0 0,-1 0 0,0 0 1,0 0-1,0 0 0,1 0 0,-1 1 0,8 5-64,0 0-1,0 0 1,1-1-1,-1 0 1,1-1-1,1 0 1,-1 0-1,0-1 1,1 0-1,0-1 1,0 0-1,12 1 1,55 3-2530,-7-6-4232,-7-3-7526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6:09.433"/>
    </inkml:context>
    <inkml:brush xml:id="br0">
      <inkml:brushProperty name="width" value="0.025" units="cm"/>
      <inkml:brushProperty name="height" value="0.025" units="cm"/>
    </inkml:brush>
  </inkml:definitions>
  <inkml:trace contextRef="#ctx0" brushRef="#br0">1 0 19506,'0'0'6326,"7"9"-5269,59 97 789,6 9 822,-62-101-2440,1-1-1,0 1 0,1-2 0,1 0 1,22 18-1,-10-14-5559,-38-28-5068,-2 2-1734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6:09.761"/>
    </inkml:context>
    <inkml:brush xml:id="br0">
      <inkml:brushProperty name="width" value="0.025" units="cm"/>
      <inkml:brushProperty name="height" value="0.025" units="cm"/>
    </inkml:brush>
  </inkml:definitions>
  <inkml:trace contextRef="#ctx0" brushRef="#br0">1 333 14125,'0'0'17329,"53"-68"-16272,-6 24-801,2-6-256,-1 1 0,-4 5 0,-8 7-705,-15 13-1665,-12 8-2499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6:43.469"/>
    </inkml:context>
    <inkml:brush xml:id="br0">
      <inkml:brushProperty name="width" value="0.025" units="cm"/>
      <inkml:brushProperty name="height" value="0.025" units="cm"/>
    </inkml:brush>
  </inkml:definitions>
  <inkml:trace contextRef="#ctx0" brushRef="#br0">259 1 13837,'0'0'8931,"-4"7"-7986,-9 16 385,2 0 0,-13 37-1,-32 129 52,34-110-1162,-103 324 75,121-388-2379,6-19-2918,3-26-6257,-5 21 1069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6:43.828"/>
    </inkml:context>
    <inkml:brush xml:id="br0">
      <inkml:brushProperty name="width" value="0.025" units="cm"/>
      <inkml:brushProperty name="height" value="0.025" units="cm"/>
    </inkml:brush>
  </inkml:definitions>
  <inkml:trace contextRef="#ctx0" brushRef="#br0">66 53 7431,'0'0'14376,"-6"9"-13602,-3 8-291,2-1-1,0 2 1,1-1-1,0 1 1,1 0-1,2 0 1,-3 21-1,-4 97 431,10-135-909,0-1 0,0 1 0,0 0 0,0-1 0,1 1-1,-1-1 1,0 1 0,0-1 0,1 1 0,-1-1 0,0 1 0,1-1 0,-1 1 0,0-1 0,1 0 0,-1 1 0,1-1 0,-1 0-1,1 1 1,-1-1 0,1 0 0,-1 1 0,1-1 0,-1 0 0,1 0 0,-1 0 0,1 1 0,-1-1 0,1 0 0,0 0 0,-1 0-1,1 0 1,-1 0 0,1 0 0,-1 0 0,1 0 0,0 0 0,-1 0 0,1-1 0,-1 1 0,1 0 0,-1 0 0,1 0 0,-1-1-1,1 1 1,-1 0 0,1-1 0,-1 1 0,2-1 0,29-18 553,0-15 64,0-2 0,36-56 0,-18 16-2955,4-4-6778,-34 51-2942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7:32.696"/>
    </inkml:context>
    <inkml:brush xml:id="br0">
      <inkml:brushProperty name="width" value="0.025" units="cm"/>
      <inkml:brushProperty name="height" value="0.025" units="cm"/>
    </inkml:brush>
  </inkml:definitions>
  <inkml:trace contextRef="#ctx0" brushRef="#br0">246 77 8776,'0'0'14307,"3"-10"-11536,10-29-572,-12 38-2143,-1 0 0,0 0 0,0 0 0,0 0 0,0 0 0,1 1 0,-1-1-1,-1 0 1,1 0 0,0 0 0,0 0 0,0 0 0,0 0 0,0 1 0,-1-1 0,1 0 0,0 0-1,-1 0 1,1 1 0,-1-1 0,1 0 0,-1 0 0,1 1 0,-1-1 0,0 0 0,1 1 0,-1-1-1,0 1 1,1-1 0,-1 1 0,0-1 0,0 1 0,1-1 0,-1 1 0,0 0 0,0-1 0,0 1 0,0 0-1,1 0 1,-1 0 0,0-1 0,0 1 0,0 0 0,0 0 0,-1 1 0,-43 1-59,42-2 135,-11 3 8,1 1-1,0 1 0,0-1 0,0 2 0,1 0 1,-1 0-1,1 1 0,1 1 0,-1 0 0,2 1 0,-1 0 1,1 0-1,-14 18 0,23-26-136,0 0 0,0 0 0,0 1 0,0-1 0,0 0 0,0 1 0,1-1 0,-1 1 0,0-1-1,1 1 1,-1-1 0,1 1 0,0-1 0,-1 1 0,1-1 0,0 1 0,0-1 0,0 1 0,1 2 0,-1-3-2,1 0 0,-1 0 0,1 0 0,0 0 0,-1 0 0,1 0 0,0 0 0,0 0 0,0 0 0,0 0 0,0-1 0,0 1 0,0 0 0,0 0 0,0-1 0,0 1 0,0-1 0,0 1 0,2-1 0,7 3-3,1-1-1,0 0 1,-1-1-1,19 0 1,-13 0-1,6 0 3,-10-1 0,0 1 0,-1 0 0,1 0 0,0 1 0,0 0 0,-1 1 0,1 1 0,-1 0 0,0 0 0,11 7 0,-20-10 0,-1 0 0,1 0 0,0 0 0,-1 0 0,0 0 0,1 1 0,-1-1 0,0 0 0,0 1 0,1-1 0,-1 1 0,-1 0 0,1-1 0,0 1 0,0 0 0,0 0 0,-1-1 0,1 1 0,-1 0 0,0 0 0,1 0 0,-1 0 0,0 0 0,0 0 0,0-1 0,0 1 0,-1 0 0,1 0 0,0 0 0,-1 0 0,1 0 0,-1-1 0,0 1 0,1 0 0,-1 0 0,0-1 0,0 1 0,0-1 0,-1 1 0,-1 2 0,-2 2 0,-1 1 0,0-1 0,-1 0 0,0 0 0,0-1 0,0 0 0,-11 6 0,3-3-380,0-1 1,-1 0-1,0-1 1,0-1-1,-1 0 0,1-1 1,-1-1-1,-31 1 0,55-4-8246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7:33.463"/>
    </inkml:context>
    <inkml:brush xml:id="br0">
      <inkml:brushProperty name="width" value="0.025" units="cm"/>
      <inkml:brushProperty name="height" value="0.025" units="cm"/>
    </inkml:brush>
  </inkml:definitions>
  <inkml:trace contextRef="#ctx0" brushRef="#br0">31 1 18898,'0'0'2690,"0"48"-2081,-6-20 352,0 4-769,2 5-128,-1-1-320,2 0-1314,2-6-1344,-1-6 1056,2-8 1409,0-7-768,-1-6-1665,-2-3-1026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7:33.819"/>
    </inkml:context>
    <inkml:brush xml:id="br0">
      <inkml:brushProperty name="width" value="0.025" units="cm"/>
      <inkml:brushProperty name="height" value="0.025" units="cm"/>
    </inkml:brush>
  </inkml:definitions>
  <inkml:trace contextRef="#ctx0" brushRef="#br0">1 54 13837,'0'0'7228,"4"-8"-5658,-3 5-1484,1 0 0,-1 0 0,1 0 0,0 1 0,0-1 0,0 0 0,1 1 0,-1 0 0,0-1 0,1 1 0,0 0 0,-1 0 0,1 1 0,0-1 0,0 0 0,0 1-1,0 0 1,0 0 0,0 0 0,1 0 0,-1 0 0,0 0 0,0 1 0,1 0 0,-1-1 0,0 1 0,7 1 0,4-1 118,0 0-1,1 1 1,-1 0 0,0 1-1,0 1 1,0 0-1,0 1 1,-1 1-1,1 0 1,24 13 0,-31-14-85,-1 1 0,1 0 0,-1 0 1,0 0-1,0 1 0,-1 0 1,1 0-1,-1 0 0,-1 0 0,1 1 1,-1 0-1,0 0 0,-1 0 0,0 1 1,0-1-1,0 1 0,-1 0 1,0-1-1,-1 1 0,0 0 0,0 9 1,0-9 40,0-1-1,-1 0 1,-1 1 0,1-1 0,-1 1 0,0-1 0,-1 0 0,0 0 0,-5 14-1,4-17-74,1 1-1,-2-1 0,1 0 0,0 0 0,-1 0 0,1 0 1,-1-1-1,0 1 0,-1-1 0,1 0 0,0 0 0,-1-1 1,0 1-1,-8 2 0,-2 1-84,1-1 0,-1-1 0,-1 0 0,1-1 0,0-1 0,-1 0 0,-15-1 0,25 0 0,0-1 0,-1 0 0,1-1 0,0 0 0,0 0 0,0 0 0,0-1 0,0 1 0,1-1 0,-1-1 0,0 1 0,1-1 0,0 0 0,-1 0 0,1-1 0,0 1 0,1-1 0,-1 0 0,1-1 0,-6-7 0,8 10-187,1 0-1,0-1 1,0 0-1,0 1 1,0-1-1,0 0 1,1 1-1,-1-1 1,1 0-1,0 0 1,0-3-1,4-18-6194,9 2-8208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24.425"/>
    </inkml:context>
    <inkml:brush xml:id="br0">
      <inkml:brushProperty name="width" value="0.025" units="cm"/>
      <inkml:brushProperty name="height" value="0.025" units="cm"/>
    </inkml:brush>
  </inkml:definitions>
  <inkml:trace contextRef="#ctx0" brushRef="#br0">17 37 5541,'0'0'19181,"23"29"-16063,34 4 421,-51-29-3435,1 0 0,0-1 0,0 0 0,1-1 0,-1 1 0,0-1 1,1-1-1,14 2 0,33 9 155,77 47-83,-46-1-160,51 12-16,109 64 0,-109-55 0,-97-54 0,1-1 0,2-2 0,57 22 0,-87-39 0,-1 1 0,0 0 0,0 1 0,-1 0 0,19 15 0,6 4 0,-35-25 0,-37-12 0,15 1-15,-1 0-1,-1 2 1,-30-8-1,-41-15-184,14-8-629,-75-51-1,77 44 552,59 36 277,1 2 0,-1 0 0,-33-8 0,32 11-10,0-2 0,1 0 0,-30-16 0,24 7 77,0-2 0,2-1 0,-30-30 0,36 31-15,0 2-1,-2 0 1,0 1 0,0 0-1,-1 2 1,-35-17 0,-9 8-66,35 12 51,-43-18 0,65 24-38,0 1-1,1-1 0,-1-1 0,1 1 0,0-1 1,0 0-1,0 0 0,0-1 0,1 0 0,-9-12 0,6-6-1580,9 13-8941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25.787"/>
    </inkml:context>
    <inkml:brush xml:id="br0">
      <inkml:brushProperty name="width" value="0.025" units="cm"/>
      <inkml:brushProperty name="height" value="0.025" units="cm"/>
    </inkml:brush>
  </inkml:definitions>
  <inkml:trace contextRef="#ctx0" brushRef="#br0">0 0 10154,'0'0'10602,"10"8"-9615,-6-5-888,3 3 31,0 0 0,0-1 0,0 0 0,1-1 0,0 0 0,0 0 0,0 0 0,0-1 0,13 3 0,30 6 424,0 1 0,-1 3 0,-1 2 0,90 46 1,-59-22-468,-1 2 0,108 82 0,-168-113 70,1-2 0,0 0-1,1-1 1,0-1 0,0-1-1,44 10 1,-41-13-6,0 2 0,-1 1 0,0 1-1,0 1 1,37 22 0,-29-9 19,51 52 0,4 4 2052,-75-72-2055,1 0-1,0-1 0,0-1 1,0 0-1,0 0 0,1-1 0,17 2 1,35 13 296,108 62-228,-173-81-371,0 0 1,0 0-1,0 0 0,0 0 0,0 0 1,-1 0-1,1 0 0,0 0 0,0 0 1,0 0-1,0 0 0,0 0 1,0 0-1,-1 0 0,1 0 0,0 0 1,0 0-1,0 0 0,0 0 0,0 0 1,0 0-1,0 0 0,0 0 0,-1 1 1,1-1-1,0 0 0,0 0 1,0 0-1,0 0 0,0 0 0,0 0 1,0 0-1,0 0 0,0 1 0,0-1 1,0 0-1,0 0 0,0 0 1,0 0-1,-1 0 0,1 0 0,0 0 1,0 1-1,0-1 0,0 0 0,0 0 1,-12-4-7547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9.170"/>
    </inkml:context>
    <inkml:brush xml:id="br0">
      <inkml:brushProperty name="width" value="0.025" units="cm"/>
      <inkml:brushProperty name="height" value="0.025" units="cm"/>
    </inkml:brush>
  </inkml:definitions>
  <inkml:trace contextRef="#ctx0" brushRef="#br0">145 93 8584,'0'-11'6043,"-1"-36"-3358,1 46-2528,0-1 0,0 1 0,0-1 0,0 1 0,0-1 0,0 1 0,0-1 0,-1 1 0,1 0 0,-1-1 0,1 1 0,-1-1 0,1 1 0,-1 0 0,0-1 0,0 1 0,0 0 0,1 0 0,-1 0 0,0 0 0,-1 0 0,1 0 0,0 0 0,0 0 0,-2-2 0,1 3-60,1 0 1,0 0-1,0 1 0,0-1 1,-1 0-1,1 0 0,0 0 0,0 1 1,0-1-1,0 1 0,-1-1 1,1 1-1,0-1 0,0 1 1,0 0-1,0-1 0,0 1 1,1 0-1,-1 0 0,0 0 1,0 0-1,0 0 0,1 0 1,-1 0-1,0 0 0,1 0 1,-1 2-1,-12 25 448,2 1 1,2 0-1,0 1 1,2 0 0,-6 55-1,6-38 41,-5 27 1011,3-1-1,1 137 0,8-209-1596,0-1 0,-1 1 0,1 0 0,0-1 0,0 1 0,0-1 0,0 1 0,0-1 0,1 1 0,-1 0 0,0-1 0,0 1 0,0-1 0,0 1 0,1-1 0,-1 1 0,0 0 0,0-1 0,1 1 0,-1-1 0,1 0 0,-1 1 0,0-1 0,1 1 0,-1-1 0,1 1 0,-1-1 0,1 0 0,-1 1 0,1-1 0,-1 0 0,1 0 0,-1 1 0,1-1 0,-1 0 0,1 0 0,1 0 0,-1 0 0,0 0 0,0-1 0,0 1 0,0 0 0,-1-1 0,1 1 0,0-1 0,0 0 0,0 1 0,0-1 0,-1 0 0,1 1 0,0-1 0,-1 0 0,1 0 0,0 1 0,-1-1 0,1 0 0,-1 0 0,0 0 0,1-1 0,3-9 0,-1 0 0,0 0 0,0 0 0,-2 0 0,1-1 0,-1 1 0,-1-1 0,0 1 0,-2-14 0,-3-13 0,-15-51 0,5 25 0,42 75-459,-14-6-476,0-1 0,1 0 1,-1-1-1,1-1 0,-1 0 0,1-1 1,0 0-1,0-1 0,0-1 0,0 0 1,-1-1-1,1 0 0,-1-1 0,1-1 0,-1 0 1,20-9-1,-24 8 638,1 1 0,-1-2 1,0 1-1,0-1 0,-1-1 1,0 1-1,0-1 0,7-9 0,0-5 3296,-11 5 2165,-4 16-5030,-1-1 0,1 1 1,-1 0-1,1 0 0,0 0 1,-1 0-1,1-1 0,-1 1 0,1 0 1,-1 0-1,1 0 0,0 0 1,-1 0-1,1 0 0,-1 0 1,1 0-1,-1 0 0,1 0 0,0 0 1,-1 1-1,1-1 0,-1 0 1,1 0-1,-1 0 0,1 0 0,0 1 1,-1-1-1,1 0 0,0 0 1,-1 1-1,1-1 0,0 0 1,-1 1-1,1 0 0,-16 10 467,7-1-260,0 0 0,1 1 0,1 0 1,0 0-1,1 1 0,0 0 0,0 0 1,1 1-1,1-1 0,0 1 0,1 0 1,-3 24-1,6-36-324,0-1 1,0 1-1,0 0 1,0 0-1,0 0 1,0 0-1,0-1 1,0 1-1,0 0 1,0 0-1,1 0 1,-1-1-1,0 1 0,1 0 1,-1 0-1,0-1 1,1 1-1,-1 0 1,1-1-1,-1 1 1,1 0-1,0-1 1,-1 1-1,1-1 1,-1 1-1,1-1 1,0 1-1,0-1 1,0 1-1,2 0 10,-1-1 0,0 0 0,0 1 0,0-1 1,1 0-1,-1 0 0,0 0 0,0-1 0,0 1 0,1 0 0,1-1 0,4-2 16,0 1 0,0-1-1,0-1 1,-1 0-1,9-4 1,0-5-316,0 0 0,-1 0 0,-1-2 1,0 0-1,-1 0 0,0-2 0,-1 1 0,16-32 0,-31 64-4739,-1 51 1173,4-65 3678,0-1-1,0 0 0,0 1 0,0-1 1,1 0-1,-1 0 0,0 1 1,1-1-1,-1 0 0,1 0 0,-1 0 1,1 0-1,0 0 0,-1 0 0,1 0 1,0 0-1,0 0 0,0 0 1,0 0-1,0 0 0,0 0 0,0-1 1,0 1-1,0 0 0,0-1 1,0 1-1,0-1 0,1 1 0,-1-1 1,0 1-1,0-1 0,1 0 1,-1 0-1,0 0 0,0 0 0,1 0 1,-1 0-1,0 0 0,0 0 0,1 0 1,0-1-1,2 1-143,0-1 1,0 0-1,0 0 1,0 0-1,0 0 1,0 0-1,0-1 1,0 0-1,-1 0 0,1 0 1,-1 0-1,4-4 1,-2 1 546,0-1 0,-1 1 0,0-1-1,-1 0 1,5-10 0,-5 12 278,-1 0-1,-1 0 1,1-1-1,-1 1 1,1-1-1,-1 1 1,-1-1-1,1 0 1,-1 1 0,0-1-1,0 0 1,0 1-1,0-1 1,-1 0-1,-1-5 1,2 9-424,-1 0 0,0-1 0,1 1 1,-1 0-1,0 0 0,0 0 1,0 0-1,1 0 0,-1 0 0,0 0 1,0 0-1,-1 0 0,1 0 0,0 0 1,0 1-1,0-1 0,-1 0 0,1 1 1,0-1-1,0 1 0,-1 0 1,1-1-1,-1 1 0,1 0 0,0 0 1,-1 0-1,1 0 0,0 0 0,-1 0 1,1 0-1,-1 0 0,1 0 0,0 1 1,-1-1-1,1 1 0,0-1 1,0 1-1,-1-1 0,-1 2 0,-1 0-2,0 0 0,0 0 0,0 1 0,0 0 0,0-1 0,1 1 0,-1 0 0,1 1 0,0-1 0,-5 7 0,6-7 9,0-1 0,1 1 0,-1-1 0,1 1-1,0 0 1,0 0 0,0 0 0,0 0 0,0 0-1,1 0 1,-1 0 0,1 0 0,0 0 0,0 4-1,1-5-73,0 0-1,0 0 0,0-1 1,0 1-1,0 0 0,0-1 1,0 1-1,1-1 1,-1 0-1,0 1 0,1-1 1,-1 0-1,1 0 0,0 0 1,-1 0-1,1 0 0,0 0 1,0 0-1,-1 0 0,1-1 1,0 1-1,4 0 0,53 11-635,-47-10 207,0-1 1,0 2 0,-1 0 0,1 0-1,-1 1 1,0 0 0,0 1-1,12 7 1,-22-11 443,0 0 0,1 0 0,-1 0 0,0 1 0,0-1 0,0 0-1,0 0 1,0 1 0,0-1 0,-1 1 0,1-1 0,0 0 0,-1 1 0,1 0 0,-1-1 0,1 1 0,-1-1-1,0 1 1,0-1 0,0 1 0,0 0 0,0-1 0,0 1 0,0 0 0,0-1 0,-1 1 0,1-1 0,-1 1-1,1-1 1,-1 1 0,1-1 0,-1 1 0,0-1 0,0 1 0,0-1 0,0 0 0,0 0 0,0 1 0,0-1-1,-2 1 1,-3 6 292,-1-1 1,-1 0-1,1-1 0,-1 0 0,-9 6 0,13-9-387,1-1 0,-1 1-1,0-1 1,0 0 0,0 0 0,-1 0-1,1 0 1,0-1 0,-1 0 0,1 0-1,-1 0 1,0 0 0,1-1 0,-10 0-1,13 0-117,1-1 0,-1 0 0,0 1 0,1-1 0,-1 0 1,0 1-1,1-1 0,-1 0 0,1 0 0,0 0 0,-1 1 0,1-1 0,-1 0 0,1 0 0,0 0 0,0 0 0,0 0 0,-1 0 0,1 0 0,0 0 0,0 0 0,0 1 0,0-1 0,1 0 0,-1 0 0,0-2 0,1-2-1018,-1-24-4936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28.973"/>
    </inkml:context>
    <inkml:brush xml:id="br0">
      <inkml:brushProperty name="width" value="0.025" units="cm"/>
      <inkml:brushProperty name="height" value="0.025" units="cm"/>
    </inkml:brush>
  </inkml:definitions>
  <inkml:trace contextRef="#ctx0" brushRef="#br0">40 55 8136,'0'0'17675,"1"-6"-16495,2-9-677,2-18 879,-8 62-950,-2 10-25,1 0 0,2 0 0,5 70 0,2-85-116,-4-38 337,-3-38 284,1 10-912,1 25 0,0 0 0,-1 0 0,-5-25 0,6 42-1,0 0-1,0 0 1,0-1 0,0 1 0,0 0-1,0 0 1,0 0 0,0-1 0,0 1-1,0 0 1,0 0 0,0-1 0,0 1-1,0 0 1,0 0 0,0 0 0,0-1-1,0 1 1,0 0 0,0 0 0,0 0-1,0-1 1,0 1 0,0 0 0,-1 0-1,1 0 1,0 0 0,0-1 0,0 1-1,0 0 1,0 0 0,-1 0 0,1 0-1,0 0 1,0 0 0,0-1 0,0 1-1,-1 0 1,1 0 0,0 0 0,0 0-1,0 0 1,-1 0 0,1 0 0,0 0-1,0 0 1,0 0 0,-1 0 0,1 0-1,0 0 1,0 0 0,-1 0 0,1 0-1,-5 15-148,-1 21-75,0 57 180,-5 39 373,23-199-251,-2 20-36,5-82 1,-36 280-42,16-112 0,4-34 0,2-11 0,7-58 0,-1 15 0,1-58 0,-10 126 0,0 1 0,-7 24 0,-2 20 0,4 39-3043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30.396"/>
    </inkml:context>
    <inkml:brush xml:id="br0">
      <inkml:brushProperty name="width" value="0.025" units="cm"/>
      <inkml:brushProperty name="height" value="0.025" units="cm"/>
    </inkml:brush>
  </inkml:definitions>
  <inkml:trace contextRef="#ctx0" brushRef="#br0">32 98 11435,'-10'-5'12640,"8"-6"-9536,8-15-2059,-6 26-778,-3 35-379,0 3 288,3-37 80,14-30 1848,4-21-1526,-17 44-665,-13 32-73,-11 25 502,21-47 371,15-32-263,8-13-785,-21 41 325,0 0 1,0 0 0,0 0-1,0 0 1,0 1 0,1-1-1,-1 0 1,0 0 0,0 0-1,0 0 1,0 0 0,0 0-1,0 0 1,0 0 0,0 0-1,0 0 1,1 0 0,-1 0-1,0 0 1,0 0 0,0 0-1,0 0 1,0 0 0,0 0-1,1 0 1,-1 0-1,0 0 1,0 0 0,0 0-1,0 0 1,0 0 0,0 0-1,0 0 1,1 0 0,-1 0-1,0 0 1,0 0 0,0 0-1,0 0 1,0 0 0,0 0-1,0 0 1,0 0 0,0 0-1,1-1 1,-1 1 0,0 0-1,0 0 1,0 0 0,0 0-1,0 0 1,0 0-1,0 0 1,0 0 0,0-1-1,0 1 1,0 0 0,0 0-1,0 0 1,0 0 0,0 0-1,0 0 1,0 0 0,0-1-1,0 1 1,-5 25-267,-10 10 478,22-59 392,14-12-853,-15 30 70,-15 24 103,-4 5 102,7-14 16,1-1 0,0 1 0,1 1 0,-5 10 0,13-35-43,1 1 1,0-1-1,0 1 0,2-1 1,0 2-1,13-21 0,-42 70-700,16-24 911,-1-1 0,0 0 0,-1 0 0,-12 14-1,32-55 373,50-71-1063,-86 159-246,19-47 754,3-6 9,0 0 0,0-1 0,0 1 0,-1-1 0,0 1 1,1-1-1,-1 0 0,-1 0 0,1 0 0,-5 3 0,7-28-9945,1 1-1350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31.360"/>
    </inkml:context>
    <inkml:brush xml:id="br0">
      <inkml:brushProperty name="width" value="0.025" units="cm"/>
      <inkml:brushProperty name="height" value="0.025" units="cm"/>
    </inkml:brush>
  </inkml:definitions>
  <inkml:trace contextRef="#ctx0" brushRef="#br0">3 0 5541,'-3'7'18694,"28"-2"-12629,49 1-7874,-57-5 3240,74 10-1610,-56-5-455,55 1 0,-88-7 515,0 0 0,1-1-1,-1 1 1,0-1 0,0 0 0,0 0 0,0 0 0,0 0 0,0 0-1,0 0 1,4-3 0,-5 3-10,1-1 0,-1 1 0,1 0 0,0 0 0,0 0 0,-1 0 0,1 1-1,0-1 1,0 0 0,0 1 0,3-1 0,-5 1 28,-21 16 1126,-7-9-410,0-2 1,-1-1 0,1-1-1,-1-1 1,1-2 0,-34-3-1,-14 1-600,76 2-122,23 0-491,249 3-331,-497-11 3701,155 5-3329,28 2-3580,65 0-843,5-4-2814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7.829"/>
    </inkml:context>
    <inkml:brush xml:id="br0">
      <inkml:brushProperty name="width" value="0.025" units="cm"/>
      <inkml:brushProperty name="height" value="0.025" units="cm"/>
    </inkml:brush>
  </inkml:definitions>
  <inkml:trace contextRef="#ctx0" brushRef="#br0">1 55 3459,'0'0'12908,"0"-8"-10943,2-39 1825,5 57 1391,1 8-4223,-1 37 493,-1-1-1,-3 76 0,-3-130-1428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8.264"/>
    </inkml:context>
    <inkml:brush xml:id="br0">
      <inkml:brushProperty name="width" value="0.025" units="cm"/>
      <inkml:brushProperty name="height" value="0.025" units="cm"/>
    </inkml:brush>
  </inkml:definitions>
  <inkml:trace contextRef="#ctx0" brushRef="#br0">1 1 14734,'0'0'15444,"3"7"-14649,0 5-465,1 1 0,-2-1-1,1 1 1,0 25 0,-3-26-462,1 1 1,0-1-1,1 0 0,0 0 1,1 0-1,1 0 1,-1 0-1,10 17 1,-13-29-16,0 0 1,0 0 0,0 0-1,0 0 1,0 1-1,0-1 1,0 0-1,0 0 1,0 0 0,0 0-1,0 1 1,0-1-1,0 0 1,1 0 0,-1 0-1,0 0 1,0 0-1,0 0 1,0 1 0,0-1-1,1 0 1,-1 0-1,0 0 1,0 0 0,0 0-1,0 0 1,0 0-1,1 0 1,-1 0 0,0 0-1,0 0 1,0 0-1,1 0 1,-1 0-1,0 0 1,0 0 0,0 0-1,0 0 1,1 0-1,-1 0 1,0 0 0,0 0-1,0 0 1,0 0-1,1 0 1,-1 0 0,0 0-1,0 0 1,0 0-1,0-1 1,0 1 0,1 0-1,-1 0 1,0 0-1,0 0 1,0 0 0,0 0-1,0-1 1,0 1-1,3-11-9091,-3-1-429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8.654"/>
    </inkml:context>
    <inkml:brush xml:id="br0">
      <inkml:brushProperty name="width" value="0.025" units="cm"/>
      <inkml:brushProperty name="height" value="0.025" units="cm"/>
    </inkml:brush>
  </inkml:definitions>
  <inkml:trace contextRef="#ctx0" brushRef="#br0">1 0 8040,'0'0'19896,"2"9"-19661,13 88 811,-11-88-2882,-2-4-1852,-1 1-4251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9.265"/>
    </inkml:context>
    <inkml:brush xml:id="br0">
      <inkml:brushProperty name="width" value="0.025" units="cm"/>
      <inkml:brushProperty name="height" value="0.025" units="cm"/>
    </inkml:brush>
  </inkml:definitions>
  <inkml:trace contextRef="#ctx0" brushRef="#br0">31 0 7495,'0'0'17030,"-1"10"-16198,-2 49-64,6 76-1,0-19-4474,-3-116 3327,-1 1 0,1-1 0,-1 1 0,1-1 0,-1 1 0,0-1 0,1 0 0,-1 1 0,1-1 0,-1 0 1,0 1-1,1-1 0,-1 0 0,0 0 0,1 0 0,-1 0 0,0 0 0,0 1 0,1-1 0,-1 0 0,0-1 0,1 1 1,-1 0-1,0 0 0,0 0 0,1 0 0,-1 0 0,0-1 0,0 1 0,-12-4-9838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9.594"/>
    </inkml:context>
    <inkml:brush xml:id="br0">
      <inkml:brushProperty name="width" value="0.025" units="cm"/>
      <inkml:brushProperty name="height" value="0.025" units="cm"/>
    </inkml:brush>
  </inkml:definitions>
  <inkml:trace contextRef="#ctx0" brushRef="#br0">0 1 10474,'0'0'11819,"22"68"-10538,-17-30-320,1 3-416,-1 0-257,-2-3-224,-1-4-64,0-5-512,-1-9-834,-1-4-127,0-10-673,-3-5-64,-7-1-897,-4-6-3587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9.956"/>
    </inkml:context>
    <inkml:brush xml:id="br0">
      <inkml:brushProperty name="width" value="0.025" units="cm"/>
      <inkml:brushProperty name="height" value="0.025" units="cm"/>
    </inkml:brush>
  </inkml:definitions>
  <inkml:trace contextRef="#ctx0" brushRef="#br0">1 0 18610,'0'0'2786,"12"51"-1761,-5-15-801,1 7-160,-3 5-896,0 4-450,-5-4 610,0-5 736,0-8-32,0-11-288,0-11-449,0-18-4388,0-22-1153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10.298"/>
    </inkml:context>
    <inkml:brush xml:id="br0">
      <inkml:brushProperty name="width" value="0.025" units="cm"/>
      <inkml:brushProperty name="height" value="0.025" units="cm"/>
    </inkml:brush>
  </inkml:definitions>
  <inkml:trace contextRef="#ctx0" brushRef="#br0">45 1 12812,'0'0'2151,"0"10"-779,-7 291 6422,8-199-5946,-23-355-3350,9 141 1050,11 103 441,1 14-16,0 36-55,1 65-22,1-49 305,1-1 0,14 78 0,-4-107-443,-3-24-1542,1-19-2522,-2-26-4251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4:32.785"/>
    </inkml:context>
    <inkml:brush xml:id="br0">
      <inkml:brushProperty name="width" value="0.025" units="cm"/>
      <inkml:brushProperty name="height" value="0.025" units="cm"/>
    </inkml:brush>
  </inkml:definitions>
  <inkml:trace contextRef="#ctx0" brushRef="#br0">1 186 8456,'0'0'3801,"10"5"-2808,0-1-768,1 0 1,0-1-1,0 0 0,0-1 1,0 0-1,0 0 1,1-1-1,13-1 0,301-1 1356,-145 4-1256,-159-1-162,-1 0 0,1 2 0,-1 0 0,36 13 0,-35-10-90,0-1 0,0-1 0,1-1 0,32 2 0,-27-5 170,-1-2 0,0-1 0,0-1 0,0-1 0,41-12-1,-35 8-177,0 0-1,48-3 0,-51 9 3,-1-2-1,0-2 1,50-15 0,-36 4 5,1 2 1,1 1 0,0 3 0,0 2 0,65-5 0,-59 8 263,-1-2 0,1-3 0,-2-1 1,74-29-1,-111 37-202,17-3 102,0 1 1,0 1-1,0 2 0,1 1 0,-1 1 0,56 6 0,16-1 951,-99-3-1233,0 0-1,1 0 0,-1 0 1,0 0-1,0 1 0,1-1 1,-1 1-1,0-1 0,0 1 1,-1 0-1,1-1 0,0 1 1,0 0-1,-1 0 0,1 0 1,-1 1-1,0-1 0,0 0 1,0 0-1,1 3 0,7 11-3137,-3-10-1914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9.855"/>
    </inkml:context>
    <inkml:brush xml:id="br0">
      <inkml:brushProperty name="width" value="0.025" units="cm"/>
      <inkml:brushProperty name="height" value="0.025" units="cm"/>
    </inkml:brush>
  </inkml:definitions>
  <inkml:trace contextRef="#ctx0" brushRef="#br0">81 0 10570,'0'0'13367,"-2"11"-12139,-28 100 2041,18-75-2484,2 1-1,1 0 0,2 0 1,-4 59-1,11-94-773,0 0 0,0 1 0,0-1 0,1 0 0,-1 0 0,1 1 0,-1-1-1,1 0 1,0 0 0,0 1 0,0-1 0,0 0 0,0 0 0,0 0 0,1 0 0,-1-1 0,1 1 0,-1 0 0,1 0 0,0-1 0,-1 1 0,1-1 0,0 0 0,3 2 0,-4-2-8,1-1 1,-1 0 0,1 1 0,0-1 0,-1 0 0,1 0 0,0 0 0,-1 0 0,1 0 0,-1 0 0,1 0 0,0-1 0,-1 1 0,1-1-1,-1 1 1,1-1 0,-1 0 0,1 1 0,-1-1 0,1 0 0,-1 0 0,0 0 0,1 0 0,-1 0 0,0 0 0,0 0 0,0-1 0,0 1-1,0 0 1,0-1 0,0 1 0,0 0 0,-1-1 0,2-2 0,1-6-34,0 1 0,0-1 0,-1 1 0,0-1 1,-1 0-1,0 0 0,0 0 0,-1 0 0,-1 0 0,-2-17 0,0-23-170,29 61-403,-17-7 665,-1-2 0,1 1 0,0-1 0,0 0 0,0-1 0,1 0 0,-1-1 0,14 0 0,-19 0-26,-1-1 0,1 1 0,0-1-1,-1 0 1,1 0 0,0 0 0,-1 0 0,1-1 0,-1 1-1,6-5 1,-8 5-28,1 0 0,-1 0 0,0-1-1,1 1 1,-1-1 0,0 1 0,0-1 0,0 1 0,0-1-1,-1 0 1,1 1 0,0-1 0,-1 0 0,1 0-1,-1 1 1,1-1 0,-1 0 0,0 0 0,0 0 0,0 1-1,0-1 1,0-3 0,-1 4-8,1 0 0,0 0 0,-1 1 0,1-1 0,-1 0 0,1 1 0,0-1 0,-1 1 0,0-1 0,1 0 0,-1 1 0,1-1 0,-1 1 0,0-1 0,1 1 0,-1 0 0,0-1 0,1 1 0,-1 0 0,0-1 0,0 1 0,1 0 0,-1 0 0,0 0 0,0-1 0,1 1 0,-1 0 0,0 0 0,0 0 0,0 0 0,1 0 0,-1 1 0,0-1 0,0 0 0,1 0 0,-1 0 0,0 1 0,0-1 0,1 0 0,-1 1 0,0 0 0,-2 0 0,0 0 0,0 0 0,0 0 0,1 0 0,-1 1 0,0-1 0,1 1 0,0-1 0,-1 1 0,-3 4 0,4-3 0,0 0 0,0 0 0,0 0 0,1 1 0,-1-1 0,1 1 0,0-1 0,0 1 0,0-1 0,0 1 0,1-1 0,-1 1 0,1 0 0,0 0 0,0-1 0,0 1 0,1 0 0,-1-1 0,2 5 0,0-5 0,-1 0 0,0 0 0,1 0 0,0-1 0,0 1 0,0 0 0,0-1 0,0 0 0,0 1 0,1-1 0,-1 0 0,1 0 0,0 0 0,-1-1 0,1 1 0,0-1 0,0 1 0,0-1 0,0 0 0,0 0 0,0 0 0,4 0 0,22 4 3,52 1-1,-55-5-11,-1 1 1,47 10-1,-75-15 8,-1 1 1,1-1-1,0 0 0,0 0 1,0 0-1,1 0 1,-1-1-1,1 1 1,0-1-1,0 1 1,0-1-1,0 0 0,-2-7 1,-26-69 28,27 70-27,3 9 2,-1 1 0,1-1 0,-1 0 0,1 0 0,-1 0-1,1 0 1,0 0 0,0 0 0,-1 0 0,1 0 0,0 0 0,0 0 0,0 0 0,0 0 0,0 0 0,0 0 0,0 0-1,0 0 1,1 0 0,-1 0 0,0 0 0,1 0 0,-1 0 0,0 0 0,1 1 0,-1-1 0,1 0 0,0 0 0,-1 0-1,2-1 1,30-1-229,-19 3-17,-2 0-327,19 0-4873,48-6 0,-32-2-2677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11.187"/>
    </inkml:context>
    <inkml:brush xml:id="br0">
      <inkml:brushProperty name="width" value="0.025" units="cm"/>
      <inkml:brushProperty name="height" value="0.025" units="cm"/>
    </inkml:brush>
  </inkml:definitions>
  <inkml:trace contextRef="#ctx0" brushRef="#br0">1 811 6854,'0'0'18519,"7"-11"-17435,95-155 1488,-15 23-1795,117-147 1,-177 255-835,-6 8-141,0 1 0,2 1 0,1 1 0,32-26 0,-57 50 93,1 0-1,0 0 1,0 0-1,0 0 1,0 0 0,0 0-1,0 0 1,0 0-1,-1 0 1,1 0-1,0 0 1,0 0-1,0 0 1,0 0 0,0 0-1,0 0 1,-1 0-1,1 0 1,0 0-1,0 0 1,0 0-1,0 0 1,0 0 0,0 0-1,0 0 1,0-1-1,0 1 1,-1 0-1,1 0 1,0 0-1,0 0 1,0 0 0,0 0-1,0 0 1,0 0-1,0-1 1,0 1-1,0 0 1,0 0-1,0 0 1,0 0-1,0 0 1,0 0 0,0 0-1,0-1 1,0 1-1,0 0 1,0 0-1,0 0 1,0 0-1,0 0 1,0 0 0,0-1-1,0 1 1,0 0-1,0 0 1,0 0-1,0 0 1,1 0-1,-1 0 1,0 0 0,0 0-1,0 0 1,0-1-1,0 1 1,0 0-1,0 0 1,0 0-1,1 0 1,-5-2-1744,-8-4-6927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11.764"/>
    </inkml:context>
    <inkml:brush xml:id="br0">
      <inkml:brushProperty name="width" value="0.025" units="cm"/>
      <inkml:brushProperty name="height" value="0.025" units="cm"/>
    </inkml:brush>
  </inkml:definitions>
  <inkml:trace contextRef="#ctx0" brushRef="#br0">82 87 5509,'4'-9'3919,"0"-1"-2801,15-33 2111,-2 19 3437,-13 32-4115,-4 26-1983,-1 0-1,-1 0 1,-2-1-1,-1 1 1,-16 52-1,3-28 491,-3-1-1,-36 71 0,57-128-1054,0 0 0,0 1-1,0-1 1,0 0 0,0 1-1,0-1 1,0 1 0,0-1-1,0 0 1,0 1 0,0-1-1,0 0 1,0 1 0,0-1-1,1 1 1,-1-1 0,0 0-1,0 1 1,0-1 0,1 0-1,-1 0 1,0 1 0,0-1-1,1 0 1,-1 1 0,0-1-1,1 0 1,-1 0 0,0 0-1,1 1 1,-1-1 0,0 0-1,1 0 1,-1 0 0,0 0 0,1 0-1,0 0 1,26 7 311,-21-6-253,1 0-1,0-1 0,-1 0 1,1 0-1,0 0 0,8-3 0,-9 0-13,-1-1 0,0-1 0,0 1 0,0-1 0,0 0-1,-1 0 1,0 0 0,0 0 0,0-1 0,-1 0-1,3-6 1,7-10 11,64-80-500,-16 43-5763,-37 38 210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3:26.964"/>
    </inkml:context>
    <inkml:brush xml:id="br0">
      <inkml:brushProperty name="width" value="0.025" units="cm"/>
      <inkml:brushProperty name="height" value="0.025" units="cm"/>
    </inkml:brush>
  </inkml:definitions>
  <inkml:trace contextRef="#ctx0" brushRef="#br0">509 21 12396,'0'0'9347,"-10"-4"-7526,-2 0-1420,0 0 1,0 2-1,0-1 1,0 1 0,0 1-1,0 0 1,-1 1 0,1 0-1,0 1 1,0 1-1,0 0 1,-13 3 0,-1 4-18,-1 1 0,1 1 0,1 2 1,0 0-1,-32 24 0,44-28-336,0 1-1,0 1 1,1 0 0,0 0-1,1 1 1,1 1-1,0 0 1,0 0 0,1 1-1,-11 25 1,18-36-42,1 1 0,-1 0 0,1 1-1,0-1 1,0 0 0,0 0 0,1 0 0,-1 1 0,1-1 0,0 0-1,0 1 1,1-1 0,-1 0 0,3 7 0,-2-8-82,0-1 0,0 1 1,1 0-1,0-1 0,-1 1 0,1-1 0,0 1 1,0-1-1,0 0 0,1 0 0,-1 0 1,1 0-1,-1 0 0,1 0 0,5 2 0,4 0-1004,0 0 0,0 0-1,1-1 1,-1-1 0,1 0-1,0-1 1,0 0 0,15-2-1,29 0-6360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3:27.370"/>
    </inkml:context>
    <inkml:brush xml:id="br0">
      <inkml:brushProperty name="width" value="0.025" units="cm"/>
      <inkml:brushProperty name="height" value="0.025" units="cm"/>
    </inkml:brush>
  </inkml:definitions>
  <inkml:trace contextRef="#ctx0" brushRef="#br0">258 6 5862,'0'0'18924,"-11"-2"-16324,3 1-2331,1 0 0,-1 0 1,1 0-1,-1 1 0,1 0 0,-1 1 0,0 0 1,1 0-1,-1 0 0,1 1 0,0 0 0,0 0 1,-8 4-1,10-3-177,-56 33 570,57-33-623,0-1 1,0 1-1,0 0 0,1 0 1,-1 0-1,1 0 0,0 1 1,0-1-1,0 1 0,1 0 0,-1 0 1,-1 5-1,4-9-41,0 0 0,-1 1 0,1-1 0,0 0 0,0 1 0,0-1 0,1 1 0,-1-1 0,0 0 0,0 1 0,0-1 0,0 0 0,0 1 0,0-1 0,0 0 0,1 1 0,-1-1 0,0 0 0,0 1 0,0-1 0,1 0 0,-1 0 0,0 1 0,0-1 0,1 0 0,-1 0 0,0 0 0,1 1 0,-1-1 0,0 0 0,0 0 0,1 0 0,-1 0 0,0 1 0,1-1 0,-1 0 0,1 0 0,0 0 0,17 2 31,-13-2-12,74 3-16,-51-3-320,1 1-1,-1 2 1,38 7 0,-64-10 301,0 1 1,0-1-1,0 1 0,0-1 1,0 1-1,0 0 0,0 0 1,0 0-1,0 0 0,-1 0 1,1 0-1,0 0 0,-1 1 0,1-1 1,-1 1-1,1-1 0,-1 1 1,1 0-1,0 2 0,-1-2 37,-1-1-1,0 1 0,0-1 1,1 1-1,-1-1 0,-1 1 1,1-1-1,0 1 1,0-1-1,0 1 0,-1-1 1,1 1-1,-1-1 0,1 1 1,-1-1-1,0 0 0,1 1 1,-1-1-1,0 0 0,-1 2 1,-4 4 170,0 0 0,-1-1-1,0 0 1,0 0 0,0 0 0,-1-1 0,-9 5 0,-3 1-177,-1-1 1,0 0-1,0-2 1,-1-1-1,0 0 1,0-2-1,-1-1 1,-43 4-1,66-8-54,-1 0 0,1 0 0,0 0-1,0 0 1,-1 0 0,1 0 0,0 0 0,-1 0 0,1 1-1,-1-1 1,1 0 0,0 0 0,-1 0 0,1-1 0,0 1-1,-1 0 1,1 0 0,0 0 0,-1 0 0,1 0 0,0 0-1,0 0 1,-1-1 0,1 1 0,0 0 0,-1 0 0,1 0-1,0-1 1,0 1 0,-1 0 0,1 0 0,0-1 0,0 1-1,0 0 1,-1 0 0,1-1 0,0 1 0,0 0 0,0-1-1,0 1 1,0 0 0,-1-1 0,1 1 0,0 0 0,0-1-1,0 1 1,0 0 0,0-1 0,0 1 0,0 0 0,0-1-1,1 1 1,-1 0 0,0-1 0,0 1 0,0 0 0,0-1-1,0 1 1,0 0 0,1-1 0,-1 1 0,0 0 0,0 0-1,0-1 1,1 1 0,-1 0 0,0 0 0,1-1 0,11-14-8356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40.130"/>
    </inkml:context>
    <inkml:brush xml:id="br0">
      <inkml:brushProperty name="width" value="0.025" units="cm"/>
      <inkml:brushProperty name="height" value="0.025" units="cm"/>
    </inkml:brush>
  </inkml:definitions>
  <inkml:trace contextRef="#ctx0" brushRef="#br0">79 123 5894,'0'0'8012,"5"-2"-7926,1 0 38,3-1-99,0-2 4582,-7-1 115,-2 5-4709,0 1 1,0 0-1,0 0 1,0-1-1,0 1 1,0 0-1,0 0 1,0-1 0,0 1-1,0 0 1,0-1-1,0 1 1,0 0-1,0 0 1,0-1-1,0 1 1,0 0-1,0 0 1,0-1 0,0 1-1,1 0 1,-1 0-1,0 0 1,0-1-1,0 1 1,1 0-1,-1 0 1,0 0-1,0-1 1,0 1 0,1 0-1,-1 0 1,0 0-1,0 0 1,1 0-1,-1 0 1,0-1-1,0 1 1,1 0-1,-1 0 1,0 0-1,0 0 1,1 0 0,-1 0-1,0 0 1,1 0-1,-1 0 1,0 0-1,0 0 1,1 0-1,-1 1 1,0-1-1,0 0 1,1 0 0,-1 0-1,0 0 1,1 0 117,0 0 0,0-1 0,-1 1 0,1 0 1,0-1-1,-1 1 0,1-1 0,0 1 0,-1-1 1,1 1-1,-1-1 0,1 0 0,-1 1 0,1-1 0,-1 0 1,1 1-1,-1-1 0,1 0 0,-1 0 0,0 1 1,0-1-1,1 0 0,-1 0 0,0 0 0,0 1 1,0-1-1,0-2 0,0 0 267,-3 20-354,5 7 137,8-38 446,7-39 471,-17 52-1074,0 0-1,0 0 0,1 0 0,-1 0 1,0 0-1,0 0 0,0 1 0,0-1 1,0 0-1,-1 0 0,1 0 1,0 0-1,0 0 0,0 0 0,-1 0 1,1 0-1,-1 0 0,1 1 0,0-1 1,-1 0-1,1 0 0,-2 0 0,1 0-23,1 1-1,-1 0 0,0 1 0,1-1 1,-1 0-1,0 0 0,1 0 1,-1 0-1,0 0 0,1 1 0,-1-1 1,0 0-1,1 1 0,-1-1 0,1 0 1,-1 1-1,0-1 0,1 1 0,-1-1 1,1 1-1,-1 0 0,-28 36-107,21-26 96,5-7 30,1-1-1,-1 0 0,1 1 1,0-1-1,0 1 0,0 0 1,1 0-1,-2 6 0,3-9 64,4-5-47,0 1 1,-1-1-1,1 1 1,0-1-1,-1 0 1,5-8 0,-2 5-11,3-8-14,6-5 125,-12 20-163,-3 14-153,-21 44 155,13-37 145,27-49 183,-9 12-252,-5 10-20,-1 0 0,0 0 0,0 0 0,-1-1 0,0 1 0,0-1 1,0 0-1,3-13 0,-30 51-212,-3 14 159,16-26 61,-1 1 0,-19 23 0,84-113 531,-48 63-534,0 0 0,-1 0-1,0 0 1,-1-1 0,0 0-1,0 1 1,0-1-1,-1 0 1,0 0 0,1-10-1,-30 51-450,-27 46 523,78-110-27,-7 11-27,-1-2 1,21-35-1,-117 199 86,119-199-113,-29 45-27,-1 0 0,-1-1-1,14-25 1,-56 80 1,16-16 0,10-13 0,-1 0 0,0-1 0,-20 19 0,27-31 0,4-8 0,5-8 0,7-4 0,-6 9 0,-1 1 0,0-1 0,-1 0 0,0-1 0,5-13 0,-44 66 0,22-24 0,-1 0 0,-24 27 0,67-70-353,-24 22 247,0 0 0,-1-1 0,0 0 1,0 0-1,-1-1 0,1 0 1,-1 0-1,0 0 0,-1 0 1,7-12-1,-43 47 79,14-8 94,0-2 155,1 1 0,0 1 1,-23 41-1,64-75-89,37-48-31,-57 57-118,-1-1 0,1 1 0,-1-1 0,0 1 0,-1-1 0,1 0 0,-1 0 0,0-1 0,0 1 0,0 0 0,-1-1 0,0 1-1,1-8 1,-2 13 14,0 0-1,0-1 1,0 1-1,0 0 1,0-1-1,0 1 1,0 0-1,0-1 1,0 1-1,0 0 1,0 0-1,0-1 1,-1 1-1,1 0 0,0 0 1,0-1-1,0 1 1,0 0-1,0 0 1,-1-1-1,1 1 1,0 0-1,0 0 1,0-1-1,-1 1 1,1 0-1,0 0 1,0 0-1,-1 0 0,1 0 1,0-1-1,0 1 1,-1 0-1,1 0 1,0 0-1,0 0 1,-1 0-1,1 0 1,0 0-1,-1 0 1,1 0-1,0 0 1,0 0-1,-1 0 1,-17 8-92,-13 16 45,20-14 48,0-1 108,1 1 0,0 0 0,1 1 0,-11 15 0,55-48 5,-23 12-54,-2 3-114,-1-1-1,1 0 1,-2 0-1,1-1 1,-1 0-1,0 0 1,-1-1-1,0 0 1,9-16-1,-15 19-66,-28 38-202,-1 6 270,-34 40 1060,163-196-1272,-111 163-7351,-1-24 1079,0-3-5430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42.161"/>
    </inkml:context>
    <inkml:brush xml:id="br0">
      <inkml:brushProperty name="width" value="0.025" units="cm"/>
      <inkml:brushProperty name="height" value="0.025" units="cm"/>
    </inkml:brush>
  </inkml:definitions>
  <inkml:trace contextRef="#ctx0" brushRef="#br0">49 69 7143,'-2'43'9377,"0"-36"-8185,6-27-1133,12-34 748,-11 43 379,-9 38-685,-5 19-213,-3 0 0,-19 48 0,40-149 27,5-7-358,-11 38 200,-9 34 231,3 1-336,1-5-14,1 1-1,-1-1 1,0 0-1,-1 0 1,0 0-1,0-1 1,0 1-1,0-1 1,-6 7-1,11-37-69,32-66 518,-33 107-440,-4-2 63,3-14-105,-1 0 0,1 0 0,0 1 0,0-1 0,0 0 1,0 0-1,0 0 0,0 1 0,-1-1 0,1 0 0,0 0 0,0 0 0,0 0 0,0 0 0,-1 0 0,1 1 0,0-1 0,0 0 0,0 0 0,-1 0 0,1 0 0,0 0 0,0 0 0,0 0 1,-1 0-1,1 0 0,0 0 0,0 0 0,0 0 0,-1 0 0,1 0 0,0 0 0,0 0 0,-1 0 0,1 0 0,0 0 0,0-1 0,0 1 0,0 0 0,-1 0 0,1 0 0,0 0 0,0 0 1,0 0-1,-1-1 0,1 0-6,-1 0 1,0-1-1,1 1 1,-1 0 0,1-1-1,0 1 1,-1-1 0,1 1-1,0-1 1,0 1-1,0-1 1,0 1 0,0-1-1,0 1 1,0 0-1,0-1 1,1 1 0,0-2-1,7-27 23,-5 22-11,-2 5-19,0-1 0,0 0 0,1 1 0,0-1 0,-1 1 0,1-1 0,1 1 0,-1 0 0,5-6 0,-5 52-199,-4-34 238,0 0 0,0 0 1,-1 0-1,-6 13 0,-8 28 27,20-62-1221,0 1-1,1-1 0,10-18 1,-1-1-5986,-9 20-538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42.583"/>
    </inkml:context>
    <inkml:brush xml:id="br0">
      <inkml:brushProperty name="width" value="0.025" units="cm"/>
      <inkml:brushProperty name="height" value="0.025" units="cm"/>
    </inkml:brush>
  </inkml:definitions>
  <inkml:trace contextRef="#ctx0" brushRef="#br0">1 18 2819,'0'0'1473,"0"-3"97,7-2 1088,-5 0 65,4 1 1633,-4 4-2627,1 2-1633,-1 5-224,-1-1-1569,1-2-2115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42.913"/>
    </inkml:context>
    <inkml:brush xml:id="br0">
      <inkml:brushProperty name="width" value="0.025" units="cm"/>
      <inkml:brushProperty name="height" value="0.025" units="cm"/>
    </inkml:brush>
  </inkml:definitions>
  <inkml:trace contextRef="#ctx0" brushRef="#br0">19 0 13293,'0'0'5082,"-1"10"-4511,-1 70 1548,4-143 2044,-3 57-3740,-1 9-247,-6 34-566,3 5-2020,3-15-5664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50.754"/>
    </inkml:context>
    <inkml:brush xml:id="br0">
      <inkml:brushProperty name="width" value="0.025" units="cm"/>
      <inkml:brushProperty name="height" value="0.025" units="cm"/>
    </inkml:brush>
  </inkml:definitions>
  <inkml:trace contextRef="#ctx0" brushRef="#br0">2 1 7495,'0'0'5189,"-2"47"-5189,3-40 0,2-5 96,-2 1-96,2-3-320,-1 0-289,-1 0-896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52.121"/>
    </inkml:context>
    <inkml:brush xml:id="br0">
      <inkml:brushProperty name="width" value="0.025" units="cm"/>
      <inkml:brushProperty name="height" value="0.025" units="cm"/>
    </inkml:brush>
  </inkml:definitions>
  <inkml:trace contextRef="#ctx0" brushRef="#br0">82 54 13773,'0'0'6043,"-2"-8"-4836,-6-25-588,0 21 1071,-1 19-562,-1 16-81,3 13-527,3 1 0,1-1 0,1 0 0,5 53 0,-1-6-446,-3-27 505,-2 0-1,-21 104 0,22-157-102,1-8-136,-1-23 27,1-39-231,31-186 187,-4 60 592,-24 177-1223,-2 39 231,-4 41 174,-21 205 111,39-511 47,-5 104-136,-12 198-119,-13 77 0,7-78 0,-1 75 0,13-133 0,2-10 0,5-13 0,-1-21 0,-2 0 0,-1 0 0,-3 0 0,-4-80 0,1 58 0,-4 128-113,-13 69 0,3-29 24,4 56 132,27-227 202,-7-25-231,-3-157 0,-8 189-15,-9 168 1,0-19 0,3 55 0,35-218 0,-17 37 0,-2-1 0,-1-1 0,4-67 0,-31 205-480,8 12-1767,-5 39-6589,11-106 1309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1.098"/>
    </inkml:context>
    <inkml:brush xml:id="br0">
      <inkml:brushProperty name="width" value="0.025" units="cm"/>
      <inkml:brushProperty name="height" value="0.025" units="cm"/>
    </inkml:brush>
  </inkml:definitions>
  <inkml:trace contextRef="#ctx0" brushRef="#br0">1 50 17008,'0'0'10768,"2"9"-10405,4 38 678,-1 0 1,-4 90 0,-2-74-19,1-61-1015,0-1 1,-1 1 0,1-1-1,0 1 1,0 0 0,1-1-1,-1 1 1,0-1 0,0 1-1,1-1 1,-1 1 0,1 0-1,0-1 1,-1 0 0,1 1-1,0-1 1,1 3 0,-1-4-4,0 0 1,-1 0-1,1 0 1,0 1 0,-1-1-1,1 0 1,0 0-1,0 0 1,-1-1-1,1 1 1,0 0 0,-1 0-1,1 0 1,-1 0-1,1-1 1,0 1-1,-1 0 1,1 0 0,0-1-1,-1 1 1,1-1-1,-1 1 1,1 0 0,-1-1-1,1 1 1,-1-1-1,1 0 1,5-5 27,-1-1 1,1 0 0,-1 0-1,7-14 1,-5 8-34,-1 0 0,0-1 0,-1 0 0,0 0 0,-1-1 0,-1 1 0,0-1 0,-1 1 0,-1-1 0,0 0 0,-1 0 0,-2-18 0,2 33 0,0 0 0,0 0 0,-1 1 0,1-1 0,0 0 0,0 0 0,0 0 0,0 0 0,-1 1 0,1-1 0,0 0 0,0 0 0,0 0 0,0 0 0,-1 0 0,1 0 0,0 0 0,0 1 0,-1-1 0,1 0 0,0 0 0,0 0 0,0 0 0,-1 0 0,1 0 0,0 0 0,0 0 0,-1 0 0,1 0 0,0 0 0,0 0 0,0 0 0,-1-1 0,1 1 0,0 0 0,0 0 0,0 0 0,-1 0 0,1 0 0,0 0 0,0 0 0,0-1 0,0 1 0,-1 0 0,1 0 0,0 0 0,0 0 0,0-1 0,0 1 0,0 0 0,-1 0 0,1 0 0,0-1 0,0 1 0,0 0 0,0 0 0,0-1 0,0 1 0,0 0 0,0 0 0,0 0 0,0-1 0,-6 19 0,4-9 0,1 0 0,1 0 0,0 0 0,0 0 0,1 0 0,0 0 0,1 0 0,0 0 0,0 0 0,5 12 0,-5-17 0,1 0 0,-1 0 0,0-1 0,1 1 0,0-1 0,0 1 0,0-1 0,0 0 0,0 0 0,1 0 0,-1-1 0,1 1 0,0-1 0,0 0 0,0 0 0,0 0 0,0-1 0,0 1 0,0-1 0,1 0 0,-1 0 0,0-1 0,9 1 0,-4-1 0,1-1 0,-1 0 0,0-1 0,0 0 0,1 0 0,-1-1 0,-1 0 0,1-1 0,0 0 0,-1 0 0,0-1 0,0 0 0,0 0 0,-1-1 0,0 0 0,0 0 0,7-8 0,-1 1 0,-1-1 0,0-1 0,-1 1 0,-1-2 0,0 0 0,-1 0 0,12-30 0,-18 40 0,-1 0 0,-1 0 0,1 0 0,-1-1 0,0 1 0,0 0 0,-1-1 0,0 1 0,0 0 0,-1-7 0,1 12 0,0 1 0,0-1 0,0 1 0,-1-1 0,1 1 0,0-1 0,0 1 0,-1-1 0,1 1 0,0 0 0,-1-1 0,1 1 0,0-1 0,-1 1 0,1 0 0,0-1 0,-1 1 0,1 0 0,-1-1 0,1 1 0,-1 0 0,1 0 0,-1-1 0,1 1 0,-1 0 0,1 0 0,-1 0 0,1 0 0,-1 0 0,1 0 0,-1 0 0,0 0 0,1 0 0,-1 0 0,1 0 0,-1 0 0,1 0 0,-1 0 0,1 0 0,-1 1 0,1-1 0,-1 0 0,0 1 0,-20 14 0,9 1 0,2 0 0,0 2 0,0-1 0,2 1 0,0 0 0,1 1 0,1-1 0,1 1 0,1 1 0,0-1 0,1 1 0,2-1 0,0 28 0,1-45 0,0 1 0,0-1 0,1 1 0,-1-1 0,1 0 0,0 1 0,0-1 0,-1 0 0,1 0 0,1 1 0,-1-1 0,0 0 0,1 0 0,-1 0 0,1 0 0,-1-1 0,1 1 0,0 0 0,0-1 0,2 2 0,0 0 0,0-1 0,1 0 0,-1 0 0,1 0 0,-1-1 0,1 0 0,0 1 0,-1-2 0,10 2 0,-2-2 0,0 0 0,1-1 0,-1 0 0,0-1 0,0 0 0,0-1 0,19-7 0,-13 2 0,1-1 0,-2-1 0,1-1 0,-2 0 0,19-16 0,-29 23 0,-1-1 0,0 1 0,0-1 0,-1 0 0,1 0 0,-1-1 0,0 1 0,0-1 0,-1 0 0,0 0 0,0 0 0,0 0 0,-1-1 0,0 1 0,0-1 0,-1 0 0,0 1 0,0-1 0,0-7 0,-1 13 0,0 1 0,0-1 0,-1 0 0,1 1 0,0-1 0,-1 1 0,1-1 0,0 0 0,-1 1 0,1-1 0,-1 1 0,1-1 0,-1 1 0,1 0 0,-1-1 0,1 1 0,-1-1 0,0 1 0,1 0 0,-1-1 0,1 1 0,-1 0 0,0 0 0,1 0 0,-1 0 0,0-1 0,1 1 0,-1 0 0,0 0 0,1 0 0,-1 0 0,0 0 0,1 1 0,-1-1 0,0 0 0,1 0 0,-1 0 0,0 0 0,1 1 0,-1-1 0,0 1 0,-29 12 0,24-8 0,-1 1 0,1-1 0,1 2 0,-1-1 0,1 0 0,0 1 0,0 0 0,1 0 0,0 1 0,-3 8 0,6-14 0,0 0 0,0 0 0,0 1 0,1-1 0,-1 0 0,1 0 0,0 1 0,-1-1 0,1 0 0,0 0 0,0 1 0,1-1 0,-1 0 0,0 1 0,1-1 0,0 0 0,-1 0 0,1 0 0,0 0 0,0 1 0,0-1 0,0 0 0,0-1 0,1 1 0,-1 0 0,1 0 0,-1 0 0,1-1 0,0 1 0,-1-1 0,1 1 0,0-1 0,0 0 0,0 0 0,0 0 0,0 0 0,0 0 0,0 0 0,1 0 0,3 0 0,6 2-774,1-1 1,0 0-1,0-1 0,19 0 1,-31-1 691,54 0-8652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1.638"/>
    </inkml:context>
    <inkml:brush xml:id="br0">
      <inkml:brushProperty name="width" value="0.025" units="cm"/>
      <inkml:brushProperty name="height" value="0.025" units="cm"/>
    </inkml:brush>
  </inkml:definitions>
  <inkml:trace contextRef="#ctx0" brushRef="#br0">24 0 20179,'0'0'4810,"-5"10"-3043,-12 31-176,16-40-1545,1 1 0,0-1 0,0 1 0,-1-1 0,1 1 0,1 0 0,-1-1 0,0 1 0,0-1 0,0 1 0,1-1 0,-1 1 0,1-1 1,-1 1-1,1-1 0,0 0 0,-1 1 0,1-1 0,0 0 0,0 1 0,2 1 0,25 20 194,-19-17-121,98 87 287,-4-3-3391,-103-90 2867,0 0 0,0 1-1,0-1 1,0 0-1,1 0 1,-1 0 0,0 1-1,0-1 1,1 0-1,-1 0 1,0 0 0,0 0-1,1 0 1,-1 1-1,0-1 1,0 0 0,1 0-1,-1 0 1,0 0-1,1 0 1,-1 0 0,0 0-1,0 0 1,1 0 0,-1 0-1,0 0 1,1 0-1,-1 0 1,0 0 0,0 0-1,1-1 1,-1 1-1,0 0 1,0 0 0,1 0-1,-1 0 1,0 0-1,0-1 1,1 1 0,-1 0-1,0 0 1,0 0-1,0-1 1,1 1 0,-1 0-1,0 0 1,0-1-1,0 1 1,0 0 0,0 0-1,0-1 1,1 1 0,-1 0-1,0-1 1,0 1-1,0 0 1,0 0 0,0-1-1,0 1 1,0 0-1,0-1 1,0 1 0,0 0-1,-1 0 1,1-1-1,0 1 1,0 0 0,0-1-1,0 1 1,-4-24-6083,-8-7-4721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2.074"/>
    </inkml:context>
    <inkml:brush xml:id="br0">
      <inkml:brushProperty name="width" value="0.025" units="cm"/>
      <inkml:brushProperty name="height" value="0.025" units="cm"/>
    </inkml:brush>
  </inkml:definitions>
  <inkml:trace contextRef="#ctx0" brushRef="#br0">1 18 20339,'0'0'1751,"5"9"-304,4 4-1053,-1-2 1,2 1 0,-1-1-1,2-1 1,-1 0-1,1 0 1,1-1-1,0 0 1,0-1-1,20 9 1,32 12-285,28 15-1462,-82-38-15,0 1 0,-1 0 0,15 13 0,-24-25-1948,0-2 2291,-1 1 0,0 0 0,0-1 0,-1 1 0,0 0 0,0 0 0,0 0 0,-5-7 0,1 3 184,0 0 0,-1 0 0,0 1 0,-13-13 0,-42-32 1505,-3 8 3689,23 16 599,47 38 1426,23 21-3735,40 37-1059,-54-54-1461,76 56 954,-82-62-1191,1 0 0,0-1 0,0-1 1,0 0-1,1 0 0,-1-1 0,1 0 0,18 3 1,-28-6 11,1 0 0,0 0 1,0 0-1,-1 0 1,1 0-1,0 0 1,0 0-1,0 0 1,-1 0-1,1 0 1,0 0-1,0 0 1,-1-1-1,1 1 1,0 0-1,0-1 1,-1 1-1,1-1 1,0 1-1,-1-1 1,1 1-1,-1-1 1,1 1-1,0-1 0,-1 1 1,1-1-1,-1 0 1,0 1-1,1-1 1,-1 0-1,1 1 1,-1-1-1,0 0 1,0 0-1,1-1 1,-2-31-4407,-5 0-943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2.401"/>
    </inkml:context>
    <inkml:brush xml:id="br0">
      <inkml:brushProperty name="width" value="0.025" units="cm"/>
      <inkml:brushProperty name="height" value="0.025" units="cm"/>
    </inkml:brush>
  </inkml:definitions>
  <inkml:trace contextRef="#ctx0" brushRef="#br0">1 1 12908,'0'0'4031,"0"8"-1827,2 3-1784,0 0-1,1-1 0,0 1 0,1-1 0,0 0 0,1 0 0,0 0 0,0-1 0,1 1 0,0-1 0,1-1 0,-1 1 0,13 10 0,7 7-16,2-1 0,44 30 0,-62-48-735,0 0 0,1-1 0,0 0 0,0-1 0,0 0 0,1-1 0,-1-1 0,1 1 0,0-2 0,0 0-1,15 1 1,-26-3 165,0-1 0,0 1 0,0-1 0,0 0 0,0 0 0,0 1 0,0-1 0,0 0 0,0 0 0,-1 0-1,1 0 1,0 0 0,-1 0 0,1 0 0,-1 0 0,1 0 0,-1 0 0,0 0 0,1 0 0,-1 0 0,0 0-1,0-1 1,1 1 0,-1 0 0,0 0 0,0 0 0,0 0 0,-1 0 0,1-1 0,0 0 0,-4-40-4546,-7 2-1383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2.837"/>
    </inkml:context>
    <inkml:brush xml:id="br0">
      <inkml:brushProperty name="width" value="0.025" units="cm"/>
      <inkml:brushProperty name="height" value="0.025" units="cm"/>
    </inkml:brush>
  </inkml:definitions>
  <inkml:trace contextRef="#ctx0" brushRef="#br0">1 28 11659,'0'0'4265,"0"9"-1713,4 12-1799,0-1 0,1 1 0,0-1 0,2 1 0,1-2 0,0 1 0,15 24 0,-16-33-626,-1 1 1,2-1 0,-1-1-1,1 1 1,1-1-1,0-1 1,0 0 0,1 0-1,0-1 1,1 0-1,0-1 1,0 0 0,21 10-1,-30-16-141,-1-1-1,1 1 1,0 0 0,0-1-1,0 1 1,0-1-1,0 1 1,0-1 0,0 0-1,0 0 1,0 0 0,0 0-1,0 0 1,0 0-1,0-1 1,0 1 0,0 0-1,0-1 1,-1 0-1,1 1 1,0-1 0,0 0-1,0 0 1,-1 0 0,1 0-1,2-3 1,-2 1-125,0 0 1,0 0-1,-1-1 0,1 1 1,-1 0-1,0-1 0,0 1 1,0-1-1,0 1 0,-1-1 1,1 1-1,-1-1 0,0-6 1,-1-5-609,-1-1 0,0 1-1,-1-1 1,0 1 0,-1 0 0,-7-15 0,0 3 294,-2 2 1,0 0-1,-2 0 0,-32-41 1,47 66 498,0-1 0,-1 1 0,1-1 0,0 0 0,-1 1 0,1-1 0,0 1 0,-1-1 1,1 1-1,-1-1 0,1 1 0,-1-1 0,1 1 0,-1 0 0,1-1 0,-1 1 1,1 0-1,-1-1 0,1 1 0,-1 0 0,0-1 0,1 1 0,-1 0 0,0 0 0,1 0 1,-1 0-1,0 0 0,1 0 0,-1 0 0,0 0 0,1 0 0,-1 0 0,1 0 0,-1 0 1,0 0-1,0 1 0,-1 24 850,17 39-2,-11-57-778,0 1 0,0-1 1,0 0-1,1-1 0,0 1 0,1-1 0,-1 0 0,1 0 0,13 9 1,-17-14-127,0 1 1,0-1-1,0 0 1,0 1-1,0-1 1,1 0-1,-1-1 1,0 1-1,0 0 1,1-1-1,-1 1 1,1-1-1,-1 0 1,0 0-1,1 0 1,-1 0-1,1 0 1,-1 0-1,1-1 1,-1 1-1,0-1 1,1 0-1,-1 1 1,0-1-1,0 0 1,0 0-1,1-1 1,-1 1-1,0 0 1,0-1-1,-1 1 1,1-1-1,0 0 1,0 0-1,-1 1 1,1-1-1,1-4 1,1 0-587,0-1-1,-1 1 1,0-1 0,0 1 0,-1-1-1,0 0 1,0 0 0,-1 0 0,1 0-1,-2 0 1,1 0 0,-1-13 0,-2 18 2560,-1 7-1105,-3 10-116,5-1-182,1 1 1,0-1 0,1 0 0,0 1 0,7 24 0,-8-36-528,1 0 0,0 0 0,-1 0 0,1 0 0,1 0 0,-1 0 0,0 0 0,1-1 0,-1 1 0,1 0 0,0-1 0,0 0 0,0 1 0,0-1 0,0 0 0,1 0 0,-1 0 0,1 0 0,-1-1 0,1 1 0,-1 0 0,1-1 0,0 0 0,0 0 0,0 0 0,0 0 0,0 0 0,0-1 0,0 1 0,0-1 0,0 0 0,0 0 0,6 0 0,-6-1-53,1 0 1,-1 0 0,1 0-1,-1 0 1,0-1-1,0 1 1,1-1 0,-1 0-1,0 0 1,0 0 0,-1-1-1,1 1 1,0 0-1,-1-1 1,1 0 0,-1 0-1,0 0 1,0 0 0,0 0-1,0 0 1,1-4 0,4-10-277,-1 0 1,0 0-1,4-20 1,-2 4 653,1 62 3533,-5-13-2812,0 0 1,1 0-1,11 25 0,-14-37-1147,0-1-1,0 0 0,0 0 0,0 0 0,1 0 0,-1 0 1,1 0-1,-1 0 0,1-1 0,5 4 0,-7-5-234,1-1-1,-1 1 0,1 0 1,0-1-1,-1 1 0,1-1 1,0 1-1,0-1 0,-1 0 1,1 0-1,0 0 0,0 0 0,0 0 1,-1 0-1,1 0 0,0-1 1,0 1-1,-1-1 0,1 1 1,0-1-1,-1 0 0,1 0 1,1-1-1,15-14-11196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6:35.632"/>
    </inkml:context>
    <inkml:brush xml:id="br0">
      <inkml:brushProperty name="width" value="0.025" units="cm"/>
      <inkml:brushProperty name="height" value="0.025" units="cm"/>
    </inkml:brush>
  </inkml:definitions>
  <inkml:trace contextRef="#ctx0" brushRef="#br0">3356 134 6342,'-691'203'8973,"457"-114"-7586,3 10-1,-281 166 0,416-209-1140,-527 324 191,473-278 61,4 6 1,-130 128-1,218-181-390,2 2 0,3 3-1,3 2 1,3 2 0,-45 79-1,86-131-103,0 0 0,0 0 0,1 0 0,1 1 0,0 0 0,1 0 0,-3 20-1,6-29-8,0 0-1,0 0 0,0-1 0,0 1 0,0 0 1,1-1-1,0 1 0,0-1 0,0 1 0,0-1 1,0 1-1,1-1 0,0 1 0,-1-1 0,1 0 0,0 0 1,1 0-1,-1 0 0,0 0 0,1-1 0,0 1 1,-1-1-1,1 0 0,0 1 0,0-1 0,1 0 1,-1-1-1,0 1 0,1-1 0,-1 1 0,4 0 1,16 3-5,0 0 1,0-2 0,1-1-1,-1-1 1,37-2 0,-16 0 6,5-1 38,0-2 0,0-2 0,-1-3 1,0-1-1,67-25 0,226-106 32,-289 118-78,768-358-321,-18-37 424,-306 124 478,-99 56 1331,-336 203-1535,230-148 992,-263 162-1201,-1-1-1,-1-2 0,-1 0 0,-1-2 0,-1 0 0,-1-2 1,29-49-1,-43 63-39,-1-2 0,0 1 1,-1-1-1,-1 0 0,-1 0 0,4-23 1,-7 34-74,0-1 1,0 1 0,-1-1 0,0 1-1,0-1 1,0 1 0,-1-1 0,0 1-1,0-1 1,0 1 0,-1 0 0,0-1-1,0 1 1,0 0 0,0 0 0,-1 1 0,0-1-1,0 0 1,0 1 0,-1 0 0,1-1-1,-1 2 1,-5-5 0,-2 1-31,0 0-1,-1 1 1,0 0-1,0 1 1,0 1 0,-1 0-1,0 0 1,1 1 0,-22-2-1,-15 1-29,-60 3-1,74 1 47,-186 16-680,34 0-6446,136-15-265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6:30.155"/>
    </inkml:context>
    <inkml:brush xml:id="br0">
      <inkml:brushProperty name="width" value="0.025" units="cm"/>
      <inkml:brushProperty name="height" value="0.025" units="cm"/>
    </inkml:brush>
  </inkml:definitions>
  <inkml:trace contextRef="#ctx0" brushRef="#br0">0 224 10410,'11'1'2370,"364"31"1402,-268-28-2319,175-18 0,1218-101 1916,-298 74-3001,430-5 1319,-311 69-1324,134-12-241,-980-12 338,235-10 569,-58 1 403,-498 11-1189,8 1-474,172-21 0,-329 19-328,1-1-1,-1 0 1,0 0-1,0 0 0,1 0 1,-1-1-1,0 0 1,0 0-1,0 0 1,7-6-1,5-11-5947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6:31.922"/>
    </inkml:context>
    <inkml:brush xml:id="br0">
      <inkml:brushProperty name="width" value="0.025" units="cm"/>
      <inkml:brushProperty name="height" value="0.025" units="cm"/>
    </inkml:brush>
  </inkml:definitions>
  <inkml:trace contextRef="#ctx0" brushRef="#br0">1 128 11147,'0'0'1254,"11"3"-795,28 2-146,1-1-1,-1-2 0,57-4 1,135-20 1409,-126 10-567,1987-94 2106,-1275 121-2878,-2-1 121,-466-17-370,702 29 1835,731 53-1563,-1090-68-179,695-15 571,-1361 3-747,368-8 1270,-371 15-1182,-21-5-271,-1-1-1,1 1 1,0 0-1,0-1 1,-1 0-1,1 1 1,0-1-1,0 0 0,0 1 1,-1-1-1,1 0 1,2-1-1,10-12-4033,1-15-1679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7:21.904"/>
    </inkml:context>
    <inkml:brush xml:id="br0">
      <inkml:brushProperty name="width" value="0.025" units="cm"/>
      <inkml:brushProperty name="height" value="0.025" units="cm"/>
    </inkml:brush>
  </inkml:definitions>
  <inkml:trace contextRef="#ctx0" brushRef="#br0">28220 808 8968,'0'0'9236,"0"-8"-8601,-1 2-557,0 4-61,1 0 1,-1-1-1,1 1 0,0-1 1,0 1-1,0-1 1,0 1-1,0 0 0,1-1 1,-1 1-1,1-1 1,-1 1-1,1 0 0,0-1 1,0 1-1,0 0 1,0 0-1,1 0 0,-1 0 1,3-3-1,-3 4-14,0-1 0,0 1 0,0 0-1,-1 0 1,1 0 0,0-1 0,0 1-1,-1 0 1,1 0 0,-1-1 0,1 1 0,-1-1-1,0 1 1,0 0 0,1-1 0,-1 1-1,0-1 1,0 1 0,0-1 0,0 1-1,-1 0 1,1-1 0,0 1 0,-1-1 0,1 1-1,-1 0 1,1-1 0,-1 1 0,0 0-1,1 0 1,-1-1 0,0 1 0,0 0 0,0 0-1,0 0 1,0 0 0,0 0 0,0 0-1,0 0 1,0 0 0,0 1 0,-1-1-1,1 0 1,0 1 0,-3-1 0,-9-6 299,0 0 0,0 2 0,-22-7-1,24 8 185,-92-25 145,0 3 0,-2 6 0,0 3 0,-149-2 0,-1624-37-527,1537 49-86,-1231 36 233,-573 22-98,1813-48-156,-1130-40 83,-356-52 475,1483 77-176,-479-34-144,-301-7-198,269 27 32,6-53-36,377 10 61,-229-29 202,-3 49-307,583 47 12,-115 1-16,188 3 11,-1 2 1,1 1 0,-61 17 0,96-21 6,0 0 0,1 0-1,-1 1 1,0-1 0,0 1-1,1 0 1,-1 0 0,1 0-1,0 1 1,-1-1 0,1 1 0,0 0-1,0 0 1,1 0 0,-1 0-1,1 0 1,-1 0 0,1 1 0,0-1-1,0 1 1,-2 6 0,1 2 8,1 1 0,1-1 1,0 0-1,0 0 0,3 24 0,-2-26-10,4 65 5,-1-47 1,-1 0 0,-1 0 0,-2 0 0,0 0 0,-2 0 1,-1-1-1,-2 1 0,-11 36 0,-63 111 51,52-118 289,2 0 0,-25 81 0,47-119-280,0 1 1,1-1-1,1 1 0,1-1 0,1 1 0,4 37 0,4-34-75,-4-4 488,-4-19-469,-1 1 0,0-1 0,0 0 1,1 1-1,-1-1 0,0 0 0,0 1 0,0-1 1,0 0-1,0 0 0,0 0 0,1 0 1,-1 0-1,0 0 0,0 0 0,0 0 0,0 0 1,0-1-1,0 1 0,1 0 0,-1 0 1,0-1-1,0 1 0,0-1 0,-1 0 0,-16-4-2,-1 1 0,-1 1 0,1 0 0,0 2 0,-1 0 0,1 1 0,-30 4 0,-138 33 25,133-24 20,-97 12 0,-445-32 180,208-7 141,-592-14-279,142-16-98,-113-10 14,543 27-25,-604 37 0,-494-12 114,113 23-112,1061 0 54,-500-31 0,347-13-111,396 24 49,0 4 0,1 4 0,-125 29 0,185-31-7,0 2-1,0 0 1,1 2 0,1 1 0,0 1 0,0 1 0,-45 34 0,53-33 27,1 0 0,1 2 0,1-1 0,0 2 0,1 0 0,1 1 0,1 0 0,0 1 0,2 0 0,-13 35 0,11-19 4,1 0 0,2 1-1,1 0 1,-4 67 0,11-80-19,1 0 0,0 0 0,2 0 0,1 0 0,1 0 0,1-1 0,1 0 1,15 39-1,-14-48-41,1 1-1,1-1 1,0-1 0,1 0 0,0 0 0,1-1 0,1 0 0,0-1 0,0 0-1,1-1 1,0-1 0,1 0 0,0-1 0,0 0 0,18 6 0,22 7-148,2-3 0,109 21 0,-82-21 343,1243 219-151,270-142-95,-611-48 74,1174 40 69,327-157 27,-659 3 0,174-9-21,644-1-59,1090 83 59,-3337 0-28,114 0 29,-5-33-13,-233-14-13,-235 33-16,0-2-1,-1-2 1,0-2 0,64-32 0,-92 41 7,0-1 1,0 0-1,-1-1 1,0 0-1,-1-1 1,0 1-1,0-2 1,0 1-1,-1-1 0,0 0 1,-1 0-1,10-21 1,-13 23-5,-1 1 1,0-1 0,0 0-1,-1 0 1,0 0-1,0 0 1,0 0-1,-1 0 1,0-1 0,-1 1-1,1 0 1,-1 0-1,-1 0 1,1 0-1,-1 0 1,-1 1 0,1-1-1,-1 0 1,0 1-1,0 0 1,-7-9 0,-11-15-6,-3 0 1,0 2 0,-36-33 0,-93-72 5,71 65-5,-386-318-390,447 363 446,21 23-59,-1-1 0,1 1 1,0 0-1,0-1 0,0 1 0,0 0 0,0-1 1,0 1-1,0-1 0,0 1 0,0 0 1,0-1-1,0 1 0,0-1 0,0 1 0,0 0 1,0-1-1,0 1 0,0 0 0,0-1 0,1 1 1,-1-1-1,0 1 0,0 0 0,0-1 0,1 1 1,-1 0-1,0 0 0,0-1 0,1 1 1,-1 0-1,0-1 0,1 1 0,-1 0 0,1 0 1,4-2-31,0 0 0,1 1 0,-1 0 0,1 0 0,-1 1 1,1-1-1,7 1 0,65 0-19,0 3 1,-1 4-1,124 25 0,59 20 393,476 32-1,944-68-303,-512-53-233,-354 6 198,177-20 46,-8-75-18,-898 110-24,740-159 71,-818 173-77,41-11 132,-1-2 1,87-40-1,-123 50-102,1-2 1,-1 1-1,0-2 1,-1 1-1,0-1 0,0-1 1,-1 0-1,0 0 0,0-1 1,-1 0-1,0-1 0,-1 0 1,0 0-1,-1 0 1,0-1-1,6-17 0,-11 26-1,0-1 0,-1 0-1,1 0 1,0 0 0,-1 0-1,0 0 1,0 0 0,0 1-1,-1-1 1,1 0 0,-1 0-1,0 0 1,0 0 0,0 1-1,-1-1 1,1 0 0,-1 1-1,0-1 1,0 1 0,0 0 0,0 0-1,-1-1 1,1 2 0,-1-1-1,-5-4 1,-6-5-35,0 2 0,-1 0 0,-1 1 0,-23-10 0,20 9 48,-222-104 64,-67-36-144,287 141-145,17 8-169,-1-1-1,1 1 1,0-1 0,0 0 0,0-1 0,0 1-1,0 0 1,1-1 0,-7-5 0,13-2-4059,18-7-3629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9:20.539"/>
    </inkml:context>
    <inkml:brush xml:id="br0">
      <inkml:brushProperty name="width" value="0.025" units="cm"/>
      <inkml:brushProperty name="height" value="0.025" units="cm"/>
    </inkml:brush>
  </inkml:definitions>
  <inkml:trace contextRef="#ctx0" brushRef="#br0">116 59 5926,'-9'0'5562,"1"0"-4646,-52-2 734,56 2-976,0-1 1,0 0-1,0 0 0,0 0 0,0 0 0,0 0 1,-6-4-1,38 2 2862,-5 0-3213,697 1 1319,-592 3-1453,491 14 546,-184-3 47,1041 75 1385,-869-53-2012,-481-37-118,-1-6 1,225-45-1,-261 34 165,164-31 1507,-271 52-2105,0-1 0,1-1 0,-1 0 0,-18-4 0,25 3-773,0 0 0,1-1-1,-1 0 1,1-1 0,-11-5 0,-9-11-6102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9:48.523"/>
    </inkml:context>
    <inkml:brush xml:id="br0">
      <inkml:brushProperty name="width" value="0.025" units="cm"/>
      <inkml:brushProperty name="height" value="0.025" units="cm"/>
    </inkml:brush>
  </inkml:definitions>
  <inkml:trace contextRef="#ctx0" brushRef="#br0">1 50 9065,'0'0'6107,"11"-4"-5483,18-4-114,0 1 0,1 1 0,0 1-1,42-1 1,139 6-38,-102 2-428,417 9 64,-23 1-19,641-25 2874,-61 28-1901,-927-11 620,-156-5-1747,1 1 0,-1 0 0,0 0 0,0 0 0,0 0 0,1 0 0,-1-1-1,0 1 1,0 0 0,0 0 0,0 0 0,0-1 0,1 1 0,-1 0 0,0 0 0,0 0 0,0-1 0,0 1 0,0 0 0,0 0 0,0-1 0,0 1 0,0 0 0,0 0 0,0-1 0,0 1 0,0 0 0,0 0 0,0-1 0,0 1 0,0 0 0,0 0 0,0 0 0,0-1-1,-1 1 1,1 0 0,0 0 0,0 0 0,0-1 0,0 1 0,0 0 0,-1 0 0,1 0 0,0-1 0,0 1 0,-1 0 0,-7-13-3001,-13-8-4750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2.279"/>
    </inkml:context>
    <inkml:brush xml:id="br0">
      <inkml:brushProperty name="width" value="0.025" units="cm"/>
      <inkml:brushProperty name="height" value="0.025" units="cm"/>
    </inkml:brush>
  </inkml:definitions>
  <inkml:trace contextRef="#ctx0" brushRef="#br0">134 118 4260,'0'0'14520,"7"-10"-11706,-5 7-2419,24-37 1502,-25 38-1642,0 0 0,0 0 0,0 0 1,0 0-1,0-1 0,0 1 0,-1 0 0,1 0 0,-1-1 0,1 1 0,-1 0 1,0-1-1,0 1 0,0 0 0,0-1 0,0 1 0,-1 0 0,1-1 0,-1 1 1,-1-3-1,1 4-154,-1-1 1,1 1-1,-1 0 1,0-1 0,1 1-1,-1 0 1,0 0 0,0 1-1,0-1 1,0 0-1,0 1 1,0-1 0,0 1-1,0-1 1,0 1-1,0 0 1,0 0 0,0 0-1,0 0 1,0 0-1,0 0 1,0 1 0,0-1-1,0 1 1,-3 1-1,-1-1-50,0 1-1,-1 0 1,1 0-1,0 1 1,0 0-1,-9 6 0,8-3-44,0 1 0,1-1 0,0 1 0,0 1 0,1-1 0,0 1 0,0 0 0,-4 9 0,7-13-3,0 1 1,0 0-1,0-1 0,1 1 0,0 0 0,-1 0 0,2 0 0,-1 0 0,1 0 0,-1 0 1,1 0-1,1 0 0,-1 0 0,1 0 0,0 0 0,2 7 0,-2-10 3,1 0-1,0 0 1,0 0 0,0 0-1,0-1 1,0 1-1,0 0 1,0-1 0,1 1-1,-1-1 1,0 0-1,1 0 1,-1 0 0,1 0-1,-1 0 1,1-1-1,0 1 1,-1-1 0,1 0-1,0 0 1,-1 0-1,1 0 1,0 0 0,0 0-1,3-1 1,4 0 34,-1-1 1,1 1 0,0-1 0,-1-1-1,17-6 1,-15 4-47,0-1 1,0 0-1,0-1 0,-1 0 0,0 0 1,-1-1-1,0 0 0,0-1 0,-1 0 1,0-1-1,0 1 0,-1-1 1,7-13-1,-22 39-140,1-1 0,0 1 0,1 0 0,1 0 0,-4 21 0,9-36 153,0 0 1,0-1-1,0 1 0,0-1 0,0 1 0,0 0 0,0-1 0,0 1 0,0 0 0,1-1 0,-1 1 0,0-1 0,0 1 0,1 0 0,-1-1 0,0 1 0,1-1 0,-1 1 0,0-1 1,1 1-1,-1-1 0,1 1 0,-1-1 0,1 0 0,-1 1 0,1-1 0,-1 0 0,1 1 0,-1-1 0,1 0 0,0 0 0,-1 1 0,1-1 0,29 1 323,28-17 88,55-44-418,-23 10 0,-90 50 0,0 0 0,1 0 0,-1-1 0,0 1 0,1 0 0,-1 0 0,0 0 0,1 0 0,-1 0 0,0-1 0,1 1 0,-1 0 0,1 0 0,-1 0 0,0 0 0,1 0 0,-1 0 0,0 0 0,1 0 0,-1 0 0,1 0 0,-1 1 0,0-1 0,1 0 0,-1 0 0,0 0 0,1 0 0,-1 1 0,0-1 0,1 0 0,-1 0 0,0 0 0,0 1 0,1-1 0,-1 1 0,3 16 0,-14 35 0,7-33 0,4-18 0,-1 0 0,1 0 0,0 0 0,0 0 0,0 0 0,0 0 0,0 0 0,0-1 0,0 1 0,0 0 0,0 0 0,0 0 0,0 0 0,1 0 0,-1 0 0,0 0 0,1-1 0,-1 1 0,0 0 0,1 0 0,-1-1 0,1 1 0,-1 0 0,1 0 0,0-1 0,-1 1 0,1 0 0,0-1 0,-1 1 0,1-1 0,1 1 0,0 0 0,0-1 0,1 0 0,-1 0 0,0 1 0,0-1 0,1-1 0,-1 1 0,0 0 0,0 0 0,1-1 0,-1 0 0,3 0 0,11-6 0,0 0 0,23-14 0,-33 18 0,3-3 0,-5 4 0,0-1 0,1 1 0,-1-1 0,1 1 0,-1 0 0,1 1 0,0-1 0,0 1 0,6-1 0,-9 7-439,-2 0 0,1 0 0,0 0 0,-1 0 0,0 0 0,0 0 0,0 0 1,-3 10-1,0 11-8348,2-19 2338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9:49.914"/>
    </inkml:context>
    <inkml:brush xml:id="br0">
      <inkml:brushProperty name="width" value="0.025" units="cm"/>
      <inkml:brushProperty name="height" value="0.025" units="cm"/>
    </inkml:brush>
  </inkml:definitions>
  <inkml:trace contextRef="#ctx0" brushRef="#br0">1 79 9225,'0'0'3795,"12"-4"-3352,31-7 662,0 2-1,1 2 1,69-3-1,149 9 22,-211 2-1160,286 13 272,38 1-76,1074-15 1637,-427-11-907,-673-7-214,-215 12-1929,-116 4-1023,-1-2 0,35-10 1,-27 3-2211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0:28.697"/>
    </inkml:context>
    <inkml:brush xml:id="br0">
      <inkml:brushProperty name="width" value="0.025" units="cm"/>
      <inkml:brushProperty name="height" value="0.025" units="cm"/>
    </inkml:brush>
  </inkml:definitions>
  <inkml:trace contextRef="#ctx0" brushRef="#br0">0 72 5125,'0'-3'153,"0"0"1,1 0-1,-1 0 1,0 0-1,1 0 0,0 0 1,0 0-1,0 1 1,0-1-1,0 0 0,1 1 1,-1-1-1,1 0 1,-1 1-1,1 0 1,0-1-1,0 1 0,0 0 1,0 0-1,1 0 1,-1 0-1,1 1 0,-1-1 1,1 1-1,4-3 1,-3 3-121,0-1-1,0 1 1,0 0 0,0 0 0,0 1 0,0-1-1,0 1 1,0 0 0,0 0 0,0 0 0,0 1-1,1 0 1,-1-1 0,0 1 0,-1 0 0,1 1 0,0-1-1,6 4 1,14 8 263,1-2-1,1-1 0,0-1 1,0-1-1,0-1 1,48 6-1,170 1 2276,-151-11-2112,193 3 298,178 10 24,79-2 698,-471-14-1127,-72 0-305,-1 0 0,0 0 1,1-1-1,-1 1 0,0-1 0,1 1 1,-1 0-1,1-1 0,-1 1 0,1-1 0,-1 1 1,1-1-1,-1 0 0,1 1 0,-1-1 1,1 1-1,0-1 0,-1 0 0,1 1 1,0-1-1,0 0 0,-1 1 0,1-1 1,0 0-1,0 1 0,0-1 0,0 0 1,0 0-1,0 1 0,0-1 0,0 0 0,0 0 1,0 1-1,1-1 0,-1 0 0,0 1 1,0-1-1,1 0 0,-1 1 0,0-1 1,1 0-1,-1 1 0,0-1 0,1 1 1,-1-1-1,1 1 0,-1-1 0,1 1 0,0-1 1,-1 1-1,1-1 0,-1 1 0,1 0 1,0-1-1,-1 1 0,1 0 0,0 0 1,-1-1-1,1 1 0,0 0 0,0 0 1,-1 0-1,1 0 0,0 0 0,0 0 1,-4-1-77,0 1 1,0-1-1,0 1 1,-1 0-1,1 0 1,0 0-1,0 0 1,0 1-1,-1-1 1,1 1-1,0 0 1,0 0-1,0 0 1,0 0-1,0 0 1,-5 3-1,1 2-1088,0-1-1,1 1 1,-1 1 0,-8 10-1,7-8-1096,-3 4-5313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0:29.794"/>
    </inkml:context>
    <inkml:brush xml:id="br0">
      <inkml:brushProperty name="width" value="0.025" units="cm"/>
      <inkml:brushProperty name="height" value="0.025" units="cm"/>
    </inkml:brush>
  </inkml:definitions>
  <inkml:trace contextRef="#ctx0" brushRef="#br0">0 1 7751,'0'0'2056,"13"1"-1346,543 11-22,-355-14 401,1697 39 4225,-1042-14-5044,158-25 931,-382-4-832,-572 3-322,0-3 1,67-15-1,-68 10-34,0 2 0,68 0 0,-105 8-304,0 2-1,0 0 1,0 1-1,42 11 1,-52-9-1138,0-1-1,0-1 1,23 2-1,5-3-5483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20.314"/>
    </inkml:context>
    <inkml:brush xml:id="br0">
      <inkml:brushProperty name="width" value="0.025" units="cm"/>
      <inkml:brushProperty name="height" value="0.025" units="cm"/>
    </inkml:brush>
  </inkml:definitions>
  <inkml:trace contextRef="#ctx0" brushRef="#br0">0 171 9705,'0'0'6972,"10"-4"-6155,19-9-271,1 2 1,0 1-1,0 1 1,1 2-1,0 1 1,0 2 0,42-2-1,155 8 413,359-11 223,645-45 647,-553 32-1187,972 5 773,-1174 46-1285,77 2-84,23-64 221,-563 31-274,328-19 30,-341 21 105,-16 0-735,-14 0-4466,16 0-932,3 0-3679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28.313"/>
    </inkml:context>
    <inkml:brush xml:id="br0">
      <inkml:brushProperty name="width" value="0.025" units="cm"/>
      <inkml:brushProperty name="height" value="0.025" units="cm"/>
    </inkml:brush>
  </inkml:definitions>
  <inkml:trace contextRef="#ctx0" brushRef="#br0">168 0 19571,'0'0'8626,"-6"13"-7697,-32 62 90,-31 95-1,57-133-751,1 0 1,1 1-1,3 0 0,1 1 1,-2 46-1,8-80-267,0 0 0,0 0 0,0 0 0,1-1 0,0 1 0,0 0 0,0 0 0,0-1 0,1 1 0,0-1 0,0 1 0,0-1 0,0 0 0,1 0 0,-1 0 0,5 4 0,-3-4 0,1 0 0,-1-1 0,1 1 0,1-1 0,-1 0 0,0 0 0,1-1 0,-1 0 0,1 0 0,-1 0 0,1-1 0,11 2 0,20 2-20,0-2-1,-1-2 1,1-2-1,0 0 1,-1-3-1,0-1 1,1-2-1,-2-1 1,1-2-1,-1-1 1,43-21-1,-33 3-3391,-40 24 1897,1 0 0,-2 0 0,1 0 0,0 0 0,5-10 0,5-16-8286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28.672"/>
    </inkml:context>
    <inkml:brush xml:id="br0">
      <inkml:brushProperty name="width" value="0.025" units="cm"/>
      <inkml:brushProperty name="height" value="0.025" units="cm"/>
    </inkml:brush>
  </inkml:definitions>
  <inkml:trace contextRef="#ctx0" brushRef="#br0">1 1 20307,'0'0'6972,"11"6"-5103,1 0-1602,7 4 268,0 1 0,0 1 1,19 16-1,-32-24-459,-1 1 0,0 0-1,0 0 1,-1 0 0,1 1-1,-1 0 1,0 0 0,-1 0-1,1 0 1,-1 0 0,0 1-1,-1-1 1,0 1 0,0 0-1,2 12 1,-3-6-83,-1 0-1,0-1 1,-1 1 0,0 0 0,-1 0-1,-1 0 1,0-1 0,-8 21-1,-4 2-282,-31 52 1,33-66-155,1 0 0,1 1 0,0 1 0,2 0 0,1 0 0,-7 32 0,14-40-7430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29.719"/>
    </inkml:context>
    <inkml:brush xml:id="br0">
      <inkml:brushProperty name="width" value="0.025" units="cm"/>
      <inkml:brushProperty name="height" value="0.025" units="cm"/>
    </inkml:brush>
  </inkml:definitions>
  <inkml:trace contextRef="#ctx0" brushRef="#br0">128 1 16816,'0'0'5744,"-3"10"-3272,-32 78-841,-26 80 2326,54-141-3528,0 0 1,2 0-1,0 0 1,0 45-1,10-55-1115,6-18-1008,11-25-2519,-17 14 1898,0-1-1,-1 1 1,5-24-1,-2-11-4827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0.045"/>
    </inkml:context>
    <inkml:brush xml:id="br0">
      <inkml:brushProperty name="width" value="0.025" units="cm"/>
      <inkml:brushProperty name="height" value="0.025" units="cm"/>
    </inkml:brush>
  </inkml:definitions>
  <inkml:trace contextRef="#ctx0" brushRef="#br0">0 90 13837,'0'0'3342,"0"-8"-144,1-29-337,-1 36-2693,0 0 0,1 0 0,-1 0-1,0 0 1,0 0 0,1 0 0,-1 0 0,1 0 0,-1 0 0,1 0-1,-1 0 1,1 1 0,-1-1 0,1 0 0,0 0 0,0 1 0,-1-1 0,1 0-1,0 1 1,0-1 0,0 0 0,0 1 0,0-1 0,-1 1 0,1 0-1,0-1 1,0 1 0,2-1 0,30 0 1549,-23 1-1309,256-14 1713,-154 7-5454,-91 7-3669,-35 5-3016,1 0 8952,-22 8-7112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0.389"/>
    </inkml:context>
    <inkml:brush xml:id="br0">
      <inkml:brushProperty name="width" value="0.025" units="cm"/>
      <inkml:brushProperty name="height" value="0.025" units="cm"/>
    </inkml:brush>
  </inkml:definitions>
  <inkml:trace contextRef="#ctx0" brushRef="#br0">29 0 15214,'0'0'8200,"0"8"-5867,0-6-2223,0-1 0,0 1 1,0-1-1,0 1 0,1-1 0,-1 1 0,0-1 0,1 1 1,-1-1-1,1 1 0,-1-1 0,1 1 0,0-1 0,0 0 0,0 1 1,-1-1-1,1 0 0,0 0 0,0 0 0,1 0 0,-1 0 1,0 0-1,0 0 0,0 0 0,1 0 0,-1 0 0,0-1 1,3 2-1,3-1 225,0 0 0,1 0 0,-1-1 1,1 1-1,-1-1 0,12-2 0,103-17 803,-84 11-1453,0 2 0,50-1-1,-87 7 183,-1-1-1,1 1 0,0 0 0,0 0 0,0 0 0,-1 0 0,1 0 1,0 0-1,0 0 0,0 0 0,-1 1 0,1-1 0,0 0 0,0 0 0,-1 1 1,1-1-1,0 0 0,0 1 0,-1-1 0,1 1 0,-1-1 0,1 1 1,0-1-1,-1 1 0,1-1 0,0 2 0,-1-1-87,0 0 1,0 0-1,0 0 0,0 0 1,-1 0-1,1 0 0,0 0 1,-1 0-1,1 0 0,-1-1 1,1 1-1,-1 0 0,1 0 1,-1 0-1,0-1 0,1 1 1,-1 0-1,0 0 0,-40 29-6577,3-12 1059,-4-2-2130</inkml:trace>
  <inkml:trace contextRef="#ctx0" brushRef="#br0" timeOffset="1">82 173 4708,'0'0'8937,"-51"30"-4933,36-16-801,4-3-865,7 0 64,4-4-192,4 1-672,20-7-321,9-1 0,10 0-384,5 0-673,4-1-160,2-7 0,-5 1-1698,-4-3-2401,-4-1-2276,-8-5-2785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1.376"/>
    </inkml:context>
    <inkml:brush xml:id="br0">
      <inkml:brushProperty name="width" value="0.025" units="cm"/>
      <inkml:brushProperty name="height" value="0.025" units="cm"/>
    </inkml:brush>
  </inkml:definitions>
  <inkml:trace contextRef="#ctx0" brushRef="#br0">25 49 11018,'0'0'13918,"-5"9"-12231,2-2-1230,0 1 1,0 0 0,0 0-1,1-1 1,1 1 0,-1 1 0,0 15-1,2-20-366,0 0-1,0 1 0,1-1 0,-1 0 1,1 0-1,0 0 0,0 0 0,1 0 1,-1 0-1,1 0 0,0-1 0,0 1 1,0 0-1,0-1 0,0 0 0,1 1 1,0-1-1,0 0 0,0 0 1,6 4-1,-4-3-78,1-1 0,-1 0 0,0-1 0,1 0 0,0 0 0,0 0 0,0 0 0,-1-1 0,1 0 0,1 0 0,-1 0 0,0-1 0,0 0 0,0 0 0,0-1 0,0 0 0,0 0-1,0 0 1,0-1 0,0 0 0,-1 0 0,1 0 0,0-1 0,-1 1 0,0-1 0,0-1 0,0 1 0,0-1 0,0 0 0,-1 0 0,1 0 0,-1-1 0,0 1 0,-1-1 0,1 0 0,-1 0 0,0-1 0,0 1 0,0-1 0,-1 1 0,0-1 0,0 0 0,-1 0 0,1 0 0,-1 0 0,0 0 0,-1 0 0,0-7 0,-6-23-12,6 35 0,0 1 0,-1-1 0,1 0 0,0 1 0,-1-1 0,1 1 0,0-1 0,-1 0 0,1 1 0,-1-1 0,1 1 0,-1-1 0,0 1 0,1-1 0,-1 1 0,1 0 0,-1-1 0,0 1 0,1 0 0,-1-1 0,0 1 0,1 0 0,-1 0 0,0 0 0,1 0 0,-1-1 0,0 1 0,0 0 0,1 0 0,-1 0 0,0 1 0,1-1 0,-1 0 0,0 0 0,0 0 0,1 0 0,-1 1 0,0-1 0,1 0 0,-1 1 0,1-1 0,-1 0 0,0 1 0,1-1 0,-1 1 0,1-1 0,-1 1 0,1-1 0,-1 1 0,0 0 0,0 1 0,0-1 0,0 0 0,0 0 0,0 1 0,0-1 0,0 0 0,0 1 0,1-1 0,-1 1 0,0-1 0,1 1 0,-1-1 0,1 1 0,0 0 0,-1-1 0,1 1 0,0 0 0,0-1 0,0 1 0,0-1 0,0 1 0,1 0 0,-1-1 0,0 1 0,1-1 0,-1 1 0,1 0 0,-1-1 0,1 1 0,0-1 0,0 0 0,0 1 0,0-1 0,0 0 0,0 1 0,0-1 0,0 0 0,0 0 0,1 0 0,-1 0 0,0 0 0,1 0 0,-1 0 0,1-1 0,-1 1 0,3 0 0,9 2 0,-1-2 0,1 0 0,0 0 0,0-1 0,-1-1 0,1 0 0,0 0 0,-1-1 0,14-5 0,-22 6 0,1 0 0,-1 0 0,0-1 0,0 0 0,0 1 0,0-2 0,0 1 0,0 0 0,-1-1 0,1 0 0,-1 0 0,0 0 0,0 0 0,0 0 0,0-1 0,0 1 0,-1-1 0,1 0 0,-1 1 0,0-1 0,0-1 0,0 1 0,-1 0 0,0 0 0,0 0 0,0-1 0,0 1 0,0-1 0,-1-4 0,0 9 0,0-1 0,0 1 0,0-1 0,0 1 0,0-1 0,0 1 0,0-1 0,-1 1 0,1-1 0,0 1 0,0-1 0,-1 1 0,1-1 0,0 1 0,0-1 0,-1 1 0,1 0 0,0-1 0,-1 1 0,1-1 0,-1 1 0,1 0 0,-1-1 0,1 1 0,0 0 0,-1 0 0,1-1 0,-1 1 0,1 0 0,-1 0 0,-1 0 0,-22 1 0,-20 15 0,-2 23 0,44-36 0,-1 0 0,1 0 0,0 0 0,0 0 0,0 0 0,1 0 0,-1 0 0,1 1 0,-1-1 0,1 1 0,0-1 0,1 1 0,-1-1 0,0 6 0,1-8 0,0 0 0,1 0 0,-1 0 0,0 1 0,1-1 0,-1 0 0,1 0 0,-1 0 0,1 0 0,-1 0 0,1 0 0,0 0 0,-1 0 0,1-1 0,0 1 0,0 0 0,0 0 0,0-1 0,-1 1 0,1 0 0,0-1 0,0 1 0,1-1 0,-1 1 0,0-1 0,0 1 0,0-1 0,0 0 0,1 1 0,40 4 0,-33-4 0,53 2 0,-41-3 0,1 1 0,-1 0 0,0 2 0,0 0 0,0 2 0,-1 0 0,37 14 0,-56-17 0,1-1 0,-1-1 0,1 1 0,-1 0 0,1 0 0,0 0 0,-1-1 0,1 1 0,0-1 0,-1 1 0,1-1 0,0 0 0,0 0 0,-1 0 0,1 0 0,0 0 0,0 0 0,-1 0 0,1-1 0,0 1 0,0 0 0,-1-1 0,1 0 0,0 1 0,-1-1 0,3-1 0,-2 0 0,-1 0 0,1-1 0,-1 1 0,1 0 0,-1 0 0,0-1 0,0 1 0,0-1 0,0 1 0,-1-1 0,1 0 0,-1 1 0,1-1 0,-1 0 0,0-3 0,0-8 0,0 0 0,-2-1 0,0 1 0,0 0 0,-7-19 0,40 42 0,-11-4 0,0-1 0,1-1 0,-1-1 0,1 0 0,0-2 0,23-2 0,-34 1 0,0 0 0,0-1 0,0 0 0,0 0 0,0-1 0,-1-1 0,1 0 0,-1 0 0,0-1 0,0 0 0,0 0 0,0-1 0,-1 0 0,9-9 0,-23 21 0,1 1 0,0-1 0,1 1 0,0-1 0,0 1 0,0 1 0,1-1 0,-4 14 0,6-18 0,0 1 0,0 0 0,0-1 0,1 1 0,-1 0 0,1 0 0,0 0 0,1-1 0,-1 1 0,0 0 0,1 0 0,0-1 0,0 1 0,0 0 0,1-1 0,-1 1 0,1-1 0,-1 1 0,1-1 0,0 0 0,1 0 0,3 4 0,66 59-654,-57-55 453,-2 0 1,1 0 0,-1 2-1,-1 0 1,-1 0-1,0 1 1,0 0-1,-1 1 1,10 21-1,-16-25 311,0 0-1,0 0 1,-2 0-1,1 0 1,-1 1-1,-1-1 1,0 1-1,0 0 0,-2-1 1,1 1-1,-3 13 1,2-22-73,0 1 0,0 0 1,0 0-1,0 0 1,0 0-1,-1-1 0,0 1 1,0-1-1,0 1 0,0-1 1,-1 0-1,1 0 1,-1 0-1,1 0 0,-1 0 1,0-1-1,-1 1 0,1-1 1,0 0-1,0 1 0,-1-2 1,0 1-1,1 0 1,-1-1-1,0 0 0,0 1 1,1-2-1,-1 1 0,0 0 1,0-1-1,0 0 1,0 0-1,0 0 0,0 0 1,-5-1-1,5 0-37,-1 0 0,1-1 0,0 1 0,0-1 0,0 0 0,0 0 0,0 0 0,1-1 0,-1 1 0,1-1 0,0 0 0,-1 0 0,1 0 0,0 0 0,1-1 0,-1 1 0,-3-6 0,-2-5 0,-1 0 0,1-1 0,-6-19 0,10 27-6,1 0 0,1-1-1,-1 1 1,1-1 0,1 0 0,-1 0-1,1 0 1,1 0 0,0 0 0,0 1-1,0-1 1,1 0 0,0 0 0,0 0 0,1 0-1,0 1 1,1-1 0,-1 1 0,2-1-1,-1 1 1,1 0 0,0 0 0,0 1 0,1-1-1,0 1 1,0 0 0,0 0 0,1 1-1,7-7 1,23-17-1732,2-1-4200,4-1-5225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3.263"/>
    </inkml:context>
    <inkml:brush xml:id="br0">
      <inkml:brushProperty name="width" value="0.025" units="cm"/>
      <inkml:brushProperty name="height" value="0.025" units="cm"/>
    </inkml:brush>
  </inkml:definitions>
  <inkml:trace contextRef="#ctx0" brushRef="#br0">1 81 12139,'2'-5'12478,"14"-7"-8712,24-14-4311,-35 22 1641,3-1-971,0 0-1,1 0 1,0 1-1,0 0 1,11-3-1,-18 6-126,0 0 0,-1 1 0,1-1 0,-1 1 0,1 0-1,0 0 1,-1 0 0,1-1 0,0 2 0,-1-1 0,1 0 0,0 0 0,-1 0 0,1 1 0,0-1-1,-1 1 1,1-1 0,-1 1 0,1 0 0,-1-1 0,1 1 0,-1 0 0,0 0 0,1 0 0,-1 0 0,0 0-1,0 1 1,0-1 0,1 0 0,-1 0 0,-1 1 0,1-1 0,0 1 0,0-1 0,0 1 0,-1-1-1,1 3 1,1 3 48,0 0 0,-1-1 0,0 1 0,0 0-1,-1 0 1,0 0 0,0 0 0,-1 0-1,1 0 1,-2 0 0,1 0 0,-3 7 0,-15 21-8799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2.188"/>
    </inkml:context>
    <inkml:brush xml:id="br0">
      <inkml:brushProperty name="width" value="0.025" units="cm"/>
      <inkml:brushProperty name="height" value="0.025" units="cm"/>
    </inkml:brush>
  </inkml:definitions>
  <inkml:trace contextRef="#ctx0" brushRef="#br0">257 44 8136,'0'-20'10081,"-8"6"-4159,7 13-5627,-1 0-1,0 0 0,1 0 0,-1 0 0,0 0 0,0 1 0,0-1 0,1 0 0,-1 1 0,0 0 0,0-1 0,0 1 0,0 0 0,-4 0 0,-1 1-229,0-1 0,0 1-1,0 1 1,0 0-1,1 0 1,-1 0-1,1 0 1,-13 8 0,6-2 157,1 1 0,-23 19 0,32-25-171,-1 1 0,1-1 0,0 1 0,0-1 1,1 1-1,-1 0 0,1 0 0,0 1 0,0-1 1,0 0-1,0 1 0,1-1 0,-2 9 0,3-12-48,0-1 1,0 1-1,0 0 0,0-1 0,0 1 0,0 0 1,0-1-1,0 1 0,0 0 0,0-1 0,1 1 1,-1 0-1,0-1 0,0 1 0,1-1 1,-1 1-1,1 0 0,-1-1 0,0 1 0,1-1 1,-1 1-1,1-1 0,-1 0 0,1 1 0,-1-1 1,1 1-1,0-1 0,0 1 0,25 3 102,25-13 114,-30 1-146,36-11-232,-56 18 140,1 1 0,-1 0 0,1-1 0,-1 1 0,1 0 0,-1 0 0,1 0-1,-1 0 1,1 0 0,-1 0 0,1 0 0,-1 1 0,1-1 0,-1 0 0,1 1-1,-1-1 1,0 1 0,1 0 0,-1-1 0,0 1 0,1 0 0,-1 0 0,0 0-1,0 0 1,0 0 0,0 0 0,0 0 0,0 0 0,0 0 0,1 3 0,5 18-36,-1 2 1,-1-1 0,-2 0 0,0 1 0,-1 0-1,-3 36 1,2-30 71,-1-3 42,1 16 723,-8 79 0,6-110-677,-1 0-1,-1 0 1,0-1-1,0 1 1,-1-1-1,-1 0 1,0 0-1,-1 0 1,0-1-1,0 0 1,-12 14-1,17-22-104,-1 0 0,1 0 0,-1 0 0,0 0 0,0-1 0,1 1 0,-1-1 0,-1 1 0,1-1 0,0 0 0,0 1 0,0-1 0,-1 0 0,1-1 0,0 1 0,-1 0 0,1-1 0,-1 1 0,1-1 0,-1 0 0,1 0 0,-1 0 0,1 0 0,-1 0 0,1 0 0,-1-1 0,1 1 0,-1-1 0,1 0 0,-1 0 0,1 0 0,0 0 0,0 0 0,-1 0 0,1 0 0,0-1 0,0 1 0,0-1 0,0 0 0,1 0 0,-4-3 0,-6-8 0,1-1 0,0 1 0,0-2 0,-12-27 0,13 26 0,1-1 0,0 0 0,2 0 0,0 0 0,1-1 0,0 0 0,2 0 0,0-1 0,1 1 0,0-26 0,3 41-58,-1 0-1,1-1 1,0 1-1,0 0 1,1 0-1,-1 0 1,0 0-1,1 0 1,0 1-1,0-1 1,0 0-1,0 1 1,0-1-1,0 1 1,1 0 0,-1 0-1,1 0 1,-1 0-1,1 0 1,0 0-1,0 1 1,4-2-1,8-3-761,0 0 0,1 1 0,20-4 0,-15 4-304,36-9-4466,5-2-1937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2.811"/>
    </inkml:context>
    <inkml:brush xml:id="br0">
      <inkml:brushProperty name="width" value="0.025" units="cm"/>
      <inkml:brushProperty name="height" value="0.025" units="cm"/>
    </inkml:brush>
  </inkml:definitions>
  <inkml:trace contextRef="#ctx0" brushRef="#br0">110 114 20595,'0'0'6519,"-10"-5"-4635,-32-15-1030,40 20-812,1-1 1,-1 1-1,0-1 0,0 1 0,1 0 0,-1 0 0,0 0 1,0 0-1,1 0 0,-1 0 0,0 0 0,0 0 0,1 1 1,-1-1-1,0 1 0,0 0 0,1-1 0,-1 1 0,1 0 1,-1 0-1,1 0 0,-1 0 0,1 0 0,0 0 0,-1 0 1,1 1-1,0-1 0,0 0 0,0 1 0,0-1 0,0 1 1,0-1-1,0 1 0,0-1 0,1 1 0,-1 0 0,1-1 1,-1 1-1,0 2 0,1-2-35,-1 0-1,1 0 1,-1-1 0,1 1-1,0 0 1,-1 0 0,1 0-1,0 0 1,0 0 0,0 0-1,1 0 1,-1 0 0,0-1-1,1 1 1,-1 0 0,1 0 0,0 0-1,0-1 1,-1 1 0,1 0-1,0-1 1,0 1 0,1 0-1,-1-1 1,0 0 0,0 1-1,1-1 1,-1 0 0,1 1-1,-1-1 1,1 0 0,-1 0-1,1 0 1,0-1 0,3 2-1,0-1-14,-1 0-1,1-1 1,0 1-1,-1-1 0,1 0 1,0-1-1,-1 1 1,1-1-1,-1 0 1,1 0-1,0 0 0,-1-1 1,0 1-1,1-1 1,-1 0-1,0-1 0,0 1 1,0-1-1,0 0 1,-1 1-1,1-2 0,-1 1 1,0 0-1,0-1 1,0 1-1,0-1 1,0 0-1,-1 0 0,0 0 1,0 0-1,0-1 1,0 1-1,0-1 0,-1 1 1,0-1-1,0 1 1,0-1-1,-1 0 0,0 1 1,0-1-1,0 0 1,0 1-1,-1-1 1,1 0-1,-3-7 0,3 12-68,0 0-1,0 0 0,0-1 1,0 1-1,0 0 0,1-1 0,-1 1 1,0 0-1,0-1 0,0 1 1,0 0-1,0-1 0,-1 1 0,1 0 1,0-1-1,0 1 0,0 0 1,0 0-1,0-1 0,0 1 0,0 0 1,-1-1-1,1 1 0,0 0 1,0 0-1,0-1 0,-1 1 0,1 0 1,0 0-1,0 0 0,-1-1 0,1 1 1,0 0-1,0 0 0,-1 0 1,1 0-1,0-1 0,-1 1 0,1 0 1,0 0-1,0 0 0,-1 0 1,1 0-1,0 0 0,-1 0 0,1 0 1,0 0-1,-1 0 0,1 0 1,0 0-1,-1 0 0,1 0 0,0 0 1,-1 1-1,1-1 0,0 0 1,0 0-1,-1 0 0,1 0 0,0 0 1,-1 1-1,-6 19-4232,7-18 4094,0 0 1,1 1-1,-1-1 1,0 0-1,1 0 1,0 0-1,-1 0 1,1 1-1,0-1 1,0 0-1,0 0 1,0-1 0,1 1-1,-1 0 1,0 0-1,1-1 1,-1 1-1,1 0 1,2 1-1,0 0-98,1 0 0,0 0 0,0-1 0,0 1 0,0-1 0,1 0 0,8 2 0,-4-2 192,1 0-1,-1 0 0,0-2 0,0 1 0,1-1 0,-1 0 0,0-1 0,15-3 0,-22 2 328,1 0 0,-1 1-1,0-1 1,0-1 0,1 1 0,-1 0-1,-1-1 1,1 1 0,0-1-1,-1 0 1,1 0 0,-1 0 0,0-1-1,3-5 1,-4 8-52,0 0 0,-1 0 0,1 0-1,-1 0 1,1 0 0,-1 0 0,1 0 0,-1 0 0,0 0-1,0 0 1,1 0 0,-1 0 0,0 0 0,0-1 0,0 1 0,0 0-1,0 0 1,-1 0 0,1 0 0,0 0 0,0-1 0,-1 1-1,1 0 1,-1 0 0,1 0 0,-1 0 0,1 0 0,-1 0-1,0 0 1,1 1 0,-1-1 0,0 0 0,0 0 0,0 0-1,1 1 1,-1-1 0,0 0 0,0 1 0,0-1 0,0 1-1,0-1 1,0 1 0,-1-1 0,1 1 0,0 0 0,0 0-1,0-1 1,0 1 0,0 0 0,0 0 0,-2 0 0,0 0-53,0-1 0,0 1 1,0 0-1,0 0 0,0 0 0,0 1 1,-1-1-1,1 1 0,0-1 1,0 1-1,1 0 0,-1 0 0,0 1 1,0-1-1,0 1 0,1-1 1,-1 1-1,1 0 0,-1 0 1,1 0-1,0 0 0,-1 0 0,1 0 1,0 1-1,1-1 0,-1 1 1,0-1-1,1 1 0,-1 0 0,1 0 1,0 0-1,0 0 0,0 0 1,0 0-1,1 0 0,-1 0 1,1 0-1,0 0 0,0 0 0,0 0 1,0 0-1,0 0 0,1 0 1,-1 0-1,1 0 0,1 4 0,-1-5-84,1 1-1,-1-1 1,1 0-1,0 1 0,-1-1 1,1 0-1,1 0 1,-1 0-1,0 0 0,0 0 1,1-1-1,-1 1 0,0-1 1,1 1-1,0-1 1,-1 0-1,1 0 0,0 0 1,0 0-1,-1-1 0,1 1 1,4-1-1,70 4 322,-64-4-248,-3 0-4,0-1 0,0-1 0,0 0 0,-1 0 0,1-1 0,-1 0 0,0 0 0,0-1 0,13-8 0,-19 11-74,0 0 1,-1-1 0,1 1 0,-1-1 0,1 0 0,-1 0-1,0 0 1,1 0 0,-1 0 0,0-1 0,-1 1 0,1-1 0,0 1-1,-1-1 1,1 1 0,-1-1 0,0 0 0,0 0 0,0 0-1,0 0 1,0 0 0,-1 0 0,1 0 0,-1 0 0,0 0-1,0 0 1,0 0 0,0 0 0,-1 0 0,1 0 0,-1 0-1,0 0 1,0 0 0,0 1 0,-1-5 0,-2 3-13,1 1 0,0-1 0,-1 1 0,0 0-1,1 0 1,-1 0 0,0 1 0,-1-1 0,1 1 0,0 0 0,-1 0 0,1 0 0,-1 1 0,0 0 0,1-1 0,-1 2 0,0-1 0,-6 0 0,7 1-8,0 0 1,0 0 0,0 0-1,1 0 1,-1 1 0,0-1-1,0 1 1,0 0 0,0 0-1,-5 3 1,7-3-5,1 0 0,-1-1 0,1 1 0,0 0 0,-1 1 0,1-1 0,0 0 0,0 0 0,0 0 0,0 1 0,0-1 0,0 1-1,0-1 1,0 1 0,1-1 0,-1 1 0,0-1 0,1 1 0,0-1 0,-1 1 0,1 0 0,0-1 0,0 1 0,0 2 0,0-2-155,0-1 0,1 0 0,-1 1-1,1-1 1,0 0 0,-1 1 0,1-1 0,0 0 0,0 0 0,0 0-1,0 0 1,0 1 0,0-1 0,0 0 0,0-1 0,0 1 0,1 0 0,-1 0-1,0 0 1,0-1 0,1 1 0,-1-1 0,1 1 0,-1-1 0,0 0-1,1 1 1,-1-1 0,1 0 0,-1 0 0,3 0 0,55 2-5890,-51-2 4831,35-2-5270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3.171"/>
    </inkml:context>
    <inkml:brush xml:id="br0">
      <inkml:brushProperty name="width" value="0.025" units="cm"/>
      <inkml:brushProperty name="height" value="0.025" units="cm"/>
    </inkml:brush>
  </inkml:definitions>
  <inkml:trace contextRef="#ctx0" brushRef="#br0">176 185 18449,'-10'2'3198,"-1"1"-2285,-1 0-1,0 1 1,1 0 0,0 1 0,0 0-1,-14 9 1,19-10-617,1-1-1,-1 1 1,1 0 0,0 1-1,0-1 1,0 1 0,1 0-1,0 0 1,0 1 0,0-1 0,1 1-1,-1 0 1,1-1 0,1 2-1,-4 6 1,6-11-296,0-1 0,-1 1 0,1-1 0,0 0 0,0 1 0,0-1 0,0 0 0,0 1 0,0-1 0,0 1 0,1-1 0,-1 0 0,0 1 0,1-1 0,-1 0 0,1 0 0,-1 1 0,1-1 0,0 0 0,-1 0 0,1 0 0,0 1 0,0-1 0,0 0 0,2 1 0,0 0 0,0 0 0,1 0 0,-1 0 0,0-1 0,1 1 0,-1-1 0,1 0 0,0 0 0,6 0 0,5 1 0,0-2 0,0 1 0,28-5 0,-30 1 0,0 0 0,-1-1 0,1 0 0,-1-1 0,0-1 0,-1 0 0,1-1 0,-1 0 0,-1 0 0,1-1 0,-1-1 0,0 0 0,13-15 0,1-5 0,-1 0 0,-1-2 0,27-48 0,-43 68 0,2-3 0,0 0 0,-1-1 0,7-22 0,-44 72 0,21-21-2,1 1 0,0 0-1,1 1 1,1 0 0,0 0 0,1 0 0,-2 17 0,6-28-27,0-1 1,1 1 0,-1-1 0,1 1 0,0-1-1,0 1 1,0-1 0,1 1 0,0-1 0,0 1-1,0-1 1,0 1 0,1-1 0,0 0 0,0 0-1,0 0 1,0 0 0,0 0 0,1 0 0,0-1-1,0 1 1,0-1 0,0 0 0,0 0 0,1 0-1,-1 0 1,1 0 0,0-1 0,0 0 0,7 4-1,33 6-4383,-12-10-2477,12-2-8368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3.654"/>
    </inkml:context>
    <inkml:brush xml:id="br0">
      <inkml:brushProperty name="width" value="0.025" units="cm"/>
      <inkml:brushProperty name="height" value="0.025" units="cm"/>
    </inkml:brush>
  </inkml:definitions>
  <inkml:trace contextRef="#ctx0" brushRef="#br0">51 1 16624,'0'0'7271,"-3"82"-3652,-10-44-1825,1 2-417,-1 0-256,7-5-705,3-7-319,3-7-194,4-9-1312,11-9-865,2-3-449,-3-9-640,-7-13-1089,-5-12-5477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3.984"/>
    </inkml:context>
    <inkml:brush xml:id="br0">
      <inkml:brushProperty name="width" value="0.025" units="cm"/>
      <inkml:brushProperty name="height" value="0.025" units="cm"/>
    </inkml:brush>
  </inkml:definitions>
  <inkml:trace contextRef="#ctx0" brushRef="#br0">0 1 12332,'0'0'13068,"56"7"-13036,-35 2-897,9-3-2754,6 2-1922,3-3-5830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4.328"/>
    </inkml:context>
    <inkml:brush xml:id="br0">
      <inkml:brushProperty name="width" value="0.025" units="cm"/>
      <inkml:brushProperty name="height" value="0.025" units="cm"/>
    </inkml:brush>
  </inkml:definitions>
  <inkml:trace contextRef="#ctx0" brushRef="#br0">175 0 17296,'-9'6'4378,"-27"13"-811,11-7-1769,2 2-1,0 0 0,-30 24 1,52-38-1802,1 0 0,0 0 0,-1 0 0,1 0 0,0 1 0,-1-1 0,1 0 0,0 0 1,0 1-1,-1-1 0,1 0 0,0 0 0,0 1 0,-1-1 0,1 0 0,0 1 0,0-1 0,0 0 0,0 1 1,0-1-1,-1 0 0,1 1 0,0-1 0,0 0 0,0 1 0,0-1 0,0 1 0,0-1 0,0 0 1,0 1-1,0-1 0,0 0 0,0 1 0,1-1 0,-1 0 0,0 1 0,0-1 0,0 0 0,0 1 0,0-1 1,1 0-1,-1 1 0,0-1 0,0 0 0,1 1 0,-1-1 0,24 5-349,36-7-660,-58 2 929,8-1-255,8-1 77,-1 1 1,1 1-1,0 0 1,-1 1 0,20 4-1,-33-4 269,0-1 0,-1 1 0,1 0 0,-1 1 0,1-1 0,-1 1 0,1 0 0,-1-1 0,0 2 0,0-1 0,0 0 0,0 0 0,0 1 0,0 0 0,-1-1 0,1 1-1,-1 0 1,0 0 0,0 1 0,0-1 0,0 0 0,-1 1 0,1-1 0,-1 1 0,0-1 0,0 1 0,0 0 0,0-1 0,-1 1 0,1 6 0,-1-7 29,-1-1-1,1 1 1,0-1 0,-1 1 0,1-1 0,-1 1 0,1-1-1,-1 0 1,0 1 0,0-1 0,0 0 0,-1 0-1,1 0 1,0 1 0,-1-1 0,0-1 0,1 1-1,-3 2 1,-1 0 142,-1 1 0,1-1 1,-1-1-1,0 1 0,0-1 0,-10 4 0,-2 0 169,0-2 0,-1 0 0,1-1 0,-21 2 0,28-4-475,6-1-370,0 0 1,0-1-1,0 1 0,-1-1 0,1 0 0,0 0 0,0-1 1,0 1-1,0-1 0,0 0 0,-9-3 0,2-11-7750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4.876"/>
    </inkml:context>
    <inkml:brush xml:id="br0">
      <inkml:brushProperty name="width" value="0.025" units="cm"/>
      <inkml:brushProperty name="height" value="0.025" units="cm"/>
    </inkml:brush>
  </inkml:definitions>
  <inkml:trace contextRef="#ctx0" brushRef="#br0">0 1 11563,'0'0'13506,"2"10"-11461,0 8-1258,9 56 1947,-11-71-2679,1-1 0,-1 1 0,1-1 0,0 0 0,0 1 0,0-1-1,0 1 1,0-1 0,0 0 0,1 0 0,-1 0 0,1 0 0,-1 0 0,1 0 0,0 0 0,0 0 0,0-1 0,0 1 0,0-1 0,0 1 0,0-1 0,1 0 0,-1 0 0,5 2 0,-2-3-34,1 1 0,-1-1 1,1-1-1,0 1 0,-1-1 1,1 0-1,-1 0 0,1 0 0,-1-1 1,1 0-1,6-3 0,53-37 305,-52 32-282,0 1 1,1 0-1,15-6 0,-29 14-44,1 1 0,-1 0 0,1-1 0,0 1 0,-1 0 0,1 0 0,-1 0 0,1-1 0,-1 1 0,1 0 0,0 0 0,-1 0 0,1 0 0,0 0 0,-1 0 0,1 0 0,-1 0 0,1 0 0,0 1 0,-1-1 0,1 0 0,-1 0 0,1 0 0,-1 1 0,1-1 0,-1 0 0,1 1 0,-1-1 0,1 0 0,-1 1 0,1-1 0,-1 1 0,1 0 0,4 23 0,-14 42 0,6-54 0,3-12 0,0 1 0,0 0 0,0-1 0,0 1 0,-1 0 0,1-1 0,0 1 0,0 0 0,0-1 0,1 1 0,-1 0 0,0-1 0,0 1 0,0 0 0,0-1 0,1 1 0,-1-1 0,0 1 0,1 0 0,-1-1 0,0 1 0,1-1 0,-1 1 0,0-1 0,1 1 0,-1-1 0,1 1 0,-1-1 0,1 0 0,0 1 0,-1-1 0,2 1 0,24-1 0,30-21 0,-34 9 0,38-29 0,-41 26 0,1 1 0,23-12 0,-42 26 0,0-1 0,-1 1 0,1 0 0,0-1 0,0 1 0,-1-1 0,1 1 0,0 0 0,0 0 0,0-1 0,-1 1 0,1 0 0,0 0 0,0 0 0,0 0 0,0 0 0,0 0 0,-1 0 0,1 0 0,0 0 0,0 1 0,0-1 0,0 0 0,-1 0 0,1 1 0,0-1 0,0 0 0,-1 1 0,1-1 0,0 1 0,-1-1 0,1 1 0,0 0 0,-1-1 0,2 2 0,-1 1 0,0-1 0,0 1 0,0 0 0,0 0 0,-1 0 0,1 0 0,-1 0 0,0 0 0,0 0 0,0 5 0,-1 10 0,-2 0 0,-6 28 0,8-44 15,-3 21 35,4-23-82,0 0 0,0 0 0,0 1 0,0-1 0,0 0 0,0 1-1,0-1 1,0 0 0,0 0 0,0 1 0,0-1 0,0 0 0,0 1 0,0-1 0,0 0 0,0 0 0,0 1 0,0-1 0,0 0 0,0 0 0,1 1 0,-1-1 0,0 0 0,0 0 0,0 1 0,0-1 0,1 0 0,-1 0 0,0 0 0,0 1 0,1-1-1,-1 0 1,0 0 0,0 0 0,1 0 0,-1 0 0,0 1 0,0-1 0,1 0 0,-1 0 0,0 0 0,1 0 0,-1 0 0,0 0 0,0 0 0,1 0 0,-1 0 0,0 0 0,1 0 0,-1 0 0,0 0 0,0-1 0,1 1 0,-1 0 0,0 0 0,0 0-1,1 0 1,-1 0 0,0 0 0,0-1 0,1 1 0,-1 0 0,0 0 0,0 0 0,0-1 0,1 1 0,-1 0 0,0-1 0,8-7-7239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5.504"/>
    </inkml:context>
    <inkml:brush xml:id="br0">
      <inkml:brushProperty name="width" value="0.025" units="cm"/>
      <inkml:brushProperty name="height" value="0.025" units="cm"/>
    </inkml:brush>
  </inkml:definitions>
  <inkml:trace contextRef="#ctx0" brushRef="#br0">1 155 17072,'0'0'7228,"10"4"-5530,1-1-1411,-1 0 0,1 0 1,0-1-1,1-1 0,-1 0 0,0 0 0,0-1 1,0 0-1,1-1 0,-1-1 0,0 0 0,0 0 1,0-1-1,18-7 0,-18 5-160,11-4 170,41-22 0,-59 28-246,0 1-1,0-1 1,0 0-1,0 0 1,0 0 0,0 0-1,-1-1 1,0 1-1,0-1 1,0 0-1,0 0 1,0 0-1,-1-1 1,0 1-1,0-1 1,2-5-1,-3 9-35,-1 0-1,0 0 1,0-1-1,0 1 1,0 0-1,0 0 1,0 0-1,0 0 0,0-1 1,0 1-1,0 0 1,-1 0-1,1 0 1,-1 0-1,1 0 1,-1 0-1,1-1 1,-1 1-1,1 0 1,-1 1-1,0-1 1,0 0-1,1 0 1,-1 0-1,-1-1 1,-1 1-7,1-1 0,-1 1-1,1 0 1,-1 0 0,0 0 0,1 0 0,-1 0 0,0 0 0,0 1 0,-3-1 0,-5 1-28,1-1 0,-1 2 0,0-1-1,-18 5 1,20-2 2,0 0 0,1 0-1,-1 1 1,1 0 0,0 1-1,0 0 1,0 0 0,1 0 0,0 1-1,0 0 1,-11 14 0,13-15 9,0 1 0,0 0 0,1 1 0,-1-1 0,2 1 1,-1 0-1,1 0 0,0 0 0,0 0 0,1 1 0,0-1 0,0 1 1,1-1-1,-1 13 0,2-19 0,1 0 1,-1 1-1,0-1 1,1 0-1,-1 1 1,1-1-1,-1 0 1,1 1-1,0-1 1,-1 0-1,1 0 0,0 0 1,0 0-1,0 0 1,0 0-1,0 0 1,0 0-1,0 0 1,0 0-1,0 0 1,0-1-1,1 1 1,-1 0-1,0-1 1,0 1-1,1-1 1,-1 0-1,1 1 0,-1-1 1,0 0-1,2 0 1,52 3-614,-42-3 380,4-1-729,0 0-1,28-5 1,33-17-5772,-25 3-491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5.836"/>
    </inkml:context>
    <inkml:brush xml:id="br0">
      <inkml:brushProperty name="width" value="0.025" units="cm"/>
      <inkml:brushProperty name="height" value="0.025" units="cm"/>
    </inkml:brush>
  </inkml:definitions>
  <inkml:trace contextRef="#ctx0" brushRef="#br0">153 28 18610,'0'0'3977,"-12"3"-662,-2 0-2304,-1 2 0,1 0 0,-27 13 0,38-17-911,-1 1 1,1 0 0,-1 0 0,1 0-1,0 0 1,0 0 0,0 0-1,0 1 1,0 0 0,1-1-1,-1 1 1,1 0 0,0 0 0,-1 0-1,1 1 1,1-1 0,-1 0-1,0 1 1,1 0 0,0-1 0,0 1-1,0 0 1,0-1 0,1 1-1,-1 4 1,2-7-97,-1 0-1,1 1 1,0-1 0,0 0-1,0 0 1,0 0 0,0 0-1,0 0 1,0 0-1,0 0 1,1-1 0,-1 1-1,0 0 1,0-1-1,1 1 1,-1-1 0,0 1-1,1-1 1,-1 1 0,0-1-1,1 0 1,-1 0-1,1 0 1,-1 0 0,0 0-1,1 0 1,1 0 0,44-3 97,-37 1-101,0-1 0,0 0 0,0-1 0,-1 1 0,1-2 0,-1 0 0,0 0 0,0 0 0,0-1 0,7-7 0,-9 7 0,0 1 0,-1-1 0,0-1 0,0 1 0,0-1 0,-1 0 0,0-1 0,-1 1 0,1-1 0,-1 0 0,-1 0 0,4-10 0,-33 65-129,1-6 71,22-35 85,1 0 0,-1 1 0,1 0 0,0 0 0,1 0 0,0 0 0,0 0 0,0 8 0,1-13-79,0-1-1,0 1 1,1 0-1,-1 0 1,0-1 0,1 1-1,0 0 1,-1 0-1,1-1 1,0 1 0,0-1-1,0 1 1,0-1-1,0 1 1,0-1 0,0 0-1,1 1 1,-1-1 0,0 0-1,1 0 1,-1 0-1,1 0 1,-1 0 0,1 0-1,0-1 1,-1 1-1,1 0 1,0-1 0,-1 1-1,1-1 1,0 0-1,0 1 1,0-1 0,3 0-1,42-1-3834,-41 0 2810,-1 0 0,0 0 1,0-1-1,1 1 0,-1-1 1,8-5-1,20-13-7694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6.194"/>
    </inkml:context>
    <inkml:brush xml:id="br0">
      <inkml:brushProperty name="width" value="0.025" units="cm"/>
      <inkml:brushProperty name="height" value="0.025" units="cm"/>
    </inkml:brush>
  </inkml:definitions>
  <inkml:trace contextRef="#ctx0" brushRef="#br0">156 1 14253,'0'0'7891,"-11"5"-5254,-5 2-1746,0 0-1,1 2 1,0 0 0,1 0 0,-1 1 0,2 1 0,-25 25 0,38-36-896,0 0-1,-1 1 1,1-1 0,0 0 0,0 1 0,0-1 0,-1 0 0,1 1 0,0-1 0,0 0 0,0 1 0,0-1 0,0 0 0,-1 1 0,1-1 0,0 0 0,0 1 0,0-1 0,0 1 0,0-1 0,0 0 0,0 1 0,0-1 0,1 0 0,-1 1 0,0-1 0,0 0 0,0 1 0,0-1 0,0 0 0,1 1 0,-1-1 0,0 0 0,0 1 0,0-1 0,1 0 0,-1 1 0,0-1 0,1 0 0,20 6-539,38-5-1293,-45-2 1018,26-1-1563,-28 1 1968,0 0 1,0 1-1,0 0 1,1 1-1,19 4 1,-31-5 462,0 0 1,0 1-1,0-1 1,0 0-1,0 1 1,0 0-1,0-1 0,0 1 1,0 0-1,0-1 1,0 1-1,-1 0 1,1 0-1,0 0 1,0 0-1,-1-1 1,1 1-1,-1 0 1,1 0-1,-1 1 1,1-1-1,-1 0 1,1 0-1,-1 0 1,0 0-1,0 0 0,0 0 1,1 0-1,-1 1 1,0-1-1,0 0 1,-1 0-1,1 0 1,0 0-1,0 0 1,0 0-1,-1 0 1,1 1-1,-1-1 1,1 0-1,-1 0 1,1 0-1,-1 0 1,0 0-1,-2 5 437,-1 0 0,1-1-1,-1 1 1,0-1 0,0 0 0,-6 5-1,-7 5 236,-1-1-1,-25 16 0,36-26-586,0 0-1,0 0 1,0-1-1,-1 0 1,0 0 0,1-1-1,-1 0 1,0 0-1,-15 1 1,22-3-159,1 0-1,0 1 1,-1-1-1,1 0 1,0 0-1,0 0 1,-1 0 0,1 0-1,0 0 1,0-1-1,-1 1 1,1 0 0,0 0-1,0 0 1,-1 0-1,1 0 1,0 0-1,0 0 1,-1 0 0,1-1-1,0 1 1,0 0-1,0 0 1,-1 0-1,1 0 1,0-1 0,0 1-1,0 0 1,0 0-1,-1-1 1,1 1-1,0 0 1,0 0 0,0 0-1,0-1 1,0 1-1,0 0 1,0 0 0,0-1-1,0 1 1,0 0-1,0-1 1,0 1-1,0 0 1,0-1 0,8-14-2808,16-12-3772,-2 9 455,3-1-2845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9:28.193"/>
    </inkml:context>
    <inkml:brush xml:id="br0">
      <inkml:brushProperty name="width" value="0.025" units="cm"/>
      <inkml:brushProperty name="height" value="0.025" units="cm"/>
    </inkml:brush>
  </inkml:definitions>
  <inkml:trace contextRef="#ctx0" brushRef="#br0">2441 186 5061,'0'0'10506,"-8"1"-9065,-10-1-1351,-19 0 4574,-3-1-1544,26 2-3085,-1 1 0,1 1 0,0 0 0,0 1 0,-14 6 0,-25 6 97,-198 64 331,-22 5 526,156-58-386,-131 49-1,195-56-434,0 3 0,1 3 0,1 1 0,-73 55 0,-18 20 84,-114 91 313,211-155-460,1 3 1,3 2-1,-53 69 0,-23 38 1,49-67 12,-70 116 0,136-196-122,-1 1 1,1 0-1,0 0 1,0 0-1,1 0 1,-1 1 0,1-1-1,0 0 1,0 1-1,0-1 1,0 7-1,1-9 4,1 0-1,-1 0 1,1-1-1,0 1 0,-1 0 1,1-1-1,0 1 1,0 0-1,0-1 0,0 1 1,1-1-1,-1 0 1,0 1-1,0-1 0,1 0 1,-1 0-1,1 1 1,-1-1-1,1 0 0,0-1 1,-1 1-1,1 0 1,0 0-1,-1-1 0,1 1 1,0-1-1,0 0 1,3 1-1,10 3 23,1-2 0,0 1 0,1-2 0,-1 0-1,0-1 1,0-1 0,0 0 0,20-4 0,-7-3 17,0 0 0,-1-1-1,42-21 1,475-189 180,-386 155-143,279-157-1,32-15 25,-356 188-55,-3-6-1,154-97 1,-118 57-19,-34 23 220,104-86-1,-201 144-156,-1-1-1,0-1 0,-1 0 1,-1 0-1,18-28 0,-27 37-64,-1 1 0,0-1-1,0 0 1,0 0 0,-1 0-1,0-1 1,0 1 0,0 0 0,-1-1-1,0 1 1,0-1 0,-1 1 0,1-1-1,-2 1 1,1-1 0,-1 0-1,0 1 1,0-1 0,-1 1 0,1 0-1,-5-10 1,2 11-24,0-1 0,0 0 0,-1 1 0,1 0 0,-1 0 0,0 0 0,-1 1 0,1-1 0,-1 1 0,0 1 0,0-1 0,0 1 0,-1 0 0,1 0 0,-1 1 0,1 0 0,-15-3 0,-10-1 0,0 2 0,-49-2 0,-1 3-374,1 4 1,-129 17-1,150-11-3491,0-5-3288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6.787"/>
    </inkml:context>
    <inkml:brush xml:id="br0">
      <inkml:brushProperty name="width" value="0.025" units="cm"/>
      <inkml:brushProperty name="height" value="0.025" units="cm"/>
    </inkml:brush>
  </inkml:definitions>
  <inkml:trace contextRef="#ctx0" brushRef="#br0">129 39 16303,'0'0'5072,"-10"8"-1309,5-5-3411,-13 10 1159,1 1-1,-18 18 1,31-28-1328,0 0 0,0 0 0,0 1 0,1 0 0,-1 0 0,1 0 0,0 0 0,1 0 0,-1 1 0,1-1 0,0 1 0,1-1 0,-1 1 0,-1 11 0,3-16-183,0 0 0,0 0 0,0 0 0,1 0 0,-1-1 0,0 1 0,0 0 0,1 0 0,-1 0 0,0-1 0,1 1 0,-1 0 0,1 0 0,-1-1 0,1 1 0,-1 0 0,1-1 0,-1 1 0,1-1 0,-1 1 0,1-1 0,0 1 0,0-1 0,-1 1 0,1-1 0,0 0 0,0 1 0,-1-1 0,2 1 0,33 0 0,-28-2 0,1 0 0,-1-1 0,1 0 0,-1 0 0,0-1 0,0 0 0,7-4 0,-2-3-131,0-1 0,-1 0 0,0-1 0,-1 0 0,0-1 0,-1 0 0,0 0 0,-1-1 0,-1 0 0,10-26 0,-49 96-734,26-48 1071,1-1-1,0 1 1,0 0 0,1 0 0,0 0-1,0 1 1,1 0 0,0-1 0,0 1 0,-1 11-1,4-19-203,0 0-1,0-1 1,0 1-1,0 0 0,1-1 1,-1 1-1,0 0 1,0-1-1,0 1 1,1-1-1,-1 1 0,0 0 1,1-1-1,-1 1 1,1-1-1,-1 1 0,0-1 1,1 1-1,-1-1 1,1 1-1,-1-1 1,1 1-1,0-1 0,-1 0 1,1 1-1,-1-1 1,1 0-1,0 0 1,0 1-1,29 3 10,28-10-22,13-16-84,-61 17 69,0 1 0,1 0-1,-1 1 1,1 0 0,-1 1 0,1 0-1,0 1 1,17-1 0,-26 48 357,-2-46-331,0 0 0,0 0 0,0 1 0,0-1 0,0 0 0,0 1 0,0-1 0,0 0 0,0 1 0,0-1 0,0 0 0,0 1 0,0-1 0,0 1 0,0-1 0,0 0 0,0 0 0,0 1 0,0-1 0,0 0 0,0 1 0,1-1 0,-1 0 0,0 1 0,0-1 0,0 0 0,1 0 0,-1 1 0,0-1 0,0 0 0,1 0 0,-1 1 0,0-1 0,0 0 0,1 0 0,-1 0 0,0 0 0,1 0 0,-1 1 0,0-1 0,1 0 0,12-11 0,7-22 0,-14 13 0,-1 0 0,-1-1 0,-1 0 0,-1 0 0,0-36 0,-2 57-5,0-1-1,0 1 1,0-1 0,0 1 0,0-1-1,1 1 1,-1 0 0,0-1-1,0 1 1,1-1 0,-1 1-1,0 0 1,0-1 0,1 1 0,-1-1-1,1 1 1,-1 0 0,0 0-1,1-1 1,-1 1 0,1 0-1,-1 0 1,0-1 0,1 1 0,-1 0-1,1 0 1,-1 0 0,1 0-1,-1 0 1,1-1 0,-1 1-1,1 0 1,-1 0 0,1 0 0,-1 0-1,1 1 1,-1-1 0,1 0-1,-1 0 1,1 0 0,-1 0-1,1 0 1,-1 1 0,0-1 0,1 0-1,-1 0 1,1 1 0,-1-1-1,0 0 1,1 1 0,-1-1-1,32 18-1013,-27-15 499,11 6-2312,0-2 0,1 1 0,20 5 0,-4-5-3339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7.209"/>
    </inkml:context>
    <inkml:brush xml:id="br0">
      <inkml:brushProperty name="width" value="0.025" units="cm"/>
      <inkml:brushProperty name="height" value="0.025" units="cm"/>
    </inkml:brush>
  </inkml:definitions>
  <inkml:trace contextRef="#ctx0" brushRef="#br0">20 150 19154,'0'0'11835,"11"-1"-10724,-1 0-1064,1 0 1,-1-1 0,0-1-1,0 0 1,0 0 0,0-1-1,0 0 1,-1-1 0,0 0-1,0 0 1,0-1 0,0 0-1,12-13 1,10-15-48,-30 33 0,0 0 0,0 0 0,0-1 0,0 1 0,0 0 0,-1-1 0,1 1 0,0-1 0,-1 1 0,1-1 0,-1 1 0,1-1 0,-1 1 0,0-1 0,1 0 0,-1 1 0,0-1 0,0 0 0,0 1 0,-1-1 0,1 0 0,0 1 0,0-1 0,-2-2 0,1 3 0,-1 0 0,1 0 0,-1 0 0,1 1 0,-1-1 0,0 0 0,1 1 0,-1-1 0,0 1 0,0 0 0,1-1 0,-1 1 0,0 0 0,0 0 0,0 0 0,1 0 0,-1 1 0,0-1 0,0 0 0,1 1 0,-1-1 0,0 1 0,1-1 0,-4 3 0,-39 18 0,29-10 0,1 0 0,1 1 0,0 0 0,1 1 0,-13 16 0,21-25 0,1 1 0,-1 0 0,1 0 0,0 0 0,0 0 0,0 1 0,1-1 0,0 1 0,0 0 0,0-1 0,1 1 0,0 0 0,0 0 0,0 0 0,1 0 0,0 0 0,0 0 0,2 11 0,-1-15 3,0 0 1,0 0-1,0-1 1,0 1-1,0 0 1,0-1-1,1 1 1,-1-1-1,1 1 1,-1-1-1,1 1 1,0-1-1,-1 0 0,1 0 1,0 0-1,0 0 1,0 0-1,0 0 1,0-1-1,0 1 1,0-1-1,0 1 1,2-1-1,55 5-253,-49-5 75,7-1-996,-1 1 0,0-2 0,1 0 0,-1-1 0,25-8 0,-24 5-1570,0-1 1,0-1-1,0 0 1,27-20-1,0-5-8699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7.552"/>
    </inkml:context>
    <inkml:brush xml:id="br0">
      <inkml:brushProperty name="width" value="0.025" units="cm"/>
      <inkml:brushProperty name="height" value="0.025" units="cm"/>
    </inkml:brush>
  </inkml:definitions>
  <inkml:trace contextRef="#ctx0" brushRef="#br0">171 146 12588,'0'0'9593,"-10"5"-6865,-9 4-1600,1 1 1,1 1-1,-30 23 1,40-28-740,0 0 0,1 1 0,-1-1 1,2 1-1,-10 14 0,13-18-326,1 1 0,-1-1 0,1 0 1,-1 0-1,1 1 0,0-1 0,0 1 0,1-1 0,-1 1 0,1-1 0,-1 1 0,1 0 0,0-1 0,1 1 0,0 5 0,0-7-63,0 0 0,1 0 0,-1 0 0,0-1 0,1 1 0,-1 0 0,1-1 0,-1 1 0,1-1 0,0 0 0,0 1 0,0-1 0,0 0 0,0 0 0,0 0 0,0 0 0,0-1 0,0 1 0,0-1 0,0 1 0,0-1 0,1 1 0,-1-1 0,0 0 0,0 0 0,0 0 0,3-1 0,4 1 0,0 0 0,0-1 0,0 0 0,0-1 0,15-4 0,-7-2-46,1 0 0,-1-2 0,-1 0 0,0 0 0,-1-2 0,0 0 0,26-28 0,85-110-420,-107 125 446,-10 14 17,-5 6 18,1-1 0,-1 0 0,0 1 0,-1-1 0,1-1-1,3-8 1,-20 21 450,2 5-438,0 0 1,0 0-1,1 1 1,1 1-1,0 0 0,-15 27 1,20-33-22,1 0-1,0 0 1,0 1 0,1-1-1,0 1 1,0-1-1,0 1 1,1 0 0,0-1-1,1 1 1,0 0 0,0 0-1,0 0 1,1-1 0,1 1-1,2 10 1,-2-14-86,0 1 1,0-1-1,1 0 0,0 0 0,0 0 1,0 0-1,1 0 0,-1 0 0,1-1 1,0 0-1,0 0 0,0 0 0,0 0 1,0 0-1,7 2 0,-3-2-644,0 1 0,0-1 0,1-1 0,-1 1 0,1-1 0,0-1 0,17 1 0,12-2-10593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8.488"/>
    </inkml:context>
    <inkml:brush xml:id="br0">
      <inkml:brushProperty name="width" value="0.025" units="cm"/>
      <inkml:brushProperty name="height" value="0.025" units="cm"/>
    </inkml:brush>
  </inkml:definitions>
  <inkml:trace contextRef="#ctx0" brushRef="#br0">1 0 16976,'0'0'9620,"1"12"-8793,2 8-551,-2-7-86,0 0 0,2 0 0,-1 0 1,9 22-1,-10-32-148,1 0 0,-1 1 0,1-1 0,-1 0 0,1-1 1,0 1-1,0 0 0,1 0 0,-1-1 0,0 0 0,1 1 0,0-1 1,-1 0-1,1 0 0,0 0 0,0-1 0,0 1 0,0-1 0,0 1 1,1-1-1,-1 0 0,0 0 0,1-1 0,-1 1 0,5 0 0,2-1 120,0 0-1,0-1 0,1 0 0,-1 0 0,0-1 0,-1-1 0,1 1 0,0-2 0,-1 1 0,11-6 0,0-2 134,-1-1 0,-1 0 1,27-24-1,-45 36-294,0-1 1,0 1 0,1 0 0,-1-1 0,0 1-1,0 0 1,1 0 0,-1-1 0,0 1 0,1 0 0,-1 0-1,1 0 1,-1-1 0,0 1 0,1 0 0,-1 0-1,1 0 1,-1 0 0,0 0 0,1 0 0,-1 0-1,1 0 1,-1 0 0,0 0 0,1 0 0,-1 0-1,1 0 1,-1 0 0,0 0 0,1 0 0,-1 0 0,1 1-1,-1-1 1,1 0 0,5 17 20,-6 30-35,-1-38 10,1-8 3,0 1 0,0 0 0,0-1 0,0 1 0,1 0 0,-1 0 0,0-1 0,1 1 0,-1-1 0,1 1 0,0 0 0,-1-1 0,1 1 0,0-1 0,0 1 0,0-1 0,0 0 0,0 1 0,0-1 0,0 0 0,1 0 0,-1 0 0,0 1 0,1-1 0,1 0 0,0 1 0,0-1 0,1 0 0,-1 0 0,1-1 0,0 1 0,-1-1 0,1 0 0,-1 0 0,1 0 0,0 0 0,4-1 0,8-2 0,-1-1 0,1-1 0,-1 0 0,22-11 0,183-114 0,-220 129 0,1 0 0,0 1 0,0-1 0,0 1 0,-1-1 0,1 1 0,0-1 0,0 1 0,0-1 0,0 1 0,0 0 0,0 0 0,0-1 0,0 1 0,0 0 0,0 0 0,0 0 0,0 0 0,0 0 0,0 1 0,0-1 0,0 0 0,0 0 0,0 0 0,0 1 0,0-1 0,0 1 0,0-1 0,0 1 0,0-1 0,-1 1 0,2 0 0,-1 1 0,0 0 0,0 0 0,-1 1 0,1-1 0,-1 0 0,1 0 0,-1 0 0,0 1 0,0-1 0,0 0 0,0 0 0,0 0 0,-2 5 0,-1 8 0,-1 0 0,0 1 0,-8 16 0,-3-3-202,11-23-165,1 0 0,0 0 0,0 1 0,0-1 0,1 1 0,-4 13 0,6-62-12365,-2 11-1649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8.815"/>
    </inkml:context>
    <inkml:brush xml:id="br0">
      <inkml:brushProperty name="width" value="0.025" units="cm"/>
      <inkml:brushProperty name="height" value="0.025" units="cm"/>
    </inkml:brush>
  </inkml:definitions>
  <inkml:trace contextRef="#ctx0" brushRef="#br0">1 0 21364,'0'0'8873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9.684"/>
    </inkml:context>
    <inkml:brush xml:id="br0">
      <inkml:brushProperty name="width" value="0.025" units="cm"/>
      <inkml:brushProperty name="height" value="0.025" units="cm"/>
    </inkml:brush>
  </inkml:definitions>
  <inkml:trace contextRef="#ctx0" brushRef="#br0">29 1 18353,'0'0'5061,"0"13"-2856,-1 45 129,-11 67 0,-3 66-1295,15-191-1035,-1 1 1,1-1 0,0 1-1,0 0 1,0-1 0,0 1-1,0 0 1,0-1 0,0 1 0,0 0-1,1-1 1,-1 1 0,0-1-1,0 1 1,0 0 0,1-1-1,-1 1 1,0-1 0,1 1-1,-1-1 1,0 1 0,1-1-1,-1 1 1,1-1 0,-1 1 0,1-1-1,-1 1 1,1-1 0,-1 0-1,1 1 1,-1-1 0,1 0-1,0 1 1,-1-1 0,1 0-1,-1 0 1,1 0 0,0 0 0,-1 0-1,1 1 1,1-1 0,-1-1 25,0 1 0,1-1 0,-1 1 0,1-1 0,-1 1 0,0-1 0,1 0 0,-1 0 0,0 0 1,0 1-1,0-1 0,1 0 0,-1-1 0,0 1 0,0 0 0,0 0 0,-1 0 0,2-2 0,3-7 16,0 0 0,-1-1-1,0 1 1,-1-1-1,0 0 1,-1 0-1,2-21 1,-3-84 226,-1 68-236,-2 46-66,0 11-49,0 31-159,2-36 226,-1-1 1,1 1-1,1-1 0,-1 1 1,0-1-1,1 1 0,0-1 1,-1 1-1,2-1 0,-1 0 1,0 1-1,1-1 0,-1 0 1,1 0-1,0 0 0,0 0 1,0 0-1,0-1 0,0 1 1,1-1-1,-1 1 0,1-1 1,0 0-1,0 0 0,0 0 1,4 2-1,0-3 28,1 0 0,0 0-1,0-1 1,0 0 0,0 0 0,0-1-1,0 0 1,0 0 0,-1-1 0,1 0 0,0 0-1,-1-1 1,1 0 0,-1 0 0,0-1-1,0 0 1,0 0 0,-1-1 0,0 1-1,0-2 1,7-6 0,-3 4 8,-1-1 0,-1 0 1,0-1-1,0 0 0,0-1 0,-2 1 1,1-1-1,-1 0 0,-1-1 0,0 0 1,0 0-1,4-20 0,-16 60-24,-15 43 0,-9 34 0,30-97 0,-2 3 0,1 1 0,1 0 0,0 0 0,0 22 0,2-32 0,-1 1 0,0-1 0,1 0 0,-1 0 0,1 1 0,-1-1 0,1 0 0,0 0 0,0 0 0,0 0 0,0 0 0,1 0 0,-1 0 0,0 0 0,1-1 0,-1 1 0,1-1 0,0 1 0,-1-1 0,1 1 0,0-1 0,0 0 0,0 0 0,0 0 0,0 0 0,0 0 0,0 0 0,1 0 0,-1-1 0,0 1 0,5 0 0,3-1 0,0-1 0,0 1 0,1-2 0,-1 1 0,0-1 0,0-1 0,0 0 0,-1 0 0,1-1 0,-1 0 0,1-1 0,-1 0 0,-1 0 0,1-1 0,-1 0 0,0-1 0,7-7 0,-7 7 0,0 0 0,0-1 0,-1 0 0,-1-1 0,1 1 0,-1-1 0,-1 0 0,1-1 0,-2 0 0,1 1 0,-1-1 0,-1-1 0,0 1 0,0-1 0,-1 1 0,1-14 0,-3 23 0,0 1 0,0-1 0,0 0 0,0 1 0,0-1 0,0 0 0,-1 1 0,1-1 0,0 1 0,0-1 0,-1 0 0,1 1 0,0-1 0,-1 1 0,1-1 0,0 1 0,-1-1 0,1 1 0,-1-1 0,1 1 0,-1-1 0,1 1 0,-1 0 0,1-1 0,-1 1 0,1 0 0,-1 0 0,0-1 0,1 1 0,-1 0 0,1 0 0,-1 0 0,0-1 0,1 1 0,-1 0 0,0 0 0,1 0 0,-1 0 0,0 0 0,1 1 0,-1-1 0,1 0 0,-1 0 0,0 0 0,1 0 0,-1 1 0,1-1 0,-1 0 0,0 1 0,1-1 0,-1 0 0,1 1 0,-1-1 0,0 1 0,-32 22 0,18-6 0,1 1 0,-24 38 0,34-50 0,1 0 0,0 0 0,0 1 0,1-1 0,-1 1 0,1-1 0,1 1 0,-1 0 0,1 0 0,0-1 0,1 1 0,0 0 0,0 0 0,1 9 0,0-14 3,0 1 0,1-1 0,-1 1 0,1-1 0,-1 1 0,1-1 0,0 0 0,0 0 0,0 0 0,0 0 0,0 0 0,1 0-1,-1-1 1,0 1 0,1-1 0,-1 1 0,1-1 0,0 0 0,-1 0 0,1 0 0,0-1 0,0 1 0,-1-1 0,5 1 0,11 2-96,-1-1 0,29-1 1,-38-1-3,27-3-2510,-2-8-4741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0.373"/>
    </inkml:context>
    <inkml:brush xml:id="br0">
      <inkml:brushProperty name="width" value="0.025" units="cm"/>
      <inkml:brushProperty name="height" value="0.025" units="cm"/>
    </inkml:brush>
  </inkml:definitions>
  <inkml:trace contextRef="#ctx0" brushRef="#br0">291 12 14221,'0'0'9188,"-8"-3"-5852,0 1-3084,0 0 0,0 0 0,0 1-1,0 0 1,0 0 0,0 1 0,0 0 0,0 1-1,0 0 1,0 0 0,0 0 0,0 1 0,0 0-1,1 1 1,-1 0 0,1 0 0,-12 7 0,5-4-179,0 1 1,1 1-1,0 0 1,0 1-1,1 0 1,0 1-1,0 0 1,-11 14 0,23-23-79,-1-1 0,1 1 0,0-1 0,0 1 0,-1-1 0,1 1 0,0-1 0,0 1 0,-1-1 0,1 1 0,0 0 0,0-1 0,0 1 0,0-1 1,0 1-1,0-1 0,0 1 0,0 0 0,0-1 0,0 1 0,0-1 0,1 1 0,-1-1 0,0 1 0,0 0 0,0-1 0,1 1 0,-1-1 0,0 1 0,1-1 1,-1 0-1,0 1 0,1-1 0,-1 1 0,1-1 0,-1 0 0,1 1 0,-1-1 0,1 0 0,-1 1 0,1-1 0,-1 0 0,1 0 0,-1 1 0,1-1 1,-1 0-1,1 0 0,0 0 0,0 0 0,38 7-7,-27-6 36,62 9-16,124 25-209,-196-35 190,0 0-1,1 1 0,-1-1 0,0 1 1,0 0-1,0-1 0,0 1 0,-1 0 1,1 0-1,0 0 0,0 1 0,0-1 1,-1 0-1,1 1 0,-1-1 0,1 1 1,1 1-1,-3-2 18,0 0 1,0 0-1,0 0 0,0 0 1,0 0-1,0 0 0,0 0 1,0 0-1,0 0 0,0-1 1,0 1-1,-1 0 0,1 0 1,0 0-1,-1 0 0,1-1 1,-1 1-1,1 0 0,-1 0 1,1-1-1,-1 1 0,0 0 1,1-1-1,-1 1 0,0 0 1,0 0-1,-7 4 114,1 0 0,0 0 1,-1-1-1,0 0 0,0 0 0,-11 3 0,-16 4-29,1 0 0,-2-3-1,1 0 1,-64 3 0,131-28-3945,63-14-5932,-33 15 3279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1.153"/>
    </inkml:context>
    <inkml:brush xml:id="br0">
      <inkml:brushProperty name="width" value="0.025" units="cm"/>
      <inkml:brushProperty name="height" value="0.025" units="cm"/>
    </inkml:brush>
  </inkml:definitions>
  <inkml:trace contextRef="#ctx0" brushRef="#br0">222 78 18321,'0'0'3225,"-8"-3"31,2 1-3072,-1 0-1,0 0 1,0 1-1,0 0 1,0 0-1,0 1 1,0 0-1,0 0 1,1 1 0,-1 0-1,0 0 1,0 0-1,0 1 1,1 0-1,-1 0 1,0 1-1,1 0 1,0 0-1,0 0 1,-7 6-1,8-6-67,0 0 0,0 1 0,1 0 0,-1 0 0,1 0 0,0 0-1,0 1 1,0 0 0,1 0 0,-1 0 0,1 0 0,0 0-1,1 1 1,0-1 0,-1 1 0,2-1 0,-1 1 0,1 0-1,-2 8 1,4-13-107,-1 1-1,1-1 1,-1 1-1,1-1 1,0 1 0,0-1-1,-1 1 1,1-1-1,0 0 1,0 1-1,0-1 1,0 0-1,1 0 1,-1 0-1,0 0 1,0 0-1,1 0 1,-1 0-1,1 0 1,-1 0 0,1-1-1,-1 1 1,1-1-1,-1 1 1,1-1-1,-1 0 1,1 1-1,0-1 1,-1 0-1,4 0 1,57 1 190,-56-2-182,10 0 13,-1-2-1,1 0 1,0 0 0,-1-2 0,0 0 0,0 0 0,0-2-1,-1 0 1,0 0 0,18-13 0,-12 5 15,-1 0 0,0-1 0,-1-1 0,0-1 0,28-38 0,-32 32-37,-14 24-9,0 0 0,0 0-1,0 0 1,0 0 0,0-1-1,0 1 1,-1 0 0,1 0-1,0 0 1,0 0 0,0 0-1,0 0 1,0-1 0,0 1-1,-1 0 1,1 0 0,0 0-1,0 0 1,0 0 0,0 0-1,0 0 1,-1 0 0,1 0 0,0 0-1,0 0 1,0 0 0,0 0-1,-1 0 1,1 0 0,0 0-1,0 0 1,0 0 0,0 0-1,0 0 1,-1 0 0,1 0-1,0 0 1,0 0 0,0 0-1,0 0 1,-1 0 0,1 0-1,0 0 1,0 0 0,0 0-1,0 0 1,0 1 0,0-1-1,-1 0 1,1 0 0,0 0-1,0 0 1,0 0 0,0 1-1,0-1 1,0 0 0,0 0-1,0 0 1,0 0 0,0 1-1,-38 33 91,32-27-26,-1 0 1,1 1-1,1 0 1,-1 0 0,1 0-1,0 1 1,1-1-1,0 1 1,1 0-1,-5 18 1,8-26-64,0 0 0,0 1 0,0-1 0,0 0 0,0 0 0,1 0 0,-1 0 0,0 0 0,1 0 0,-1 0 0,1 0 0,-1 0 0,1 0 0,0-1 0,-1 1 0,1 0 0,0 0 0,-1 0 0,1-1 0,0 1 0,0 0 0,0-1 0,0 1 0,0 0 0,0-1 0,-1 0 0,1 1 0,0-1 0,1 1 0,-1-1 0,0 0 0,0 0 0,0 0 0,0 1 0,0-1 0,0 0 0,2-1 0,47-1 0,-47 2 0,19-5 0,-1 0 0,0-2 0,-1 0 0,0-1 0,0-1 0,0-1 0,19-14 0,-13 9 0,2 0 0,42-15 0,-70 30 0,0 0 0,0 0 0,1 0 0,-1-1 0,0 1 0,1 0 0,-1 0 0,0 0 0,0 0 0,1 0 0,-1 0 0,0 0 0,1 0 0,-1 0 0,0 0 0,1 0 0,-1 0 0,0 0 0,1 0 0,-1 0 0,0 1 0,0-1 0,1 0 0,-1 0 0,0 0 0,1 0 0,-1 0 0,0 1 0,0-1 0,1 0 0,-1 0 0,0 1 0,0-1 0,0 0 0,1 0 0,-1 1 0,0-1 0,0 0 0,0 0 0,0 1 0,0-1 0,0 0 0,0 1 0,1-1 0,-4 21 0,-11 19 0,9-29 0,-1 0 0,1-1 0,1 1 0,-1 0 0,-4 23 0,10-34 0,-1 1 0,0 0 0,1-1 0,-1 1 0,1-1 0,-1 1 0,1 0 0,-1-1 0,1 1 0,0-1 0,-1 0 0,1 1 0,0-1 0,-1 1 0,1-1 0,0 0 0,-1 1 0,1-1 0,0 0 0,0 0 0,0 0 0,-1 0 0,1 0 0,0 1 0,0-1 0,-1-1 0,1 1 0,0 0 0,0 0 0,-1 0 0,1 0 0,0 0 0,0-1 0,0 1 0,34-7 0,-9-2 0,1-2 0,42-25 0,-46 23 0,0 2 0,1 0 0,39-12 0,-63 22 0,1 1 0,-1 0 0,1 0 0,-1-1 0,1 1 0,-1 0 0,1 0 0,0 0 0,-1 0 0,1 0 0,-1 0 0,1 0 0,-1 0 0,1 0 0,0 0 0,-1 0 0,1 1 0,-1-1 0,1 0 0,-1 0 0,1 0 0,-1 1 0,1-1 0,-1 0 0,1 1 0,-1-1 0,1 0 0,-1 1 0,0-1 0,1 1 0,-1-1 0,1 1 0,-2 20 0,-22 35 0,16-41 0,6-14 0,1 0 0,-1 0 0,1-1 0,0 1 0,-1 0 0,1 0 0,0 0 0,0-1 0,0 1 0,0 0 0,0 0 0,0 0 0,0 0 0,0 0 0,0-1 0,0 1 0,0 0 0,0 0 0,1 0 0,-1 0 0,0-1 0,0 1 0,1 0 0,-1 0 0,1-1 0,-1 1 0,1 0 0,-1-1 0,1 1 0,0 0 0,1 0 0,0 0 0,0 0 0,-1-1 0,1 1 0,0-1 0,0 1 0,0-1 0,0 0 0,0 0 0,0 0 0,0 0 0,3 0 0,7-2 0,0 0 0,-1-1 0,18-6 0,62-33 0,-65 28 0,1 2 0,0 0 0,41-10 0,-67 22 0,-1 0 0,0 1 0,1-1 0,-1 0 0,1 0 0,-1 0 0,0 1 0,1-1 0,-1 0 0,0 1 0,1-1 0,-1 0 0,0 1 0,1-1 0,-1 0 0,0 1 0,0-1 0,1 1 0,-1-1 0,0 0 0,0 1 0,0-1 0,1 1 0,-1-1 0,0 1 0,0-1 0,0 0 0,0 1 0,0-1 0,0 1 0,0-1 0,0 1 0,0-1 0,0 1 0,-1-1 0,1 1 0,0-1 0,0 0 0,0 1 0,0-1 0,-1 1 0,1 0 0,-22 42 0,19-39 0,0 1 0,0-1 0,1 1 0,-1 0 0,1 0 0,0 0 0,1 0 0,-1 0 0,1 1 0,0-1 0,-1 6 0,3-10 1,0 0 1,-1-1-1,1 1 1,0 0-1,0 0 0,-1-1 1,1 1-1,0-1 0,0 1 1,0-1-1,0 1 1,0-1-1,0 1 0,0-1 1,0 0-1,0 1 1,0-1-1,0 0 0,0 0 1,0 0-1,0 0 0,0 0 1,0 0-1,0 0 1,0 0-1,1-1 0,34-1-187,-28 0-622,0 0 1,0-1 0,-1 0 0,15-6 0,27-22-10318,-13 2-4666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1.481"/>
    </inkml:context>
    <inkml:brush xml:id="br0">
      <inkml:brushProperty name="width" value="0.025" units="cm"/>
      <inkml:brushProperty name="height" value="0.025" units="cm"/>
    </inkml:brush>
  </inkml:definitions>
  <inkml:trace contextRef="#ctx0" brushRef="#br0">1 182 20179,'0'0'12124,"12"6"-11708,-7-3-414,1 0 1,0-1-1,0 1 0,0-1 0,0-1 1,0 1-1,0-1 0,1 0 1,-1-1-1,0 1 0,1-1 0,-1-1 1,0 1-1,1-1 0,-1 0 1,0 0-1,0-1 0,1 0 0,-1 0 1,10-5-1,8-5-2,1-1 0,31-22 0,-47 29 0,-1 0 0,0 0 0,-1-1 0,0 0 0,0-1 0,0 1 0,-1-1 0,0 0 0,9-17 0,-14 23 0,-1 1 0,1-1 0,0 1 0,-1-1 0,1 1 0,-1-1 0,1 0 0,-1 1 0,0-1 0,0 0 0,0 1 0,0-1 0,0 0 0,0 1 0,0-1 0,-1 1 0,1-3 0,-1 3 0,1 0 0,-1 1 0,0-1 0,1 0 0,-1 1 0,0-1 0,1 0 0,-1 1 0,0-1 0,0 1 0,1-1 0,-1 1 0,0-1 0,0 1 0,0 0 0,0-1 0,0 1 0,0 0 0,1 0 0,-1-1 0,-2 1 0,-3 0 0,1 0 0,-1 1 0,1 0 0,-1 0 0,1 0 0,-1 0 0,1 1 0,-9 3 0,-7 5 0,0 2 0,1 0 0,0 0 0,1 2 0,-24 22 0,35-29 0,1 0 0,0 0 0,0 1 0,0 0 0,1 0 0,0 0 0,1 1 0,0 0 0,0 0 0,1 1 0,0-1 0,0 1 0,1 0 0,-3 18 0,6-26 0,0 1 0,0 0 0,1-1 0,-1 1 0,1-1 0,0 1 0,-1-1 0,1 1 0,0-1 0,0 1 0,1-1 0,-1 0 0,1 1 0,-1-1 0,1 0 0,-1 0 0,1 0 0,0 0 0,0 0 0,0-1 0,0 1 0,0-1 0,1 1 0,-1-1 0,0 0 0,1 0 0,-1 0 0,1 0 0,-1 0 0,1 0 0,-1-1 0,1 1 0,3-1 0,13 3 0,0 0 0,0-2 0,31-1 0,-31 0 0,-10 0-598,1-1 0,0 0 0,-1 0 0,12-3 1,-14 1-540,0 1 1,0-1 0,-1 0-1,1 0 1,-1-1 0,7-4-1,12-13-10757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1.899"/>
    </inkml:context>
    <inkml:brush xml:id="br0">
      <inkml:brushProperty name="width" value="0.025" units="cm"/>
      <inkml:brushProperty name="height" value="0.025" units="cm"/>
    </inkml:brush>
  </inkml:definitions>
  <inkml:trace contextRef="#ctx0" brushRef="#br0">268 153 14446,'-73'12'1942,"21"-4"1320,-76 22 0,113-23-988,18-3 151,28-2-509,495-30 393,-152 4-1378,352 13-931,403-25 0,-1062 31 0,-27 4 0,0-2 0,-1-2 0,1-2 0,75-23 0,-113 30 0,-1 0 0,0-1 0,0 1 1,1-1-1,-1 1 0,0-1 0,0 1 0,0-1 0,0 0 0,1 1 1,-1-1-1,0 0 0,0 0 0,-1 0 0,1 0 0,0 0 0,0 0 1,0 0-1,-1 0 0,1 0 0,0 0 0,-1 0 0,1-2 0,-1 2 0,0 0 1,-1 0-1,1 0 0,-1 0 0,1 0 0,-1 1 0,0-1 1,1 0-1,-1 0 0,0 0 0,0 1 0,1-1 0,-1 0 0,0 1 1,0-1-1,0 1 0,0-1 0,0 1 0,0-1 0,0 1 1,-1-1-1,-8-3-9,0 1 1,-1 0 0,-18-3-1,17 5-93,-19-5-4547,18-1-3449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9:37.590"/>
    </inkml:context>
    <inkml:brush xml:id="br0">
      <inkml:brushProperty name="width" value="0.025" units="cm"/>
      <inkml:brushProperty name="height" value="0.025" units="cm"/>
    </inkml:brush>
  </inkml:definitions>
  <inkml:trace contextRef="#ctx0" brushRef="#br0">2406 86 5029,'0'0'9192,"-4"-8"-7990,1 4-1048,1 0 1,-1 0 0,0 0 0,0 1 0,0-1-1,0 1 1,0 0 0,-1 0 0,0 0 0,0 0 0,1 1-1,-1-1 1,-1 1 0,1 0 0,0 0 0,-1 0-1,1 1 1,0 0 0,-1 0 0,-6-1 0,-82-10 651,0 5 0,-150 7 1,104 2-643,79-2-149,-374 8 163,326 0-194,0 4 0,-106 27 0,158-25 1,-57 11 283,1 5 1,-180 73-1,277-96-239,-1 0 1,1 1 0,1 0-1,-1 1 1,2 1-1,-1 1 1,1 0 0,1 0-1,0 1 1,1 1 0,0 0-1,1 0 1,0 1-1,1 1 1,1-1 0,0 2-1,1-1 1,0 1 0,-7 30-1,9-28-6,1 0 1,0 0-1,-1 34 0,5-47-17,0 0 0,0-1 0,0 1 0,1 0 0,0-1 0,0 1 0,0-1 0,1 1 0,-1-1 0,1 0 0,0 1 0,0-1 0,0 0 0,1 0 0,0 0 0,-1-1 0,2 1 0,-1-1 0,0 1 0,6 3 0,14 8 39,1-1-1,0-2 1,1 0-1,0-2 0,1 0 1,0-2-1,0-1 1,46 6-1,9-3 181,130-2-1,486-63 1203,-497 33-938,-127 14-172,0-3 0,-1-4 0,127-41-1,-166 43-284,-1-1 0,0-1 0,-1-2 0,-1-1 0,-1-1 0,0-2-1,-2-1 1,0-1 0,-2-1 0,26-31 0,-25 23-21,-2-1 1,-1-2-1,23-46 1,-38 67-15,-1-1 1,-1-1-1,0 1 1,-2-1-1,1 0 1,-2 0-1,0-1 1,-1 1-1,-1-1 1,0 1-1,-2-18 1,1 33 13,-1-1 1,1 0-1,-1 1 1,0-1-1,1 1 1,-1-1-1,0 1 1,0-1-1,0 1 1,0-1-1,0 1 0,0 0 1,0-1-1,-1 1 1,1 0-1,0 0 1,-1 0-1,1 0 1,-1 0-1,1 1 1,-1-1-1,0 0 1,1 1-1,-1-1 0,1 1 1,-1-1-1,0 1 1,0 0-1,-1-1 1,-60 0 0,51 2-26,-30 3-635,-1 2 0,-40 11 1,-50 8-5996,50-19-2933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3.731"/>
    </inkml:context>
    <inkml:brush xml:id="br0">
      <inkml:brushProperty name="width" value="0.025" units="cm"/>
      <inkml:brushProperty name="height" value="0.025" units="cm"/>
    </inkml:brush>
  </inkml:definitions>
  <inkml:trace contextRef="#ctx0" brushRef="#br0">99 0 18514,'0'0'4532,"-8"4"-2787,3-1-1637,-1 0-1,1 0 0,0 1 0,1-1 0,-1 1 0,1 0 0,0 0 0,0 1 0,0-1 0,0 1 0,1 0 0,0 0 0,0 0 0,0 1 0,0-1 0,1 1 0,0-1 0,-2 9 0,-1 3 38,1 0 0,1 0 0,0 0 0,2 0-1,0 1 1,0-1 0,4 25 0,-3-40-141,0 0 0,1 0 0,-1 0 1,1-1-1,-1 1 0,1 0 0,0 0 0,0 0 0,0-1 1,0 1-1,0 0 0,0-1 0,0 1 0,0-1 0,1 1 1,-1-1-1,1 0 0,-1 0 0,1 0 0,-1 1 1,1-1-1,0-1 0,-1 1 0,1 0 0,0 0 0,0-1 1,0 1-1,0-1 0,-1 1 0,1-1 0,0 0 0,0 0 1,0 0-1,0 0 0,3 0 0,1-1 21,-1 1 0,1-1 0,-1-1 0,1 1-1,-1-1 1,0 0 0,0 0 0,0 0 0,0-1 0,0 1-1,6-6 1,5-6 285,-1-1-1,0 0 1,-1-1 0,-1 0-1,-1-1 1,0-1 0,-1 0-1,-1 0 1,-1-1-1,0-1 1,-2 1 0,8-28-1,-22 82-367,1 1-1,2 0 0,1 66 0,3-100 63,0-1-1,0 1 1,0-1-1,1 0 1,-1 1-1,0-1 0,1 0 1,-1 1-1,0-1 1,1 0-1,0 0 0,-1 1 1,1-1-1,0 0 1,0 0-1,-1 0 0,1 0 1,0 0-1,0 0 1,0 0-1,0 0 0,1 0 1,-1 0-1,2 1 1,0-2 10,-1 1 0,1-1 1,0 1-1,-1-1 1,1 0-1,0 0 0,-1 0 1,1 0-1,0 0 1,-1 0-1,1-1 0,3 0 1,4-3 30,0 1 0,0-1 1,-1-1-1,1 0 1,13-9-1,9-11-45,-2-2 0,31-34 0,-22 21 0,-38 39 0,-1 1 0,0 0 0,0-1 0,0 1 0,1-1 0,-1 1 0,0-1 0,0 1 0,1-1 0,-1 1 0,0 0 0,1-1 0,-1 1 0,1 0 0,-1-1 0,0 1 0,1 0 0,-1 0 0,1-1 0,-1 1 0,1 0 0,-1 0 0,1 0 0,-1 0 0,1 0 0,-1-1 0,1 1 0,-1 0 0,1 0 0,-1 0 0,1 0 0,-1 0 0,1 1 0,-1-1 0,1 0 0,-1 0 0,1 0 0,-1 0 0,0 0 0,1 1 0,-1-1 0,1 0 0,-1 0 0,1 1 0,0 27 0,-16 39 0,7-42 0,3-9 0,0 0 0,1 0 0,1 0 0,-3 28 0,6-43 0,0-1 0,0 0 0,0 1 0,0-1 0,0 0 0,0 1 0,0-1 0,0 1 0,0-1 0,0 0 0,0 1 0,0-1 0,1 1 0,-1-1 0,0 0 0,0 1 0,0-1 0,0 0 0,1 1 0,-1-1 0,0 0 0,0 1 0,1-1 0,-1 0 0,0 0 0,1 1 0,-1-1 0,0 0 0,1 0 0,-1 0 0,0 1 0,1-1 0,-1 0 0,1 0 0,15-5 0,13-17 0,-4-5 0,0-1 0,21-32 0,33-38 0,-79 98 0,0 0 0,1 0 0,-1-1 0,0 1 0,0 0 0,0 0 0,0 0 0,0 0 0,0-1 0,0 1 0,0 0 0,0 0 0,1 0 0,-1 0 0,0 0 0,0 0 0,0 0 0,0-1 0,1 1 0,-1 0 0,0 0 0,0 0 0,0 0 0,0 0 0,1 0 0,-1 0 0,0 0 0,0 0 0,0 0 0,0 0 0,1 0 0,-1 0 0,0 0 0,0 0 0,0 0 0,1 0 0,-1 0 0,0 0 0,0 0 0,0 0 0,0 0 0,0 1 0,1-1 0,-1 0 0,0 0 0,0 0 0,0 0 0,0 0 0,0 0 0,1 0 0,-1 1 0,0-1 0,0 0 0,0 0 0,0 0 0,0 0 0,0 1 0,0-1 0,0 0 0,0 0 0,0 0 0,0 0 0,0 1 0,0-1 0,0 0 0,0 22 0,-8 24 0,-3-18 0,5-13 0,0 0 0,1 1 0,1 0 0,0 0 0,-2 30 0,6-45-14,0-1-1,0 0 1,0 1-1,0-1 1,0 1-1,0-1 1,0 1-1,0-1 1,0 1-1,0-1 1,0 0-1,1 1 1,-1-1-1,0 1 1,0-1-1,0 0 1,1 1-1,-1-1 1,0 1 0,0-1-1,1 0 1,-1 1-1,0-1 1,1 0-1,-1 0 1,0 1-1,1-1 1,-1 0-1,1 0 1,-1 0-1,1 1 1,-1-1-1,0 0 1,1 0-1,-1 0 1,1 0-1,-1 0 1,1 0-1,23-6-1474,19-22-3039,-15 2-1360,0-4-2526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4.359"/>
    </inkml:context>
    <inkml:brush xml:id="br0">
      <inkml:brushProperty name="width" value="0.025" units="cm"/>
      <inkml:brushProperty name="height" value="0.025" units="cm"/>
    </inkml:brush>
  </inkml:definitions>
  <inkml:trace contextRef="#ctx0" brushRef="#br0">59 424 17424,'0'0'11601,"-2"8"-10331,-9 21-369,1-6-764,2 1 0,1-1 1,0 1-1,2 0 0,-3 28 1,8-52-163,0 1 1,0-1-1,0 1 1,0-1-1,0 1 1,0-1-1,0 1 1,0-1-1,0 1 1,0-1 0,1 0-1,-1 1 1,0-1-1,0 1 1,0-1-1,1 0 1,-1 1-1,0-1 1,0 1-1,1-1 1,-1 0-1,0 1 1,1-1 0,-1 0-1,0 0 1,1 1-1,-1-1 1,1 0-1,-1 0 1,0 1-1,1-1 1,-1 0-1,1 0 1,18-3-586,16-19-735,-3-16-102,-2-1 0,-1-2 1,-2-1-1,27-58 0,-1 6 1122,17-14 865,-19 31 1907,-7-1 3299,-81 157-5352,2 2-1,5 1 0,3 2 0,4 0 1,-13 89-1,32-142-393,1 0 0,2 45 0,4-71 0,2-10 0,5-13 0,-4-4 0,-1-1 0,-2 0 0,0 1 0,-1-1 0,-1 0 0,-1 0 0,-1 0 0,-1 0 0,-2 0 0,0 0 0,-1 1 0,-10-28 0,10 38 0,0 1 0,0 0 0,-1 0 0,-1 0 0,0 1 0,-1 0 0,1 0 0,-2 1 0,-9-10 0,72 29 0,-18-3-105,0-1 1,0-1-1,1-3 0,38-1 1,-72-1-237,0 0-1,0 0 1,0 0 0,0-1 0,0 1 0,0-1-1,0 0 1,0 0 0,0 0 0,0 0 0,0-1-1,3-1 1,-5 2-245,1-1-1,0 1 1,-1-1 0,1 0-1,-1 0 1,1 1 0,-1-1-1,0 0 1,0 0-1,0 0 1,1-3 0,4-18-6861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4.702"/>
    </inkml:context>
    <inkml:brush xml:id="br0">
      <inkml:brushProperty name="width" value="0.025" units="cm"/>
      <inkml:brushProperty name="height" value="0.025" units="cm"/>
    </inkml:brush>
  </inkml:definitions>
  <inkml:trace contextRef="#ctx0" brushRef="#br0">1 20 17232,'0'0'15535,"54"-20"-33728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3:39.320"/>
    </inkml:context>
    <inkml:brush xml:id="br0">
      <inkml:brushProperty name="width" value="0.025" units="cm"/>
      <inkml:brushProperty name="height" value="0.025" units="cm"/>
    </inkml:brush>
  </inkml:definitions>
  <inkml:trace contextRef="#ctx0" brushRef="#br0">171 188 609,'544'-53'10888,"4"23"-5142,-477 27-5346,982-8-1151,-648 13 579,-385-2 313,-9 1-21,-1-1-1,1 0 1,-1-1 0,1 0 0,19-5-1,-21 0 405,-12 0 185,-20-2 274,-103-8-602,-2 6-1,-143 7 1,150 3-189,-856 26 993,9 94 187,966-119-1367,-62 10 91,1 3 1,-77 29-1,122-32-196,27-4-241,35-3 56,401-38 606,-228 11-258,832-31-237,0 45-1723,-984 10 1635,-33 1 97,1-2-1,-1-2 1,41-6 0,-63 5 154,-11 0 71,-20-2 131,-761-38 2500,534 36-1539,-604-13 1544,1 50-2215,754-20-545,243-7-2467,1245-16-981,-1100 15 2747,549-18-638,-826 14 1406,-5 2-2,1 0 1,-1-2-1,1 1 0,-1-1 0,0 0 0,9-4 0,-18 6 3,1 0 0,-1-1 0,0 1 0,0 0 0,0 0 0,1 0 0,-1 0 0,0-1 0,0 1 0,0 0 0,0 0 0,0 0 0,0-1-1,1 1 1,-1 0 0,0 0 0,0 0 0,0-1 0,0 1 0,0 0 0,0 0 0,0-1 0,0 1 0,0 0 0,0 0 0,0-1 0,0 1 0,0 0 0,0 0 0,0-1 0,0 1 0,0 0 0,-1 0 0,1 0 0,0-1 0,0 1 0,0 0 0,0 0 0,0 0 0,0-1 0,-1 1 0,1 0 0,0 0 0,0 0-1,0 0 1,-1 0 0,1-1 0,0 1 0,0 0 0,0 0 0,-1 0 0,1 0 0,0 0 0,0 0 0,-1 0 0,1 0 0,0 0 0,0 0 0,-1 0 0,1 0 0,0 0 0,0 0 0,0 0 0,-1 0 0,1 0 0,0 0 0,-25-6 264,-431-23 491,348 26-509,-1556-10 6444,1295 27-6486,496-14-2470,-33 2 2106,1514 44-2108,-1463-37 2003,597 10 69,-742-19 205,0 0 0,0-1 0,0 1 0,-1 0 0,1 0 0,0 0 0,0 0 0,0 0 0,0 0 0,0-1 0,0 1 0,0 0 0,0 0 0,0 0 0,0 0 0,0 0 0,0 0 0,0-1 0,0 1 1,0 0-1,0 0 0,0 0 0,0 0 0,0 0 0,1 0 0,-1 0 0,0-1 0,0 1 0,0 0 0,0 0 0,0 0 0,0 0 0,0 0 0,0 0 0,0 0 0,0 0 0,1 0 0,-1-1 0,0 1 0,0 0 0,0 0 0,0 0 0,0 0 1,0 0-1,1 0 0,-20-7 561,-91-12-133,0 3 1,-126 1-1,145 10-345,-1314-23 774,863 62-824,315-4-3006,128-15-2315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3:41.802"/>
    </inkml:context>
    <inkml:brush xml:id="br0">
      <inkml:brushProperty name="width" value="0.025" units="cm"/>
      <inkml:brushProperty name="height" value="0.025" units="cm"/>
    </inkml:brush>
  </inkml:definitions>
  <inkml:trace contextRef="#ctx0" brushRef="#br0">48 92 12236,'0'0'1243,"-9"1"-271,6-1-1172,-27 1 1891,25 0-346,22-1-423,406-24 2242,-180 6-3050,-104 11-91,342-30 34,-452 32-14,-27 4 3,-8 0 11,-50 0 183,45 1-210,-779 54 1313,764-52-1244,-22 3 4,-139 20 392,159-15-395,28-10-102,-1 0-1,1 0 1,0 0-1,0 0 1,0 0-1,0 1 1,0-1 0,-1 0-1,1 0 1,0 0-1,0 0 1,0 1-1,0-1 1,0 0-1,0 0 1,0 0 0,0 0-1,0 1 1,0-1-1,-1 0 1,1 0-1,0 0 1,0 1-1,0-1 1,0 0-1,0 0 1,0 0 0,0 1-1,1-1 1,-1 0-1,0 0 1,0 0-1,0 0 1,0 1-1,0-1 1,0 0-1,0 0 1,0 0 0,0 0-1,0 1 1,1-1-1,-1 0 1,0 0-1,0 0 1,0 0-1,0 0 1,1 1 0,-1-1-1,0 0 1,0 0-1,0 0 1,0 0-1,1 0 1,-1 0-1,0 0 1,6 2-17,0 0 0,0 0-1,0-1 1,1 0 0,-1 0 0,9 0 0,619 3 276,-412-5-413,-144 1 192,-11 2-197,0-4 0,0-2 0,77-15 0,-120 8 238,-23 3 142,-18 0 211,-49-5-79,-1 3 1,-123-4 0,166 13-254,-2 0-7,-153-8 320,-236 18 0,306 8-3652,97-16-2807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3:42.928"/>
    </inkml:context>
    <inkml:brush xml:id="br0">
      <inkml:brushProperty name="width" value="0.025" units="cm"/>
      <inkml:brushProperty name="height" value="0.025" units="cm"/>
    </inkml:brush>
  </inkml:definitions>
  <inkml:trace contextRef="#ctx0" brushRef="#br0">0 1 20147,'0'0'1068,"12"2"-572,339 61 2903,16-37-5511,-345-31 925,-32-4-1219,-38-8-3925,2 8-1938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3:43.271"/>
    </inkml:context>
    <inkml:brush xml:id="br0">
      <inkml:brushProperty name="width" value="0.025" units="cm"/>
      <inkml:brushProperty name="height" value="0.025" units="cm"/>
    </inkml:brush>
  </inkml:definitions>
  <inkml:trace contextRef="#ctx0" brushRef="#br0">480 28 16335,'0'0'3241,"11"-3"-1736,16-4-426,1 1-1,1 2 0,50-3 1,-79 7-1078,1 0 0,-1 0 0,0 0 0,0 0 0,0 0 0,0 0-1,1 0 1,-1 0 0,0 0 0,0 0 0,0 0 0,1 0 0,-1 0 0,0 0 0,0 0 0,0 0 0,1 0 0,-1 0 0,0 0 0,0 0 0,0 1 0,0-1 0,1 0 0,-1 0 0,0 0 0,0 0 0,0 0 0,0 0 0,0 1 0,1-1 0,-1 0 0,0 0 0,0 0 0,0 0 0,0 1 0,0-1 0,0 0 0,0 0-1,0 0 1,0 0 0,0 1 0,0-1 0,0 0 0,0 0 0,0 0 0,0 1 0,0-1 0,0 0 0,0 0 0,0 1 0,-7 8-24,-8 1 75,0-1 0,0 0 0,-1-2 0,0 1 0,-34 8-1,17-4 17,-131 43 105,-100 40 1315,261-94-1455,-1 1 10,-1-1 1,1 1-1,0 0 0,-1 0 1,1 0-1,0 1 0,0 0 1,1-1-1,-1 1 0,1 1 1,-1-1-1,1 0 0,0 1 1,-4 5-1,7-8-42,0-1-1,0 1 1,0 0-1,-1-1 1,1 1-1,0 0 1,0 0 0,0-1-1,0 1 1,0 0-1,1 0 1,-1-1 0,0 1-1,0 0 1,0-1-1,1 1 1,-1 0-1,0-1 1,1 1 0,-1 0-1,0-1 1,1 1-1,-1-1 1,1 1 0,-1 0-1,1-1 1,-1 0-1,1 1 1,-1-1-1,1 1 1,0-1 0,-1 1-1,1-1 1,0 0-1,-1 0 1,2 1 0,31 8-32,-26-7 29,85 12-495,169 5 0,-73-8-601,-53 2-2031,-48-3-2391,3 4-7324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7:54.303"/>
    </inkml:context>
    <inkml:brush xml:id="br0">
      <inkml:brushProperty name="width" value="0.025" units="cm"/>
      <inkml:brushProperty name="height" value="0.025" units="cm"/>
    </inkml:brush>
  </inkml:definitions>
  <inkml:trace contextRef="#ctx0" brushRef="#br0">1 152 12236,'0'0'7222,"12"-5"-6373,34-5 43,1 2-1,76-4 0,-112 11-810,205-18 517,500-24 784,-305 42-1224,1110 31 1740,-1160 3-1834,350 13 123,86-99-43,-132 14 50,-107 11-9,216-11-121,-667 37-33,368 9-4,-171 1 118,-264-8-140,-40 0-47,0 0 1,0 0-1,0 0 0,1 0 0,-1 0 1,0 0-1,0 0 0,0 0 1,0 0-1,1 0 0,-1 0 0,0 1 1,0-1-1,0 0 0,0 0 1,0 0-1,1 0 0,-1 0 1,0 0-1,0 0 0,0 1 0,0-1 1,0 0-1,0 0 0,0 0 1,0 0-1,0 0 0,1 1 0,-1-1 1,0 0-1,0 0 0,0 0 1,0 0-1,0 1 0,0-1 0,0 0 1,0 0-1,0 0 0,0 1 1,0-1-1,0 0 0,0 0 1,0 0-1,-1 0 0,1 0 0,0 1 1,0-1-1,0 0 0,0 0 1,0 0-1,0 1 0,-5 7-5717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8:44.746"/>
    </inkml:context>
    <inkml:brush xml:id="br0">
      <inkml:brushProperty name="width" value="0.025" units="cm"/>
      <inkml:brushProperty name="height" value="0.025" units="cm"/>
    </inkml:brush>
  </inkml:definitions>
  <inkml:trace contextRef="#ctx0" brushRef="#br0">1 19 5894,'8'0'1404,"121"-2"1938,175 4 2546,-169 10-4526,55 3 324,934-23 2206,-758-10-3270,676-2 272,-654 41-797,708 20 329,-1078-41-249,1-1 0,-1 0 0,0-2 0,0 0 0,27-8 0,-45 11-225,-39 0 192,23 0-227,12 1-357,0-1 0,-1 1-1,1-1 1,0-1-1,-1 1 1,1 0 0,0-1-1,0 0 1,-1 0-1,1 0 1,0-1-1,-7-3 1,-7-11-5363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9:15.715"/>
    </inkml:context>
    <inkml:brush xml:id="br0">
      <inkml:brushProperty name="width" value="0.025" units="cm"/>
      <inkml:brushProperty name="height" value="0.025" units="cm"/>
    </inkml:brush>
  </inkml:definitions>
  <inkml:trace contextRef="#ctx0" brushRef="#br0">393 102 1217,'-23'0'134,"10"1"-119,1 0 0,0-2 0,0 1 0,0-2 0,0 1 0,0-2-1,0 1 1,0-2 0,-15-6 0,11 4 731,1 0 1,-1 1-1,-1 0 1,1 2-1,0 0 1,-1 0-1,0 2 0,1 0 1,-1 1-1,-28 3 1,44-3-685,0 1 0,-1-1 1,1 0-1,0 0 0,0 1 1,0-1-1,0 0 0,0 1 1,-1-1-1,1 1 0,0-1 1,0 1-1,0 0 1,0 0-1,0-1 0,1 1 1,-1 0-1,0 0 0,0 0 1,0 0-1,1 0 0,-1 0 1,1 0-1,-1 0 0,0 0 1,1 0-1,-1 2 1,1-2-19,0 0 1,1 0-1,-1 0 1,0 0-1,1 0 1,-1 0 0,0-1-1,1 1 1,-1 0-1,1 0 1,0-1-1,-1 1 1,1 0 0,-1 0-1,1-1 1,0 1-1,0-1 1,-1 1-1,1-1 1,0 1 0,0-1-1,0 1 1,0-1-1,-1 0 1,1 1-1,0-1 1,0 0 0,0 0-1,0 0 1,0 0-1,0 0 1,0 0-1,0 0 1,0 0 0,0 0-1,0 0 1,395-24 4052,-42 0-3758,161 18 148,265 3 1022,-303 12-1363,648 20 146,375-24-184,-701-14-82,-270 12-23,811-18 63,-1267 11-72,184-6-68,-256 10 7,-1 1-1,1-1 1,-1 0-1,0 0 1,1 0-1,-1 0 1,1 0-1,-1 0 1,1 0-1,-1 0 1,1 0-1,-1 0 1,0 0-1,1 0 1,-1-1-1,1 1 1,-1 0-1,1 0 1,-1 0-1,0-1 1,1 1-1,-1 0 1,1 0-1,-1-1 1,0 1-1,1 0 1,-1-1-1,0 1 1,0 0-1,1-1 1,-1 1-1,0-1 1,-9-13-4843,-14-7-2158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0:06.810"/>
    </inkml:context>
    <inkml:brush xml:id="br0">
      <inkml:brushProperty name="width" value="0.025" units="cm"/>
      <inkml:brushProperty name="height" value="0.025" units="cm"/>
    </inkml:brush>
  </inkml:definitions>
  <inkml:trace contextRef="#ctx0" brushRef="#br0">2033 128 1473,'0'0'16645,"-1"-3"-16068,0 1-535,-1 0 0,1 1 0,-1-1 0,0 1 0,1-1 1,-1 1-1,0 0 0,0-1 0,0 1 0,0 0 0,0 0 0,0 0 0,0 1 0,0-1 0,0 0 0,0 1 0,0-1 1,0 1-1,-1 0 0,1 0 0,0 0 0,0 0 0,-1 0 0,1 0 0,-3 1 0,-74 13 538,53-8 335,-153 36 744,-65 9 168,159-36-1575,1 4 0,1 3-1,1 4 1,1 3 0,-77 41 0,-17-2 654,-19 10-889,108-39-15,-116 60 557,169-80-541,1 1 1,0 1 0,-50 47 0,77-64-23,1 0 0,-1 1 0,1 0 0,1 0 0,-1 0 0,1 0 0,0 0 1,-5 12-1,7-16 6,1 0 0,0 0 0,0 0 0,0 0 0,-1 0 0,1 0 0,0 0 0,0 0 1,0 0-1,0 1 0,1-1 0,-1 0 0,0 0 0,0 0 0,1 0 0,-1 0 0,1 0 0,-1 0 1,1 0-1,-1 0 0,2 1 0,-1-1 11,1 1 0,0-1 1,-1 0-1,1 0 0,0 0 1,0 0-1,0 0 0,0 0 1,0-1-1,0 1 0,0-1 1,0 1-1,0-1 0,0 0 1,4 0-1,30 0 74,0-2 1,1-2-1,-1-1 0,-1-1 1,1-3-1,49-17 0,0 1-63,33-5-13,197-22 0,257-62 60,-492 94-68,508-157 61,-564 170 140,0-2 0,-1-1 0,-1 0 0,1-2-1,-2-1 1,21-15 0,-33 21-111,-1 0-1,1-1 1,-2 0 0,1-1-1,-1 0 1,0 0 0,-1 0-1,0-1 1,0 0 0,-1 0-1,-1-1 1,1 1 0,-2-1-1,0 0 1,3-16 0,-5 22-78,0 0 0,0-1 1,0 1-1,-1 0 0,0-1 0,0 1 1,0-1-1,-1 1 0,0 0 1,0-1-1,0 1 0,-1 0 0,0 0 1,0 0-1,0 0 0,-4-6 1,2 6-23,-1 0 0,0 0 0,0 0 0,-1 1 0,1 0 1,-1 0-1,0 1 0,0-1 0,0 1 0,0 0 0,-1 1 0,-9-3 1,-14-3-10,-1 1 0,0 1 0,0 2-1,-1 1 1,1 1 0,-48 5 0,40 2-928,37-4 798,0-1 0,1 1 1,-1-1-1,1 1 0,-1 0 1,1 0-1,-1-1 0,1 1 1,-1 0-1,1 0 0,0 0 1,-1 1-1,1-1 0,0 0 1,0 0-1,0 1 0,0-1 1,0 0-1,0 1 0,-1 2 1,6 1-5888,17-5-3779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9:28.034"/>
    </inkml:context>
    <inkml:brush xml:id="br0">
      <inkml:brushProperty name="width" value="0.025" units="cm"/>
      <inkml:brushProperty name="height" value="0.025" units="cm"/>
    </inkml:brush>
  </inkml:definitions>
  <inkml:trace contextRef="#ctx0" brushRef="#br0">0 61 1121,'14'4'1896,"0"0"0,0-1 1,0-1-1,27 1 0,62-5 1659,-63 0-3282,124-17 1530,-15 1 147,1096-18-840,-104 110-320,995 79 529,-1390-152-891,-2-58 1631,-743 57-2045,0 0 34,0 0 0,0 0 0,-1 0 0,1 0 0,0 0 1,0 0-1,0 0 0,0-1 0,0 1 0,-1 0 0,1 0 0,0-1 0,0 1 0,0 0 1,-1-1-1,1 1 0,0-1 0,0 1 0,-1-1 0,1 1 0,0-1 0,-1 0 1,1 1-1,-1-1 0,1 0 0,-1 0 0,1 1 0,-1-1 0,1 0 0,-1 0 0,0 1 1,0-1-1,1-1 0,20-13-4223,-4-4-779,5-9-4634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34.588"/>
    </inkml:context>
    <inkml:brush xml:id="br0">
      <inkml:brushProperty name="width" value="0.025" units="cm"/>
      <inkml:brushProperty name="height" value="0.025" units="cm"/>
    </inkml:brush>
  </inkml:definitions>
  <inkml:trace contextRef="#ctx0" brushRef="#br0">115 72 4837,'-43'-22'12679,"43"21"-12339,-1 1-1,0-1 1,0 1 0,1-1-1,-1 1 1,1-1 0,-1 0 0,0 1-1,1-1 1,-1 0 0,1 1-1,-1-1 1,1 0 0,0 0 0,-1 0-1,1 1 1,0-1 0,0 0-1,-1 0 1,1 0 0,0 0 0,0 1-1,0-1 1,0 0 0,0-1-1,16-10 2429,-2 7-2475,0 2 0,0-1 0,1 2 0,-1 0 0,1 1 0,0 0 0,0 1 0,-1 1 0,25 4 0,-37-5-291,0 0-1,0 0 0,0 1 1,-1-1-1,1 1 1,0-1-1,0 1 0,0 0 1,-1-1-1,1 1 0,0 0 1,-1 0-1,1 0 1,-1 1-1,1-1 0,-1 0 1,0 1-1,1-1 1,-1 0-1,0 1 0,0 0 1,0-1-1,0 1 0,0 0 1,0-1-1,-1 1 1,1 0-1,-1 0 0,1-1 1,-1 1-1,1 0 0,-1 0 1,0 0-1,0 0 1,0 0-1,0 0 0,0 0 1,-1-1-1,1 1 0,-1 2 1,-1 3 11,0-1 0,0 0 1,-1 0-1,0-1 0,0 1 1,0-1-1,-1 1 0,1-1 1,-1 0-1,-7 6 0,-6 5 73,-1-1 1,0-1-1,-1-1 0,0 0 1,-41 18-1,116-32-86,-45 1 0,1-1 0,-1 2 0,1-1 0,-1 2 0,1 0 0,-1 0 0,0 1 0,0 0 0,0 1 0,19 9 0,-24-9 0,0 0 0,0 0 0,0 1 0,0-1 0,-1 2 0,0-1 0,0 0 0,0 1 0,-1 0 0,0 0 0,0 0 0,0 1 0,-1-1 0,0 1 0,0 0 0,-1 0 0,0 0 0,2 9 0,-1-4 0,-1 1 0,0 0 0,-1 0 0,0-1 0,-1 1 0,0 0 0,-4 21 0,3-29 0,-1-1 0,1 1 0,-1-1 0,0 0 0,0 1 0,0-1 0,0 0 0,-1 0 0,0-1 0,1 1 0,-1 0 0,-1-1 0,1 0 0,0 0 0,-1 0 0,0 0 0,0 0 0,0-1 0,0 1 0,0-1 0,0 0 0,0-1 0,-9 3 0,-10 3 0,0-2 0,-1-1 0,0 0 0,0-2 0,0 0 0,1-2 0,-39-4 0,57 3 3,1 0-1,-1-1 1,0 1 0,1-1-1,-1 0 1,1 0 0,-1-1-1,1 1 1,0-1 0,0 0-1,0 0 1,1 0 0,-5-4-1,7 5-6,0 1-1,0 0 1,0-1-1,0 1 1,0 0-1,0-1 0,1 1 1,-1-1-1,0 1 1,1-1-1,-1 0 1,1 1-1,0-1 1,-1 1-1,1-1 0,0 0 1,0 1-1,0-1 1,0 0-1,0 1 1,1-1-1,-1 0 1,0 1-1,1-1 0,-1 1 1,1-1-1,0 0 1,-1 1-1,1 0 1,0-1-1,0 1 1,0-1-1,0 1 0,0 0 1,0 0-1,0-1 1,1 1-1,-1 0 1,0 0-1,2-1 1,25-21-3197,-8 7-4190,11-11-10567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40.039"/>
    </inkml:context>
    <inkml:brush xml:id="br0">
      <inkml:brushProperty name="width" value="0.025" units="cm"/>
      <inkml:brushProperty name="height" value="0.025" units="cm"/>
    </inkml:brush>
  </inkml:definitions>
  <inkml:trace contextRef="#ctx0" brushRef="#br0">48 102 10186,'0'0'3416,"-8"0"-1078,-28-2-394,36 2-1905,1-1 0,-1 1 0,0 0 0,0 0 1,0 0-1,0 0 0,0 0 0,0-1 0,0 1 0,0 0 1,0 0-1,0 0 0,0 0 0,0-1 0,0 1 1,0 0-1,0 0 0,0 0 0,0 0 0,0 0 1,0-1-1,0 1 0,0 0 0,0 0 0,0 0 0,0 0 1,0-1-1,0 1 0,-1 0 0,1 0 0,0 0 1,0 0-1,0 0 0,0 0 0,0 0 0,0-1 0,-1 1 1,1 0-1,0 0 0,0 0 0,0 0 0,0 0 1,0 0-1,-1 0 0,1 0 0,0 0 0,0 0 1,0 0-1,0 0 0,0 0 0,-1 0 0,1 0 0,0 0 1,0 0-1,0 0 0,0 0 0,-1 0 0,14-5 844,39-7 179,2 3 0,103-6 0,-108 12-698,1317-11 1822,-627 23-2157,-379-38-489,-218 13-1103,-163 16-4256,5 0 214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11.223"/>
    </inkml:context>
    <inkml:brush xml:id="br0">
      <inkml:brushProperty name="width" value="0.025" units="cm"/>
      <inkml:brushProperty name="height" value="0.025" units="cm"/>
    </inkml:brush>
  </inkml:definitions>
  <inkml:trace contextRef="#ctx0" brushRef="#br0">1 0 5765,'0'0'12583,"0"0"-12571,0 1 1,0-1-1,0 0 1,0 0-1,0 1 1,0-1-1,0 0 1,0 0-1,0 1 1,0-1-1,0 0 1,0 0-1,0 1 0,0-1 1,0 0-1,0 0 1,0 0-1,0 1 1,1-1-1,-1 0 1,0 0-1,0 1 1,0-1-1,0 0 0,0 0 1,1 0-1,-1 0 1,0 1-1,0-1 1,0 0-1,1 0 1,-1 0-1,0 0 1,0 0-1,0 0 0,1 1 1,-1-1-1,0 0 1,0 0-1,1 0 1,-1 0-1,0 0 1,0 0-1,1 0 1,-1 0-1,0 0 0,0 0 1,1 0-1,-1 0 1,0 0-1,0 0 1,1-1-1,-1 1 1,219 48 478,846 75 1928,-980-116-2436,738 3 266,-359-17-146,47 45 831,-204-8-245,74 3-571,401 18 53,-525-48-71,1015-14 285,482-38-139,-1134 2 128,24 0 106,-604 49 105,69 12 0,-36-3-1788,0-6-6798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49.433"/>
    </inkml:context>
    <inkml:brush xml:id="br0">
      <inkml:brushProperty name="width" value="0.025" units="cm"/>
      <inkml:brushProperty name="height" value="0.025" units="cm"/>
    </inkml:brush>
  </inkml:definitions>
  <inkml:trace contextRef="#ctx0" brushRef="#br0">0 0 11531,'9'3'5305,"19"-3"-5176,-22 0 245,55 0-512,178 2-3152,-137 2 4599,-39 4 484,-1 2 0,97 28 0,-20-3-990,326 32 1857,7-38-1238,-338-23-1191,1171-1 701,-614-14-620,151 43-117,-452-12-86,1000-7 681,-209-108-534,-769 73-261,-399 22-42,-19 4-59,-20 6-88,-60 10 142,-153 19 0,-94-12-301,288-26 346,-1620 3 0,3-129-470,1400 100 464,-827-32-100,-1 47-95,238 4 129,614-7 249,-122 3 151,359 8-323,1-1 0,-1 1 1,0 0-1,0 0 0,1 0 0,-1 0 0,0 0 0,1 1 1,-1-1-1,0 0 0,0 0 0,1 0 0,-1 1 1,0-1-1,1 0 0,-1 1 0,0-1 0,1 0 1,-1 1-1,1-1 0,-1 1 0,1-1 0,-1 1 1,1-1-1,-1 1 0,1-1 0,-1 1 0,1 0 1,0-1-1,-1 2 0,1-1-6,0 0 1,1 0-1,-1 0 0,1 0 1,-1 0-1,1 0 0,-1 0 1,1 0-1,0 0 0,-1 0 1,1 0-1,0 0 1,0 0-1,-1 0 0,1-1 1,0 1-1,0 0 0,0-1 1,0 1-1,0-1 0,1 1 1,13 7-225,1-1 0,0-1 1,0 0-1,0-1 1,23 4-1,92 9-989,287-4 450,5-32 1088,-171 5 276,1239-4 2167,-634 15-4085,-1-25-4071,-446 1-460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01.157"/>
    </inkml:context>
    <inkml:brush xml:id="br0">
      <inkml:brushProperty name="width" value="0.025" units="cm"/>
      <inkml:brushProperty name="height" value="0.025" units="cm"/>
    </inkml:brush>
  </inkml:definitions>
  <inkml:trace contextRef="#ctx0" brushRef="#br0">1 442 9513,'0'0'2584,"9"-1"-2547,20-5 194,0 1 0,0 2 1,0 1-1,1 2 0,-1 1 0,0 1 0,1 1 0,-1 1 1,41 13-1,-29-3-156,0-2 1,1-1 0,1-2-1,0-2 1,45 1-1,600-20 2117,-344 0-1960,683 24 398,-67-34-529,-191-5 1751,1 37-2146,-59-1-943,-633-9 1181,1315 32 1398,-1352-29-1552,198 8-1502,-2098-31 762,1493 10 815,-963-17 19,0 63 196,914-7 301,-1047 41-4194,1335-71 3851,-171 4 1221,279-2-1027,0 0 0,0 1 1,-1 2-1,1-1 0,1 2 0,-1 1 1,1 0-1,0 1 0,-17 10 0,33-16-218,1 0 1,0-1-1,-1 1 0,1 0 0,0 0 0,0 0 1,0 0-1,0 0 0,0 1 0,0-1 0,0 0 1,0 0-1,0 1 0,1-1 0,-1 0 0,0 3 0,0-3-10,1 0-1,0-1 0,1 1 0,-1 0 0,0 0 0,0-1 0,0 1 0,0 0 0,1 0 0,-1-1 0,0 1 0,1 0 0,-1-1 0,0 1 0,1 0 1,-1-1-1,1 1 0,-1 0 0,1-1 0,-1 1 0,1-1 0,0 1 0,0 0 0,4 1 2,-1 1 1,1-1-1,0 0 0,0 0 1,0 0-1,0 0 1,0-1-1,6 1 0,43 4 66,0-3 0,70-3-1,-54-2-47,844-74-2482,-723 53 1865,1311-187-793,162-18 5683,-624 144-3381,-260 26-3282,-460 25-1781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31.246"/>
    </inkml:context>
    <inkml:brush xml:id="br0">
      <inkml:brushProperty name="width" value="0.025" units="cm"/>
      <inkml:brushProperty name="height" value="0.025" units="cm"/>
    </inkml:brush>
  </inkml:definitions>
  <inkml:trace contextRef="#ctx0" brushRef="#br0">1 374 16624,'0'0'8066,"14"-12"-5696,46-47-157,76-95 0,-30 5-953,-126 192-1248,-18 57 0,20-50-15,-36 110 3,47-134 0,1 1 0,1 1 0,2-1 0,-1 30 0,4-57-41,0 1-1,-1-1 1,1 1 0,0-1-1,0 1 1,0-1 0,0 1-1,0-1 1,0 1 0,0-1-1,0 0 1,0 1-1,0-1 1,0 1 0,0-1-1,0 1 1,1-1 0,-1 1-1,0-1 1,0 1 0,0-1-1,1 0 1,-1 1 0,0-1-1,1 1 1,-1-1 0,0 0-1,1 1 1,-1-1 0,0 0-1,1 1 1,-1-1 0,1 0-1,-1 0 1,0 0 0,1 1-1,-1-1 1,1 0-1,-1 0 1,1 0 0,-1 0-1,1 0 1,-1 0 0,1 0-1,-1 0 1,1 0 0,-1 0-1,1 0 1,0 0 0,0-1-376,1 1 0,-1-1 0,0 0 0,1 0 0,-1 0 0,0 0 0,0 0 0,0 0 0,0 0 0,0 0 0,0 0 0,0-1 0,0 1 0,0 0 0,0-2 0,8-24-11536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7.125"/>
    </inkml:context>
    <inkml:brush xml:id="br0">
      <inkml:brushProperty name="width" value="0.025" units="cm"/>
      <inkml:brushProperty name="height" value="0.025" units="cm"/>
    </inkml:brush>
  </inkml:definitions>
  <inkml:trace contextRef="#ctx0" brushRef="#br0">352 46 19122,'-1'-3'165,"0"1"1,0-1-1,0 1 1,0 0-1,0-1 0,0 1 1,-1 0-1,1 0 1,-1 0-1,1 0 0,-1 0 1,0 0-1,0 0 1,0 1-1,0-1 0,0 1 1,0-1-1,-1 1 1,1 0-1,0 0 0,-1 0 1,1 0-1,-1 0 0,1 0 1,-1 1-1,1-1 1,-1 1-1,1 0 0,-1 0 1,0 0-1,1 0 1,-1 0-1,1 0 0,-1 1 1,-4 1-1,-2-1-5,0 1 0,1 1 0,-1-1 0,1 1 0,-1 1 0,1 0 0,0 0 0,0 0 0,-10 9 0,8-5-115,0 1 1,0 0-1,1 1 1,0-1-1,1 2 1,0-1 0,1 1-1,0 1 1,1-1-1,0 1 1,1 0-1,0 0 1,1 1-1,0-1 1,1 1-1,0 0 1,1 0-1,0 26 1,2-36-55,0 0 1,1 0-1,-1 0 1,1 0-1,0 0 1,-1-1-1,1 1 1,1 0-1,-1 0 1,0-1-1,1 1 1,-1-1-1,1 1 0,0-1 1,0 0-1,0 1 1,0-1-1,0 0 1,1 0-1,3 2 1,5 3 4,0-2 0,0 1 1,23 7-1,28 13 37,-59-24-33,1 0 0,-1 0 0,0 1 0,0-1 0,0 1 0,0-1 0,-1 1 1,1 0-1,-1 0 0,0 0 0,0 0 0,0 1 0,3 5 0,-3-6 38,-1 0 0,0 0 1,0 0-1,-1 0 1,1 0-1,-1 0 1,1 1-1,-1-1 1,0 0-1,0 0 1,0 0-1,-1 0 1,1 0-1,-1 0 0,0 0 1,1 0-1,-1 0 1,-1 0-1,1 0 1,0 0-1,-3 4 1,0-3 115,0 0 0,0 0 0,0 0 1,0 0-1,-1 0 0,1-1 1,-1 0-1,0 0 0,0-1 0,0 1 1,-6 1-1,-8 2 230,1 0 0,0-2 0,-1 0 0,0-1 1,0-1-1,-22-1 0,39-1-435,0 1 0,1-1 0,-1 0 0,1 0 0,-1 0 0,0 0 0,1 0 0,-1-1 0,1 1 0,-1 0 0,1-1-1,-1 1 1,1-1 0,-1 1 0,1-1 0,-1 0 0,1 0 0,-1 0 0,1 0 0,0 0 0,0 0 0,0 0 0,-1 0 0,1 0 0,0 0 0,0-1 0,0 1 0,1 0 0,-1-1 0,0 1 0,0-1 0,1 1 0,-1-1 0,1 1 0,0-1-1,-1 1 1,1-1 0,0 0 0,0 1 0,0-1 0,0 1 0,0-1 0,0 0 0,1-2 0,0-2-305,1 1 0,0-1-1,0 1 1,0 0 0,1 0 0,-1 0 0,1 0-1,1 0 1,-1 0 0,1 1 0,6-8-1,54-43-10127,-28 21 1019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7.736"/>
    </inkml:context>
    <inkml:brush xml:id="br0">
      <inkml:brushProperty name="width" value="0.025" units="cm"/>
      <inkml:brushProperty name="height" value="0.025" units="cm"/>
    </inkml:brush>
  </inkml:definitions>
  <inkml:trace contextRef="#ctx0" brushRef="#br0">44 0 6598,'0'0'20035,"1"10"-19101,-2 35 98,-2-1 1,-14 80-1,-3 14-13,17-49-133,3-90-884,0 1-1,0 0 1,0 0-1,0 0 1,0 0-1,0 0 1,1 0-1,-1 0 1,0 0-1,0 0 1,0 0-1,0 0 1,0 0-1,0 0 0,0 0 1,0 0-1,1 0 1,-1 0-1,0 0 1,0 0-1,0 0 1,0 0-1,0 0 1,0 0-1,0 0 1,0 0-1,0 0 0,0 0 1,1 1-1,-1-1 1,0 0-1,0 0 1,0 0-1,0 0 1,0 0-1,0 0 1,0 0-1,0 0 1,0 0-1,0 0 1,0 0-1,0 0 0,0 1 1,0-1-1,0 0 1,0 0-1,0 0 1,0 0-1,0 0 1,0 0-1,0 0 1,0 0-1,0 1 1,0-1-1,0 0 1,0 0-1,0 0 0,0 0 1,0 0-1,0 0 1,8-12 59,4-19-14,-2-19-47,-3-1 0,2-67 0,-9 126 0,0 0 0,0 0 0,1 1 0,1-1 0,-1 0 0,1 0 0,1 0 0,5 13 0,-7-19 0,0 0 0,1 0 0,-1 0 0,0 0 0,1 0 0,0-1 0,0 1 0,-1 0 0,1-1 0,0 1 0,0-1 0,0 0 0,0 0 0,1 1 0,-1-1 0,0-1 0,0 1 0,1 0 0,-1-1 0,0 1 0,1-1 0,-1 1 0,1-1 0,-1 0 0,1 0 0,-1 0 0,0-1 0,1 1 0,-1-1 0,1 1 0,-1-1 0,0 0 0,0 0 0,1 0 0,1-1 0,2-1 0,-1 0 0,0 0 0,-1 0 0,1-1 0,0 0 0,-1 0 0,0 0 0,0-1 0,0 1 0,-1-1 0,1 0 0,4-8 0,1-4 0,-1 0 0,11-30 0,-21 133 0,0-77 0,2-1 0,-1 1 0,1 0 0,1-1 0,1 15 0,-1-22 0,-1-1 0,0 1 0,0 0 0,1 0 0,-1 0 0,0 0 0,1 0 0,-1 0 0,1-1 0,-1 1 0,1 0 0,-1 0 0,1-1 0,0 1 0,-1 0 0,1-1 0,0 1 0,-1-1 0,1 1 0,0-1 0,0 1 0,0-1 0,1 1 0,0-1 0,0 0 0,0 0 0,0-1 0,0 1 0,0 0 0,-1-1 0,1 1 0,0-1 0,0 0 0,-1 0 0,1 0 0,0 0 0,-1 0 0,1 0 0,0 0 0,2-3 0,6-6 0,0 0 0,0-1 0,-1 0 0,-1 0 0,9-15 0,13-18 0,-30 44 0,0 0 0,0 0 0,0 0 0,0 0 0,0-1 0,1 1 0,-1 0 0,0 0 0,0 0 0,0 0 0,0-1 0,0 1 0,0 0 0,0 0 0,1 0 0,-1 0 0,0 0 0,0 0 0,0-1 0,0 1 0,1 0 0,-1 0 0,0 0 0,0 0 0,0 0 0,0 0 0,1 0 0,-1 0 0,0 0 0,0 0 0,0 0 0,1 0 0,-1 0 0,0 0 0,0 0 0,0 0 0,0 0 0,1 0 0,-1 0 0,0 0 0,0 0 0,0 0 0,1 1 0,-1-1 0,0 0 0,0 0 0,0 0 0,0 0 0,0 0 0,1 0 0,-1 0 0,0 1 0,4 15 0,-3 33 0,-1-34 0,0-12-219,0-1 1,1 0-1,-1 1 0,1-1 0,-1 0 1,1 0-1,0 0 0,-1 0 1,1 1-1,0-1 0,1 0 1,-1 0-1,0-1 0,2 3 0,-1-2-368,0 0 0,1 0 0,-1-1 0,0 1 0,1-1 0,-1 0 0,1 0-1,-1 0 1,1 0 0,-1 0 0,1 0 0,0-1 0,-1 1 0,1-1 0,0 0-1,0 0 1,-1 0 0,1 0 0,0 0 0,0-1 0,-1 1 0,1-1 0,0 0-1,-1 0 1,1 0 0,-1 0 0,1 0 0,3-3 0,18-13-9407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8.097"/>
    </inkml:context>
    <inkml:brush xml:id="br0">
      <inkml:brushProperty name="width" value="0.025" units="cm"/>
      <inkml:brushProperty name="height" value="0.025" units="cm"/>
    </inkml:brush>
  </inkml:definitions>
  <inkml:trace contextRef="#ctx0" brushRef="#br0">102 239 10282,'0'0'13079,"-11"5"-11990,5-3-890,0 1 1,1 0-1,-1 0 0,1 1 1,0 0-1,0 0 0,0 0 1,1 1-1,-1-1 1,1 1-1,0 0 0,0 0 1,1 1-1,-1-1 0,1 1 1,1-1-1,-1 1 1,1 0-1,0 0 0,0 0 1,1 1-1,-2 10 0,2-14-159,1-1-1,0 0 1,-1 1-1,1-1 1,0 0-1,0 1 1,0-1-1,1 0 0,-1 0 1,1 1-1,-1-1 1,1 0-1,0 0 1,-1 1-1,1-1 0,0 0 1,1 0-1,-1 0 1,0 0-1,0 0 1,1-1-1,-1 1 1,1 0-1,2 1 0,-2-2-6,0 0-1,1-1 0,-1 1 1,0-1-1,1 1 0,-1-1 0,0 0 1,1 0-1,-1 0 0,0 0 1,1-1-1,-1 1 0,0-1 1,0 1-1,1-1 0,-1 0 0,0 0 1,0 0-1,0 0 0,0 0 1,0 0-1,0-1 0,0 1 1,0 0-1,1-3 0,15-11 106,-2-1-1,0 0 1,-1-1 0,-1 0-1,-1-1 1,0-1 0,13-28-1,4-13 266,26-73-1,-42 94-402,-12 30 0,-11 24 0,-7 20 0,-5 9 0,-19 57 0,35-87 0,1 1 0,1 0 0,0 0 0,1 0 0,0 0 0,1 0 0,1 1 0,3 19 0,-2-32-189,0 1 0,0 0 0,1-1 0,-1 1 0,1-1-1,0 1 1,0-1 0,0 0 0,1 0 0,-1 0 0,1 0 0,-1 0 0,1 0 0,0-1 0,0 1 0,1-1-1,-1 0 1,5 3 0,-6-4-19,0 0 0,0 0-1,0 0 1,0 0-1,1 0 1,-1 0 0,0-1-1,0 1 1,0-1 0,1 0-1,-1 1 1,0-1 0,1 0-1,-1 0 1,0-1-1,0 1 1,1 0 0,-1-1-1,0 1 1,0-1 0,1 0-1,-1 0 1,0 0 0,0 0-1,0 0 1,0 0-1,0 0 1,0-1 0,-1 1-1,1-1 1,2-2 0,10-19-6540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0:23.762"/>
    </inkml:context>
    <inkml:brush xml:id="br0">
      <inkml:brushProperty name="width" value="0.025" units="cm"/>
      <inkml:brushProperty name="height" value="0.025" units="cm"/>
    </inkml:brush>
  </inkml:definitions>
  <inkml:trace contextRef="#ctx0" brushRef="#br0">217 135 4869,'0'0'12710,"-3"11"-12405,-18 115 275,5 2 0,1 143 0,14-248-460,-22 337 2018,8-177-1864,9 210 1,4-65-1246,-4-472 1372,-11-339-2766,10 322 2330,25-299 0,-15 436 15,5-104 102,-8 115-63,-1-1 0,0 1 0,-1 0 0,-1 1 0,0-1 0,0 0 0,-9-19 0,13 150-323,-11 298 879,1 101-51,9-510-508,0 3-8,0 0 0,1 0 0,0 0 0,0 0 0,6 16 0,-2-45 319,-1-14 3,-2-157 55,18-292-428,13 231 18,-7 60 14,2-212-1,-45 454-415,-110 564-359,102-443-380,-4 281 0,29-352-3318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8.876"/>
    </inkml:context>
    <inkml:brush xml:id="br0">
      <inkml:brushProperty name="width" value="0.025" units="cm"/>
      <inkml:brushProperty name="height" value="0.025" units="cm"/>
    </inkml:brush>
  </inkml:definitions>
  <inkml:trace contextRef="#ctx0" brushRef="#br0">11 265 15246,'0'0'11756,"-3"9"-9989,-5 28-689,8-36-1035,0 0 1,0 0-1,1 0 0,-1 0 1,0 0-1,0 0 1,1 1-1,-1-1 0,1 0 1,-1 0-1,1 0 1,-1 0-1,1-1 0,0 1 1,-1 0-1,1 0 1,0 0-1,0 0 0,0-1 1,0 1-1,0 0 1,0-1-1,0 1 0,0-1 1,0 1-1,0-1 1,0 1-1,0-1 0,0 0 1,0 1-1,0-1 0,0 0 1,0 0-1,0 0 1,2 0-1,37-2 322,-38 1-342,0 0 0,1-1 0,-1 0 0,0 1 0,0-1 0,0 0 0,0 0 0,0 0-1,-1 0 1,1 0 0,2-5 0,-3 5-17,1-1 0,-1 1 0,1 0 0,-1 0 0,1 0 0,0 0 0,0 0 0,0 0 0,0 1 0,0-1 0,5-2 0,-6 7-41,0-1 0,0 1 0,-1-1 0,1 1 0,-1 0 0,1 0-1,-1-1 1,0 1 0,0 0 0,0 5 0,0-5 42,0 2 25,0-1 0,1 0 1,-1 1-1,1-1 0,0 0 0,0 0 0,1 0 1,-1 0-1,1 0 0,0 0 0,0 0 0,0 0 1,0 0-1,1-1 0,0 0 0,-1 1 1,1-1-1,1 0 0,-1 0 0,0 0 0,1-1 1,-1 1-1,1-1 0,5 3 0,-4-3-22,1 0 0,0-1 0,0 1 0,0-1-1,0 0 1,0-1 0,0 1 0,0-1 0,0 0 0,0-1-1,0 1 1,0-1 0,0-1 0,0 1 0,-1-1 0,1 0-1,7-3 1,1-3-671,-1 0-1,1-1 0,-2 0 1,1-1-1,-1-1 0,20-22 1,-9 9-3057,-22 24 3467,-14 29 465,11-26-174,1 0 0,0 0 1,-1 1-1,2-1 0,-1 1 0,0-1 1,1 1-1,-1 4 0,7 2 4,13-16 68,-10-1 106,0 0 0,0-1 0,-1-1 1,0 1-1,-1-1 0,11-16 1,34-63 1109,20-69-519,-52 111-1207,-25 94 269,-5 0 558,3-1-1,2 1 0,1 50 1,4-74-400,1-1 1,1 1 0,1-1-1,2 0 1,0 0 0,1 0 0,1-1-1,13 28 1,-20-50-24,1 1 1,-1-1-1,0 1 0,0 0 0,0-1 1,0 1-1,1-1 0,-1 1 0,0-1 0,0 1 1,1-1-1,-1 0 0,0 1 0,1-1 1,-1 1-1,0-1 0,1 0 0,-1 1 1,1-1-1,-1 0 0,1 1 0,-1-1 1,1 0-1,-1 1 0,1-1 0,-1 0 1,1 0-1,-1 0 0,1 0 0,4-15 254,-6-36 17,1 46-312,-4-22 96,0 0 0,-2 1 1,-1 0-1,-1 0 1,-1 1-1,-15-28 0,7 14 683,-14-50-1,31 88-738,0 0-1,-1 1 1,1-1-1,-1 0 1,1 0-1,0 0 1,0 0-1,0 0 1,0 1-1,-1-1 1,1 0-1,0 0 1,0 0-1,1 0 1,-1 0 0,0 0-1,0 0 1,0 1-1,0-1 1,1 0-1,-1 0 1,0 0-1,1 0 1,-1 1-1,1-1 1,-1 0-1,1 0 1,-1 1-1,1-1 1,0 0-1,0 0 1,29-1 36,-22 3-40,66 8-1168,6 1-3565,-36-9-3783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9.983"/>
    </inkml:context>
    <inkml:brush xml:id="br0">
      <inkml:brushProperty name="width" value="0.025" units="cm"/>
      <inkml:brushProperty name="height" value="0.025" units="cm"/>
    </inkml:brush>
  </inkml:definitions>
  <inkml:trace contextRef="#ctx0" brushRef="#br0">11 450 14125,'-10'22'7281,"21"-24"-3207,30-29-1864,141-148 337,-153 145-1940,-1-1 0,-1-2 0,36-66 1,-49 70-490,-7 16-117,-6 40-19,-14 124 18,5-72 0,3 121 0,5-192-244,0 1 1,0-1-1,0 1 0,1-1 1,0 0-1,0 1 0,0-1 1,0 0-1,1 0 0,0 0 1,0 0-1,0 0 0,4 7 1,-11-18-4090,-2-8 2267,-2-5 900,-29-29-1117,26 34 2333,0 0 0,1-1 0,1 0-1,-14-28 1,24 43 41,0 1-1,-1-1 1,1 0-1,0 1 1,0-1-1,-1 0 1,1 1-1,0-1 1,0 0-1,0 0 1,0 1-1,0-1 0,0 0 1,0 1-1,0-1 1,0 0-1,1 0 1,-1 1-1,0-1 1,0 0-1,1 1 1,-1-1-1,0 1 1,1-1-1,-1 0 1,0 1-1,1-1 1,-1 1-1,1-1 0,-1 1 1,1-1-1,-1 1 1,1-1-1,0 1 1,-1 0-1,1-1 1,-1 1-1,1 0 1,0-1-1,-1 1 1,1 0-1,0 0 1,-1 0-1,1 0 1,0-1-1,0 1 0,43 0 1151,-29 0-659,32 1 143,37-1-998,-28-5-3793,-14-4-4667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0.623"/>
    </inkml:context>
    <inkml:brush xml:id="br0">
      <inkml:brushProperty name="width" value="0.025" units="cm"/>
      <inkml:brushProperty name="height" value="0.025" units="cm"/>
    </inkml:brush>
  </inkml:definitions>
  <inkml:trace contextRef="#ctx0" brushRef="#br0">0 470 13741,'0'0'9716,"13"-8"-7976,13-13-961,-2 0-1,0-2 0,-1 0 1,37-52-1,92-176 2044,-126 204-2612,-26 75-658,1-15 362,-12 198 294,-1-2-2183,12-207 1645,2 11-2399,4-8-2102,-1-4-3102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30.621"/>
    </inkml:context>
    <inkml:brush xml:id="br0">
      <inkml:brushProperty name="width" value="0.025" units="cm"/>
      <inkml:brushProperty name="height" value="0.025" units="cm"/>
    </inkml:brush>
  </inkml:definitions>
  <inkml:trace contextRef="#ctx0" brushRef="#br0">9 175 11787,'0'0'4212,"1"-9"-1511,0 2-2382,0 1-1,0 0 0,1 0 1,0 0-1,0 0 1,1 1-1,-1-1 0,1 1 1,0-1-1,1 1 0,-1 0 1,1 0-1,0 0 0,1 1 1,-1-1-1,1 1 1,0 0-1,0 1 0,0-1 1,0 1-1,11-5 0,-3 0 120,1 1-1,0 1 0,0 0 0,0 0 0,1 2 1,0 0-1,0 0 0,0 2 0,22-2 0,-36 4-429,-1 0 0,1 0 0,0-1-1,0 1 1,-1 0 0,1 0-1,0 1 1,0-1 0,-1 0 0,1 0-1,0 0 1,0 0 0,-1 1 0,1-1-1,0 0 1,-1 1 0,1-1-1,0 0 1,-1 1 0,1-1 0,-1 1-1,1-1 1,-1 1 0,1-1-1,-1 1 1,1-1 0,-1 1 0,1 0-1,-1-1 1,0 1 0,1 0 0,-1-1-1,0 1 1,0 0 0,1 0-1,-1 2 30,-1-1 0,1 1-1,0-1 1,-1 1-1,1-1 1,-1 1 0,0-1-1,0 0 1,0 1-1,-2 3 1,-38 51 767,-37 20-330,52-54-327,1 1-1,2 2 0,0 0 1,-23 36-1,45-61-146,0 0 0,0 1 0,0-1 0,0 0 0,1 0 0,-1 0 0,0 0 0,1 1 0,-1-1 0,1 0 0,-1 1 0,1-1 0,-1 0 0,1 1 0,0-1 0,0 1 0,0-1 0,0 0 0,0 1 0,0-1 0,0 1 0,0-1 0,1 0 0,-1 1 0,0-1 0,1 0 0,-1 1 0,1-1 0,-1 0 0,1 1 0,0-1 0,0 0 0,0 0 0,-1 0 0,1 0 0,0 0 0,0 0 0,0 0 0,1 0 0,-1 0 0,0 0 0,0-1 0,0 1 0,1 0 0,-1-1 0,0 1 0,1-1 0,-1 0 0,3 1 0,8 2 0,1-1 0,0-1 0,-1 0 0,22-1 0,-15 0 0,17 0-37,-15-1-352,0 2 1,-1 0-1,1 0 1,0 2 0,-1 1-1,1 1 1,27 10 0,-31-5-5447,-10 0-3475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4.454"/>
    </inkml:context>
    <inkml:brush xml:id="br0">
      <inkml:brushProperty name="width" value="0.025" units="cm"/>
      <inkml:brushProperty name="height" value="0.025" units="cm"/>
    </inkml:brush>
  </inkml:definitions>
  <inkml:trace contextRef="#ctx0" brushRef="#br0">310 30 19635,'-2'-3'296,"-1"0"0,0 1 1,0-1-1,0 1 0,0 0 0,0 0 1,0 0-1,0 0 0,-1 1 1,1 0-1,-1-1 0,1 1 1,-1 0-1,1 0 0,-1 1 1,0-1-1,1 1 0,-1 0 0,0 0 1,-6 1-1,-1-1-5,0 1 1,0 1-1,0 0 0,0 0 1,-19 7-1,12-1-220,1 0 0,1 1 0,-17 12-1,29-19-71,0 1 0,0 0 0,0 0-1,0 1 1,0-1 0,1 1-1,-1 0 1,1 0 0,0 0-1,1 0 1,-1 0 0,1 1 0,-1-1-1,1 1 1,0 0 0,-1 6-1,3-10 3,0 0-1,1 0 0,-1 0 0,0 0 1,1 0-1,-1 0 0,0 0 0,1 0 1,-1 0-1,1 0 0,0 0 0,-1-1 0,1 1 1,0 0-1,-1 0 0,1-1 0,0 1 1,0 0-1,0-1 0,0 1 0,0-1 1,-1 1-1,1-1 0,0 0 0,0 1 1,0-1-1,0 0 0,0 0 0,0 0 1,0 1-1,0-1 0,0 0 0,0 0 1,2-1-1,47 2 176,-37-1-142,1 0-25,1 0-1,0 1 0,-1 1 1,1 1-1,-1 0 1,21 7-1,-32-9-16,1 1 0,0-1 0,-1 1 1,1 1-1,-1-1 0,1 0 0,-1 1 0,0 0 1,0-1-1,0 1 0,0 0 0,-1 1 0,1-1 1,-1 0-1,0 1 0,0-1 0,0 1 0,0 0 0,-1 0 1,0 0-1,1 0 0,-1 0 0,-1 0 0,1 0 1,-1 0-1,1 0 0,-1 6 0,-1-4 109,1 1 1,-1 0-1,0-1 1,-1 1-1,0-1 0,0 1 1,0-1-1,-1 0 0,0 0 1,0 0-1,0 0 1,-1 0-1,0-1 0,0 1 1,0-1-1,-1 0 0,1-1 1,-1 1-1,-1-1 1,1 0-1,-1 0 0,1 0 1,-13 5-1,7-4 100,-1 0 0,0 0-1,0-1 1,-1-1 0,0 0 0,1 0-1,-1-1 1,0-1 0,0 0 0,0-1-1,-23-3 1,35 3-230,1 0-1,-1 0 1,0 1 0,1-1-1,-1 0 1,1 0 0,-1 0-1,0 0 1,1 0 0,-1-1-1,1 1 1,-1 0 0,0 0-1,1 0 1,-1 0 0,1-1-1,-1 1 1,1 0 0,-1-1-1,1 1 1,-1 0 0,1-1-1,-1 1 1,1 0 0,0-1-1,-1 1 1,1-1 0,-1 1-1,1-1 1,0 1-1,-1-1 1,1 1 0,0-1-1,0 0 1,0 1 0,-1-1-1,1 1 1,0-1 0,0 1-1,0-1 1,0 0 0,0 1-1,0-1 1,0 1 0,0-1-1,0 0 1,0 1 0,0-1-1,1 1 1,-1-1 0,0 0-1,0 1 1,1-1 0,-1 1-1,0-1 1,1 1 0,-1-1-1,0 1 1,1-1 0,0 0-1,2-2-441,0 0 0,0 0 0,0 0 1,1 0-1,-1 0 0,1 1 0,4-3 0,62-27-10051,-28 14 1553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4.875"/>
    </inkml:context>
    <inkml:brush xml:id="br0">
      <inkml:brushProperty name="width" value="0.025" units="cm"/>
      <inkml:brushProperty name="height" value="0.025" units="cm"/>
    </inkml:brush>
  </inkml:definitions>
  <inkml:trace contextRef="#ctx0" brushRef="#br0">233 1 6342,'0'0'19063,"-6"11"-18128,-11 24-409,2 0 1,1 1 0,2 0 0,2 1 0,1 1 0,2-1 0,1 1 0,2 0 0,2 56 0,2-86-473,0 25 28,0-33-71,0 1 1,0 0 0,0 0-1,0 0 1,0-1-1,0 1 1,0 0-1,0 0 1,0-1-1,0 1 1,1 0-1,-1 0 1,0-1-1,1 1 1,-1 0-1,0-1 1,1 1-1,-1 0 1,1-1-1,-1 1 1,1-1 0,-1 1-1,1 0 1,0-1-1,-1 0 1,1 1-1,0 0 1,-1-5-82,0 0 0,0 1-1,0-1 1,-1 0 0,1 0 0,-1 1 0,-2-7 0,-6-6-610,-1 0 0,0 0 0,-1 2 0,-1-1 0,0 1 0,-1 1-1,-16-13 1,1-1 1391,69 24 2380,-2 4-2407,68-3 502,-98 1-1577,1-1 0,-1 0 1,0 0-1,0-1 0,10-4 0,-3-7-4958,-8-3-4794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5.859"/>
    </inkml:context>
    <inkml:brush xml:id="br0">
      <inkml:brushProperty name="width" value="0.025" units="cm"/>
      <inkml:brushProperty name="height" value="0.025" units="cm"/>
    </inkml:brush>
  </inkml:definitions>
  <inkml:trace contextRef="#ctx0" brushRef="#br0">4 1 5701,'0'0'18364,"1"11"-16447,-3 78-125,-1-52-1458,4 53 1,-1-89-325,0 0 0,1 0 0,-1 0 0,0 0 0,0 0 0,0-1 0,1 1 0,-1 0 0,1 0 0,-1 0 0,1 0 1,-1 0-1,1 0 0,-1 0 0,1-1 0,0 1 0,-1 0 0,1-1 0,0 1 0,-1 0 0,1-1 0,0 1 0,0-1 0,0 1 0,0-1 0,0 1 0,0-1 0,0 0 0,0 1 0,0-1 0,0 0 1,0 0-1,0 0 0,0 0 0,0 0 0,0 0 0,0 0 0,0 0 0,0 0 0,-1 0 0,1 0 0,0-1 0,0 1 0,0 0 0,0-1 0,0 1 0,0-1 0,1 0 0,3-1 139,0-1 0,1 1-1,-1-1 1,-1-1 0,1 1-1,0 0 1,4-6-1,3-5 98,0 0 0,-1-1-1,-1 0 1,0-1-1,-1 0 1,-1 0-1,0-1 1,-1 0 0,6-26-1,-18 66-358,1 1-1,1 0 1,0 40-1,3-64 117,-1 1 0,1-1 0,0 1 0,0 0-1,0-1 1,0 1 0,1-1 0,-1 1-1,0-1 1,0 1 0,0-1 0,0 1 0,1 0-1,-1-1 1,0 1 0,0-1 0,1 0-1,-1 1 1,0-1 0,1 1 0,-1-1 0,1 1-1,-1-1 1,0 0 0,1 1 0,-1-1-1,1 0 1,-1 1 0,1-1 0,-1 0 0,1 0-1,-1 0 1,1 1 0,-1-1 0,2 0-1,24-6 219,23-22 99,17-32-320,-52 46 0,1-1 0,0 2 0,28-19 0,-42 32 0,-1 0 0,0 0 0,0 0 0,1 0 0,-1 0 0,0 0 0,0 0 0,0 0 0,1 0 0,-1 0 0,0 0 0,0 0 0,1 0 0,-1 1 0,0-1 0,0 0 0,0 0 0,1 0 0,-1 0 0,0 0 0,0 0 0,0 0 0,0 1 0,1-1 0,-1 0 0,0 0 0,0 0 0,0 1 0,0-1 0,0 0 0,0 0 0,0 0 0,1 1 0,-1-1 0,0 0 0,0 0 0,0 0 0,0 1 0,0-1 0,0 0 0,0 0 0,0 1 0,0-1 0,0 0 0,2 21 0,-3 18 0,-2-23 0,0-2 0,-1 1 0,-8 17 0,-3 12 0,26-43-1807,3-8-4468,-13 0-4733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6.995"/>
    </inkml:context>
    <inkml:brush xml:id="br0">
      <inkml:brushProperty name="width" value="0.025" units="cm"/>
      <inkml:brushProperty name="height" value="0.025" units="cm"/>
    </inkml:brush>
  </inkml:definitions>
  <inkml:trace contextRef="#ctx0" brushRef="#br0">278 289 5093,'4'-10'1748,"-1"-1"0,0 0 0,0 0 0,-1 0 0,-1-1-1,1-19 1,-3 30-1550,1 0-1,-1 0 0,0 0 0,1 0 0,-1 0 0,0 1 0,0-1 0,0 0 0,0 0 1,1 1-1,-1-1 0,0 1 0,0-1 0,0 1 0,-1-1 0,1 1 0,0-1 1,0 1-1,0 0 0,0 0 0,0 0 0,0 0 0,0 0 0,-1 0 0,1 0 1,0 0-1,0 0 0,-2 0 0,-36 5 1309,24-1-1062,0 0 0,1 2 0,0 0-1,1 0 1,-1 1 0,1 1 0,0 0 0,1 1-1,-22 20 1,27-22-359,1 0 1,-1 0-1,1 0 0,1 1 1,0 0-1,0 0 0,0 0 1,1 1-1,0 0 0,1-1 1,0 1-1,0 1 0,1-1 1,0 0-1,1 0 0,-1 18 0,2-25-78,0 0 0,1 0-1,-1 0 1,0 0-1,1-1 1,-1 1-1,1 0 1,-1 0-1,1 0 1,0-1-1,0 1 1,0-1-1,0 1 1,0 0-1,0-1 1,0 1-1,0-1 1,1 0-1,-1 0 1,1 1 0,-1-1-1,1 0 1,-1 0-1,1 0 1,-1 0-1,1-1 1,0 1-1,0 0 1,-1-1-1,1 1 1,0-1-1,0 1 1,0-1-1,0 0 1,2 0-1,1 0 11,0 0 0,0 0 0,0-1 0,0 1-1,0-1 1,0 0 0,-1-1 0,1 1-1,0-1 1,-1 0 0,1 0 0,-1-1-1,5-2 1,13-14 101,-1-2-1,0 0 1,-2-1-1,0-1 0,-2 0 1,-1-1-1,0-1 1,-2-1-1,-1 0 1,-1-1-1,-1 0 1,-2-1-1,7-31 0,-14 48-85,0 0-1,0 0 0,-1-1 0,-1 1 0,0-12 0,-1 23-39,1 0-1,0-1 1,0 1-1,-1 0 1,1 0-1,0 0 1,0-1-1,-1 1 1,1 0-1,0 0 1,-1 0-1,1 0 1,0-1-1,-1 1 1,1 0-1,0 0 1,-1 0-1,1 0 1,0 0-1,-1 0 1,1 0-1,0 0 1,-1 0-1,1 0 1,0 0-1,-1 0 1,1 0-1,0 0 1,-1 0-1,1 0 1,0 1-1,-1-1 1,1 0-1,0 0 1,0 0-1,-1 0 1,1 1-1,0-1 1,-1 0-1,1 0 1,0 1-1,0-1 1,0 0-1,-1 0 1,1 1-1,0-1 1,0 0-1,0 1 1,-12 14-36,2 0 1,0 1-1,0 0 1,2 0 0,-10 26-1,-3 5 22,14-34 24,-44 100 138,45-99-117,1 1-1,1 0 1,0 0 0,1 1-1,-2 27 1,6-41-30,-1-1 1,0 1 0,0 0 0,1-1-1,-1 1 1,1 0 0,-1-1-1,1 1 1,0-1 0,0 1 0,0-1-1,0 1 1,0-1 0,0 0 0,0 1-1,0-1 1,0 0 0,1 0 0,-1 0-1,0 0 1,1 0 0,-1 0 0,1 0-1,-1 0 1,1-1 0,-1 1 0,1-1-1,0 1 1,-1-1 0,1 1-1,0-1 1,-1 0 0,1 0 0,0 0-1,-1 0 1,1 0 0,0 0 0,2-1-1,36-5-1880,-10-8-3332,-10-3-1940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8.319"/>
    </inkml:context>
    <inkml:brush xml:id="br0">
      <inkml:brushProperty name="width" value="0.025" units="cm"/>
      <inkml:brushProperty name="height" value="0.025" units="cm"/>
    </inkml:brush>
  </inkml:definitions>
  <inkml:trace contextRef="#ctx0" brushRef="#br0">0 331 10282,'0'0'13143,"12"8"-11648,-4-3-1319,0 0 0,1 0 0,0-1 1,0 0-1,0 0 0,16 3 1,-20-6-104,-1 0 0,1-1-1,0 1 1,-1-1 0,1 0 0,-1-1 0,1 1 0,0-1 0,-1 1 0,1-1 0,-1-1 0,0 1 0,1-1-1,-1 1 1,0-1 0,0-1 0,0 1 0,0 0 0,0-1 0,4-3 0,-4 1 73,1 0 0,-1 0 1,0 0-1,0-1 0,-1 1 1,0-1-1,0 0 0,0 0 0,0 0 1,-1 0-1,2-9 0,-4 14-108,1-1-1,-1 0 0,1 0 0,-1 1 0,0-1 0,0 0 0,0 0 1,0 0-1,0 1 0,0-1 0,0 0 0,-1 0 0,1 0 0,-1 1 1,1-1-1,-1 0 0,0 1 0,0-1 0,1 0 0,-1 1 0,0-1 1,-1 1-1,1-1 0,0 1 0,0 0 0,0-1 0,-1 1 0,1 0 1,-1 0-1,1 0 0,-1 0 0,1 0 0,-1 0 0,0 1 0,1-1 1,-1 1-1,0-1 0,0 1 0,0-1 0,1 1 0,-1 0 0,0 0 1,-2 0-1,-1 0-42,0 1 1,1 0 0,-1 0 0,0 0-1,1 0 1,-1 1 0,1 0-1,0 0 1,-1 0 0,1 0 0,0 1-1,0-1 1,1 1 0,-1 0-1,1 1 1,-1-1 0,1 0 0,0 1-1,0 0 1,0 0 0,1 0-1,-4 5 1,-1 4-1,0-1 0,1 1 0,0 0 0,1 0 0,1 1 0,-5 17 0,9-28 8,-1-1 0,0 0 0,1 1-1,-1-1 1,1 1 0,0-1 0,0 0 0,0 1 0,0-1-1,0 1 1,0-1 0,1 1 0,-1-1 0,1 0-1,0 1 1,0-1 0,0 0 0,0 0 0,0 1-1,0-1 1,0 0 0,1 0 0,-1 0 0,1 0-1,0-1 1,1 3 0,1-3 35,0 1-1,-1-1 1,1 0-1,0 0 1,0-1 0,0 1-1,0-1 1,0 0 0,0 0-1,0 0 1,0 0-1,0-1 1,-1 1 0,1-1-1,0 0 1,4-2 0,3-1 37,0 0 1,0-1-1,0 0 1,-1 0-1,0-2 1,0 1-1,11-10 1,60-60 403,-62 57-452,-19 19-28,0 0 1,0 0-1,0-1 0,0 1 0,1 0 1,-1 0-1,0-1 0,0 1 0,0 0 1,1 0-1,-1-1 0,0 1 0,0 0 1,1 0-1,-1 0 0,0-1 0,0 1 1,1 0-1,-1 0 0,0 0 0,0 0 1,1 0-1,-1 0 0,0-1 0,1 1 1,-1 0-1,0 0 0,1 0 0,-1 0 1,0 0-1,1 0 0,-1 0 0,0 0 1,0 1-1,1-1 0,-1 0 0,0 0 1,1 0-1,-1 0 0,0 0 0,0 0 1,1 1-1,-1-1 0,0 0 0,0 0 1,1 0-1,-1 1 0,0-1 0,0 0 1,1 0-1,-1 1 0,0-1 0,0 0 1,0 1-1,3 26-89,-11 37-36,7-62 127,1-2 1,-2 44 18,2-43-19,0 0 0,1 0 0,-1-1 0,0 1 0,1 0 0,-1 0 0,1 0 0,-1-1 0,1 1 0,-1 0 0,1 0 1,-1-1-1,1 1 0,0-1 0,-1 1 0,1 0 0,0-1 0,0 1 0,-1-1 0,1 0 0,0 1 0,0-1 0,0 0 0,0 1 0,-1-1 0,1 0 0,0 0 0,0 0 0,0 0 0,0 0 0,0 0 1,0 0-1,0 0 0,0 0 0,-1 0 0,1 0 0,0 0 0,0-1 0,0 1 0,0 0 0,0-1 0,-1 1 0,1-1 0,1 0 0,6-3 24,1 0-1,-1 0 1,0-1-1,0-1 1,0 1-1,-1-1 0,13-13 1,46-57-100,-49 56-14,4 0-395,-20 20 464,-1 0 1,0 0 0,0 0-1,1 0 1,-1 0 0,0 0-1,0 0 1,1 0 0,-1 0 0,0 0-1,0 0 1,1 0 0,-1 0-1,0 0 1,0 0 0,1 0-1,-1 1 1,0-1 0,0 0-1,1 0 1,-1 0 0,0 0-1,0 0 1,0 1 0,1-1-1,-1 0 1,0 0 0,0 0-1,0 1 1,0-1 0,0 0-1,1 0 1,-1 1 0,0-1-1,0 0 1,0 0 0,0 1-1,0-1 1,0 0 0,0 0-1,0 1 1,0-1 0,0 0 0,0 0-1,0 1 1,-7 49-1218,4-39 1242,-1-2 19,2 0 0,0 0 0,0 0 0,0 0 0,1 0 0,0 0 0,1 1 0,0-1 0,2 13 0,-1-22-7,-1 1-1,0 0 1,1-1-1,0 1 1,-1 0-1,1-1 1,-1 1-1,1-1 1,0 1-1,-1-1 1,1 1-1,0-1 1,-1 1-1,1-1 1,0 0-1,0 1 1,0-1-1,-1 0 1,1 1 0,0-1-1,0 0 1,0 0-1,-1 0 1,1 0-1,0 0 1,0 0-1,0 0 1,0 0-1,-1 0 1,1-1-1,0 1 1,0 0-1,0 0 1,1-2-1,28-12 853,-16 2-776,1-1 0,-2-1 1,0 0-1,0-1 0,-1-1 0,-1 0 0,14-26 1,54-130 228,-70 152-317,37-96-5,-64 166 0,-21 96 0,34-122 0,1 1 0,1 0 0,1-1 0,1 1 0,2 0 0,5 43 0,-5-62 0,1 1 0,0-1 0,0 0 0,0 0 0,1 0 0,0-1 0,6 10 0,-9-47 0,-15-10-262,-2 0-1,-2 1 1,-24-38 0,2 2 115,34 52 361,7 24-199,0 0-1,0 1 0,1-1 1,-1 0-1,0 1 0,0-1 1,0 1-1,1-1 0,-1 1 0,0-1 1,1 0-1,-1 1 0,0-1 1,1 1-1,-1-1 0,0 1 1,1 0-1,-1-1 0,1 1 1,-1-1-1,1 1 0,1-1 1,2 0 50,0 0 0,0 0 1,0 0-1,0 1 1,1 0-1,-1 0 1,0 0-1,5 1 0,9-1-1,12 2-1393,54 9 0,-53-6-2870,51 3 0,-41-8-10818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4.114"/>
    </inkml:context>
    <inkml:brush xml:id="br0">
      <inkml:brushProperty name="width" value="0.025" units="cm"/>
      <inkml:brushProperty name="height" value="0.025" units="cm"/>
    </inkml:brush>
  </inkml:definitions>
  <inkml:trace contextRef="#ctx0" brushRef="#br0">36 1 18770,'0'0'6278,"-7"59"-4581,0-24-736,-1 4-544,0 2-321,3-4-32,5-1-192,0-9-769,0-6-545,5-8-479,1-11-930,-3-2-1505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0:42.651"/>
    </inkml:context>
    <inkml:brush xml:id="br0">
      <inkml:brushProperty name="width" value="0.025" units="cm"/>
      <inkml:brushProperty name="height" value="0.025" units="cm"/>
    </inkml:brush>
  </inkml:definitions>
  <inkml:trace contextRef="#ctx0" brushRef="#br0">231 1 4837,'0'0'12668,"-3"16"-11969,-42 406 715,8-41-1333,20-257-3,-42 499 1675,59-594-1725,1-16 9,-1-1 0,0 1 0,-1-1 0,-4 21 0,-1-98 748,23-479-760,-6 346 35,-8-176-236,-48 833 947,24-311-170,6 0 0,7 188-1,8-332-705,5 40 243,-5-42-316,0 0 0,0 0 0,1 0 0,-1 0 0,1 0 1,0-1-1,-1 1 0,1 0 0,0 0 0,0-1 0,0 1 0,0 0 0,1-1 1,-1 1-1,0-1 0,1 0 0,-1 1 0,3 0 0,-4-2 72,0 0-1,0 1 0,0-1 1,0 0-1,1 0 1,-1 0-1,0 0 1,0 0-1,0 0 1,0 0-1,1 0 0,-1 0 1,0 0-1,0-1 1,0 1-1,1 0 1,-1 0-1,0 0 0,0 0 1,0 0-1,0 0 1,0 0-1,1 0 1,-1 0-1,0 0 1,0-1-1,0 1 0,0 0 1,0 0-1,0 0 1,1 0-1,-1 0 1,0-1-1,0 1 0,0 0 1,0 0-1,0 0 1,0 0-1,0-1 1,0 1-1,0 0 1,0 0-1,0 0 0,0-1 1,0 1-1,0 0 1,0 0-1,0 0 1,0 0-1,0-1 0,0 1 1,1-28-10315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4.505"/>
    </inkml:context>
    <inkml:brush xml:id="br0">
      <inkml:brushProperty name="width" value="0.025" units="cm"/>
      <inkml:brushProperty name="height" value="0.025" units="cm"/>
    </inkml:brush>
  </inkml:definitions>
  <inkml:trace contextRef="#ctx0" brushRef="#br0">1 35 11147,'0'0'12246,"10"-5"-10180,3-1-1490,0 1 0,1 1 0,-1 0 0,1 1 0,19-2 1,-24 4-463,0 0 1,0 1-1,0-1 1,-1 2-1,1-1 1,0 1-1,0 1 1,0 0-1,-1 0 1,1 0-1,12 6 1,-20-7-95,1 0 0,-1 0-1,0 0 1,1 0 0,-1 0 0,0 0 0,1 0-1,-1 0 1,0 1 0,0-1 0,0 0 0,0 1-1,0-1 1,-1 1 0,1-1 0,0 1 0,-1-1 0,1 1-1,-1-1 1,1 1 0,-1 0 0,0-1 0,1 1-1,-1 0 1,0-1 0,0 1 0,0 0 0,-1-1-1,1 1 1,0 0 0,-1-1 0,1 1 0,-1-1-1,1 1 1,-1 0 0,0-1 0,0 1 0,1-1 0,-1 0-1,0 1 1,0-1 0,-3 2 0,-5 9 292,0-1 0,-1-1 0,-23 18 0,20-16-122,11-10-150,-18 20 51,20-21-105,-1-1 0,1 1 0,0-1 0,0 1 0,0-1 0,0 1 0,0-1 0,0 1 0,0-1 0,0 1 0,0-1 0,1 1 0,-1-1 0,0 1 0,0-1 0,0 1 0,1-1 0,-1 1 0,0-1 0,0 1 0,1-1 0,-1 0 0,0 1 0,1-1 0,-1 1 0,1-1 0,-1 0 0,0 0 0,1 1 0,-1-1 0,1 0 0,-1 1 0,1-1 0,-1 0 0,1 0 0,-1 0 0,1 0 0,-1 0 0,1 0 0,-1 1 0,1-1 0,-1 0 0,1 0 0,-1-1 0,1 1 0,-1 0 0,1 0 0,0 0 0,19 3-580,-7-2 234,0 1 1,0 1-1,0 0 0,13 5 1,-23-6 328,-1-1 0,1 0 1,0 0-1,0 1 0,-1 0 1,1-1-1,-1 1 0,0 0 1,0 0-1,1 0 0,-1 1 1,0-1-1,-1 0 0,1 1 1,0-1-1,-1 1 0,1 0 1,-1-1-1,0 1 0,0 0 1,0 0-1,0 0 0,0 4 1,-1 0 147,0 1 1,0 0 0,-1 0-1,0 0 1,0-1 0,-1 1 0,0 0-1,0-1 1,-1 0 0,0 1-1,0-1 1,-1 0 0,0 0-1,0-1 1,-6 8 0,5-8-1,1 0 0,-1-1-1,0 1 1,0-1 0,-1 0 0,0-1 0,0 1 0,0-1 0,0 0 0,-1-1 0,1 1 0,-1-1-1,0-1 1,0 1 0,0-1 0,-11 2 0,16-4-128,0 0-1,0 0 1,0 0 0,0 0-1,0 0 1,0 0 0,0 0-1,0-1 1,0 1 0,0-1-1,0 0 1,0 1 0,0-1-1,0 0 1,1 0 0,-1 0-1,0 0 1,1-1 0,-1 1-1,1 0 1,-1-1-1,1 1 1,-1-1 0,1 1-1,0-1 1,0 0 0,0 1-1,-1-3 1,-1-4-535,0 0 1,1 0-1,-1 0 0,2-1 1,-2-10-1,2 15 220,-2-32-8557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5.489"/>
    </inkml:context>
    <inkml:brush xml:id="br0">
      <inkml:brushProperty name="width" value="0.025" units="cm"/>
      <inkml:brushProperty name="height" value="0.025" units="cm"/>
    </inkml:brush>
  </inkml:definitions>
  <inkml:trace contextRef="#ctx0" brushRef="#br0">57 167 7559,'-55'4'9652,"55"-4"-9597,0 0 1,0 0-1,-1-1 0,1 1 1,0 0-1,0 0 0,0-1 1,0 1-1,0 0 0,0 0 1,0-1-1,0 1 0,0 0 1,0-1-1,0 1 0,0 0 1,0 0-1,0-1 0,0 1 1,0 0-1,0-1 0,0 1 1,0 0-1,0 0 0,0-1 1,0 1-1,1 0 0,-1 0 1,0-1-1,0 1 0,0 0 1,0 0-1,1 0 0,-1-1 1,0 1-1,0 0 0,0 0 1,1 0-1,-1 0 0,0-1 1,7-4 204,1 0-1,-1 1 1,1-1 0,-1 2 0,1-1-1,0 1 1,1 0 0,11-2 0,74-14 813,-27 11-670,0 3-1,132 7 1,135 35-314,42 2-1135,-244-36 1042,0-7 1,252-40-1,-311 32 15,101-19 312,-64-1-3529,-67 11-3008,-16-7-6133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6.300"/>
    </inkml:context>
    <inkml:brush xml:id="br0">
      <inkml:brushProperty name="width" value="0.025" units="cm"/>
      <inkml:brushProperty name="height" value="0.025" units="cm"/>
    </inkml:brush>
  </inkml:definitions>
  <inkml:trace contextRef="#ctx0" brushRef="#br0">194 12 8040,'0'0'14381,"-9"-3"-12091,0 1-1867,0 0 0,1 0 0,-1 1 0,0 0 0,0 1 0,0 0 0,-17 1 0,21 0-382,1 0 1,-1 0-1,0 0 0,1 1 0,-1-1 0,1 1 0,-1 0 0,1 0 0,0 1 1,0-1-1,0 1 0,0 0 0,1 0 0,-1 0 0,1 1 0,-1-1 1,1 1-1,0 0 0,-2 5 0,3-7-51,0 0-1,1 1 1,-1-1 0,1 1 0,0-1-1,0 1 1,0 0 0,0-1 0,0 1-1,1 0 1,-1 0 0,1-1 0,-1 1-1,1 0 1,0 0 0,1 0-1,0 5 1,0-6-6,0-1 0,1 1 1,-1-1-1,1 1 0,-1-1 0,1 0 0,-1 1 0,1-1 0,0 0 0,0 0 1,0 0-1,0 0 0,0-1 0,0 1 0,0-1 0,0 1 0,0-1 0,0 1 1,0-1-1,0 0 0,0 0 0,0 0 0,4-1 0,7 1-3,-1 1 0,0 0 1,1 1-1,-1 0 0,0 1 0,14 5 0,-22-7 6,-1 0-1,0 1 1,1 0-1,-1 0 1,0 0-1,0 0 1,0 0-1,0 1 1,0-1-1,0 1 1,-1 0-1,1 0 1,-1 0-1,0 0 1,0 0-1,0 0 0,0 1 1,0-1-1,-1 1 1,0-1-1,1 1 1,-2-1-1,1 1 1,1 6-1,-2-6 100,0 1-1,0 0 0,-1 0 0,1 0 0,-1 0 0,0-1 1,0 1-1,-1 0 0,1-1 0,-1 1 0,0-1 0,0 1 1,-1-1-1,1 0 0,-1 0 0,0 0 0,0 0 1,-6 5-1,3-3 142,-1 0 0,0-1 1,0 0-1,-1 0 0,1-1 1,-1 0-1,0 0 0,0 0 1,-15 3-1,22-6-273,0-1-1,-1 1 1,1-1-1,0 0 1,0 1 0,0-1-1,0 0 1,0 0-1,0 0 1,-1 0-1,1 0 1,0 0 0,0 0-1,0 0 1,0-1-1,0 1 1,-1 0-1,1-1 1,0 1 0,0 0-1,0-1 1,0 0-1,-1 0 1,2 0-111,-1 0 0,1 0 0,-1 0-1,1 0 1,0 0 0,-1 0 0,1 0 0,0 0 0,0 0 0,0 0-1,0 0 1,0-1 0,0 1 0,0 0 0,0 0 0,1 0 0,-1 0-1,0 0 1,1-2 0,4-9-2145,0 1 1,1-1-1,9-13 0,-10 16 263,25-41-10933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6.786"/>
    </inkml:context>
    <inkml:brush xml:id="br0">
      <inkml:brushProperty name="width" value="0.025" units="cm"/>
      <inkml:brushProperty name="height" value="0.025" units="cm"/>
    </inkml:brush>
  </inkml:definitions>
  <inkml:trace contextRef="#ctx0" brushRef="#br0">87 1 18161,'-1'8'1388,"-5"23"1066,-2 0-1,-17 47 1,16-56-1930,0 0 0,2 1 0,1 0 0,1 0 0,1 1 0,1 0-1,0 41 1,3-64-518,0-1-1,0 1 1,0 0-1,0-1 1,0 1-1,0-1 1,0 1-1,1-1 1,-1 1-1,0 0 1,0-1-1,1 1 1,-1-1 0,0 1-1,0-1 1,1 0-1,-1 1 1,1-1-1,-1 1 1,0-1-1,1 0 1,-1 1-1,1-1 1,-1 0-1,1 1 1,-1-1-1,1 0 1,-1 1-1,1-1 1,-1 0-1,1 0 1,0 0-1,-1 0 1,1 0-1,-1 0 1,1 0-1,-1 0 1,1 0-1,0 0 1,-1 0-1,1 0 1,-1 0-1,1 0 1,-1 0-1,1 0 1,-1-1-1,1 1 1,-1 0-1,1-1 1,-1 1-1,2-1 1,24-19 231,-17 4-315,0-1 1,-1-1-1,0 1 1,-2-1 0,0-1-1,-1 1 1,4-28-1,-12 65 21,1 0 0,1 0 1,0 0-1,2 0 0,2 19 0,-2-36 66,-1 0 0,1-1 0,0 1 0,0 0 1,0-1-1,0 1 0,0-1 0,0 1 0,0-1 0,0 0 1,1 1-1,-1-1 0,0 0 0,1 0 0,-1 0 1,1 0-1,-1 0 0,1 0 0,0 0 0,0 0 0,-1-1 1,1 1-1,0-1 0,0 1 0,-1-1 0,1 0 1,0 0-1,0 0 0,0 0 0,0 0 0,-1 0 0,1 0 1,3-1-1,3 0 38,1 0-1,0-1 1,-1 1 0,1-2-1,14-5 1,-2-4-10,0 0-1,-1-2 1,-1 0 0,0-1-1,-1-1 1,18-20-1,-36 36-34,1-1 0,-1 1 0,0 0 0,0 0 0,0 0 0,0 0 0,0 0-1,0 0 1,0 0 0,0 0 0,1 0 0,-1 0 0,0 0 0,0 0 0,0 0-1,0 0 1,0 0 0,0 0 0,1 0 0,-1 0 0,0 0 0,0 0 0,0 0-1,0 0 1,0 0 0,0 0 0,1 0 0,-1 0 0,0 0 0,0 0-1,0 0 1,0 0 0,0 0 0,0 0 0,0 0 0,0 1 0,1-1 0,-1 0-1,0 0 1,0 0 0,0 0 0,0 0 0,0 0 0,0 0 0,0 0 0,0 1-1,0-1 1,0 0 0,0 0 0,0 0 0,0 0 0,0 0 0,0 0 0,0 1-1,0-1 1,0 0 0,0 0 0,0 0 0,0 0 0,0 0 0,0 0-1,0 1 1,1 16 339,-4 28 361,3-39-640,-1-5-61,1 1 1,0-1-1,0 0 1,0 0-1,0 1 1,0-1-1,0 0 1,0 0-1,0 0 1,0 1-1,0-1 1,1 0-1,-1 0 1,0 0-1,1 1 1,-1-1-1,1 0 1,0 0-1,-1 0 1,1 0-1,0 0 1,0 0-1,-1 0 1,1 0-1,0-1 1,2 2-1,-2-1-1,1-1-1,0 0 1,0 0-1,0 0 1,0 0 0,0 0-1,-1 0 1,1-1-1,0 1 1,0-1 0,0 1-1,-1-1 1,1 1-1,0-1 1,-1 0 0,1 0-1,0 0 1,-1 0-1,2-2 1,32-22-2116,42-43-9210,-60 51 4397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7.640"/>
    </inkml:context>
    <inkml:brush xml:id="br0">
      <inkml:brushProperty name="width" value="0.025" units="cm"/>
      <inkml:brushProperty name="height" value="0.025" units="cm"/>
    </inkml:brush>
  </inkml:definitions>
  <inkml:trace contextRef="#ctx0" brushRef="#br0">57 251 8968,'0'0'11825,"-7"10"-10127,1-3-1477,1-2-54,1 1-1,-1 0 1,1 0 0,0 0-1,1 0 1,-1 1-1,1 0 1,1-1 0,-1 1-1,1 0 1,-2 15-1,4-21-160,0 0 1,0-1-1,0 1 0,1 0 0,-1 0 0,0 0 0,1 0 0,-1 0 0,1-1 0,-1 1 1,1 0-1,-1 0 0,1-1 0,-1 1 0,1 0 0,0-1 0,-1 1 0,1 0 0,0-1 0,0 1 1,-1-1-1,1 0 0,0 1 0,0-1 0,0 1 0,0-1 0,0 0 0,0 0 0,-1 0 0,1 1 1,0-1-1,0 0 0,0 0 0,0 0 0,0 0 0,0-1 0,0 1 0,0 0 0,0 0 0,-1 0 1,1-1-1,0 1 0,0-1 0,1 0 0,42-18 243,-26 6-242,-2-2 1,1 0-1,-2-1 1,0-1-1,-1 0 1,15-24-1,-21 29 338,-1 0 0,0 0-1,0-1 1,-2-1-1,1 1 1,-2-1 0,0 0-1,0 0 1,-2 0 0,3-23-1,-15 46 233,-5 12-421,2 1-1,0 0 1,1 0 0,1 2 0,1-1 0,2 1 0,0 1 0,1-1 0,-5 41 0,12-64-145,0 1 0,0 0 1,0 0-1,0 0 1,0 0-1,0-1 0,1 1 1,-1 0-1,0 0 1,1 0-1,0-1 0,-1 1 1,1 0-1,0-1 1,0 1-1,0 0 0,0-1 1,0 1-1,0-1 1,0 0-1,1 1 0,-1-1 1,2 2-1,-1-2-2,0-1 0,0 1-1,0-1 1,0 1 0,0-1 0,0 0-1,0 0 1,0 0 0,0 0 0,0 0 0,0 0-1,0 0 1,0 0 0,0-1 0,0 1-1,-1-1 1,1 0 0,0 0 0,0 1-1,0-1 1,-1 0 0,4-2 0,2-4-103,1 1 1,-1-1-1,0-1 1,-1 1 0,0-1-1,0 0 1,0 0-1,-1-1 1,-1 0-1,1 0 1,-1 0 0,-1 0-1,4-14 1,-11 33-278,-2 8 327,0-1 0,1 1 0,1 0 0,1 0 0,-2 25-1,5-42 53,0-1 0,0 1 0,0-1 0,0 1 0,0-1 0,0 1-1,0-1 1,0 1 0,0-1 0,0 1 0,0-1 0,0 1 0,1-1 0,-1 1-1,0-1 1,0 0 0,0 1 0,1-1 0,-1 1 0,0-1 0,1 1-1,-1-1 1,0 0 0,1 1 0,-1-1 0,1 0 0,-1 1 0,0-1-1,1 0 1,-1 0 0,1 1 0,-1-1 0,1 0 0,18-5 218,15-22-15,-13 0-188,-1-2 0,30-58 0,-36 61-61,1 0 1,1 1 0,1 0 0,33-37 0,-43 55 16,-3 2-5,1 0 0,0 0 0,-1 0 1,2 1-1,-1-1 0,0 1 0,1 1 1,0-1-1,0 1 0,11-4 0,-20 16-22,-16 21 188,1 1-1,1 0 1,2 2-1,1 0 1,1 0-1,2 1 1,-12 67-1,21-88-134,1-5 3,-1-1 0,1 1-1,1 0 1,-1 0 0,2 0 0,-1 0-1,1-1 1,2 12 0,-3-18 0,0-1 0,0 0-1,1 1 1,-1-1 0,0 0 0,0 1 0,1-1 0,-1 0 0,0 0 0,1 1-1,-1-1 1,0 0 0,1 0 0,-1 0 0,0 1 0,1-1 0,-1 0-1,1 0 1,-1 0 0,0 0 0,1 0 0,-1 0 0,0 0 0,1 0 0,-1 0-1,1 0 1,-1 0 0,0 0 0,1 0 0,-1 0 0,1 0 0,-1 0-1,0 0 1,1 0 0,-1-1 0,0 1 0,1 0 0,-1 0 0,0 0 0,1-1-1,-1 1 1,0 0 0,1 0 0,-1-1 0,0 1 0,0 0 0,1-1 0,-1 1-1,0 0 1,0-1 0,0 1 0,1 0 0,-1-2 0,11-19 202,-7-6-184,0-1-1,-2 0 1,-1 0-1,-1 0 1,-2 0-1,0 0 1,-2 0-1,-10-38 1,11 55 143,-7-19 393,18 51-562,19 1-1777,-16-16 115,-1-1 0,1 0 0,0 0-1,0-1 1,13 3 0,1-2-5005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7.983"/>
    </inkml:context>
    <inkml:brush xml:id="br0">
      <inkml:brushProperty name="width" value="0.025" units="cm"/>
      <inkml:brushProperty name="height" value="0.025" units="cm"/>
    </inkml:brush>
  </inkml:definitions>
  <inkml:trace contextRef="#ctx0" brushRef="#br0">133 66 7623,'9'-5'3267,"9"-7"-1331,33-20 3238,-14 15 2071,-46 23-2879,-6 9-2772,-1 0-854,-26 16-388,-51 41 31,85-64-372,0 0 0,0 0-1,1 0 1,0 1 0,0 0 0,1 1 0,-9 17 0,14-25-10,0-1 0,0 0 0,1 1 0,-1-1 0,1 1 0,-1-1 0,1 1 0,0-1 0,-1 1 0,1-1 0,0 1 0,0 0 0,0-1 0,0 1 0,0-1 0,0 1 0,1-1 0,-1 1 0,0-1 0,1 1 0,-1-1 0,1 1 1,0-1-1,-1 0 0,1 1 0,0-1 0,0 0 0,0 1 0,0-1 0,0 0 0,0 0 0,0 0 0,1 0 0,-1 0 0,0 0 0,0 0 0,1-1 0,-1 1 0,1 0 0,-1-1 0,1 1 0,-1-1 0,1 1 0,1-1 0,9 3-25,1-1 0,-1-1 1,1 0-1,19-2 0,-14 1-95,46 0-5599,-36 0-1921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8.716"/>
    </inkml:context>
    <inkml:brush xml:id="br0">
      <inkml:brushProperty name="width" value="0.025" units="cm"/>
      <inkml:brushProperty name="height" value="0.025" units="cm"/>
    </inkml:brush>
  </inkml:definitions>
  <inkml:trace contextRef="#ctx0" brushRef="#br0">0 1 12396,'0'0'8509,"11"0"-7724,118 0 729,491 5 2191,3 34-3191,-586-35-479,392 28 1073,-426-32-1227,43-4 776,-44 3-830,-1 1-1,0 0 1,0 0-1,1-1 1,-1 1-1,0-1 1,0 1-1,0-1 1,1 0-1,-1 1 1,0-1-1,0 0 1,0 0-1,0 0 1,0 0 0,0 0-1,0 0 1,-1 0-1,1 0 1,0 0-1,-1 0 1,1 0-1,0 0 1,-1 0-1,1-1 1,-1 1-1,0 0 1,1-1-1,-1-1 1,0-14-6078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00.004"/>
    </inkml:context>
    <inkml:brush xml:id="br0">
      <inkml:brushProperty name="width" value="0.025" units="cm"/>
      <inkml:brushProperty name="height" value="0.025" units="cm"/>
    </inkml:brush>
  </inkml:definitions>
  <inkml:trace contextRef="#ctx0" brushRef="#br0">15 98 11979,'0'0'6988,"12"-9"-4852,0-1-1693,2 0 0,-1 1 0,1 1 0,0 1 0,1 0 0,0 0 0,0 2 0,23-7 0,-16 8-4,0 1 1,0 0-1,38 1 0,-59 2-428,0 0 1,-1-1-1,1 1 1,0 0-1,0 0 1,0 0-1,0 0 1,0 0-1,-1 0 1,1 0-1,0 0 0,0 0 1,0 1-1,0-1 1,0 0-1,-1 0 1,1 1-1,0-1 1,0 1-1,-1-1 1,1 1-1,0-1 1,-1 1-1,1-1 1,0 1-1,-1-1 1,1 1-1,-1 0 1,1 0-1,-1-1 1,1 1-1,-1 0 1,1 0-1,-1-1 1,0 1-1,1 0 0,-1 0 1,0 0-1,0 0 1,0-1-1,0 1 1,0 0-1,0 0 1,0 0-1,0 0 1,0 0-1,0-1 1,0 1-1,0 0 1,-1 0-1,1 0 1,0 0-1,-1-1 1,1 2-1,-3 3 62,0 0 1,0 0-1,0 0 0,-1-1 0,1 1 0,-1-1 1,-6 5-1,-57 44 772,42-35-475,2 1 1,0 1 0,-21 24-1,42-43-361,1 1 0,-1 0 0,1 0 0,-1-1 0,1 1 0,0 0 0,0 0 0,0 0-1,0 0 1,0 1 0,1-1 0,-1 0 0,1 0 0,-1 3 0,1-4-6,0 0-1,0 0 1,0-1-1,1 1 1,-1 0 0,0 0-1,1-1 1,-1 1 0,0 0-1,1 0 1,-1-1 0,1 1-1,-1-1 1,1 1 0,0 0-1,-1-1 1,1 1 0,-1-1-1,1 1 1,0-1 0,0 1-1,-1-1 1,1 0 0,0 1-1,1-1 1,7 2 7,-1 0-1,1-1 1,0 0 0,0-1 0,14 0-1,-9 0 8,25-1-211,-4 0-102,43 4-1,-70-2 273,0 0 0,1 1 0,-1-1 0,-1 1 0,1 1 0,0 0-1,0 0 1,-1 0 0,0 1 0,14 9 0,-20-12 31,1 1 0,-1-1-1,1 1 1,-1-1 0,1 1 0,-1 0-1,0-1 1,0 1 0,0 0-1,0 0 1,0 0 0,0 0-1,-1 0 1,1 0 0,-1 0-1,1 0 1,-1 0 0,0 0 0,1 1-1,-1-1 1,0 0 0,-1 0-1,1 0 1,0 0 0,-1 0-1,1 0 1,-1 0 0,1 0-1,-1 0 1,0 0 0,0 0 0,0 0-1,0 0 1,0 0 0,-1-1-1,1 1 1,0 0 0,-1-1-1,-3 3 1,-2 4 227,-1-1 0,0 0 0,-1 0 0,1-1 0,-1 0 0,-15 8 0,-3-3-96,0-1 1,0-1-1,-1-1 0,0-1 0,0-1 0,-1-2 1,0-1-1,-50-2 0,75-1-128,1 0 0,0-1 1,0 1-1,-1-1 0,1 0 0,0 0 0,0-1 1,0 1-1,0 0 0,0-1 0,0 0 1,1 0-1,-1 0 0,0 0 0,1 0 0,0 0 1,-1-1-1,1 1 0,-2-4 0,3 5-37,0-1 0,0 1 1,1-1-1,-1 0 0,0 1 0,1-1 0,0 1 0,-1-1 0,1 0 1,0 1-1,0-1 0,0 0 0,0 1 0,0-1 0,0 0 0,0 1 0,1-1 1,-1 0-1,0 1 0,1-1 0,0 0 0,-1 1 0,1-1 0,0 1 1,0-1-1,0 1 0,0 0 0,0-1 0,0 1 0,0 0 0,0 0 0,0 0 1,1 0-1,-1 0 0,0 0 0,1 0 0,2-1 0,21-12-4601,6 0-2995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1.449"/>
    </inkml:context>
    <inkml:brush xml:id="br0">
      <inkml:brushProperty name="width" value="0.025" units="cm"/>
      <inkml:brushProperty name="height" value="0.025" units="cm"/>
    </inkml:brush>
  </inkml:definitions>
  <inkml:trace contextRef="#ctx0" brushRef="#br0">1 98 14542,'0'0'7522,"8"-11"-5739,-2 4-1452,0 0 0,0 0 0,0 0-1,1 1 1,0 0 0,0 1 0,1-1 0,0 1 0,0 1 0,0-1 0,0 1 0,1 1 0,-1 0 0,1 0 0,0 0 0,0 1 0,0 1 0,0-1 0,14 1 0,-21 1-300,0 1-1,0-1 1,0 1 0,0-1-1,0 1 1,0 0-1,0 0 1,0 0-1,0 0 1,-1 0 0,1 0-1,0 0 1,-1 1-1,1-1 1,-1 1 0,1-1-1,-1 1 1,0 0-1,1-1 1,-1 1 0,0 0-1,0 0 1,0 0-1,-1 0 1,1-1 0,0 1-1,-1 1 1,1-1-1,-1 0 1,0 0 0,0 0-1,1 0 1,-1 0-1,-1 0 1,1 4-1,-1 4 125,1-1 0,-2 0-1,1 1 1,-1-1-1,-1 0 1,-6 18 0,-8 4-120,-1 0 0,-1-1 1,-32 37-1,-14 22-59,64-88 24,0-1 0,1 1 0,-1 0 0,1-1 0,-1 1 0,1-1 0,-1 1 0,1 0 0,-1-1 0,1 1 0,0 0 0,-1-1 0,1 1 0,0 0 0,0 0 0,-1 0 0,1-1 0,0 1 0,0 0 0,0 0 0,0-1 0,0 1 0,0 0 0,0 0 0,0 0 0,0-1 0,1 1 0,-1 0 0,0 0 0,0-1 0,1 1 0,-1 0 0,0 0 0,1-1 0,-1 1 0,1 0 0,-1-1 0,1 1 0,-1-1 0,1 1 0,0-1 0,-1 1 0,1-1 0,0 1 0,-1-1 0,1 1 0,0-1 0,-1 0 0,1 1 0,0-1 0,0 0 0,-1 0 0,1 0 0,0 1 0,0-1 0,0 0 0,-1 0 0,1 0 0,0 0 0,0 0 0,0-1 0,-1 1 0,2 0 0,63-8 0,-56 6 0,103-16-1692,1 8-3972,-87 10-4116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2.276"/>
    </inkml:context>
    <inkml:brush xml:id="br0">
      <inkml:brushProperty name="width" value="0.025" units="cm"/>
      <inkml:brushProperty name="height" value="0.025" units="cm"/>
    </inkml:brush>
  </inkml:definitions>
  <inkml:trace contextRef="#ctx0" brushRef="#br0">6 0 11755,'0'0'14307,"10"2"-11627,3-1-1942,51 7 1462,-62-7-2158,0-1 0,0 1-1,1-1 1,-1 1 0,0 0 0,0 0 0,0 0 0,0 0-1,0 0 1,0 0 0,-1 0 0,1 1 0,0-1-1,0 1 1,-1-1 0,1 1 0,-1 0 0,0 0-1,1 0 1,-1-1 0,0 1 0,0 0 0,0 1-1,0-1 1,0 3 0,0 3-42,-1 1 0,0-1 0,-1 1 0,0-1 0,0 0 0,-1 1 0,0-1 0,0 0 0,-1 0 0,0 0 0,0 0 0,-1-1 0,-5 9 0,-16 37 0,25-52 0,0 0 0,0 0 0,0-1 0,0 1 0,0 0 0,1 0 0,-1 0 0,0-1 0,0 1 0,0 0 0,1 0 0,-1-1 0,0 1 0,1 0 0,-1 0 0,1-1 0,-1 1 0,1-1 0,-1 1 0,1 0 0,0-1 0,-1 1 0,1-1 0,-1 1 0,1-1 0,0 1 0,0-1 0,-1 0 0,1 1 0,0-1 0,0 0 0,-1 0 0,1 0 0,1 1 0,37 10 0,-26-8 0,-1 0 0,0 1 0,-1 1 0,0 0 0,0 0 0,18 13 0,-25-16 0,-1 1 0,1 0 0,-1 0 0,0 1 0,0-1 0,-1 1 0,1-1 0,0 1 0,-1 0 0,0 0 0,0 0 0,0 0 0,-1 0 0,1 1 0,-1-1 0,0 0 0,0 1 0,0 8 0,-1-6 0,0 1 0,0 0 0,-1 0 0,0-1 0,0 1 0,-1-1 0,0 1 0,0-1 0,0 0 0,-1 0 0,-1 0 0,1 0 0,-8 11 0,7-14 0,1 1 0,-1-1 0,-1 0 0,1 0 0,0 0 0,-1 0 0,0-1 0,0 0 0,0 0 0,0 0 0,-1-1 0,1 0 0,-1 0 0,1 0 0,-1 0 0,0-1 0,0 0 0,-9 0 0,6 0 0,0-2 0,0 1 0,1-1 0,-1 0 0,0-1 0,1 0 0,-11-4 0,14 4 0,1 0 0,-1 0 0,0 0 0,1-1 0,-1 1 0,1-1 0,0 0 0,0-1 0,0 1 0,0-1 0,1 1 0,-1-1 0,-4-7 0,27 4-3128,-4-1-4186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35.436"/>
    </inkml:context>
    <inkml:brush xml:id="br0">
      <inkml:brushProperty name="width" value="0.025" units="cm"/>
      <inkml:brushProperty name="height" value="0.025" units="cm"/>
    </inkml:brush>
  </inkml:definitions>
  <inkml:trace contextRef="#ctx0" brushRef="#br0">0 671 4869,'0'0'19938,"3"-10"-18032,5-17-1108,2 0 0,1 1 0,0 0 0,3 0-1,15-24 1,95-127-17,-87 127-669,21-26 4,-22 30 13,50-83 0,-129 237-129,42-105 0,-25 60 0,-19 67 0,40-110 0,0 1 0,1-1 0,1 1 0,2 0 0,-1-1 0,2 1 0,5 40 0,6-27-5867,-2-16-4388,-9-32 112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07.258"/>
    </inkml:context>
    <inkml:brush xml:id="br0">
      <inkml:brushProperty name="width" value="0.025" units="cm"/>
      <inkml:brushProperty name="height" value="0.025" units="cm"/>
    </inkml:brush>
  </inkml:definitions>
  <inkml:trace contextRef="#ctx0" brushRef="#br0">226 161 6406,'3'-3'1307,"0"0"1,0 0-1,0 0 0,0-1 1,-1 0-1,0 1 0,1-1 1,-1 0-1,-1 0 0,1 0 1,2-7-1,-3 6-657,0 1-1,-1-1 1,1 0 0,-1 0 0,0 1-1,0-1 1,0 0 0,0 0 0,-1 1-1,-1-6 1,1 7-568,0 0-1,0 0 1,0 0 0,0 1-1,-1-1 1,1 0 0,-1 1-1,0-1 1,1 1 0,-1 0 0,0-1-1,0 1 1,0 0 0,-1 0-1,1 1 1,-1-1 0,1 0-1,-1 1 1,1-1 0,-1 1-1,0 0 1,1 0 0,-1 0 0,0 0-1,0 0 1,0 1 0,0-1-1,0 1 1,0 0 0,0 0-1,0 0 1,0 0 0,0 1 0,0-1-1,0 1 1,0 0 0,-3 1-1,0 0-75,-1 1-1,1 0 1,-1 0-1,1 1 0,0 0 1,0 0-1,1 1 1,-1-1-1,1 1 0,0 0 1,0 1-1,-8 11 1,1 0-7,1 1 1,1 0 0,-10 23 0,14-28 25,2-1 0,0 1 0,0 0 0,1 0 1,0 0-1,-1 26 0,4-35-20,0-1 1,0 0-1,0 1 0,0-1 1,1 0-1,-1 1 0,1-1 1,0 0-1,0 0 0,0 1 1,0-1-1,1 0 0,-1 0 1,1 0-1,0 0 0,-1-1 1,1 1-1,1 0 0,-1-1 1,0 1-1,1-1 0,-1 0 1,1 0-1,0 0 0,-1 0 1,1 0-1,0-1 0,0 1 1,0-1-1,1 0 0,-1 0 1,5 1-1,3 0-5,0-1 0,-1-1 0,1 0 0,0 0 0,0-1 0,0 0 0,-1-1 0,1 0 0,-1-1 0,1 0 0,-1-1 0,0 0 0,0 0 0,0-1 0,10-7 0,-9 4 0,1 0 0,-1 0 0,-1-1 0,0-1 0,0 1 0,-1-2 0,0 1 0,0-1 0,-1-1 0,-1 1 0,10-21 0,-15 27-35,-1 0 0,1 0 1,-1 0-1,0 0 0,0 0 0,0 0 0,-1-1 1,0 1-1,0 0 0,0 0 0,-1 0 1,1-1-1,-1 1 0,-4-10 0,5 13-24,-1 0 0,0-1 0,0 1 1,-1 0-1,1 0 0,0 0 0,-1 0 0,1 0 0,-1 0 0,0 0 0,0 1 0,1-1 0,-1 1 0,0-1 0,0 1 0,-1 0 1,1 0-1,0-1 0,0 1 0,-1 1 0,1-1 0,0 0 0,-1 1 0,1-1 0,-1 1 0,1 0 0,0 0 0,-1-1 0,1 2 1,-1-1-1,1 0 0,-1 0 0,-2 2 0,5-2-268,-1 0 0,1 0 0,-1 1 0,0-1 0,1 0 0,-1 0 0,1 1 0,-1-1 0,1 1 0,-1-1 0,1 1 0,-1-1 0,1 1 0,-1-1 0,1 1 0,-1-1 0,1 1 0,0-1 0,-1 1 0,1 0 0,0-1 0,0 1 0,-1-1 0,1 2 0,-1 6-7428,0-1-4443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07.603"/>
    </inkml:context>
    <inkml:brush xml:id="br0">
      <inkml:brushProperty name="width" value="0.025" units="cm"/>
      <inkml:brushProperty name="height" value="0.025" units="cm"/>
    </inkml:brush>
  </inkml:definitions>
  <inkml:trace contextRef="#ctx0" brushRef="#br0">238 1 22197,'0'0'8029,"-10"2"-7127,-6 3-793,1 0 1,-1 1-1,1 1 0,0 1 0,1 0 1,0 1-1,0 1 0,0 0 0,2 0 1,-1 2-1,1-1 0,1 2 0,0-1 1,-11 18-1,20-27-109,1-1 0,-1 1 0,1 0 0,-1-1 0,1 1 0,0 0 0,0 0 0,0 0 0,1 0 0,-1 0 0,1 0 0,0 0 0,-1 0 0,1 0 0,1 0 0,-1 0 0,0 0 0,1 0 0,-1 0 0,1 0 0,2 4 0,-1-4 0,0 1 0,0-1 0,1 0 0,0 0 0,-1-1 0,1 1 0,0 0 0,0-1 0,1 0 0,-1 0 0,0 0 0,1 0 0,0 0 0,4 1 0,10 3 0,1-1 0,0-1 0,0 0 0,0-2 0,27 1 0,-28-2-689,-13 0-288,-1-1 0,1 1 0,0-1 0,-1 0 0,1 0 1,0-1-1,-1 1 0,9-4 0,1-7-10394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09.543"/>
    </inkml:context>
    <inkml:brush xml:id="br0">
      <inkml:brushProperty name="width" value="0.025" units="cm"/>
      <inkml:brushProperty name="height" value="0.025" units="cm"/>
    </inkml:brush>
  </inkml:definitions>
  <inkml:trace contextRef="#ctx0" brushRef="#br0">23 35 6278,'-7'-3'4226,"-9"-4"9970,30 4-9647,1 1-5483,-5 1 636,124-14 1333,-89 12-4561,0 2-5430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09.888"/>
    </inkml:context>
    <inkml:brush xml:id="br0">
      <inkml:brushProperty name="width" value="0.025" units="cm"/>
      <inkml:brushProperty name="height" value="0.025" units="cm"/>
    </inkml:brush>
  </inkml:definitions>
  <inkml:trace contextRef="#ctx0" brushRef="#br0">1 47 8200,'0'0'14702,"74"5"-13293,-34-11-736,2-5-545,2 1-513,-6-2-2818,-4 0-3427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0.229"/>
    </inkml:context>
    <inkml:brush xml:id="br0">
      <inkml:brushProperty name="width" value="0.025" units="cm"/>
      <inkml:brushProperty name="height" value="0.025" units="cm"/>
    </inkml:brush>
  </inkml:definitions>
  <inkml:trace contextRef="#ctx0" brushRef="#br0">0 292 17553,'0'0'9219,"11"-11"-8295,27-24-779,-2-3 1,-2 0 0,-1-3 0,-2 0 0,25-47 0,-61 133-424,-15 18 811,12-42-543,2 1-1,0 0 1,1 0-1,1 0 1,-2 31-1,6-53-82,0 1 0,0-1 0,0 0 1,0 0-1,0 1 0,0-1 0,0 0 0,1 1 0,-1-1 0,0 0 0,0 0 0,0 1 0,0-1 0,0 0 0,0 1 0,1-1 0,-1 0 1,0 0-1,0 0 0,0 1 0,1-1 0,-1 0 0,0 0 0,0 0 0,1 0 0,-1 1 0,0-1 0,0 0 0,1 0 0,-1 0 0,0 0 1,1 0-1,-1 0 0,0 0 0,0 0 0,1 0 0,-1 0 0,0 0 0,1 0 0,-1 0 0,0 0 0,1 0 0,-1 0 0,0 0 0,0 0 0,1 0 1,-1 0-1,0 0 0,1-1 0,-1 1 0,0 0 0,1 0 0,15-11-4986,1-10-2469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0.588"/>
    </inkml:context>
    <inkml:brush xml:id="br0">
      <inkml:brushProperty name="width" value="0.025" units="cm"/>
      <inkml:brushProperty name="height" value="0.025" units="cm"/>
    </inkml:brush>
  </inkml:definitions>
  <inkml:trace contextRef="#ctx0" brushRef="#br0">118 29 10666,'0'0'15631,"-9"10"-13346,5-6-2074,-35 40 1393,37-42-1552,0 0-1,1 1 1,-1-1-1,0 1 1,1 0-1,0-1 1,-1 1-1,1 0 1,0 0-1,0 0 1,1 0-1,-1 0 1,1 0-1,-1 0 1,1 0-1,0 0 1,0 0-1,1 0 1,-1 3-1,1-5-61,0 0 0,0 0 0,-1 0 0,1 0 0,0-1 0,0 1 0,0 0 0,0-1 0,0 1 0,0-1 0,0 1 0,0-1 0,0 1 0,0-1 0,0 0 1,0 1-1,1-1 0,-1 0 0,0 0 0,0 0 0,2 0 0,33 1-537,-20-1 245,-12 0 281,1 1 0,-1 0 0,0 0 0,1 0 1,-1 0-1,0 1 0,1-1 0,-1 1 0,0 0 0,0 1 0,-1-1 0,1 1 0,0-1 0,-1 1 0,7 7 0,-9-8 41,0 0 0,0 0 1,0 0-1,0 0 0,0 0 0,0 0 1,-1 0-1,1 0 0,-1 0 0,1 0 1,-1 1-1,0-1 0,0 0 0,0 0 1,0 0-1,0 1 0,-1-1 1,1 0-1,-1 0 0,1 0 0,-1 0 1,0 1-1,0-1 0,0 0 0,0 0 1,0-1-1,0 1 0,0 0 0,-1 0 1,1 0-1,-1-1 0,1 1 1,-1-1-1,-2 2 0,-12 12 342,0 0 0,-27 17 1,37-27-512,0-1 0,-1 0 0,1-1 0,-1 0 1,0 0-1,0 0 0,0-1 0,0 0 1,-1 0-1,-13 1 0,20-3-99,1-1 0,-1 1 0,0 0 0,0 0-1,1 0 1,-1 0 0,0-1 0,1 1 0,-1 0-1,0-1 1,1 1 0,-1 0 0,0-1 0,1 1 0,-1-1-1,1 1 1,-1-1 0,1 1 0,-1-1 0,1 0 0,-1 1-1,1-1 1,0 1 0,-1-1 0,1 0 0,0 1 0,0-1-1,-1 0 1,1 0 0,0 1 0,0-1 0,0 0-1,0 1 1,0-1 0,0 0 0,0 0 0,0 1 0,0-2-1,0 1-71,-3-28-9454</inkml:trace>
  <inkml:trace contextRef="#ctx0" brushRef="#br0" timeOffset="1">56 13 17328,'0'0'9577,"73"-13"-7943,-44 13-737,3 0-449,1 4-352,-2 3-416,0 0-2467,-1-2-2562,-2-3-3779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0.916"/>
    </inkml:context>
    <inkml:brush xml:id="br0">
      <inkml:brushProperty name="width" value="0.025" units="cm"/>
      <inkml:brushProperty name="height" value="0.025" units="cm"/>
    </inkml:brush>
  </inkml:definitions>
  <inkml:trace contextRef="#ctx0" brushRef="#br0">141 9 14478,'0'0'12737,"-11"8"-10842,-4 3-1451,2 1-1,0 0 0,0 0 1,-19 26-1,27-31-347,0 0 0,0 0 0,1 1 0,0-1 0,0 1 0,1 0 0,0 0 0,0 1 0,1-1 0,0 0 0,0 1 0,1 0 0,1-1 0,-1 10 0,1-17-96,0 1 0,1-1 0,-1 0 0,0 0 0,0 1 0,1-1 0,-1 0 0,1 0 0,-1 0 0,1 1 0,-1-1 0,1 0 0,0 0 0,-1 0 0,1 0 0,0 0 0,0 0 0,0 0 0,0-1 0,0 1 0,0 0 0,0 0 0,0-1 0,2 2 0,-1-1 0,1 0 0,0-1 0,0 1 0,0-1 0,0 1 0,0-1 0,0 0 0,0 0 0,0 0 0,4-1 0,-1 0 0,1 0 0,-1-1 0,1 1 0,-1-2 0,0 1 0,0-1 0,0 0 0,0 0 0,6-4 0,-4 0 0,-1-1 0,-1 0 0,1 0 0,-1 0 0,0-1 0,-1 0 0,0 0 0,-1 0 0,0 0 0,0-1 0,-1 0 0,0 0 0,0 0 0,-1 0 0,-1 0 0,0 0 0,0-1 0,-1 1 0,0 0 0,-2-11 0,2 20-34,0-1 1,0 1-1,0 0 1,-1 0-1,1 0 1,0-1-1,0 1 1,-1 0-1,1 0 1,-1 0-1,1 0 1,-1 0-1,0 0 1,1 0-1,-1 0 0,0 0 1,0 0-1,1 0 1,-1 0-1,0 1 1,0-1-1,0 0 1,0 1-1,0-1 1,0 0-1,0 1 1,0-1-1,-1 1 1,1 0-1,0-1 0,0 1 1,0 0-1,0 0 1,-1 0-1,1-1 1,0 1-1,0 1 1,0-1-1,-1 0 1,1 0-1,0 0 1,0 1-1,0-1 0,0 0 1,0 1-1,-2 0 1,-2 1-391,-1 0 1,1 0 0,0 1-1,0 0 1,0 0 0,0 0-1,0 1 1,-4 4 0,-8 11-5156,0-1-2162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1.414"/>
    </inkml:context>
    <inkml:brush xml:id="br0">
      <inkml:brushProperty name="width" value="0.025" units="cm"/>
      <inkml:brushProperty name="height" value="0.025" units="cm"/>
    </inkml:brush>
  </inkml:definitions>
  <inkml:trace contextRef="#ctx0" brushRef="#br0">224 1 11531,'0'0'20094,"-10"2"-20020,-7 4 15,0 0 0,1 1 0,0 1 0,0 1 0,1 0 0,0 1 0,1 1 0,0 0 0,0 1 0,1 1 0,-21 26 0,32-37-89,1-1 0,0 1 0,0 0 0,0 0 0,0-1 0,0 1 0,0 0 0,0 0 0,1 0 0,-1 0 0,1 0 0,-1 0 0,1 0 0,0 0 0,0 0 0,-1 0 0,2 0 0,-1 3 0,1-4 0,-1 0 0,1 1 0,0-1 0,-1 0 0,1 0 0,0 0 0,0 0 0,0 0 0,0 0 0,0 0 0,0 0 0,0 0 0,1-1 0,-1 1 0,0 0 0,0-1 0,1 1 0,-1-1 0,0 1 0,2 0 0,10 1 0,-1-1 0,0 1 0,1-2 0,22-1 0,-20 0 0,2 1-263,-1-2 0,0 0 0,0-1 0,-1 0 0,1-1 1,0-1-1,21-10 0,-26 6-3854,-12 0-5240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1.760"/>
    </inkml:context>
    <inkml:brush xml:id="br0">
      <inkml:brushProperty name="width" value="0.025" units="cm"/>
      <inkml:brushProperty name="height" value="0.025" units="cm"/>
    </inkml:brush>
  </inkml:definitions>
  <inkml:trace contextRef="#ctx0" brushRef="#br0">0 52 6406,'0'0'23062,"61"-27"-21877,-17 19-480,4 1-513,-3 1-192,-3 3-256,-9 3-1058,-7 0-1280,-9 0-1058,-8 0-1152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2.099"/>
    </inkml:context>
    <inkml:brush xml:id="br0">
      <inkml:brushProperty name="width" value="0.025" units="cm"/>
      <inkml:brushProperty name="height" value="0.025" units="cm"/>
    </inkml:brush>
  </inkml:definitions>
  <inkml:trace contextRef="#ctx0" brushRef="#br0">0 82 17360,'0'0'11563,"63"9"-10570,-6-14-512,5-3-353,2-4-128,-5-2-545,-6-1-2594,-8-3-3971,-2-1-10507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6:16.801"/>
    </inkml:context>
    <inkml:brush xml:id="br0">
      <inkml:brushProperty name="width" value="0.025" units="cm"/>
      <inkml:brushProperty name="height" value="0.025" units="cm"/>
    </inkml:brush>
  </inkml:definitions>
  <inkml:trace contextRef="#ctx0" brushRef="#br0">467 67 8648,'0'0'9919,"-8"-9"-9375,5 5-528,-1-1 114,1 1 0,-1-1 0,0 1 0,-1 0 0,1 1 0,-1-1 0,0 1 0,0 0 0,0 0 0,0 0 0,0 1 0,0-1 0,-1 1 0,1 1 0,-1-1 1,-7 0-1,1 2-34,0 1 0,0 0 0,0 1 0,0 1 1,0 0-1,0 1 0,1 0 0,0 0 1,0 1-1,0 1 0,0 0 0,1 0 1,0 1-1,0 0 0,1 1 0,-10 10 1,2-2 48,0 1 1,1 1 0,1 1 0,1 0 0,1 1 0,1 0-1,-15 32 1,18-23-140,1 0-1,1 0 0,1 0 1,2 1-1,1 0 0,1 0 1,2 0-1,4 37 0,-3-56-7,0 0 0,1-1 0,0 1 0,0-1 0,1 1 0,1-1 0,0 0 1,0-1-1,1 1 0,0-1 0,7 10 0,-7-13 10,-1-1 0,1 0 0,-1 0 1,2-1-1,-1 1 0,0-1 1,1 0-1,0 0 0,0-1 0,0 0 1,0 0-1,0 0 0,1-1 0,-1 0 1,1 0-1,-1-1 0,1 0 0,9 1 1,1-1 110,1-2 0,-1 0 0,0-1 0,1 0 0,-1-1 1,0-2-1,0 1 0,-1-2 0,22-10 0,-16 5 69,-1 0-1,0-2 1,-1 0 0,-1-1-1,0-2 1,27-28 0,-30 27 36,-1-1 0,0-1 1,-2 0-1,0-1 0,-1-1 1,16-39-1,-22 44-28,0 0 0,-2-1 1,0 1-1,-1-1 0,0 0 0,-1 0 1,-1 0-1,-1 0 0,-3-30 0,1 40-168,1-1-1,-1 1 0,0-1 1,0 1-1,-1 0 0,0 0 0,-1 0 1,1 1-1,-1-1 0,-1 1 1,1 0-1,-1 0 0,0 0 1,0 1-1,-1 0 0,1 0 0,-1 0 1,0 0-1,-1 1 0,1 0 1,-8-3-1,0 1-106,1 1 0,-1 0 1,0 1-1,-1 1 0,1 0 0,-1 1 1,1 0-1,-1 1 0,-29 2 1,15 7-2103,15 6-3790,13-6-387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35.790"/>
    </inkml:context>
    <inkml:brush xml:id="br0">
      <inkml:brushProperty name="width" value="0.025" units="cm"/>
      <inkml:brushProperty name="height" value="0.025" units="cm"/>
    </inkml:brush>
  </inkml:definitions>
  <inkml:trace contextRef="#ctx0" brushRef="#br0">0 60 15535,'0'0'14670,"81"-23"-14606,-34 14-128,-2-2-3075,0-6-4164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27.085"/>
    </inkml:context>
    <inkml:brush xml:id="br0">
      <inkml:brushProperty name="width" value="0.025" units="cm"/>
      <inkml:brushProperty name="height" value="0.025" units="cm"/>
    </inkml:brush>
  </inkml:definitions>
  <inkml:trace contextRef="#ctx0" brushRef="#br0">5 0 8968,'0'0'11158,"0"0"-11115,-1 1 0,1-1 0,0 0 1,-1 1-1,1-1 0,0 0 1,-1 1-1,1-1 0,0 0 0,0 1 1,0-1-1,-1 0 0,1 1 0,0-1 1,0 1-1,0-1 0,0 1 0,-1-1 1,1 1-1,0-1 0,0 0 0,0 1 1,0-1-1,0 1 0,0-1 0,0 1 1,1-1-1,-1 1 0,1 1 39,0 0 0,1 0 0,-1-1 0,1 1 1,0-1-1,-1 1 0,1-1 0,0 1 0,0-1 0,0 0 0,0 0 0,0 0 0,0 0 0,0 0 0,1 0 0,1 0 0,46 12 509,-39-10-457,20 4 9,270 77 861,-258-68-950,-1 1-1,-1 3 1,0 1-1,69 48 0,159 129 86,-245-179-142,-1 1 0,0 1 0,-2 1 0,-1 1 0,-1 0 0,29 47 0,-5 6 346,33 84 1,-44-90 293,-22-51-324,1-1 1,0-1 0,2 0 0,21 23 0,-23-28-196,-1-1 0,0 2 0,-1-1 0,0 1 0,-1 1 0,0-1 0,-1 1 0,-1 1 0,7 19 0,-6 1 25,-2 0 0,-2 0 1,-1 0-1,-1 0 0,-5 42 0,2-63 54,-1 0-1,0 0 0,-1 0 1,-1-1-1,0 0 0,0 1 1,-1-2-1,-1 1 0,0-1 0,-11 14 1,-11 10-1421,-58 57 0,76-83 567,14-15-3711,0-8 1942,-1 2 417,6-13-2299,2-4-870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27.429"/>
    </inkml:context>
    <inkml:brush xml:id="br0">
      <inkml:brushProperty name="width" value="0.025" units="cm"/>
      <inkml:brushProperty name="height" value="0.025" units="cm"/>
    </inkml:brush>
  </inkml:definitions>
  <inkml:trace contextRef="#ctx0" brushRef="#br0">0 0 16047,'0'0'6246,"8"9"-4564,-7-8-1668,2 4 253,2 0-1,-1 0 1,1 0 0,-1 0-1,1-1 1,1 0 0,-1 0-1,0 0 1,1-1 0,0 0-1,0 0 1,0 0 0,0-1-1,7 2 1,-8-3-222,0 0 0,-1 0 0,1 0 0,0 0 0,-1 1 0,1 0 0,-1 0 0,0 0 0,0 1 0,5 2 0,-8-3-28,0-1-1,0 1 1,0 0 0,0 0-1,0-1 1,0 1 0,-1 0-1,1 0 1,-1 0 0,1 0-1,-1 0 1,0 0 0,0 0-1,1 0 1,-1 0-1,-1 0 1,1-1 0,0 1-1,0 0 1,-1 0 0,1 0-1,-1 0 1,0 0 0,1 0-1,-1 0 1,0-1-1,-2 4 1,-4 8 176,-1 0 0,0-1 0,-16 19 1,16-22 6,0 1 0,1 1 1,0-1-1,0 1 1,-8 19-1,15-29-193,0-1 0,-1 0-1,1 1 1,0 0 0,0-1 0,-1 1-1,1-1 1,0 1 0,0-1-1,0 1 1,0-1 0,0 1 0,0-1-1,0 1 1,0 0 0,0-1-1,0 1 1,0-1 0,0 1 0,0-1-1,0 1 1,1-1 0,-1 1-1,0-1 1,0 1 0,1-1 0,-1 1-1,0-1 1,1 1 0,-1-1-1,0 1 1,1-1 0,0 1 0,19-2 32,24-19-29,187-147-868,-153 107-718,-75 58 1321,29-24-3450,-16 8-3578,-5 0-8289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6.549"/>
    </inkml:context>
    <inkml:brush xml:id="br0">
      <inkml:brushProperty name="width" value="0.025" units="cm"/>
      <inkml:brushProperty name="height" value="0.025" units="cm"/>
    </inkml:brush>
  </inkml:definitions>
  <inkml:trace contextRef="#ctx0" brushRef="#br0">1 20 4901,'18'-19'16626,"-15"38"-8426,-4-4-8902,-6 96 2603,3-74-2787,1 65-1,5-106-5519,-2-16 2343,-7-6-1937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7.005"/>
    </inkml:context>
    <inkml:brush xml:id="br0">
      <inkml:brushProperty name="width" value="0.025" units="cm"/>
      <inkml:brushProperty name="height" value="0.025" units="cm"/>
    </inkml:brush>
  </inkml:definitions>
  <inkml:trace contextRef="#ctx0" brushRef="#br0">1 40 13261,'0'0'12363,"12"-6"-10366,-1 0-1563,2 1 0,-1 0 0,1 1 1,-1 0-1,1 1 0,0 1 0,0 0 0,22-1 0,-24 3-315,0 1 0,-1 0 0,1 0 0,-1 1 0,1 0 0,-1 1 0,12 5 0,-20-8-113,0 1 0,0 0 0,0 0-1,0 0 1,0 0 0,-1 0 0,1 1 0,0-1-1,-1 1 1,1-1 0,-1 1 0,1-1 0,-1 1-1,0 0 1,0-1 0,0 1 0,1 0-1,-2 0 1,1 0 0,0 0 0,0 0 0,-1 0-1,1 0 1,-1 0 0,0 1 0,1-1 0,-1 0-1,0 0 1,0 0 0,0 0 0,-1 0 0,1 0-1,-1 1 1,1-1 0,-1 0 0,1 0-1,-1 0 1,0 0 0,0 0 0,0-1 0,0 1-1,-1 0 1,-1 2 0,-5 6-2,0 0 1,0-1-1,-1 0 0,0-1 1,-1 0-1,0-1 1,-19 12-1,3-2-7,71-9 3,-25-6 0,-11-1 0,-1 1 0,1 1 0,-1-1 0,0 1 0,0 0 0,0 1 0,0 0 0,0 0 0,-1 1 0,0 0 0,0 0 0,6 7 0,-10-9 0,0 0 0,-1 0 0,1 0 0,-1 0 0,0 0 0,0 0 0,0 1 0,-1-1 0,1 1 0,-1 0 0,0-1 0,0 1 0,0 0 0,0 0 0,-1 0 0,0-1 0,0 1 0,0 0 0,0 0 0,0 0 0,-1 0 0,1 0 0,-1-1 0,0 1 0,0 0 0,-1 0 0,1-1 0,-1 1 0,-3 4 0,1-1 0,-2 0 0,1 0 0,-1 0 0,-1 0 0,1-1 0,-1 0 0,0-1 0,0 1 0,0-1 0,-1-1 0,-15 8 0,16-9 0,1 0 0,-1 0 0,0-1 0,0 0 0,0 0 0,-1-1 0,1 1 0,0-1 0,-1-1 0,1 0 0,0 0 0,-1 0 0,1-1 0,-14-3 0,18 2-119,-1 0 0,1 0-1,0 0 1,0-1 0,0 1 0,0-1 0,1 0 0,-1 0-1,1 0 1,0 0 0,0 0 0,0-1 0,0 1-1,0 0 1,1-1 0,-1 0 0,1 1 0,0-1 0,0 0-1,0 0 1,1 1 0,0-1 0,-1 0 0,1 0 0,0 0-1,1 0 1,-1 1 0,1-1 0,0 0 0,0 0-1,0 1 1,0-1 0,0 0 0,1 1 0,0-1 0,0 1-1,0 0 1,0 0 0,5-6 0,15-5-6127,2 2-2247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7.597"/>
    </inkml:context>
    <inkml:brush xml:id="br0">
      <inkml:brushProperty name="width" value="0.025" units="cm"/>
      <inkml:brushProperty name="height" value="0.025" units="cm"/>
    </inkml:brush>
  </inkml:definitions>
  <inkml:trace contextRef="#ctx0" brushRef="#br0">1 194 18353,'0'0'7138,"10"1"-5457,-3 0-1581,0 0-1,0-1 0,0 0 0,0-1 1,0 1-1,0-1 0,1-1 0,-2 1 1,1-1-1,0-1 0,0 1 0,-1-1 1,1 0-1,-1 0 0,0-1 0,0 0 1,0 0-1,0-1 0,-1 1 0,0-1 1,9-10-1,-11 11 17,0 1-1,-1-1 1,1 0 0,-1 0 0,0 0-1,0 0 1,0 0 0,-1 0 0,0-1-1,1 1 1,-1-1 0,-1 1 0,1-1-1,-1 1 1,0-1 0,0 1 0,0-1-1,-1-6 1,0 11-106,1-1 0,0 1 0,-1-1 0,1 1 0,-1 0 1,1-1-1,-1 1 0,1 0 0,-1-1 0,1 1 0,-1 0 0,1 0 0,-1-1 0,1 1 0,-1 0 0,0 0 0,1 0 0,-1 0 0,1 0 0,-1 0 0,1 0 0,-1 0 0,0 0 0,1 0 1,-1 0-1,1 0 0,-1 0 0,1 1 0,-1-1 0,0 0 0,1 0 0,-1 1 0,1-1 0,-1 0 0,1 1 0,-1-1 0,1 0 0,0 1 0,-1-1 0,1 1 0,-1-1 0,1 1 0,0-1 1,-1 1-1,1-1 0,0 1 0,-21 21 94,21-22-103,-40 62 353,38-58-334,-1 0 0,1 0 0,0 1 0,1-1 0,-1 0 0,1 1 0,0-1 0,0 1 0,0-1 0,1 1 0,-1-1 0,1 1 0,1 7 0,0-11-20,0 1 0,0-1 0,1 0 0,-1 0 0,0 0 0,1 0 0,-1 0 0,1 0 0,-1 0 0,1-1 0,-1 1 0,1 0 0,0-1 0,-1 1 0,1-1 0,0 0 0,-1 0 0,1 1 0,0-1 0,0 0 0,-1 0 0,4-1 0,43-3 0,-41 2 0,1 0 0,-1-1 0,0 0 0,1 0 0,-2-1 0,9-4 0,32-15 0,-47 23 0,1 0 0,-1 0 0,1 1 0,-1-1 0,1 1 0,-1-1 0,0 0 0,1 1 0,-1-1 0,0 1 0,1-1 0,-1 1 0,0-1 0,0 1 0,1-1 0,-1 1 0,0-1 0,0 1 0,0-1 0,0 1 0,0-1 0,0 1 0,0 0 0,0-1 0,0 1 0,0-1 0,0 1 0,0-1 0,0 1 0,0-1 0,-1 2 0,0 17 0,-9 13 0,8-26 0,-1 0 0,1 0 0,1 0 0,-1 0 0,1 1 0,0-1 0,1 0 0,-1 0 0,2 9 0,-1-15 0,1 1 0,-1-1 0,1 1 0,-1-1 0,1 1 0,0-1 0,0 1 0,-1-1 0,1 0 0,0 0 0,-1 1 0,1-1 0,0 0 0,0 0 0,0 0 0,-1 0 0,1 1 0,0-1 0,0 0 0,-1-1 0,1 1 0,0 0 0,0 0 0,0 0 0,0-1 0,22-3 0,-10-2 0,0-1 0,-1 0 0,0-1 0,0 0 0,0-1 0,18-19 0,0 1 0,-30 28 0,0-1 0,0 0 0,0 0 0,0 1 0,0-1 0,0 0 0,0 1 0,0-1 0,0 0 0,0 0 0,0 1 0,0-1 0,1 0 0,-1 0 0,0 1 0,0-1 0,0 0 0,0 0 0,0 1 0,0-1 0,1 0 0,-1 0 0,0 0 0,0 1 0,0-1 0,1 0 0,-1 0 0,0 0 0,0 0 0,1 1 0,-1-1 0,0 0 0,0 0 0,1 0 0,-1 0 0,0 0 0,0 0 0,1 0 0,-1 0 0,0 0 0,0 0 0,1 0 0,-1 0 0,0 0 0,1 0 0,-1 0 0,0 0 0,0 0 0,1 0 0,-1 0 0,0 0 0,0-1 0,1 1 0,-1 0 0,0 0 0,-11 36 0,6-19 0,6-16-68,0-1-1,1 0 1,-1 1 0,1-1-1,-1 0 1,0 0 0,1 0-1,-1 0 1,1 0 0,-1 0-1,1 0 1,-1-1 0,0 1-1,1 0 1,-1-1 0,1 1-1,-1-1 1,0 0 0,3-1-1,4-3-909,1-1-1,-1 0 0,-1-1 1,1 0-1,-1 0 0,0 0 1,0-1-1,-1 0 0,0-1 1,8-14-1,-4 2-1906,0-1 1,-1 0-1,8-35 1,-5 13-1825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7.938"/>
    </inkml:context>
    <inkml:brush xml:id="br0">
      <inkml:brushProperty name="width" value="0.025" units="cm"/>
      <inkml:brushProperty name="height" value="0.025" units="cm"/>
    </inkml:brush>
  </inkml:definitions>
  <inkml:trace contextRef="#ctx0" brushRef="#br0">102 0 7623,'0'0'17056,"-5"9"-15459,0-1-1404,1 1 0,0-1 0,0 1 0,1 0 0,0 1 0,1-1 1,0 1-1,0-1 0,1 1 0,0 16 0,1 2-44,-14 331 2590,15-379-2167,-1 0-1,-2-27 1,1 40-675,0-1 0,0 1 0,0 0 0,-1-1 0,0 1 0,0 0 0,-1 0 0,0 0 0,0 0 0,-1 1 0,1-1 0,-1 1 0,-8-9 0,6 12-1995,3 3-1491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8.437"/>
    </inkml:context>
    <inkml:brush xml:id="br0">
      <inkml:brushProperty name="width" value="0.025" units="cm"/>
      <inkml:brushProperty name="height" value="0.025" units="cm"/>
    </inkml:brush>
  </inkml:definitions>
  <inkml:trace contextRef="#ctx0" brushRef="#br0">0 78 13036,'0'0'17943,"1"8"-16433,-1-6-1503,-1 0-1,1 0 0,0 0 1,0-1-1,1 1 0,-1 0 1,0 0-1,1 0 0,-1-1 0,1 1 1,-1 0-1,1 0 0,0-1 1,-1 1-1,1-1 0,0 1 1,0-1-1,0 1 0,1-1 1,-1 1-1,0-1 0,0 0 0,1 0 1,-1 0-1,1 0 0,-1 0 1,1 0-1,0 0 0,-1 0 1,1 0-1,0-1 0,-1 1 1,1-1-1,0 1 0,0-1 1,-1 0-1,1 0 0,0 0 0,0 0 1,0 0-1,-1 0 0,1 0 1,2-1-1,3 1-6,1-1 0,-1 0 0,0 0 0,0-1 0,0 0 0,0 0 0,0 0 0,0-1 0,-1 0 0,1-1 0,9-6 0,-12 8 0,-1-1 0,1 0 0,-1 0 0,0 0 0,0 0 0,0 0 0,0-1 0,0 1 0,-1-1 0,1 0 0,-1 0 0,0 0 0,-1 0 0,1 0 0,0 0 0,-1-1 0,0 1 0,0 0 0,-1-1 0,1-4 0,-1 8 0,0 0 0,0 1 0,0-1 0,0 0 0,0 0 0,0 1 0,0-1 0,0 0 0,0 1 0,0-1 0,-1 0 0,1 0 0,0 1 0,-1-1 0,1 0 0,0 1 0,-1-1 0,1 1 0,-1-1 0,1 0 0,-1 1 0,1-1 0,-1 1 0,1-1 0,-1 1 0,0 0 0,1-1 0,-1 1 0,0 0 0,1-1 0,-2 1 0,-26 3 0,21 0 0,0 0 0,0 0 0,0 1 0,1 0 0,-12 9 0,9-3 0,0 0 0,0 0 0,1 1 0,0 0 0,-10 20 0,15-25 0,0 0 0,1 1 0,-1-1 0,1 1 0,1 0 0,-1 0 0,1 0 0,0 0 0,1 0 0,-1 0 0,1 0 0,2 11 0,-1-16 0,0 0 0,0 0 0,0 0 0,0-1 0,1 1 0,-1 0 0,0-1 0,1 1 0,-1-1 0,1 1 0,0-1 0,-1 0 0,1 1 0,0-1 0,0 0 0,0 0 0,0-1 0,0 1 0,0 0 0,0-1 0,0 1 0,0-1 0,0 1 0,0-1 0,1 0 0,-1 0 0,4 0 0,4 0 0,0 0 0,1 0 0,-1-1 0,17-4 0,-21 3-386,1 0-1,0 0 1,-1-1 0,1 0-1,-1 0 1,8-6 0,-6 2-900,0 0 0,0 0 0,-1-1 0,0 1 0,-1-2 1,0 1-1,0-1 0,-1 0 0,0 0 0,0 0 0,3-12 1,8-19-10145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8.969"/>
    </inkml:context>
    <inkml:brush xml:id="br0">
      <inkml:brushProperty name="width" value="0.025" units="cm"/>
      <inkml:brushProperty name="height" value="0.025" units="cm"/>
    </inkml:brush>
  </inkml:definitions>
  <inkml:trace contextRef="#ctx0" brushRef="#br0">98 0 12620,'0'0'10031,"-8"9"-7592,2-4-1989,1-1-143,1 1 0,-1-1 0,1 1 0,0 0-1,0 0 1,1 0 0,0 1 0,0-1 0,0 1 0,0 0-1,-3 11 1,-7 44 402,3 0 0,2 0 0,3 1 0,6 121 0,-1-179-709,4 31 0,-4-33 0,0-1 0,0 0 0,0 0 0,0 0 0,0 0 0,1 0 0,-1 0 0,0 0 0,1 0 0,-1 0 0,1 0 0,-1 0 0,1 0 0,-1 0 0,1 0 0,0 0 0,-1 0 0,1 0 0,0-1 0,0 1 0,-1 0 0,1-1 0,2 2 0,-2-2 0,0-1 0,0 1 0,-1-1 0,1 1 0,0-1 0,0 1 0,0-1 0,-1 0 0,1 1 0,0-1 0,-1 0 0,1 0 0,-1 1 0,1-1 0,-1 0 0,1 0 0,-1 0 0,1 0 0,-1 0 0,0 1 0,1-1 0,-1 0 0,0-2 0,7-27 0,-6 26 0,4-27 0,0 0 0,-2 1 0,-2-1 0,0 0 0,-8-56 0,7 86 0,0-1 0,0 0 0,-1 1 0,1-1 0,-1 1 0,1-1 0,-1 1 0,0-1 0,0 1 0,1-1 0,-1 1 0,0 0 0,0 0 0,-2-2 0,2 5 0,1 0 0,-1 1 0,1-1 0,-1 0 0,1 0 0,0 1 0,0-1 0,0 0 0,0 1 0,0 2 0,2-2 0,-1 0 0,1-1 0,-1 1 0,1 0 0,0 0 0,0-1 0,0 1 0,1-1 0,-1 0 0,1 1 0,-1-1 0,1 0 0,0-1 0,-1 1 0,1 0 0,0-1 0,0 0 0,0 1 0,1-1 0,-1 0 0,0-1 0,0 1 0,0-1 0,6 1 0,-4 0 0,0 0 0,0-1 0,1 0 0,-1 0 0,0 0 0,1 0 0,-1-1 0,0 0 0,0 0 0,1-1 0,-1 1 0,0-1 0,0 0 0,6-4 0,-4 1 0,-1-1 0,-1 0 0,1 0 0,-1 0 0,0 0 0,-1-1 0,1 0 0,-1 0 0,-1 0 0,1 0 0,2-11 0,-13 41 0,2-10 0,1 1 0,0 0 0,1 0 0,0 0 0,0 20 0,2-31 0,1 0 0,0 0 0,1 0 0,-1 0 0,0-1 0,1 1 0,-1 0 0,1 0 0,0 0 0,0 0 0,0 0 0,1-1 0,-1 1 0,0 0 0,1-1 0,3 5 0,-3-6 0,0 1 0,0-1 0,1 0 0,-1 0 0,0 0 0,0-1 0,1 1 0,-1 0 0,0-1 0,1 0 0,-1 1 0,1-1 0,-1 0 0,0 0 0,1 0 0,-1-1 0,1 1 0,-1-1 0,0 1 0,1-1 0,-1 0 0,3-1 0,16-11-2206,3-17-5533,-13 8 388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9.298"/>
    </inkml:context>
    <inkml:brush xml:id="br0">
      <inkml:brushProperty name="width" value="0.025" units="cm"/>
      <inkml:brushProperty name="height" value="0.025" units="cm"/>
    </inkml:brush>
  </inkml:definitions>
  <inkml:trace contextRef="#ctx0" brushRef="#br0">24 73 14382,'0'0'8904,"-20"-49"-5509,17 38-1185,3 4-960,0 2-738,0 4-480,5 1-3299,0 3-1409,-1 5-3172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9.654"/>
    </inkml:context>
    <inkml:brush xml:id="br0">
      <inkml:brushProperty name="width" value="0.025" units="cm"/>
      <inkml:brushProperty name="height" value="0.025" units="cm"/>
    </inkml:brush>
  </inkml:definitions>
  <inkml:trace contextRef="#ctx0" brushRef="#br0">65 1 18481,'0'0'6150,"0"8"-3395,-2 127-559,0-58-604,11 121 1,0-162-1630,-9-35 35,0-1 1,0 0 0,1 0-1,-1 0 1,0 0 0,0 0 0,0 0-1,0 0 1,0 0 0,0 0-1,0 0 1,0 1 0,0-1-1,0 0 1,0 0 0,1 0-1,-1 0 1,0 0 0,0 0 0,0 0-1,0 0 1,0 0 0,0 0-1,0 0 1,1 0 0,-1 0-1,0 0 1,0 0 0,0 0-1,0 0 1,0 0 0,0 0 0,0 0-1,0 0 1,1 0 0,-1 0-1,0 0 1,0 0 0,0-1-1,0 1 1,0 0 0,0 0 0,0 0-1,0 0 1,0 0 0,0 0-1,0 0 1,1 0 0,-1 0-1,0 0 1,0 0 0,0-1-1,0 1 1,0 0 0,0 0 0,0 0-1,0 0 1,0 0 0,0 0-1,0 0 1,0-1 0,0 1-1,0 0 1,0 0 0,0 0 0,0 0-1,0 0 1,2-24-172,-3 8 76,0 0 0,-2 0 0,1 0 0,-2 0 0,0 0 1,-1 0-1,-1 1 0,0 0 0,-1 0 0,-1 1 0,0-1 0,-13-16 0,20 30 129,0 0-1,0 1 1,1-1-1,-1 0 1,0 0-1,1 0 1,-1 0-1,0 0 1,1-1-1,-1 1 1,1 0 0,0 0-1,-1 0 1,1 0-1,0 0 1,0-1-1,-1 1 1,1 0-1,0 0 1,0-1-1,1 1 1,-1 0-1,0 0 1,0 0-1,0 0 1,1-1-1,-1 1 1,1 0 0,-1 0-1,1 0 1,-1 0-1,1 0 1,0 0-1,-1 0 1,1 0-1,0 0 1,0 0-1,0 0 1,0 1-1,0-1 1,0 0-1,0 0 1,0 1-1,0-1 1,0 1-1,0-1 1,0 1 0,0-1-1,0 1 1,1 0-1,-1 0 1,2-1-1,9-1-87,0 0-1,0 1 1,0 0-1,14 1 0,-19 0 84,74-1-5275,-40-3-2781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36.940"/>
    </inkml:context>
    <inkml:brush xml:id="br0">
      <inkml:brushProperty name="width" value="0.025" units="cm"/>
      <inkml:brushProperty name="height" value="0.025" units="cm"/>
    </inkml:brush>
  </inkml:definitions>
  <inkml:trace contextRef="#ctx0" brushRef="#br0">49 181 4805,'0'0'20542,"10"3"-19411,-4-1-1021,-1 0-1,1-1 0,0 0 0,0 0 0,0 0 0,0-1 0,0 0 1,0 0-1,0 0 0,0-1 0,0 0 0,0 0 0,0-1 0,-1 1 1,1-1-1,0-1 0,7-3 0,1-2-8,0-1 1,0-1-1,-1 0 0,15-15 1,-25 22 31,1-1 0,0 0 0,-1 1 0,0-1 1,0-1-1,0 1 0,-1 0 0,1-1 0,-1 0 1,0 1-1,0-1 0,-1 0 0,1 0 0,-1 0 0,0 0 1,-1 0-1,1-10 0,-1 14-114,0 0-1,0 0 1,-1 0-1,1 0 1,0 0-1,-1 0 1,1 0-1,0 1 1,-1-1-1,1 0 1,-1 0-1,0 0 1,1 1-1,-1-1 1,0 0-1,1 1 1,-1-1-1,0 0 1,0 1-1,1-1 1,-1 1 0,0-1-1,0 1 1,0 0-1,-1-1 1,-31-3-7,25 5-47,-1 0 1,0 0 0,0 1 0,1 1-1,-12 3 1,6 1 66,1 1-1,-1 0 0,1 1 1,1 0-1,0 1 1,0 1-1,1 0 0,-14 18 1,18-21 14,1 0 1,0 0-1,1 1 1,0 0-1,0 0 1,1 0 0,0 1-1,1-1 1,0 1-1,0 0 1,1 0-1,0 0 1,0 19-1,2-27-43,0-1-1,1 1 0,-1 0 1,0-1-1,1 1 0,-1-1 1,1 1-1,-1-1 0,1 1 1,0-1-1,0 0 0,0 1 1,-1-1-1,1 0 0,1 0 1,-1 1-1,0-1 0,0 0 1,0 0-1,0 0 0,1 0 1,2 1-1,0 0 6,1 0 0,0 0 0,0-1 1,0 1-1,0-1 0,0 0 0,7 0 0,7 0 12,0-1 0,0-1-1,20-4 1,-13 1-876,-1-2 0,34-12 0,-34 9-2242,0-2 0,29-17 0,-17 4-14348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0.822"/>
    </inkml:context>
    <inkml:brush xml:id="br0">
      <inkml:brushProperty name="width" value="0.025" units="cm"/>
      <inkml:brushProperty name="height" value="0.025" units="cm"/>
    </inkml:brush>
  </inkml:definitions>
  <inkml:trace contextRef="#ctx0" brushRef="#br0">174 350 7623,'0'0'16998,"5"-11"-14484,-4 10-2295,20-46 1598,-20 45-1734,0 0 0,0 0 0,0 0 1,-1 0-1,1 0 0,-1 0 0,1-1 0,-1 1 1,0 0-1,0 0 0,0 0 0,0-1 0,0 1 1,-1 0-1,1 0 0,-1 0 0,1 0 0,-1-1 1,0 1-1,0 0 0,1 0 0,-2 0 1,1 1-1,-2-4 0,0 3-59,1 1 0,-1-1 0,0 1 0,-1 0 0,1-1 0,0 1 0,0 1 0,0-1 0,-1 0 0,1 1 0,0 0 0,-1 0 0,1 0 0,0 0 0,-1 0 0,1 1 0,0-1 0,-1 1 0,-5 2 0,2-1-16,1 0-1,-1 1 0,1 0 0,0 0 0,0 1 0,0 0 0,0 0 0,-8 7 0,8-5 59,0 1 0,0-1 0,1 1 0,-1 0 0,2 1 0,-1-1 0,1 1 0,0 0 0,1 0 0,-1 1 0,2-1 0,-1 0 0,-1 12 0,4-19-65,0 0 1,0 0-1,1 1 1,-1-1-1,0 0 1,0 0-1,1 1 1,-1-1-1,1 0 1,-1 0-1,1 0 1,-1 0-1,1 0 1,0 0-1,-1 0 1,1 0-1,0 0 1,0 0-1,0 0 1,0 0-1,0-1 1,0 1-1,0 0 1,0-1 0,0 1-1,0 0 1,0-1-1,0 1 1,0-1-1,1 0 1,-1 1-1,0-1 1,0 0-1,0 0 1,1 0-1,-1 0 1,0 0-1,0 0 1,3-1-1,4 1-3,1 0-1,0-1 1,-1 0-1,15-4 1,-11 1 2,0 0 0,0-1 0,-1-1 0,0 0 0,0 0 0,0-1 0,-1-1 0,0 1 0,14-16 0,-17 17 0,-1-1 0,-1 1 0,1-1 0,-1 0 0,0-1 0,-1 1 0,0-1 0,0 0 0,0 0 0,-1-1 0,-1 1 0,1-1 0,-1 1 0,1-15 0,-3 23 0,0 1 0,0-1 0,0 0 0,0 0 0,0 0 0,0 0 0,0 0 0,0 1 0,0-1 0,0 0 0,0 0 0,0 0 0,0 0 0,0 0 0,-1 0 0,1 1 0,0-1 0,0 0 0,0 0 0,0 0 0,0 0 0,0 0 0,0 0 0,-1 0 0,1 0 0,0 0 0,0 1 0,0-1 0,0 0 0,0 0 0,-1 0 0,1 0 0,0 0 0,0 0 0,0 0 0,0 0 0,-1 0 0,1 0 0,0 0 0,0 0 0,0 0 0,0 0 0,0 0 0,-1-1 0,1 1 0,0 0 0,0 0 0,0 0 0,0 0 0,0 0 0,0 0 0,-1 0 0,1 0 0,0 0 0,0 0 0,0-1 0,0 1 0,0 0 0,0 0 0,0 0 0,-8 12 0,4-3 0,1 0 0,1 1 0,0 0 0,0-1 0,1 1 0,-1 13 0,2-22 0,0-1 0,0 1 0,0-1 0,1 1 0,-1-1 0,0 1 0,0-1 0,0 1 0,0-1 0,1 1 0,-1-1 0,0 0 0,1 1 0,-1-1 0,0 1 0,1-1 0,-1 0 0,0 1 0,1-1 0,-1 0 0,1 1 0,-1-1 0,1 0 0,-1 0 0,0 1 0,1-1 0,-1 0 0,1 0 0,-1 0 0,1 0 0,0 1 0,-1-1 0,1 0 0,-1 0 0,1 0 0,-1 0 0,1 0 0,-1 0 0,1-1 0,-1 1 0,1 0 0,-1 0 0,1 0 0,-1 0 0,1-1 0,-1 1 0,1 0 0,-1 0 0,0-1 0,1 1 0,-1 0 0,1-1 0,27-17 0,-14 6 0,-1-1 0,0-1 0,-1 0 0,0-1 0,-1 0 0,15-28 0,-9 7 0,-2 0 0,14-47 0,-69 196 0,-22 75 0,57-167 0,1 1 0,1-1 0,0 1 0,2-1 0,0 1 0,2 0 0,3 23 0,-1-33 0,1 0 0,1 0 0,0 0 0,0 0 0,1-1 0,0 1 0,1-2 0,1 1 0,0-1 0,15 16 0,24 35 0,-46-60 0,-1-1 0,1 1 0,0 0 0,-1 0 0,1 0 0,0-1 0,-1 1 0,1 0 0,-1 0 0,0 0 0,1 0 0,-1 0 0,0 0 0,1 0 0,-1 0 0,0 0 0,0 0 0,0 0 0,0 0 0,0 0 0,0 0 0,0 0 0,0 0 0,-1 0 0,1 0 0,0 0 0,0-1 0,-1 1 0,0 1 0,0-1 0,0-1 0,0 0 0,0 0 0,-1 0 0,1 0 0,0 0 0,0 0 0,0 0 0,0-1 0,-1 1 0,1 0 0,0-1 0,0 1 0,0-1 0,0 1 0,0-1 0,0 1 0,0-1 0,0 0 0,0 1 0,0-1 0,0 0 0,0 0 0,1 0 0,-2-1 0,-8-9 0,0-1 0,0 0 0,1-1 0,1 1 0,0-2 0,1 1 0,1-1 0,0 0 0,0-1 0,2 1 0,0-1 0,0 0 0,2 0 0,-1 0 0,2-1 0,0 1 0,2-18 0,-1 29 1,1 1 0,0-1-1,0 1 1,0-1 0,1 1 0,-1 0 0,1-1 0,0 1-1,-1 0 1,2 0 0,-1 0 0,0 0 0,0 0 0,1 1-1,0-1 1,-1 1 0,7-4 0,4-3-213,0 2 0,1-1 0,16-4 0,20-13-1870,-14 0-5573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1.836"/>
    </inkml:context>
    <inkml:brush xml:id="br0">
      <inkml:brushProperty name="width" value="0.025" units="cm"/>
      <inkml:brushProperty name="height" value="0.025" units="cm"/>
    </inkml:brush>
  </inkml:definitions>
  <inkml:trace contextRef="#ctx0" brushRef="#br0">0 90 5029,'0'0'4628,"9"-11"1106,-3 2-4342,28-36 1775,-31 42-2487,0 0 1,0 1 0,0-1 0,0 1 0,0 0 0,0-1 0,1 1 0,3-1 0,-6 3-578,0-1 0,-1 1 0,1 0 0,-1 0 0,1 0 0,0 0 0,-1 0 0,1 0 0,-1 0 0,1 0 0,0 0 0,-1 0 0,1 0 0,-1 0-1,1 1 1,0-1 0,-1 0 0,1 0 0,-1 0 0,1 1 0,-1-1 0,1 0 0,-1 1 0,1-1 0,-1 1 0,1-1 0,-1 1 0,1-1 0,-1 0 0,0 1 0,1 0 0,-1-1 0,0 1 0,1-1 0,-1 1 0,0-1 0,0 1 0,0 0 0,1-1 0,-1 1 0,0-1 0,0 1 0,0 0-1,0-1 1,0 1 0,0-1 0,0 1 0,-1 0 0,0 38 839,0-35-576,-4 21-296,0-1 0,-2 0 0,-1 0 0,-15 31 0,14-37-72,1 1 0,1 0 0,1 1 1,0 0-1,2 0 0,0 0 1,-1 21-1,5-40-2,0-1 1,0 1-1,0-1 1,0 1-1,0 0 0,0-1 1,0 1-1,0-1 1,1 1-1,-1-1 0,0 1 1,0-1-1,0 1 0,1-1 1,-1 1-1,0-1 1,0 1-1,1-1 0,-1 1 1,0-1-1,1 1 1,-1-1-1,1 0 0,-1 1 1,0-1-1,1 0 1,-1 1-1,1-1 0,-1 0 1,1 1-1,-1-1 0,1 0 1,0 0-1,22-4-395,20-23-1412,15-34-5212,-24 15-917,-11 10-1093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2.180"/>
    </inkml:context>
    <inkml:brush xml:id="br0">
      <inkml:brushProperty name="width" value="0.025" units="cm"/>
      <inkml:brushProperty name="height" value="0.025" units="cm"/>
    </inkml:brush>
  </inkml:definitions>
  <inkml:trace contextRef="#ctx0" brushRef="#br0">87 0 13132,'0'0'3839,"-8"13"-973,-1-1-2232,-38 62 3196,44-67-3395,-1 0-1,1 0 1,0 1 0,1-1 0,0 1 0,0-1-1,1 1 1,-1 0 0,2-1 0,-1 11 0,2-17-392,-1 0 0,1 0 0,-1 0 0,1 1 0,0-1 0,0 0 1,-1 0-1,1 0 0,0 0 0,0 0 0,0-1 0,0 1 0,0 0 1,0 0-1,0-1 0,1 1 0,-1 0 0,0-1 0,0 1 0,0-1 1,1 0-1,-1 1 0,0-1 0,1 0 0,-1 0 0,0 0 1,1 0-1,-1 0 0,0 0 0,0 0 0,1 0 0,1-1 0,47-8 834,-41 6-783,-1-1 0,0 1 0,-1-2 0,1 1 0,-1-1 0,0-1 0,8-7 1,-11 10-60,-1 0 1,0 0-1,0 0 1,0-1-1,-1 1 1,1-1-1,-1 0 1,0 0-1,0 0 1,0 0-1,0 0 1,-1 0-1,1-1 1,-1 1-1,-1 0 1,2-6-1,-2 9-34,0 0 0,0 0 0,0 0 0,-1 1 0,1-1 0,0 0 0,0 0-1,0 1 1,-1-1 0,1 0 0,0 0 0,-1 1 0,1-1 0,-1 0 0,1 1 0,-1-1-1,1 1 1,-1-1 0,1 1 0,-1-1 0,0 1 0,1-1 0,-1 1 0,0-1 0,1 1-1,-1 0 1,0-1 0,1 1 0,-3-1 0,-30 0 6,25 3-8,0-1 0,1 1 0,-1 0 0,0 1 0,1 0 0,-8 4 0,10-5-13,1 1 1,-1 0-1,1 0 0,0 0 1,0 1-1,1-1 0,-1 1 1,1 0-1,0 0 0,0 0 1,0 0-1,0 1 0,1-1 0,-1 1 1,-2 7-1,6-11-133,-1 0 0,0 0-1,1 0 1,-1 0 0,1 0-1,-1-1 1,1 1 0,0 0-1,-1 0 1,1 0 0,0 0-1,-1-1 1,1 1 0,0 0 0,0-1-1,0 1 1,0 0 0,0-1-1,0 1 1,0-1 0,0 1-1,0-1 1,0 0 0,0 0 0,0 1-1,0-1 1,0 0 0,0 0-1,0 0 1,0 0 0,0 0-1,0 0 1,0 0 0,0 0 0,0-1-1,1 1 1,47-5-5491,-9-8-1163,1-2-3694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2.555"/>
    </inkml:context>
    <inkml:brush xml:id="br0">
      <inkml:brushProperty name="width" value="0.025" units="cm"/>
      <inkml:brushProperty name="height" value="0.025" units="cm"/>
    </inkml:brush>
  </inkml:definitions>
  <inkml:trace contextRef="#ctx0" brushRef="#br0">125 6 18898,'0'0'3737,"-10"4"-315,4-2-3048,-55 28 3230,57-28-3451,0 0-1,1 0 1,0 1-1,-1-1 1,1 1-1,0-1 1,0 1-1,1 0 1,-1 0-1,1 1 1,-1-1 0,1 0-1,0 1 1,0-1-1,0 1 1,-1 5-1,3-9-156,0 0 1,0 1-1,1-1 0,-1 0 0,0 1 0,0-1 1,1 0-1,-1 1 0,0-1 0,0 0 0,1 1 1,-1-1-1,0 0 0,1 0 0,-1 0 0,0 1 1,1-1-1,-1 0 0,0 0 0,1 0 0,-1 0 1,1 0-1,-1 0 0,0 0 0,1 0 0,-1 1 1,1-1-1,-1 0 0,0-1 0,1 1 0,-1 0 1,0 0-1,1 0 0,-1 0 0,1 0 0,-1 0 1,0 0-1,1-1 0,-1 1 0,0 0 0,1 0 1,-1 0-1,1-1 0,19-7-37,-9-1-31,-1 0-1,0-1 1,0 0-1,-1 0 1,0-1-1,12-20 1,-20 30-136,-8 9-70,-7 8 230,10-13 50,1 0 0,0 1 0,0-1 0,0 1-1,0 0 1,0 0 0,1 0 0,0 0 0,-1 0 0,2 1 0,-1-1 0,0 1 0,-1 8 0,4-12-101,-1 0 0,1-1 1,0 1-1,-1-1 0,1 1 0,0-1 1,-1 1-1,1-1 0,0 1 1,0-1-1,-1 1 0,1-1 1,0 0-1,0 0 0,0 1 0,0-1 1,0 0-1,-1 0 0,1 0 1,0 0-1,0 0 0,0 0 1,0 0-1,0 0 0,1-1 0,25-1-3794,-2-5-1338,0-5-1992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2.899"/>
    </inkml:context>
    <inkml:brush xml:id="br0">
      <inkml:brushProperty name="width" value="0.025" units="cm"/>
      <inkml:brushProperty name="height" value="0.025" units="cm"/>
    </inkml:brush>
  </inkml:definitions>
  <inkml:trace contextRef="#ctx0" brushRef="#br0">92 0 18001,'0'0'7175,"-8"11"-6108,-6 10-35,1 1 0,-18 40 0,27-51-711,-1 0 0,1 0 0,1 0-1,0 1 1,0-1 0,2 1 0,-1-1 0,1 1 0,1 20 0,1-31-317,-1 0 0,1 0 1,-1 0-1,1 0 0,-1 0 0,1 0 0,-1 0 0,1 0 0,0 0 1,-1-1-1,1 1 0,0 0 0,0-1 0,0 1 0,0 0 1,0-1-1,0 1 0,-1-1 0,1 1 0,0-1 0,0 0 0,1 1 1,-1-1-1,0 0 0,0 0 0,0 0 0,0 0 0,0 0 0,0 0 1,0 0-1,0 0 0,0 0 0,0 0 0,0-1 0,0 1 0,1-1 1,41-13 60,-30 5-65,0 0 0,-1 0 0,0-2 0,0 1 0,-1-1 0,-1-1 0,0 0 0,0-1 0,-1 0 0,-1 0 0,0-1 0,-1 0 0,9-23 0,-16 37-62,0 0 1,0 0-1,0 0 0,0 1 1,0-1-1,0 0 0,-1 0 1,1 0-1,0 0 0,0 0 1,0 0-1,0 1 0,0-1 1,0 0-1,0 0 0,0 0 1,-1 0-1,1 0 0,0 0 1,0 0-1,0 0 1,0 0-1,0 0 0,-1 1 1,1-1-1,0 0 0,0 0 1,0 0-1,0 0 0,-1 0 1,1 0-1,0 0 0,0 0 1,0 0-1,0 0 0,0 0 1,-1 0-1,1-1 0,0 1 1,0 0-1,0 0 0,0 0 1,0 0-1,-1 0 0,1 0 1,0 0-1,0 0 0,0 0 1,0 0-1,0-1 0,0 1 1,0 0-1,-1 0 0,1 0 1,0 0-1,0 0 0,0-1 1,0 1-1,0 0 1,0 0-1,0 0 0,0 0 1,0 0-1,0-1 0,0 1 1,0 0-1,0 0 0,0 0 1,0-1-1,-12 11-8178,11-10 7285,-12 11-8115</inkml:trace>
  <inkml:trace contextRef="#ctx0" brushRef="#br0" timeOffset="1">123 229 15118,'0'0'9225,"40"50"-8264,-22-41-673,0 0-224,0-5-1505,0-4-1954,-6 0-2851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3.524"/>
    </inkml:context>
    <inkml:brush xml:id="br0">
      <inkml:brushProperty name="width" value="0.025" units="cm"/>
      <inkml:brushProperty name="height" value="0.025" units="cm"/>
    </inkml:brush>
  </inkml:definitions>
  <inkml:trace contextRef="#ctx0" brushRef="#br0">16 0 13741,'0'0'13527,"-2"12"-12048,0-5-1361,-1 0 124,1 1-1,0 0 1,0-1 0,1 1 0,0 8-1,0-14-198,1 0 0,0-1 0,0 1 0,0-1 0,1 1 0,-1 0 1,0-1-1,1 1 0,-1-1 0,1 1 0,-1-1 0,1 1 0,-1-1 0,1 1 0,0-1 0,0 0 0,0 0 0,0 1 0,0-1 0,0 0 0,0 0 0,0 0 0,1 0 0,-1 0 0,0 0 0,1 0 0,-1 0 0,1-1 0,-1 1 1,1 0-1,-1-1 0,1 1 0,-1-1 0,1 0 0,2 1 0,4-1-5,0 0 0,0-1 0,0 0 1,0 0-1,0-1 0,0 0 0,0 0 0,-1-1 0,1 0 1,-1 0-1,0-1 0,0 0 0,0 0 0,0 0 0,6-7 1,-3 4 2,0 1 1,0 0 0,0 0-1,0 1 1,1 0-1,17-5 1,-27 10-42,0 0 0,0 0 0,0 0 0,-1 0 0,1 0 0,0 0 0,0 0 0,0 1 0,0-1 0,0 0 0,-1 0 0,1 1 0,0-1 0,0 0 0,0 1 0,-1-1 0,1 1 0,0-1 0,0 1 0,-1-1 0,1 1 0,-1 0 0,1-1 0,0 1 0,-1 0 0,1-1 0,-1 1 0,0 0 0,1 0 0,-1 0 0,1-1 0,-1 1 0,0 0 0,0 0 0,0 0 0,1 0 0,-1 0 0,0-1 0,0 1 0,0 0 0,0 1 0,0-1 0,0 1 0,0-1 0,0 0 0,0 0 0,1 1 0,-1-1 0,0 0 0,1 0 0,-1 0 0,1 1 0,-1-1 0,1 0 0,0 0 0,-1 0 0,1 0 0,0 0 0,0 0 0,0 0 0,0 0 0,0-1 0,0 1 0,0 0 0,0-1 0,0 1 0,0 0 0,0-1 0,1 1 0,-1-1 0,1 1 0,40-4-2811,-35 2 1764,-1-1-1,0 1 0,1-1 1,-1 0-1,0-1 0,0 0 1,0 0-1,-1 0 0,1 0 1,-1-1-1,0 0 0,1 0 1,7-10-1,-5 1-7419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3.865"/>
    </inkml:context>
    <inkml:brush xml:id="br0">
      <inkml:brushProperty name="width" value="0.025" units="cm"/>
      <inkml:brushProperty name="height" value="0.025" units="cm"/>
    </inkml:brush>
  </inkml:definitions>
  <inkml:trace contextRef="#ctx0" brushRef="#br0">0 1 11627,'0'0'18610,"35"15"-24088,-17-7 225,0 1-3971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4.242"/>
    </inkml:context>
    <inkml:brush xml:id="br0">
      <inkml:brushProperty name="width" value="0.025" units="cm"/>
      <inkml:brushProperty name="height" value="0.025" units="cm"/>
    </inkml:brush>
  </inkml:definitions>
  <inkml:trace contextRef="#ctx0" brushRef="#br0">149 22 15310,'0'0'12375,"-9"-4"-10384,-26-13-1003,33 17-977,0 0 1,1-1-1,-1 1 1,0 0-1,1 0 1,-1 0-1,0 0 1,0 1-1,1-1 1,-1 0-1,0 1 1,1-1-1,-1 1 1,1 0-1,-1-1 1,1 1-1,-1 0 1,1 0-1,-1 0 1,1 0 0,0 0-1,0 0 1,-1 1-1,1-1 1,0 0-1,0 1 1,0-1-1,0 1 1,1-1-1,-1 1 1,0-1-1,0 1 1,1-1-1,-1 4 1,-3 4-28,1-1 1,1 1-1,0 0 1,-2 15-1,3-21-25,1-1 0,0 0 0,0 0 0,0 1 0,0-1 0,1 0 0,-1 1 0,0-1 0,1 0 0,0 0 0,-1 0-1,1 1 1,0-1 0,0 0 0,0 0 0,1 0 0,-1 0 0,3 3 0,0-2-302,0 0 0,0 0 0,1 0 0,-1 0 0,1-1 0,7 3 0,15 8-1125,-23-10 1374,1 0 0,-1 0 0,0 0 0,0 0 0,0 1 0,-1 0 0,1-1 0,-1 1 0,0 1 0,0-1 0,0 0 0,-1 1 0,1-1 0,-1 1 0,3 8 0,-3-5 194,-1 1 1,1-1 0,-2 1-1,1-1 1,-1 1-1,0-1 1,0 1 0,-4 15-1,0-8 524,0 0-1,-1 0 1,-1-1 0,0 0-1,-1 0 1,-1 0-1,0-1 1,-1 0-1,-14 17 1,21-29-591,0 1 1,0-1-1,0 0 0,0 0 1,0 0-1,-1 0 0,1 0 1,-1 0-1,1 0 1,-1-1-1,0 0 0,0 1 1,0-1-1,0 0 0,1 0 1,-1 0-1,0-1 1,-1 1-1,-4-1 0,6 0-28,0-1-1,0 0 0,0 0 1,0 0-1,0 0 1,1 0-1,-1-1 0,0 1 1,1 0-1,-1-1 0,0 0 1,1 1-1,0-1 1,-1 0-1,1 1 0,0-1 1,0 0-1,0 0 1,0 0-1,0 0 0,1 0 1,-1 0-1,1 0 0,-1-1 1,1 1-1,0 0 1,-1-4-1,-1-6-101,0 0 1,1 0-1,0 0 1,1 0-1,0 0 0,1 0 1,0 0-1,1 0 1,1 0-1,0 0 0,0 0 1,1 1-1,0 0 1,1 0-1,1 0 0,-1 0 1,2 1-1,-1 0 1,2 0-1,13-15 0,9-6-5374,2-2-4005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5.176"/>
    </inkml:context>
    <inkml:brush xml:id="br0">
      <inkml:brushProperty name="width" value="0.025" units="cm"/>
      <inkml:brushProperty name="height" value="0.025" units="cm"/>
    </inkml:brush>
  </inkml:definitions>
  <inkml:trace contextRef="#ctx0" brushRef="#br0">8 117 2018,'0'0'27904,"-1"11"-26986,-5 227 1009,16-245-1927,2-9 0,-7 3 0,0 1 0,0-1 0,-1 0 0,-1 0 0,0-1 0,-1 1 0,1-26 0,0 10 0,-1 44 0,-1-7 0,-1 0 0,1-1 0,0 1 0,1 0 0,3 10 0,-2-16 0,-1-1 0,1 0 0,-1 1 0,1-1 0,-1 0 0,1 0 0,0-1 0,-1 1 0,1-1 0,0 1 0,-1-1 0,1 0 0,0 0 0,0 0 0,-1 0 0,1 0 0,0-1 0,0 0 0,-1 1 0,1-1 0,0 0 0,-1 0 0,5-2 0,4-2 0,-1-1 0,1 0 0,-1 0 0,10-8 0,-4 1 0,-1-1 0,0 0 0,-1-1 0,14-19 0,-22 25 0,0 1 0,0-1 0,-1 0 0,-1 0 0,0 0 0,0-1 0,-1 1 0,0-1 0,0 0 0,1-14 0,-4 24 0,0-1 0,1 1 0,-1-1 0,0 1 0,0-1 0,0 1 0,0-1 0,0 1 0,0-1 0,0 1 0,0-1 0,0 1 0,0-1 0,0 1 0,0-1 0,-1 1 0,1 0 0,0-1 0,0 1 0,0-1 0,-1 1 0,1-1 0,0 1 0,0 0 0,-1-1 0,1 1 0,0-1 0,-1 1 0,1 0 0,-1-1 0,1 1 0,0 0 0,-1 0 0,1-1 0,-2 1 0,-16 7 0,-18 23 0,-32 49 0,61-70 0,1 0 0,0 0 0,0 1 0,1 0 0,0 0 0,1 0 0,-4 14 0,8-24 0,0 0 0,0 1 0,0-1 0,0 0 0,0 1 0,0-1 0,0 0 0,0 1 0,0-1 0,0 0 0,0 1 0,1-1 0,-1 0 0,0 0 0,0 1 0,0-1 0,0 0 0,0 0 0,1 1 0,-1-1 0,0 0 0,0 0 0,0 1 0,1-1 0,-1 0 0,0 0 0,0 0 0,1 0 0,-1 1 0,0-1 0,1 0 0,-1 0 0,0 0 0,0 0 0,1 0 0,-1 0 0,0 0 0,1 0 0,-1 0 0,0 0 0,1 0 0,-1 0 0,23-2 0,19-10 0,-29 7 0,0 1 0,0 0 0,24-4 0,-35 7 0,-1 1 0,1-1 0,0 1 0,0 0 0,-1-1 0,1 1 0,0 0 0,0 0 0,0 1 0,-1-1 0,1 0 0,0 0 0,0 1 0,-1-1 0,1 1 0,0 0 0,-1-1 0,1 1 0,-1 0 0,1 0 0,-1 0 0,1 0 0,-1 0 0,1 0 0,-1 1 0,0-1 0,0 0 0,0 1 0,0-1 0,0 1 0,0-1 0,0 1 0,0-1 0,0 1 0,-1 0 0,1-1 0,-1 1 0,1 2 0,0 2 0,0 1 0,-1-1 0,0 1 0,0-1 0,0 1 0,-1-1 0,0 1 0,-1-1 0,1 0 0,-1 1 0,0-1 0,0 0 0,-6 9 0,11-20-1904,6-10-7995,3-5 338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5.502"/>
    </inkml:context>
    <inkml:brush xml:id="br0">
      <inkml:brushProperty name="width" value="0.025" units="cm"/>
      <inkml:brushProperty name="height" value="0.025" units="cm"/>
    </inkml:brush>
  </inkml:definitions>
  <inkml:trace contextRef="#ctx0" brushRef="#br0">0 38 18449,'0'0'12743,"10"6"-11414,-5-2-1294,1 0-1,0-1 0,0 1 0,0-2 0,1 1 0,-1-1 0,1 0 0,9 2 0,-14-4-36,1 1 0,0-1 0,0 0 0,0 0-1,0-1 1,0 1 0,0-1 0,0 1 0,-1-1-1,1 0 1,0 0 0,0 0 0,-1 0 0,1-1 0,-1 1-1,1-1 1,-1 1 0,0-1 0,1 0 0,-1 0-1,0 0 1,0 0 0,-1-1 0,1 1 0,0 0-1,-1-1 1,3-4 0,-3 7 2,-1-1 0,1 1 0,-1-1 0,1 0 0,-1 1 0,1-1 0,-1 0 0,1 1 0,-1-1 0,0 0 0,0 0 0,1 1 0,-1-1 0,0 0 0,0 0 0,0 0 0,0 1 0,1-1 0,-1 0 0,0 0 0,-1 0 0,1 0 0,0 1 0,0-1 0,0 0 0,0 0 0,-1 1 0,1-1 0,0 0 0,-1 0 0,1 1 0,-1-1 0,1 0 0,0 1 0,-1-1 0,0 0 0,1 1 0,-1-1 0,1 1 0,-1-1 0,0 1 0,1-1 0,-1 1 0,0-1 0,1 1 0,-1 0 0,0-1 0,0 1 0,0 0 0,1 0 0,-1 0 0,0 0 0,0-1 0,-1 1 0,-1 0 0,0 0 0,-1 0 0,1 0 0,0 1 0,0-1 0,-1 1 0,1 0 0,0 0 0,0 0 0,0 0 0,0 0 0,0 1 0,-3 1 0,1 2-384,0-1 0,0 1-1,0 1 1,1-1 0,0 1 0,0-1-1,0 1 1,1 1 0,-3 5 0,5-10 208,0-1 1,0 0 0,1 1 0,-1-1-1,1 0 1,-1 1 0,1-1-1,-1 1 1,1-1 0,0 1 0,0-1-1,-1 1 1,1-1 0,0 1-1,1-1 1,-1 1 0,0-1 0,0 1-1,1-1 1,-1 1 0,0-1-1,1 1 1,0-1 0,-1 0 0,1 1-1,0-1 1,0 0 0,-1 0-1,1 1 1,0-1 0,0 0 0,0 0-1,1 0 1,-1 0 0,0 0-1,0 0 1,0-1 0,1 1 0,-1 0-1,1-1 1,-1 1 0,0-1-1,1 1 1,-1-1 0,1 1 0,2-1-1,20 3-10356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38.542"/>
    </inkml:context>
    <inkml:brush xml:id="br0">
      <inkml:brushProperty name="width" value="0.025" units="cm"/>
      <inkml:brushProperty name="height" value="0.025" units="cm"/>
    </inkml:brush>
  </inkml:definitions>
  <inkml:trace contextRef="#ctx0" brushRef="#br0">79 48 4356,'0'0'15161,"5"-7"-12267,-1-2-2037,-2 5-456,-1 1-1,1 0 1,-1 0-1,1 0 1,0 0 0,1 0-1,-1 0 1,4-3 4703,-8 20-4957,-1 0 1,0 1 0,-1-1 0,-1 0 0,0-1-1,-10 20 1,1 0 8,6-14-156,-11 28 0,16-35 0,11-18 0,-1-2 0,0 1 0,0-1 0,1 2 0,1-1 0,-1 1 0,1 0 0,0 1 0,0 0 0,17-6 0,-23 9 0,-1 1 0,1 0 0,0 0 0,-1 1 0,1-1 0,0 0 0,0 1 0,0 0 0,-1-1 0,1 1 0,0 0 0,0 1 0,0-1 0,-1 0 0,1 1 0,0 0 0,0-1 0,-1 1 0,1 0 0,0 1 0,-1-1 0,1 0 0,-1 1 0,0-1 0,1 1 0,-1 0 0,0 0 0,0-1 0,0 2 0,0-1 0,0 0 0,-1 0 0,1 1 0,-1-1 0,1 0 0,-1 1 0,0 0 0,0-1 0,0 1 0,1 4 0,-1-1 0,1 0 0,-2 0 0,1-1 0,-1 1 0,1 0 0,-2 0 0,1 0 0,-1 0 0,1 0 0,-2-1 0,1 1 0,-1 0 0,1-1 0,-1 1 0,-1-1 0,1 0 0,-1 0 0,0 0 0,-1 0 0,1 0 0,-1 0 0,1-1 0,-2 0 0,1 0 0,0 0 0,-1 0 0,1-1 0,-1 1 0,0-1 0,0-1 0,-1 1 0,1-1 0,0 1 0,-1-2 0,0 1 0,1 0 0,-1-1 0,0 0 0,0-1 0,0 1 0,1-1 0,-1 0 0,0-1 0,0 1 0,0-1 0,1 0 0,-1-1 0,-9-3 0,11 4 4,1-1 1,-1 0-1,1-1 0,-1 1 1,1-1-1,0 1 0,0-1 1,0 0-1,1 0 0,-1 0 1,-3-7-1,5 9-11,0 0-1,0 0 1,0-1-1,1 1 1,-1 0-1,0-1 1,1 1 0,-1-1-1,1 1 1,-1 0-1,1-1 1,0 1-1,0-1 1,0 1-1,0-1 1,0 1 0,0-1-1,0 1 1,0-1-1,0 1 1,1-1-1,-1 1 1,0-1 0,1 1-1,0 0 1,-1-1-1,1 1 1,0 0-1,0-1 1,-1 1 0,1 0-1,0 0 1,0 0-1,2-2 1,16-8-2347,4-1-5462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6.299"/>
    </inkml:context>
    <inkml:brush xml:id="br0">
      <inkml:brushProperty name="width" value="0.025" units="cm"/>
      <inkml:brushProperty name="height" value="0.025" units="cm"/>
    </inkml:brush>
  </inkml:definitions>
  <inkml:trace contextRef="#ctx0" brushRef="#br0">37 1 12460,'0'0'14590,"-5"9"-13496,-19 48-36,22-52-989,1 0-1,-1 0 1,1 0-1,1 0 1,-1 0 0,1 0-1,-1 0 1,2 0-1,-1 0 1,0 0-1,1 0 1,0 0-1,2 5 1,-3-9-58,1 0 0,0 0 1,-1 0-1,1-1 0,0 1 0,0 0 0,0 0 1,0 0-1,0-1 0,0 1 0,0-1 1,0 1-1,0-1 0,0 1 0,0-1 1,0 1-1,0-1 0,1 0 0,-1 0 0,0 0 1,0 1-1,0-1 0,0 0 0,1-1 1,-1 1-1,0 0 0,0 0 0,0 0 0,2-1 1,35-14 329,-17 0-182,36-35 0,-6 4-45,-50 46-107,-1-1-1,1 0 0,-1 1 1,1-1-1,-1 1 0,1 0 1,-1-1-1,1 1 0,0-1 1,-1 1-1,1 0 0,0-1 1,-1 1-1,1 0 0,0 0 1,-1 0-1,1-1 0,0 1 1,-1 0-1,1 0 0,0 0 1,0 0-1,-1 0 0,1 0 1,0 0-1,-1 1 0,1-1 1,0 0-1,-1 0 0,1 0 1,0 1-1,0 0 0,0 0 23,0 0-1,0 1 0,0-1 1,-1 1-1,1-1 1,0 1-1,-1 0 0,1-1 1,-1 1-1,0 0 1,0-1-1,1 1 0,-1 2 1,-6 74 755,4-58-680,1-19-104,1-1 0,0 1 0,0-1 0,0 1 0,0-1 0,0 1 0,0-1 0,0 1 0,0 0 0,0-1 0,0 1 0,0-1 0,0 1 0,0-1 0,0 1 0,0-1 0,1 1 0,-1-1 0,0 1 0,0-1 0,1 1 0,-1-1 0,0 1 0,1-1 0,-1 0 0,0 1 0,1-1 0,-1 0 0,0 1 0,1-1 0,-1 0 0,1 1 0,-1-1 0,1 0 0,0 1 0,19-10 0,22-29 0,-39 36 0,16-19 0,29-28 0,-45 46 0,0 1 0,1-1 0,-1 1 0,0 0 0,1 0 0,-1 0 0,1 1 0,0-1 0,0 1 0,-1 0 0,1 0 0,0 0 0,6-1 0,-9 3 0,0 0 1,0 0-1,0 0 1,0 0-1,0 0 0,0 0 1,0 0-1,0 0 1,0 0-1,0 0 0,-1 0 1,1 1-1,0-1 1,-1 0-1,1 0 0,-1 1 1,1-1-1,-1 1 1,0-1-1,0 0 0,1 1 1,-1-1-1,0 1 1,0-1-1,0 0 0,-1 1 1,1-1-1,0 1 1,-1 1-1,-6 48-60,0-25-908,7-22-3738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6.768"/>
    </inkml:context>
    <inkml:brush xml:id="br0">
      <inkml:brushProperty name="width" value="0.025" units="cm"/>
      <inkml:brushProperty name="height" value="0.025" units="cm"/>
    </inkml:brush>
  </inkml:definitions>
  <inkml:trace contextRef="#ctx0" brushRef="#br0">140 109 10730,'0'0'12049,"0"-10"-9236,1 1-2285,2-69 5174,-3 77-5685,-1 1 0,1-1-1,-1 0 1,1 0 0,-1 1 0,1-1-1,-1 0 1,0 1 0,1-1-1,-1 1 1,0-1 0,1 1 0,-1-1-1,0 1 1,0-1 0,1 1 0,-1 0-1,0-1 1,0 1 0,0 0 0,0 0-1,1 0 1,-1-1 0,0 1-1,0 0 1,0 0 0,0 0 0,0 1-1,0-1 1,1 0 0,-1 0 0,0 0-1,0 1 1,0-1 0,1 0 0,-1 1-1,0-1 1,-1 1 0,-33 16 275,28-12-292,0 1 0,1 0 0,-1 1 0,2-1 0,-1 1 0,1 0 0,0 1 0,0-1 0,1 1 0,0 0 0,0 0 0,1 0 0,0 1 0,1-1 0,0 1 0,-2 11 0,4-19 0,1 0 0,-1 0 0,0 0 0,1 0 0,-1 0 0,1 0 0,-1 0 0,1 0 0,-1 0 0,1 0 0,0-1 0,-1 1 0,1 0 0,0 0 0,0-1 0,0 1 0,-1 0 0,1-1 0,0 1 0,0-1 0,0 1 0,0-1 0,0 0 0,0 1 0,0-1 0,0 0 0,0 0 0,0 1 0,0-1 0,0 0 0,0 0 0,1 0 0,-1 0 0,2-1 0,42-5 0,-35 2-12,1-1-1,-1-1 1,-1 1 0,1-2-1,-1 1 1,0-1 0,-1 0-1,0-1 1,0 0 0,0 0-1,-1-1 1,0 0 0,-1 0-1,0-1 1,9-19-1,-25 53-679,1 0 0,-8 38 0,12-12-3408,4-49 3904,1 0-1,0-1 1,0 1 0,0 0-1,0-1 1,0 1 0,1-1-1,-1 1 1,0 0 0,0-1-1,0 1 1,0-1 0,1 1 0,-1-1-1,0 1 1,0-1 0,1 1-1,-1-1 1,1 1 0,-1-1-1,0 1 1,1-1 0,-1 1-1,1-1 1,-1 0 0,1 1-1,-1-1 1,1 0 0,-1 1-1,1-1 1,-1 0 0,1 0-1,0 0 1,-1 1 0,1-1 0,-1 0-1,1 0 1,0 0 0,0 0-1,13 1-6268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7.281"/>
    </inkml:context>
    <inkml:brush xml:id="br0">
      <inkml:brushProperty name="width" value="0.025" units="cm"/>
      <inkml:brushProperty name="height" value="0.025" units="cm"/>
    </inkml:brush>
  </inkml:definitions>
  <inkml:trace contextRef="#ctx0" brushRef="#br0">40 0 18065,'0'0'10832,"1"12"-9855,1 22-289,-2 0 1,-2-1 0,-8 49-1,0 31-549,10-114-139,4-39-145,-4 39 133,0 1-1,0-1 1,-1 0-1,1 0 1,0 0 0,-1 0-1,1 0 1,0 0-1,-1 0 1,1 1-1,-1-1 1,1 0 0,-1 0-1,1 1 1,-1-1-1,0 0 1,1 1-1,-1-1 1,0 0-1,0 1 1,1-1 0,-1 1-1,0 0 1,0-1-1,0 1 1,0-1-1,1 1 1,-1 0 0,0 0-1,0 0 1,0-1-1,0 1 1,0 0-1,0 0 1,-1 0-1,34-14-12596,-24 9 6945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7.655"/>
    </inkml:context>
    <inkml:brush xml:id="br0">
      <inkml:brushProperty name="width" value="0.025" units="cm"/>
      <inkml:brushProperty name="height" value="0.025" units="cm"/>
    </inkml:brush>
  </inkml:definitions>
  <inkml:trace contextRef="#ctx0" brushRef="#br0">68 55 13132,'0'0'9930,"-54"-12"-8136,44 10-417,7 2 769,6 0-1794,12-1-64,4 1-31,2-3-65,1-2-128,0 1 0,1 2-384,-2-3-1442,1-3-2242,-3 1-2402,-1 1-7975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8.077"/>
    </inkml:context>
    <inkml:brush xml:id="br0">
      <inkml:brushProperty name="width" value="0.025" units="cm"/>
      <inkml:brushProperty name="height" value="0.025" units="cm"/>
    </inkml:brush>
  </inkml:definitions>
  <inkml:trace contextRef="#ctx0" brushRef="#br0">106 274 7815,'0'0'23521,"0"-6"-22747,1 6-766,-1-1-1,0 1 1,0-1-1,1 0 1,-1 1 0,0-1-1,0 0 1,0 1-1,0-1 1,0 0-1,0 1 1,0-1-1,0 0 1,0 1-1,0-1 1,0 0-1,0 1 1,-1-1-1,1 0 1,0 1-1,0-1 1,-1 1-1,1-1 1,0 0-1,-1 1 1,1-1-1,0 1 1,-1-1-1,1 1 1,-1-1 0,1 1-1,-1-1 1,1 1-1,-1 0 1,0-1-1,0 1 1,-1 0 8,0 1-1,1-1 1,-1 1 0,0 0 0,1 0 0,-1 0 0,1 0 0,-1 0-1,1 0 1,-1 1 0,1-1 0,-3 3 0,-41 56 156,40-51-172,1 0 0,0 0 0,0 0 0,1 0 0,0 1 0,1-1 0,-2 17 0,3-24 0,1 1 0,0-1 0,0 0 0,0 0 0,0 1 0,0-1 0,0 0 0,1 1 0,-1-1 0,1 0 0,-1 0 0,1 1 0,0-1 0,0 0 0,0 0 0,0 0 0,0 0 0,1 0 0,-1 0 0,1-1 0,-1 1 0,1 0 0,0-1 0,-1 1 0,1-1 0,0 0 0,0 1 0,0-1 0,0 0 0,0 0 0,0 0 0,0 0 0,1-1 0,-1 1 0,0-1 0,5 1 0,0 0-37,0 0 0,0-1 0,1 0 0,-1-1 0,0 1 0,0-2 0,0 1 0,1-1 1,-2 0-1,1 0 0,0-1 0,0 1 0,8-7 0,-4 3-102,-1-2 0,0 1 1,-1-1-1,0-1 0,0 1 1,-1-2-1,10-12 0,-3 0-53,-2 0-1,0-1 1,-2 0 0,0 0-1,-2-1 1,13-50 0,-18 58 427,0 0 1,-2 0-1,0-1 1,0 1 0,-2 0-1,-2-32 1,1 47-216,1 0 1,0 0-1,-1 0 1,1 0-1,0 0 1,-1 0-1,1 0 0,-1 0 1,0 1-1,1-1 1,-1 0-1,0 0 0,1 1 1,-1-1-1,0 0 1,0 1-1,0-1 1,1 1-1,-1-1 0,0 1 1,0 0-1,0-1 1,0 1-1,0 0 0,0-1 1,0 1-1,0 0 1,0 0-1,0 0 1,0 0-1,0 0 0,0 0 1,0 0-1,0 0 1,0 0-1,0 1 0,0-1 1,0 0-1,0 1 1,0-1-1,-1 2 0,-4 0 18,1 0 0,0 0-1,0 1 1,0 0 0,0 0-1,-5 5 1,-8 8-2,1 1-1,0 0 0,-17 25 1,29-35-31,0 1 0,0 0 0,0 0 0,1 0 0,0 0 0,1 1 0,0 0 1,0 0-1,1 0 0,0 0 0,-1 14 0,3-22-5,0 0 0,0 1 0,0-1 0,0 0 0,0 1 0,0-1 0,0 0 0,1 0 0,-1 1 0,0-1 0,1 0 0,-1 0 0,1 0 0,0 1 0,-1-1 0,1 0 0,0 0 0,-1 0 0,1 0 0,0 0 0,0 0 0,0 0 0,0-1 0,0 1 0,2 1 0,0-1 0,0 0 0,-1 0 0,1-1 0,0 1 0,0-1 0,0 0 0,0 1 0,-1-1 0,1 0 0,0-1 0,4 0 0,3-1 0,0 0 0,0-1 0,0 0 0,0-1 0,14-7 0,1-5-142,-18 11 65,0 1 0,0-1 0,0 1 0,0 1 0,1-1 0,0 1 0,11-2 0,-19 5 85,1 0 0,0 0 0,-1 0 0,1 0 0,0 0 0,-1 1 0,1-1-1,-1 0 1,1 1 0,0-1 0,-1 0 0,1 1 0,-1-1 0,1 0 0,-1 1 0,1-1 0,-1 1 0,1-1 0,-1 1 0,0-1 0,1 1 0,-1 0-1,1-1 1,-1 1 0,0-1 0,0 1 0,1 0 0,-1-1 0,0 1 0,0 0 0,0-1 0,0 1 0,0 0 0,0-1 0,0 1 0,0 0 0,0 0-1,-1 34 403,1-26-363,-7 62 84,4-50-365,0 0 0,2 41 0,3-55-3418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5.766"/>
    </inkml:context>
    <inkml:brush xml:id="br0">
      <inkml:brushProperty name="width" value="0.025" units="cm"/>
      <inkml:brushProperty name="height" value="0.025" units="cm"/>
    </inkml:brush>
  </inkml:definitions>
  <inkml:trace contextRef="#ctx0" brushRef="#br0">266 57 16335,'0'0'7378,"-2"-9"-4928,1 7-2338,1 0 22,0 0 0,0 0 0,0 0 0,-1 0 0,1 0 0,-1 0-1,1 0 1,-1 1 0,0-1 0,1 0 0,-1 0 0,0 1 0,0-1 0,0 1 0,-1-1-1,1 1 1,0-1 0,-1 1 0,1-1 0,-1 1 0,1 0 0,-1 0 0,1 0 0,-1 0-1,0 0 1,0 0 0,1 1 0,-1-1 0,0 0 0,0 1 0,0 0 0,0-1 0,0 1-1,0 0 1,1 0 0,-1 0 0,-3 0 0,-4 1-77,0 1-1,0-1 1,0 1 0,1 1-1,-1 0 1,1 0-1,0 0 1,0 1 0,0 1-1,0-1 1,1 1 0,-1 0-1,1 1 1,1 0 0,-10 10-1,8-8-18,0 0 1,1 0-1,1 1 0,-1 0 1,1 0-1,1 1 0,0 0 1,0 0-1,1 0 0,0 0 0,1 1 1,-3 14-1,6-24-38,-1 1 0,1-1 0,0 1 0,0-1 0,0 1 0,0 0 0,0-1 0,0 1 0,1-1 0,-1 1 0,0-1 0,1 1 0,-1-1 0,1 1 0,0-1 0,-1 0 0,1 1 0,0-1 0,0 0 0,0 0 0,0 1 0,0-1 0,0 0 0,0 0 0,0 0 0,1 0 0,-1 0 0,2 1 0,1-1 0,0 0 0,0 1 0,0-1 0,0-1 0,0 1 0,0-1 0,0 1 0,0-1 0,0 0 0,7-1 0,4-1 0,-1-1 0,0 0 0,0-1 0,0-1 0,17-8 0,-15 5 0,0-1 0,-1-1 0,0-1 0,17-16 0,-27 24 0,-2-1 0,1 0 0,0 1 0,-1-2 0,0 1 0,0 0 0,0-1 0,0 1 0,-1-1 0,1 0 0,-1 1 0,-1-1 0,1 0 0,-1-1 0,1 1 0,-1 0 0,-1 0 0,1 0 0,-1-7 0,-1 10 0,0 0 0,0 0 0,0 0 0,0 0 0,0 0 0,0 0 0,-1 0 0,1 0 0,-1 0 0,0 0 0,1 1 0,-1-1 0,0 1 0,0-1 0,0 1 0,0 0 0,0 0 0,0 0 0,0 0 0,0 0 0,-1 0 0,1 1 0,0-1 0,0 1 0,-1-1 0,-4 1 0,1-1 0,-1 0 0,1 0 0,-1 1 0,1 0 0,-1 1 0,0-1 0,1 1 0,-12 3 0,8 3-1348,15-4-1956,17 0-4728,-3-3 633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6.142"/>
    </inkml:context>
    <inkml:brush xml:id="br0">
      <inkml:brushProperty name="width" value="0.025" units="cm"/>
      <inkml:brushProperty name="height" value="0.025" units="cm"/>
    </inkml:brush>
  </inkml:definitions>
  <inkml:trace contextRef="#ctx0" brushRef="#br0">239 0 24183,'0'0'6027,"-8"2"-3897,-5 3-2077,1 1 1,-1 0-1,1 0 0,1 1 1,-1 1-1,1 0 1,0 1-1,1 0 0,-13 13 1,10-8-69,0 0-1,1 1 1,1 1 0,0 0 0,1 0-1,-13 29 1,21-41 15,0 1 0,1-1 0,0 1 0,0-1 0,0 1 0,0 0 0,0-1 0,1 1 0,0 0 0,0 0 0,1-1 0,0 8 0,0-9 0,0-1 0,0 0 0,0 1 0,0-1 0,0 0 0,1 0 0,-1 0 0,0 0 0,1 0 0,0-1 0,-1 1 0,1 0 0,0-1 0,0 1 0,0-1 0,0 1 0,0-1 0,0 0 0,1 0 0,-1 0 0,0 0 0,0 0 0,1-1 0,4 1 0,7 2-347,0-1-1,1-1 1,-1 0-1,1-1 1,-1-1 0,17-3-1,-20 3-650,0-2 0,0 0 0,0 0 0,-1-1 0,1 0 0,-1-1 0,0 0 1,14-10-1,-4 0-15648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7.916"/>
    </inkml:context>
    <inkml:brush xml:id="br0">
      <inkml:brushProperty name="width" value="0.025" units="cm"/>
      <inkml:brushProperty name="height" value="0.025" units="cm"/>
    </inkml:brush>
  </inkml:definitions>
  <inkml:trace contextRef="#ctx0" brushRef="#br0">1 5 1666,'0'-5'-161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8.272"/>
    </inkml:context>
    <inkml:brush xml:id="br0">
      <inkml:brushProperty name="width" value="0.025" units="cm"/>
      <inkml:brushProperty name="height" value="0.025" units="cm"/>
    </inkml:brush>
  </inkml:definitions>
  <inkml:trace contextRef="#ctx0" brushRef="#br0">61 126 897,'144'-64'4217,"-71"30"4501,-17 6 1745,-57 33-4186,-12 11-5125,-17 16-1529,-14 5 442,-2-3 0,-68 39 0,62-41-52,22-6 295,30-25-294,0-1 1,-1 1-1,1-1 0,0 1 1,-1-1-1,1 1 0,0-1 1,0 1-1,-1-1 1,1 1-1,0-1 0,0 1 1,0-1-1,0 1 0,0 0 1,0-1-1,0 1 0,0-1 1,0 1-1,0 0 0,0-1 1,0 1-1,0-1 1,0 1-1,1-1 0,-1 1 1,0 0-1,0-1 0,1 1 1,-1-1-1,0 1 0,1-1 1,-1 0-1,0 1 0,1-1 1,-1 1-1,1-1 0,-1 0 1,1 1-1,-1-1 1,1 0-1,-1 1 0,1-1 1,-1 0-1,1 0 0,-1 1 1,1-1-1,-1 0 0,1 0 1,0 0-1,-1 0 0,1 0 1,-1 0-1,1 0 1,0 0-1,-1 0 0,1 0 1,-1 0-1,2-1 0,36 5 27,0-3-1,54-4 1,-54 0-357,0 3-1,57 5 1,-74 1-2144,-12-3-1285,2-1-4800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8.787"/>
    </inkml:context>
    <inkml:brush xml:id="br0">
      <inkml:brushProperty name="width" value="0.025" units="cm"/>
      <inkml:brushProperty name="height" value="0.025" units="cm"/>
    </inkml:brush>
  </inkml:definitions>
  <inkml:trace contextRef="#ctx0" brushRef="#br0">28 0 20403,'0'0'7784,"-3"66"-5991,-3-34-287,1 3-449,0 1-833,-1-3-224,3-1 0,3-3 0,0-8 0,0-5 0,0-6-897,4-7-608,4-3-1026,-1 0-1601,4-11-768,-2-5-3684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39.339"/>
    </inkml:context>
    <inkml:brush xml:id="br0">
      <inkml:brushProperty name="width" value="0.025" units="cm"/>
      <inkml:brushProperty name="height" value="0.025" units="cm"/>
    </inkml:brush>
  </inkml:definitions>
  <inkml:trace contextRef="#ctx0" brushRef="#br0">0 0 1281,'0'0'-801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9.196"/>
    </inkml:context>
    <inkml:brush xml:id="br0">
      <inkml:brushProperty name="width" value="0.025" units="cm"/>
      <inkml:brushProperty name="height" value="0.025" units="cm"/>
    </inkml:brush>
  </inkml:definitions>
  <inkml:trace contextRef="#ctx0" brushRef="#br0">152 0 18514,'0'0'10650,"-2"9"-8985,-9 33-960,3-15-458,1 1-1,2 0 1,0 0-1,0 31 1,5-58-267,0 1 1,1-1-1,-1 0 1,0 0-1,1 0 1,-1 0-1,1 0 0,-1 0 1,1 0-1,0 0 1,-1 0-1,1 0 1,0 0-1,0 0 0,0-1 1,0 1-1,-1 0 1,1 0-1,0-1 1,0 1-1,0-1 1,0 1-1,1-1 0,-1 1 1,0-1-1,0 0 1,0 1-1,0-1 1,0 0-1,1 0 0,-1 0 1,0 0-1,0 0 1,0 0-1,0 0 1,1 0-1,-1-1 0,0 1 1,0 0-1,1-1 1,61-15-1253,-46 11 1008,-16 4 250,0 1-1,1-1 1,-1 1 0,1 0 0,-1-1 0,1 1 0,-1 0-1,1 0 1,-1 0 0,1 0 0,-1 0 0,1 0 0,-1 1 0,1-1-1,-1 0 1,1 1 0,-1-1 0,1 1 0,-1 0 0,0-1-1,1 1 1,0 1 0,-1-1 26,0 0 0,0 1 0,-1-1 0,1 0-1,-1 0 1,1 1 0,-1-1 0,0 1 0,1-1 0,-1 0 0,0 1 0,0-1 0,0 0-1,0 1 1,0-1 0,0 1 0,-1-1 0,0 3 0,-1 5 169,-1 0 0,-1 0 1,0 0-1,0 0 0,-9 13 0,4-9-50,-1 0 0,0 0-1,-1-1 1,0-1-1,-25 20 1,31-27-98,0 0 1,-1-1-1,0 1 0,0-1 1,0 0-1,0 0 0,0-1 1,-1 0-1,1 0 0,-1-1 1,1 1-1,-1-1 1,0-1-1,0 1 0,1-1 1,-11-2-1,15 2-114,1-1 0,-1 1 1,1-1-1,-1 0 0,1 0 0,-1 1 0,1-1 0,0 0 1,-1-1-1,1 1 0,0 0 0,0 0 0,0 0 1,0-1-1,0 1 0,0 0 0,0-1 0,0 1 0,1-1 1,-1 1-1,1-1 0,-1 1 0,1-1 0,-1 0 1,1 1-1,0-3 0,-4-48-5164,4 44 4035,1-35-7812,1-5-5349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9.556"/>
    </inkml:context>
    <inkml:brush xml:id="br0">
      <inkml:brushProperty name="width" value="0.025" units="cm"/>
      <inkml:brushProperty name="height" value="0.025" units="cm"/>
    </inkml:brush>
  </inkml:definitions>
  <inkml:trace contextRef="#ctx0" brushRef="#br0">1 21 18898,'0'0'12043,"71"-19"-10954,-44 18-768,3 1-289,2 0-993,-2 0-1922,-1 0-2466,-3 3-1986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9.900"/>
    </inkml:context>
    <inkml:brush xml:id="br0">
      <inkml:brushProperty name="width" value="0.025" units="cm"/>
      <inkml:brushProperty name="height" value="0.025" units="cm"/>
    </inkml:brush>
  </inkml:definitions>
  <inkml:trace contextRef="#ctx0" brushRef="#br0">155 0 19891,'0'0'3219,"-11"9"-886,-2 2-1814,0 0 0,1 1 1,0 1-1,1 0 0,0 1 1,1 0-1,1 1 1,0 0-1,1 0 0,1 1 1,0 0-1,1 0 0,-5 23 1,9-31-514,1 0 0,0-1 0,1 1 0,0 0 0,0 0 0,1 0 0,0 0 0,0 0 0,0 0 0,4 7 0,-4-12-6,1 1-1,-1-1 1,1 0-1,0 0 1,0 0-1,0-1 1,1 1-1,-1 0 1,1-1-1,-1 0 0,1 1 1,0-1-1,0 0 1,0-1-1,0 1 1,0 0-1,1-1 1,-1 0-1,0 1 1,1-1-1,-1-1 1,1 1-1,-1 0 1,5-1-1,-1 1 1,0 0 0,0-1 0,0 0 0,-1 0 0,1-1 0,0 0 0,0 0 0,0 0 0,-1-1 0,1 0 0,-1 0 0,1-1 0,-1 0 0,0 0 0,9-6 0,-9 4 0,1-1 0,-1 0 0,0 0 0,-1-1 0,1 0 0,-1 0 0,-1 0 0,1 0 0,-1-1 0,-1 0 0,1 0 0,2-9 0,-2 2 0,0 1 0,0-1 0,-2 0 0,1 0 0,-2 0 0,0-22 0,-1 33 0,0 0 0,0 0 0,-1 1 0,1-1 0,-1 0 0,0 1 0,1-1 0,-2 0 0,1 1 0,0-1 0,-1 1 0,0 0 0,1-1 0,-1 1 0,0 0 0,-1 0 0,1 0 0,-1 0 0,1 1 0,-1-1 0,0 1 0,0-1 0,0 1 0,0 0 0,0 0 0,-1 1 0,1-1 0,0 1 0,-1-1 0,-5 0 0,-37-2-2584,36 5 763,0 0-1,0 1 1,0-1-1,-16 7 1,15-4-7436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20.646"/>
    </inkml:context>
    <inkml:brush xml:id="br0">
      <inkml:brushProperty name="width" value="0.025" units="cm"/>
      <inkml:brushProperty name="height" value="0.025" units="cm"/>
    </inkml:brush>
  </inkml:definitions>
  <inkml:trace contextRef="#ctx0" brushRef="#br0">184 1 8456,'0'0'17942,"-12"0"-17664,6 1-228,-1 0 1,1 0 0,0 0-1,0 0 1,0 1-1,0 0 1,0 0 0,0 1-1,0 0 1,1 0-1,-1 0 1,1 0 0,0 1-1,0 0 1,0 0-1,1 1 1,-1-1-1,1 1 1,0 0 0,-5 8-1,1 0 319,0 0 1,0 0-1,-10 28 0,15-35-284,1 0-1,0 0 1,1 0 0,-1 1 0,1-1-1,1 0 1,-1 0 0,1 1 0,0-1-1,1 0 1,-1 1 0,3 7 0,-2-12-73,0 0 0,0 0 1,1 0-1,-1-1 0,1 1 1,0 0-1,0-1 0,-1 1 1,1-1-1,0 1 1,0-1-1,0 0 0,0 0 1,1 0-1,-1 0 0,0 0 1,0 0-1,1 0 0,-1-1 1,0 1-1,1-1 0,-1 0 1,1 0-1,3 0 0,63-4 160,-55 2-288,-1-2 0,1 0-1,0 0 1,21-11 0,8-14-2561,-41 27 2101,1 0-1,-1 0 1,0-1 0,0 1-1,0-1 1,0 0-1,-1 1 1,1-1-1,-1 0 1,1 0 0,0-5-1,0-13-5920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21.006"/>
    </inkml:context>
    <inkml:brush xml:id="br0">
      <inkml:brushProperty name="width" value="0.025" units="cm"/>
      <inkml:brushProperty name="height" value="0.025" units="cm"/>
    </inkml:brush>
  </inkml:definitions>
  <inkml:trace contextRef="#ctx0" brushRef="#br0">27 24 15919,'0'0'9001,"63"3"-8105,-15-6 1,9-3-384,0-1-449,-4 2-320,-9 2-1762,-16 2-2787,-13 0-2402</inkml:trace>
  <inkml:trace contextRef="#ctx0" brushRef="#br0" timeOffset="1">1 126 7143,'0'0'15663,"95"-18"-14703,-37-3-415,7-1-417,-2 3-320,-7-2-3652,-3 6-8295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01.374"/>
    </inkml:context>
    <inkml:brush xml:id="br0">
      <inkml:brushProperty name="width" value="0.025" units="cm"/>
      <inkml:brushProperty name="height" value="0.025" units="cm"/>
    </inkml:brush>
  </inkml:definitions>
  <inkml:trace contextRef="#ctx0" brushRef="#br0">1 88 13997,'0'0'6609,"8"-7"-5568,8-4-797,0 2-1,0-1 0,0 2 1,1 0-1,1 1 1,-1 1-1,1 0 1,0 2-1,0 0 0,1 1 1,-1 0-1,1 2 1,-1 0-1,23 3 1,-39-2-223,0 0 0,0 0 0,0 1 0,0-1 1,0 0-1,0 1 0,0 0 0,0 0 0,-1-1 1,1 1-1,0 0 0,0 0 0,-1 1 0,1-1 1,-1 0-1,1 0 0,-1 1 0,1-1 0,-1 1 1,0-1-1,0 1 0,0 0 0,0-1 0,2 5 1,-2-3 16,-1 1 1,1 0-1,-1 0 1,0 0-1,0-1 1,0 1 0,0 0-1,-1 0 1,1 0-1,-1-1 1,0 1-1,-2 4 1,-4 9 181,0-1-1,-1 0 1,-1-1 0,-15 21 0,-8 5 56,-47 44 1,44-50 677,-45 60 0,80-94-930,-1-1-1,0 1 1,1 0 0,-1-1 0,1 1 0,-1 0 0,1-1 0,-1 1 0,1 0-1,0 0 1,-1-1 0,1 1 0,0 0 0,-1 0 0,1 0 0,0 0 0,0-1 0,0 1-1,0 0 1,0 0 0,0 0 0,0 0 0,0 0 0,0-1 0,0 1 0,0 0-1,1 0 1,-1 0 0,0 0 0,1-1 0,0 2 0,0-1-6,1 0 0,0 0 0,-1 0 0,1-1 0,0 1 0,-1 0 0,1-1 0,0 0 0,0 1 0,-1-1 0,1 0 0,0 0 0,0 0 0,2 0 0,71-12 161,-72 11-133,151-24-516,-102 21-2154,-1 2-3277,-16 2-4146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01.823"/>
    </inkml:context>
    <inkml:brush xml:id="br0">
      <inkml:brushProperty name="width" value="0.025" units="cm"/>
      <inkml:brushProperty name="height" value="0.025" units="cm"/>
    </inkml:brush>
  </inkml:definitions>
  <inkml:trace contextRef="#ctx0" brushRef="#br0">24 424 14286,'0'0'4580,"-4"10"-1879,-12 31-272,16-40-2365,-1-1 1,1 0-1,0 0 1,-1 1-1,1-1 0,0 0 1,0 1-1,-1-1 1,1 1-1,0-1 0,0 0 1,0 1-1,0-1 0,-1 1 1,1-1-1,0 1 1,0-1-1,0 0 0,0 1 1,0-1-1,0 1 1,0-1-1,0 1 0,0-1 1,0 1-1,1-1 1,-1 0-1,0 1 0,0-1 1,0 1-1,0-1 0,1 0 1,-1 1-1,0-1 1,0 0-1,1 1 0,-1-1 1,0 0-1,0 1 1,1-1-1,-1 0 0,1 1 1,-1-1-1,0 0 1,1 0-1,-1 0 0,0 1 1,1-1-1,-1 0 0,1 0 1,-1 0-1,1 0 1,-1 0-1,0 0 0,1 0 1,-1 0-1,1 0 1,-1 0-1,1 0 0,-1 0 1,1 0-1,0 0 1,23-11 672,-6 0-427,0-2-1,-1 0 1,0-1 0,19-21-1,58-72 223,-84 94-466,93-117 336,-89 110-298,-1-1 0,-1 0 1,0-1-1,13-40 0,-77 252 637,35-80-2090,15-82-1363,1 52 0,6-45-4409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31.833"/>
    </inkml:context>
    <inkml:brush xml:id="br0">
      <inkml:brushProperty name="width" value="0.025" units="cm"/>
      <inkml:brushProperty name="height" value="0.025" units="cm"/>
    </inkml:brush>
  </inkml:definitions>
  <inkml:trace contextRef="#ctx0" brushRef="#br0">16 10 4773,'-12'-10'16427,"9"11"-12572,13 9-2400,49 31 329,-41-30-1158,-1 1 0,30 27 1,-34-27-542,0 0 1,-2 1 0,1 1 0,-2 0 0,0 0 0,0 1 0,-2 0 0,1 1 0,10 30 0,-9-14-82,80 256 224,-73-222-6,-3 1-1,7 97 1,-18-85-105,-2 1 1,-18 135-1,-1-115 126,-50 159 0,66-253-243,-4 21 0,-6 49 0,10-56 0,-1 1 0,0 0 0,-2-1 0,-10 29 0,15-49-56,0 0 0,0 0 1,0-1-1,-1 1 0,1 0 0,0 0 1,0-1-1,0 1 0,0 0 0,0 0 1,0 0-1,-1-1 0,1 1 0,0 0 1,0 0-1,0 0 0,0-1 0,-1 1 1,1 0-1,0 0 0,0 0 0,-1 0 1,1 0-1,0 0 0,0-1 0,0 1 0,-1 0 1,1 0-1,0 0 0,0 0 0,-1 0 1,1 0-1,0 0 0,-1 0 0,1 0 1,0 0-1,0 0 0,-1 0 0,1 0 1,0 0-1,0 1 0,-1-1 0,1 0 1,0 0-1,0 0 0,0 0 0,-1 0 1,1 0-1,0 1 0,0-1 0,0 0 0,-1 0 1,1 0-1,0 1 0,0-1 0,0 0 1,0 0-1,0 0 0,-1 1 0,1-1 1,0 0-1,0 0 0,0 1 0,0-1 1,0 1-1,-9-30-7381,6 18 3484,-6-6-4231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32.239"/>
    </inkml:context>
    <inkml:brush xml:id="br0">
      <inkml:brushProperty name="width" value="0.025" units="cm"/>
      <inkml:brushProperty name="height" value="0.025" units="cm"/>
    </inkml:brush>
  </inkml:definitions>
  <inkml:trace contextRef="#ctx0" brushRef="#br0">0 0 16752,'2'5'6754,"0"6"-4205,9 30-1987,-5-16 50,0 0-1,-2 1 1,0-1 0,-2 1-1,-2 51 1,-1-48-380,1-1 0,2 1 1,0 0-1,9 35 0,-10-62-216,-1-1 0,0 0 0,0 0 0,0 1-1,1-1 1,-1 0 0,1 0 0,-1 0 0,1 1 0,0-1-1,-1 0 1,1 0 0,0 0 0,0 0 0,-1 0-1,1 0 1,0 0 0,0-1 0,0 1 0,0 0-1,0 0 1,0-1 0,1 1 0,-1-1 0,0 1 0,0-1-1,0 1 1,1-1 0,-1 0 0,0 1 0,0-1-1,1 0 1,-1 0 0,0 0 0,1 0 0,-1 0-1,0 0 1,0 0 0,1-1 0,-1 1 0,0 0 0,0-1-1,1 1 1,-1-1 0,0 1 0,0-1 0,0 0-1,0 1 1,0-1 0,2-2 0,4-2 64,0 0 0,0-1 0,0 0 0,-1 0 0,11-14 0,19-31-277,32-62 0,-38 55-2424,-5-1-3333,-3-4-5608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1.563"/>
    </inkml:context>
    <inkml:brush xml:id="br0">
      <inkml:brushProperty name="width" value="0.025" units="cm"/>
      <inkml:brushProperty name="height" value="0.025" units="cm"/>
    </inkml:brush>
  </inkml:definitions>
  <inkml:trace contextRef="#ctx0" brushRef="#br0">199 63 18257,'0'0'3230,"-4"-9"-999,-14-26-757,17 34-1418,0-1 0,0 1 1,-1-1-1,1 1 0,0 0 1,-1 0-1,1 0 0,0 0 0,-1 0 1,1 0-1,-1 0 0,0 0 0,1 1 1,-1-1-1,0 0 0,1 1 1,-1 0-1,0-1 0,0 1 0,0 0 1,1 0-1,-1 0 0,0 0 1,0 0-1,1 0 0,-1 1 0,0-1 1,0 0-1,1 1 0,-1 0 1,0-1-1,-1 2 0,-3 1 16,1-1-1,0 1 1,0 0-1,1 0 0,-1 1 1,0 0-1,-5 6 1,-1 3 126,2 0 0,-1 0 0,2 1 1,0 0-1,-6 16 0,11-23-43,0 0 1,0 0-1,1 1 0,0-1 0,0 0 1,1 1-1,0-1 0,1 1 1,-1-1-1,1 1 0,1-1 0,0 1 1,1 7-1,-1-13-113,0 0-1,1 0 1,-1 0-1,1 0 1,-1-1-1,1 1 1,0-1-1,-1 1 1,1-1-1,0 1 1,0-1 0,0 0-1,0 0 1,0 0-1,0 0 1,0 0-1,1-1 1,-1 1-1,0-1 1,0 1 0,1-1-1,-1 0 1,0 0-1,0 0 1,1 0-1,-1 0 1,4-1-1,2 1 45,1-1-1,-1 0 1,0-1-1,0 0 1,1 0-1,10-5 1,-11 2-83,0 0 0,0 0 0,0-1 0,-1 0-1,0 0 1,0-1 0,0 0 0,10-14 0,-15 17-3,1 1 0,-1-1 0,1 1-1,-1-1 1,0 0 0,-1 0 0,1 0-1,-1 0 1,0 0 0,1 0 0,-2 0 0,1-1-1,-1 1 1,1 0 0,-1 0 0,0-1-1,-1 1 1,1 0 0,-1-1 0,1 1-1,-2 0 1,0-5 0,1 7-267,0 1 1,0-1-1,-1 1 0,1-1 1,0 1-1,0 0 0,-1-1 0,1 1 1,-1 0-1,1 0 0,-1 0 1,1 0-1,-1 0 0,0 0 1,-2 0-1,2 0-366,-1 0 1,1 0 0,0 1-1,0-1 1,0 1 0,-1 0-1,1 0 1,0 0-1,0 0 1,-1 0 0,1 0-1,0 0 1,0 1-1,0-1 1,-1 1 0,1 0-1,0 0 1,0 0-1,0-1 1,-3 3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39.677"/>
    </inkml:context>
    <inkml:brush xml:id="br0">
      <inkml:brushProperty name="width" value="0.025" units="cm"/>
      <inkml:brushProperty name="height" value="0.025" units="cm"/>
    </inkml:brush>
  </inkml:definitions>
  <inkml:trace contextRef="#ctx0" brushRef="#br0">0 0 2146,'0'0'2178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1.940"/>
    </inkml:context>
    <inkml:brush xml:id="br0">
      <inkml:brushProperty name="width" value="0.025" units="cm"/>
      <inkml:brushProperty name="height" value="0.025" units="cm"/>
    </inkml:brush>
  </inkml:definitions>
  <inkml:trace contextRef="#ctx0" brushRef="#br0">247 19 20243,'0'0'9759,"-9"-5"-9311,6 4-432,0-1-12,0 1 0,0-1-1,1 1 1,-1 0 0,0 0-1,0 0 1,0 0-1,0 0 1,0 1 0,0-1-1,0 1 1,-1 0-1,1 0 1,0 0 0,0 0-1,0 1 1,0-1 0,0 1-1,0 0 1,0 0-1,0 0 1,0 0 0,0 0-1,-4 4 1,-13 8 104,2 1 0,-1 0 0,-21 24 0,34-32 22,0 1-1,1-1 1,-1 1 0,1 0 0,1 1 0,-1-1-1,1 1 1,1 0 0,-1-1 0,2 2 0,-1-1-1,-2 13 1,5-18-127,0-1 1,0 0-1,0 1 0,1-1 0,-1 1 0,0-1 0,1 1 0,0-1 1,0 0-1,0 1 0,0-1 0,0 0 0,0 0 0,0 0 0,1 0 0,-1 0 1,1 0-1,-1 0 0,1 0 0,0-1 0,0 1 0,0-1 0,0 1 1,0-1-1,0 0 0,0 1 0,0-1 0,1 0 0,-1-1 0,0 1 1,1 0-1,-1-1 0,0 1 0,1-1 0,4 1 0,11 1-8,0-1 0,1 0 0,30-3-1,-37 1 5,53-7-3492,-61 7 2889,-1 1 0,1-1-1,-1 0 1,0-1-1,1 1 1,-1-1-1,0 1 1,0-1 0,0 0-1,0 0 1,0 0-1,-1 0 1,1-1 0,0 1-1,-1-1 1,2-3-1,2-11-17113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2.736"/>
    </inkml:context>
    <inkml:brush xml:id="br0">
      <inkml:brushProperty name="width" value="0.025" units="cm"/>
      <inkml:brushProperty name="height" value="0.025" units="cm"/>
    </inkml:brush>
  </inkml:definitions>
  <inkml:trace contextRef="#ctx0" brushRef="#br0">1 1 11115,'0'0'10249,"50"17"-7975,-29-15-896,5 1-1090,-1-3-224,3 1 0,-5-1-833,-5 0-832,-7 0-737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3.063"/>
    </inkml:context>
    <inkml:brush xml:id="br0">
      <inkml:brushProperty name="width" value="0.025" units="cm"/>
      <inkml:brushProperty name="height" value="0.025" units="cm"/>
    </inkml:brush>
  </inkml:definitions>
  <inkml:trace contextRef="#ctx0" brushRef="#br0">1 0 14189,'0'0'8585,"72"15"-7368,-37-15-417,4 0-575,-2 0-225,-4-5-2242,-5-5-5061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3.720"/>
    </inkml:context>
    <inkml:brush xml:id="br0">
      <inkml:brushProperty name="width" value="0.025" units="cm"/>
      <inkml:brushProperty name="height" value="0.025" units="cm"/>
    </inkml:brush>
  </inkml:definitions>
  <inkml:trace contextRef="#ctx0" brushRef="#br0">16 0 17521,'0'0'9892,"0"9"-9658,-16 230 39,17-238-473,-1-1 0,0 1-1,0-1 1,0 0 0,0 1 0,0-1 0,1 0 0,-1 1 0,0-1 0,0 0 0,1 0 0,-1 1 0,0-1 0,0 0-1,1 0 1,-1 1 0,0-1 0,1 0 0,-1 0 0,0 0 0,1 1 0,-1-1 0,0 0 0,1 0 0,-1 0-1,0 0 1,1 0 0,-1 0 0,1 0 0,-1 0 0,0 0 0,1 0 0,-1 0 0,0 0 0,1 0 0,-1 0 0,1 0-1,-1 0 1,0 0 0,1-1 0,-1 1 0,0 0 0,1 0 0,-1 0 0,0-1 0,0 1 0,1 0 0,-1 0-1,0-1 1,1 1 0,-1-1 0,11-13-8795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4.050"/>
    </inkml:context>
    <inkml:brush xml:id="br0">
      <inkml:brushProperty name="width" value="0.025" units="cm"/>
      <inkml:brushProperty name="height" value="0.025" units="cm"/>
    </inkml:brush>
  </inkml:definitions>
  <inkml:trace contextRef="#ctx0" brushRef="#br0">95 1 14862,'0'0'5440,"-3"8"-3673,2-7-1541,-18 44 1774,18-42-1951,0 0 0,0-1 0,0 1 0,0-1-1,0 1 1,1 0 0,-1 0 0,1-1 0,0 1 0,0 0 0,0 0 0,0-1 0,0 1 0,1 0 0,-1 0 0,1-1 0,0 4 0,4-5-67,0 1 0,0-1 0,0 0 0,0 0 0,0 0 0,0-1 0,1 1 1,-1-1-1,0-1 0,0 1 0,5-2 0,7 1-77,-15 1 91,1 0 0,-1 0 0,0 0 0,0 0 0,1 1 0,-1-1 1,0 0-1,0 1 0,0 0 0,0-1 0,0 1 0,0 0 0,0 0 0,0 0 0,0 1 0,0-1 0,0 0 0,-1 1 0,1-1 0,0 1 0,2 3 0,-3-3 61,0 1 0,0 0 0,0 0 0,0 0 0,0 0 0,-1 0 0,1 0 0,-1 0 0,0 0-1,0 0 1,0 1 0,0-1 0,0 0 0,-1 0 0,1 0 0,-2 3 0,0-1 115,0 1 0,-1-1 0,1 0 1,-1 0-1,0-1 0,-1 1 0,1 0 0,-1-1 0,0 0 1,0 0-1,0 0 0,0-1 0,-1 1 0,1-1 0,-1 0 1,-8 4-1,6-3-164,-1 0 0,1-1 1,-1 0-1,1-1 0,-1 1 1,0-1-1,0-1 0,0 0 1,0 0-1,0 0 1,-9-1-1,16 0-232,0-1 1,0 1-1,0 0 0,0 0 0,0-1 1,0 1-1,0-1 0,0 1 1,0-1-1,0 1 0,0-1 1,0 0-1,1 1 0,-1-1 1,0 0-1,0 0 0,1 1 1,-1-1-1,1 0 0,-1 0 1,1 0-1,-1 0 0,1 0 0,-1 0 1,0-2-1,-3-17-6387,3 16 4966,-3-22-12705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4.393"/>
    </inkml:context>
    <inkml:brush xml:id="br0">
      <inkml:brushProperty name="width" value="0.025" units="cm"/>
      <inkml:brushProperty name="height" value="0.025" units="cm"/>
    </inkml:brush>
  </inkml:definitions>
  <inkml:trace contextRef="#ctx0" brushRef="#br0">1 31 18610,'0'0'7879,"51"-25"-8167,-34 23-1986,2-1-2563,-1 2-2818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4.736"/>
    </inkml:context>
    <inkml:brush xml:id="br0">
      <inkml:brushProperty name="width" value="0.025" units="cm"/>
      <inkml:brushProperty name="height" value="0.025" units="cm"/>
    </inkml:brush>
  </inkml:definitions>
  <inkml:trace contextRef="#ctx0" brushRef="#br0">114 10 17424,'-8'9'1404,"-10"12"58,2 1-1,-17 28 0,27-40-1112,1-1 1,0 1 0,1 0-1,0 1 1,0-1-1,1 1 1,1 0 0,0-1-1,-1 21 1,2-29-328,1-1 0,0 1 0,0 0 0,1-1 0,-1 1 0,0-1 0,0 1 0,1 0 0,-1-1 0,1 1 0,0-1 1,-1 1-1,1-1 0,0 1 0,0-1 0,0 0 0,0 1 0,0-1 0,0 0 0,0 0 0,0 0 0,0 0 0,1 0 0,1 2 0,0-2 59,-1 0 0,1 0 0,0-1 0,0 1 1,0-1-1,0 1 0,0-1 0,0 0 0,0 0 0,0 0 0,0 0 0,5-2 0,-1 1 93,1-1-1,-1 0 0,0-1 1,0 0-1,0 0 1,0 0-1,0-1 0,-1 0 1,1 0-1,6-7 1,-6 3-47,-1 0 0,0-1 1,-1 0-1,0 0 0,-1 0 1,1-1-1,-2 1 0,1-1 0,-2 0 1,1 0-1,-1 0 0,-1 0 1,1-1-1,-2 1 0,0 0 1,0-1-1,0 1 0,-2 0 1,-2-14-1,4 23-253,-1-1 0,0 0-1,0 1 1,1-1 0,-1 1 0,0-1-1,0 1 1,0 0 0,0-1 0,-1 1-1,1 0 1,0 0 0,-1 0 0,1 0 0,0 0-1,-3-2 1,2 3-110,1-1 0,0 1-1,-1-1 1,1 1 0,0-1 0,-1 1 0,1 0-1,0 0 1,-1-1 0,1 1 0,-1 0-1,1 0 1,0 1 0,-1-1 0,1 0-1,-1 0 1,1 1 0,0-1 0,-1 1 0,1-1-1,0 1 1,0-1 0,-1 1 0,1 0-1,0 0 1,0-1 0,0 1 0,0 0 0,0 0-1,0 0 1,0 0 0,0 1 0,0-1-1,1 0 1,-1 0 0,0 0 0,1 1 0,-1-1-1,1 0 1,-1 1 0,1-1 0,-1 0-1,1 1 1,0-1 0,0 1 0,0-1 0,0 2-1,0 2-6745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5.079"/>
    </inkml:context>
    <inkml:brush xml:id="br0">
      <inkml:brushProperty name="width" value="0.025" units="cm"/>
      <inkml:brushProperty name="height" value="0.025" units="cm"/>
    </inkml:brush>
  </inkml:definitions>
  <inkml:trace contextRef="#ctx0" brushRef="#br0">182 1 20147,'0'0'6572,"-8"9"-4763,-5 6-1121,-54 64 1395,62-73-2046,0 0 1,1 0 0,0 1 0,0 0 0,1 0 0,0 0-1,0 0 1,1 0 0,-1 1 0,2-1 0,-2 10 0,3-16-37,0 0-1,0 0 1,0 0 0,0-1 0,1 1 0,-1 0-1,0 0 1,1 0 0,-1 0 0,1-1 0,-1 1-1,1 0 1,-1 0 0,1-1 0,-1 1 0,1 0-1,-1-1 1,1 1 0,0-1 0,0 1 0,-1-1-1,1 1 1,0-1 0,0 1 0,1-1 0,30 8 75,32-12-456,-58 3 173,1 0 0,-1-1 0,0-1 0,0 1 0,1-1 1,-2 0-1,1 0 0,9-7 0,-13 8-298,1 0 0,-1 0 0,1 0 0,-1-1 0,0 1 0,0-1 0,0 1 0,2-6 0,-3 6-325,-1 0-1,1 0 1,0 0 0,-1 0 0,1 0-1,-1 0 1,0 0 0,0 0 0,0 0-1,0 0 1,0 0 0,0 0 0,0 0 0,-2-3-1,-3-6-8735</inkml:trace>
  <inkml:trace contextRef="#ctx0" brushRef="#br0" timeOffset="1">0 174 16111,'0'0'11211,"69"10"-10218,-30-20-641,-1 0-256,-3 1-64,-5 2-288,-11 6-1313,-9 1-1250,-7 0-1441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5.421"/>
    </inkml:context>
    <inkml:brush xml:id="br0">
      <inkml:brushProperty name="width" value="0.025" units="cm"/>
      <inkml:brushProperty name="height" value="0.025" units="cm"/>
    </inkml:brush>
  </inkml:definitions>
  <inkml:trace contextRef="#ctx0" brushRef="#br0">1 88 13164,'0'0'9193,"51"-9"-6534,-14-4-802,7 0-1056,0 0-673,-1 2-384,-5-2-3844,-11-2-8071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6.636"/>
    </inkml:context>
    <inkml:brush xml:id="br0">
      <inkml:brushProperty name="width" value="0.025" units="cm"/>
      <inkml:brushProperty name="height" value="0.025" units="cm"/>
    </inkml:brush>
  </inkml:definitions>
  <inkml:trace contextRef="#ctx0" brushRef="#br0">3657 256 12460,'-14'-5'1580,"-142"-34"-724,-238-28-1,174 34-239,-576-64 1291,534 82-1000,-278 22 0,171 33-902,286-25 147,1 4-1,-111 41 0,156-45-65,1 2-1,0 1 0,2 2 0,0 1 0,1 2 0,1 1 0,2 2 0,0 1 0,2 1 0,1 1 1,1 2-1,2 0 0,1 2 0,1 0 0,2 2 0,-20 46 0,33-65-71,1 1 0,1 1-1,0-1 1,1 1 0,1-1 0,0 1 0,2 0-1,0 0 1,1 0 0,2 23 0,1-27-1,0 1 1,1-1-1,1 0 0,0 0 1,0 0-1,2-1 0,0 1 1,0-2-1,1 1 1,0-1-1,1 0 0,19 18 1,-1-3 16,1-2 0,2-1 0,0-1 0,1-2 0,2-1 0,34 16 0,-18-14-16,2-2-1,0-3 1,85 19-1,-2-15 10,1-6-1,208-3 0,46-23 82,732-116 0,-615 23-53,-393 73-18,-1-5 0,144-68-1,-211 83 93,-2-2-1,67-47 1,-98 61-2,0-1 0,-1 0 0,0 0 1,0-1-1,-1 0 0,0-1 0,-1 0 1,-1 0-1,0-1 0,0 0 0,-2-1 0,10-23 1,-14 29 8,0 0 0,-1 1 0,0-1 1,0 0-1,-1 0 0,1 0 0,-2 0 1,1 0-1,-1 0 0,0 0 0,-1 0 1,0 0-1,0 0 0,-7-12 0,4 8 13,-2 2-1,0-1 1,0 0-1,-1 1 1,0 1-1,-1-1 1,0 1-1,-16-11 1,-9-4 96,-1 2 0,-1 1 0,-1 2 0,-64-24 0,-4 6-69,0 5-1,-3 5 1,-190-24 0,-20 24-1804,0 17-5281,189 7-352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40.007"/>
    </inkml:context>
    <inkml:brush xml:id="br0">
      <inkml:brushProperty name="width" value="0.025" units="cm"/>
      <inkml:brushProperty name="height" value="0.025" units="cm"/>
    </inkml:brush>
  </inkml:definitions>
  <inkml:trace contextRef="#ctx0" brushRef="#br0">102 128 4260,'0'0'64,"9"-5"-5,9-5-218,43-23 576,-17 6 2668,-9 1 2622,-5-1 3884,-33 33-3910,-37 48-4801,-184 162 1795,211-206-5641,-1-8-5973,10-7 2517</inkml:trace>
  <inkml:trace contextRef="#ctx0" brushRef="#br0" timeOffset="1">32 75 8360,'0'0'12940,"57"-15"-11691,-36 19-480,8 11-64,5 4-417,7 3-224,1 1-1185,5-7-3363,-4-2-6951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51.900"/>
    </inkml:context>
    <inkml:brush xml:id="br0">
      <inkml:brushProperty name="width" value="0.025" units="cm"/>
      <inkml:brushProperty name="height" value="0.025" units="cm"/>
    </inkml:brush>
  </inkml:definitions>
  <inkml:trace contextRef="#ctx0" brushRef="#br0">0 11 5862,'1'-1'187,"-1"0"0,0 1 1,1-1-1,-1 0 0,1 1 1,-1-1-1,1 1 0,0-1 0,-1 1 1,1-1-1,-1 1 0,1-1 1,0 1-1,-1-1 0,1 1 1,0 0-1,0-1 0,-1 1 1,1 0-1,0 0 0,0 0 1,0-1-1,-1 1 0,1 0 1,0 0-1,0 0 0,0 0 1,1 1-1,35-1-1019,-24 0 1255,652 26-278,-179-4 623,1123 0 2069,-663-13-2546,-809-7-284,2659 53-5,-5 98-48,-572-29 51,-1886-115 48,1291 26 1138,0-35-198,-190-66-755,-665 22 762,-569 38-314,21-2-2292,-76-3-3805,-25-4-5538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0.108"/>
    </inkml:context>
    <inkml:brush xml:id="br0">
      <inkml:brushProperty name="width" value="0.025" units="cm"/>
      <inkml:brushProperty name="height" value="0.025" units="cm"/>
    </inkml:brush>
  </inkml:definitions>
  <inkml:trace contextRef="#ctx0" brushRef="#br0">0 86 11819,'3'-8'4511,"-1"3"-3595,-1-1-132,0 0 0,1 0 0,0 0 0,0 0 0,1 0 1,0 1-1,0-1 0,0 1 0,1 0 0,-1 0 0,6-6 0,-8 11-690,-1 0 1,1 1 0,-1-1 0,1 0 0,-1 1 0,1-1 0,-1 0 0,1 1-1,-1-1 1,0 1 0,1-1 0,-1 0 0,0 1 0,1-1 0,-1 1 0,0-1-1,1 1 1,-1-1 0,0 1 0,0 0 0,0-1 0,0 1 0,1-1-1,-1 1 1,0-1 0,0 1 0,0-1 0,0 1 0,0 0 0,0-1 0,-1 1-1,1-1 1,0 2 0,0 29 11,0-26 203,-9 186 1101,9-189-1396,-1 0 0,1-1 0,0 1 0,0 0 1,1 0-1,-1 0 0,0 0 0,1 0 0,-1 0 0,1-1 1,0 1-1,-1 0 0,1 0 0,0-1 0,0 1 0,0 0 1,0-1-1,0 1 0,3 1 0,-2-2 6,0 0 0,0 0 0,0-1 0,0 1 0,0 0 0,0-1 0,0 0-1,0 0 1,0 1 0,0-1 0,0 0 0,0-1 0,0 1 0,0 0 0,0-1 0,0 1 0,0-1 0,4-1 0,12-7 26,0 0 1,0-2-1,-1 0 1,0-1-1,-1-1 1,0 0-1,17-21 1,3 1-19,-27 25-28,-7 5 0,0 1 0,0 0 0,1 0 0,-1 0 0,1 0 0,-1 0 0,1 0 0,0 1 0,0-1 0,0 1 0,0-1 0,0 1 0,0 0 0,3 0 0,-5 3 0,0 1 0,0 0 0,0-1 0,-1 1 0,1 0 0,-1-1 0,1 1 0,-1 0 0,0-1 0,0 1 0,-1 0 0,0 3 0,1-2 0,-9 89 0,9-93 0,0 0 0,0 1 0,0-1 0,-1 0 0,1 1 0,0-1 0,0 0 0,0 1 0,0-1 0,0 0 0,0 1 0,0-1 0,0 0 0,0 1 0,0-1 0,1 0 0,-1 1 0,0-1 0,0 0 0,0 1 0,0-1 0,0 0 0,1 1 0,-1-1 0,0 0 0,0 1 0,0-1 0,1 0 0,-1 0 0,0 1 0,0-1 0,1 0 0,-1 0 0,0 0 0,1 1 0,-1-1 0,0 0 0,1 0 0,-1 0 0,0 0 0,1 0 0,-1 0 0,0 0 0,1 0 0,-1 0 0,1 0 0,-1 0 0,0 0 0,1 0 0,-1 0 0,0 0 0,1 0 0,-1 0 0,0 0 0,1 0 0,-1 0 0,0-1 0,1 1 0,-1 0 0,0 0 0,1 0 0,-1-1 0,0 1 0,0 0 0,1-1 0,-1 1 0,12-9 0,-1 0 0,0-1 0,0 0 0,-1 0 0,-1-1 0,16-23 0,9-9 0,-32 39 0,1 1 0,0 0 0,0-1 0,0 1 0,0 0 0,0 1 0,1-1 0,0 1 0,-1-1 0,1 1 0,0 0 0,0 1 0,0-1 0,6-1 0,-9 3 0,0 0 0,-1 1 0,1-1 0,0 1 0,0-1 0,0 1 0,0-1 0,-1 1 0,1-1 0,0 1 0,-1 0 0,1-1 0,0 1 0,-1 0 0,1 0 0,-1 0 0,1-1 0,-1 1 0,1 0 0,-1 0 0,0 0 0,1 0 0,-1 0 0,0 0 0,0 0 0,0 0 0,0 0 0,1 0 0,-1 0 0,-1 0 0,1-1 0,0 1 0,0 2 0,-1 40 0,0-40 0,1 8-740,-2 0-1,1 0 1,-1 0 0,-1 0 0,0 0-1,-1-1 1,0 1 0,-7 12 0,9-32-10343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0.449"/>
    </inkml:context>
    <inkml:brush xml:id="br0">
      <inkml:brushProperty name="width" value="0.025" units="cm"/>
      <inkml:brushProperty name="height" value="0.025" units="cm"/>
    </inkml:brush>
  </inkml:definitions>
  <inkml:trace contextRef="#ctx0" brushRef="#br0">0 49 16143,'0'0'12428,"22"-49"-28635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1.322"/>
    </inkml:context>
    <inkml:brush xml:id="br0">
      <inkml:brushProperty name="width" value="0.025" units="cm"/>
      <inkml:brushProperty name="height" value="0.025" units="cm"/>
    </inkml:brush>
  </inkml:definitions>
  <inkml:trace contextRef="#ctx0" brushRef="#br0">101 144 5189,'8'-8'5226,"-1"1"-4202,33-41 3090,-36 44-3264,-2 0-1,1 0 1,0-1-1,-1 0 1,0 1-1,0-1 1,0 0-1,-1 0 1,1 0-1,-1 0 1,0-7-1,-1 10-729,0 1 0,-1 0 0,1 0 0,-1 1 0,1-1 0,-1 0 1,0 0-1,1 0 0,-1 0 0,0 0 0,0 1 0,0-1 0,0 0 0,1 1 0,-1-1 0,0 0 0,0 1 0,0-1 0,0 1 1,0 0-1,0-1 0,-1 1 0,1 0 0,0 0 0,0-1 0,0 1 0,0 0 0,0 0 0,0 0 0,0 0 0,-1 0 0,1 1 1,0-1-1,-1 1 0,-3-1 282,-1 0 1,1 1-1,0 0 1,-1 0-1,1 1 1,-8 2-1,5 2-402,0 0 0,0 0 0,1 0 0,0 1 0,0 0 0,1 0 0,-1 1 0,2 0 0,-1 0 0,1 0 0,1 1 0,-1 0 0,1 0 0,1 0 0,0 0 0,0 0 0,1 1 0,0-1 0,0 1 0,1 10 0,0-19 0,1 1 0,0-1 0,0 0 0,1 1 0,-1-1 0,0 0 0,0 0 0,1 1 0,-1-1 0,0 0 0,1 0 0,-1 1 0,1-1 0,0 0 0,-1 0 0,1 0 0,0 0 0,0 0 0,0 0 0,0 0 0,0 0 0,0 0 0,0 0 0,0-1 0,2 2 0,-1-1 0,1 0 0,0 0 0,0-1 0,0 1 0,0-1 0,0 0 0,0 1 0,0-1 0,0-1 0,0 1 0,3-1 0,9-2 0,0-1 0,0 0 0,19-9 0,-32 11 0,4 0 0,-1 0 0,1 0 0,0 0 0,0 0 0,-1 1 0,10-1 0,-14 2 0,0 0 0,0 0 0,0 0 0,0 0 0,0 1 0,1-1 0,-1 0 0,0 1 0,0-1 0,0 1 0,0-1 0,0 1 0,0 0 0,0-1 0,0 1 0,-1 0 0,1 0 0,0 0 0,0-1 0,-1 1 0,1 0 0,0 0 0,-1 0 0,1 0 0,-1 0 0,1 0 0,-1 0 0,1 1 0,-1-1 0,0 0 0,0 0 0,1 0 0,-1 0 0,0 0 0,0 0 0,0 1 0,0-1 0,-1 1 0,3 43 0,-3 1 0,-1-1 0,-12 63 0,11-89 0,-1-1 0,-1 0 0,-1 0 0,0 0 0,-2-1 0,0 0 0,0 0 0,-2-1 0,0 0 0,-24 28 0,33-42 0,-1 0 0,1 0 0,-1 0 0,1-1 0,-1 1 0,0-1 0,0 1 0,0-1 0,0 0 0,0 0 0,0 1 0,0-1 0,0-1 0,-1 1 0,1 0 0,0-1 0,0 1 0,-1-1 0,1 1 0,-3-1 0,3-1 0,1 1 0,-1-1 0,1 0 0,-1 0 0,1 0 0,0 0 0,-1 0 0,1 0 0,0 0 0,0 0 0,0 0 0,-1 0 0,1-1 0,1 1 0,-1-1 0,0 1 0,0-1 0,0 1 0,1-1 0,-1 1 0,0-3 0,-2-8 0,0 0 0,1 0 0,1 0 0,0 0 0,0 0 0,2-14 0,-1 17 0,2 0 0,-1 1 0,2-1 0,-1 0 0,1 1 0,0 0 0,0 0 0,1 0 0,1 0 0,-1 0 0,1 1 0,0-1 0,1 1 0,-1 1 0,9-8 0,12-9 0,0 2 0,52-32 0,-47 34 0,35-31 0,-58 44 0,-1 0 0,0-1 0,0 1 0,-1-2 0,0 1 0,0 0 0,-1-1 0,0 0 0,0-1 0,0 1 0,-2-1 0,1 0 0,-1 1 0,0-2 0,-1 1 0,0 0 0,0 0 0,-1-1 0,0-10 0,0 19 0,-1 1 0,0-1 0,0 1 0,0-1 0,0 0 0,0 1 0,0-1 0,0 1 0,0-1 0,-1 1 0,1-1 0,0 1 0,0-1 0,0 1 0,0-1 0,-1 1 0,1 0 0,0-1 0,-1 1 0,1-1 0,0 1 0,-1 0 0,1-1 0,0 1 0,-1-1 0,1 1 0,-1 0 0,1 0 0,0-1 0,-1 1 0,1 0 0,-1 0 0,1-1 0,-1 1 0,1 0 0,-1 0 0,1 0 0,-1 0 0,1 0 0,-1 0 0,1 0 0,-1 0 0,1 0 0,-1 0 0,1 0 0,-1 0 0,1 0 0,-1 0 0,1 1 0,-1-1 0,1 0 0,-2 1 0,-23 17 0,20-10 0,-1 1 0,1 0 0,1 0 0,0 0 0,-4 13 0,6-17 0,1 0 0,0 0 0,-1 0 0,2 0 0,-1 0 0,1 0 0,0 0 0,0 0 0,0 0 0,0 0 0,1 0 0,2 7 0,-2-10 0,0-1 0,0 1 0,0 0 0,0-1 0,1 1 0,-1-1 0,0 0 0,1 1 0,-1-1 0,1 0 0,-1 0 0,1 0 0,0 0 0,-1 0 0,1-1 0,0 1 0,0 0 0,0-1 0,-1 1 0,1-1 0,0 0 0,3 1 0,50-1 0,-38 0 0,66-10 0,-66 6 0,1 2 0,0 0 0,33 1 0,-50 1 0,-1 0 0,1 0 0,-1 0 0,1 1 0,0-1 0,-1 0 0,1 0 0,-1 1 0,1-1 0,-1 1 0,1-1 0,-1 1 0,1-1 0,-1 0 0,0 1 0,1-1 0,-1 1 0,0 0 0,1-1 0,-1 1 0,0-1 0,1 1 0,-1 0 0,0-1 0,0 2 0,0 1 0,-4-13 0,-13-42 0,-7-30 0,60 103-1281,0 5-8045,-16-15 1131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2.319"/>
    </inkml:context>
    <inkml:brush xml:id="br0">
      <inkml:brushProperty name="width" value="0.025" units="cm"/>
      <inkml:brushProperty name="height" value="0.025" units="cm"/>
    </inkml:brush>
  </inkml:definitions>
  <inkml:trace contextRef="#ctx0" brushRef="#br0">11 1 11627,'0'2'8461,"-1"5"-3889,-1 23-2981,1-18 30,-6 89 2116,8-100-3722,-1 0 1,0-1-1,0 1 1,1-1 0,-1 1-1,1-1 1,-1 1 0,0-1-1,1 1 1,-1-1-1,1 0 1,-1 1 0,1-1-1,-1 1 1,1-1-1,0 0 1,-1 0 0,1 1-1,-1-1 1,1 0 0,0 0-1,-1 0 1,1 0-1,-1 0 1,1 0 0,0 1-1,-1-2 1,1 1 0,0 0-1,-1 0 1,2 0-1,23-4 297,-12-2-276,1 0 0,-1-1 0,0-1 1,0 0-1,-1-1 0,17-15 0,-18 14-24,0 1 0,1 0-1,0 1 1,0 1 0,0-1 0,1 2-1,19-7 1,-31 12-12,0 1 0,-1 0 0,1-1 0,0 1 0,0 0 0,0 0 0,0 0 0,0 0 0,0 0 0,0 0 0,0 0 0,-1 0 0,1 0 0,0 0 0,0 0 0,0 1 0,0-1 0,0 0 0,0 1 0,-1-1 0,1 1 0,0-1 0,0 1 0,-1-1 0,1 1 0,0-1 0,-1 1 0,1 0 0,0-1 0,-1 1 0,1 0 0,0 1 0,0 1 0,0 0 0,0 0 0,0 0 0,0 0 0,-1 0 0,0 1 0,1-1 0,-1 0 0,-1 6 0,0 6 0,-2 1 0,0-1 0,-5 16 0,8-31-7,0 0 1,0 0-1,0 0 1,0 0-1,1 0 1,-1 0-1,0 0 1,0 0-1,0 0 1,0 0-1,0 0 1,1 0-1,-1 1 0,0-1 1,0 0-1,0 0 1,0 0-1,0 0 1,0 0-1,0 0 1,1 0-1,-1 0 1,0 0-1,0 0 0,0 1 1,0-1-1,0 0 1,0 0-1,0 0 1,0 0-1,0 0 1,0 0-1,0 1 1,0-1-1,1 0 1,-1 0-1,0 0 0,0 0 1,0 0-1,0 1 1,0-1-1,0 0 1,0 0-1,-1 0 1,1 0-1,0 0 1,0 0-1,0 1 1,0-1-1,0 0 0,0 0 1,0 0-1,0 0 1,0 0-1,0 0 1,0 1-1,0-1 1,0 0-1,-1 0 1,1 0-1,0 0 0,0 0 1,0 0-1,0 0 1,0 0-1,0 0 1,-1 0-1,15-12-1210,28-40-2831,-16 19 320,-15 20-4291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2.771"/>
    </inkml:context>
    <inkml:brush xml:id="br0">
      <inkml:brushProperty name="width" value="0.025" units="cm"/>
      <inkml:brushProperty name="height" value="0.025" units="cm"/>
    </inkml:brush>
  </inkml:definitions>
  <inkml:trace contextRef="#ctx0" brushRef="#br0">1 112 13421,'0'0'10751,"10"0"-8674,-2-1-1755,-1 1 0,1-1 0,-1-1 0,1 0 0,-1 0-1,1 0 1,-1-1 0,11-5 0,-14 6-263,-1 0 0,0 0 0,0 0 0,0 0 0,0-1 0,0 1 0,0-1 0,-1 1 0,1-1 0,-1 0 0,1 0 0,-1 0 0,0-1 0,-1 1 0,1 0 0,0-1 0,-1 1 0,0-1 0,0 0 0,0 1 0,0-1 0,-1 0 0,1-5 0,-1 9-31,0-1 0,0 1 0,0-1 0,0 1 0,0-1 0,0 1 0,0-1 0,0 1 0,0-1 1,0 1-1,0-1 0,0 1 0,0-1 0,-1 1 0,1 0 0,0-1 0,0 1 0,0-1 0,-1 1 0,1 0 0,0-1 0,-1 1 0,1-1 0,0 1 0,-1 0 0,1 0 0,-1-1 0,1 1 0,0 0 0,-1 0 0,1-1 0,-1 1 0,1 0 0,-1 0 0,1 0 0,-1 0 0,-21 6 336,-16 23-185,32-23-140,1 1 0,1-1 1,-1 1-1,1 0 0,0 0 0,1 0 0,-1 1 0,2 0 0,-1-1 0,1 1 0,0 0 0,1 0 0,-1 0 0,2 0 0,-1 12 0,2-19-39,-1 0 0,1 1 0,0-1 0,0 0 0,0 0 0,-1 0 0,1 0 0,0 0 0,0 0 0,1 0 0,-1 0 0,0-1 0,0 1 0,0 0 0,0 0 0,1-1 0,-1 1 0,0-1 0,1 0 0,-1 1 0,0-1 0,1 0 0,-1 1 0,0-1 0,1 0 0,-1 0 0,1 0 0,1-1 0,43-2 0,-36 1 0,1-1 0,0-1 0,-1 0 0,0 0 0,18-11 0,-20 10 0,1 0 0,0 0 0,0 1 0,1 1 0,-1 0 0,20-4 0,-29 7 0,-1 1 0,1 0 0,-1 0 0,0-1 0,1 1 0,-1 0 0,0-1 0,0 1 0,1-1 0,-1 1 0,0-1 0,0 0 0,0 1 0,0-1 0,0 0 0,0 1 0,1-1 0,-1 0 0,0 0 0,0 0 0,0 0 0,0 0 0,0 0 0,0 0 0,0 0 0,0 0 0,0 0 0,0 0 0,0-1 0,0 1 0,1 0 0,-3-2 0,0-2-22,0 0-1,0 0 1,0 0-1,1-1 1,-1 1-1,1-1 1,0 0 0,0 0-1,1 0 1,0 0-1,0 0 1,0 0 0,0 0-1,0-9 1,4 13-425,0 1 1,-1 0-1,1-1 0,-1 1 1,1 1-1,0-1 1,-1 0-1,1 1 1,-1-1-1,1 1 1,-1 0-1,3 1 0,-3-2 44,93 23-10766,-52-19 9980,-2-3-3354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3.255"/>
    </inkml:context>
    <inkml:brush xml:id="br0">
      <inkml:brushProperty name="width" value="0.025" units="cm"/>
      <inkml:brushProperty name="height" value="0.025" units="cm"/>
    </inkml:brush>
  </inkml:definitions>
  <inkml:trace contextRef="#ctx0" brushRef="#br0">142 303 4644,'0'0'15951,"-11"-6"-14141,-36-16-384,44 22-1338,1-1 1,0 1-1,0 0 1,-1 0-1,1 0 1,0 0-1,0 1 1,0-1-1,-1 1 1,1-1-1,0 1 1,0 0-1,0-1 1,0 1-1,0 0 1,0 1-1,0-1 1,0 0-1,0 0 1,1 1-1,-1-1 1,0 1-1,1 0 1,0-1-1,-1 1 1,1 0-1,0 0 1,-2 2-1,-1 2 200,1 0 0,0 0-1,0 1 1,0-1 0,0 1-1,-2 13 1,4-19-250,1 1 1,0 0 0,-1-1-1,1 1 1,0 0-1,0-1 1,0 1-1,0 0 1,0-1 0,0 1-1,0 0 1,1-1-1,-1 1 1,1-1-1,-1 1 1,1 0 0,0-1-1,-1 1 1,1-1-1,0 1 1,0-1-1,0 0 1,0 1-1,0-1 1,2 2 0,-1-2-19,1 0 1,-1-1 0,0 1 0,1 0-1,-1-1 1,0 1 0,1-1-1,-1 0 1,0 0 0,1 0 0,-1 0-1,1 0 1,-1-1 0,0 1-1,5-2 1,2 0-148,1-2 1,-1 1-1,1-1 0,-1-1 0,0 0 1,-1 0-1,14-10 0,-9 2-314,-1-1 1,-1 0-1,18-28 0,-11 15 320,-18 27 120,0 0 0,0 0 0,0 0 0,0 0 0,0 0 0,0 1 0,0-1 0,0 0 0,0 0 0,0 0 0,0 0 0,0 0 0,0 0 0,0 0 0,1 1 0,-1-1 0,0 0 0,0 0 0,0 0 0,0 0 0,0 0 0,0 0 0,0 0 0,0 0 0,0 0 0,0 1 0,0-1 0,0 0 0,1 0 0,-1 0 0,0 0 0,0 0 0,0 0 0,0 0 0,0 0 0,0 0 0,0 0 0,1 0 0,-1 0 0,0 0 0,0 0-1,0 0 1,0 0 0,0 0 0,0 0 0,0 0 0,1 0 0,-1 0 0,0 0 0,0 0 0,0 0 0,0 0 0,0 0 0,0 0 0,0 0 0,1 0 0,-1 0 0,0 0 0,0-1 0,0 23 203,-6 23 265,6-41-380,-1 1 0,0 0 0,1-1-1,0 1 1,0-1 0,0 1 0,0-1 0,1 1-1,2 8 1,-2-12-35,0 1 0,0-1 0,0 0 1,0 1-1,1-1 0,-1 0 0,0 0 0,1 0 0,-1 0 0,1 0 1,-1 0-1,1 0 0,0 0 0,-1-1 0,1 1 0,0 0 0,-1-1 0,1 0 1,0 1-1,0-1 0,-1 0 0,1 0 0,0 0 0,0 0 0,0 0 1,-1 0-1,4-1 0,5-1 58,1 0 1,-1-1 0,0 0-1,0 0 1,0-1 0,0-1-1,0 0 1,-1 0 0,0 0-1,0-1 1,-1-1 0,14-12-1,0-2-26,-1 0-1,0-2 1,20-31-1,-28 35-44,0-1-1,14-33 1,-23 45-52,0-1-1,-1 0 1,0 0 0,-1 0 0,0 0 0,0 0 0,-1 0-1,0-1 1,-1-9 0,0 18 7,0 1 0,0-1 0,0 0 0,0 1 0,0-1 0,0 1 0,-1-1 0,1 1 0,0-1 0,0 1 0,0-1 0,-1 1 0,1 0 0,0-1 0,-1 1 0,1-1 0,-1 1 0,1-1 0,0 1 0,-1 0 0,1-1 1,-1 1-1,1 0 0,-1 0 0,1-1 0,-1 1 0,1 0 0,-1 0 0,1 0 0,-1 0 0,1-1 0,-1 1 0,1 0 0,-1 0 0,1 0 0,-1 0 0,1 0 0,-1 0 0,0 1 0,1-1 0,-1 0 0,1 0 0,-1 0 0,0 1 0,-24 12-61,12-1 171,0 0 0,2 2 1,-1-1-1,2 1 0,0 1 1,0 0-1,1 0 0,1 1 0,1 0 1,0 1-1,1-1 0,1 1 0,1 0 1,-4 31-1,7-44-174,1 0 0,0 0 0,0-1 0,1 1 0,-1 0 0,1 0 0,0 0 0,0 0 1,0 0-1,0-1 0,1 1 0,-1 0 0,1-1 0,0 1 0,0-1 0,0 0 0,1 0 0,-1 0 0,1 0 0,0 0 0,0 0 0,0-1 0,0 1 0,0-1 0,0 0 0,6 3 1,-2-3-342,-1 1 0,0-1 0,1 0 0,0-1 1,-1 1-1,1-1 0,0-1 0,0 1 0,0-1 0,-1-1 1,1 1-1,0-1 0,0 0 0,-1 0 0,8-3 1,29-18-11340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5.023"/>
    </inkml:context>
    <inkml:brush xml:id="br0">
      <inkml:brushProperty name="width" value="0.025" units="cm"/>
      <inkml:brushProperty name="height" value="0.025" units="cm"/>
    </inkml:brush>
  </inkml:definitions>
  <inkml:trace contextRef="#ctx0" brushRef="#br0">227 193 6342,'22'-27'9894,"-15"-3"-3778,-7 27-5900,-1 0-1,1 1 0,0-1 0,-1 0 0,0 0 0,0 1 1,0-1-1,0 0 0,0 1 0,0-1 0,0 1 1,-1-1-1,0 1 0,1 0 0,-1-1 0,0 1 1,0 0-1,0 0 0,0 0 0,-1 1 0,1-1 0,0 0 1,-1 1-1,1 0 0,-1-1 0,1 1 0,-1 0 1,0 0-1,0 1 0,1-1 0,-5 0 0,1 0-194,-1 0 0,0 1 1,0 0-1,1 0 0,-1 1 0,0-1 0,0 1 0,1 1 0,-1-1 0,1 1 0,-1 1 0,1-1 0,0 1 0,0 0 0,0 0 1,0 1-1,1 0 0,-1 0 0,-7 7 0,6-4 4,1 0 0,1 0 1,-1 0-1,1 1 0,0-1 1,1 1-1,0 1 0,0-1 0,1 0 1,0 1-1,0 0 0,1 0 1,0 0-1,-1 11 0,3-18-12,0 0 0,0 0 0,0-1 0,0 1 0,0 0 0,0 0 1,0 0-1,1 0 0,-1 0 0,1-1 0,-1 1 0,1 0 0,0 0 0,0-1 0,0 1 0,0 0 0,0-1 0,0 1 0,0-1 0,0 0 1,0 1-1,2 0 0,0 0 6,1 0 0,-1 0 0,0 0 0,0-1 0,1 0 0,-1 0 0,1 0 0,-1 0 0,1 0 0,6 0 0,3-1 25,1 0 0,-1 0 0,0-2 0,0 0 0,20-5 0,-18 2-10,0 0 0,0-1-1,-1-1 1,0 0 0,0-1 0,0-1-1,-1 0 1,22-20 0,-29 23 23,0 0 0,0 0 0,0-1 0,-1 1 0,0-1 0,-1 0 0,1-1 0,-1 1 0,-1-1 0,1 0 1,-1 0-1,-1 0 0,1 0 0,-2 0 0,1-1 0,-1 1 0,0-1 0,-1-9 0,0 16-111,0-1-1,-1 1 1,1-1-1,-1 1 1,0 0-1,0-1 1,0 1-1,0 0 1,0 0-1,0-1 1,-1 1-1,1 0 1,-1 0 0,1 0-1,-1 1 1,0-1-1,0 0 1,0 1-1,0-1 1,0 1-1,0-1 1,0 1-1,0 0 1,-1 0-1,1 0 1,0 0-1,-1 1 1,1-1-1,-1 0 1,1 1 0,-1 0-1,1 0 1,-1 0-1,1 0 1,-1 0-1,1 0 1,-1 0-1,1 1 1,-1-1-1,1 1 1,-1 0-1,1 0 1,0 0-1,0 0 1,-1 0-1,1 1 1,0-1 0,0 0-1,0 1 1,0 0-1,0-1 1,1 1-1,-4 4 1,2-1-862,1 0 1,0 1 0,0-1 0,0 1-1,0 0 1,1 0 0,0-1-1,0 1 1,1 0 0,0 11-1,1 2-4662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5.458"/>
    </inkml:context>
    <inkml:brush xml:id="br0">
      <inkml:brushProperty name="width" value="0.025" units="cm"/>
      <inkml:brushProperty name="height" value="0.025" units="cm"/>
    </inkml:brush>
  </inkml:definitions>
  <inkml:trace contextRef="#ctx0" brushRef="#br0">125 0 14862,'0'0'6166,"1"12"-3839,-4 26-1220,-2-1-1,-2 1 0,-1-1 0,-16 44 0,-7 34-459,18-66-511,-22 58-1,48-163 1830,0 23-1853,63-144-50,-66 157-98,1 0 1,1 1-1,0 1 1,2 0-1,0 1 1,23-23-1,-34 37 5,0 0 0,1 1-1,-1-1 1,0 1 0,1-1 0,0 1-1,-1 0 1,1 1 0,0-1 0,0 1-1,0-1 1,0 1 0,0 0 0,0 1 0,0-1-1,1 1 1,-1 0 0,0 0 0,8 1-1,-11-1 18,1 1-1,-1-1 0,0 1 0,0 0 1,0-1-1,0 1 0,0 0 0,0 0 1,0 0-1,0 0 0,0 0 0,-1 0 0,1 0 1,0 0-1,0 0 0,-1 0 0,1 0 1,-1 0-1,1 0 0,-1 1 0,1-1 1,-1 0-1,0 0 0,0 1 0,0-1 1,0 0-1,0 1 0,0-1 0,0 0 0,0 1 1,0-1-1,0 0 0,-1 0 0,1 1 1,0-1-1,-1 0 0,0 2 0,-1 2 16,1 1 0,-1-1 0,0 0-1,-1 0 1,1 0 0,-1 0-1,-6 8 1,-3-1 204,0 0 0,0-1 0,-2 0-1,1-1 1,-1-1 0,0 0 0,-1-1 0,0 0-1,0-1 1,-17 5 0,32-12-231,-1 0 0,1 0 0,0 0 0,0 1 0,-1-1 0,1 0 0,0 0 0,-1 0-1,1 0 1,-1 0 0,1 0 0,0 0 0,-1 0 0,1 0 0,0 0 0,-1 0 0,1 0 0,0 0 0,-1 0 0,1 0 0,0 0 0,-1-1 0,1 1 0,0 0 0,-1 0-1,1 0 1,0 0 0,0-1 0,-1 1 0,1 0 0,0 0 0,0-1 0,-1 1 0,1 0 0,0-1 0,0 1 0,0 0 0,-1-1 0,6-14-2492,18-14-3835,0 6 97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5.940"/>
    </inkml:context>
    <inkml:brush xml:id="br0">
      <inkml:brushProperty name="width" value="0.025" units="cm"/>
      <inkml:brushProperty name="height" value="0.025" units="cm"/>
    </inkml:brush>
  </inkml:definitions>
  <inkml:trace contextRef="#ctx0" brushRef="#br0">88 4 5285,'0'0'15449,"0"8"-13586,2 38 85,-2 0-1,-3 0 0,-16 89 0,7-68-1194,3-13-286,-26 85 0,30-133-259,1-19 19,2-20 32,5-5-259,1 1 0,3 0 0,0 1 0,3 0 0,1 0 0,1 1 0,2 0 0,32-57 0,-38 79-64,0-1 0,1 1 0,0 1 0,16-17 0,-22 25 28,1 0 0,0 0 0,0 1 1,1 0-1,-1 0 0,1 0 0,0 0 0,-1 1 1,1 0-1,0 0 0,0 0 0,1 0 0,-1 1 1,0 0-1,0 0 0,8 0 0,-12 1-2,0 0 0,0 0-1,0 0 1,0 0 0,0 0 0,1 0-1,-1 1 1,0-1 0,0 0 0,0 0-1,0 1 1,0-1 0,0 1 0,0-1-1,0 1 1,0 0 0,0-1 0,0 1-1,0 0 1,-1 0 0,1-1 0,0 1-1,0 0 1,-1 0 0,1 0 0,1 2-1,-2-1 16,1 1-1,-1-1 1,1 0-1,-1 1 1,0-1-1,0 1 0,0-1 1,0 1-1,0-1 1,-1 1-1,1-1 1,-1 3-1,-1 2 67,-1 0 0,1-1 1,-1 1-1,0 0 0,-1-1 0,1 0 0,-1 0 1,-5 6-1,1-3 128,0-1 0,0 0-1,-1-1 1,0 0 0,-1 0 0,1-1 0,-1 0 0,0 0-1,-1-1 1,-16 5 0,28-10-205,-1 0 0,0 0 0,1 0 0,-1-1 0,0 1 0,0 0 0,1 0 0,-1-1 0,0 1 0,0 0 0,1 0 0,-1-1 0,0 1 0,0 0 0,0-1-1,0 1 1,1 0 0,-1-1 0,0 1 0,0 0 0,0-1 0,0 1 0,0 0 0,0-1 0,0 1 0,0 0 0,0-1 0,0 1 0,0 0 0,0-1 0,0 1 0,0 0 0,0-1 0,0 1 0,-1 0 0,1-1 0,0 1 0,0 0 0,0-1 0,0 1 0,-1 0 0,1-1 0,0 1 0,0 0 0,-1 0 0,1 0-1,0-1 1,0 1 0,-1 0 0,1 0 0,0 0 0,-1-1 0,1 1 0,0 0 0,-1 0 0,1 0 0,0 0 0,-1 0 0,1 0 0,0 0 0,-1 0 0,1 0 0,0 0 0,-1 0 0,1 0 0,-1 0 0,35-24-9569,-12 12 2684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42.673"/>
    </inkml:context>
    <inkml:brush xml:id="br0">
      <inkml:brushProperty name="width" value="0.025" units="cm"/>
      <inkml:brushProperty name="height" value="0.025" units="cm"/>
    </inkml:brush>
  </inkml:definitions>
  <inkml:trace contextRef="#ctx0" brushRef="#br0">239 108 5926,'0'0'6310,"-10"-1"-4228,6 0-1967,-1 0 30,-1 0 0,0 0 0,0 1 0,0 0 0,0 0-1,1 0 1,-1 1 0,0-1 0,0 2 0,0-1 0,1 0 0,-1 1 0,1 0 0,-1 0 0,1 1 0,0 0 0,0 0 0,0 0-1,0 0 1,1 1 0,-1 0 0,-4 4 0,-2 8-43,1-1 0,0 2 0,1-1 0,0 2 0,1-1 0,2 1 0,0 0 0,-7 34 0,8-27 81,1 0 0,1 1 0,2-1 0,0 1 0,2 0 0,4 25 1,-5-46-121,1 0 1,0 0 0,0 0-1,1 0 1,-1 0 0,1 0-1,0-1 1,0 1 0,1 0 0,-1-1-1,1 0 1,0 0 0,0 0-1,1 0 1,-1 0 0,1-1-1,0 1 1,0-1 0,0 0-1,0 0 1,0 0 0,1-1 0,-1 0-1,1 0 1,0 0 0,-1 0-1,1-1 1,7 2 0,-4-2 200,1-1-1,-1 1 1,1-1 0,-1-1 0,1 0-1,-1 0 1,1 0 0,-1-1 0,0-1-1,0 1 1,0-1 0,0-1 0,0 0 0,-1 0-1,1 0 1,7-7 0,2-3 28,0-1 1,-1-1-1,0-1 0,-2 0 1,0-1-1,-1 0 1,-1-1-1,0-1 0,-2 0 1,0 0-1,-1-1 1,-2 0-1,0-1 0,-1 0 1,-1 0-1,-1 0 1,-1 0-1,-1-1 0,-1 1 1,0-1-1,-5-27 1,3 43-298,0 1 1,-1-1-1,0 0 1,0 1 0,0-1-1,-1 1 1,0-1-1,0 1 1,-1 0 0,0 1-1,0-1 1,0 1-1,-1-1 1,1 1 0,-1 0-1,-1 1 1,1-1-1,0 1 1,-1 0 0,0 1-1,0-1 1,0 1-1,-1 1 1,1-1 0,-1 1-1,1 0 1,-1 0-1,0 1 1,0 0 0,0 0-1,0 0 1,0 1-1,1 0 1,-1 1 0,0-1-1,0 1 1,0 1-1,-11 3 1,11-3-299,1 0 1,0 1-1,0 0 0,0 0 1,0 1-1,0 0 0,1 0 1,0 0-1,-1 0 0,1 1 1,1 0-1,-1 0 0,1 0 1,0 1-1,0-1 0,-3 8 1,-1 8-4839,7-7-2045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7.122"/>
    </inkml:context>
    <inkml:brush xml:id="br0">
      <inkml:brushProperty name="width" value="0.025" units="cm"/>
      <inkml:brushProperty name="height" value="0.025" units="cm"/>
    </inkml:brush>
  </inkml:definitions>
  <inkml:trace contextRef="#ctx0" brushRef="#br0">86 290 15278,'0'0'6839,"-7"12"-4496,-4 4-1754,2-4 59,0 0 1,1 1-1,1 1 0,0-1 0,0 1 0,1 0 0,1 1 0,-4 20 1,9-34-638,-1-1 1,1 1 0,0 0 0,0-1 0,0 1 0,0 0 0,0 0-1,0-1 1,1 1 0,-1 0 0,0-1 0,0 1 0,0 0 0,1-1-1,-1 1 1,0 0 0,1-1 0,-1 1 0,0 0 0,1-1 0,-1 1-1,1-1 1,-1 1 0,1-1 0,-1 1 0,1-1 0,-1 1 0,1-1-1,0 0 1,-1 1 0,2-1 0,23-2 235,24-24-51,-41 21-161,-1 1-59,1-1 1,-1 0-1,0 0 1,0-1-1,-1 0 0,0 0 1,0 0-1,0-1 1,-1 0-1,7-10 0,-12 17 19,-1-1 0,1 1 0,0 0 0,0-1 0,0 1 0,0 0 0,0 0 0,-1-1 0,1 1-1,0 0 1,0 0 0,0 0 0,-1-1 0,1 1 0,0 0 0,0 0 0,-1 0 0,1-1 0,0 1-1,0 0 1,-1 0 0,1 0 0,0 0 0,-1 0 0,1 0 0,0 0 0,0 0 0,-1 0 0,1 0-1,0 0 1,-1 0 0,1 0 0,0 0 0,-1 0 0,1 0 0,0 0 0,-1 0 0,1 0-1,0 0 1,-1 1 0,-21 1 483,9-1 130,31-9-363,22-8-1661,-1-2 0,0-2 0,71-49 0,-92 55 858,0 0 0,0-1 0,-2-1 0,0-1 0,-1 0 1,-1-1-1,0-1 0,-2 0 0,14-26 0,-15 14 1430,-11 31-820,0 0 0,0-1 0,0 1 0,1 0 0,-1-1 0,0 1 0,0-1 0,0 1-1,0 0 1,0-1 0,0 1 0,0-1 0,0 1 0,0 0 0,0-1 0,0 1 0,0-1 0,0 1 0,0 0 0,0-1 0,0 1 0,-1-1 0,1 1 0,0 0 0,0-1-1,0 1 1,-1 0 0,1-1 0,0 1 0,0 0 0,-1-1 0,1 1 0,0 0 0,-1 0 0,1-1 0,0 1 0,-1 0 0,1 0 0,0 0 0,-1-1 0,1 1 0,-1 0-1,1 0 1,0 0 0,-1 0 0,1 0 0,-1 0 0,1 0 0,0 0 0,-1 0 0,1 0 0,-1 0 0,1 0 0,-1 0 0,1 0 0,0 0 0,-1 0 0,1 1 0,0-1-1,-1 0 1,1 0 0,-1 0 0,1 1 0,0-1 0,-1 0 0,1 0 0,0 1 0,-7 3 283,1 0 0,0 0 0,1 1-1,-1 0 1,1 0 0,0 0 0,0 1 0,0 0 0,-5 10 0,-34 61 1275,34-58-1405,1 1-1,1 1 1,1-1-1,1 1 1,0 0-1,2 1 1,0 0-1,2-1 1,-1 36-1,3-55-204,0 0 0,0 0 0,0-1 0,0 1 0,0 0 0,0 0 0,1 0 0,-1-1 0,1 1 0,-1 0 0,1-1 0,0 1 0,-1 0 0,1-1 0,0 1 0,0-1 0,0 1 0,0-1 0,0 0 0,1 1 0,-1-1 0,0 0 0,1 0 0,-1 0 0,0 0 0,1 0 0,0 0 0,-1 0 0,1 0 0,-1-1 0,1 1 0,0 0 0,0-1 0,-1 0 0,1 1 0,0-1 0,0 0 0,-1 0 0,1 0 0,0 0 0,0 0 0,0 0 0,-1-1 0,1 1 0,0-1 0,-1 1 0,1-1 0,0 0 0,-1 1 0,1-1 0,0 0 0,-1 0 0,0 0 0,1 0 0,-1 0 0,1-1 0,-1 1 0,0 0 0,0-1 0,0 1 0,0 0 0,0-1 0,0 0 0,0 1 0,0-1 0,0-2 0,6-15-194,-1 0 1,0 0-1,-1-1 1,-2 0-1,0 0 1,-1-1-1,-1-39 1,-16 80-229,13-13 449,0 0-1,0 0 1,0 1 0,1-1-1,0 0 1,1 1-1,0-1 1,1 14 0,-1-18-16,1-1 0,0 0 1,-1 0-1,1 1 1,0-1-1,0 0 0,0 0 1,1 0-1,-1 0 1,0 0-1,1 0 0,-1 0 1,1-1-1,0 1 0,0 0 1,-1-1-1,1 1 1,0-1-1,0 0 0,0 0 1,1 0-1,-1 0 1,0 0-1,0 0 0,0 0 1,1-1-1,-1 1 1,0-1-1,1 0 0,3 1 1,1-1 28,0 0 0,0 0 1,0-1-1,0 0 0,0 0 1,-1 0-1,1-1 0,0 0 1,-1-1-1,0 1 0,1-1 1,-1 0-1,0-1 1,7-5-1,-3 2-9,-1-1 0,0-1 0,0 1 0,-1-1 0,0-1 1,0 1-1,7-14 0,-32 47-345,13-20 373,1 1 0,-1 0-1,1 1 1,0-1-1,0 0 1,0 1 0,1 0-1,0-1 1,0 1 0,0 0-1,1 0 1,0 0-1,-1 8 1,2-13-58,1 0-1,-1 0 1,1 0-1,-1 0 1,1 0 0,-1 0-1,1 0 1,-1 0-1,1 0 1,0 0-1,0-1 1,-1 1 0,1 0-1,0 0 1,0-1-1,0 1 1,0 0 0,0-1-1,0 1 1,0-1-1,0 1 1,0-1 0,0 0-1,0 1 1,0-1-1,1 0 1,-1 0-1,0 0 1,0 0 0,0 0-1,0 0 1,0 0-1,2 0 1,44-3-5,-33 0 4,0-1 0,-1 0 0,0-1 0,0 0 0,0-1 0,20-13 0,-19 11 0,0 0 0,0 1 0,0 1 0,28-8 0,-41 14 0,-1 0 0,0 0 0,1 0 0,-1 0 0,1 0 0,-1 0 0,0 0 0,1 0 0,-1 0 0,0 1 0,1-1 0,-1 0 0,1 0 0,-1 0 0,0 1 0,0-1 0,1 0 0,-1 0 0,0 1 0,1-1 0,-1 0 0,0 1 0,0-1 0,1 0 0,-1 1 0,0-1 0,0 0 0,0 1 0,0-1 0,0 1 0,0-1 0,1 0 0,-1 1 0,0-1 0,0 1 0,0-1 0,0 0 0,0 1 0,0-1 0,-1 1 0,0 16 0,1-17 0,-2 19 0,1 13 0,1-31 0,1 0 0,-1 0 0,1 0 0,0 0 0,-1 0 0,1-1 0,0 1 0,0 0 0,0 0 0,0-1 0,-1 1 0,1-1 0,0 1 0,0 0 0,0-1 0,0 0 0,0 1 0,0-1 0,1 0 0,-1 1 0,0-1 0,0 0 0,0 0 0,0 0 0,0 0 0,0 0 0,0 0 0,2 0 0,4-1 0,0 1 0,0-1 0,0 0 0,0-1 0,0 0 0,0 0 0,0 0 0,-1-1 0,13-6 0,50-41 0,-56 39 0,1 0 0,1 1 0,27-15 0,-42 25 0,1 0 0,-1 0 0,0 0 0,1 0 0,-1 0 0,0 0 0,1 0 0,-1 0 0,0 0 0,1 0 0,-1 0 0,0 0 0,1 1 0,-1-1 0,0 0 0,1 0 0,-1 0 0,0 0 0,0 1 0,1-1 0,-1 0 0,0 0 0,0 1 0,1-1 0,-1 0 0,0 0 0,0 1 0,0-1 0,0 0 0,1 1 0,-1-1 0,0 0 0,0 0 0,0 1 0,0-1 0,0 0 0,0 1 0,0-1 0,0 0 0,0 1 0,0-1 0,0 0 0,0 1 0,0-1 0,0 0 0,0 1 0,0-1 0,0 0 0,0 1 0,-1-1 0,1 0 0,0 1 0,0-1 0,-15 50 0,12-44 0,0 1 0,1-1 0,0 1 0,0 0 0,0 0 0,1 0 0,0 0 0,1 0 0,-1 1 0,1-1 0,2 8 0,-2-13 0,1-1 0,1 1 0,-1-1 0,0 1 0,0-1 0,0 1 0,1-1 0,-1 0 0,1 0 0,-1 0 0,1 0 0,-1 0 0,1 0 0,0 0 0,-1 0 0,1-1 0,0 1 0,0-1 0,0 1 0,-1-1 0,1 0 0,0 1 0,0-1 0,0 0 0,0 0 0,0-1 0,2 1 0,5 0 0,0-1 0,0 0 0,0 0 0,15-5 0,-16 2-53,0 1 1,0-2-1,0 1 0,-1-1 1,1-1-1,-1 1 1,0-1-1,8-9 0,-12 11-24,0 1-1,0 0 0,0-1 1,0 1-1,-1-1 1,1 0-1,-1 0 0,0 0 1,0 0-1,-1 0 0,1 0 1,-1-1-1,0 1 1,0-1-1,0 1 0,-1-1 1,1 1-1,-1-7 0,-1 11-36,1-1 0,0 1 0,-1-1 0,1 1-1,0 0 1,-1-1 0,1 1 0,0 0-1,-1-1 1,1 1 0,-1 0 0,1 0-1,-1-1 1,1 1 0,-1 0 0,1 0 0,-1 0-1,1 0 1,-1-1 0,1 1 0,-1 0-1,1 0 1,-1 0 0,1 0 0,-1 0-1,1 0 1,-1 1 0,1-1 0,-1 0-1,1 0 1,-1 0 0,1 0 0,-1 1-1,-18 6-810,12-2 912,1 0 0,1 0 1,-1 0-1,1 1 0,0 0 1,0 0-1,0 0 1,1 1-1,0-1 0,1 1 1,-1 0-1,1 0 0,-3 13 1,-2 30-4082,8-41-1597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7.874"/>
    </inkml:context>
    <inkml:brush xml:id="br0">
      <inkml:brushProperty name="width" value="0.025" units="cm"/>
      <inkml:brushProperty name="height" value="0.025" units="cm"/>
    </inkml:brush>
  </inkml:definitions>
  <inkml:trace contextRef="#ctx0" brushRef="#br0">271 30 6534,'0'-1'576,"-1"0"1,1 0-1,0 0 0,0 0 0,0 0 1,-1 0-1,1 0 0,0 0 0,-1 0 0,1 0 1,-1 0-1,1 0 0,-1 0 0,1 1 1,-1-1-1,0 0 0,1 0 0,-1 0 1,0 1-1,0-1 0,0 1 0,1-1 0,-1 0 1,-2 0-1,-31-6 3126,24 7-3574,1 0 1,-1 1-1,1 0 0,0 0 0,-14 5 0,11-2 161,0 2 0,1 0 1,-1 0-1,1 1 1,1 0-1,-11 10 0,15-12-94,0 0 0,0 0-1,1 1 1,0 0 0,0 0-1,0 0 1,1 1 0,0 0-1,0 0 1,1 0 0,-4 9-1,6-14-186,1-1 0,0 0 0,-1 1-1,1-1 1,0 0 0,0 1 0,0-1 0,0 0-1,0 1 1,0-1 0,0 1 0,1-1 0,-1 0 0,0 0-1,1 1 1,-1-1 0,1 0 0,-1 1 0,1-1-1,-1 0 1,1 0 0,0 0 0,0 0 0,0 0-1,0 0 1,0 0 0,0 0 0,0 0 0,0 0-1,0 0 1,0-1 0,0 1 0,0 0 0,1-1 0,-1 1-1,0-1 1,0 0 0,1 1 0,-1-1 0,3 1-1,7 0-86,-1 1 0,1-2-1,0 1 1,14-2-1,-6 0-403,0 0-703,0 0 0,0-1 0,22-6 1,24-11-5464,-16 0-3227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8.510"/>
    </inkml:context>
    <inkml:brush xml:id="br0">
      <inkml:brushProperty name="width" value="0.025" units="cm"/>
      <inkml:brushProperty name="height" value="0.025" units="cm"/>
    </inkml:brush>
  </inkml:definitions>
  <inkml:trace contextRef="#ctx0" brushRef="#br0">122 57 16271,'-8'1'3097,"1"1"-2542,0-1 0,1 1 0,-1 0 0,1 1 0,-1-1 0,1 1 0,0 1 0,0-1-1,-8 7 1,11-8-422,-1 1-1,1 0 0,0 0 0,0 0 1,0 0-1,1 1 0,-1-1 0,1 1 1,-1-1-1,1 1 0,1 0 0,-1 0 0,0 0 1,1 0-1,0 0 0,0 0 0,0 0 1,0 0-1,1 6 0,0-9-127,0 0 1,0-1-1,0 1 0,0 0 1,0 0-1,0 0 0,1-1 0,-1 1 1,0 0-1,1 0 0,-1-1 1,1 1-1,-1 0 0,0-1 0,1 1 1,0 0-1,-1-1 0,1 1 1,-1-1-1,1 1 0,0-1 0,-1 1 1,1-1-1,0 1 0,-1-1 1,2 1-1,28 3 120,-22-4-93,-1-1 0,0 0 0,0 0 0,0-1-1,0 0 1,9-4 0,-6 1-22,-1-1 0,0-1 0,0 0 0,-1 0 0,0-1 0,-1 0 0,1 0 0,-1-1 0,-1 0 0,0 0 0,0 0 0,-1-1 0,0 0 0,5-14 0,-10 23-101,-20 40-283,-2 15 384,21-51-18,0 1 1,0-1 0,0 0 0,0 0-1,1 1 1,-1-1 0,1 0 0,0 1-1,0-1 1,0 1 0,1-1 0,-1 0-1,1 1 1,0-1 0,1 4-1,-1-6-70,0 0 0,1 0-1,-1 0 1,0 0-1,0 0 1,1 0-1,-1 0 1,1-1-1,-1 1 1,1-1-1,-1 1 1,1-1-1,-1 0 1,1 1-1,-1-1 1,1 0 0,-1 0-1,1 0 1,-1 0-1,1 0 1,-1-1-1,1 1 1,0 0-1,2-2 1,36-13-2632,-29 7 1451,-1-1-1,0 0 1,-1 0-1,0 0 0,-1-1 1,10-14-1,8-27-1164,-25 46 2730,1 0-1,-1 0 0,0 0 1,0 0-1,-1 0 0,1 0 0,-1 0 1,0-5-1,-1 9-208,1 1 0,0 0 0,0 0 0,-1 0 0,1-1 1,0 1-1,-1 0 0,1 0 0,0 0 0,-1 0 0,1 0 0,0-1 0,-1 1 0,1 0 0,0 0 1,-1 0-1,1 0 0,0 0 0,-1 0 0,1 0 0,0 0 0,-1 0 0,1 1 0,0-1 0,-1 0 0,1 0 1,0 0-1,0 0 0,-1 0 0,1 0 0,0 1 0,-1-1 0,1 0 0,0 0 0,0 0 0,-1 1 1,1-1-1,0 0 0,0 1 0,0-1 0,-1 0 0,1 1 0,-13 9 709,7-4-463,1 0-1,-1 1 1,2-1 0,-1 1 0,1 0 0,-1 0-1,2 1 1,-1-1 0,1 1 0,1-1 0,-1 1-1,1 0 1,-1 11 0,3-18-326,1 0 0,-1-1 1,0 1-1,1 0 0,0 0 0,-1 0 0,1 0 1,0-1-1,-1 1 0,1 0 0,0-1 0,0 1 1,-1-1-1,1 1 0,0-1 0,0 1 0,0-1 1,0 1-1,0-1 0,0 0 0,0 1 1,0-1-1,0 0 0,0 0 0,0 0 0,0 0 1,2 0-1,38 2-291,-28-1-196,146 8-4436,-158-9 4967,0 0-1,-1 0 0,1 0 0,0 0 0,-1 0 1,1 0-1,0 0 0,0 0 0,-1 0 0,1 0 1,0 0-1,-1 0 0,1 1 0,-1-1 0,1 0 1,0 0-1,-1 1 0,1-1 0,-1 0 0,1 1 1,0-1-1,-1 1 0,1-1 0,-1 1 0,0-1 1,1 1-1,-1-1 0,1 1 0,-1 0 0,1 0 1,-14 14 1031,-32 12-98,43-26-937,-25 13 598,10-4-2,0 0 0,-1-2 0,0 0 0,-1-1 0,0-1 0,-36 7 0,55-13-666,0 0 0,0 0 1,-1 0-1,1-1 0,0 1 0,0 0 1,-1 0-1,1 0 0,0 0 0,0 0 1,0-1-1,0 1 0,-1 0 0,1 0 0,0 0 1,0-1-1,0 1 0,0 0 0,0 0 1,0-1-1,-1 1 0,1 0 0,0 0 1,0-1-1,0 1 0,0 0 0,0 0 1,0-1-1,0 1 0,0 0 0,0 0 1,0-1-1,0 1 0,0 0 0,1 0 1,-1-1-1,0 1 0,0 0 0,0 0 1,0-1-1,0 1 0,0 0 0,1 0 1,-1 0-1,0-1 0,0 1 0,0 0 1,0 0-1,1 0 0,-1 0 0,0-1 1,0 1-1,1 0 0,77-89-9858,-43 45 2334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8.852"/>
    </inkml:context>
    <inkml:brush xml:id="br0">
      <inkml:brushProperty name="width" value="0.025" units="cm"/>
      <inkml:brushProperty name="height" value="0.025" units="cm"/>
    </inkml:brush>
  </inkml:definitions>
  <inkml:trace contextRef="#ctx0" brushRef="#br0">157 1 4164,'0'0'9545,"-1"10"-6983,-5 61-242,-6 138 2899,13-176-5736,1 0 1,8 43 0,-6-63 851,1 13-7268,-7-23 3359,-5-14 2258,-7-10 2517,-31-39 0,-17-23 5119,57 76-5777,2 0-1,-1 0 0,1 0 0,0 0 0,0 0 0,1-1 0,0 1 0,1-1 1,-1 1-1,1-12 0,1 18-471,0-1 0,1 0 0,-1 1 0,0-1 0,1 1 0,0-1 0,-1 1 0,1-1-1,0 1 1,0-1 0,0 1 0,0 0 0,0-1 0,0 1 0,0 0 0,0 0 0,1 0 0,-1 0 0,0 0 0,1 0 0,-1 0 0,1 1 0,-1-1 0,1 0 0,-1 1 0,1-1 0,-1 1 0,1 0 0,0-1 0,-1 1 0,4 0 0,62-3 137,-52 4-189,59 4-1858,-19 0-3134,-7-4-3232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9.414"/>
    </inkml:context>
    <inkml:brush xml:id="br0">
      <inkml:brushProperty name="width" value="0.025" units="cm"/>
      <inkml:brushProperty name="height" value="0.025" units="cm"/>
    </inkml:brush>
  </inkml:definitions>
  <inkml:trace contextRef="#ctx0" brushRef="#br0">242 17 21076,'0'0'2920,"-9"-3"176,5 0-2951,-1 1-1,0 0 1,0 1 0,0-1-1,0 1 1,0 0-1,0 0 1,0 1 0,0-1-1,0 1 1,0 0-1,-1 1 1,1-1-1,0 1 1,0 0 0,0 0-1,0 1 1,0-1-1,1 1 1,-1 0 0,0 0-1,1 1 1,-7 4-1,5-2-91,-1 1 0,1 0 0,0 0-1,0 1 1,-5 7 0,10-11-45,-1-1 1,1 0-1,-1 1 1,1-1-1,0 1 1,0 0-1,0-1 0,0 1 1,0 0-1,1-1 1,-1 1-1,1 0 1,0 0-1,0 0 1,0-1-1,0 1 1,0 0-1,1 0 1,0 4-1,0-5-2,0-1 0,1 1 1,-1-1-1,0 1 0,0-1 0,1 1 0,-1-1 1,1 0-1,-1 0 0,1 0 0,0 0 0,-1 0 1,1 0-1,0 0 0,0-1 0,0 1 0,-1 0 1,1-1-1,0 0 0,0 1 0,2-1 0,47 3 26,-41-3-61,32-2-402,-30 1 219,-1 0 0,1 0 0,-1 1 0,1 1 0,-1 0 0,0 1 0,1 0 1,19 6-1,-30-8 215,-1 0 0,1 1 1,0-1-1,-1 1 0,1-1 1,-1 0-1,1 1 0,-1-1 1,1 1-1,-1-1 0,1 1 1,-1-1-1,0 1 0,1-1 1,-1 1-1,0 0 1,1-1-1,-1 1 0,0 0 1,0-1-1,1 1 0,-1 0 1,0-1-1,0 1 0,0 0 1,0-1-1,0 1 0,0 0 1,0-1-1,0 1 0,0 0 1,0-1-1,-1 1 0,1 0 1,0-1-1,0 1 0,-1 0 1,1-1-1,0 1 1,-1-1-1,1 1 0,-1-1 1,1 1-1,0-1 0,-1 1 1,1-1-1,-1 1 0,0-1 1,1 1-1,-1-1 0,1 0 1,-1 1-1,1-1 0,-2 1 1,-34 19 1013,9-6-730,-1-2 0,-1-1 0,0-1 0,0-2-1,-1-1 1,0-1 0,-35 2 0,53-13-4645,10-4-1576,2-11-9745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0.424"/>
    </inkml:context>
    <inkml:brush xml:id="br0">
      <inkml:brushProperty name="width" value="0.025" units="cm"/>
      <inkml:brushProperty name="height" value="0.025" units="cm"/>
    </inkml:brush>
  </inkml:definitions>
  <inkml:trace contextRef="#ctx0" brushRef="#br0">225 253 10794,'1'-8'5835,"-1"3"-5304,0-1 0,1 1 0,-2 0 1,1 0-1,-1 0 0,0 0 0,-2-9 0,2 12-331,0 0 1,0 0-1,0 0 0,-1 0 0,1 1 0,0-1 1,-1 0-1,1 1 0,-1-1 0,0 1 0,1-1 1,-1 1-1,0 0 0,0 0 0,0 0 0,0 0 1,0 0-1,0 0 0,0 0 0,-1 1 0,1-1 1,0 1-1,0 0 0,0-1 0,-3 1 0,-2 1-37,1-1 0,0 1 0,-1 0 0,1 0 0,0 1 0,0 0 0,0 0 0,0 0 0,1 1 0,-1 0 0,0 0 0,1 0 0,0 1 0,0 0-1,0 0 1,0 0 0,1 1 0,0-1 0,-1 1 0,-2 6 0,0-3-109,1 0 0,1 0 0,-1 1-1,2 0 1,-1 0 0,1 0 0,0 1 0,1 0 0,0-1 0,1 1-1,-3 20 1,5-30-50,0 1-1,0 0 0,0-1 0,0 1 1,0-1-1,0 1 0,0 0 1,0-1-1,0 1 0,0-1 1,0 1-1,1 0 0,-1-1 1,0 1-1,0-1 0,1 1 1,-1-1-1,0 1 0,1-1 1,-1 1-1,0-1 0,1 1 1,-1-1-1,1 1 0,-1-1 0,1 0 1,-1 1-1,1-1 0,-1 0 1,1 1-1,-1-1 0,1 0 1,0 0-1,-1 0 0,2 1 1,26-7 107,25-26 80,-16 3-141,-2-2 0,45-50 0,-65 65-53,-1-1-1,-1-1 1,-1 0-1,0-1 1,-2 0 0,0 0-1,10-31 1,-16 33 7,-9 14-16,-13 27-12,-1 11 45,1 0 0,2 2 1,2 0-1,1 0 0,2 2 1,-10 59-1,20-93-89,1 0 0,-1 0 0,1 0-1,0 1 1,1-1 0,-1 0 0,1 0 0,0 0-1,3 8 1,-3-11 10,0-1 0,0 1-1,0-1 1,0 0 0,0 1 0,1-1 0,-1 0-1,0 0 1,1 0 0,-1 0 0,1 0-1,0 0 1,-1 0 0,1 0 0,0-1-1,-1 1 1,1-1 0,0 1 0,0-1 0,-1 0-1,1 0 1,0 1 0,0-1 0,0 0-1,0-1 1,-1 1 0,1 0 0,0 0-1,2-1 1,3-1-819,0 0 0,-1 0-1,1-1 1,0 1 0,-1-1 0,0-1-1,1 1 1,-1-1 0,0 0-1,-1-1 1,1 1 0,-1-1 0,0 0-1,6-9 1,18-21-7910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0.766"/>
    </inkml:context>
    <inkml:brush xml:id="br0">
      <inkml:brushProperty name="width" value="0.025" units="cm"/>
      <inkml:brushProperty name="height" value="0.025" units="cm"/>
    </inkml:brush>
  </inkml:definitions>
  <inkml:trace contextRef="#ctx0" brushRef="#br0">127 1 6726,'0'0'13410,"-12"12"-11659,-3 3-1269,2 1-1,0 0 1,-19 33-1,26-39-103,0 1 1,1 0-1,0 0 0,1 0 0,0 0 0,1 1 0,1 0 0,-1 0 0,0 20 0,3-30-335,0-1-1,0 0 0,0 1 1,0-1-1,0 1 1,0-1-1,1 1 1,-1-1-1,0 0 1,1 1-1,-1-1 1,1 1-1,0-1 0,-1 0 1,1 0-1,0 1 1,0-1-1,0 0 1,0 0-1,0 0 1,0 0-1,0 0 1,0 0-1,0 0 1,0 0-1,3 1 0,-1-1-8,0-1-1,0 1 1,0-1-1,0 1 0,0-1 1,0 0-1,0 0 1,0 0-1,0-1 0,0 1 1,0-1-1,4-1 1,4-1-10,-1-1 0,0 0 1,-1 0-1,1-1 0,-1-1 1,16-10-1,-19 10 14,1-1-1,-1 1 1,0-1 0,0 0-1,-1 0 1,0-1-1,-1 0 1,1 0 0,-1 0-1,-1 0 1,0 0 0,0-1-1,0 0 1,-1 1-1,0-1 1,-1 0 0,0 0-1,-1 0 1,0 0 0,-1-17-1,1 25-18,-1-1 1,1 1-1,-1 0 0,1-1 0,0 1 0,-1 0 1,0 0-1,1-1 0,-1 1 0,0 0 1,0 0-1,1 0 0,-1 0 0,0 0 0,0 0 1,0 0-1,0 0 0,-1 1 0,1-1 0,0 0 1,0 0-1,0 1 0,-1-1 0,1 1 1,0-1-1,0 1 0,-1 0 0,1-1 0,-1 1 1,1 0-1,0 0 0,-2 0 0,1 0-22,0 0-1,0 0 0,0 1 1,0-1-1,0 0 1,0 1-1,0 0 1,0-1-1,0 1 0,1 0 1,-1 0-1,0 0 1,1 0-1,-1 0 0,0 0 1,1 0-1,-1 1 1,1-1-1,0 1 1,-1-1-1,0 3 0,0-1-157,0 1 0,0 0 1,0 0-1,0-1 0,1 1 0,0 0 0,0 0 0,0 0 0,0 1 0,1-1 0,-1 0 0,1 0 0,0 0 0,0 0 0,1 1 0,-1-1 0,1 0 0,1 5 1,0-6-196,-1-1 0,1 1 1,0-1-1,0 1 0,0-1 1,0 0-1,0 0 0,0 0 1,1 0-1,-1 0 0,1 0 1,-1 0-1,1-1 0,0 0 1,-1 1-1,1-1 0,0 0 1,0 0-1,0 0 0,0-1 1,0 1-1,0-1 0,0 0 1,0 0-1,4 0 0,33 1-5249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1.096"/>
    </inkml:context>
    <inkml:brush xml:id="br0">
      <inkml:brushProperty name="width" value="0.025" units="cm"/>
      <inkml:brushProperty name="height" value="0.025" units="cm"/>
    </inkml:brush>
  </inkml:definitions>
  <inkml:trace contextRef="#ctx0" brushRef="#br0">116 0 18385,'-9'7'2888,"5"-3"-2489,-14 9 1518,2 2 1,-18 17-1,31-29-1693,0 0-1,0 0 1,0 0 0,1 1-1,-1-1 1,1 1 0,0-1-1,0 1 1,0 0 0,0 0-1,0 0 1,1 0 0,0 0-1,0 0 1,0 0 0,0 1-1,1-1 1,0 0 0,0 0-1,0 6 1,1-8-212,0-1 0,1 0 0,-1 0 0,0 1 0,0-1-1,1 0 1,-1 0 0,1-1 0,-1 1 0,1 0 0,-1 0 0,1-1 0,-1 1 0,1-1-1,0 1 1,-1-1 0,1 0 0,0 1 0,-1-1 0,1 0 0,0 0 0,-1 0 0,1-1 0,0 1-1,-1 0 1,3-1 0,46-10 121,-34 4-200,0-1 0,-1 0 0,0-1 0,24-19-1,-26 18-47,0 0-1,1 1 0,0 1 0,0 0 0,22-8 0,-36 16 121,0 0 0,1 0-1,-1 0 1,1-1-1,-1 1 1,1 0-1,-1 0 1,0 0-1,1 0 1,-1 0 0,1 0-1,-1 0 1,1 0-1,-1 0 1,1 0-1,-1 1 1,0-1-1,1 0 1,-1 0-1,1 0 1,-1 0 0,1 1-1,-1-1 1,0 0-1,1 0 1,-1 1-1,0-1 1,1 0-1,-1 1 1,0-1 0,1 0-1,-1 1 1,0-1-1,0 0 1,0 1-1,1-1 1,-1 1-1,0-1 1,0 1-1,0 0 1,1 27 416,-14 27 194,8-42-615,1 0 0,1 0 0,0 1 0,1-1 0,0 16 0,2-29-4,0 1 0,1 0 0,-1-1 0,1 1 0,-1 0 0,1-1 0,-1 1 1,1-1-1,0 1 0,-1-1 0,1 1 0,-1-1 0,1 1 0,0-1 0,0 0 0,-1 1 0,1-1 0,0 0 0,0 0 0,-1 1 0,1-1 1,0 0-1,0 0 0,-1 0 0,1 0 0,0 0 0,0 0 0,0 0 0,-1 0 0,1 0 0,0-1 0,0 1 0,0 0 0,-1 0 0,2-1 1,33-10-1020,21-29-4914,-20 7-1861,-4 1-3504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1.692"/>
    </inkml:context>
    <inkml:brush xml:id="br0">
      <inkml:brushProperty name="width" value="0.025" units="cm"/>
      <inkml:brushProperty name="height" value="0.025" units="cm"/>
    </inkml:brush>
  </inkml:definitions>
  <inkml:trace contextRef="#ctx0" brushRef="#br0">101 279 18001,'-8'9'2621,"6"-7"-2530,-54 64 4837,51-60-4468,1 0-1,0 0 1,1 1-1,0-1 1,0 1-1,0 0 0,1 0 1,0 0-1,0 0 1,1 0-1,-2 12 1,3-18-439,0 0 0,0 0 0,0 0 0,1 1 0,-1-1 0,0 0 1,0 0-1,1 0 0,-1 1 0,0-1 0,1 0 0,-1 0 0,1 0 0,0 0 0,-1 0 0,1 0 1,0 0-1,0 0 0,-1 0 0,1 0 0,0-1 0,0 1 0,0 0 0,0 0 0,0-1 0,0 1 1,0-1-1,2 1 0,0 0 0,1 0 1,-1 0-1,1-1 1,-1 0-1,1 1 0,0-1 1,-1-1-1,1 1 1,-1 0-1,4-2 1,2 0-18,0 0 0,-1-1 0,1 0 0,-1 0 0,0-1 0,0 0 1,13-9-1,-13 5-37,0-1 0,-1 0 1,0 0-1,-1-1 1,0 1-1,0-1 0,-1-1 1,0 1-1,-1-1 0,0 0 1,-1 0-1,0 0 1,-1-1-1,0 1 0,-1 0 1,0-1-1,-1-15 0,-17 72-335,16-42 402,1 0 0,-1 0-1,1 0 1,-1 0 0,1 0 0,0 0-1,0 0 1,0 0 0,1 0 0,-1 0-1,1 0 1,0 0 0,0 0 0,0-1-1,0 1 1,0 0 0,0 0 0,1-1-1,0 1 1,-1-1 0,1 1 0,0-1-1,4 4 1,-1-3 32,0-1-1,0 0 0,0 0 1,0 0-1,1-1 1,-1 0-1,0 0 0,1 0 1,-1-1-1,1 1 1,-1-1-1,10-2 0,0 0-60,1 0-1,-1-1 1,0-1-1,-1-1 1,1 0 0,-1-1-1,0 0 1,0-1-1,-1-1 1,0 0-1,0-1 1,17-15-1,-8 4-103,0-1 1,-1-1-1,-1 0 0,-1-2 0,23-38 0,-33 48 5,-4 7-51,0 0 0,0-1 0,-1 0 1,0 0-1,-1 0 0,1-1 0,-1 1 0,-1-1 0,3-16 1,-18 43 117,-3 8 204,1 0 1,1 1-1,1 0 1,2 1-1,1 0 1,1 1-1,1 0 1,2 1 0,1-1-1,1 1 1,1 56-1,3-82-177,0 1 0,1-1 0,0 0 0,0 0 0,0 0 0,0 0 0,1 0 0,-1 0 0,1 0 0,0 0 0,0 0 0,1-1 0,-1 1 0,1-1 0,0 0 0,0 0 0,0 0 0,0 0 0,0 0 0,0-1 0,1 1 0,0-1 0,-1 0 0,1 0 0,0 0 0,0-1 0,0 1 0,0-1 0,0 0 0,0 0 0,1 0 0,-1-1 0,0 1 0,0-1 0,1 0 0,-1 0 0,0-1 0,7-1 0,-10 2 1,1-1-1,-1 0 1,1 0 0,0 0-1,-1 0 1,1 0-1,-1 0 1,0 0 0,1 0-1,-1 0 1,0-1 0,0 1-1,0 0 1,0-1-1,0 1 1,0-1 0,0 0-1,0 1 1,-1-1 0,1 1-1,0-1 1,-1 0-1,0 0 1,1 1 0,-1-1-1,0 0 1,0 0 0,0 0-1,0 1 1,0-1-1,-1-2 1,1-2-11,-1 1 0,0 0 0,0-1 0,0 1 0,-1 0 0,1 0 0,-1-1 0,-1 1 0,-3-6 0,-5-3-238,0 1 0,-2 0 0,1 1 0,-2 1-1,1 0 1,-25-15 0,19 13 446,0-1 0,-31-30 1,49 44-193,1 0 1,0 0 0,0 0 0,0 0 0,0-1 0,-1 1 0,1 0 0,0 0 0,0 0 0,0-1 0,0 1 0,0 0 0,0 0 0,0-1-1,-1 1 1,1 0 0,0 0 0,0-1 0,0 1 0,0 0 0,0 0 0,0-1 0,0 1 0,0 0 0,0 0 0,0-1 0,1 1 0,-1 0 0,0 0-1,0-1 1,0 1 0,0 0 0,0 0 0,0 0 0,0-1 0,1 1 0,-1 0 0,0 0 0,0 0 0,0-1 0,1 1 0,-1 0 0,0 0-1,0 0 1,0 0 0,1 0 0,-1-1 0,0 1 0,21-6 397,21 2 75,2 2-1139,-19 2-1207,-1-1-1,0-2 0,33-6 1,-14-4-6210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2.646"/>
    </inkml:context>
    <inkml:brush xml:id="br0">
      <inkml:brushProperty name="width" value="0.025" units="cm"/>
      <inkml:brushProperty name="height" value="0.025" units="cm"/>
    </inkml:brush>
  </inkml:definitions>
  <inkml:trace contextRef="#ctx0" brushRef="#br0">71 162 15791,'0'-4'1181,"0"0"-1,0 0 1,1 0-1,-1 0 1,1 1 0,0-1-1,3-7 1,-1 6-869,0 0 1,0 0 0,1 0-1,0 0 1,0 0 0,5-4-1,15-17-249,-23 23 122,1 1-1,0-1 1,-1 0-1,1 0 1,-1 0-1,0 0 1,0 0-1,0 0 1,0 0-1,-1 0 1,1 0-1,-1 0 1,0 0-1,0-1 1,0-4-1,0 7-185,0 1 0,0 0 0,0 0 0,0-1 0,0 1 0,0 0-1,0 0 1,0 0 0,0-1 0,0 1 0,0 0 0,1 0 0,-1 0-1,0-1 1,0 1 0,0 0 0,0 0 0,0 0 0,1 0-1,-1-1 1,0 1 0,0 0 0,0 0 0,0 0 0,1 0 0,-1 0-1,0 0 1,0 0 0,1-1 0,-1 1 0,0 0 0,0 0 0,0 0-1,1 0 1,-1 0 0,0 0 0,0 0 0,1 0 0,-1 0 0,0 0-1,0 0 1,0 0 0,1 1 0,-1-1 0,0 0-1,1 1 1,-1-1-1,0 1 1,1-1 0,-1 1-1,0-1 1,0 1-1,1-1 1,-1 1-1,0 0 1,0-1 0,0 1-1,0-1 1,0 1-1,0 0 1,0-1-1,0 1 1,0-1 0,0 1-1,0 0 1,0-1-1,0 1 1,-1-1-1,1 1 1,0 0 0,0-1-1,-1 1 1,1-1-1,0 1 1,-2 0-1,-41 87 360,-31 72 928,67-140-1174,0 0-1,2 0 1,0 0-1,1 0 0,1 1 1,0 25-1,3-45-111,0-1 0,0 1 0,0-1 0,0 1 0,0 0 0,0-1 0,0 1 0,0-1 0,0 1 0,0-1 0,0 1 0,1-1 0,-1 1 0,0-1 0,0 1 0,1-1 0,-1 1 0,0-1 0,1 1 0,-1-1 0,1 0 0,-1 1 0,0-1 0,1 1 0,-1-1 0,1 0 0,-1 0 0,1 1 0,-1-1 0,1 0 0,-1 0 0,1 1 0,0-1 0,24-4 0,21-22 0,96-105 0,-61 52 0,-81 78 0,1 0 0,0 0 0,0 0 0,0 0 0,-1 1 0,1-1 0,0 0 0,0 1 0,0-1 0,0 0 0,0 1 0,0-1 0,0 1 0,0 0 0,0-1 0,0 1 0,1 0 0,-1-1 0,0 1 0,0 0 0,0 0 0,0 0 0,0 0 0,1 0 0,0 1 0,-1 0 0,0-1 0,0 1 0,0 0 0,-1 0 0,1 0 0,0 0 0,0 0 0,-1 0 0,1 1 0,-1-1 0,1 0 0,-1 0 0,1 0 0,-1 1 0,0-1 0,0 0 0,0 0 0,1 3 0,-1 10 0,0 1 0,-3 29 0,2-36 0,-10 85 0,11-93-43,0 1 0,0-1 0,1 1 0,-1 0 1,0-1-1,1 1 0,-1-1 0,0 1 0,1-1 0,-1 1 0,1-1 0,-1 1 0,1-1 0,-1 1 1,1-1-1,-1 0 0,1 1 0,-1-1 0,1 0 0,-1 1 0,1-1 0,0 0 0,-1 0 1,1 0-1,0 0 0,-1 1 0,1-1 0,-1 0 0,1 0 0,0 0 0,-1 0 0,1 0 1,0-1-1,-1 1 0,1 0 0,0 0 0,-1 0 0,1 0 0,-1-1 0,1 1 0,0 0 0,0-1 1,30-11-4125,-5-6-1401,1-6-1751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46.402"/>
    </inkml:context>
    <inkml:brush xml:id="br0">
      <inkml:brushProperty name="width" value="0.025" units="cm"/>
      <inkml:brushProperty name="height" value="0.025" units="cm"/>
    </inkml:brush>
  </inkml:definitions>
  <inkml:trace contextRef="#ctx0" brushRef="#br0">595 49 5573,'0'0'3871,"-8"-3"-1928,0 0-1669,1 1 1,-1 0-1,0 1 0,1-1 1,-1 1-1,0 1 1,0 0-1,1 0 0,-1 0 1,0 1-1,0 0 0,1 1 1,-1-1-1,-11 5 1,-9 10-20,0 0 1,2 2 0,0 1 0,1 1-1,1 1 1,1 1 0,0 1-1,2 1 1,1 1 0,1 1 0,-22 39-1,16-18-253,2 0 0,2 1-1,2 1 1,2 1 0,2 1-1,-9 60 1,20-86-14,1-1 1,0 1-1,2 0 0,1-1 1,1 1-1,1 0 0,1-1 0,6 26 1,-7-42 6,1 0 1,0 0-1,0-1 1,0 1 0,1 0-1,0-1 1,1 0-1,-1 0 1,1-1-1,1 1 1,-1-1-1,1 0 1,0 0 0,1-1-1,-1 0 1,1 0-1,0 0 1,0-1-1,1 0 1,-1-1-1,1 1 1,0-1 0,0-1-1,0 0 1,0 0-1,0 0 1,10 0-1,-2-2 19,-1 0 0,0 0 0,1-2 0,-1 0 0,0-1 0,0 0 0,0-1 0,0-1 0,-1-1-1,0 0 1,0 0 0,0-1 0,-1-1 0,0-1 0,-1 1 0,14-14 0,9-9 15,-1-1 1,-2-2 0,-1-1-1,27-42 1,-15 15-5,-3-2 0,-2-2 0,29-71 0,-49 94 5,-2-1 1,-2-1 0,-1 1-1,-3-2 1,-2 0 0,3-51 0,-10 86-57,-1 0 0,0 0-1,-1 0 1,0 0 0,-4-16 0,4 23-153,0 1-1,0 0 0,0 0 0,0 0 1,-1 0-1,0 0 0,1 1 0,-1-1 1,0 0-1,0 1 0,-1-1 0,1 1 1,0 0-1,-1 0 0,0 0 1,1 0-1,-1 0 0,0 0 0,0 1 1,0-1-1,-5-1 0,-39-3-6402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2.989"/>
    </inkml:context>
    <inkml:brush xml:id="br0">
      <inkml:brushProperty name="width" value="0.025" units="cm"/>
      <inkml:brushProperty name="height" value="0.025" units="cm"/>
    </inkml:brush>
  </inkml:definitions>
  <inkml:trace contextRef="#ctx0" brushRef="#br0">97 12 11659,'0'0'12785,"-8"6"-10644,-1 1-1630,1 0 1,0 1-1,1-1 1,0 2-1,0-1 0,-10 17 1,14-19-327,-1 1 1,1-1 0,0 1 0,0 0 0,1-1 0,0 1 0,0 0 0,1 1 0,0-1-1,0 0 1,0 0 0,1 0 0,1 8 0,-1-14-186,0 0 0,0 0 0,0 0 0,0 0 0,1-1 0,-1 1 0,0 0 0,1 0 0,-1 0 0,0 0 0,1-1 0,-1 1 0,1 0 0,-1 0 0,1-1 0,0 1 0,-1 0 0,1-1 0,0 1 0,-1-1 0,1 1 0,0-1 0,0 1 0,0-1 0,-1 0 0,1 1 0,1-1 0,28-2 0,-23 0 0,0-1 0,-1 0 0,1 0 0,-1-1 0,1 1 0,6-6 0,-4 0 0,-1 0 0,0 0 0,0-1 0,0 0 0,-1 0 0,-1 0 0,0-1 0,0 0 0,-1-1 0,0 1 0,-1-1 0,-1 0 0,0 0 0,3-22 0,-23 90 0,2-10 0,6 19-998,9-63 936,0 0 1,-1 0 0,1-1 0,0 1 0,0 0-1,0 0 1,1 0 0,-1 0 0,0-1-1,1 1 1,-1 0 0,1 0 0,0-1 0,-1 1-1,1 0 1,0-1 0,0 1 0,0-1-1,0 1 1,0-1 0,0 1 0,1-1 0,-1 0-1,0 0 1,1 1 0,-1-1 0,1 0-1,-1 0 1,1-1 0,0 1 0,2 1 0,4-1-679,0-1 0,0 0 0,1-1 0,-1 0 0,0 0 1,0 0-1,0-1 0,0 0 0,-1-1 0,1 0 0,0 0 0,-1 0 1,0-1-1,0 0 0,0-1 0,9-7 0,26-20-9702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3.470"/>
    </inkml:context>
    <inkml:brush xml:id="br0">
      <inkml:brushProperty name="width" value="0.025" units="cm"/>
      <inkml:brushProperty name="height" value="0.025" units="cm"/>
    </inkml:brush>
  </inkml:definitions>
  <inkml:trace contextRef="#ctx0" brushRef="#br0">78 68 16624,'-7'10'1991,"-5"6"-797,0 0 1,-12 26 0,20-34-793,1-1 0,0 0 0,0 1 0,1 0 0,0-1 1,0 1-1,1 0 0,0 0 0,0 0 0,1 15 1,0-22-363,0 1 1,1 0-1,-1 0 1,0-1 0,1 1-1,0 0 1,-1-1 0,1 1-1,0-1 1,0 1 0,0-1-1,0 1 1,0-1-1,0 1 1,0-1 0,0 0-1,1 0 1,-1 0 0,0 1-1,1-1 1,-1-1 0,2 2-1,1 0-8,0-1 1,-1 0-1,1 0 0,0 0 0,0 0 0,0-1 0,-1 1 1,1-1-1,8 0 0,-6-1 6,1 0-1,-1 0 1,1 0 0,-1 0-1,1-1 1,-1 0-1,0-1 1,0 1 0,0-1-1,0 0 1,-1-1 0,7-4-1,-4-2 162,0-1 0,0 0 0,-1 0 0,0-1 0,-1 0 0,-1 0 0,6-17 0,10-43 1631,-21 75-1821,0-1 0,0 1-1,0 0 1,1-1 0,-1 1 0,1-1-1,0 1 1,0 0 0,0-1 0,0 0 0,0 1-1,0-1 1,1 0 0,-1 1 0,1-1-1,0 0 1,0 0 0,-1 0 0,1 0-1,3 1 1,0 0 28,0 0 0,0 0 0,0 0 0,1-1 0,-1 0 0,1 0 0,0 0 0,10 1 0,2-1 39,-1 0 1,1-2 0,-1 0 0,1-1-1,25-4 1,-27 1-77,-1 0 0,0-1 0,0 0 0,0-1 0,14-9 0,-21 11 0,0 0 0,-1-1 0,0 0 0,0-1 0,0 0 0,0 0 0,-1 0 0,0-1 0,0 0 0,6-10 0,-11 16 0,0 0 0,-1 0 0,1 0 0,-1 0 0,1 0 0,-1 0 0,1 1 0,-1-1 0,0 0 0,1 0 0,-1-1 0,0 1 0,0 0 0,0 0 0,0 0 0,0 0 0,0 0 0,0 0 0,0 0 0,0 0 0,0 0 0,0 0 0,-1 0 0,1 0 0,0 0 0,-1 0 0,1 0 0,-1 0 0,1 0 0,-1 0 0,0 0 0,1 1 0,-1-1 0,0 0 0,1 0 0,-1 1 0,0-1 0,0 0 0,0 1 0,0-1 0,0 1 0,0-1 0,0 1 0,0 0 0,0-1 0,0 1 0,0 0 0,0-1 0,0 1 0,0 0 0,0 0 0,0 0 0,0 0 0,0 0 0,0 0 0,-1 1 0,-7-2 0,1 1 0,-1 1 0,1-1 0,0 2 0,-15 3 0,14-2 0,0 0 0,0 1 0,0 0 0,1 1 0,0 0 0,0 0 0,0 1 0,-9 9 0,13-12 0,1 0 0,0 1 0,-1-1 0,2 1 0,-1 0 0,0 0 0,1 0 0,0 0 0,0 0 0,0 0 0,0 1 0,1-1 0,-1 1 0,1-1 0,0 1 0,1 0 0,-1-1 0,1 9 0,0-10 0,1-1 0,0 1 0,0-1 0,0 0 0,0 1 0,0-1 0,1 0 0,-1 0 0,1 0 0,-1 0 0,1 0 0,0 0 0,-1 0 0,1-1 0,0 1 0,0 0 0,1-1 0,-1 0 0,0 1 0,0-1 0,1 0 0,-1 0 0,0-1 0,1 1 0,3 0 0,8 3 0,0-1 0,1-1 0,17 1 0,-4-1-400,54-5 0,-9-12-2868,-15-7-5412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4.146"/>
    </inkml:context>
    <inkml:brush xml:id="br0">
      <inkml:brushProperty name="width" value="0.025" units="cm"/>
      <inkml:brushProperty name="height" value="0.025" units="cm"/>
    </inkml:brush>
  </inkml:definitions>
  <inkml:trace contextRef="#ctx0" brushRef="#br0">142 1 19186,'0'0'2632,"-2"8"-577,-11 45-163,2 0 0,-4 68 0,13-99-1777,1 0 1,1 0 0,1 0-1,1 1 1,1-1-1,2-1 1,0 1-1,12 35 1,-8-39-297,-9-24-1937,-16-30-1925,-37-35-1888,16 21 4196,4-1 5093,41 50 703,35 9-3221,-7 0-1040,-1-2 1,51 2 0,21-7-6480,-61-4 551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4.489"/>
    </inkml:context>
    <inkml:brush xml:id="br0">
      <inkml:brushProperty name="width" value="0.025" units="cm"/>
      <inkml:brushProperty name="height" value="0.025" units="cm"/>
    </inkml:brush>
  </inkml:definitions>
  <inkml:trace contextRef="#ctx0" brushRef="#br0">127 36 9929,'0'0'10506,"-10"-1"-8450,6 0-1915,0 0 0,0 1 0,0 0 0,0 0 0,1 0 1,-1 0-1,0 1 0,0-1 0,0 1 0,0 0 0,0 0 0,1 0 1,-1 1-1,0-1 0,1 1 0,0 0 0,-1 0 0,1 1 1,0-1-1,0 0 0,0 1 0,0 0 0,0 0 0,1 0 0,-1 0 1,1 0-1,0 0 0,0 1 0,0-1 0,0 1 0,1-1 1,-1 1-1,0 5 0,0-5-28,0 0-1,1 0 1,0 0 0,-1 0-1,2 0 1,-1 0 0,0 1-1,1-1 1,0 0 0,0 1 0,0-1-1,0 0 1,1 0 0,0 1-1,-1-1 1,2 0 0,1 5-1,-2-6-61,1-1 0,0 1 0,0-1 0,0 1 0,1-1 0,-1 0 0,0 0 0,1 0 0,0 0 0,-1-1 0,1 1 0,0-1 0,0 1 0,0-1-1,0 0 1,0 0 0,0 0 0,0-1 0,0 1 0,0-1 0,0 1 0,0-1 0,5 0 0,-3 0 7,1 0 1,0 0 0,-1-1-1,1 1 1,0-1-1,-1 0 1,1-1 0,-1 1-1,0-1 1,1 0-1,-1-1 1,0 1-1,0-1 1,0 0 0,-1 0-1,1 0 1,-1-1-1,0 0 1,0 0 0,0 0-1,0 0 1,-1-1-1,1 1 1,-1-1-1,0 0 1,-1 0 0,1 0-1,-1 0 1,0 0-1,0-1 1,-1 1 0,1-1-1,-1 1 1,0-1-1,-1 0 1,0 1-1,0-10 1,0 12-293,0 1 0,0-1 1,-1 1-1,1-1 0,-1 1 0,1-1 0,-1 1 1,0-1-1,0 1 0,0 0 0,0 0 0,-1-1 0,1 1 1,-1 0-1,1 0 0,-1 0 0,1 0 0,-1 1 1,0-1-1,-4-2 0,0 0-1361,0 1 0,0-1 0,0 2 1,-1-1-1,1 1 0,-11-3 0,-5 1-14489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5.076"/>
    </inkml:context>
    <inkml:brush xml:id="br0">
      <inkml:brushProperty name="width" value="0.025" units="cm"/>
      <inkml:brushProperty name="height" value="0.025" units="cm"/>
    </inkml:brush>
  </inkml:definitions>
  <inkml:trace contextRef="#ctx0" brushRef="#br0">131 1 14414,'0'0'8167,"-4"9"-5973,-8 13-1092,-48 107 2580,55-116-3471,0 0 0,1 1 0,1-1 0,0 1 1,1 0-1,0 0 0,1 1 0,1 17 0,1-30-196,-1 0 0,0-1 0,1 1 0,-1 0 0,1 0 0,-1-1 0,1 1 0,0-1 0,0 1 0,0 0 0,0-1 0,0 1 0,0-1 0,0 0 0,0 1 1,1-1-1,-1 0 0,0 0 0,1 0 0,-1 0 0,1 0 0,2 1 0,0 0 12,1 0 1,0-1-1,0 1 0,0-1 1,-1-1-1,1 1 1,0-1-1,7 0 0,3 0-68,1-2-1,0 0 1,-1-1-1,23-7 0,-16 2-295,-15 5 181,-1 0 0,0 1 1,0 0-1,1 0 0,0 1 0,-1-1 1,1 1-1,0 1 0,8-1 0,-14 2 151,0 0-1,0-1 0,0 1 1,-1-1-1,1 1 0,0 0 1,-1 0-1,1-1 0,0 1 0,-1 0 1,1 0-1,-1 0 0,1 0 1,-1 0-1,0 0 0,1-1 1,-1 1-1,0 0 0,0 0 1,0 0-1,1 0 0,-1 0 1,0 0-1,0 0 0,0 0 1,-1 0-1,1 0 0,0 0 0,0 0 1,-1 0-1,1 0 0,0 0 1,-1 0-1,0 1 0,-13 36 456,7-27-333,-1-1 0,1 1-1,-2-1 1,1-1 0,-1 1 0,-1-1-1,0-1 1,0 0 0,0 0-1,-1-1 1,0-1 0,-1 1 0,1-2-1,-1 0 1,-1 0 0,1-1-1,0-1 1,-1 0 0,0 0 0,0-1-1,-24 0 1,36-2-133,-1 0 0,1 0-1,-1 0 1,1 0 0,-1-1 0,1 1 0,-1 0-1,1-1 1,-1 1 0,1-1 0,0 1-1,-1-1 1,1 0 0,0 1 0,-1-1 0,1 0-1,0 0 1,0 0 0,0 0 0,0 0 0,0 0-1,0 0 1,0-1 0,0 1 0,-1-2 0,1 0-70,1 0 1,-1 0 0,1 1 0,0-1-1,-1 0 1,1 0 0,0 0 0,1 1-1,-1-1 1,0 0 0,1 0 0,1-4 0,1-1-249,-1 0 0,1 1 0,1 0 0,-1 0 0,1 0 0,1 0 0,-1 1 0,1 0 0,7-8 0,1 4-1822,0 1-1,1 0 0,0 1 1,1 1-1,0 0 0,24-8 0,10 1-7025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5.440"/>
    </inkml:context>
    <inkml:brush xml:id="br0">
      <inkml:brushProperty name="width" value="0.025" units="cm"/>
      <inkml:brushProperty name="height" value="0.025" units="cm"/>
    </inkml:brush>
  </inkml:definitions>
  <inkml:trace contextRef="#ctx0" brushRef="#br0">32 129 4132,'0'0'8477,"12"1"-3629,-2 0-4366,6 0 1312,0 0 1,1-1-1,16-2 0,-28 1-1476,1 0 0,0 0-1,-1-1 1,1 1 0,-1-1 0,1 0-1,-1-1 1,0 1 0,0-1-1,0 0 1,0-1 0,-1 1-1,9-8 1,-10 8-173,-1 0-1,1 0 1,0 0 0,-1 0-1,0 0 1,1 0-1,-2-1 1,1 1 0,0 0-1,0-1 1,-1 0 0,0 1-1,0-1 1,0 0 0,0 0-1,-1 0 1,1 0 0,-1 0-1,0 1 1,-1-7 0,0 9-137,1 0 1,-1 0-1,0 0 1,0 0 0,0 0-1,0 0 1,-1 1-1,1-1 1,0 0 0,0 1-1,0-1 1,-1 1 0,1-1-1,0 1 1,0-1-1,-1 1 1,1 0 0,0 0-1,-1 0 1,1 0 0,0 0-1,-1 0 1,-1 0-1,-36 6-49,29-2 41,0 1 0,0 0 0,0 1 0,1 0 0,0 0 0,1 1 0,-1 0 0,-12 15 0,10-10 0,0 2 0,0-1 0,1 2 0,-15 28 0,23-39 0,0 1 0,0-1 0,1 1 0,-1 0 0,1-1 0,0 1 0,0 0 0,0 0 0,1-1 0,0 9 0,0-12 0,1 1 0,-1-1 0,1 1 0,-1 0 0,1-1 0,0 1 0,-1-1 0,1 0 0,0 1 0,0-1 0,0 0 0,0 1 0,0-1 0,0 0 0,1 0 0,-1 0 0,0 0 0,1 0 0,-1 0 0,1 0 0,-1 0 0,1-1 0,-1 1 0,1-1 0,-1 1 0,1-1 0,-1 1 0,1-1 0,0 0 0,-1 0 0,4 0 0,17 2-460,0-2-1,0 0 1,37-6-1,-47 4-469,0 0-1,0-1 0,-1 0 1,1-1-1,-1-1 0,0 0 1,0 0-1,15-11 0,-2-4-16045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6.378"/>
    </inkml:context>
    <inkml:brush xml:id="br0">
      <inkml:brushProperty name="width" value="0.025" units="cm"/>
      <inkml:brushProperty name="height" value="0.025" units="cm"/>
    </inkml:brush>
  </inkml:definitions>
  <inkml:trace contextRef="#ctx0" brushRef="#br0">0 1 16720,'0'0'2322,"2"10"-208,6 90 2995,5 36-2040,-13-134-3033,0 0 0,1 1 0,-1-1-1,1 0 1,-1 0 0,1 1 0,0-1-1,0 0 1,0 0 0,0 0 0,0 0-1,0 0 1,1 0 0,-1 0 0,1-1-1,-1 1 1,1 0 0,-1-1 0,1 1-1,0-1 1,0 0 0,0 1 0,0-1-1,0 0 1,0 0 0,0 0 0,3 0-1,-2-1 18,1 0 0,-1 0-1,1 0 1,-1 0 0,1-1-1,-1 0 1,0 0 0,1 0-1,-1 0 1,0 0-1,0 0 1,1-1 0,-1 0-1,-1 0 1,1 0 0,0 0-1,4-4 1,16-16-18,0-1-1,26-35 1,-20 23-278,-29 34 237,0 1 1,0 0-1,0 0 1,0-1-1,1 1 0,-1 0 1,0-1-1,0 1 0,0 0 1,0 0-1,0-1 0,1 1 1,-1 0-1,0 0 0,0-1 1,0 1-1,1 0 1,-1 0-1,0 0 0,0-1 1,0 1-1,1 0 0,-1 0 1,0 0-1,1 0 0,-1 0 1,0-1-1,0 1 0,1 0 1,-1 0-1,0 0 0,1 0 1,-1 0-1,0 0 1,1 0-1,-1 0 0,0 0 1,0 0-1,1 0 0,-1 0 1,0 0-1,1 1 0,-1-1 1,0 0-1,0 0 0,1 0 1,-1 0-1,0 0 0,0 1 1,1-1-1,-1 0 1,0 0-1,0 0 0,1 1 1,-1-1-1,0 1 0,1 25-48,-10 33 233,2-33-35,3-13-32,1 0 0,0 1 0,0 0 0,1 0 0,1-1 0,1 17 0,0-30-98,0 1 0,0-1 0,1 1 0,-1-1-1,1 1 1,-1-1 0,0 0 0,1 1-1,-1-1 1,1 0 0,-1 1 0,1-1-1,-1 0 1,1 0 0,-1 1 0,1-1-1,-1 0 1,1 0 0,0 0 0,-1 0-1,1 0 1,-1 0 0,1 0 0,-1 0-1,1 0 1,-1 0 0,1 0 0,0 0 0,-1 0-1,1 0 1,-1 0 0,1-1 0,-1 1-1,1 0 1,-1 0 0,1-1 0,-1 1-1,1 0 1,-1-1 0,0 1 0,1-1-1,24-13 301,6-10-314,35-36 0,-45 39 0,1 1 0,1 1 0,0 1 0,28-16 0,-50 34 0,-1 0 0,0-1 0,1 1 0,-1 0 0,1-1 0,-1 1 0,1 0 0,0 0 0,-1-1 0,1 1 0,-1 0 0,1 0 0,-1 0 0,1 0 0,0 0 0,-1 0 0,1 0 0,-1 0 0,1 0 0,-1 0 0,1 0 0,0 0 0,-1 0 0,1 1 0,-1-1 0,1 0 0,-1 0 0,1 1 0,-1-1 0,1 0 0,-1 1 0,1-1 0,-1 0 0,1 1 0,-1-1 0,0 1 0,1-1 0,-1 1 0,1-1 0,-1 1 0,4 32 0,-16 44 0,11-72 0,-1 25-1226,2-30 1115,0 1 1,0-1-1,0 1 0,1-1 0,-1 1 1,0-1-1,0 1 0,0-1 0,0 1 1,1-1-1,-1 0 0,0 1 0,0-1 1,1 1-1,-1-1 0,0 0 0,1 1 1,-1-1-1,0 0 0,1 1 0,-1-1 1,0 0-1,1 1 0,-1-1 0,1 0 1,-1 0-1,1 0 0,0 1 0,1-2-452,1 0-1,-1 1 0,1-1 0,-1 0 0,0 0 0,1-1 0,-1 1 0,0 0 0,0-1 0,0 0 1,0 1-1,0-1 0,0 0 0,0 0 0,-1 0 0,3-3 0,17-20-12093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6.738"/>
    </inkml:context>
    <inkml:brush xml:id="br0">
      <inkml:brushProperty name="width" value="0.025" units="cm"/>
      <inkml:brushProperty name="height" value="0.025" units="cm"/>
    </inkml:brush>
  </inkml:definitions>
  <inkml:trace contextRef="#ctx0" brushRef="#br0">132 155 18514,'0'0'6528,"-7"9"-3586,-19 24-1020,27-30 118,9-6-1445,11-7-433,-13 3-151,1 0 1,-1 0-1,-1 0 1,1-1-1,-2-1 1,9-11-1,-13 17-12,1-1 0,-1 0 0,0 0 1,0 0-1,-1 0 0,1 0 0,-1 0 0,0 0 0,0 0 1,-1 0-1,1-1 0,-1 1 0,0 0 0,0-1 0,0 1 1,0 0-1,-1 0 0,-1-8 0,1 10 0,0 0 0,-1 0 1,1-1-1,0 1 0,-1 0 0,1 0 0,-1 0 0,1 0 1,-1 1-1,0-1 0,0 0 0,0 1 0,0-1 0,0 1 1,0 0-1,0 0 0,-1-1 0,1 2 0,0-1 1,-1 0-1,1 0 0,-1 1 0,1-1 0,-1 1 0,1 0 1,-1-1-1,1 1 0,-1 1 0,1-1 0,-1 0 0,1 1 1,0-1-1,-4 2 0,0-1-3,0 1 0,0-1 0,0 1 0,0 1 0,0-1 0,0 1 0,1 0 0,-1 1 0,1-1 0,0 1 0,0 0 0,-5 6 0,3-1-3,1 0 0,0 0 0,0 1-1,1-1 1,0 2 0,1-1 0,0 0 0,1 1 0,0-1 0,1 1 0,0 0 0,0 0-1,2 0 1,-1 16 0,1-24-40,1-1 0,-1 1 1,1 0-1,-1-1 0,1 1 0,0-1 0,0 0 0,0 1 0,0-1 1,1 0-1,-1 1 0,1-1 0,-1 0 0,1 0 0,0 0 0,0 0 1,-1 0-1,1-1 0,1 1 0,-1-1 0,0 1 0,0-1 0,1 0 1,-1 0-1,0 0 0,1 0 0,-1 0 0,1 0 0,-1-1 0,1 1 1,0-1-1,-1 0 0,1 1 0,-1-1 0,5-1 0,3 1-860,1 0-1,-1-1 1,0 0-1,1-1 1,-1 0-1,0-1 1,18-6-1,17-14-6229,2-5-5259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7.083"/>
    </inkml:context>
    <inkml:brush xml:id="br0">
      <inkml:brushProperty name="width" value="0.025" units="cm"/>
      <inkml:brushProperty name="height" value="0.025" units="cm"/>
    </inkml:brush>
  </inkml:definitions>
  <inkml:trace contextRef="#ctx0" brushRef="#br0">160 1 10122,'0'0'7089,"-9"11"-3144,-14 15-2561,-54 66 2870,71-83-3788,-1 0 1,1 0 0,1 1 0,0-1 0,0 1-1,1 0 1,0 1 0,-4 16 0,8-26-461,0 0 1,0 0-1,-1 0 1,1 0 0,0 0-1,0 0 1,0 0-1,0 0 1,0 0 0,1 0-1,-1 0 1,0 0-1,0 0 1,1 0 0,-1 0-1,0 0 1,1 0 0,-1 0-1,1 0 1,-1-1-1,1 1 1,0 0 0,-1 0-1,1 0 1,0-1-1,-1 1 1,1 0 0,0-1-1,1 1 1,0 0 2,0 0 0,1-1 0,-1 1 1,0-1-1,0 0 0,1 0 0,-1 0 0,0 0 1,1 0-1,-1-1 0,0 1 0,4-1 0,2-2-37,-1 1-1,1-1 1,0 0-1,-1-1 0,0 0 1,11-7-1,-6-2-192,-1-1-1,0 0 0,-1-1 1,-1 0-1,0-1 1,-1 0-1,-1 0 1,0-1-1,5-20 1,-33 100 340,16-51 173,0-1 0,1 1 0,0 0 0,1 0 1,0 0-1,1 0 0,0 0 0,1 1 0,1-1 0,0 0 0,1 16 0,0-27-283,-1 1 0,1-1 0,-1 1-1,1-1 1,-1 0 0,1 1 0,0-1-1,0 0 1,0 1 0,0-1-1,0 0 1,0 0 0,0 0 0,0 0-1,0 0 1,0 0 0,1 0-1,-1 0 1,0 0 0,1 0 0,-1-1-1,2 2 1,1-1 2,0 0-1,0-1 1,0 1-1,0-1 1,0 0-1,0 0 0,-1 0 1,9-1-1,-3-1-447,-1 0-1,1 0 0,-1-1 0,1 0 0,-1 0 0,0-1 0,11-6 0,12-16-4596,0-5-2109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7.426"/>
    </inkml:context>
    <inkml:brush xml:id="br0">
      <inkml:brushProperty name="width" value="0.025" units="cm"/>
      <inkml:brushProperty name="height" value="0.025" units="cm"/>
    </inkml:brush>
  </inkml:definitions>
  <inkml:trace contextRef="#ctx0" brushRef="#br0">158 1 19250,'-10'4'2680,"-61"33"1868,63-32-4001,0 0 1,0 1-1,0-1 0,1 2 0,0-1 0,0 1 1,-9 12-1,15-18-532,0-1 0,1 1-1,-1 0 1,1-1 0,-1 1 0,1 0 0,-1 0 0,1-1 0,-1 1-1,1 0 1,-1 0 0,1-1 0,0 1 0,0 0 0,-1 0 0,1 0 0,0 0-1,0 0 1,0-1 0,0 1 0,0 0 0,0 0 0,0 0 0,0 0-1,1 0 1,-1 0 0,0-1 0,0 1 0,1 0 0,-1 0 0,0 0-1,1-1 1,-1 1 0,1 0 0,-1-1 0,1 1 0,-1 0 0,1-1 0,0 1-1,-1 0 1,1-1 0,0 1 0,0-1 0,-1 1 0,1-1 0,0 0-1,0 1 1,-1-1 0,1 0 0,0 1 0,0-1 0,0 0 0,0 0-1,1 0 1,8 1-83,-1 0-1,1 0 1,0-1-1,11-2 1,-5 1-71,26 0-343,-26 0 283,0 0 0,0 1-1,0 1 1,-1 0 0,1 1-1,0 1 1,29 9 0,-44-12 208,0 0 1,0 0 0,0 1 0,0-1-1,0 0 1,0 1 0,-1-1 0,1 1 0,0-1-1,0 1 1,0-1 0,-1 1 0,1-1 0,0 1-1,0 0 1,-1 0 0,1-1 0,-1 1-1,1 0 1,-1 0 0,1 0 0,-1-1 0,1 1-1,-1 0 1,0 0 0,1 0 0,-1 0-1,0 0 1,0 0 0,0 0 0,0 0 0,0 0-1,0 0 1,0 0 0,0 0 0,0 0 0,0 0-1,-1 0 1,1 0 0,0-1 0,0 1-1,-1 0 1,1 0 0,-1 0 0,1 0 0,-1 0-1,1-1 1,-1 1 0,0 0 0,1-1-1,-1 1 1,0 0 0,0-1 0,1 1 0,-1-1-1,-1 2 1,-8 5 368,1 0-1,-1 0 1,-18 8-1,19-10-26,-29 18 229,18-10-363,0-2 1,-27 13 0,88-63-8071,17-6-2108,-25 20 3016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47.178"/>
    </inkml:context>
    <inkml:brush xml:id="br0">
      <inkml:brushProperty name="width" value="0.025" units="cm"/>
      <inkml:brushProperty name="height" value="0.025" units="cm"/>
    </inkml:brush>
  </inkml:definitions>
  <inkml:trace contextRef="#ctx0" brushRef="#br0">69 119 7815,'-15'37'2170,"-20"75"0,29-86-1904,2 1 0,0 0 1,1 0-1,2 0 0,1 0 0,5 44 1,-5-67-269,0-1 0,1 1 0,0-1 0,0 1 0,0-1 0,0 0 0,0 0 0,0 1 0,1-1 0,0 0 0,-1 0 0,1 0 0,0 0 0,1-1 0,-1 1 0,0-1 0,1 1 0,-1-1 0,1 0 0,0 0 0,0 0 0,0 0 0,0 0 0,5 1 0,-4-2 124,0 0-1,0-1 0,1 1 0,-1-1 1,0 0-1,0 0 0,1-1 0,-1 1 1,0-1-1,0 0 0,0 0 0,0 0 1,0-1-1,0 1 0,0-1 0,0 0 0,0 0 1,-1 0-1,6-5 0,6-5 156,-1 0 1,0 0-1,0-1 0,-2-1 0,1 0 1,-2-1-1,0 0 0,-1-1 0,0 0 1,7-20-1,-8 14 154,-1-1 1,-1 0 0,-1 0-1,-2-1 1,0 0-1,-1 1 1,-1-38-1,-2 51-212,0 0 0,0 0 0,-2 0-1,1 0 1,-1 0 0,0 1 0,-4-10-1,4 14-370,0 1-1,0 0 1,-1 0-1,1 1 1,-1-1-1,0 0 1,-4-3-1,3 3-664,0 1 0,0 0 0,0 0 0,0 1 0,0-1 0,-1 1 1,-7-3-1,-5 0-4447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8.096"/>
    </inkml:context>
    <inkml:brush xml:id="br0">
      <inkml:brushProperty name="width" value="0.025" units="cm"/>
      <inkml:brushProperty name="height" value="0.025" units="cm"/>
    </inkml:brush>
  </inkml:definitions>
  <inkml:trace contextRef="#ctx0" brushRef="#br0">41 76 16976,'0'0'5573,"-4"8"-3960,-1 1-1495,1-2 299,-1 0-1,2 0 0,-1 0 1,1 1-1,0-1 0,1 1 0,0 0 1,0 0-1,0 0 0,1 0 0,0 12 1,2-19-403,-1 0 0,1 0-1,0 0 1,0 0 0,0 0 0,0 0 0,0 0 0,0 0 0,0 0 0,0 0 0,0 0 0,0-1-1,0 1 1,1 0 0,-1-1 0,0 1 0,1-1 0,-1 1 0,0-1 0,1 0 0,-1 1 0,0-1-1,1 0 1,-1 0 0,0 0 0,1 0 0,-1 0 0,1-1 0,-1 1 0,0 0 0,3-1 0,46-11 101,-41 7-259,0 0-1,1-1 1,-2 0 0,1 0-1,-1-1 1,12-11 0,-17 14 10,1 0-1,-1 0 1,1 0 0,-1 0 0,0-1 0,-1 1 0,1-1 0,-1 0 0,0 0 0,0 0 0,0 0 0,-1 0 0,0 0 0,1-10 0,-2 15 131,0 0 0,0-1 0,-1 1 0,1 0 0,0 0 0,0 0 0,-1 0 1,1 0-1,0-1 0,-1 1 0,1 0 0,0 0 0,-1 0 0,1 0 0,0 0 0,-1 0 1,1 0-1,0 0 0,-1 0 0,1 0 0,0 0 0,0 0 0,-1 0 0,1 0 0,0 1 1,-1-1-1,1 0 0,0 0 0,-1 0 0,1 0 0,0 0 0,0 1 0,-1-1 0,1 0 1,0 0-1,0 1 0,0-1 0,-1 0 0,1 0 0,0 1 0,0-1 0,-13 10 135,6-2 101,1 1-1,1 0 1,0 0-1,-8 17 1,11-22-138,1 0 1,-1-1-1,1 1 1,0 0-1,0 0 1,0 0-1,1 0 1,-1 0-1,1 0 1,0 0-1,0 0 1,0 0-1,0 0 1,1 0-1,2 7 1,-2-10-64,0 0 0,1 1-1,-1-1 1,1 0 0,0 1 0,-1-1 0,1 0-1,0 0 1,0 0 0,0-1 0,-1 1 0,1 0 0,0-1-1,0 1 1,0-1 0,0 1 0,0-1 0,0 0-1,0 0 1,3 0 0,43-3 202,30-17-384,-65 15 5,0 1 1,0 1-1,1 0 0,0 0 0,-1 1 0,20 1 0,-32 1 201,0 0 0,0 1-1,-1-1 1,1 1 0,0-1-1,-1 1 1,1-1-1,0 1 1,-1-1 0,1 1-1,-1 0 1,1-1 0,-1 1-1,1 0 1,-1 0 0,0-1-1,1 1 1,-1 0-1,0 0 1,1-1 0,-1 1-1,0 0 1,0 0 0,0 0-1,0 0 1,0-1-1,0 1 1,0 0 0,0 0-1,0 0 1,0 1 0,-1 2 1136,3-25-652,7-48-540,-8 69 0,0-1 0,1 0 0,-1 0 0,0 1 0,0-1 0,0 1 0,0-1 0,0 1 0,1-1 0,-1 1 0,0 0 0,0-1 0,1 1 0,-1 0 0,0 0 0,1 0 0,-1 0 0,0 0 0,0 0 0,2 1 0,33 2 0,-33-3 0,23 4 0,0-2 0,1-1 0,49-5 0,-68 3 0,-1 0 0,1 0 0,-1-1 0,0 0 0,1 0 0,-1 0 0,0-1 0,0-1 0,0 1 0,-1-1 0,1 0 0,-1 0 0,0-1 0,0 0 0,-1 0 0,1-1 0,-1 1 0,5-8 0,-9 11 0,1 1 0,-1-1 0,0 0 0,-1 1 0,1-1 0,0 0 0,0 1 0,-1-1 0,1 0 0,-1 0 0,0 1 0,1-1 0,-1 0 0,0 0 0,0 0 0,0-3 0,-1 4 0,1 0 0,0 0 0,-1 1 0,1-1 0,-1 0 0,1 0 0,-1 1 0,0-1 0,1 1 0,-1-1 0,1 0 0,-1 1 0,0-1 0,0 1 0,1-1 0,-1 1 0,0 0 0,0-1 0,0 1 0,1 0 0,-1-1 0,0 1 0,0 0 0,-1 0 0,-2 0 0,1-1 0,-1 2 0,0-1 0,1 0 0,-1 1 0,1-1 0,-1 1 0,1 0 0,-1 0 0,1 1 0,0-1 0,-1 1 0,1-1 0,0 1 0,-4 3 0,-3 4 0,1-1 0,0 2 0,1-1 0,-13 18 0,19-23 0,-1-1 0,1 1 0,0-1 0,0 1 0,1 0 0,-1 0 0,1-1 0,0 1 0,0 0 0,0 1 0,0-1 0,1 0 0,0 0 0,-1 0 0,2 0 0,-1 0 0,0 0 0,2 6 0,-1-8 5,1 0 0,-1 0-1,1 0 1,0 0 0,0 0 0,-1 0 0,1 0 0,0-1-1,0 1 1,1-1 0,-1 0 0,0 1 0,0-1 0,1 0-1,-1 0 1,0 0 0,1-1 0,-1 1 0,1-1 0,-1 1-1,1-1 1,0 0 0,3 0 0,69-1-368,-65 0 135,1 0-1050,1-1 1,-1 0 0,0 0-1,0-1 1,-1-1-1,14-5 1,19-13-7339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8.470"/>
    </inkml:context>
    <inkml:brush xml:id="br0">
      <inkml:brushProperty name="width" value="0.025" units="cm"/>
      <inkml:brushProperty name="height" value="0.025" units="cm"/>
    </inkml:brush>
  </inkml:definitions>
  <inkml:trace contextRef="#ctx0" brushRef="#br0">124 152 18674,'0'0'4292,"-9"3"-945,-2 2-2786,1 1 0,0-1 0,1 2 0,0-1 0,0 1 1,-10 10-1,16-14-452,-1 0 1,1 0 0,0 0 0,1 1 0,-1-1 0,0 1 0,1 0-1,0 0 1,0-1 0,0 1 0,0 1 0,1-1 0,0 0-1,0 0 1,0 0 0,0 1 0,0-1 0,1 1 0,0-1-1,0 0 1,0 1 0,1 5 0,0-9-110,0 1 0,0-1 0,1 0 0,-1 1 0,0-1 0,0 0 0,1 0 0,-1 0 0,0 0 0,1 0 0,-1 0 0,1-1 0,0 1 0,-1 0 0,1-1 0,-1 1 0,1-1 0,0 0 0,0 1 0,-1-1 0,1 0 0,0 0 0,-1 0 0,3-1 0,45-2 0,-37 1 0,0-2 0,0 0 0,-1 0 0,1-1 0,-1 0 0,0-1 0,-1 0 0,1-1 0,-1 0 0,-1-1 0,10-9 0,2-2 0,-1-2 0,-2 0 0,28-40 0,-13 5 0,-31 52 0,0 0 0,0 0 0,-1 0 0,1-1 0,-1 1 0,0-1 0,0 1 0,0-1 0,-1 0 0,0 1 0,0-7 0,0 11 0,0 0 0,0-1 0,-1 1 0,1-1 0,0 1 0,-1 0 0,1-1 0,-1 1 0,1 0 0,0-1 0,-1 1 0,1 0 0,-1-1 0,1 1 0,-1 0 0,1 0 0,-1 0 0,1 0 0,-1-1 0,1 1 0,-1 0 0,1 0 0,-1 0 0,1 0 0,-1 0 0,1 0 0,-1 0 0,1 0 0,-1 0 0,1 1 0,-1-1 0,1 0 0,-1 0 0,1 0 0,-1 1 0,1-1 0,-1 0 0,1 0 0,0 1 0,-1-1 0,1 0 0,-1 1 0,1-1 0,0 0 0,-1 1 0,1-1 0,0 1 0,-22 17 0,12-6 0,0 0 0,2 0 0,-1 1 0,1 1 0,1-1 0,-6 16 0,10-20 0,0 0 0,0 0 0,0 0 0,1 1 0,1-1 0,0 1 0,0 0 0,1-1 0,0 1 0,2 17 0,0-23-78,-1 0 1,1 0-1,-1 0 0,1 0 1,0-1-1,0 1 0,1-1 1,-1 1-1,1-1 1,0 0-1,-1 0 0,1 0 1,1-1-1,-1 1 0,0-1 1,1 1-1,-1-1 0,1 0 1,0 0-1,-1-1 0,7 3 1,-3-2-568,1 1 1,-1-1-1,1-1 1,0 1-1,0-1 1,0-1-1,0 1 1,-1-1-1,1-1 1,11-1-1,12-9-12914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9.703"/>
    </inkml:context>
    <inkml:brush xml:id="br0">
      <inkml:brushProperty name="width" value="0.025" units="cm"/>
      <inkml:brushProperty name="height" value="0.025" units="cm"/>
    </inkml:brush>
  </inkml:definitions>
  <inkml:trace contextRef="#ctx0" brushRef="#br0">8 1 6438,'0'0'21108,"-1"13"-20713,-1 0-307,0 12 77,0 1-1,3 48 1,-1-72-158,0 0 1,1 0-1,-1 0 0,1 0 0,-1-1 1,1 1-1,0 0 0,0 0 0,0-1 1,0 1-1,0-1 0,0 1 1,0-1-1,0 1 0,0-1 0,1 0 1,-1 1-1,1-1 0,-1 0 0,1 0 1,2 1-1,0 0 19,0-1 0,0 1 1,1-1-1,-1 0 0,0-1 0,0 1 0,1-1 0,-1 0 1,6 0-1,0-1 20,1 0 1,-1-1 0,1 0 0,-1-1-1,0 0 1,0 0 0,11-7-1,-13 5 18,-1 0-1,1-1 0,-1 1 0,-1-2 0,1 1 1,-1-1-1,8-10 0,15-17 1492,-29 71-434,-1-25-1077,0-8-28,1-1-1,0 1 1,-1-1-1,1 1 0,1-1 1,-1 1-1,0-1 1,1 0-1,1 6 0,-1-8-12,0 0-1,0 0 0,0 0 1,0 0-1,0 0 1,0 0-1,0-1 0,0 1 1,1 0-1,-1-1 0,0 1 1,0-1-1,1 1 0,-1-1 1,0 0-1,1 1 1,-1-1-1,0 0 0,1 0 1,-1 0-1,1 0 0,-1 0 1,0 0-1,1 0 1,-1-1-1,0 1 0,1 0 1,2-2-1,7-1-2,1-1 0,-1-1 0,1 0 0,-1-1 0,-1 0 0,1 0 0,-1-1 0,16-14 0,-18 13 0,1 1 0,0 0 0,1 1 0,0 0 0,0 0 0,0 1 0,0 0 0,1 1 0,19-5 0,-29 9 0,0 1 0,0-1 0,0 1 0,0-1 0,0 1 0,-1 0 0,1-1 0,0 1 0,0 0 0,0 0 0,0-1 0,-1 1 0,1 0 0,0 0 0,-1 0 0,1 0 0,-1 0 0,1 0 0,-1 0 0,1 0 0,-1 0 0,0 0 0,0 0 0,1 1 0,-1-1 0,0 0 0,0 0 0,0 0 0,0 0 0,0 0 0,0 0 0,-1 0 0,1 2 0,-3 43 0,3-46 0,-9 47-4724,4-32-164,2-36-778,3-7-9325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20.033"/>
    </inkml:context>
    <inkml:brush xml:id="br0">
      <inkml:brushProperty name="width" value="0.025" units="cm"/>
      <inkml:brushProperty name="height" value="0.025" units="cm"/>
    </inkml:brush>
  </inkml:definitions>
  <inkml:trace contextRef="#ctx0" brushRef="#br0">0 0 16143,'0'0'9577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20.731"/>
    </inkml:context>
    <inkml:brush xml:id="br0">
      <inkml:brushProperty name="width" value="0.025" units="cm"/>
      <inkml:brushProperty name="height" value="0.025" units="cm"/>
    </inkml:brush>
  </inkml:definitions>
  <inkml:trace contextRef="#ctx0" brushRef="#br0">1 42 7207,'0'0'8360,"5"-8"-4453,14-25-143,-16 40 2517,1 41-4811,-5-39-1384,1 1 1,1-1-1,0 1 0,0-1 0,1 1 0,0-1 0,5 15 0,-6-22-75,0 0 0,0-1-1,1 1 1,-1 0 0,0-1-1,1 1 1,-1-1-1,0 1 1,1-1 0,0 0-1,-1 1 1,1-1 0,0 0-1,0 0 1,-1 0 0,4 1-1,-1-2 20,0 1-1,-1 0 0,1-1 1,0 0-1,0 0 0,0 0 1,-1 0-1,1-1 1,0 1-1,0-1 0,6-2 1,5-3 7,0-1 0,0 0-1,-1-1 1,0-1 0,0 0 0,19-18 0,15-10 4,-47 37-41,-1-1 0,0 1 0,0 0 1,1 0-1,-1-1 0,0 1 0,1 0 1,-1 0-1,0 0 0,0 0 0,1-1 1,-1 1-1,0 0 0,1 0 0,-1 0 0,0 0 1,1 0-1,-1 0 0,1 0 0,-1 0 1,0 0-1,1 0 0,-1 0 0,0 0 1,1 0-1,-1 0 0,0 0 0,1 0 1,-1 1-1,0-1 0,1 0 0,-1 0 0,0 0 1,0 0-1,1 1 0,-1-1 0,0 0 1,1 0-1,-1 1 0,0 0 0,4 20 26,-9 43 49,1-35-25,4-28-46,0 1 0,0-1 0,0 0 0,0 1 0,0-1 0,0 1 0,0-1 0,1 1 0,-1-1 0,0 1 0,1-1 0,-1 0 0,1 1 0,0-1 0,-1 0 0,1 1 0,1 0 0,0-1-3,-1 0 1,1-1-1,0 1 1,-1-1-1,1 1 1,0-1-1,0 0 1,-1 1-1,1-1 1,0 0-1,-1 0 1,1-1-1,0 1 1,0 0 0,2-1-1,6-1-1,-1-1 0,0 1 0,0-2 0,0 1 0,0-1 0,-1-1 0,1 1 0,-1-1 0,13-12 0,7-6 0,30-35 0,-29 28 0,-29 30 0,0 0 0,0 0 0,1 0 0,-1 0 0,0-1 0,0 1 0,0 0 0,0 0 0,1 0 0,-1 0 0,0 0 0,0 0 0,0 0 0,1 0 0,-1 0 0,0 0 0,0 0 0,0 0 0,1 0 0,-1 0 0,0 0 0,0 0 0,0 0 0,1 0 0,-1 0 0,0 0 0,0 0 0,0 0 0,1 0 0,-1 0 0,0 0 0,0 0 0,0 1 0,1-1 0,-1 0 0,0 0 0,0 0 0,0 0 0,0 0 0,0 1 0,1-1 0,-1 0 0,0 0 0,0 0 0,0 0 0,0 1 0,0-1 0,0 0 0,0 0 0,0 0 0,0 1 0,0-1 0,0 0 0,0 0 0,0 0 0,0 1 0,0-1 0,0 0 0,0 0 0,0 1 0,0-1 0,0 0 0,0 0 0,1 29 0,-6 30 0,3-52 0,1-1 0,0 1 0,0-1 0,0 0 0,0 1 0,1-1 0,0 1 0,2 7 0,0-13-5,0 0-1,0-1 1,1 1 0,-1-1-1,0 0 1,1 1 0,-1-1-1,0 0 1,1 0 0,-1-1-1,0 1 1,1 0 0,2-2-1,2 0-927,0-1-1,-1 0 1,0-1 0,0 1-1,0-1 1,0 0-1,10-10 1,-3 3-2511,17-11-5173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22.497"/>
    </inkml:context>
    <inkml:brush xml:id="br0">
      <inkml:brushProperty name="width" value="0.025" units="cm"/>
      <inkml:brushProperty name="height" value="0.025" units="cm"/>
    </inkml:brush>
  </inkml:definitions>
  <inkml:trace contextRef="#ctx0" brushRef="#br0">150 102 15310,'-8'4'3529,"-8"5"-2058,-3 1 844,0 1-1,-27 21 1,43-30-2156,0 0-1,0 0 1,0 1 0,0-1 0,0 1-1,1 0 1,-1 0 0,1 0-1,0 0 1,0 0 0,0 0-1,0 1 1,1-1 0,-1 1-1,1-1 1,0 1 0,0-1-1,0 1 1,0 0 0,1 0 0,0-1-1,-1 8 1,2-10-153,0 1 1,0-1-1,0 0 1,0 0-1,0 0 1,0 0-1,0 0 1,0 0 0,0 0-1,0 0 1,1 0-1,-1 0 1,0-1-1,1 1 1,-1 0-1,0-1 1,1 1-1,-1-1 1,1 0-1,-1 1 1,1-1-1,-1 0 1,1 0-1,-1 0 1,1 0-1,1 0 1,43-6 137,-33 0-207,-1-1 0,0-1 0,-1 0 0,1 0 0,-1-1 0,-1-1 0,0 0 0,0 0 0,-1-1 0,-1 0 0,1-1 0,-2 0-1,0 0 1,0 0 0,8-24 0,-12 10 75,-3 26-8,0-1-1,0 1 1,0-1 0,0 1-1,0 0 1,0-1-1,0 1 1,-1 0-1,1-1 1,0 1 0,0 0-1,0-1 1,0 1-1,-1 0 1,1-1-1,0 1 1,0 0-1,-1 0 1,1-1 0,0 1-1,-1 0 1,1 0-1,0 0 1,0-1-1,-1 1 1,1 0 0,-1 0-1,1 0 1,0 0-1,-1 0 1,1 0-1,-1-1 1,-1 2 9,0 0 0,0 0 0,1 0 0,-1 0 1,0 0-1,0 0 0,1 0 0,-1 0 0,0 1 0,1-1 0,0 1 0,-1-1 1,1 1-1,0-1 0,-1 1 0,1 0 0,0 0 0,-1 3 0,-1 1 41,0 0-1,0 1 0,0-1 1,1 1-1,0 0 1,0 0-1,1-1 0,0 1 1,0 0-1,0 0 1,2 14-1,0-19-30,-1-1 0,1 1 0,0-1 0,1 1 0,-1-1 0,0 1 0,0-1 0,1 0 0,-1 0 0,0 1 0,1-1 0,-1 0 0,1 0 0,0 0 0,-1-1 0,1 1 0,0 0 0,-1-1 0,1 1 0,0-1 0,0 1 0,0-1 0,-1 0 0,1 0 0,0 0 0,0 0 0,0 0 0,3 0 0,56-5 191,-44 0-240,0 0 0,-1-1 0,19-9-1,-24 10-100,1-1 0,0 1 0,0 1 0,1 0 0,0 1 0,-1 0 0,19-1 0,-30 4 123,0 1-1,-1-1 1,1 0 0,-1 0 0,1 1 0,0-1 0,-1 0 0,1 1 0,-1-1 0,1 1 0,-1-1 0,1 1 0,-1-1-1,0 1 1,1-1 0,-1 1 0,0-1 0,1 1 0,-1-1 0,0 1 0,0-1 0,1 1 0,-1 0 0,0-1 0,0 1-1,0 0 1,0-1 0,0 1 0,0-1 0,0 1 0,0 1 0,1 32 20,-1-30 4,-1 1-1,1-1 1,1 0 0,-1 1-1,0-1 1,1 0 0,1 6-1,0-9 5,-1 0-1,0 0 0,1 1 0,-1-1 0,1-1 0,-1 1 1,1 0-1,-1 0 0,1-1 0,0 1 0,-1 0 0,1-1 1,0 0-1,0 1 0,-1-1 0,1 0 0,0 0 1,0 0-1,-1 0 0,1 0 0,0-1 0,0 1 0,-1 0 1,1-1-1,0 1 0,2-2 0,43-18 227,-33 11-549,0 0 0,-1 0 0,0-2 0,-1 0 0,0 0 0,-1-1 0,0 0 0,-1-1 0,13-20 0,-23 32 6,-2 3 264,-1 1 1,1-1-1,0 1 1,-1-1-1,1 1 0,0 0 1,1 0-1,-4 5 1,3-3 23,-1-1 29,0 0 34,0 1-1,0-1 1,0 1 0,1-1-1,-1 1 1,1 0 0,0 0 0,1 0-1,-1 1 1,1-1 0,0 0 0,0 7-1,1-12-39,1 1-1,0 0 1,-1 0-1,1-1 0,0 1 1,0 0-1,-1-1 1,1 1-1,0-1 1,0 1-1,0-1 0,0 1 1,0-1-1,0 1 1,0-1-1,-1 0 1,1 0-1,0 0 0,0 1 1,0-1-1,0 0 1,0 0-1,0 0 1,0 0-1,0-1 0,0 1 1,0 0-1,0 0 1,0 0-1,0-1 1,2 0-1,34-10 130,-27 5-179,1-1-1,-2-1 1,1 0 0,-1 0-1,10-11 1,-14 14-93,-1 0 0,0 0 0,0-1 0,0 0 0,0 1 0,-1-1 0,0 0 0,0-1 0,-1 1-1,4-13 1,-6 18-40,-15 61 181,15-59 363,17-31 774,-9 20-1015,-6 8-24,0 0 0,0 0 1,-1-1-1,1 1 0,-1-1 1,1 1-1,-1-1 1,0 1-1,0-1 0,0 0 1,0 1-1,0-1 0,-1 0 1,1 0-1,-1 0 1,0-4-1,-1 7-92,0 1-1,-1-1 1,1 1 0,0-1-1,0 1 1,0 0 0,0 0 0,-1-1-1,1 1 1,0 0 0,1 0-1,-1 0 1,0 0 0,0 0-1,-1 2 1,1-1-19,-6 10 64,0 0 1,1 0-1,1 1 0,0 0 0,0 0 1,1 0-1,1 0 0,-3 22 1,7-34-66,-1 0 1,1 0 0,-1 0-1,1 0 1,0 0 0,-1 0 0,1 0-1,0 0 1,0 0 0,0 0-1,0 0 1,0-1 0,0 1 0,0 0-1,0-1 1,0 1 0,0 0-1,0-1 1,1 0 0,-1 1 0,0-1-1,0 0 1,0 1 0,1-1-1,-1 0 1,0 0 0,0 0 0,1 0-1,-1 0 1,0 0 0,2-1-1,45-4-19,-41 3 3,0-1 0,0 0 0,-1 0 0,1-1 0,-1 1 0,0-1 1,0-1-1,0 1 0,-1-1 0,0 0 0,1-1 0,-2 1 0,7-9 0,0-2-34,-1-1-1,0 1 0,-2-2 1,10-23-1,-43 83-286,21-38 365,0 1-1,1 0 1,0 0-1,0 1 1,0-1-1,0 1 1,1-1-1,0 1 1,0 0-1,-1 8 1,3-13-27,0 0 1,0-1 0,-1 1-1,1 0 1,0 0 0,0-1-1,0 1 1,0 0 0,0 0 0,0 0-1,0-1 1,1 1 0,-1 0-1,0-1 1,0 1 0,0 0-1,1 0 1,-1-1 0,0 1 0,1 0-1,-1-1 1,1 1 0,-1-1-1,1 1 1,-1 0 0,1-1-1,-1 1 1,1-1 0,0 1 0,-1-1-1,1 0 1,0 1 0,-1-1-1,1 0 1,1 1 0,0-1 8,1 0 0,-1 0 0,1 0 1,-1-1-1,1 1 0,-1-1 1,1 1-1,-1-1 0,0 0 0,1 0 1,1-1-1,9-4 30,-1-1 0,0-1 0,12-10 0,62-59-389,-88 106-101,-16 46 568,5-29 105,3 0 0,-8 78 0,16-21-225,4-70 0,-3 1 0,0-1 0,-2 0 0,-2 1 0,-9 33 0,11-61 0,1 0 0,-1 0 0,-1-1 0,1 1 0,-1-1 0,0 0 0,-1 0 0,1 0 0,-1 0 0,-7 5 0,11-9 0,-1 1 0,1-1 0,0 0 0,0 0 0,-1-1 0,1 1 0,0 0 0,-1 0 0,1-1 0,0 1 0,-1 0 0,1-1 0,-1 0 0,0 1 0,1-1 0,-1 0 0,1 0 0,-1 0 0,1 0 0,-1 0 0,1 0 0,-1 0 0,0 0 0,1-1 0,-1 1 0,1-1 0,-1 1 0,1-1 0,0 1 0,-1-1 0,1 0 0,0 0 0,-1 0 0,1 0 0,0 0 0,0 0 0,0 0 0,0 0 0,0 0 0,0-1 0,0 1 0,0 0 0,0-1 0,0 1 0,1 0 0,-1-1 0,1 1 0,-1-2 0,-5-18 0,1 0 0,1 0 0,1 0 0,1-1 0,1 1 0,0 0 0,2-1 0,0 1 0,2-1 0,0 1 0,10-32 0,-7 36-9,0 0-1,1 1 1,1-1 0,0 1-1,2 1 1,-1 0 0,2 0-1,21-23 1,-5 12-286,1 1-1,1 2 1,38-24 0,0-4-9458,-33 21 688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22.872"/>
    </inkml:context>
    <inkml:brush xml:id="br0">
      <inkml:brushProperty name="width" value="0.025" units="cm"/>
      <inkml:brushProperty name="height" value="0.025" units="cm"/>
    </inkml:brush>
  </inkml:definitions>
  <inkml:trace contextRef="#ctx0" brushRef="#br0">162 1 14510,'-9'0'8808,"-6"0"-5541,0 11-544,-2 11-769,1 3-449,2 4-1505,6 4 0,1 0 0,4 5 0,2-2 0,1 1-1826,-2-2-2850,-1-7-3108</inkml:trace>
  <inkml:trace contextRef="#ctx0" brushRef="#br0" timeOffset="1">40 553 19250,'0'0'11147,"-34"53"-8777,29-41-2370,5-1 0,0-2 0,9-4 0,5-5 0,-1 0-9193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48.808"/>
    </inkml:context>
    <inkml:brush xml:id="br0">
      <inkml:brushProperty name="width" value="0.025" units="cm"/>
      <inkml:brushProperty name="height" value="0.025" units="cm"/>
    </inkml:brush>
  </inkml:definitions>
  <inkml:trace contextRef="#ctx0" brushRef="#br0">1 338 13229,'0'0'5370,"3"-8"-5178,-2 6-189,0-1 61,0 0 1,0 0-1,0 0 1,1 1-1,-1-1 0,1 0 1,0 0-1,0 1 1,0-1-1,0 1 0,0 0 1,1 0-1,-1 0 1,1 0-1,-1 0 0,1 0 1,0 1-1,0-1 1,0 1-1,0-1 0,0 1 1,5-1-1,71-14 1396,150-13 0,85 19-1311,-134 6-9,1279-100 180,-751 52 552,3 34-654,79-4 32,210 3-198,-583 17-19,610 28-22,-688-11 0,-94-1-433,-990-1-963,278-3 1398,-2673 2-1296,913-10 537,1797 14 783,199-4-10,231-12-36,0 0 0,0 0 0,0 0 0,0 0-1,0 0 1,0 0 0,0 0 0,0 0 0,0 1-1,0-1 1,0 0 0,0 0 0,0 0 0,0 0-1,0 0 1,0 0 0,0 0 0,0 0 0,-1 0 0,1 0-1,0 1 1,0-1 0,0 0 0,0 0 0,0 0-1,0 0 1,0 0 0,0 0 0,0 0 0,0 0-1,0 0 1,0 0 0,0 0 0,0 0 0,-1 0-1,1 0 1,0 0 0,0 0 0,0 0 0,0 0-1,0 0 1,0 0 0,0 0 0,0 0 0,0 0 0,-1 0-1,16 5-85,21 5 201,59 2-18,1-5 0,123-4 1,-57-3-34,729 29-11,-19 0-19,3864 33-281,-4617-66 325,-92 2 76,-83 1-76,-1703-12-55,-765 5-1,839 93-650,794-27 307,702-52-807,209-17 972,87-17 146,1 4 0,190-16 0,-208 30 22,1350-116 662,6 59-192,345 39 232,-1024 28-3158,-306 0-1634,-54 0-7460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53.081"/>
    </inkml:context>
    <inkml:brush xml:id="br0">
      <inkml:brushProperty name="width" value="0.025" units="cm"/>
      <inkml:brushProperty name="height" value="0.025" units="cm"/>
    </inkml:brush>
  </inkml:definitions>
  <inkml:trace contextRef="#ctx0" brushRef="#br0">1 125 5605,'0'0'10405,"8"0"-9145,233-9 2826,130-24-2867,61-4 202,-188 23-811,1004-18 3088,-738 75-3587,-187-11-3,1205 47 367,-30-70 128,-1464-9-544,66-8 0,-89 6 121,0 0-1,-1-1 1,1 0-1,-1-1 1,0 0-1,0 0 1,0-1-1,-1 0 1,0-1-1,11-8 1,-15 7-624,-8 6-200,-19 5-2075,-5 2-4471,10-6-2008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04.722"/>
    </inkml:context>
    <inkml:brush xml:id="br0">
      <inkml:brushProperty name="width" value="0.025" units="cm"/>
      <inkml:brushProperty name="height" value="0.025" units="cm"/>
    </inkml:brush>
  </inkml:definitions>
  <inkml:trace contextRef="#ctx0" brushRef="#br0">1 115 7399,'0'0'8600,"12"-6"-7815,-4 2-627,0 0 27,0 1 0,0-1-1,0 2 1,1-1 0,-1 1-1,1 0 1,0 1 0,17-1-1,765-47 2919,-650 36-2976,657-7 993,2 61 990,-223-7-1496,1206-15 184,-1166-22-662,-244 5-110,438-5 76,-679-2-13,0-5 0,230-48 0,-359 57-903,14-4 2595,-12 1-3955,-5-1-6228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3.300"/>
    </inkml:context>
    <inkml:brush xml:id="br0">
      <inkml:brushProperty name="width" value="0.025" units="cm"/>
      <inkml:brushProperty name="height" value="0.025" units="cm"/>
    </inkml:brush>
  </inkml:definitions>
  <inkml:trace contextRef="#ctx0" brushRef="#br0">1 341 14638,'0'0'8370,"10"-1"-6918,26-3-799,-1-1-1,0-2 0,0-1 0,62-24 0,140-71-431,-213 92-174,40-18-385,60-28-1127,-48 12-3213,-63 33 1464,-10 0-1985,-3-2-3860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07.742"/>
    </inkml:context>
    <inkml:brush xml:id="br0">
      <inkml:brushProperty name="width" value="0.025" units="cm"/>
      <inkml:brushProperty name="height" value="0.025" units="cm"/>
    </inkml:brush>
  </inkml:definitions>
  <inkml:trace contextRef="#ctx0" brushRef="#br0">0 214 8232,'0'0'4025,"11"-2"-3587,432-37 4556,-279 30-4522,1180-54 1583,80 90-1916,801-1 2792,-2006-26-2958,501-11 665,718-106 0,-1245 91-627,-259 39-5184,28-12-1068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15.016"/>
    </inkml:context>
    <inkml:brush xml:id="br0">
      <inkml:brushProperty name="width" value="0.025" units="cm"/>
      <inkml:brushProperty name="height" value="0.025" units="cm"/>
    </inkml:brush>
  </inkml:definitions>
  <inkml:trace contextRef="#ctx0" brushRef="#br0">37 109 4708,'15'-32'9185,"24"-44"2391,-39 76-11502,1 0-1,-1 1 1,0-1-1,0 0 1,0 1-1,0-1 1,0 0-1,1 1 1,-1-1-1,0 0 1,0 0-1,0 1 1,1-1-1,-1 0 1,0 0-1,0 1 1,1-1-1,-1 0 0,0 0 1,1 0-1,-1 0 1,0 1-1,0-1 1,1 0-1,-1 0 1,0 0-1,1 0 1,-1 0-1,0 0 1,1 0-1,-1 0 1,0 0-1,1 0 1,-1 0-1,1 0 1,-1 0-1,0 0 1,0 0-1,1 0 0,-1-1 1,0 1-1,1 0 1,-1 0-1,0 0 1,1 0-1,-1-1 1,0 1-1,0 0 1,1 0-1,-1-1 1,0 1-1,0 0 1,0 0-1,1-1 1,-1 1-1,0 0 1,0 0-1,0-1 1,3 34 662,-6 12-387,-2 1 1,-3-1-1,-1 0 1,-2 0 0,-20 50-1,11-33-220,15-44-129,0 0 0,1 1 0,1-1 0,1 1 0,0 28 0,2-45 0,0 0 0,0-1 0,1 1 0,-1 0 0,0 0 0,1-1 0,0 1 0,-1 0 0,1 0 0,0-1 0,0 1 0,0-1 0,0 1 0,0-1 0,0 1 0,0-1 0,0 0 0,1 1 0,-1-1 0,0 0 0,1 0 0,1 1 0,1 0 0,1 0 0,0 0 0,-1 0 0,1 0 0,0-1 0,0 0 0,0 0 0,5 0 0,4 0 0,0-1 0,1 0 0,-1-1 0,0-1 0,15-3 0,-14 0-501,0 0 0,-1 0-1,0-2 1,0 1 0,0-2 0,-1 0-1,0-1 1,16-14 0,1-4-7320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15.453"/>
    </inkml:context>
    <inkml:brush xml:id="br0">
      <inkml:brushProperty name="width" value="0.025" units="cm"/>
      <inkml:brushProperty name="height" value="0.025" units="cm"/>
    </inkml:brush>
  </inkml:definitions>
  <inkml:trace contextRef="#ctx0" brushRef="#br0">214 26 19442,'0'0'4906,"-9"-4"-3085,5 2-1789,0-1 129,1 1 1,-1 0-1,0 0 1,0 0-1,0 0 1,0 1-1,0-1 1,0 1-1,-1 0 1,1 0-1,0 1 0,-1 0 1,1-1-1,0 1 1,-1 1-1,1-1 1,0 1-1,-1-1 1,1 1-1,0 0 1,0 1-1,0-1 1,-8 5-1,3 1-89,1 0 0,-1 1 0,2 1-1,-1-1 1,1 1 0,0 0-1,-8 16 1,12-19 21,-1 1 1,1-1-1,1 1 1,-1 0-1,1 0 1,0 0-1,1 0 1,-1 0-1,1 0 0,1 0 1,-1 0-1,2 14 1,0-19-86,-1-1 0,0 0 1,0 0-1,1 0 1,-1 0-1,1 0 0,-1 0 1,1 1-1,0-1 0,-1 0 1,1-1-1,0 1 0,-1 0 1,1 0-1,0 0 0,0 0 1,0-1-1,0 1 0,0 0 1,0-1-1,0 1 0,0 0 1,0-1-1,2 1 0,1 0 26,-1 0 0,1-1-1,-1 0 1,1 1-1,0-1 1,-1 0 0,1-1-1,4 0 1,2-1 31,-1 0 0,1-1 0,-1 0 1,0 0-1,13-8 0,-6 0-65,0 0 0,-1-1 0,-1-1 0,0 0 0,-1-1 0,0 0 0,-1-1 0,-1-1 0,0 0 0,15-32 0,-39 116 0,10-57-67,1-1-1,0 1 1,0 0-1,1 0 1,1 0-1,0 16 1,1-25-8,-1 0 1,0 0 0,1 0 0,-1 0 0,1 1 0,0-1 0,0 0 0,0-1-1,0 1 1,0 0 0,0 0 0,1 0 0,-1-1 0,0 1 0,1-1 0,-1 1 0,1-1-1,0 1 1,-1-1 0,1 0 0,0 0 0,0 0 0,0 0 0,0 0 0,0 0-1,0 0 1,0-1 0,0 1 0,0-1 0,0 0 0,1 1 0,-1-1 0,0 0-1,0 0 1,0-1 0,0 1 0,0 0 0,4-1 0,16-6-8227,2-8-8702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16.279"/>
    </inkml:context>
    <inkml:brush xml:id="br0">
      <inkml:brushProperty name="width" value="0.025" units="cm"/>
      <inkml:brushProperty name="height" value="0.025" units="cm"/>
    </inkml:brush>
  </inkml:definitions>
  <inkml:trace contextRef="#ctx0" brushRef="#br0">88 1 5894,'0'0'20723,"3"9"-18721,0 0-1822,-1 1 1,0 0-1,-1 1 1,0-1-1,0 0 0,-1 0 1,-1 0-1,1 0 0,-4 12 1,-25 107 1579,6-34-1176,21-82-584,0 0 0,0-1 0,1 1 0,1 0 0,0 0 0,2 18 0,-1-29 0,-1-1 0,1 0 0,0 1 0,0-1 0,0 1 0,-1-1 0,1 0 0,1 0 0,-1 0 0,0 1 0,0-1 0,0 0 0,1-1 0,-1 1 0,0 0 0,1 0 0,-1 0 0,0-1 0,1 1 0,-1-1 0,1 1 0,0-1 0,-1 0 0,1 1 0,-1-1 0,1 0 0,-1 0 0,1 0 0,0 0 0,-1 0 0,1-1 0,-1 1 0,1 0 0,-1-1 0,3 0 0,5-1 0,0 0 0,0-1 0,0 0 0,15-8 0,-12 5 0,-1-1 0,1 1 0,0 0 0,1 1 0,25-7 0,-36 11 0,0 0 0,0 1 0,0 0 0,0 0 0,0-1 0,0 1 0,0 0 0,0 0 0,0 1 0,0-1 0,0 0 0,0 1 0,0-1 0,0 1 0,0 0 0,0 0 0,0-1 0,-1 1 0,1 0 0,0 1 0,-1-1 0,1 0 0,-1 0 0,1 1 0,-1-1 0,1 1 0,-1-1 0,0 1 0,0 0 0,0-1 0,0 1 0,0 0 0,0 0 0,0-1 0,-1 1 0,1 0 0,-1 0 0,1 0 0,-1 0 0,0 0 0,1 3 0,-1 0 0,1-1 0,-1 1 0,0-1 0,0 0 0,0 1 0,0-1 0,-1 1 0,0-1 0,0 1 0,0-1 0,-1 0 0,1 0 0,-1 1 0,0-1 0,0 0 0,0-1 0,-1 1 0,1 0 0,-1-1 0,0 1 0,-5 4 0,1-3 0,0 1 0,-1-1 0,1-1 0,-1 0 0,0 0 0,-1 0 0,1-1 0,0 0 0,-1-1 0,-10 3 0,9-4 0,1 1 0,-1-1 0,1-1 0,-1 0 0,0 0 0,1-1 0,-1 0 0,-14-4 0,19 4 0,1-1 0,0 1 0,0-1 0,0 0 0,0 0 0,0 0 0,0 0 0,0-1 0,1 1 0,-1-1 0,1 0 0,0 0 0,0 0 0,0-1 0,0 1 0,0-1 0,1 1 0,0-1 0,0 0 0,-3-7 0,4 10-36,1 0 0,0 0 0,0 0-1,0 0 1,0 0 0,0 0 0,0 0 0,0 0 0,0 1 0,0-1 0,0 0-1,1 0 1,-1 0 0,0 0 0,1 0 0,-1 1 0,1-1 0,-1 0 0,0 0-1,1 0 1,0 1 0,-1-1 0,1 0 0,-1 1 0,1-1 0,0 1-1,0-1 1,-1 0 0,1 1 0,0 0 0,0-1 0,0 1 0,-1-1 0,1 1-1,0 0 1,0 0 0,0-1 0,0 1 0,1 0 0,47-7-3328,-33 6 1756,25-5-3901,4-1-2007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16.841"/>
    </inkml:context>
    <inkml:brush xml:id="br0">
      <inkml:brushProperty name="width" value="0.025" units="cm"/>
      <inkml:brushProperty name="height" value="0.025" units="cm"/>
    </inkml:brush>
  </inkml:definitions>
  <inkml:trace contextRef="#ctx0" brushRef="#br0">138 203 18289,'0'0'8088,"-1"-9"-4874,-3-29-1196,4 38-1994,0-1 0,-1 0 1,1 0-1,0 0 1,-1 1-1,1-1 0,0 0 1,-1 0-1,1 1 1,-1-1-1,1 0 0,-1 1 1,1-1-1,-1 0 1,0 1-1,1-1 0,-1 1 1,0-1-1,0 1 1,1 0-1,-1-1 0,0 1 1,0-1-1,1 1 1,-1 0-1,0 0 0,0 0 1,0-1-1,0 1 1,1 0-1,-1 0 0,0 0 1,0 0-1,0 1 1,0-1-1,0 0 0,1 0 1,-3 1-1,-26 11 183,-18 31-207,44-40 0,0 0 0,0 0 0,1 0 0,-1 1 0,1-1 0,0 1 0,0-1 0,0 1 0,1 0 0,-1 0 0,1-1 0,0 1 0,-1 6 0,3-9 0,0 0 0,0 0 0,0-1 0,0 1 0,0 0 0,1-1 0,-1 1 0,0 0 0,1-1 0,-1 0 0,0 1 0,1-1 0,-1 0 0,0 1 0,1-1 0,-1 0 0,1 0 0,-1 0 0,0 0 0,1-1 0,1 1 0,37-3 0,15-11 0,-47 11 0,1 0 0,-1 0 0,1 1 0,0 0 0,0 1 0,0 0 0,0 0 0,0 1 0,0 0 0,0 0 0,14 3 0,2 10 0,-24-11 0,1-1 0,-1 0 0,1 1 0,-1-1 0,1 0 0,0 0 0,-1 0 0,1 0 0,0-1 0,0 1 0,0 0 0,0-1 0,0 1 0,-1-1 0,1 0 0,0 1 0,0-1 0,0 0 0,0 0 0,0-1 0,0 1 0,0 0 0,0 0 0,0-1 0,0 1 0,0-1 0,-1 0 0,1 0 0,0 0 0,0 0 0,-1 0 0,1 0 0,0 0 0,-1 0 0,2-2 0,2-3 0,-1 0 0,0 0 0,0-1 0,-1 1 0,0-1 0,0 0 0,0 0 0,-1 0 0,0-1 0,-1 1 0,1 0 0,-1-1 0,-1 1 0,0-1 0,0 1 0,-1-12 0,1 20 0,0 0 0,0 1 0,0-1 0,1 0 0,-1 0 0,0 0 0,1 1 0,-1-1 0,1 0 0,-1 0 0,1 0 0,0 0 0,-1 0 0,1 0 0,0 0 0,0 0 0,0 0 0,0 0 0,0-1 0,0 1 0,0 0 0,0-1 0,0 1 0,0 0 0,1 0 0,3 0 0,-1 1 0,1-1 0,-1 0 0,1 0 0,-1 0 0,1-1 0,7 1 0,-5-1 0,1 0 0,-1-1 0,1 0 0,-1 0 0,0 0 0,1-1 0,-1 0 0,0-1 0,0 0 0,8-4 0,-11 4 0,0-1 0,0 1 0,0-1 0,-1 0 0,1 0 0,-1 0 0,0-1 0,-1 1 0,1-1 0,-1 1 0,1-1 0,-1 0 0,-1 0 0,1 0 0,-1 0 0,0 0 0,0-1 0,0 1 0,-1 0 0,0 0 0,0-1 0,-1-6 0,1 11-115,0 1 0,0-1 0,0 0 0,0 1 0,-1-1 0,1 1 0,0-1 0,0 0 0,-1 1 0,1-1 0,0 1 0,-1-1 0,1 1 0,-1-1 0,1 1 0,-1-1 0,1 1 0,-1 0 0,1-1-1,-1 1 1,1 0 0,-1-1 0,1 1 0,-1 0 0,0 0 0,1-1 0,-1 1 0,1 0 0,-1 0 0,0 0 0,1 0 0,-1 0 0,0 0 0,1 0 0,-1 0 0,0 0 0,1 0 0,-1 0 0,1 0 0,-1 1 0,0-1 0,1 0 0,-1 0 0,1 1 0,-1-1 0,1 0 0,-1 1 0,-26 18-9947,17-2-1421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42.945"/>
    </inkml:context>
    <inkml:brush xml:id="br0">
      <inkml:brushProperty name="width" value="0.025" units="cm"/>
      <inkml:brushProperty name="height" value="0.025" units="cm"/>
    </inkml:brush>
  </inkml:definitions>
  <inkml:trace contextRef="#ctx0" brushRef="#br0">5098 540 12524,'-14'-6'1772,"-103"-48"550,26 11-3470,-1 3 1,-121-33-1,-302-30 3448,134 31-2107,-98-23 311,-6 42 1293,-272 52-1412,579 13-386,0 8 1,-213 52 0,288-45 35,1 4 0,1 5 0,-132 68 0,175-74-28,1 3 0,2 2-1,2 2 1,1 3 0,2 3-1,-78 83 1,103-95-16,1 0-1,2 2 1,1 1-1,1 0 1,2 2 0,1 0-1,3 1 1,-16 55-1,23-65-3,2 1 1,0-1-1,2 1 0,1 1 0,1-1 1,1 0-1,2 0 0,1 0 0,1 0 1,1 0-1,2-1 0,15 43 0,-3-28 48,2-1-1,2-1 0,1-2 0,3 0 1,0-1-1,3-2 0,0-1 0,3-2 1,0-1-1,2-1 0,50 32 0,23 6 340,3-4 0,212 88-1,-116-71-70,3-8 0,4-10 1,307 51-1,-212-70-165,579 6 1,-25-79 89,-727 15-198,-1-6 0,-1-5 0,-1-7 1,167-62-1,-233 68-21,45-19 29,187-47 0,220-47 2,-306 78-42,-28 15-10,200-23 1,195 10-511,-496 52 497,1-3-1,-1-4 1,-1-4 0,0-3-1,-2-4 1,-1-3 0,128-65-1,95-84 177,-265 151-83,-1-1-1,-2-2 0,-1-2 1,-1-1-1,45-58 0,-70 79-29,0-1-1,0 0 1,-2 0-1,1 0 1,-2-1-1,0 0 0,0-1 1,-1 1-1,3-22 1,-6 26-30,0 0 1,-1 0 0,0-1-1,-1 1 1,0 0 0,0 0-1,-1 0 1,0 0-1,0 0 1,-1 0 0,0 0-1,-1 1 1,0-1 0,0 1-1,-8-10 1,-9-9-13,-1 1-1,-1 1 1,-2 1-1,0 1 1,-2 1-1,0 1 1,-1 1 0,-42-20-1,4 6 2,-1 3 1,-132-41-1,41 29 353,-2 8 0,-184-17 0,-333 4 682,-219 45-543,1 44-466,515-24 1,-341 27-469,710-43 338,-31 3-2493,-67 0 0,62-9-4436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37.346"/>
    </inkml:context>
    <inkml:brush xml:id="br0">
      <inkml:brushProperty name="width" value="0.025" units="cm"/>
      <inkml:brushProperty name="height" value="0.025" units="cm"/>
    </inkml:brush>
  </inkml:definitions>
  <inkml:trace contextRef="#ctx0" brushRef="#br0">0 2361 4805,'0'0'5519,"1"-14"-3800,4-18-1168,1 1-1,1 0 0,2 0 1,1 0-1,17-36 0,85-158 2534,-108 218-2999,238-419 2913,-45 118-2751,266-317-1,-227 363-6,-16 17 235,-205 222-3475,-16 23 2693,0-1 0,0 1 1,0-1-1,0 1 0,0 0 0,0 0 1,0-1-1,0 1 0,0 0 0,0 0 1,0 0-1,0 0 0,0 0 0,0 1 1,0-1-1,0 0 0,0 0 0,0 1 1,0-1-1,0 0 0,0 1 0,0-1 1,1 1-1,-1-1 0,-1 2 0,-40 17-9611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37.706"/>
    </inkml:context>
    <inkml:brush xml:id="br0">
      <inkml:brushProperty name="width" value="0.025" units="cm"/>
      <inkml:brushProperty name="height" value="0.025" units="cm"/>
    </inkml:brush>
  </inkml:definitions>
  <inkml:trace contextRef="#ctx0" brushRef="#br0">61 0 13677,'-5'12'582,"-5"14"-38,1 0 1,1 0-1,-8 52 1,5 56 2813,10 201 0,1-323-3237,1 1 1,1-1-1,0 0 1,0 1-1,1-1 1,1 0 0,0-1-1,11 22 1,-14-30-80,1 0 0,0-1 0,1 1 0,-1 0 0,0-1 0,1 0 0,-1 1 0,1-1 0,0 0 0,-1 0 0,1 0 0,0-1 0,0 1 0,0-1 0,4 2 0,-2-3 19,-1 1-1,1 0 1,-1-1 0,1 0 0,-1 0 0,0-1 0,1 1 0,-1-1 0,1 0 0,-1 0 0,0 0 0,0-1 0,1 1 0,5-4-1,17-11 395,0-1 0,-1-1 0,0-1 0,37-38 0,-5 5-12,201-155 413,24-20-5433,-200 151-2763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39.210"/>
    </inkml:context>
    <inkml:brush xml:id="br0">
      <inkml:brushProperty name="width" value="0.025" units="cm"/>
      <inkml:brushProperty name="height" value="0.025" units="cm"/>
    </inkml:brush>
  </inkml:definitions>
  <inkml:trace contextRef="#ctx0" brushRef="#br0">1 48 16656,'0'0'5973,"3"9"-4996,8 38-112,-1 0-1,-2 1 1,2 60 0,10 64 2344,-17-168-2527,1-16 143,1-23 161,-4-2-986,2-79 0,-3 103 0,-1 1 0,-1 0 0,0 0 0,0 0 0,-1 0 0,-9-22 0,11 36 0,1-1 0,-1 0 0,0 1 0,0-1 0,1 1 0,-1 0 0,1-1 0,0 1 0,-1-1 0,1 1 0,0 0 0,0-1 0,0 1 0,0 0 0,0-1 0,0 1 0,0 0 0,1-1 0,-1 1 0,1-1 0,-1 1 0,1-1 0,-1 1 0,1-1 0,0 1 0,0-1 0,0 1 0,0-1 0,0 0 0,0 0 0,0 1 0,0-1 0,2 1 0,3 1 0,1-1 0,0 0 0,0 0 0,-1-1 0,1 0 0,0 0 0,0 0 0,0-1 0,0 0 0,0-1 0,0 1 0,0-1 0,0-1 0,0 1 0,0-1 0,-1 0 0,9-4 0,0-1 0,0 0 0,0 0 0,-1-2 0,0 0 0,0 0 0,15-15 0,-23 20 0,-1-1 0,0-1 0,0 1 0,0-1 0,-1 0 0,0 0 0,0 0 0,0 0 0,-1-1 0,1 0 0,-2 0 0,1 1 0,-1-1 0,0-1 0,-1 1 0,2-8 0,-3 15 0,0 0 0,0-1 0,0 1 0,0 0 0,0 0 0,0 0 0,0-1 0,0 1 0,0 0 0,0 0 0,0-1 0,-1 1 0,1 0 0,0 0 0,0 0 0,0-1 0,0 1 0,0 0 0,0 0 0,0 0 0,-1-1 0,1 1 0,0 0 0,0 0 0,0 0 0,0 0 0,-1 0 0,1 0 0,0-1 0,0 1 0,0 0 0,-1 0 0,1 0 0,0 0 0,0 0 0,0 0 0,-1 0 0,1 0 0,0 0 0,0 0 0,-1 0 0,1 0 0,0 0 0,0 0 0,-14 6 0,-9 12 0,15-9 0,2 0 0,-1 1 0,2-1 0,-1 1 0,1 1 0,1-1 0,-1 1 0,2 0 0,0 0 0,0 0 0,1 0 0,0 0 0,0 18 0,2-27 0,0 0 0,1-1 0,-1 1 0,1 0 0,-1 0 0,1 0 0,0-1 0,-1 1 0,1 0 0,0-1 0,0 1 0,0-1 0,0 1 0,1-1 0,-1 1 0,0-1 0,1 0 0,-1 0 0,0 1 0,1-1 0,0 0 0,-1 0 0,1-1 0,0 1 0,-1 0 0,1 0 0,0-1 0,0 1 0,-1-1 0,1 0 0,0 1 0,0-1 0,0 0 0,0 0 0,0 0 0,-1 0 0,4-1 0,3 1 0,-1-1 0,1 0 0,-1 0 0,1-1 0,-1 1 0,0-2 0,0 1 0,10-5 0,-8 2 0,-1 0 0,1-1 0,-1 0 0,0 0 0,-1 0 0,1-1 0,-2 0 0,1-1 0,-1 0 0,0 0 0,0 0 0,-1 0 0,0-1 0,-1 0 0,1 0 0,-2 0 0,1-1 0,-2 1 0,1-1 0,-1 0 0,-1 0 0,1 0 0,-1-13 0,-2 23 0,1 0 0,0-1 0,0 1 0,0 0 0,0 0 0,-1 0 0,1 0 0,0 0 0,0-1 0,0 1 0,0 0 0,-1 0 0,1 0 0,0 0 0,0 0 0,-1 0 0,1 0 0,0 0 0,0 0 0,0 0 0,-1 0 0,1 0 0,0 0 0,0 0 0,-1 0 0,1 0 0,0 0 0,0 0 0,0 0 0,-1 0 0,1 0 0,0 0 0,0 0 0,-1 0 0,1 0 0,0 1 0,0-1 0,0 0 0,0 0 0,-1 0 0,1 0 0,0 0 0,0 1 0,0-1 0,0 0 0,0 0 0,-1 0 0,1 1 0,0-1 0,0 0 0,0 0 0,0 0 0,0 1 0,0-1 0,0 0 0,0 0 0,0 1 0,0-1 0,0 0 0,-11 13 0,7-3 0,0 0 0,0 0 0,1 0 0,0 0 0,1 1 0,0 0 0,0-1 0,1 14 0,1-21 0,0 0 0,0 0 0,1-1 0,-1 1 0,1 0 0,-1 0 0,1-1 0,0 1 0,0-1 0,0 1 0,0-1 0,1 1 0,-1-1 0,1 0 0,0 1 0,-1-1 0,1 0 0,0 0 0,0 0 0,0-1 0,0 1 0,1 0 0,-1-1 0,0 1 0,1-1 0,-1 0 0,1 0 0,-1 0 0,1 0 0,0 0 0,-1-1 0,1 1 0,0-1 0,-1 0 0,1 1 0,4-2 0,-2 2 0,-1-2 0,0 1 0,0 0 0,0-1 0,0 0 0,1 0 0,-1 0 0,0 0 0,0-1 0,-1 1 0,1-1 0,0 0 0,0 0 0,-1-1 0,0 1 0,6-5 0,-3 0 0,0 1 0,-1-1 0,0 0 0,0 0 0,0 0 0,-1 0 0,5-13 0,-1 0 0,-2 0 0,0-1 0,-1 0 0,3-25 0,-11 67-87,0-4-295,1 1-1,1 0 0,0 0 0,3 27 1,-2-43 301,0 1 0,0-1 0,1 1 0,-1 0 0,1-1 0,-1 1 0,1-1 0,0 0 0,0 1 0,0-1 0,1 0 0,-1 1 0,1-1 0,-1 0 1,1 0-1,-1 0 0,1 0 0,0 0 0,0-1 0,0 1 0,0-1 0,0 1 0,1-1 0,-1 0 0,0 1 0,1-1 0,-1-1 0,0 1 0,1 0 1,0 0-1,-1-1 0,1 0 0,-1 1 0,1-1 0,-1 0 0,1 0 0,0 0 0,2-1 0,-3 1-415,0-1-1,0 1 1,-1-1-1,1 1 1,0-1-1,-1 0 1,1 0-1,0 0 1,-1 0-1,1 0 1,-1 0-1,1 0 1,-1 0 0,0 0-1,1-1 1,-1 1-1,0-1 1,0 1-1,0-1 1,1-1-1,12-20-8647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39.552"/>
    </inkml:context>
    <inkml:brush xml:id="br0">
      <inkml:brushProperty name="width" value="0.025" units="cm"/>
      <inkml:brushProperty name="height" value="0.025" units="cm"/>
    </inkml:brush>
  </inkml:definitions>
  <inkml:trace contextRef="#ctx0" brushRef="#br0">132 0 16047,'0'0'12129,"-12"2"-10405,3 0-1397,-1 0-1,1 0 1,0 1-1,0 0 1,-16 8-1,22-9-291,0-1 1,0 1-1,0 0 1,0 0-1,0 0 0,0 0 1,1 1-1,-1-1 0,1 1 1,-1-1-1,1 1 1,0 0-1,0 0 0,1 0 1,-1 0-1,0 0 1,1 1-1,0-1 0,0 0 1,0 1-1,0-1 1,0 1-1,1 4 0,4-7-156,0 0 0,0 0 0,0 0 0,0-1 0,0 1 0,0-1 0,0 0 0,8-1 0,-7 1-60,41-2-702,-32 0 791,0 1-1,0 1 1,0 0-1,0 1 1,0 0-1,-1 2 0,17 3 1,-28-5 83,-1-1-1,1 1 1,-1-1 0,1 1 0,0 0-1,-1 0 1,1 0 0,-1 0 0,0 0 0,1 0-1,-1 0 1,0 0 0,0 1 0,0-1-1,0 0 1,0 1 0,0-1 0,0 1-1,0-1 1,0 1 0,-1-1 0,1 1-1,0 3 1,-1-3 36,0 1 0,0 0 0,0-1 0,-1 1 0,1 0 0,-1-1 0,0 1 1,0 0-1,0-1 0,0 1 0,0-1 0,0 0 0,-3 4 0,-4 5 343,0-1 0,-1 0 0,0-1 0,-19 16 0,23-20-324,0-1 0,0-1 1,0 1-1,0 0 0,-1-1 0,1 0 0,-1-1 0,0 1 0,0-1 1,0 0-1,0 0 0,0-1 0,-8 1 0,14-2-208,-1 0 0,0 0 0,0-1 0,1 1 0,-1 0 0,0 0 0,1-1 0,-1 1-1,1-1 1,-1 1 0,1-1 0,-1 1 0,0-1 0,1 1 0,0-1 0,-1 1 0,1-1 0,-1 0 0,1 1 0,0-1 0,-1 1 0,1-1 0,0 0-1,0 0 1,-1 1 0,1-1 0,0 0 0,0 1 0,0-1 0,0 0 0,0 0 0,0 1 0,0-1 0,0 0 0,0 1 0,0-1 0,1-1-1,6-30-8177,5 6-52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30.014"/>
    </inkml:context>
    <inkml:brush xml:id="br0">
      <inkml:brushProperty name="width" value="0.025" units="cm"/>
      <inkml:brushProperty name="height" value="0.025" units="cm"/>
    </inkml:brush>
  </inkml:definitions>
  <inkml:trace contextRef="#ctx0" brushRef="#br0">9 82 3331,'0'0'16853,"7"-4"-16079,2 0-542,1 0 0,-1 1 0,0 0 0,1 0 0,0 1 0,0 1 0,0 0 0,0 0 0,0 0 0,11 2 0,84-4 537,0-5 0,137-27-1,-236 34-751,21-4 129,-23 3 152,-14 1 272,-398 23 630,209-7-815,194-13-407,11 1-20,13 1 42,179-2 272,394-50 1,-808 59-247,-328 60 823,702-82-710,1-3-590,163-23-240,-431 53 1817,-145 49-1027,147-33-4485,84-26-2313,12-5-4635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3.634"/>
    </inkml:context>
    <inkml:brush xml:id="br0">
      <inkml:brushProperty name="width" value="0.025" units="cm"/>
      <inkml:brushProperty name="height" value="0.025" units="cm"/>
    </inkml:brush>
  </inkml:definitions>
  <inkml:trace contextRef="#ctx0" brushRef="#br0">0 37 13421,'0'0'7762,"13"-3"-6465,39-8-223,0 2 1,1 2-1,56 1 0,-107 6-1077,0 0 0,0 0-1,0 0 1,-1 0-1,1 0 1,0 0 0,0 1-1,0-1 1,-1 1 0,1-1-1,0 1 1,-1-1-1,1 1 1,0 0 0,-1 0-1,1 0 1,-1 0 0,0 0-1,1 1 1,-1-1-1,0 0 1,1 1 0,-1-1-1,1 2 1,-1 0 24,0-1 0,-1 1 0,1 0 0,-1-1-1,1 1 1,-1 0 0,0 0 0,0-1 0,0 1 0,0 0 0,-1 0 0,1-1 0,-1 1 0,0 3 0,-3 6 264,-1 1 1,0-1 0,-1 0-1,-1-1 1,-9 16 0,-20 19 617,23-31-864,1 1-1,0 0 1,1 0-1,1 1 1,0 1-1,1 0 1,-8 24-1,16-27-1892,16-13-19722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40.098"/>
    </inkml:context>
    <inkml:brush xml:id="br0">
      <inkml:brushProperty name="width" value="0.025" units="cm"/>
      <inkml:brushProperty name="height" value="0.025" units="cm"/>
    </inkml:brush>
  </inkml:definitions>
  <inkml:trace contextRef="#ctx0" brushRef="#br0">122 12 9161,'0'0'7121,"-11"6"-4398,1 0-2141,0 0 0,0 1 0,0 0 1,1 1-1,0 0 0,-9 12 0,14-15-290,0-1-1,1 1 0,0 0 0,0 0 0,0 0 0,1 1 0,-1-1 0,1 1 0,0-1 0,1 1 0,-1 0 1,1 0-1,1-1 0,-1 1 0,1 0 0,0 0 0,1 9 0,-1-14-259,0 0 1,0 0-1,1 0 1,-1 0-1,0 0 0,1 0 1,-1 0-1,1-1 0,-1 1 1,1 0-1,-1 0 0,1 0 1,-1 0-1,1-1 0,0 1 1,0 0-1,-1-1 1,1 1-1,0 0 0,0-1 1,0 1-1,0-1 0,0 1 1,0-1-1,1 1 0,32-1 707,-27-1-555,-1 0-1,0-1 0,0 0 0,0 0 1,-1-1-1,1 0 0,0 0 1,7-6-1,-3-2-82,-2 0 1,0-1-1,0 0 1,-1-1-1,-1 0 0,0 0 1,0 0-1,-2-1 1,0 1-1,0-1 1,3-28-1,-9 63-101,1-14 0,0 0 0,0 0 0,1 0 0,0 0 0,2 13 0,-2-19 0,1 1 0,-1-1 0,1 1 0,-1-1 0,1 1 0,0-1 0,-1 0 0,1 1 0,0-1 0,0 0 0,0 0 0,0 1 0,0-1 0,1 0 0,-1 0 0,0 0 0,0-1 0,1 1 0,-1 0 0,1 0 0,-1-1 0,0 1 0,1 0 0,-1-1 0,1 0 0,-1 1 0,1-1 0,0 0 0,-1 0 0,1 0 0,1 0 0,5 0 0,1-1 0,-1 0 0,0 0 0,0-1 0,0 0 0,0 0 0,0-1 0,0 0 0,-1 0 0,1-1 0,-1 0 0,10-7 0,-6 4 0,1 0 0,0 1 0,19-7 0,-30 13 0,-1 0 0,1 0 0,-1 0 0,1 0 0,0 0 0,-1-1 0,1 1 0,-1 0 0,1 0 0,0 0 0,-1 1 0,1-1 0,-1 0 0,1 0 0,-1 0 0,1 0 0,0 0 0,-1 1 0,1-1 0,-1 0 0,1 1 0,-1-1 0,1 0 0,-1 1 0,1-1 0,-1 0 0,0 1 0,1-1 0,-1 1 0,1 0 0,8 21 0,-9-20 0,1 0 0,-1 0 0,0-1 0,1 1 0,0 0 0,-1 0 0,1 0 0,0-1 0,0 1 0,0 0 0,0-1 0,0 1 0,1-1 0,-1 1 0,0-1 0,1 1 0,-1-1 0,1 0 0,-1 0 0,4 2 0,0-2 0,1 0 0,-1-1 0,0 0 0,1 1 0,-1-2 0,0 1 0,1-1 0,-1 0 0,0 0 0,0 0 0,0 0 0,8-4 0,56-34 0,-38 20 0,-25 17-2199,0 3-6679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40.476"/>
    </inkml:context>
    <inkml:brush xml:id="br0">
      <inkml:brushProperty name="width" value="0.025" units="cm"/>
      <inkml:brushProperty name="height" value="0.025" units="cm"/>
    </inkml:brush>
  </inkml:definitions>
  <inkml:trace contextRef="#ctx0" brushRef="#br0">0 16 20756,'0'0'5808,"13"-4"-3753,-3 1-1642,1 1 0,0-1 0,0 2 0,0-1 0,20 2 0,-27 0-337,1 0 0,-1 1 0,0 0 0,0 0 0,0 0 0,0 0 0,0 1 0,0 0-1,0 0 1,0 0 0,0 0 0,-1 0 0,1 1 0,-1-1 0,0 1 0,0 0 0,0 0-1,0 1 1,0-1 0,-1 0 0,5 7 0,-4-4-76,-1-1 0,1 1 0,-1 0 0,0-1 0,0 1 0,0 0 0,-1 0 0,0 0 0,0 1 0,-1-1 0,0 0 0,0 0 0,0 0 0,-1 0 0,0 1 0,-3 10 0,-3 2 0,0-1 0,-1 0 0,-21 33 0,20-38 0,1 1 0,0-1 0,2 1 0,-1 1 0,2-1 0,-8 30 0,13-42 4,0-1-1,0 0 1,0 1-1,0-1 1,0 1-1,0-1 1,0 1 0,1-1-1,-1 1 1,0-1-1,1 0 1,0 1-1,-1-1 1,1 1 0,0-1-1,-1 0 1,1 0-1,0 0 1,0 1-1,0-1 1,0 0 0,0 0-1,0 0 1,0 0-1,1-1 1,-1 1 0,0 0-1,1 0 1,-1-1-1,0 1 1,1-1-1,-1 1 1,0-1 0,1 0-1,-1 1 1,1-1-1,1 0 1,9 2-67,0-1 0,1-1 0,21-1 0,-10 0-414,-9 1-736,28 2-8421,-18 1-1347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40.816"/>
    </inkml:context>
    <inkml:brush xml:id="br0">
      <inkml:brushProperty name="width" value="0.025" units="cm"/>
      <inkml:brushProperty name="height" value="0.025" units="cm"/>
    </inkml:brush>
  </inkml:definitions>
  <inkml:trace contextRef="#ctx0" brushRef="#br0">1 62 24856,'0'0'7911,"67"-4"-7911,-42-20-5701,3-10-16176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5.513"/>
    </inkml:context>
    <inkml:brush xml:id="br0">
      <inkml:brushProperty name="width" value="0.025" units="cm"/>
      <inkml:brushProperty name="height" value="0.025" units="cm"/>
    </inkml:brush>
  </inkml:definitions>
  <inkml:trace contextRef="#ctx0" brushRef="#br0">1 101 7271,'0'0'16677,"8"11"-15214,15 25-520,-10-13-601,1-1 0,1-1 0,1 0 1,30 30-1,-42-47-338,1-1-1,-1 1 1,1-1 0,0 0 0,-1 0-1,1-1 1,1 1 0,-1-1 0,0 0-1,1 0 1,9 1 0,-11-3-42,0 0 0,1 0 0,-1 0-1,0-1 1,0 1 0,0-1 0,1 0 0,-1-1 0,0 1-1,0-1 1,0 1 0,-1-1 0,1 0 0,0-1 0,-1 1 0,1-1-1,4-4 1,36-42-2718,-35 36 1153,-1 0 0,0-1-1,-1 0 1,-1-1 0,0 1 0,-1-1 0,-1 0 0,4-18-1,-3-15 1553,-9 0 8579,-2 55-6653,-2 12-718,1 1-1,1 0 1,0 0 0,-2 23-1,-2 7 118,-9 39-620,4 0 0,4 1 0,1 108 0,10-192-964,2 41-104,5-26-1686,-7-21 1906,0 1-1,1-1 1,-1 0-1,0 1 1,1-1-1,-1 1 1,1-1-1,-1 0 1,0 1-1,1-1 1,-1 0 0,1 1-1,-1-1 1,1 0-1,-1 0 1,1 0-1,-1 1 1,1-1-1,-1 0 1,1 0-1,-1 0 1,1 0-1,-1 0 1,1 0 0,0 0-1,-1 0 1,2 0-1,11-7-7481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7.284"/>
    </inkml:context>
    <inkml:brush xml:id="br0">
      <inkml:brushProperty name="width" value="0.025" units="cm"/>
      <inkml:brushProperty name="height" value="0.025" units="cm"/>
    </inkml:brush>
  </inkml:definitions>
  <inkml:trace contextRef="#ctx0" brushRef="#br0">96 36 5894,'6'-27'10652,"-7"19"-6030,-5 19-3374,-15 48-577,3 1 1,3 0 0,2 1-1,-8 108 1,19-148-565,0-1 34,0 0-1,1 1 1,3 27-1,-2-44-134,1-1 0,-1 1 0,1-1 0,-1 0 0,1 1-1,0-1 1,0 0 0,0 1 0,1-1 0,-1 0 0,1 0 0,0 0-1,0 0 1,0-1 0,0 1 0,0 0 0,1-1 0,-1 1-1,1-1 1,-1 0 0,1 0 0,0 0 0,0 0 0,0-1-1,0 1 1,6 1 0,-1-1-270,0 0-1,0-1 0,0-1 1,1 1-1,-1-1 0,0-1 1,0 1-1,1-1 1,-1-1-1,0 0 0,0 0 1,0 0-1,-1-1 0,11-5 1,-10 4-742,0-1 0,0 0 0,0-1 0,0 1 0,-1-2 0,0 1 0,9-11 0,14-23-8838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7.629"/>
    </inkml:context>
    <inkml:brush xml:id="br0">
      <inkml:brushProperty name="width" value="0.025" units="cm"/>
      <inkml:brushProperty name="height" value="0.025" units="cm"/>
    </inkml:brush>
  </inkml:definitions>
  <inkml:trace contextRef="#ctx0" brushRef="#br0">30 0 17969,'0'0'1158,"-1"13"-218,-28 443 5648,34-438-5349,6-19-184,13-23 318,112-231 1007,-53 89-4712,-82 165 897,2-4 1373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7.971"/>
    </inkml:context>
    <inkml:brush xml:id="br0">
      <inkml:brushProperty name="width" value="0.025" units="cm"/>
      <inkml:brushProperty name="height" value="0.025" units="cm"/>
    </inkml:brush>
  </inkml:definitions>
  <inkml:trace contextRef="#ctx0" brushRef="#br0">0 0 20403,'0'0'6759,"27"48"-5222,-12-34-1313,4-1-63,0 2-65,2-1-673,-6-3-3395,-2-5-3202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8.314"/>
    </inkml:context>
    <inkml:brush xml:id="br0">
      <inkml:brushProperty name="width" value="0.025" units="cm"/>
      <inkml:brushProperty name="height" value="0.025" units="cm"/>
    </inkml:brush>
  </inkml:definitions>
  <inkml:trace contextRef="#ctx0" brushRef="#br0">1 343 22613,'0'0'1538,"0"52"928,0-20-928,0 2-738,0-1-639,3-2-97,7-6-385,2-7-2113,1-5-1890,-2-12-1474,-2-1-2561</inkml:trace>
  <inkml:trace contextRef="#ctx0" brushRef="#br0" timeOffset="1">138 0 12492,'0'0'10810,"1"12"-9224,3 24-703,-3 0-1,-1 1 1,-1-1 0,-8 46 0,6-68-785,0 0 0,1 0 0,1 0 0,0 1 0,2 15 0,-1-30-77,1 1-1,-1-1 1,1 1 0,-1-1 0,1 0 0,-1 0 0,1 1 0,-1-1 0,1 0 0,-1 0 0,1 1 0,-1-1-1,1 0 1,0 0 0,-1 0 0,1 0 0,-1 0 0,1 0 0,0 0 0,-1 0 0,1 0 0,-1 0 0,1 0 0,0-1-1,-1 1 1,1 0 0,-1 0 0,1 0 0,0-1 0,19-6 307,-6-1-575,56-28 876,-21 16-7433,-33 13 126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8.938"/>
    </inkml:context>
    <inkml:brush xml:id="br0">
      <inkml:brushProperty name="width" value="0.025" units="cm"/>
      <inkml:brushProperty name="height" value="0.025" units="cm"/>
    </inkml:brush>
  </inkml:definitions>
  <inkml:trace contextRef="#ctx0" brushRef="#br0">1 11 16528,'0'0'2786,"83"-11"-1601,-36 14-448,-1 20 640,2 12-224,-7 11-448,-10 14-224,-12 9-1,-13 8 289,-6 7-129,-12 6-415,-17 3-161,-6-4 32,-2-7-64,-1-12-1089,2-20-2659,1-24-3715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9.939"/>
    </inkml:context>
    <inkml:brush xml:id="br0">
      <inkml:brushProperty name="width" value="0.025" units="cm"/>
      <inkml:brushProperty name="height" value="0.025" units="cm"/>
    </inkml:brush>
  </inkml:definitions>
  <inkml:trace contextRef="#ctx0" brushRef="#br0">0 172 18385,'0'0'6342,"58"2"-4836,-21-19-481,12-4-289,10-6-479,2-3-193,-2 1-545,-3 4-2113,-15 8-1186,-20 10-1985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4.659"/>
    </inkml:context>
    <inkml:brush xml:id="br0">
      <inkml:brushProperty name="width" value="0.025" units="cm"/>
      <inkml:brushProperty name="height" value="0.025" units="cm"/>
    </inkml:brush>
  </inkml:definitions>
  <inkml:trace contextRef="#ctx0" brushRef="#br0">0 145 11147,'0'0'13089,"11"-9"-12977,-5 3-72,-1 0-20,0 1 0,0 0 0,0 1 0,0-1 0,1 1 0,0 0 0,0 0 0,0 1 0,1 0 1,-1 0-1,1 0 0,-1 1 0,12-3 0,-16 6 199,0 0 0,-1 1 0,1-1 0,-1 1 0,1-1 0,-1 1 0,1-1 0,-1 1 0,0 0 0,0-1 0,0 1 1,1 3-1,14 17 515,-13-20-598,0 0 1,0-1 0,0 1-1,0-1 1,1 1-1,-1-1 1,0 0 0,1 0-1,-1-1 1,1 1-1,-1-1 1,1 1 0,-1-1-1,1 0 1,-1 0-1,7-2 1,-1 0 302,0 0 0,0-1-1,0 0 1,17-8 0,-13 7-439,-12 4 0,-1 0 0,1 0 0,0 0 0,-1-1 0,1 1 0,0 0 0,-1 0 0,1-1 0,0 1 0,-1 0 0,1-1 0,-1 1 0,1-1 0,0 1 0,-1-1 0,1 1 0,-1-1 0,1 1 0,-1-1 0,0 1 0,1-1 0,-1 0 0,0 1 0,1-1 0,-1 0 0,1 0 0,18-46-2431,-13 13-3743,-6 20-7674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0.300"/>
    </inkml:context>
    <inkml:brush xml:id="br0">
      <inkml:brushProperty name="width" value="0.025" units="cm"/>
      <inkml:brushProperty name="height" value="0.025" units="cm"/>
    </inkml:brush>
  </inkml:definitions>
  <inkml:trace contextRef="#ctx0" brushRef="#br0">0 140 17072,'0'0'5573,"81"-3"-4035,-31-21-225,10-2-832,1 3-385,-1 0-96,-6 6-1506,-9 5-3266,-12 1-2819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2.016"/>
    </inkml:context>
    <inkml:brush xml:id="br0">
      <inkml:brushProperty name="width" value="0.025" units="cm"/>
      <inkml:brushProperty name="height" value="0.025" units="cm"/>
    </inkml:brush>
  </inkml:definitions>
  <inkml:trace contextRef="#ctx0" brushRef="#br0">0 9 17905,'0'0'143,"0"0"-1,0 0 1,1 0 0,-1 0 0,0 0-1,0 0 1,0 0 0,0 0 0,0 0-1,0 0 1,0 0 0,0 0 0,1 0-1,-1 0 1,0 0 0,0 0 0,0 0-1,0 0 1,0 0 0,0 0-1,0 0 1,1 0 0,-1 0 0,0 0 999,0-1-1000,0 1 1,0 0 0,1 0 0,-1 0-1,0 0 1,0 0 0,0 0 0,0 0-1,0 0 1,0-1 0,8 22 1404,8 31-696,-5 9-307,-8-42-495,0 0 0,1 0 0,1-1 0,1 1-1,0-1 1,10 18 0,-15-35 13,-1 0 0,1 0 0,-1 0 0,1 0 1,0 0-1,0 0 0,0 0 0,-1 0 0,1 0 0,0-1 0,0 1 0,0 0 0,0-1 0,1 1 0,-1 0 0,0-1 0,0 1 0,0-1 1,0 0-1,0 1 0,1-1 0,-1 0 0,0 0 0,0 0 0,1 0 0,-1 0 0,0 0 0,0 0 0,1 0 0,-1 0 0,0-1 1,0 1-1,0 0 0,0-1 0,1 1 0,-1-1 0,0 1 0,0-1 0,0 0 0,0 1 0,0-1 0,2-2 0,3-2 282,1-1 0,-1-1 0,0 1 0,8-12-1,20-30 229,28-52-1,-52 81-1305,0-1 0,-1-1 0,7-25 0,-29 47-15591,-3 10 3240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2.375"/>
    </inkml:context>
    <inkml:brush xml:id="br0">
      <inkml:brushProperty name="width" value="0.025" units="cm"/>
      <inkml:brushProperty name="height" value="0.025" units="cm"/>
    </inkml:brush>
  </inkml:definitions>
  <inkml:trace contextRef="#ctx0" brushRef="#br0">0 0 15695,'0'0'6854,"48"34"-5444,-30-31-225,0-1-449,4 0-639,-4-2-1699,-3 0-4388,-4 0-8904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2.703"/>
    </inkml:context>
    <inkml:brush xml:id="br0">
      <inkml:brushProperty name="width" value="0.025" units="cm"/>
      <inkml:brushProperty name="height" value="0.025" units="cm"/>
    </inkml:brush>
  </inkml:definitions>
  <inkml:trace contextRef="#ctx0" brushRef="#br0">0 0 15471,'0'0'6886,"0"61"-6085,7-25 0,5 5-609,0-2-96,6-1-1025,0-5-1217,0-7-769,-5-8-1601,-6-6-6278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3.062"/>
    </inkml:context>
    <inkml:brush xml:id="br0">
      <inkml:brushProperty name="width" value="0.025" units="cm"/>
      <inkml:brushProperty name="height" value="0.025" units="cm"/>
    </inkml:brush>
  </inkml:definitions>
  <inkml:trace contextRef="#ctx0" brushRef="#br0">0 208 19603,'0'0'2850,"67"-41"-1216,-28 9-1250,2-1-256,0-1-64,-5 7-32,-8 4-1601,-7 10-1570,-12 8-1986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3.439"/>
    </inkml:context>
    <inkml:brush xml:id="br0">
      <inkml:brushProperty name="width" value="0.025" units="cm"/>
      <inkml:brushProperty name="height" value="0.025" units="cm"/>
    </inkml:brush>
  </inkml:definitions>
  <inkml:trace contextRef="#ctx0" brushRef="#br0">1 86 18225,'0'0'1901,"8"-7"10,-5 4-1723,55-44 2824,-53 43-2858,1 0 1,0 1 0,-1 0-1,1 0 1,0 1-1,0 0 1,1 0 0,-1 0-1,0 1 1,1-1 0,6 1-1,-11 2-160,-1 0-1,0 0 1,1 0-1,-1 0 0,0 0 1,0 1-1,0-1 1,0 0-1,0 1 1,0-1-1,0 1 0,0-1 1,0 1-1,-1-1 1,1 1-1,-1-1 0,1 1 1,-1 0-1,0-1 1,1 1-1,-1 0 1,0 0-1,0-1 0,0 1 1,0 0-1,-1-1 1,1 3-1,0 0 157,0 0 0,0 0-1,0 1 1,-1-1 0,0 0-1,1 0 1,-1 0 0,0-1-1,-1 1 1,1 0 0,-1 0-1,-2 3 396,25-30-225,-20 22-348,1 0 0,-1 0 0,1 0 0,-1 0 0,0 0 0,1 0 0,0 1 0,-1-1 0,1 0 0,-1 1 0,1-1 1,0 1-1,-1 0 0,1 0 0,0-1 0,0 1 0,-1 0 0,1 0 0,0 1 0,-1-1 0,1 0 0,0 1 0,-1-1 0,1 1 0,0-1 0,-1 1 0,1 0 0,-1-1 0,1 1 0,-1 0 0,1 0 0,-1 0 0,0 0 0,0 1 0,1-1 0,-1 0 0,1 2 0,0 2-10,0-1 0,0 0 0,0 1-1,-1 0 1,0-1 0,0 1 0,0 0 0,0 0 0,-1-1 0,0 1 0,0 0 0,-1 7 0,1-11 93,0 0 1,-1 0 0,1 0 0,-1 0 0,1 0 0,-1 0-1,1 0 1,-1 0 0,0 0 0,0 0 0,1 0 0,-1 0-1,0 0 1,0-1 0,0 1 0,0 0 0,0-1 0,0 1-1,0-1 1,0 1 0,0-1 0,0 1 0,0-1 0,0 0-1,-2 1 1,-39 6 1250,6 0-1933,32-6-455,2-14-12795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4.512"/>
    </inkml:context>
    <inkml:brush xml:id="br0">
      <inkml:brushProperty name="width" value="0.025" units="cm"/>
      <inkml:brushProperty name="height" value="0.025" units="cm"/>
    </inkml:brush>
  </inkml:definitions>
  <inkml:trace contextRef="#ctx0" brushRef="#br0">1 0 18706,'0'0'7260,"8"6"-6080,-3-3-999,-1-1-89,-1 0 1,0 0-1,0 0 1,-1 1-1,1-1 1,0 1-1,-1-1 0,1 1 1,-1 0-1,0 0 1,0 0-1,0 0 1,0 1-1,-1-1 1,1 0-1,-1 1 1,0-1-1,1 7 1,4 64 339,-6-56-356,1 0 0,1 0 0,0 0-1,9 30 1,-10-46-40,0 0 0,0 0 0,0 0 0,0 0 0,0 0 0,1 0 0,-1-1 0,0 1 0,1 0 0,0-1 0,-1 1 0,1-1 0,0 1 0,0-1 1,0 0-1,0 0 0,0 0 0,0 0 0,0 0 0,0 0 0,0 0 0,0-1 0,0 1 0,1-1 0,-1 0 0,0 1 0,0-1 0,1 0 0,-1 0 0,0-1 0,1 1 0,-1 0 0,0-1 0,0 1 0,0-1 0,3-1 0,10-3 262,0-1 0,-1 0 0,0-1 0,14-10 0,-17 11-249,141-69-3604,-127 62-2259,-7-3-4323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5.414"/>
    </inkml:context>
    <inkml:brush xml:id="br0">
      <inkml:brushProperty name="width" value="0.025" units="cm"/>
      <inkml:brushProperty name="height" value="0.025" units="cm"/>
    </inkml:brush>
  </inkml:definitions>
  <inkml:trace contextRef="#ctx0" brushRef="#br0">0 175 6822,'7'-9'10554,"12"-15"-8382,2 1 0,31-28 1,-44 43-1856,0 1 1,1 1 0,0-1 0,1 1 0,-1 1-1,1 0 1,0 0 0,0 1 0,1 0 0,-1 1-1,18-3 1,-27 6-310,0-1 0,0 1 0,0 0 0,1 0 0,-1 0 0,0 0 0,0 0 0,0 0 0,1 0 1,-1 1-1,0-1 0,0 0 0,0 1 0,0-1 0,0 0 0,1 1 0,-1 0 0,0-1 0,0 1 0,0 0 0,0-1 0,-1 1 0,1 0 0,0 0 0,0 0 0,0 0 0,-1 0 0,1 0 0,0 0 0,0 2 0,0 0 26,0 1-1,0-1 0,-1 1 1,0-1-1,0 1 1,0-1-1,0 1 0,0 0 1,-1-1-1,-1 6 1,-3 9 194,0 0 1,-2-1 0,-9 19 0,10-23-49,-16 35 482,21-46-627,0 1 0,0-1 0,0 1-1,0 0 1,1-1 0,0 1 0,-1 0 0,1-1-1,0 1 1,0 0 0,0-1 0,1 1 0,-1 0-1,1-1 1,1 5 0,-1-6-29,1 1 1,-1-1-1,1 0 1,-1 1-1,1-1 1,0 0-1,-1 0 1,1 0-1,0-1 0,0 1 1,0 0-1,0-1 1,0 1-1,0-1 1,0 0-1,0 1 0,0-1 1,0 0-1,4-1 1,42-2 162,-48 3-168,24-4-161,-1-2 0,0-1 0,0-1 0,26-12 0,-12 5-4027,-2 2-4631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5.792"/>
    </inkml:context>
    <inkml:brush xml:id="br0">
      <inkml:brushProperty name="width" value="0.025" units="cm"/>
      <inkml:brushProperty name="height" value="0.025" units="cm"/>
    </inkml:brush>
  </inkml:definitions>
  <inkml:trace contextRef="#ctx0" brushRef="#br0">0 251 17040,'0'0'6951,"72"-55"-6311,-30 24-223,8-5 255,1 0-415,-2 5-225,-3 6-1410,-12 7-2818,-10 5-1793,-8 8-3717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6.215"/>
    </inkml:context>
    <inkml:brush xml:id="br0">
      <inkml:brushProperty name="width" value="0.025" units="cm"/>
      <inkml:brushProperty name="height" value="0.025" units="cm"/>
    </inkml:brush>
  </inkml:definitions>
  <inkml:trace contextRef="#ctx0" brushRef="#br0">1 164 19186,'0'0'1580,"13"-11"-266,3-3-815,80-65 2603,-84 71-2825,-1 0 0,1 0 0,1 1 0,0 1 1,0 0-1,27-9 0,-40 15-278,1 0 1,0-1-1,-1 1 1,1 0-1,0 0 1,0 0-1,-1 0 1,1-1-1,0 1 1,-1 0-1,1 0 1,0 0-1,0 1 1,-1-1-1,1 0 1,0 0-1,-1 0 1,1 0-1,0 1 1,-1-1-1,1 0 1,0 1-1,-1-1 1,1 0-1,0 1 1,-1-1-1,1 1 1,-1-1 0,1 1-1,-1-1 1,1 1-1,-1-1 1,0 1-1,1 0 1,-1-1-1,1 1 1,-1 0-1,0-1 1,0 1-1,1 0 1,-1-1-1,0 1 1,0 0-1,0 0 1,0-1-1,0 1 1,0 0-1,0-1 1,0 1-1,0 0 1,0 0-1,0-1 1,-1 1-1,1 0 1,0-1-1,-1 2 1,0 3 6,-1 0 0,0 0 1,0 0-1,0 0 0,-1 0 1,-4 6-1,-9 8 240,-1-1 1,0-1 0,-1-1-1,-32 23 1,49-39-156,30-20-1143,24-6 347,-50 25 683,0-1-1,0 1 0,0 0 1,1 0-1,-1 1 0,0-1 1,1 1-1,-1-1 0,1 1 0,-1 0 1,1 1-1,-1-1 0,0 0 1,1 1-1,3 1 0,-5 0 33,0 0-1,0 0 0,-1 0 0,1 1 0,-1-1 1,1 0-1,-1 1 0,0-1 0,0 1 0,0 0 1,0-1-1,0 1 0,-1 0 0,1-1 1,-1 1-1,0 0 0,0 0 0,0 4 0,0 1 388,0-1 0,0 0 0,0 1-1,-1-1 1,-1 1 0,-1 8 0,0-10-304,0-1 0,0 1 0,0-1 0,-1 0 1,1 0-1,-1 0 0,0-1 0,-1 1 0,1-1 1,-1 0-1,0 0 0,0 0 0,0-1 0,0 0 1,-1 0-1,1 0 0,-1-1 0,-9 3 1,-1 0 106,-1-1 0,0-1 1,-1-1-1,1 0 1,-22-2-1,39 0-259,-1 0 0,1 0 0,0 1 0,0-1 0,0 0 0,-1 0 0,1 0 0,0 0 0,0 0 0,0 0 0,-1 0 0,1 0 0,0 0 0,0 0 0,0-1 0,-1 1 0,1 0 0,0 0 0,0 0 0,0 0-1,0 0 1,-1 0 0,1 0 0,0 0 0,0 0 0,0-1 0,0 1 0,-1 0 0,1 0 0,0 0 0,0 0 0,0-1 0,0 1 0,0 0 0,0 0 0,0 0 0,0 0 0,0-1 0,-1 1 0,1 0 0,0 0 0,0 0 0,0-1 0,0 1 0,0 0 0,0 0 0,0 0 0,0-1 0,0 1 0,0 0 0,0 0 0,1-1 0,-1-1-1153,0-10-7292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6.327"/>
    </inkml:context>
    <inkml:brush xml:id="br0">
      <inkml:brushProperty name="width" value="0.025" units="cm"/>
      <inkml:brushProperty name="height" value="0.025" units="cm"/>
    </inkml:brush>
  </inkml:definitions>
  <inkml:trace contextRef="#ctx0" brushRef="#br0">112 68 5285,'36'-68'20948,"-35"75"-16186,0 28-4202,-11 20 180,6-40-694,1 0 0,0 0 0,1 18 0,2-32-50,1 0 1,-1-1 0,1 1 0,0-1-1,0 1 1,-1-1 0,1 1-1,0-1 1,0 1 0,0-1-1,-1 0 1,1 0 0,0 1-1,0-1 1,0 0 0,0 0 0,0 0-1,-1 0 1,1 0 0,0 0-1,0 0 1,2 0 0,25-2 89,-27 2-80,30-5 86,-24 3-130,-1 1 0,0 0 0,1 0 1,-1 0-1,1 1 0,9 1 0,-14-1 31,-1 1 0,1-1-1,-1 1 1,0-1 0,1 1-1,-1 0 1,0-1 0,1 1-1,-1 0 1,0 0 0,0 0-1,0 0 1,0 0 0,0 0-1,0 0 1,0 0 0,0 1-1,0-1 1,-1 0 0,1 1-1,0-1 1,-1 0 0,1 1-1,-1-1 1,0 1 0,1-1-1,-1 0 1,0 1 0,0-1-1,0 1 1,0-1 0,0 1-1,0 2 1,-1 0 14,1-1 1,0 1-1,-1 0 0,0 0 1,0 0-1,0-1 0,0 1 1,-1 0-1,1-1 0,-1 1 1,0-1-1,0 0 0,0 0 1,-1 1-1,-4 4 0,1-2 27,-1-1 0,1 1 0,-1-1 0,-1 0 0,1-1 0,-16 7 0,7-4 14,0-1 1,-1-1-1,0-1 1,0 0-1,0-1 1,-31 1-1,46-4-171,0 0 0,0-1 1,0 1-1,0 0 0,0 0 0,0-1 0,0 0 0,0 1 1,0-1-1,0 0 0,0 0 0,0 0 0,1 0 1,-1 0-1,0 0 0,1 0 0,-1-1 0,0 1 0,1-1 1,0 1-1,-1-1 0,1 0 0,0 1 0,0-1 0,0 0 1,0 0-1,0 0 0,0 0 0,1 0 0,-1 0 1,1 0-1,-1 0 0,1 0 0,-1-3 0,1-4-866,0 1 1,0-1-1,0 0 0,1 1 0,0-1 1,1 1-1,3-13 0,7-14-7205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0.163"/>
    </inkml:context>
    <inkml:brush xml:id="br0">
      <inkml:brushProperty name="width" value="0.025" units="cm"/>
      <inkml:brushProperty name="height" value="0.025" units="cm"/>
    </inkml:brush>
  </inkml:definitions>
  <inkml:trace contextRef="#ctx0" brushRef="#br0">174 70 12684,'0'0'8638,"-1"-10"-5681,-6-31-597,6 40-2270,1 0 1,-1-1-1,0 1 1,1 0-1,-1 0 1,0 0-1,0 0 1,1 1-1,-1-1 1,0 0-1,0 0 1,0 0-1,0 1 1,0-1-1,0 0 1,0 1-1,-1-1 1,1 1-1,0-1 1,0 1-1,0 0 1,0-1-1,-1 1 1,1 0-1,0 0 1,0 0-1,-1 0 1,1 0-1,0 0 1,0 0-1,-1 0 1,1 1-1,0-1 1,0 0-1,-3 2 1,0-1-30,-1 1-1,1 0 1,-1 0 0,1 0 0,0 0-1,-8 6 1,3 1-54,0-1 0,1 1 1,0 1-1,1 0 0,0 0 0,0 0 1,-8 20-1,12-23-13,0 0 1,0 0 0,1 0 0,0 1-1,1-1 1,-1 1 0,1 0 0,1-1-1,0 1 1,0 0 0,0-1 0,1 1-1,2 11 1,-2-16 7,1 0 0,-1 0 0,1-1-1,0 1 1,-1-1 0,1 1 0,0-1 0,1 0 0,-1 1 0,0-1-1,1 0 1,-1-1 0,1 1 0,0 0 0,-1-1 0,1 1 0,0-1-1,0 0 1,0 0 0,0 0 0,0 0 0,0-1 0,0 1 0,4-1-1,5 2 7,1-1 0,-1 0 0,1-1 0,21-3-1,-22 1-259,0-1 0,0 0 0,0-1 0,0 0 0,0-1 1,11-6-1,-9 3-1193,0-1 1,-1 0 0,0-1 0,15-13 0,6-13-5069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0.522"/>
    </inkml:context>
    <inkml:brush xml:id="br0">
      <inkml:brushProperty name="width" value="0.025" units="cm"/>
      <inkml:brushProperty name="height" value="0.025" units="cm"/>
    </inkml:brush>
  </inkml:definitions>
  <inkml:trace contextRef="#ctx0" brushRef="#br0">13 0 16528,'0'0'5541,"-12"68"-4484,12-45 160,0 4-160,5-1-577,7-5-351,1-2-65,4-5-289,-1-5-479,-3-4-129,-3-2-544,-5-3-289,-15-12-9192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0.850"/>
    </inkml:context>
    <inkml:brush xml:id="br0">
      <inkml:brushProperty name="width" value="0.025" units="cm"/>
      <inkml:brushProperty name="height" value="0.025" units="cm"/>
    </inkml:brush>
  </inkml:definitions>
  <inkml:trace contextRef="#ctx0" brushRef="#br0">1 94 14734,'0'0'9625,"5"-8"-8402,0 1-1046,1 1 1,1-1-1,-1 2 1,1-1-1,0 1 1,1 0-1,-1 0 1,1 1-1,0 0 1,0 0-1,0 1 1,1 0-1,-1 1 1,1-1-1,10 0 1,-1-1-155,1 0 1,0 2-1,0 0 1,21 1-1,-39 1-5,0 0 0,0 1 0,0-1 0,0 0-1,-1 1 1,1-1 0,0 1 0,0-1 0,0 1 0,0 0 0,-1-1 0,1 1-1,0 0 1,-1-1 0,1 1 0,0 0 0,-1 0 0,1-1 0,-1 1 0,1 0-1,-1 0 1,1 0 0,-1 0 0,0 0 0,0 0 0,1 0 0,-1 0 0,0 0-1,0 0 1,0 0 0,0 0 0,0 0 0,0 0 0,0 0 0,0 0 0,-1 0 0,1-1-1,0 1 1,0 0 0,-1 0 0,1 0 0,-2 1 0,-15 44 1103,-2-16-331,-14 27-24,31-53-742,0 0 1,0 0 0,1 1-1,-1-1 1,1 0 0,0 1 0,1-1-1,-1 1 1,1-1 0,-1 1-1,2 5 1,0-9-31,-1-1 0,1 1 0,0 0 0,0 0 0,0 0 0,0 0 0,0-1 0,0 1 0,0 0 0,0-1 0,0 1-1,0-1 1,0 1 0,0-1 0,1 1 0,-1-1 0,0 0 0,0 0 0,0 0 0,1 0 0,-1 1 0,0-2 0,0 1 0,0 0 0,2 0 0,34-3-969,-30 2 121,0-1 0,0 0-1,0-1 1,0 0 0,13-7 0,14-12-6822,-5 0-1864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1.207"/>
    </inkml:context>
    <inkml:brush xml:id="br0">
      <inkml:brushProperty name="width" value="0.025" units="cm"/>
      <inkml:brushProperty name="height" value="0.025" units="cm"/>
    </inkml:brush>
  </inkml:definitions>
  <inkml:trace contextRef="#ctx0" brushRef="#br0">127 1 18866,'0'0'6288,"-10"0"-3880,4-1-2183,0 2-1,0-1 1,0 1-1,0 0 1,0 0 0,0 0-1,-10 5 1,13-5-211,1 0-1,0 0 1,0 1 0,0-1 0,0 1 0,1-1-1,-1 1 1,0 0 0,1-1 0,-1 1 0,1 0 0,-1 0-1,1 0 1,0 0 0,0 1 0,0-1 0,0 0-1,0 0 1,1 1 0,-1-1 0,1 0 0,-1 1-1,1-1 1,0 0 0,0 1 0,0-1 0,1 5-1,0-6-27,-1 0-1,1-1 0,0 1 0,0 0 0,0-1 0,0 1 0,-1 0 0,1-1 0,0 1 0,0-1 1,0 0-1,0 1 0,0-1 0,0 0 0,1 0 0,-1 0 0,0 1 0,0-1 0,0 0 1,0 0-1,0-1 0,1 1 0,36 0-446,-29-1 223,22 0-475,-22 0 667,0 0 0,0 1 0,1 0 0,-1 0 0,0 1 0,10 2 0,-18-2 52,0 0 1,0 0-1,0-1 1,0 1-1,0 0 0,-1 0 1,1 0-1,0 0 1,-1 0-1,1 0 0,-1 0 1,1 0-1,-1 0 1,1 0-1,-1 0 1,0 0-1,0 0 0,1 1 1,-1-1-1,0 0 1,0 0-1,0 0 0,0 0 1,0 0-1,0 1 1,-1-1-1,1 0 0,0 0 1,-1 2-1,-12 35 1008,3-20-625,-1 0 1,-1-1-1,0 0 0,-1-1 0,-1 0 0,-1-1 1,0-1-1,0 0 0,-32 20 0,46-33-427,-1 0 0,1 0-1,-1-1 1,1 1 0,-1 0 0,1-1 0,-1 1 0,0-1-1,1 1 1,-1-1 0,1 0 0,-1 1 0,0-1 0,-2 0-1,3-1-26,1 1-1,-1 0 1,1 0-1,-1-1 1,1 1-1,-1 0 1,1-1-1,-1 1 1,1 0-1,-1-1 0,1 1 1,-1-1-1,1 1 1,0-1-1,-1 1 1,1-1-1,0 1 1,0-1-1,-1 1 1,1-1-1,0 1 1,0-1-1,0 1 0,-1-1 1,1 0-1,0 0 1,0-4-680,0 0 1,1 1 0,-1-1 0,1 0-1,0 1 1,0-1 0,1 1-1,-1 0 1,3-5 0,16-29-11860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2.283"/>
    </inkml:context>
    <inkml:brush xml:id="br0">
      <inkml:brushProperty name="width" value="0.025" units="cm"/>
      <inkml:brushProperty name="height" value="0.025" units="cm"/>
    </inkml:brush>
  </inkml:definitions>
  <inkml:trace contextRef="#ctx0" brushRef="#br0">1 714 17072,'0'0'924,"9"-2"21,19-5 47,-1-1 0,-1-1 0,42-20 0,83-52 1177,-61 31-1724,305-150-456,172-93-2503,-546 279 2812,-14 8 585,-10 7 1972,-232 145-1283,68-37-1420,128-86-142,-227 129 296,210-124-205,-1-3 0,-111 34 0,158-58-568,11-5 49,24-15-264,44-24-52,341-161-2641,57-34-2640,-464 236 6030,7-4 382,1-1 0,-1 0-1,17-15 1,-27 22-382,0 0 0,0 0 1,-1 0-1,1 0 0,0 0 1,0 0-1,0 0 0,0 0 1,0 0-1,-1 0 0,1 0 1,0 0-1,0-1 1,0 1-1,0 0 0,0 0 1,0 0-1,-1 0 0,1 0 1,0 0-1,0 0 0,0 0 1,0 0-1,0 0 0,0-1 1,0 1-1,-1 0 0,1 0 1,0 0-1,0 0 0,0 0 1,0 0-1,0-1 1,0 1-1,0 0 0,0 0 1,0 0-1,0 0 0,0 0 1,0-1-1,0 1 0,0 0 1,0 0-1,0 0 0,0 0 1,0 0-1,0-1 0,0 1 1,0 0-1,0 0 1,0 0-1,0 0 0,0 0 1,1 0-1,-1-1 0,0 1 1,0 0-1,0 0 0,0 0 1,0 0-1,0 0 0,0 0 1,0 0-1,1 0 0,-1 0 1,0-1-1,-15 4 142,-21 9 293,2 2 0,-51 28 1,17-7-35,-646 316 5125,453-221-4906,246-120-712,30-11-855,40-17 127,0-2-1,61-32 1,-36 15 258,640-315-6467,-712 347 6826,5-1-65,-1-2 0,1 0 0,-1 0 1,15-15-1,-27 24 273,0-1 0,-1 0-1,1 0 1,0 0 0,0 0 0,0 0 0,-1 0 0,1 0 0,0 0 0,0 0 0,-1 0-1,1 1 1,0-1 0,0 0 0,-1 0 0,1 0 0,0 0 0,0-1 0,0 1 0,-1 0 0,1 0-1,0 0 1,0 0 0,-1 0 0,1 0 0,0 0 0,0 0 0,0 0 0,-1-1 0,1 1-1,0 0 1,0 0 0,0 0 0,-1 0 0,1-1 0,0 1 0,0 0 0,0 0 0,0 0-1,0-1 1,0 1 0,0 0 0,-1 0 0,1 0 0,0-1 0,0 1 0,0 0 0,0 0-1,0-1 1,0 1 0,0 0 0,0 0 0,0-1 0,0 1 0,0 0 0,0 0 0,0-1 0,0 1-1,1 0 1,-1 0 0,0 0 0,0-1 0,0 1 0,0 0 0,0 0 0,0 0 0,1-1-1,-1 1 1,0 0 0,-24 3 1038,-57 25 1274,-153 77-1,165-71-1074,-224 115 2541,-86 41-3031,368-185-7,-17 8-5111,28-10 1243,18-6 1207,19-7 316,-1-2 1,0-1-1,-1-2 1,36-21-1,7-6-5296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53.165"/>
    </inkml:context>
    <inkml:brush xml:id="br0">
      <inkml:brushProperty name="width" value="0.025" units="cm"/>
      <inkml:brushProperty name="height" value="0.025" units="cm"/>
    </inkml:brush>
  </inkml:definitions>
  <inkml:trace contextRef="#ctx0" brushRef="#br0">93 165 5830,'0'0'7110,"-10"-5"-5909,3 1-704,-38-21-193,15 16 4223,238 26-2713,-56-2-1332,238 17 2549,262 8-2208,-50-59-742,-187 1-23,133 3-44,771-14 1071,137 2-42,-369 4-121,-364 21-207,-713 2-530,0 0-1,0-1 0,0 0 1,0 0-1,-1-2 0,13-3 1,-20 6-152,0-1 1,0 0-1,0 0 0,-1 1 1,1-1-1,0-1 1,0 1-1,-1 0 0,1 0 1,0-1-1,-1 1 1,0-1-1,1 1 0,-1-1 1,0 1-1,0-1 1,0 0-1,0 0 0,0 0 1,0 1-1,0-1 1,-1 0-1,1 0 0,-1 0 1,1 0-1,-1 0 1,0 0-1,1 0 0,-1 0 1,-1-1-1,1 1 1,0 0-1,0 0 0,-1 0 1,0-3-1,0 3-89,0 1 0,0-1 0,0 1 0,0 0 0,-1 0-1,1 0 1,0-1 0,0 1 0,-1 0 0,1 1 0,-1-1-1,1 0 1,-1 0 0,1 0 0,-1 1 0,1-1 0,-1 1 0,1 0-1,-1-1 1,0 1 0,1 0 0,-1 0 0,0 0 0,1 0-1,-3 0 1,-45 5-2925,3 16-5593,34-13 1122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2.423"/>
    </inkml:context>
    <inkml:brush xml:id="br0">
      <inkml:brushProperty name="width" value="0.025" units="cm"/>
      <inkml:brushProperty name="height" value="0.025" units="cm"/>
    </inkml:brush>
  </inkml:definitions>
  <inkml:trace contextRef="#ctx0" brushRef="#br0">1 0 15887,'0'0'9145,"2"13"-8318,2 33-320,-1 55-1,-3-52 258,2 0 0,9 52 0,-11-99-734,0-1-1,0 1 1,0 0 0,1 0 0,-1-1 0,1 1 0,-1 0 0,1-1 0,-1 1 0,1 0 0,0-1-1,0 1 1,0-1 0,0 1 0,0-1 0,0 0 0,0 0 0,1 1 0,-1-1 0,0 0 0,1 0 0,-1 0-1,1 0 1,2 1 0,-2-2 38,0 0 0,0 0-1,0 0 1,0 0 0,0-1-1,0 1 1,0-1 0,0 1-1,0-1 1,0 0 0,0 0-1,0 0 1,-1 0 0,1 0-1,0 0 1,0 0 0,1-2-1,8-7 261,0-1-1,0 0 1,-1 0-1,10-16 1,19-40-328,-30 48 0,2 1 0,23-32 0,-34 50 0,1 1 0,-1-1 0,1 0 0,-1 1 0,1-1 0,-1 1 0,0-1 0,1 0 0,-1 1 0,0-1 0,1 1 0,-1-1 0,0 1 0,0-1 0,1 1 0,-1 0 0,0-1 0,0 1 0,0-1 0,0 1 0,0-1 0,0 1 0,0-1 0,0 1 0,0 0 0,0-1 0,0 1 0,0-1 0,0 1 0,-1 0 0,3 24 0,-9 26 0,5-42 0,0 0 0,1 1 0,0-1 0,0 0 0,1 0 0,1 12 0,0-20 0,-1-1 0,0 1 0,1-1 0,-1 1 0,0-1 0,1 1 0,-1-1 0,1 1 0,-1-1 0,1 1 0,-1-1 0,1 0 0,-1 1 0,1-1 0,-1 0 0,1 1 0,0-1 0,-1 0 0,1 0 0,0 0 0,-1 1 0,1-1 0,-1 0 0,1 0 0,0 0 0,-1 0 0,1 0 0,0 0 0,-1 0 0,1-1 0,0 1 0,-1 0 0,1 0 0,-1 0 0,1-1 0,0 1 0,-1 0 0,1-1 0,26-11 0,-7-3 0,0-1 0,-2 0 0,1-2 0,-2 0 0,18-24 0,1-1 0,-35 42 0,0 0 0,-1 0 0,1 0 0,0 0 0,0 0 0,0 0 0,-1 1 0,1-1 0,0 0 0,0 0 0,0 1 0,0-1 0,0 1 0,0-1 0,1 1 0,-1-1 0,0 1 0,0 0 0,0-1 0,0 1 0,1 0 0,-1 0 0,0 0 0,1 0 0,-1 0 0,0 1 0,0 0 0,0 0 0,0 0 0,0-1 0,0 1 0,-1 0 0,1 0 0,0 0 0,-1 0 0,1 0 0,-1 0 0,1 0 0,-1 1 0,1-1 0,-1 0 0,0 0 0,1 0 0,-1 2 0,2 12 0,-1 0 0,-1 29 0,0-32 0,0 1-6,-1-7-53,1 0 0,0 0-1,0 0 1,1 0 0,0 0 0,0 0 0,3 8 0,-4-13 0,1 1 1,0-1-1,0 0 0,0 0 1,0 0-1,0 0 1,0 0-1,0 0 0,0 0 1,1 0-1,-1 0 0,0 0 1,1-1-1,-1 1 1,0-1-1,1 1 0,-1-1 1,1 1-1,-1-1 1,0 0-1,1 1 0,-1-1 1,1 0-1,-1 0 1,1 0-1,-1-1 0,1 1 1,-1 0-1,1 0 1,-1-1-1,1 1 0,-1-1 1,1 1-1,-1-1 0,2-1 1,20-11-5206,0-8-2129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2.766"/>
    </inkml:context>
    <inkml:brush xml:id="br0">
      <inkml:brushProperty name="width" value="0.025" units="cm"/>
      <inkml:brushProperty name="height" value="0.025" units="cm"/>
    </inkml:brush>
  </inkml:definitions>
  <inkml:trace contextRef="#ctx0" brushRef="#br0">128 0 14798,'0'0'5007,"-13"10"-1820,10-7-3102,-14 11 1033,1 0 1,0 1-1,-13 18 1,25-30-958,1 1 1,0-1-1,0 1 0,0 0 0,1 0 1,-1 0-1,1 1 0,0-1 1,0 0-1,1 1 0,-1-1 0,1 1 1,0 0-1,0 0 0,1-1 1,-1 1-1,1 0 0,0 0 0,0-1 1,1 1-1,-1 0 0,1 0 0,2 5 1,-2-8-146,1 0 1,0-1-1,0 1 0,-1-1 1,1 1-1,0-1 1,1 1-1,-1-1 1,0 0-1,0 0 0,0 0 1,1 0-1,-1 0 1,0-1-1,1 1 1,-1-1-1,1 1 0,-1-1 1,1 0-1,-1 0 1,0 0-1,1 0 1,-1-1-1,4 0 1,1 1 88,0-1 0,0-1 1,0 1-1,-1-1 1,1 0-1,0 0 1,10-6-1,-9 3-99,0-1 0,-1 0-1,1 0 1,-1 0 0,-1-1-1,1 0 1,-1-1 0,0 1-1,-1-1 1,1-1 0,-2 1-1,1 0 1,-1-1 0,0 0-1,2-11 1,-46 110-6,38-86-430,1 1 1,0-1-1,0 1 1,1-1-1,0 1 0,-1 0 1,1-1-1,1 1 0,-1-1 1,1 5-1,0-7 189,0-1-1,0 0 1,-1 0 0,1 0-1,0 0 1,0 0 0,0 0-1,0 0 1,0 0-1,0 0 1,0 0 0,0 0-1,1-1 1,-1 1 0,0 0-1,0-1 1,1 1-1,-1-1 1,0 1 0,1-1-1,-1 0 1,1 0 0,-1 0-1,0 1 1,1-1-1,-1 0 1,1-1 0,-1 1-1,0 0 1,1 0 0,-1-1-1,0 1 1,1 0-1,-1-1 1,3-1 0,24-9-8893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3.140"/>
    </inkml:context>
    <inkml:brush xml:id="br0">
      <inkml:brushProperty name="width" value="0.025" units="cm"/>
      <inkml:brushProperty name="height" value="0.025" units="cm"/>
    </inkml:brush>
  </inkml:definitions>
  <inkml:trace contextRef="#ctx0" brushRef="#br0">256 1 18930,'0'0'7719,"-35"65"-6374,12-26-191,-5 6 95,-1 0-352,4-1-545,1-6-256,4-4-64,5-8 0,4-7-128,1-6-833,2-9-929,3-4-1697,0-7-1634,0-17-4356</inkml:trace>
  <inkml:trace contextRef="#ctx0" brushRef="#br0" timeOffset="1">0 118 18449,'0'0'13101,"67"36"-12525,-42-13-415,5-1-129,-3 3-193,2 0-1728,0-7-2692,-1-6-4003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3.823"/>
    </inkml:context>
    <inkml:brush xml:id="br0">
      <inkml:brushProperty name="width" value="0.025" units="cm"/>
      <inkml:brushProperty name="height" value="0.025" units="cm"/>
    </inkml:brush>
  </inkml:definitions>
  <inkml:trace contextRef="#ctx0" brushRef="#br0">0 1 17360,'0'0'12076,"2"62"-12236,-2-31 160,0 3 32,0 0 32,2-2-192,4-4-129,1-6-896,1-4-1025,5-9-1345,-3-6-1474,2-3-6085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6.657"/>
    </inkml:context>
    <inkml:brush xml:id="br0">
      <inkml:brushProperty name="width" value="0.025" units="cm"/>
      <inkml:brushProperty name="height" value="0.025" units="cm"/>
    </inkml:brush>
  </inkml:definitions>
  <inkml:trace contextRef="#ctx0" brushRef="#br0">0 65 17200,'0'0'12524,"62"-29"-11563,-33 22-481,4 0-415,5 1-514,1 1-1729,-4-2-2883,-6 4-2754</inkml:trace>
  <inkml:trace contextRef="#ctx0" brushRef="#br0" timeOffset="1">341 216 9801,'0'0'7367,"-12"64"-4676,8-32 192,2 4-1891,2-2-863,0-1-97,0-3-449,5-4-1280,1-8-962,0-6-704,-2-8-2210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5.836"/>
    </inkml:context>
    <inkml:brush xml:id="br0">
      <inkml:brushProperty name="width" value="0.025" units="cm"/>
      <inkml:brushProperty name="height" value="0.025" units="cm"/>
    </inkml:brush>
  </inkml:definitions>
  <inkml:trace contextRef="#ctx0" brushRef="#br0">1 72 12236,'0'-3'635,"0"0"0,1-1 0,0 1 1,0 0-1,0 0 0,0 0 0,0 0 1,1 0-1,-1 0 0,1 0 0,0 1 1,0-1-1,0 1 0,0-1 0,0 1 1,0-1-1,1 1 0,-1 0 0,4-2 1,-4 2-452,1 1 0,-1-1 0,1 1 0,-1-1 0,1 1 0,-1 0 0,1 0 0,0 0 0,0 1 0,0-1 0,-1 1 1,1-1-1,0 1 0,0 0 0,0 0 0,0 0 0,0 0 0,0 1 0,-1-1 0,1 1 0,0 0 0,4 1 0,-5 0-148,-1-1 0,1 1 0,-1-1-1,0 1 1,1 0 0,-1 0 0,0-1-1,0 1 1,0 0 0,0 0 0,-1 0-1,1 0 1,0 0 0,-1 0 0,0 0-1,1 0 1,-1 0 0,0 1 0,0-1 0,0 0-1,0 0 1,0 0 0,-1 0 0,0 4-1,0 0 135,0-1-1,0 0 0,-1 0 1,1 1-1,-1-1 0,0 0 1,-1 0-1,-4 8 1,5-11-115,1 0 1,-1 0 0,0 0 0,0 0 0,0 0 0,0 0 0,0-1 0,-1 1 0,1-1 0,0 1 0,-1-1 0,1 0 0,-1 0 0,1 0-1,-1 0 1,0 0 0,1-1 0,-1 1 0,0-1 0,-5 0 0,7 0-56,-1-9-4622,5-22-16861,-3 29 20405,2-8-1501,-1-3 3429,4-30 13809,-4 27-1180,-3 24-10773,-3 15-4894,-8 47 2239,3-24 18,3 1-1,-4 67 0,12-114-68,-1 1 0,0-1 0,0 0 0,0 1 0,0-1 0,0 0 0,1 0 0,-1 1 0,0-1 0,0 0 0,0 1 0,1-1 0,-1 0 0,0 0 0,0 0 0,1 1 0,-1-1 0,0 0 0,0 0 0,1 0 0,-1 1 0,0-1 0,1 0 0,-1 0 0,0 0 0,1 0 0,-1 0 0,0 0 0,1 0 0,-1 0 0,0 0 0,1 0 0,-1 0 0,0 0 0,1 0 0,-1 0 0,0 0 0,1 0 0,-1 0 0,0-1 0,1 1 0,-1 0 0,0 0 0,1 0 0,-1 0 0,0-1 0,0 1 0,1 0 0,17-11 0,4-10 0,-1-2 0,-1-1 0,0-1 0,-2 0 0,15-30 0,-6 13 0,-27 42 0,0-1 0,0 1 0,0-1 0,1 1 0,-1-1 0,0 1 0,0 0 0,0-1 0,1 1 0,-1 0 0,0-1 0,1 1 0,-1-1 0,0 1 0,1 0 0,-1 0 0,0-1 0,1 1 0,-1 0 0,1 0 0,-1-1 0,0 1 0,1 0 0,-1 0 0,1 0 0,-1 0 0,1 0 0,-1-1 0,0 1 0,1 0 0,-1 0 0,1 0 0,-1 0 0,1 1 0,5 15 0,-6 38 0,-1-46 0,-11 151 0,12-159 0,0 1 0,0 0 0,0-1 0,0 1 0,0-1 0,0 1 0,0 0 0,0-1 0,1 1 0,-1-1 0,0 1 0,0 0 0,0-1 0,1 1 0,-1-1 0,0 1 0,1-1 0,-1 1 0,0-1 0,1 1 0,-1-1 0,1 0 0,-1 1 0,0-1 0,1 1 0,-1-1 0,1 0 0,-1 0 0,1 1 0,0-1 0,-1 0 0,2 1 0,21-6 0,20-21 0,-30 12 0,0-1 0,0-1 0,-2 0 0,0 0 0,-1-1 0,13-29 0,-30 101 0,3-42 0,0-1 0,1 1 0,1 1 0,-2 23 0,5-36 0,-1-1 0,0 1 0,0-1 0,1 1 0,-1 0 0,0-1 0,0 1 0,1-1 0,-1 1 0,1-1 0,-1 1 0,1-1 0,-1 1 0,1-1 0,-1 0 0,1 1 0,-1-1 0,1 0 0,-1 1 0,1-1 0,-1 0 0,1 0 0,0 0 0,-1 1 0,1-1 0,0 0 0,-1 0 0,1 0 0,-1 0 0,1 0 0,0 0 0,-1 0 0,1 0 0,0 0 0,-1-1 0,1 1 0,-1 0 0,1 0 0,0 0 0,-1-1 0,1 1 0,-1 0 0,1-1 0,-1 1 0,1 0 0,0-2 0,31-15 0,-13-2 0,-1 0 0,-1-1 0,0 0 0,-2-2 0,-1 0 0,18-34 0,-30 55 0,-1 11 0,-3 13 0,-9 13 0,8-29 0,0 1 0,1 0 0,-1 0 0,2 0 0,-1 0 0,1 0 0,0 0 0,1 0 0,0 0 0,1 16 0,0-22-120,0-1 1,0 0-1,0 0 1,0 1-1,0-1 0,0 0 1,0 0-1,1 0 1,-1 0-1,0-1 0,0 1 1,1 0-1,-1-1 1,0 1-1,1 0 1,-1-1-1,1 1 0,-1-1 1,1 0-1,-1 0 1,1 1-1,2-1 0,36 0-6754,-25-4-2815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6.208"/>
    </inkml:context>
    <inkml:brush xml:id="br0">
      <inkml:brushProperty name="width" value="0.025" units="cm"/>
      <inkml:brushProperty name="height" value="0.025" units="cm"/>
    </inkml:brush>
  </inkml:definitions>
  <inkml:trace contextRef="#ctx0" brushRef="#br0">1 0 5926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6.692"/>
    </inkml:context>
    <inkml:brush xml:id="br0">
      <inkml:brushProperty name="width" value="0.025" units="cm"/>
      <inkml:brushProperty name="height" value="0.025" units="cm"/>
    </inkml:brush>
  </inkml:definitions>
  <inkml:trace contextRef="#ctx0" brushRef="#br0">0 1 13004,'0'0'2883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7.020"/>
    </inkml:context>
    <inkml:brush xml:id="br0">
      <inkml:brushProperty name="width" value="0.025" units="cm"/>
      <inkml:brushProperty name="height" value="0.025" units="cm"/>
    </inkml:brush>
  </inkml:definitions>
  <inkml:trace contextRef="#ctx0" brushRef="#br0">2 0 11050,'0'0'20655,"0"7"-19940,0 74-304,-1-40-873,4 50 1,2-77-2929,4-11-2862,1-3-351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7.378"/>
    </inkml:context>
    <inkml:brush xml:id="br0">
      <inkml:brushProperty name="width" value="0.025" units="cm"/>
      <inkml:brushProperty name="height" value="0.025" units="cm"/>
    </inkml:brush>
  </inkml:definitions>
  <inkml:trace contextRef="#ctx0" brushRef="#br0">0 34 20179,'0'0'8461,"10"-5"-7286,-6 3-1061,47-19 903,-47 20-979,-1 0 0,0 0 0,1 0 1,-1 0-1,1 1 0,-1 0 0,1-1 0,-1 1 0,1 0 0,-1 1 0,1-1 0,0 0 0,-1 1 0,0 0 0,6 2 0,-7-2-16,-1 0-1,0 1 1,0-1-1,0 0 1,0 1-1,0-1 1,0 1-1,0-1 1,-1 1-1,1-1 1,0 1-1,-1 0 1,0-1-1,1 1 1,-1 0-1,0-1 1,0 1-1,0 0 1,0 0-1,0-1 1,0 1-1,0 0 1,0-1-1,-1 1 1,1 0-1,-1-1 1,0 3-1,-19 43 589,5-26-610,-23 39 0,37-57 0,-1 0 0,1 0 0,-1 1 0,1-1 0,0 0 0,0 1 0,0-1 0,1 0 0,-1 1 0,1-1 0,0 1 0,0-1 0,0 1 0,0-1 0,1 1 0,0 3 0,0-6 0,0-1 0,0 1 0,0 0 0,0 0 0,-1 0 0,1-1 0,0 1 0,0 0 0,1-1 0,-1 1 0,0-1 0,0 1 0,0-1 0,0 0 0,0 1 0,0-1 0,1 0 0,-1 0 0,0 0 0,0 0 0,2 0 0,33 0 0,-26-1 0,1 1-52,0-1 1,0-1-1,0 0 1,0 0-1,0-1 0,-1-1 1,1 0-1,14-7 1,-21 6-6901,-12 3-1476,-12 0-3626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7.720"/>
    </inkml:context>
    <inkml:brush xml:id="br0">
      <inkml:brushProperty name="width" value="0.025" units="cm"/>
      <inkml:brushProperty name="height" value="0.025" units="cm"/>
    </inkml:brush>
  </inkml:definitions>
  <inkml:trace contextRef="#ctx0" brushRef="#br0">1 60 16720,'0'0'12524,"79"-36"-12460,-40 32-353,3-3-2850,-4 0-3491,-2 2-10890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8.074"/>
    </inkml:context>
    <inkml:brush xml:id="br0">
      <inkml:brushProperty name="width" value="0.025" units="cm"/>
      <inkml:brushProperty name="height" value="0.025" units="cm"/>
    </inkml:brush>
  </inkml:definitions>
  <inkml:trace contextRef="#ctx0" brushRef="#br0">10 134 20147,'0'0'8915,"13"3"-7885,-3 0-931,0-1-1,0 0 0,0-1 0,0 0 0,1 0 0,-1-1 1,0 0-1,1-1 0,-1 0 0,0-1 0,0 0 0,0-1 1,0 0-1,0 0 0,-1-1 0,1 0 0,14-10 0,-20 11-72,0-1-1,0 1 1,0-1-1,-1 0 0,1 0 1,-1-1-1,0 1 1,0-1-1,0 0 0,-1 1 1,2-7-1,-3 10-11,-1-1 0,1 0-1,-1 1 1,0-1 0,1 1 0,-1-1-1,0 1 1,0-1 0,0 1-1,0-1 1,-1 0 0,1 1 0,0-1-1,-1 1 1,1-1 0,-1 1-1,1-1 1,-1 1 0,1 0 0,-1-1-1,0 1 1,0 0 0,0-1-1,0 1 1,0 0 0,0 0 0,0 0-1,-1 0 1,1 0 0,0 0-1,0 0 1,-1 0 0,1 0 0,-1 1-1,1-1 1,0 1 0,-1-1-1,1 1 1,-1-1 0,0 1 0,-1 0-1,-5-2-12,-1 1 0,1 0 0,0 0-1,0 1 1,0 1 0,-1-1 0,1 1-1,0 0 1,0 1 0,0 0 0,0 0-1,0 1 1,0 0 0,1 0 0,0 1 0,-1 0-1,1 0 1,0 1 0,1 0 0,-1 0-1,1 0 1,0 1 0,0 0 0,1 0-1,0 1 1,0-1 0,0 1 0,1 0-1,0 0 1,1 1 0,-1-1 0,1 1-1,1 0 1,-4 15 0,6-20-1,0-1 0,0 1 0,0 0 0,0 0 0,1-1 0,-1 1 0,1 0 0,0-1 0,0 1 0,0 0 0,0-1 0,0 1 0,0-1 0,1 0 0,-1 1 0,1-1 0,0 0 0,0 0 0,0 0 0,0 0 0,0 0 0,0 0 0,0-1 0,0 1 0,1-1 0,-1 1 0,1-1 0,-1 0 0,1 0 0,-1 0 0,5 1 0,10 2 0,-1 0 0,1-1 0,33 1 0,-42-3 0,113 1-3678,-66-6-4335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8.809"/>
    </inkml:context>
    <inkml:brush xml:id="br0">
      <inkml:brushProperty name="width" value="0.025" units="cm"/>
      <inkml:brushProperty name="height" value="0.025" units="cm"/>
    </inkml:brush>
  </inkml:definitions>
  <inkml:trace contextRef="#ctx0" brushRef="#br0">1 0 14510,'0'0'9086,"5"10"-8061,0 4-677,0 0 0,0 1-1,-2-1 1,0 1 0,0 0 0,0 21 0,-1 107 999,-3-84-1003,2 54 320,-1 77-442,-5-88 2843,68-422-2986,-35 198-89,-18 73 10,-8 31 0,1-1 0,1 1 0,1-1 0,0 1 0,2 0 0,0 1 0,1 0 0,11-19 0,-15 32-77,0 0-1,0 1 1,0 0 0,1-1 0,-1 2-1,1-1 1,0 0 0,0 1-1,0 0 1,0 0 0,0 0 0,0 1-1,0 0 1,1 0 0,-1 0-1,1 1 1,-1-1 0,0 1-1,1 0 1,-1 1 0,1 0 0,5 1-1,-10-2 68,-1 0-1,1 1 0,0-1 0,0 1 0,-1-1 1,1 1-1,0 0 0,-1-1 0,1 1 0,-1-1 1,1 1-1,0 0 0,-1 0 0,1-1 1,-1 1-1,0 0 0,1 0 0,-1 0 0,0-1 1,1 1-1,-1 0 0,0 0 0,0 0 0,0 0 1,0 0-1,0 0 0,0 0 0,0-1 1,0 1-1,0 0 0,0 0 0,0 0 0,-1 0 1,1 0-1,0-1 0,-1 1 0,1 0 0,-1 1 1,-20 30 126,2-17 126,-1 0 0,-1-1 1,-1-1-1,0-2 0,0 0 0,-47 16 0,9-3-245,102-22-8458,43-22-668,-35 4 620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9.171"/>
    </inkml:context>
    <inkml:brush xml:id="br0">
      <inkml:brushProperty name="width" value="0.025" units="cm"/>
      <inkml:brushProperty name="height" value="0.025" units="cm"/>
    </inkml:brush>
  </inkml:definitions>
  <inkml:trace contextRef="#ctx0" brushRef="#br0">61 1 17457,'0'0'11247,"-3"11"-10900,-6 18 66,-18 69 561,24-87-895,1-1 1,0 1-1,1-1 1,0 1 0,1-1-1,0 1 1,2 12 0,-1-22-58,-1-1 0,0 0 1,0 0-1,0 1 0,1-1 1,-1 0-1,0 0 0,1 0 1,-1 0-1,0 0 0,0 1 1,1-1-1,-1 0 0,0 0 1,1 0-1,-1 0 0,0 0 1,1 0-1,-1 0 1,0 0-1,1 0 0,-1 0 1,0 0-1,0 0 0,1 0 1,-1 0-1,0 0 0,1 0 1,-1-1-1,0 1 0,1 0 1,-1 0-1,0 0 0,0 0 1,1-1-1,-1 1 0,0 0 1,0 0-1,1-1 0,-1 1 1,0 0-1,12-10 732,-7 1-754,0-1 0,-1 0 0,-1 1 0,1-1 0,-1-1 0,-1 1 0,0 0 0,-1-1 0,1 1 0,-2-1 0,0 1 0,0-1 0,-1 1 0,0-1 0,-5-18 0,6 28 0,-1-1 0,1 1 0,0 0 0,-1-1 0,0 1 0,1 0 0,-1-1 0,0 1 0,1 0 0,-1 0 0,0-1 0,0 1 0,0 0 0,0 0 0,0 0 0,0 0 0,0 0 0,-1 1 0,1-1 0,0 0 0,0 0 0,-1 1 0,1-1 0,0 1 0,-3-1 0,3 1 0,0 0 0,-1 1 0,1-1 0,0 0 0,-1 1 0,1-1 0,0 1 0,-1-1 0,1 1 0,0 0 0,0-1 0,0 1 0,0 0 0,0 0 0,0 0 0,0 0 0,0 0 0,0 0 0,0 0 0,-1 2 0,1-1 0,0 0 0,-1 0 0,1 0 0,0 1 0,0-1 0,0 0 0,1 1 0,-1-1 0,0 1 0,1-1 0,-1 5 0,1-6 0,0 0 0,0 0 0,0 0 0,0 0 0,1 0 0,-1 0 0,0-1 0,0 1 0,1 0 0,-1 0 0,0 0 0,1 0 0,-1-1 0,1 1 0,-1 0 0,1 0 0,-1-1 0,1 1 0,0 0 0,-1-1 0,1 1 0,0-1 0,-1 1 0,1 0 0,0-1 0,0 0 0,0 1 0,-1-1 0,1 0 0,0 1 0,1-1 0,12 3-403,-1-1 0,1-1 1,0 0-1,22-2 0,-22 0-510,1-1-1,-1 0 1,0-1 0,0-1-1,0 0 1,0-1 0,21-10-1,-22 7-6837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9.621"/>
    </inkml:context>
    <inkml:brush xml:id="br0">
      <inkml:brushProperty name="width" value="0.025" units="cm"/>
      <inkml:brushProperty name="height" value="0.025" units="cm"/>
    </inkml:brush>
  </inkml:definitions>
  <inkml:trace contextRef="#ctx0" brushRef="#br0">148 35 18674,'0'0'9587,"-12"-2"-6992,-39-6-1431,48 8-1142,0 0 0,-1 0 0,1 0 1,0 1-1,0-1 0,0 1 1,0 0-1,0 0 0,0 0 0,1 0 1,-1 1-1,0-1 0,0 1 1,1-1-1,-1 1 0,1 0 0,-1 0 1,1 0-1,0 1 0,0-1 0,0 0 1,0 1-1,0-1 0,1 1 1,-1 0-1,-1 5 0,0-3-26,1 1 0,0 0 1,0 0-1,0 0 0,1 1 0,0-1 0,0 0 0,1 1 0,0-1 1,0 0-1,1 8 0,0-12 6,-1 1 1,1-1 0,1 1-1,-1-1 1,0 0 0,1 0-1,-1 0 1,1 1 0,0-2 0,-1 1-1,1 0 1,0 0 0,0 0-1,0-1 1,0 1 0,1-1-1,-1 0 1,0 1 0,1-1-1,-1 0 1,1 0 0,-1-1-1,1 1 1,-1-1 0,1 1-1,-1-1 1,1 0 0,0 0-1,-1 0 1,1 0 0,0 0-1,2-1 1,1 1 4,0 0 1,-1-1-1,1 0 1,0 0-1,-1 0 1,1-1-1,0 0 0,-1 0 1,0 0-1,0-1 1,1 0-1,-2 0 1,10-7-1,-10 5-7,1-1 0,-2 0 0,1 0 0,-1-1 0,0 1 0,0-1 0,0 0 0,-1 1 0,0-1 0,-1 0 0,1 0 0,-1 0 0,-1 0 0,1-1 0,-1 1 0,-1 0 0,1 0 0,-1 0 0,-2-9 0,2 15 0,1 0 0,-1 0 0,1 0 0,-1 0 0,1 0 0,-1 0 0,0 1 0,0-1 0,1 0 0,-1 0 0,0 0 0,0 1 0,0-1 0,0 0 0,0 1 0,0-1 0,0 1 0,0-1 0,0 1 0,0-1 0,0 1 0,0 0 0,-1 0 0,1-1 0,0 1 0,0 0 0,0 0 0,0 0 0,0 0 0,-1 0 0,1 1 0,0-1 0,0 0 0,0 0 0,0 1 0,0-1 0,0 1 0,0-1 0,0 1 0,0-1 0,0 1 0,0 0 0,0-1 0,0 1 0,0 0 0,0 0 0,0 1 0,-3 1 0,0 1 0,0-1 0,1 1 0,-1 0 0,1 0 0,0 0 0,0 0 0,0 0 0,-3 9 0,6-12-54,-1 1 0,0 0 0,1-1 0,-1 1 0,1 0 0,0-1 1,0 1-1,0 0 0,-1 0 0,2-1 0,-1 1 0,0 0 0,0 0 0,0-1 0,1 1 0,-1 0 0,1 0 0,0-1 0,-1 1 1,1-1-1,0 1 0,0 0 0,0-1 0,0 0 0,1 3 0,1-3-183,-1 1 0,1 0 0,0-1 1,-1 0-1,1 1 0,0-1 0,0 0 0,0 0 0,0-1 1,0 1-1,0-1 0,0 1 0,5-1 0,1 0-402,-1 0 0,1-1-1,-1 0 1,1 0 0,-1-1 0,1 0-1,-1-1 1,0 0 0,0 0-1,9-5 1,-9 2-1127,0-1 0,-1 1 0,0-1 0,0-1 0,10-15 0,11-14-3274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7.089"/>
    </inkml:context>
    <inkml:brush xml:id="br0">
      <inkml:brushProperty name="width" value="0.025" units="cm"/>
      <inkml:brushProperty name="height" value="0.025" units="cm"/>
    </inkml:brush>
  </inkml:definitions>
  <inkml:trace contextRef="#ctx0" brushRef="#br0">1 53 14478,'0'0'15620,"8"-8"-14013,28-25-710,-35 32-890,0 0 1,0 0 0,0 0 0,1 0 0,-1 0 0,0 0 0,1 0 0,-1 1 0,1-1 0,-1 1 0,1-1 0,-1 1-1,1-1 1,-1 1 0,1 0 0,0 0 0,-1 0 0,1 0 0,1 0 0,-2 0-6,0 1 0,0-1 1,0 1-1,0-1 0,0 1 0,0 0 1,0 0-1,0-1 0,-1 1 1,1 0-1,0 0 0,-1 0 0,1 0 1,0 0-1,-1 0 0,1 0 1,-1 0-1,1 0 0,-1 0 0,1 1 1,0 6-10,1 0 1,-1 1 0,0-1-1,-1 0 1,0 10-1,0-13 5,-14 53 2,17-57 0,-1 0 0,1 0 0,0 0 0,0 0 0,0-1 0,0 0 0,0 0 0,0 1 0,0-2 0,5 1 0,2 0 0,-5 0-8,1 1 1,-1 0-1,0 0 1,0 0-1,-1 1 1,1-1-1,0 1 1,0 1-1,-1-1 1,1 1-1,-1-1 1,0 1-1,0 0 1,0 1-1,5 4 1,-7-6 8,-1 0-1,1 1 1,-1-1 0,0 0 0,1 0-1,-1 1 1,0-1 0,0 1-1,-1-1 1,1 1 0,0-1 0,-1 1-1,0-1 1,1 1 0,-1 0 0,0-1-1,0 1 1,0-1 0,-1 1-1,1 0 1,-1-1 0,0 1 0,1-1-1,-1 1 1,0-1 0,0 0 0,0 1-1,-1-1 1,1 0 0,-1 0-1,1 0 1,-3 3 0,-2 1 4,0 0 0,0 1-1,-1-2 1,0 1 0,0-1 0,0 0 0,0-1-1,-1 0 1,0 0 0,0 0 0,0-1 0,0-1-1,-1 1 1,1-1 0,-1-1 0,1 1 0,-1-1-1,0-1 1,-9 0 0,18 0-6,-1 0 0,1 0 0,0 0 0,-1 0 0,1 0 1,0 0-1,-1 0 0,1 0 0,0 0 0,0 0 0,-1 0 0,1-1 0,0 1 0,-1 0 0,1 0 0,0 0 0,0 0 1,-1-1-1,1 1 0,0 0 0,0 0 0,-1 0 0,1-1 0,0 1 0,0 0 0,0 0 0,-1-1 0,1 1 0,0 0 1,0-1-1,0 1 0,0 0 0,0-1 0,0 1 0,0 0 0,0-1 0,0 1 0,5-16-358,14-12-2861,-2 6-4473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20.433"/>
    </inkml:context>
    <inkml:brush xml:id="br0">
      <inkml:brushProperty name="width" value="0.025" units="cm"/>
      <inkml:brushProperty name="height" value="0.025" units="cm"/>
    </inkml:brush>
  </inkml:definitions>
  <inkml:trace contextRef="#ctx0" brushRef="#br0">67 45 8456,'0'0'12663,"-6"8"-11318,-3 8-918,0 0 0,2 1 0,0-1 0,1 1 0,0 1 0,2-1 0,0 1 0,1 0 1,0 0-1,1 35 0,3 11-75,17 120 0,-12-108-94,-5-60 311,-1-58-227,0-157-635,0 197 763,20 28-508,-17-24 24,-1 1 0,1-1-1,0-1 1,0 1-1,0 0 1,1-1 0,-1 0-1,0 1 1,0-1 0,1-1-1,-1 1 1,1 0 0,-1-1-1,1 0 1,-1 1 0,0-1-1,1-1 1,-1 1-1,1 0 1,-1-1 0,1 0-1,-1 0 1,0 0 0,4-2-1,-2 0 90,-1 0 0,0 0 0,0-1 0,0 1-1,0-1 1,0 0 0,-1-1 0,0 1 0,0 0 0,0-1-1,0 0 1,-1 1 0,0-1 0,3-9 0,11-72 307,-15 79-356,-4 27-18,2-9-8,1-8 1,-3 11 90,2 0 1,0 0-1,2 28 0,-1-39-75,0 0 0,0-1 0,1 1-1,-1 0 1,1-1 0,-1 1-1,1-1 1,0 1 0,0-1 0,0 0-1,1 1 1,-1-1 0,0 0-1,1 0 1,0 0 0,-1 0 0,1 0-1,0 0 1,0 0 0,0-1-1,0 1 1,0-1 0,0 1 0,1-1-1,-1 0 1,1 0 0,-1 0-1,5 1 1,2-1 23,-1 0 0,0-1-1,1-1 1,-1 1 0,1-1-1,-1-1 1,0 1 0,0-1-1,0-1 1,0 0 0,0 0 0,0 0-1,-1-1 1,1 0 0,-1-1-1,0 1 1,-1-1 0,1-1 0,-1 1-1,0-1 1,8-10 0,5-6 109,-1-1-1,-2 0 1,0-1 0,25-52 0,-31 56-148,-1 1 0,-1-1 0,-1-1 0,0 0 0,-1 1 0,4-38 0,-10 58 0,0 0 0,-1 0 0,1 1 0,0-1 0,0 0 0,-1 0 0,1 0 0,0 0 0,0 1 0,-1-1 0,1 0 0,0 0 0,0 0 0,-1 0 0,1 0 0,0 0 0,-1 0 0,1 0 0,0 0 0,-1 0 0,1 0 0,0 0 0,0 0 0,-1 0 0,1 0 0,0 0 0,-1 0 0,1 0 0,0 0 0,0-1 0,-1 1 0,1 0 0,0 0 0,0 0 0,-1 0 0,1-1 0,0 1 0,0 0 0,-1 0 0,1 0 0,0-1 0,0 1 0,0 0 0,0 0 0,-1-1 0,1 1 0,0 0 0,0-1 0,0 1 0,0 0 0,0 0 0,0-1 0,0 1 0,0 0 0,0-1 0,0 1 0,0 0 0,0 0 0,0-1 0,0 1 0,0 0 0,0-1 0,-17 23 0,3 2 0,1 0 0,1 2 0,0-1 0,-12 49 0,19-57 0,1 1 0,1 0 0,0-1 0,1 1 0,1 0 0,1 0 0,1 0 0,5 30 0,-5-42 0,1 0 0,0-1 0,0 1 0,1-1 0,-1 1 0,1-1 0,1 0 0,-1 0 0,1 0 0,-1-1 0,1 1 0,1-1 0,-1 0 0,1 0 0,-1-1 0,1 1 0,0-1 0,0 0 0,1 0 0,-1-1 0,1 1 0,-1-1 0,1 0 0,0-1 0,0 1 0,0-1 0,-1-1 0,1 1 0,11-1 0,-16 0-5,0 0 0,0 0 1,1 0-1,-1 0 0,0-1 0,0 1 0,0 0 1,0-1-1,0 1 0,1-1 0,-1 1 1,0-1-1,0 0 0,0 1 0,0-1 0,0 0 1,-1 0-1,1 1 0,0-1 0,0 0 0,0 0 1,-1 0-1,1 0 0,-1 0 0,1 0 0,0 0 1,0-2-1,-1-1-33,1 1 0,0-1 0,-1 0 1,1 1-1,-1-1 0,0 0 0,0 0 0,-1 1 0,0-6 1,-1-1-188,-1 0 1,0-1 0,0 1 0,-1 0-1,-10-18 1,-7-2-734,-1 0-1,-44-44 1,45 54 1618,-1 0 0,-1 1 0,-48-29 0,174 55 1433,-5 6-3601,-31-9-2344,-12-3-4977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21.315"/>
    </inkml:context>
    <inkml:brush xml:id="br0">
      <inkml:brushProperty name="width" value="0.025" units="cm"/>
      <inkml:brushProperty name="height" value="0.025" units="cm"/>
    </inkml:brush>
  </inkml:definitions>
  <inkml:trace contextRef="#ctx0" brushRef="#br0">2 100 18289,'-1'2'1718,"7"0"-688,20 1-389,37-1-528,526-38 1265,-207 5-1597,679 10 48,-386 14 1271,326-6-864,-2 40 2021,-927-23-2081,915 32 91,-856-43-2766,-47-9-2924,-1-10-6583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57.620"/>
    </inkml:context>
    <inkml:brush xml:id="br0">
      <inkml:brushProperty name="width" value="0.025" units="cm"/>
      <inkml:brushProperty name="height" value="0.025" units="cm"/>
    </inkml:brush>
  </inkml:definitions>
  <inkml:trace contextRef="#ctx0" brushRef="#br0">57 99 1826,'0'0'3432,"-8"-3"-399,-39-11 1339,46 13-3022,23 2-122,86 0 347,168-19 0,93-20-528,377 11 0,375 60 751,-790-19-1889,1615 173 1815,-1666-145-993,457 12 1,-710-54-629,53 1 1497,109-14 1,-187 12-1489,-83 7-2191,30-1-2974,33-7-45,10-12-3427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59.678"/>
    </inkml:context>
    <inkml:brush xml:id="br0">
      <inkml:brushProperty name="width" value="0.025" units="cm"/>
      <inkml:brushProperty name="height" value="0.025" units="cm"/>
    </inkml:brush>
  </inkml:definitions>
  <inkml:trace contextRef="#ctx0" brushRef="#br0">1 26 17008,'0'0'10570,"101"28"-9193,-29-32-896,14-5-417,1 2-32,-3 0-448,-10 2-1410,-15 1-1409,-14-3-1121,-21-3-2435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0.004"/>
    </inkml:context>
    <inkml:brush xml:id="br0">
      <inkml:brushProperty name="width" value="0.025" units="cm"/>
      <inkml:brushProperty name="height" value="0.025" units="cm"/>
    </inkml:brush>
  </inkml:definitions>
  <inkml:trace contextRef="#ctx0" brushRef="#br0">103 1 20916,'0'0'3972,"62"30"-2275,-38-9-320,-5 6 33,-6 5-481,-8 7-321,-5 7-191,-11 4-161,-14-1-64,-7-1-96,-3-6-32,-1-5-96,3-7-576,7-9-1346,8-10-2274,8-11-3107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0.894"/>
    </inkml:context>
    <inkml:brush xml:id="br0">
      <inkml:brushProperty name="width" value="0.025" units="cm"/>
      <inkml:brushProperty name="height" value="0.025" units="cm"/>
    </inkml:brush>
  </inkml:definitions>
  <inkml:trace contextRef="#ctx0" brushRef="#br0">4 0 21909,'0'0'1217,"0"9"-352,-1 34 500,-1-19-1048,2 1 0,0 0 0,2 0 0,0-1 0,10 38 0,-12-60-302,1 0 1,-1 0 0,1 0 0,0 0-1,0 0 1,0 0 0,0 0-1,0-1 1,1 1 0,-1 0-1,0-1 1,1 1 0,-1-1 0,1 1-1,0-1 1,-1 0 0,1 0-1,0 1 1,0-1 0,0 0-1,0-1 1,0 1 0,3 1-1,-1-2 43,0 0 0,0 0-1,0 0 1,0 0-1,0-1 1,-1 0-1,1 1 1,0-1-1,0-1 1,-1 1 0,1 0-1,3-3 1,10-5 114,-1-2 0,0 1 0,-1-2 0,15-14 1,58-66 2047,-88 92-2210,0 0-1,1-1 0,-1 1 0,0 0 0,0 0 0,0 0 0,0 0 0,0 0 0,1 0 0,-1 0 1,0 0-1,0 0 0,0 0 0,0 0 0,0-1 0,1 1 0,-1 0 0,0 0 0,0 0 0,0 0 1,0 0-1,1 0 0,-1 0 0,0 0 0,0 1 0,0-1 0,0 0 0,1 0 0,-1 0 0,0 0 1,0 0-1,0 0 0,0 0 0,0 0 0,0 0 0,1 0 0,-1 0 0,0 1 0,0-1 0,0 0 1,0 0-1,0 0 0,0 0 0,0 0 0,0 0 0,1 1 0,-1-1 0,0 0 0,0 0 0,0 0 1,0 0-1,0 1 0,0-1 0,0 0 0,0 0 0,2 17 47,-3 21-18,-4-6 85,3-25-99,0 0-1,1 1 1,0-1-1,1 0 1,0 1-1,0 10 1,1-17-14,0 0 0,-1-1-1,1 1 1,-1 0 0,1-1 0,0 1-1,-1-1 1,1 1 0,0-1 0,0 1 0,-1-1-1,1 0 1,0 1 0,0-1 0,0 0-1,-1 0 1,1 1 0,0-1 0,0 0-1,0 0 1,0 0 0,0 0 0,0 0 0,0 0-1,-1 0 1,1 0 0,0-1 0,1 1-1,27-6 103,-13-3-110,0-1 0,0 0 0,-1-1 0,-1 0 0,0-2 0,-1 1 0,0-2 0,18-23 0,19-18-4,-33 45 2,-9 19 0,-7 31 0,-1-31 0,-13 60 0,10-59 0,1 0 0,0 1 0,0-1 0,1 1 0,0-1 0,1 17 0,1-26-41,-1 0 0,0 0 0,1 0 1,-1 1-1,1-1 0,0 0 0,-1 0 0,1 0 0,0 0 1,0 0-1,0 0 0,0-1 0,0 1 0,0 0 0,0 0 1,0-1-1,0 1 0,0 0 0,0-1 0,0 1 0,0-1 1,0 0-1,1 1 0,-1-1 0,0 0 0,0 1 0,1-1 1,-1 0-1,0 0 0,0 0 0,1 0 0,-1-1 0,0 1 0,2-1 1,3 1-523,0-1 1,-1 0 0,1 0 0,0-1-1,-1 0 1,10-4 0,17-16-5999,-1-6-3165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1.220"/>
    </inkml:context>
    <inkml:brush xml:id="br0">
      <inkml:brushProperty name="width" value="0.025" units="cm"/>
      <inkml:brushProperty name="height" value="0.025" units="cm"/>
    </inkml:brush>
  </inkml:definitions>
  <inkml:trace contextRef="#ctx0" brushRef="#br0">170 0 13965,'-12'10'6177,"-1"1"-5168,-13 9 2136,-40 41 0,61-57-2925,0 1 0,0 0-1,1 0 1,0 1 0,0-1 0,0 1-1,1 0 1,0 0 0,0 0-1,0 0 1,1 0 0,0 1-1,0-1 1,1 1 0,0 0-1,-1 8 1,3-14-215,0 1 0,-1 0 1,1 0-1,0 0 0,0-1 0,0 1 0,1 0 0,-1-1 0,0 1 0,0-1 0,1 0 1,-1 1-1,1-1 0,0 0 0,-1 0 0,1 0 0,0 0 0,-1 0 0,1 0 1,0-1-1,0 1 0,0 0 0,0-1 0,0 0 0,0 1 0,0-1 0,0 0 1,0 0-1,0 0 0,0 0 0,0 0 0,2-1 0,5 1 53,0-1 0,1 0 1,-1 0-1,0-1 0,16-5 0,-15 3-22,1-2-1,-1 1 1,0-2 0,0 1-1,-1-1 1,0 0 0,0-1 0,9-12-1,8-9 203,22-38 0,-37 53-106,-22 32-86,0 2 0,-9 25 0,9-18-40,8-20-6,0 0 0,0 1 0,1-1 0,0 1 0,0-1 0,0 1 0,1 0 0,0 12 0,2-18-7,-1-1 0,1 0 0,-1 0-1,1 0 1,-1 0 0,1 0 0,0 0 0,-1 0 0,1 0 0,0 0-1,0 0 1,0 0 0,0 0 0,0-1 0,0 1 0,0 0 0,0-1-1,0 1 1,0-1 0,0 1 0,0-1 0,0 1 0,1-1 0,-1 0-1,0 0 1,0 1 0,0-1 0,1 0 0,-1 0 0,0 0 0,0 0-1,1-1 1,1 1 0,48-7-1213,-29-1-1164,-1-1 0,1 0 0,-1-1 0,36-25 0,-5-1-4476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1.563"/>
    </inkml:context>
    <inkml:brush xml:id="br0">
      <inkml:brushProperty name="width" value="0.025" units="cm"/>
      <inkml:brushProperty name="height" value="0.025" units="cm"/>
    </inkml:brush>
  </inkml:definitions>
  <inkml:trace contextRef="#ctx0" brushRef="#br0">278 1 15663,'0'0'7046,"-39"71"-4707,10-31-257,-4 4-161,2 3-639,-1-2-610,2-4-479,10-3-129,5-9-193,6-11-863,9-8-1219,0-25-20786</inkml:trace>
  <inkml:trace contextRef="#ctx0" brushRef="#br0" timeOffset="1">0 139 20724,'0'0'10890,"53"-4"-9737,-20 11-1153,6 3 0,-1 0 0,1 4 0,1 4 0,-5 0-3011,-7 0-4132,-1-5-4388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4.332"/>
    </inkml:context>
    <inkml:brush xml:id="br0">
      <inkml:brushProperty name="width" value="0.025" units="cm"/>
      <inkml:brushProperty name="height" value="0.025" units="cm"/>
    </inkml:brush>
  </inkml:definitions>
  <inkml:trace contextRef="#ctx0" brushRef="#br0">212 103 8040,'12'-27'9101,"-10"21"-8516,0 0-1,0 0 1,-1 1 0,0-1-1,0 0 1,-1 0-1,1 0 1,-1 0 0,-1-9-1,0 15-502,1-1 0,-1 0-1,1 1 1,0-1 0,-1 1 0,0-1 0,1 1-1,-1-1 1,1 1 0,-1 0 0,1-1-1,-1 1 1,0 0 0,1-1 0,-1 1 0,0 0-1,1 0 1,-1 0 0,0-1 0,1 1-1,-1 0 1,0 0 0,0 0 0,1 0 0,-1 0-1,0 0 1,1 1 0,-1-1 0,-1 0-1,-23 6 61,17-1-132,1 0 1,-1 0-1,1 0 1,1 1-1,-1 0 1,1 1-1,0 0 1,-7 9 0,-39 63 107,52-78-116,-43 80 209,41-76-212,-1 1 1,1-1 0,1 1-1,-1 0 1,1-1 0,0 1 0,0 0-1,0 0 1,1 0 0,0 0-1,1 0 1,-1 0 0,2 8-1,-1-13-2,0 0-1,0 1 1,0-1-1,0 0 1,0 0-1,0 0 1,0 0-1,1 0 1,-1 0-1,0 0 1,0 0-1,1 0 1,-1-1-1,1 1 1,-1 0-1,1-1 1,-1 0-1,1 1 1,-1-1-1,1 0 1,-1 1-1,1-1 0,2 0 1,45 0-99,-34-1 27,58-3-1233,-72 4 1299,-1 1-1,1-1 1,0 0 0,-1 0-1,1 1 1,-1-1 0,1 0 0,-1 1-1,1-1 1,-1 0 0,0 1 0,1-1-1,-1 1 1,1-1 0,-1 1 0,0-1-1,1 1 1,-1-1 0,0 1-1,0-1 1,1 1 0,-1-1 0,0 1-1,0 0 1,0-1 0,0 1 0,0-1-1,1 1 1,-1 0 0,0-1-1,-1 1 1,1-1 0,0 1 0,0 0-1,0-1 1,0 1 0,0-1 0,0 1-1,-1 0 1,1-1 0,0 1 0,-1 0-1,-11 28 265,-10 9 1317,-50 65 1,42-63 38,-27 47 1,59-86-1679,0 0-1,-1 0 1,1-1-1,0 1 1,-1 0-1,1 1 1,-1-1-1,0 0 1,1 0-1,-1 1 1,0-1-1,0 0 1,0 1-1,0 0 1,0-1-1,2 4 1,-1 2 57,0 0-1,0 1 1,-1-1 0,0 0 0,0 12 0,-1-14-38,0 0 0,0 0 0,1-1 1,-1 1-1,1 0 0,0 0 0,1 0 0,-1-1 0,1 1 0,0-1 0,0 1 0,0-1 0,0 1 0,5 4 0,-5-8-334,0 0 1,0 0-1,0 0 0,1 0 0,-1 0 0,0-1 1,1 1-1,-1-1 0,1 0 0,-1 1 1,0-1-1,1 0 0,-1-1 0,1 1 0,-1 0 1,0-1-1,1 1 0,-1-1 0,0 0 0,0 0 1,1 0-1,-1 0 0,0 0 0,0 0 1,0 0-1,0-1 0,0 1 0,3-4 0,30-24-7828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4.861"/>
    </inkml:context>
    <inkml:brush xml:id="br0">
      <inkml:brushProperty name="width" value="0.025" units="cm"/>
      <inkml:brushProperty name="height" value="0.025" units="cm"/>
    </inkml:brush>
  </inkml:definitions>
  <inkml:trace contextRef="#ctx0" brushRef="#br0">160 1 21717,'0'0'2055,"-6"14"-801,-15 50 238,3 1-1,-13 92 0,12-19-1494,-46 173 1,150-550 2037,-26 80-2207,-28 52-391,-20 64 532,2 1-1,20-44 1,-33 85 23,0 0 1,1 0-1,-1 0 0,0 1 0,0-1 0,1 0 1,-1 0-1,0 0 0,1 1 0,-1-1 1,1 0-1,-1 1 0,1-1 0,-1 0 1,1 1-1,0-1 0,-1 1 0,1-1 0,0 1 1,-1-1-1,1 1 0,0 0 0,0-1 1,-1 1-1,1 0 0,0-1 0,0 1 1,0 0-1,-1 0 0,1 0 0,0 0 0,0 0 1,0 0-1,0 0 0,-1 0 0,1 0 1,0 0-1,0 0 0,0 1 0,-1-1 1,1 0-1,0 0 0,0 1 0,-1-1 0,1 1 1,0-1-1,0 1 0,-1-1 0,1 1 1,-1-1-1,1 1 0,0-1 0,-1 1 1,1 0-1,-1-1 0,1 2 0,2 2-18,0 0 0,-1 0 0,1 0 0,-1 0 0,0 0-1,0 0 1,-1 0 0,3 9 0,-4-6 53,0 0 1,0 1-1,0-1 1,-1 0-1,0 1 1,-1-1-1,1 0 0,-1 0 1,-1 0-1,1 0 1,-1 0-1,-1-1 0,1 1 1,-1-1-1,0 0 1,0 0-1,-1 0 1,-5 5-1,3-4 59,1-1 0,-1 0 0,0 0 0,0-1 0,0 0 0,-1 0-1,1 0 1,-1-1 0,-1-1 0,1 1 0,0-1 0,-1-1 0,0 0 0,-15 3 0,23-5-153,0 0 1,0 0-1,1 1 1,-1-1-1,0 0 1,0 0-1,0 0 1,0 0-1,0 0 1,0 0-1,0 0 1,0-1-1,0 1 1,1 0-1,-1 0 1,0-1-1,0 1 1,0 0-1,0-1 1,1 1-1,-1-1 1,0 1-1,0-1 1,1 0-1,-1 1 1,0-1-1,1 0 1,-1 1-1,1-1 1,-1 0-1,1 0 1,-1 0-1,1 1 1,-1-1-1,1 0 1,0 0-1,0 0 1,-1 0-1,1 0 1,0 0-1,0 1 1,0-1-1,0 0 1,0 0-1,0 0 1,0 0-1,0 0 1,0 0-1,1 0 1,-1 0-1,1-1 1,1-4-982,0 0 0,0 1 0,1-1 0,-1 0 0,2 1 0,4-8 0,19-20-6330,5-2-4361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8.100"/>
    </inkml:context>
    <inkml:brush xml:id="br0">
      <inkml:brushProperty name="width" value="0.025" units="cm"/>
      <inkml:brushProperty name="height" value="0.025" units="cm"/>
    </inkml:brush>
  </inkml:definitions>
  <inkml:trace contextRef="#ctx0" brushRef="#br0">245 1 8712,'0'0'21589,"-10"14"-21499,-179 279-421,187-291-78,-15 23-1889,6-16-1778,1-11-4195,4-10-1130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5.220"/>
    </inkml:context>
    <inkml:brush xml:id="br0">
      <inkml:brushProperty name="width" value="0.025" units="cm"/>
      <inkml:brushProperty name="height" value="0.025" units="cm"/>
    </inkml:brush>
  </inkml:definitions>
  <inkml:trace contextRef="#ctx0" brushRef="#br0">118 0 15310,'0'0'4640,"-4"13"-1277,-39 101 1988,27-76-4758,1 0 1,1 0-1,-9 51 0,22-87-577,1-1-1,0 0 1,-1 0-1,1 0 1,0 1-1,0-1 1,0 0-1,0 0 1,0 1 0,0-1-1,0 0 1,0 0-1,0 1 1,1-1-1,-1 0 1,0 0-1,2 2 1,9-15 577,12-35 264,-16 19-857,-1-1 0,-1 0 0,-1-1 0,-2 1 0,-1-31 0,-1 59 0,0 1 0,0 0 0,1 0 0,-1 0 0,0-1 0,0 1 0,0 0 0,0 0 0,0 0 0,0-1 0,0 1 0,0 0 0,0 0 0,0 0 0,0-1 0,0 1 0,0 0 0,0 0 0,0 0 0,-1-1 0,1 1 0,0 0 0,0 0 0,0 0 0,0 0 0,0-1 0,0 1 0,0 0 0,-1 0 0,1 0 0,0 0 0,0 0 0,0-1 0,0 1 0,-1 0 0,1 0 0,0 0 0,0 0 0,0 0 0,0 0 0,-1 0 0,1 0 0,0 0 0,0 0 0,0 0 0,-1 0 0,1 0 0,0 0 0,0 0 0,0 0 0,-1 0 0,1 0 0,0 0 0,0 0 0,0 0 0,-1 0 0,1 0 0,0 0 0,0 0 0,0 0 0,0 0 0,-1 1 0,1-1 0,0 0 0,0 0 0,0 0 0,-1 1 0,-8 11 0,8-9 0,0 0 0,0 0 0,0 0 0,1 0 0,-1 0 0,1 1 0,0-1 0,0 0 0,0 0 0,0 0 0,0 1 0,1-1 0,0 0 0,-1 0 0,1 0 0,0 0 0,3 6 0,-2-7 0,0 0 0,0 0 0,1-1 0,-1 1 0,0 0 0,1-1 0,0 1 0,-1-1 0,1 0 0,0 0 0,-1 0 0,1 0 0,0-1 0,0 1 0,0-1 0,-1 0 0,1 1 0,0-1 0,5-1 0,34-4-2379,-38 4 1780,0 0 1,0-1-1,0 0 0,0 0 0,0 0 0,-1 0 0,1-1 0,-1 1 0,1-1 0,-1 0 1,0 0-1,3-4 0,7-10-6373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5.579"/>
    </inkml:context>
    <inkml:brush xml:id="br0">
      <inkml:brushProperty name="width" value="0.025" units="cm"/>
      <inkml:brushProperty name="height" value="0.025" units="cm"/>
    </inkml:brush>
  </inkml:definitions>
  <inkml:trace contextRef="#ctx0" brushRef="#br0">72 0 15086,'0'0'12044,"-7"9"-11793,-2 1 48,1 0 0,0 1 1,0 1-1,-8 19 1,13-27-178,1 1 1,0-1 0,0 1-1,0 0 1,1 0 0,0 0-1,0 0 1,0 0 0,1 0-1,-1 0 1,1 0 0,0 0-1,0 0 1,1 0 0,0 0-1,0 0 1,0 0 0,3 8-1,-2-11-102,-1-1 0,0 1 0,1 0 0,0-1 0,-1 1 0,1-1 0,0 0 0,-1 1 0,1-1 0,0 0 0,0 0 0,0 0 0,0 0 0,0-1 0,0 1 0,0 0 0,1-1 0,-1 0 0,0 1 0,0-1 0,0 0 0,0 0 0,1 0 0,-1 0 0,0-1 0,4 0 0,-2 0 19,0 0 0,0 0 0,0 0 1,0 0-1,0-1 0,0 1 0,0-1 1,-1 0-1,1-1 0,-1 1 0,1 0 1,-1-1-1,5-5 0,-3 1-11,0 0-1,-1-1 1,0 0 0,0 0-1,-1 0 1,0 0 0,0 0-1,-1-1 1,0 1 0,0-1-1,-1 0 1,0 1-1,-1-1 1,0 0 0,0 0-1,-2-10 1,1 18-82,1-1 0,0 1-1,-1 0 1,1 0 0,-1 0 0,1 0-1,-1 0 1,0 0 0,1 1 0,-1-1-1,0 0 1,0 0 0,0 0 0,1 1-1,-1-1 1,0 0 0,0 1 0,0-1-1,0 1 1,0-1 0,0 1 0,0-1-1,-1 1 1,1 0 0,0-1 0,0 1-1,0 0 1,0 0 0,0 0 0,0 0-1,-1 0 1,1 0 0,0 0 0,0 0-1,0 1 1,0-1 0,0 0 0,0 1-1,0-1 1,0 1 0,0-1 0,0 1-1,0-1 1,0 1 0,0 0 0,0 0-1,0-1 1,0 1 0,0 0 0,1 0-1,-1 0 1,0 0 0,1 0 0,-1 0-1,1 0 1,-1 0 0,1 0 0,-1 0-1,1 0 1,0 0 0,0 0 0,-1 0-1,1 1 1,0-1 0,0 0 0,0 0-1,0 2 1,3-2-401,-1 0-1,1-1 1,-1 1 0,1-1-1,-1 0 1,1 0-1,-1 1 1,1-2 0,0 1-1,-1 0 1,1 0-1,2-2 1,19-8-2999,1-9-1708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6.454"/>
    </inkml:context>
    <inkml:brush xml:id="br0">
      <inkml:brushProperty name="width" value="0.025" units="cm"/>
      <inkml:brushProperty name="height" value="0.025" units="cm"/>
    </inkml:brush>
  </inkml:definitions>
  <inkml:trace contextRef="#ctx0" brushRef="#br0">175 56 18193,'0'0'2717,"-8"10"-426,-5 8-1239,0 1 0,2 0 1,0 1-1,1 1 1,1 0-1,-10 36 1,10-14-1028,-6 72 1,14-86-273,-2 0 1,-1 0-1,-2 0 0,0-1 0,-2 1 0,-12 26 0,15-46 800,2-11-180,3-20-28,7-33-265,23-138-262,-31 192 185,1 0 1,0 1-1,0-1 0,0 1 0,0-1 0,0 1 0,0-1 0,0 0 0,0 1 0,0-1 0,0 1 0,1-1 0,-1 1 0,0-1 0,0 1 0,0-1 0,1 0 0,-1 1 0,0-1 0,1 1 0,-1 0 1,0-1-1,1 1 0,-1-1 0,0 1 0,1-1 0,-1 1 0,1 0 0,-1-1 0,1 1 0,-1 0 0,1 0 0,-1-1 0,1 1 0,-1 0 0,1 0 0,0 0 0,-1 0 0,1 0 0,-1-1 0,1 1 0,-1 0 1,1 0-1,0 0 0,-1 1 0,1-1 0,-1 0 0,1 0 0,-1 0 0,1 0 0,-1 0 0,1 1 0,0-1 0,-1 0 0,1 1 0,-1-1 0,1 1 0,35 32-28,-11-8 55,-22-23-20,0 1 1,1-1-1,-1-1 1,1 1-1,-1 0 1,1-1-1,0 0 1,-1 0-1,1 0 1,0 0-1,0-1 1,0 1-1,0-1 1,0 0-1,-1 0 1,1 0-1,0-1 1,0 1-1,0-1 1,0 0-1,-1 0 1,1-1-1,0 1 1,-1-1-1,1 1 1,-1-1-1,0 0 1,1-1-1,-1 1 1,0 0-1,3-4 1,0-2 46,1-1 0,-1 1 0,0-1 0,-1-1 0,0 1 0,0-1 0,-1 0 0,0 0 0,-1 0 0,0 0 0,1-16 0,-37 103 359,30-65-392,-1 0 0,1 1 0,1 0 0,0 0 0,1-1 0,1 1 0,1 20 0,-1-32-20,0 0 1,0 1-1,0-1 0,0 0 0,0 0 1,0 0-1,1 0 0,-1 0 0,1 0 1,-1 0-1,1 0 0,-1 0 1,1 0-1,-1 0 0,1-1 0,0 1 1,-1 0-1,1 0 0,0 0 0,0-1 1,0 1-1,0 0 0,-1-1 0,1 1 1,0-1-1,0 1 0,0-1 0,0 1 1,0-1-1,0 0 0,0 0 0,1 1 1,-1-1-1,0 0 0,0 0 1,0 0-1,0 0 0,0 0 0,0 0 1,0-1-1,0 1 0,0 0 0,0 0 1,0-1-1,0 1 0,2-1 0,1-1 24,1 0 0,-1 0-1,1 0 1,-1-1-1,0 0 1,0 0-1,0 0 1,7-6 0,3-9-111,0-1 1,-1 0 0,-1-1 0,-1 0 0,15-38 0,31-118-1726,-29 84-525,-18 67 1967,-5 10 142,-11 27 472,-20 49 815,-35 113 0,54-145-1146,1 0 0,1 0-1,1 0 1,2 1 0,1-1-1,4 47 1,1-65 167,3-17 135,3-20 23,-5-18-253,0-71 0,-6 101 193,1 0-1,-2 0 1,0 0-1,0 0 1,-2 0-1,1 1 1,-2 0-1,0-1 1,-8-14-1,18 33-377,0 1 0,1-1 1,0 0-1,0 0 0,0 0 0,0-1 0,10 5 0,33 11-7622,-29-17 1514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6.844"/>
    </inkml:context>
    <inkml:brush xml:id="br0">
      <inkml:brushProperty name="width" value="0.025" units="cm"/>
      <inkml:brushProperty name="height" value="0.025" units="cm"/>
    </inkml:brush>
  </inkml:definitions>
  <inkml:trace contextRef="#ctx0" brushRef="#br0">147 1 22677,'0'0'3091,"-10"2"-827,3 0-1996,-9 1 290,1 2 1,0-1-1,-17 9 1,29-12-600,0 0 0,0 0 1,0 1-1,0 0 1,0-1-1,1 1 0,-1 0 1,1 0-1,-1 0 0,1 1 1,0-1-1,-1 1 1,1-1-1,0 1 0,1 0 1,-1-1-1,0 1 0,1 0 1,0 0-1,0 0 0,0 1 1,0-1-1,-1 6 1,2-7 2,1-1 1,0 1-1,0-1 0,-1 0 1,1 1-1,0-1 1,0 0-1,0 0 1,0 0-1,0 0 1,1 0-1,-1 0 1,0 0-1,0 0 0,1 0 1,-1-1-1,0 1 1,1 0-1,-1-1 1,1 1-1,-1-1 1,1 0-1,-1 1 1,1-1-1,-1 0 0,1 0 1,1 0-1,50 4-232,-49-4 113,162 1-2827,-166-1 3034,1 0 0,-1 0 0,0-1 1,1 1-1,-1 0 0,0 0 0,1 1 1,-1-1-1,1 0 0,-1 0 0,0 0 1,1 0-1,-1 0 0,1 0 0,-1 0 1,0 1-1,1-1 0,-1 0 0,0 0 1,1 0-1,-1 1 0,0-1 0,0 0 1,1 1-1,-1-1 0,0 0 0,0 0 1,1 1-1,-1-1 0,0 0 0,0 1 1,0-1-1,1 1 0,-1-1 0,0 0 1,0 1-1,0-1 0,0 1 0,0-1 1,0 0-1,0 1 0,0-1 0,0 0 1,0 1-1,0-1 0,0 1 0,0-1 0,0 0 1,-1 1-1,1-1 0,0 1 0,0-1 1,0 0-1,0 1 0,-1-1 0,1 0 1,0 1-1,0-1 0,-1 1 0,-17 20 2055,-2-4-1694,-1-2 0,0 0 0,-26 12 0,36-21-310,0-1 0,-1 0 0,0-1 0,0 0 0,0-1-1,0 0 1,0-1 0,-20 2 0,32-4-162,0 0 1,-1 0-1,1 0 0,0 0 1,0 0-1,0 0 0,-1 0 1,1 0-1,0 0 0,0 0 1,0 0-1,-1 0 0,1 0 1,0 0-1,0 0 0,0-1 1,-1 1-1,1 0 0,0 0 1,0 0-1,0 0 0,0 0 1,-1 0-1,1 0 0,0-1 1,0 1-1,0 0 0,0 0 1,0 0-1,0 0 0,-1-1 1,1 1-1,0 0 0,0 0 1,0 0-1,0-1 0,0 1 1,0 0-1,0 0 0,0 0 1,0-1-1,0 1 0,0 0 1,0 0-1,0 0 0,0-1 1,0 1-1,0 0 0,0 0 1,0-1-1,0-1-1868,0-9-6405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7.786"/>
    </inkml:context>
    <inkml:brush xml:id="br0">
      <inkml:brushProperty name="width" value="0.025" units="cm"/>
      <inkml:brushProperty name="height" value="0.025" units="cm"/>
    </inkml:brush>
  </inkml:definitions>
  <inkml:trace contextRef="#ctx0" brushRef="#br0">1 38 9929,'8'-5'2171,"0"0"0,0 1 0,0 0 0,0 1-1,14-4 1,-11 4-1171,1 1 1,-1 0-1,0 1 0,17 0 1,-21 1-902,0 0 0,0 1 0,0-1 1,0 2-1,-1-1 0,1 1 0,-1 0 1,1 0-1,-1 0 0,1 1 0,-1 0 1,0 1-1,-1-1 0,1 1 1,0 0-1,-1 0 0,0 1 0,6 7 1,-9-10-95,0 0 1,-1 1-1,1 0 1,-1-1-1,0 1 1,1 0 0,-1 0-1,-1-1 1,1 1-1,0 0 1,-1 0-1,1 0 1,-1 0-1,0 0 1,0 0 0,0 0-1,-1 0 1,1 0-1,-1 0 1,1 0-1,-1 0 1,0-1 0,0 1-1,0 0 1,-1 0-1,1-1 1,0 1-1,-1-1 1,0 1 0,0-1-1,0 0 1,-2 3-1,-8 7 60,-1 1 0,-1-2-1,1 0 1,-21 12 0,15-10 47,0 0 71,-22 17 294,39-28-475,0 0 0,0-1 1,1 1-1,-1 0 0,1 0 1,-1 1-1,1-1 0,0 0 1,0 0-1,0 1 0,0-1 1,0 1-1,0-1 0,1 0 1,0 1-1,-1 4 0,1-5-94,1 0 0,0 0 0,0 0 0,0-1 0,0 1 0,0 0-1,0 0 1,0-1 0,1 1 0,-1 0 0,1-1 0,-1 1 0,1-1 0,-1 0 0,1 0 0,0 1-1,0-1 1,-1 0 0,1 0 0,0-1 0,0 1 0,0 0 0,0-1 0,0 1 0,4 0-1,60 12-9418,-59-13 6822,27 5-12467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8.115"/>
    </inkml:context>
    <inkml:brush xml:id="br0">
      <inkml:brushProperty name="width" value="0.025" units="cm"/>
      <inkml:brushProperty name="height" value="0.025" units="cm"/>
    </inkml:brush>
  </inkml:definitions>
  <inkml:trace contextRef="#ctx0" brushRef="#br0">1 0 23062,'0'0'6438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8.963"/>
    </inkml:context>
    <inkml:brush xml:id="br0">
      <inkml:brushProperty name="width" value="0.025" units="cm"/>
      <inkml:brushProperty name="height" value="0.025" units="cm"/>
    </inkml:brush>
  </inkml:definitions>
  <inkml:trace contextRef="#ctx0" brushRef="#br0">25 67 15278,'0'0'2307,"5"-9"-380,0-2-1136,-2 5-262,0 1 0,-1-1 0,2 1 0,-1 0 0,1 0 1,5-6-1,-9 11-487,0 0 1,0-1-1,0 1 1,0 0 0,0 0-1,0 0 1,0 0-1,0 0 1,0 0 0,0-1-1,0 1 1,1 0-1,-1 0 1,0 0 0,0 0-1,0 0 1,0 0-1,0 0 1,0-1 0,0 1-1,0 0 1,1 0-1,-1 0 1,0 0 0,0 0-1,0 0 1,0 0-1,0 0 1,0 0-1,1 0 1,-1 0 0,0 0-1,0 0 1,0 0-1,0 0 1,0 0 0,1 0-1,-1 0 1,0 0-1,0 0 1,0 0 0,0 0-1,0 0 1,0 0-1,1 0 1,-1 0 0,0 0-1,0 1 1,0-1-1,0 0 1,0 0 0,0 0-1,0 0 1,1 0-1,-1 0 1,0 0-1,0 0 1,0 1 0,0-1-1,0 0 1,0 14 449,-6 17-433,-11 16 298,-20 65 250,35-102-578,-1 1 0,2-1-1,-1 1 1,2 0 0,-1 0 0,2 0-1,-1-1 1,4 17 0,-3-24-38,0 0-1,0 0 1,0 0 0,0 0-1,0 0 1,1-1 0,0 1-1,-1 0 1,1-1 0,0 1-1,0-1 1,1 0 0,-1 0-1,0 0 1,1 0 0,-1 0-1,5 2 1,3 1-260,1 0 0,0-1 0,17 5 0,-20-7 78,0 0 0,-1 0 0,1 1 0,-1 0 1,1 1-1,-1-1 0,9 8 0,-14-9 171,0 0 0,0 1 0,0-1 0,0 0 0,0 1 0,-1 0 0,1-1-1,-1 1 1,0 0 0,0 0 0,0 0 0,0 0 0,0 0 0,-1 0 0,1 0 0,-1 0 0,0 0 0,0 0 0,0 0 0,0 0 0,-1 0 0,1 0 0,-1 0-1,-1 4 1,-3 10 513,-1-1 0,0 1 0,-2-1 0,0-1 0,0 0 0,-16 21 0,14-22-226,1-1-1,0 2 1,1-1 0,1 1-1,1 0 1,0 1 0,-8 28-1,14-42-270,0-1 0,0 1 0,0 0 0,0-1 0,0 1 0,0-1 0,1 1 0,-1-1 0,0 1 0,1-1-1,-1 1 1,1-1 0,0 1 0,-1-1 0,1 1 0,0-1 0,0 0 0,0 1 0,0-1 0,0 0 0,0 0 0,0 0 0,0 0-1,1 0 1,-1 0 0,0 0 0,1 0 0,-1 0 0,0-1 0,3 2 0,-2-1-28,1 0 0,-1 1 1,0-1-1,1 1 0,-1 0 0,0 0 0,0 0 1,0 0-1,0 0 0,0 1 0,-1-1 0,1 0 1,-1 1-1,2 3 0,1 9 103,-1 1-1,-1-1 1,0 1-1,-1 0 0,-1 0 1,0 0-1,-2 0 1,1-1-1,-7 26 1,-3 58 137,11-99-215,0 1-1,0 0 1,0 0 0,0-1-1,0 1 1,0 0 0,0 0 0,1-1-1,-1 1 1,0 0 0,1 0-1,-1-1 1,0 1 0,1 0-1,-1-1 1,1 1 0,-1 0-1,1-1 1,-1 1 0,1-1-1,-1 1 1,1-1 0,0 1 0,-1-1-1,1 1 1,0-1 0,-1 0-1,1 1 1,0-1 0,-1 0-1,1 0 1,0 1 0,1-1-1,17-6-3160,-5-10-2570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3:19.272"/>
    </inkml:context>
    <inkml:brush xml:id="br0">
      <inkml:brushProperty name="width" value="0.025" units="cm"/>
      <inkml:brushProperty name="height" value="0.025" units="cm"/>
    </inkml:brush>
  </inkml:definitions>
  <inkml:trace contextRef="#ctx0" brushRef="#br0">0 320 17296,'0'0'1821,"14"7"-1730,-9-4-81,6 4 38,0-1-1,1-1 0,0 0 1,0 0-1,0-1 1,1-1-1,21 3 0,143 2 435,275-23 0,-216 2 775,1647-58 2090,-864 57-2307,-1 40-51,441-17-680,-1434-10-234,153-5 1100,330-57-1,-496 61-949,-9 2-107,0 0-1,0 0 0,0-1 1,0 0-1,-1 0 0,1 1 1,0-1-1,0-1 0,0 1 1,-1 0-1,6-4 1,-8 4-103,0 1 1,0 0-1,0-1 1,0 1 0,-1 0-1,1-1 1,0 1-1,0 0 1,0-1 0,0 1-1,0 0 1,0-1-1,-1 1 1,1 0 0,0-1-1,0 1 1,0 0 0,-1 0-1,1-1 1,0 1-1,-1 0 1,1 0 0,0 0-1,0-1 1,-1 1-1,1 0 1,0 0 0,-1 0-1,1 0 1,0 0 0,-1-1-1,1 1 1,-1 0-1,1 0 1,0 0 0,-1 0-1,1 0 1,0 0-1,-1 0 1,0 1 0,-20-5-86,20 4 92,-570-51-1245,-5 30 688,544 21 499,-2924 121-967,1883-8 706,-392 37 199,1409-145 61,-164 9-311,232-15 293,0 0 0,0-1 0,22-6 0,6-2 19,1066-159-122,12 59-106,975-13-1867,1 91-825,-1977 33 2969,143-4-10,-244 0-128,-29-2-41,-33-3-24,-609-42 1960,-8 39-203,638 11-1530,-1967 48 2211,517 62-1936,786-54-2498,333-32-2005,34-5-3811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31.410"/>
    </inkml:context>
    <inkml:brush xml:id="br0">
      <inkml:brushProperty name="width" value="0.025" units="cm"/>
      <inkml:brushProperty name="height" value="0.025" units="cm"/>
    </inkml:brush>
  </inkml:definitions>
  <inkml:trace contextRef="#ctx0" brushRef="#br0">210 64 7591,'0'0'3988,"11"-6"-321,1 1-2542,-7 4-713,-1-1-1,0 0 0,0 0 0,0 0 0,0 0 0,0-1 1,0 0-1,-1 1 0,1-1 0,-1-1 0,3-3 0,-5 7-189,-1 0 0,0 0-1,1-1 1,-1 1-1,1 0 1,-1-1-1,0 1 1,1 0-1,-1-1 1,0 1 0,0-1-1,1 1 1,-1-1-1,0 1 1,0 0-1,0-1 1,1 1-1,-1-1 1,0 1-1,0-1 1,0 1 0,0-1-1,0 1 1,0-1-1,0 1 1,0-1-1,0 1 1,0-1-1,0 1 1,-1-1-1,1 1 1,0-1 0,0 1-1,0 0 1,-1-1-1,1 0 1,-20-2 1561,-27 11-1711,30-2 30,1 1 0,0 0 0,0 1 0,1 1 0,0 1 0,0 0 0,-13 13 0,21-17-62,0 0-1,0 1 1,1 0-1,-1 0 1,1 1-1,1 0 1,0 0-1,0 0 1,0 0-1,1 1 1,0 0-1,1 0 1,0 0-1,-3 15 1,6-22-40,0 1 0,0 0 1,0-1-1,0 1 0,1-1 0,-1 1 1,1 0-1,-1-1 0,1 1 0,0-1 1,0 0-1,0 1 0,0-1 0,1 0 0,-1 1 1,1-1-1,-1 0 0,1 0 0,0 0 1,0 0-1,-1-1 0,1 1 0,1 0 1,-1-1-1,0 1 0,0-1 0,0 0 0,1 0 1,-1 0-1,1 0 0,-1 0 0,1 0 1,4 0-1,10 2-6,-1 0 1,1-2 0,0 1-1,19-3 1,-23 1-8,13 0-1035,0-2-1,-1 0 1,30-8 0,30-16-10005,-41 6-2144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31.879"/>
    </inkml:context>
    <inkml:brush xml:id="br0">
      <inkml:brushProperty name="width" value="0.025" units="cm"/>
      <inkml:brushProperty name="height" value="0.025" units="cm"/>
    </inkml:brush>
  </inkml:definitions>
  <inkml:trace contextRef="#ctx0" brushRef="#br0">91 23 21044,'0'0'10025,"-6"0"-8562,-15 1-1169,45-15-353,-16 5 59,-22 13 0,-20 16 0,29-16 0,2-2 0,-1 0 0,1 0 0,0 0 0,0 1 0,0 0 0,0-1 0,0 1 0,1 0 0,-1 0 0,1 1 0,0-1 0,0 0 0,0 1 0,-2 5 0,6-8 0,0-1 0,0 1 0,-1-1 0,1 0 0,0 0 0,0 0 0,0 0 0,0 0 0,0 0 0,0 0 0,0 0 0,0-1 0,0 1 0,0-1 0,3-1 0,-2 0 0,1 0 0,-1 0 0,0 0 0,1 0 0,-1-1 0,0 1 0,-1-1 0,1 0 0,0 1 0,-1-1 0,1-1 0,-1 1 0,0 0 0,0 0 0,2-6 0,-5 9 0,1-1 0,0 1 0,-1 0 0,1-1 0,0 1 0,-1 0 0,1-1 0,-1 1 0,1 0 0,0-1 0,-1 1 0,1 0 0,-1 0 0,1 0 0,-1 0 0,1-1 0,-1 1 0,1 0 0,-1 0 0,1 0 0,-1 0 0,1 0 0,-1 0 0,1 0 0,-1 0 0,1 1 0,-1-1 0,1 0 0,-1 0 0,1 0 0,-1 0 0,1 1 0,-1-1 0,1 0 0,-1 1 0,-20 7 0,21-8-37,-1 0 0,1 1 0,0-1 0,-1 0 0,1 0 0,-1 1 0,1-1 0,0 0 0,0 0 0,-1 1 0,1-1 0,0 0 1,0 1-1,-1-1 0,1 0 0,0 1 0,0-1 0,0 1 0,-1-1 0,1 0 0,0 1 0,0-1 0,0 1 0,0-1 0,0 0 0,0 1 0,0-1 0,0 1 0,0-1 0,0 1 0,0-1 0,0 0 0,0 1 0,0-1 0,1 1 0,-1-1 0,0 0 1,0 1-1,0-1 0,1 0 0,-1 1 0,0-1 0,0 0 0,1 1 0,-1-1 0,0 0 0,1 1 0,-1-1 0,23 4-5898,-1-4-3968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8.486"/>
    </inkml:context>
    <inkml:brush xml:id="br0">
      <inkml:brushProperty name="width" value="0.025" units="cm"/>
      <inkml:brushProperty name="height" value="0.025" units="cm"/>
    </inkml:brush>
  </inkml:definitions>
  <inkml:trace contextRef="#ctx0" brushRef="#br0">145 7 17617,'0'0'3181,"-10"7"-2289,4-3-848,-1 1 0,1 0 1,0 0-1,0 1 0,1 0 0,0 0 0,0 0 1,0 1-1,1-1 0,0 1 0,0 0 1,0 0-1,-3 11 0,5-10 45,-1-1 0,1 1 0,0 0-1,1 0 1,0 0 0,0 0 0,1 0 0,0 0-1,0 1 1,3 10 0,-2-18 14,0 0 0,0 0 0,0 0 0,0 0 1,0 0-1,0-1 0,0 1 0,1 0 0,-1 0 0,0-1 0,0 1 0,1-1 1,-1 1-1,1-1 0,-1 1 0,0-1 0,1 0 0,-1 0 0,1 0 0,-1 0 0,1 0 1,-1 0-1,0 0 0,1 0 0,-1-1 0,3 0 0,38-13 2313,-32 8-2110,-1-1 1,0 0-1,0-1 1,-1 0 0,0 0-1,-1-1 1,9-11 0,-13 16-211,0-1 0,0 1 0,-1 0 1,1-1-1,-1 1 0,0-1 0,0 0 0,-1 0 1,0 0-1,1 0 0,-2 0 0,1 0 1,0 0-1,-1 0 0,0 0 0,0 0 1,-1 0-1,-1-9 0,1 12-96,-1 0 0,1 0 0,-1 0 0,0 0 0,0 0 0,0 0 0,0 0 0,0 1 0,0-1 0,0 1 0,0-1 0,-1 1 0,1 0 0,0 0 0,-1 0 0,1 0 0,-1 0 0,1 1 0,-1-1 0,0 1 0,1 0 0,-5 0 0,-3-1 0,1 0 0,-1 1 0,1 0 0,-1 1 0,-10 2 0,13 0-50,0 0 0,0 0-1,1 0 1,-1 1 0,1 0 0,0 0 0,0 1 0,1-1-1,-1 1 1,1 0 0,0 1 0,0 0 0,1-1-1,0 1 1,0 1 0,0-1 0,1 1 0,0-1 0,-5 14-1,9-19-157,0 0 0,0 0 0,0 0 0,0-1 0,0 1 0,0 0 0,0 0 0,0-1 0,0 1 0,0 0 0,0-1 0,0 1-1,1-1 1,-1 1 0,0-1 0,0 0 0,0 0 0,1 1 0,-1-1 0,0 0 0,0 0 0,1 0 0,-1 0 0,0 0 0,1-1-1,0 1 1,42-3-7493,-13-5-1614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34.245"/>
    </inkml:context>
    <inkml:brush xml:id="br0">
      <inkml:brushProperty name="width" value="0.025" units="cm"/>
      <inkml:brushProperty name="height" value="0.025" units="cm"/>
    </inkml:brush>
  </inkml:definitions>
  <inkml:trace contextRef="#ctx0" brushRef="#br0">138 26 9321,'1'-26'15336,"-1"43"-10085,0 45-3737,-7-10-1241,-3 1 0,-3-1 1,-34 93-1,-10 38-21,56-181-252,0-1 0,1 1 0,-1 0 0,1-1 0,-1 1 0,1 0 0,0-1 0,-1 1 0,1 0 0,0-1 0,0 1 0,0 0 0,0-1 0,1 1 0,-1 0 0,0-1 0,1 1 0,-1 0 0,1-1 0,0 1 0,0-1 0,-1 1 0,1-1 0,0 1 0,2 2 0,0-3 0,0 0 0,0 0 0,0-1 0,1 1 0,-1-1 0,0 1 0,0-1 0,0 0 0,1 0 0,-1-1 0,0 1 0,0-1 0,5-1 0,35-7 0,0-2 0,46-19 0,-59 18 0,1 1 0,0 2 0,0 1 0,0 1 0,1 2 0,33-1 0,-64 6-143,0 0 0,0 0 0,0 0-1,-1 0 1,1 0 0,0 0 0,0 0 0,0 1 0,0-1 0,-1 0-1,1 0 1,0 1 0,0-1 0,0 0 0,-1 1 0,1-1 0,0 1-1,-1-1 1,1 1 0,0 0 0,-1-1 0,1 1 0,-1-1 0,1 1-1,-1 0 1,1-1 0,-1 1 0,1 0 0,-1 0 0,0 0 0,0-1-1,1 1 1,-1 0 0,0 0 0,0 0 0,0-1 0,0 1 0,0 0-1,0 0 1,0 0 0,0 0 0,0 1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26.694"/>
    </inkml:context>
    <inkml:brush xml:id="br0">
      <inkml:brushProperty name="width" value="0.025" units="cm"/>
      <inkml:brushProperty name="height" value="0.025" units="cm"/>
    </inkml:brush>
  </inkml:definitions>
  <inkml:trace contextRef="#ctx0" brushRef="#br0">0 2 18898,'0'0'8045,"10"-1"-6769,-7 1-1174,0-1 0,0 1 1,0 0-1,0 0 0,0 0 1,0 1-1,0-1 0,0 1 1,0-1-1,0 1 0,6 2 1,-6 0-17,1-1-1,-1 1 1,0 0 0,0 0 0,0 0 0,0 0 0,0 1-1,-1-1 1,1 1 0,-1-1 0,2 7 0,22 41 341,24 44-51,-45-86-350,1-1 1,1 1-1,-1-2 1,1 1-1,0-1 1,1 1-1,0-2 0,9 7 1,-14-11-178,0-1 1,0 1-1,0 0 0,1-1 1,-1 0-1,1 0 0,-1 0 1,1 0-1,0 0 1,-1-1-1,1 1 0,0-1 1,-1 0-1,1 0 0,0-1 1,0 1-1,-1-1 1,1 0-1,-1 0 0,1 0 1,-1 0-1,1-1 0,5-2 1,-1-2-1613,0 1 0,0-1 0,-1 0 0,0 0 0,0-1 0,0 0 1,10-16-1,5-10-8193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27.020"/>
    </inkml:context>
    <inkml:brush xml:id="br0">
      <inkml:brushProperty name="width" value="0.025" units="cm"/>
      <inkml:brushProperty name="height" value="0.025" units="cm"/>
    </inkml:brush>
  </inkml:definitions>
  <inkml:trace contextRef="#ctx0" brushRef="#br0">341 1 10634,'0'0'17259,"-10"14"-15679,-263 478 1706,264-474-3278,5-10-8,-3 4 0,1-1 0,0 1 0,1 1 0,0-1 0,1 0 0,1 1 0,0 0 0,-2 21 0,5-33-160,0 0 0,1 0 0,-1 0 0,1 0 0,-1 0 1,1-1-1,-1 1 0,1 0 0,0 0 0,-1 0 0,1 0 0,0-1 0,0 1 0,-1 0 0,1-1 0,0 1 0,0-1 1,0 1-1,0-1 0,0 1 0,0-1 0,0 1 0,0-1 0,0 0 0,0 0 0,0 1 0,0-1 0,0 0 0,0 0 1,0 0-1,0 0 0,0 0 0,0-1 0,0 1 0,0 0 0,0 0 0,0-1 0,0 1 0,0 0 0,0-1 0,0 1 1,0-1-1,0 1 0,1-2 0,22-15-7058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27.724"/>
    </inkml:context>
    <inkml:brush xml:id="br0">
      <inkml:brushProperty name="width" value="0.025" units="cm"/>
      <inkml:brushProperty name="height" value="0.025" units="cm"/>
    </inkml:brush>
  </inkml:definitions>
  <inkml:trace contextRef="#ctx0" brushRef="#br0">1 5 9545,'0'0'13549,"85"0"-11371,-37-1-96,12-1-833,3 0-704,2 2-385,-2 0-96,-7 0-64,-5 0-321,-11 0-1120,-9 0-577,-11 4-416,-4 1-705,-13-2-1121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28.048"/>
    </inkml:context>
    <inkml:brush xml:id="br0">
      <inkml:brushProperty name="width" value="0.025" units="cm"/>
      <inkml:brushProperty name="height" value="0.025" units="cm"/>
    </inkml:brush>
  </inkml:definitions>
  <inkml:trace contextRef="#ctx0" brushRef="#br0">0 0 11627,'0'0'11563,"14"50"-9897,25-41 448,10-4-609,10-2-768,7-2-481,0-1-192,-4 0-96,-5 0-1634,-12 0-2562,-10-9-3619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3.225"/>
    </inkml:context>
    <inkml:brush xml:id="br0">
      <inkml:brushProperty name="width" value="0.025" units="cm"/>
      <inkml:brushProperty name="height" value="0.025" units="cm"/>
    </inkml:brush>
  </inkml:definitions>
  <inkml:trace contextRef="#ctx0" brushRef="#br0">184 1 17360,'0'0'10026,"-5"12"-9145,-7 18-255,2 1 1,1 1-1,2 0 1,-4 35-1,-9 151 332,9-83-569,1-27-382,-6 0 0,-47 175 0,59-275-7,1-11 0,1-29 0,4-51 0,17-69 0,7 1 0,48-161 0,-64 277 0,0-4 0,18-47 0,-25 77 0,1 0 0,0 1 0,1-1 0,0 1 0,0 0 0,1 0 0,0 1 0,0-1 0,1 1 0,12-10 0,-15 14 0,-1 1 0,1-1 0,0 1 0,0 0 0,0 0 0,0 0 0,1 1 0,-1 0 0,0 0 0,1 0 0,-1 0 0,1 0 0,-1 1 0,1 0 0,-1 0 0,1 0 0,-1 1 0,0-1 0,1 1 0,-1 0 0,1 1 0,-1-1 0,0 1 0,0-1 0,0 1 0,0 0 0,0 1 0,0-1 0,-1 1 0,1 0 0,-1 0 0,1 0 0,-1 0 0,0 0 0,0 1 0,-1-1 0,1 1 0,-1 0 0,0 0 0,0 0 0,0 0 0,0 0 0,-1 0 0,1 1 0,-1-1 0,0 1 0,-1-1 0,1 0 0,-1 1 0,0-1 0,0 1 0,0-1 0,0 1 0,-1-1 0,0 1 0,-1 4 0,-2 1 0,0-1 0,0 1 0,-1 0 0,0-1 0,0 0 0,-1 0 0,0-1 0,-1 0 0,0 0 0,0 0 0,-1-1 0,0 0 0,-12 8 0,1-1 0,0-2 0,-1 0 0,0-1 0,-1-1 0,-25 9 0,-25-3 0,66-15 0,0 0 0,-1 0 0,1-1 0,0 0 0,0 0 0,0-1 0,-1 1 0,1-1 0,0 0 0,0-1 0,-8-2 0,12 4-42,0-1 0,0 1 1,0-1-1,1 0 0,-1 1 0,0-1 0,0 0 0,1 0 1,-1 1-1,0-1 0,1 0 0,-1 0 0,1 0 0,-1 0 1,1 0-1,-1 0 0,1 0 0,0 0 0,-1 0 0,1 0 1,0 0-1,0 0 0,0 0 0,0 0 0,0 0 0,0 0 1,0 0-1,0 0 0,0 0 0,0 0 0,0 0 0,1 0 1,-1 0-1,0 0 0,1 0 0,-1 0 0,2-1 1,0-2-812,1 0 1,-1 0 0,1 0-1,0 1 1,0-1 0,1 1-1,4-4 1,19-14-11944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4.089"/>
    </inkml:context>
    <inkml:brush xml:id="br0">
      <inkml:brushProperty name="width" value="0.025" units="cm"/>
      <inkml:brushProperty name="height" value="0.025" units="cm"/>
    </inkml:brush>
  </inkml:definitions>
  <inkml:trace contextRef="#ctx0" brushRef="#br0">104 1 9385,'0'0'8125,"1"10"-5947,12 204 6734,-17 124-6822,-21-119-847,3-49-409,-1-268-834,11 68 117,12 29-132,-1 1-1,0-1 0,1 0 0,-1 1 0,0-1 0,1 1 0,-1-1 0,0 1 1,0-1-1,0 1 0,1 0 0,-1-1 0,0 1 0,0 0 0,0 0 1,0-1-1,0 1 0,0 0 0,0 0 0,1 0 0,-1 0 0,0 0 0,0 0 1,0 1-1,0-1 0,0 0 0,0 0 0,0 1 0,1-1 0,-1 0 0,0 1 1,0-1-1,0 1 0,1-1 0,-1 1 0,-1 0 0,2-13-9539,0-5-1880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5.461"/>
    </inkml:context>
    <inkml:brush xml:id="br0">
      <inkml:brushProperty name="width" value="0.025" units="cm"/>
      <inkml:brushProperty name="height" value="0.025" units="cm"/>
    </inkml:brush>
  </inkml:definitions>
  <inkml:trace contextRef="#ctx0" brushRef="#br0">24 175 13549,'0'0'4468,"-1"-8"-1505,0 4-2811,-1 0 167,1 0-1,0 0 1,0 0-1,0 0 1,0 0 0,1 0-1,0 0 1,0 0 0,0 0-1,0 0 1,1 0 0,-1 0-1,1 0 1,0 0-1,0 0 1,0 0 0,1 1-1,0-1 1,-1 0 0,1 1-1,0-1 1,1 1 0,4-6-1,2 2-111,0 0 1,0 0-1,1 1 0,0 0 0,0 1 1,0 0-1,1 1 0,0 0 1,0 1-1,0 0 0,0 1 0,0 0 1,0 0-1,1 1 0,-1 1 0,14 1 1,-22-1-198,-1 1 1,1 0-1,0 0 1,-1 1-1,0-1 1,1 0-1,-1 1 1,0 0-1,0-1 1,0 1 0,0 0-1,0 0 1,0 0-1,0 0 1,-1 1-1,1-1 1,-1 0-1,1 1 1,-1-1-1,0 1 1,0-1 0,0 1-1,0 0 1,-1-1-1,1 1 1,0 4-1,1 9 35,-1 0-1,0 0 0,-1 21 1,-1-29-43,0 4-2,-1 1 0,0-1 0,-1 1 0,0-1 0,-1 0 0,-1 0 0,0 0 0,0 0 0,-1-1 0,0 0 0,-16 20 0,9-15 0,-1-1 0,0 0 0,0-1 0,-2-1 0,0 0 0,-31 19 0,44-30 1,0 0 0,-1 0 1,1-1-1,-1 1 0,1-1 0,-1 0 1,1 0-1,-1 0 0,1-1 0,-6 1 0,7-1 0,0 0 0,1 0-1,-1 0 1,1-1 0,-1 1 0,1 0-1,-1-1 1,1 1 0,-1-1-1,1 0 1,-1 0 0,1 1-1,0-1 1,-1 0 0,1 0 0,0 0-1,0 0 1,-2-2 0,2 0-7,-1 0 0,1 0 0,0 0-1,-1 0 1,1 0 0,0 0 0,1 0 0,-1-1 0,1 1 0,-1 0 0,1-1 0,0 1 0,0 0 0,1-1 0,-1 1 0,1 0 0,-1-1-1,1 1 1,0 0 0,0 0 0,3-6 0,14-19-2362,-1 12-4766,6 2-7088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7.087"/>
    </inkml:context>
    <inkml:brush xml:id="br0">
      <inkml:brushProperty name="width" value="0.025" units="cm"/>
      <inkml:brushProperty name="height" value="0.025" units="cm"/>
    </inkml:brush>
  </inkml:definitions>
  <inkml:trace contextRef="#ctx0" brushRef="#br0">799 375 5958,'4'-82'905,"0"35"1760,-6-93 0,1 136-2456,1-1 1,-1 0 0,0 0-1,-1 1 1,1-1 0,-1 0-1,0 1 1,0 0 0,0-1-1,0 1 1,-1 0-1,0 0 1,0 0 0,0 0-1,0 1 1,-1-1 0,1 1-1,-1 0 1,0 0-1,0 0 1,0 1 0,0-1-1,0 1 1,-1 0 0,1 0-1,-1 1 1,-9-3-1,6 2-66,-1 1-1,0 0 0,1 1 0,-1 0 0,0 0 1,0 1-1,1 0 0,-1 0 0,1 1 0,-1 0 0,1 1 1,-1 0-1,1 0 0,-14 8 0,-3 5 55,1 2 0,1 0 0,1 2-1,1 0 1,0 2 0,-24 32 0,-96 153 688,140-206-879,-144 253 465,125-211-434,1 0 0,2 1 0,2 1 0,-10 55 1,22-87 22,1 1 0,0-1 0,1 1 1,0 0-1,1-1 0,4 25 1,-3-33-16,0 0 0,1 0 0,0 0 0,0 0 0,0-1 0,1 1 0,-1-1 0,1 1-1,0-1 1,0 0 0,1 0 0,-1 0 0,1-1 0,0 1 0,0-1 0,0 0 0,0 0 0,0 0 0,1 0 0,7 2 0,2 1 125,1-2 0,-1 0 0,1 0 0,0-1 0,0-1 0,0-1 0,0 0 0,0-1 0,0 0 0,0-1 0,1-1 0,26-7 0,-6 0 194,0-3 0,-1 0 0,0-3 0,33-18 1,-17 5-163,-1-2 1,-2-3 0,76-66 0,-98 75-117,-1-1 0,-2-1 0,0-1 0,-2-1 0,-1 0 0,-1-2 1,22-46-1,-35 61-1,0 1 0,-1-1 0,-1 0 0,0 0 0,-1 0 0,-1-1 0,0 1 0,-1-1 0,0 1 0,-2-1 0,-3-24 0,2 27-54,-2 0 0,0 0 0,0 0 0,-1 1-1,-1 0 1,0-1 0,-1 2 0,0-1 0,0 1 0,-2 0-1,1 1 1,-1 0 0,-14-13 0,7 10-50,0 0 0,0 1-1,-1 1 1,0 1 0,-23-11 0,31 17-475,0 1 0,0 0 1,0 1-1,-12-3 0,19 5-343,-2 0 205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7.990"/>
    </inkml:context>
    <inkml:brush xml:id="br0">
      <inkml:brushProperty name="width" value="0.025" units="cm"/>
      <inkml:brushProperty name="height" value="0.025" units="cm"/>
    </inkml:brush>
  </inkml:definitions>
  <inkml:trace contextRef="#ctx0" brushRef="#br0">676 4 13581,'-14'-2'1425,"-2"1"-1221,0 0-1,0 1 0,0 1 0,1 0 1,-1 1-1,0 1 0,1 0 1,-1 1-1,1 1 0,0 0 1,-16 9-1,-3 6 30,1 1 0,1 2-1,1 0 1,1 3 0,1 0 0,1 2 0,2 1 0,0 1 0,3 1 0,-32 52 0,38-52 81,1 0 1,2 1-1,0 1 1,3 0-1,0 0 1,2 1 0,2 1-1,1-1 1,2 1-1,1 0 1,4 69-1,0-88-305,1 0 0,1 0 0,1 0 0,0-1 0,1 1 0,1-1 0,0 0 0,1 0 0,16 24 0,-18-30-2,2-1 1,-1 0-1,1-1 0,0 0 1,1 0-1,0 0 0,0-1 0,0 0 1,1-1-1,0 0 0,0 0 1,0-1-1,1 0 0,-1 0 0,1-1 1,15 3-1,-7-4 167,-1 0-1,0 0 1,0-2 0,1 0-1,-1-1 1,0-1-1,0-1 1,1 0 0,-2-1-1,1-1 1,0 0 0,24-13-1,-20 7 151,0-1-1,-2-1 0,1-1 1,-2-1-1,0 0 1,-1-2-1,0 0 0,25-34 1,-19 17-186,-2 0 0,-1-2 1,-2 0-1,-2-1 1,-1-1-1,-2 0 1,-1-1-1,-2-1 0,-2 1 1,-2-2-1,-1 1 1,-2 0-1,-5-75 0,1 96-137,-1 1 0,0 0 0,-2 0 0,0 0-1,-1 1 1,-1-1 0,0 1 0,-16-27 0,19 38-82,-1 0 0,1 0 0,-1 1 0,-1-1 0,1 1 0,-1 1 0,0-1 0,0 0 0,-1 1 0,1 0 0,-1 0 0,0 1 0,0 0 1,0 0-1,0 0 0,-1 1 0,1 0 0,-1 0 0,1 0 0,-1 1 0,0 0 0,1 0 0,-1 1 0,0 0 0,0 0 0,-8 1 0,2 2-315,0 0 0,0 1 0,0 0 0,0 1 0,1 0 0,0 1 0,0 1 0,0 0 0,1 0 0,-16 14 0,-9 11-3269,-49 54 0,85-86 3655,-58 66-9626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8.905"/>
    </inkml:context>
    <inkml:brush xml:id="br0">
      <inkml:brushProperty name="width" value="0.025" units="cm"/>
      <inkml:brushProperty name="height" value="0.025" units="cm"/>
    </inkml:brush>
  </inkml:definitions>
  <inkml:trace contextRef="#ctx0" brushRef="#br0">68 97 13389,'0'0'17750,"-4"9"-16731,-12 26-495,22-48-463,2 1-58,-2-1 1,0 0-1,0 0 1,-1-1-1,-1 0 1,5-28-1,-9 42-3,0 0 0,0-1 0,-1 1 0,1-1 0,0 1 0,0 0 0,-1-1 0,1 1 0,0 0 0,0-1 0,-1 1 0,1 0 0,0 0 0,-1-1 0,1 1 0,-1 0 0,1 0 0,0-1 0,-1 1 0,1 0 0,0 0 0,-1 0 0,1 0 0,-1 0 0,1 0 0,-1 0 0,1 0 0,0 0 0,-1 0 0,1 0 0,-1 0 0,1 0 0,-1 0 0,1 0 0,0 0 0,-1 0 0,1 0 0,-1 1 0,1-1 0,0 0 0,-1 0 0,1 0 0,0 1 0,-1-1 0,1 0 0,0 0 0,-1 1 0,-20 12 0,15-7 0,0 0 0,1 0 0,0 0 0,0 1 0,0 0 0,1 0 0,0 0 0,1 1 0,-1 0 0,1-1 0,1 1 0,-1 0 0,-1 14 0,4-22 1,0 1-1,0-1 1,0 0 0,0 1 0,0-1-1,0 0 1,0 1 0,0-1-1,0 0 1,1 1 0,-1-1-1,0 0 1,0 1 0,0-1 0,0 0-1,1 1 1,-1-1 0,0 0-1,0 0 1,1 1 0,-1-1-1,0 0 1,0 0 0,1 0 0,-1 1-1,0-1 1,1 0 0,-1 0-1,0 0 1,0 0 0,1 0 0,-1 0-1,1 1 1,-1-1 0,0 0-1,1 0 1,17-4 25,14-12-286,-6-14-3249,-16 7-3403,-6 6-2414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5:29.318"/>
    </inkml:context>
    <inkml:brush xml:id="br0">
      <inkml:brushProperty name="width" value="0.025" units="cm"/>
      <inkml:brushProperty name="height" value="0.025" units="cm"/>
    </inkml:brush>
  </inkml:definitions>
  <inkml:trace contextRef="#ctx0" brushRef="#br0">318 372 13837,'-99'15'1872,"-51"8"1422,81-15 2895,312-44-3349,-114 14-2333,451-59 90,469-81-831,-1035 160 165,28-10-177,-48 9 111,-11 1 51,-112 2-85,-199 28 0,-129 47 354,353-56-123,-74 11 163,-359 80 517,536-110-742,1 0-1,-1 0 1,0 0 0,1 0 0,-1 0 0,1 0 0,-1 0 0,0 0 0,1 0 0,-1 0-1,1 0 1,-1 0 0,1 1 0,-1-1 0,1 0 0,-1 0 0,1 1 0,-1-1 0,1 0 0,-1 1-1,1-1 1,-1 1 0,1-1 0,0 0 0,-1 1 0,1-1 0,0 1 0,-1-1 0,1 1-1,-1 0 1,24 2-178,117-7 245,-1-7-1,165-35 1,-116 16-21,236-24-20,184-30-138,-594 83 108,-12 1 6,1 0 0,0-1 0,-1 1 0,1 0 0,0-1 1,-1 0-1,1 1 0,-1-1 0,1 0 0,-1 0 0,1 0 1,-1-1-1,0 1 0,0 0 0,1-1 0,1-2 0,-4 4-1,1-1 1,-1 1-1,0 0 0,0 0 0,0 0 0,0-1 0,0 1 0,0 0 0,0 0 0,0-1 0,0 1 0,0 0 0,0 0 1,0-1-1,0 1 0,0 0 0,0 0 0,0-1 0,-1 1 0,1 0 0,0 0 0,0 0 0,0-1 0,0 1 1,0 0-1,-1 0 0,1 0 0,0 0 0,0-1 0,0 1 0,0 0 0,-1 0 0,1 0 0,0 0 0,0 0 1,0-1-1,-1 1 0,1 0 0,0 0 0,0 0 0,-1 0 0,1 0 0,0 0 0,0 0 0,-1 0 0,1 0 0,0 0 1,0 0-1,0 0 0,-1 0 0,1 0 0,0 0 0,-1 1 0,-28-6-30,0 2 0,-1 1-1,-58 4 1,20 0 2,-381 32 287,0 36 187,363-56-380,-607 112 1278,1922-334-11039,-1115 193 8287,-4 2-1453,197-50 0,-260 43 2518,-46 20 356,-1 0 0,1 0-1,-1 0 1,0 0 0,1 0 0,-1 0-1,1 0 1,-1 0 0,0-1-1,1 1 1,-1 0 0,1 0 0,-1-1-1,0 1 1,1 0 0,-1 0-1,0-1 1,0 1 0,1 0-1,-1-1 1,0 1 0,0 0 0,1-1-1,-1 1 1,0-1 0,0 1-1,0 0 1,0-1 0,1 1 0,-1-1-1,0 1 1,0 0 0,0-1-1,0 1 1,0-1 0,0 1 0,0-1-1,0 1 1,0 0 0,-1-1-1,1 1 1,0-1 0,0 1-1,0 0 1,0-1 0,-1 1 0,1-1-1,0 1 1,0 0 0,0-1-1,-1 1 1,1 0 0,0-1 0,-1 1-1,-28-9 1449,-33 3 343,-1 2-1,-85 7 1,-137 23 890,-272 49-402,7 40-1607,529-109-912,-12 2-602,-42 18 0,65-22-521,0 1 0,0 0 0,1 1 0,-13 10 0,8-2-6178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26.690"/>
    </inkml:context>
    <inkml:brush xml:id="br0">
      <inkml:brushProperty name="width" value="0.025" units="cm"/>
      <inkml:brushProperty name="height" value="0.025" units="cm"/>
    </inkml:brush>
  </inkml:definitions>
  <inkml:trace contextRef="#ctx0" brushRef="#br0">0 22 16432,'0'0'7399,"62"1"-5606,-15-1-447,7 0-514,9-1-543,6-3-193,2 3-64,0-2-32,-6 2-64,-5 1-833,-12-1-833,-11-3-448,-9 1-1313,-21-2-1762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27.035"/>
    </inkml:context>
    <inkml:brush xml:id="br0">
      <inkml:brushProperty name="width" value="0.025" units="cm"/>
      <inkml:brushProperty name="height" value="0.025" units="cm"/>
    </inkml:brush>
  </inkml:definitions>
  <inkml:trace contextRef="#ctx0" brushRef="#br0">1 127 18674,'0'0'4516,"92"-7"-2786,-32-9-930,9-3-607,6-4-193,-1 2-1602,-6 4-2017,-8 3-1058,-9 5-2882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27.425"/>
    </inkml:context>
    <inkml:brush xml:id="br0">
      <inkml:brushProperty name="width" value="0.025" units="cm"/>
      <inkml:brushProperty name="height" value="0.025" units="cm"/>
    </inkml:brush>
  </inkml:definitions>
  <inkml:trace contextRef="#ctx0" brushRef="#br0">452 44 13869,'0'0'3769,"-9"-7"-1447,2 3-2060,0-1-1,0 1 0,-1 0 1,1 1-1,-1-1 0,0 2 1,0-1-1,0 1 0,0 0 0,-1 1 1,1 0-1,0 0 0,-1 1 1,1 0-1,0 0 0,-1 1 1,1 0-1,0 1 0,-1 0 1,-7 3-1,-3 2-90,1 1 0,0 1-1,1 1 1,0 1 0,0 0 0,1 1-1,1 1 1,0 0 0,-18 21 0,24-24-6,1 0 0,0 0 0,1 0 1,0 1-1,1 0 0,0 1 0,0 0 0,2 0 1,-1 0-1,1 0 0,1 0 0,0 1 0,1 0 0,0-1 1,1 21-1,1-29-147,0 1-1,1 0 1,0 0 0,0-1-1,0 1 1,1-1 0,-1 1-1,1-1 1,0 0 0,0 1 0,1-1-1,-1 0 1,1 0 0,0-1-1,6 7 1,-3-5 16,0 0 1,0-1-1,0 0 1,0 0-1,1-1 0,0 1 1,0-1-1,0-1 1,8 3-1,8 0 170,-1-1 0,1-2 1,-1 0-1,1-1 0,37-3 0,-37-1-137,0 0-1,0-2 0,0 0 1,-1-2-1,0 0 0,0-1 1,0-2-1,-2 0 1,1-1-1,26-20 0,-36 24-47,-1-1-1,0 0 0,-1-1 1,1 0-1,-2 0 1,1-1-1,-2 0 0,1-1 1,-1 0-1,-1 0 0,0 0 1,0-1-1,-1 0 0,-1 0 1,0 0-1,0-1 1,-2 0-1,1 1 0,-2-1 1,1-15-1,-2 25-18,0-1 0,0 0 0,-1 1 0,1-1 0,-1 1 0,0-1 0,0 1 0,0-1 0,-1 1 0,1 0 0,-1 0 0,1-1 0,-1 1 0,0 0 0,-1 0 0,1 1 0,0-1 0,-4-2 0,1 1 0,-1 0 0,1 1 0,-1-1 0,1 1 0,-1 1 0,0-1 0,0 1 0,-1 0 0,-8-1 0,-12-1 0,1 1 0,-1 2 0,-49 4 0,72-3 0,-27 6-4699,24-4 738,35-16-15053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6:04.716"/>
    </inkml:context>
    <inkml:brush xml:id="br0">
      <inkml:brushProperty name="width" value="0.025" units="cm"/>
      <inkml:brushProperty name="height" value="0.025" units="cm"/>
    </inkml:brush>
  </inkml:definitions>
  <inkml:trace contextRef="#ctx0" brushRef="#br0">212 347 6598,'0'0'10106,"14"-6"-8537,230-79 2833,22 22-3350,275-15-1199,-282 53 264,-653 91 269,-12 33 1197,297-72-1310,60-15-154,-497 140 2095,515-139-2190,30-9-63,23-7-31,377-86 423,-130 25-391,610-118-1089,-859 178 1088,-13 3 27,-1 0 0,0 0 0,0-1 0,0 0 0,0 0-1,0 0 1,-1 0 0,1-1 0,6-4 0,-13 7 13,1 0 0,0 0 0,0 0-1,0 0 1,-1 0 0,1 0 0,0 0 0,0 0 0,0 0-1,-1 0 1,1 0 0,0 0 0,0 0 0,0 0 0,-1 0 0,1 0-1,0 0 1,0 0 0,0 0 0,-1 0 0,1 0 0,0 0-1,0-1 1,0 1 0,0 0 0,-1 0 0,1 0 0,0 0-1,0 0 1,0-1 0,0 1 0,0 0 0,-1 0 0,1 0-1,0 0 1,0-1 0,0 1 0,0 0 0,0 0 0,0 0 0,0-1-1,0 1 1,0 0 0,0 0 0,0 0 0,0-1 0,0 1-1,0 0 1,0 0 0,0 0 0,0-1 0,0 1 0,0 0-1,0 0 1,0 0 0,0-1 0,0 1 0,0 0 0,1 0-1,-1 0 1,0-1 0,0 1 0,0 0 0,0 0 0,0 0 0,1 0-1,-1 0 1,0-1 0,0 1 0,-18-3 3,0 1 1,0 1-1,-30 1 1,12 1 4,-354 12 1210,-639 105 1,1020-117-1209,-8 2 18,32-1-144,345-36-221,-233 18 171,328-35-1062,146-18-2597,-567 65 3497,-23 4 158,0-1 0,0-1 0,0 0 0,0 0 0,0-1 0,17-7 0,-28 10 168,0 0 1,0 0-1,1 0 1,-1 0-1,0 0 0,0 0 1,1-1-1,-1 1 1,0 0-1,0 0 1,0 0-1,1 0 1,-1 0-1,0 0 1,0-1-1,0 1 1,1 0-1,-1 0 0,0 0 1,0-1-1,0 1 1,0 0-1,0 0 1,0 0-1,1-1 1,-1 1-1,0 0 1,0 0-1,0-1 0,0 1 1,0 0-1,0 0 1,0-1-1,0 1 1,0 0-1,0 0 1,0-1-1,0 1 1,0 0-1,0 0 1,0-1-1,0 1 0,-1 0 1,1 0-1,0 0 1,0-1-1,0 1 1,0 0-1,0 0 1,-1 0-1,1-1 1,0 1-1,0 0 0,0 0 1,0 0-1,-1 0 1,1-1-1,0 1 1,0 0-1,0 0 1,-1 0-1,1 0 1,0 0-1,0 0 1,-1 0-1,1 0 0,0 0 1,-1 0-1,-10-4 84,0 1 0,-1 0 0,1 1 0,-1 0-1,0 1 1,0 1 0,-18 1 0,-1-2 173,-543 10 3564,403 4-3459,-228 47 1,371-54-881,-53 13-237,35 4-7963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3.766"/>
    </inkml:context>
    <inkml:brush xml:id="br0">
      <inkml:brushProperty name="width" value="0.025" units="cm"/>
      <inkml:brushProperty name="height" value="0.025" units="cm"/>
    </inkml:brush>
  </inkml:definitions>
  <inkml:trace contextRef="#ctx0" brushRef="#br0">524 8 13901,'0'0'9823,"-10"-2"-7699,-9 0-1581,1 0-1,0 0 1,-1 2 0,1 1-1,-1 0 1,1 1-1,-25 6 1,14 1-335,1 2 1,-1 1 0,2 2 0,0 0-1,0 2 1,-24 19 0,41-27-147,0-1 0,0 2 0,1-1 0,0 1 0,1 0 0,0 1 0,0 0 0,1 0 0,1 1 1,-1 0-1,2 0 0,0 1 0,0-1 0,1 1 0,0 0 0,1 0 0,-3 17 0,6-26-70,0 0-1,0 0 1,0 0 0,0 0 0,1 0-1,-1 0 1,1 0 0,0 0 0,0 0-1,0 0 1,0 0 0,0 0 0,1 0-1,-1-1 1,1 1 0,0-1-1,-1 1 1,1-1 0,3 3 0,-1-2-39,1 1 1,-1-1 0,1 0 0,0-1 0,0 1 0,0-1 0,0 0-1,0 0 1,0 0 0,6 0 0,15 2-482,-1-1 0,0-2 0,46-2 0,-52 0 35,71-8-5192,-30-4-1426,12-10-8333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4.359"/>
    </inkml:context>
    <inkml:brush xml:id="br0">
      <inkml:brushProperty name="width" value="0.025" units="cm"/>
      <inkml:brushProperty name="height" value="0.025" units="cm"/>
    </inkml:brush>
  </inkml:definitions>
  <inkml:trace contextRef="#ctx0" brushRef="#br0">321 17 14061,'0'0'5413,"-9"-4"-1665,2 2-3493,0-1-1,0 1 1,0 1 0,0-1-1,0 1 1,0 0 0,0 1-1,-1 0 1,1 0 0,0 0-1,0 1 1,-1 0 0,1 1-1,0 0 1,0 0 0,-11 5-1,2 0-10,1 2 0,0 0 0,1 0 0,0 2 1,0 0-1,-16 17 0,24-22-198,0 1 0,0 0 0,0 0 0,1 1 0,1-1 0,-1 1 1,1 0-1,0 1 0,1-1 0,0 1 0,0-1 0,1 1 0,-2 17 1,3-23-44,1-1 1,0 0 0,0 0 0,0 0 0,1 1 0,-1-1 0,0 0-1,1 0 1,0 0 0,-1 1 0,1-1 0,0 0 0,0 0-1,0 0 1,0 0 0,0-1 0,1 1 0,-1 0 0,1 0 0,-1-1-1,4 3 1,-2-1 7,1-1-1,-1-1 1,1 1-1,-1 0 1,1-1-1,0 0 1,0 0-1,0 0 1,0 0-1,0-1 1,5 1-1,4-1 48,-1-1 0,0 0-1,0-1 1,1 0 0,-1-1 0,-1 0-1,16-6 1,-8 0 99,-1 0-1,0-2 0,0 0 1,-2 0-1,1-2 0,-1 0 1,-1-1-1,0-1 0,-1 0 1,-1-1-1,0 0 0,-1-1 1,11-22-1,-42 81-156,17-37 0,-1 0 0,1 0 0,1 0 0,-1 0 0,1 0 0,0 1 0,0-1 0,0 0 0,1 1 0,0-1 0,0 1 0,1 6 0,0-11 0,0 0 0,0 0 0,0 0 0,0 0 0,0 0 0,1-1 0,-1 1 0,0 0 0,0-1 0,1 1 0,-1-1 0,0 0 0,1 1 0,-1-1 0,0 0 0,1 0 0,-1 0 0,1 0 0,-1 0 0,2 0 0,36-2 0,-32 1 0,21-3 0,0-1 0,51-17 0,-57 15 0,0 0 0,1 2 0,0 0 0,0 1 0,31 0 0,-53 4 0,0 0 0,0 1 0,0-1 0,0 0 0,0 1 0,0-1 0,-1 1 0,1-1 0,0 1 0,0-1 0,0 1 0,0 0 0,-1-1 0,1 1 0,0 0 0,-1 0 0,1 0 0,-1-1 0,1 1 0,-1 0 0,1 0 0,-1 0 0,1 0 0,-1 0 0,0 0 0,1 0 0,-1 0 0,0 0 0,0 0 0,0 2 0,2 44 0,1-11 0,-2-33 0,1 0 0,0-1 0,-1 1 0,1-1 0,0 0 0,0 0 0,1 0 0,-1 0 0,0 0 0,1 0 0,-1 0 0,1-1 0,0 1 0,-1-1 0,1 0 0,0 0 0,0 0 0,0 0 0,0 0 0,0-1 0,0 1 0,0-1 0,0 0 0,0 0 0,0 0 0,0 0 0,0 0 0,4-1 0,7-1 0,1 0 0,0 0 0,-1-1 0,19-7 0,-5-1 0,-19 7 0,0 0 0,0 1 0,0 0 0,0 0 0,1 1 0,-1 1 0,12-1 0,-20 2 0,0 0 0,-1 1 0,1-1 0,0 1 0,0-1 0,-1 1 0,1 0 0,0-1 0,-1 1 0,1 0 0,-1-1 0,1 1 0,-1 0 0,1 0 0,-1 0 0,1-1 0,-1 1 0,0 0 0,1 0 0,-1 1 0,13 18 0,-9-19-194,0 1 0,0-1 1,0 0-1,0 0 0,0 0 0,0 0 0,0-1 0,6 1 1,35-6-6140,-11-7-5161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5.240"/>
    </inkml:context>
    <inkml:brush xml:id="br0">
      <inkml:brushProperty name="width" value="0.025" units="cm"/>
      <inkml:brushProperty name="height" value="0.025" units="cm"/>
    </inkml:brush>
  </inkml:definitions>
  <inkml:trace contextRef="#ctx0" brushRef="#br0">111 1 19635,'-1'-1'3322,"-5"7"-1915,-1 10-845,1 1 0,0 0 0,2-1 0,0 2 0,-2 26 0,-1-3 76,4-24-453,-20 95 771,6 2 0,-3 133 0,20-247-943,0 0 0,0 1 0,0-1 0,0 0 0,0 0 0,0 0 0,0 0 1,0 0-1,0 0 0,0 0 0,0 1 0,0-1 0,0 0 0,0 0 0,0 0 0,0 0 0,0 0 0,0 0 0,0 0 0,0 1 0,0-1 0,0 0 0,0 0 1,0 0-1,0 0 0,0 0 0,1 0 0,-1 0 0,0 0 0,0 0 0,0 1 0,0-1 0,0 0 0,0 0 0,0 0 0,0 0 0,1 0 0,-1 0 0,0 0 0,0 0 1,0 0-1,0 0 0,0 0 0,0 0 0,0 0 0,1 0 0,-1 0 0,0 0 0,0 0 0,0 0 0,0 0 0,0 0 0,0 0 0,1 0 0,-1 0 0,0 0 0,0-1 1,0 1-1,8-6 321,13-20-286,-2-1 0,0 0 0,-2-1-1,15-33 1,-9 17-52,32-65 4,-27 51 0,68-104 0,-92 156 0,1 0 0,0 1 0,1-1 0,-1 1 0,1 0 0,10-7 0,-13 11 0,-1-1 0,1 1 0,0-1 0,-1 1 0,1 0 0,0 0 0,0 0 0,0 0 0,0 1 0,0-1 0,0 1 0,0 0 0,0 0 0,0 0 0,0 0 0,0 0 0,0 1 0,0-1 0,3 2 0,-5-1 0,1 0 0,-1 0 0,1 0 0,-1 1 0,1-1 0,-1 0 0,0 1 0,1-1 0,-1 1 0,0-1 0,0 1 0,0 0 0,0-1 0,0 1 0,-1 0 0,1 0 0,0-1 0,-1 1 0,0 0 0,1 0 0,-1 0 0,0 0 0,0 0 0,0 0 0,0 0 0,0 0 0,0-1 0,-1 1 0,1 0 0,-1 0 0,0 3 0,-1 2 0,0 0 0,0 1 0,-1-1 0,0 0 0,0 0 0,-7 11 0,-3-2 0,-1 0 0,0-1 0,-1-1 0,-18 14 0,28-23 0,-1 0 0,1-1 0,-1 0 0,0-1 0,-1 1 0,1-1 0,0 0 0,-1-1 0,0 1 0,0-1 0,0-1 0,0 1 0,0-1 0,0 0 0,-9-1 0,14 0-10,1 0 0,0 0 0,0-1 0,0 1 0,0 0 1,0-1-1,0 1 0,0-1 0,0 1 0,0-1 0,0 1 0,0-1 0,1 0 0,-1 1 0,0-1 1,0 0-1,0 0 0,1 0 0,-1 1 0,1-1 0,-1 0 0,0 0 0,1 0 0,0 0 0,-1 0 0,1 0 1,0 0-1,-1 0 0,1-1 0,0 1 0,0 0 0,0 0 0,0 0 0,0 0 0,0 0 0,0 0 0,0 0 1,0 0-1,1 0 0,-1 0 0,0 0 0,1-1 0,-1 1 0,2-1 0,-1-2-237,0 1-1,1-1 1,0 1 0,-1 0-1,1 0 1,1-1-1,-1 1 1,0 1 0,1-1-1,-1 0 1,1 1-1,3-3 1,19-9-7173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6.209"/>
    </inkml:context>
    <inkml:brush xml:id="br0">
      <inkml:brushProperty name="width" value="0.025" units="cm"/>
      <inkml:brushProperty name="height" value="0.025" units="cm"/>
    </inkml:brush>
  </inkml:definitions>
  <inkml:trace contextRef="#ctx0" brushRef="#br0">126 186 5541,'8'-8'6582,"-8"7"-6497,56-67 5927,-53 64-5460,0-1 0,0 1 0,0-1 1,0 1-1,-1-1 0,0 0 0,0 0 0,0 0 0,-1 0 0,0-1 0,0 1 0,0 0 0,0 0 0,-1-1 0,0 1 0,-1-9 0,0 13-462,1 0 1,-1 0 0,0-1 0,0 2-1,0-1 1,0 0 0,0 0-1,0 0 1,0 0 0,0 0-1,0 1 1,-1-1 0,1 1 0,0-1-1,0 1 1,0-1 0,-1 1-1,1 0 1,0-1 0,-1 1-1,1 0 1,0 0 0,-1 0 0,1 0-1,0 0 1,-1 0 0,1 1-1,0-1 1,-1 0 0,1 1-1,-2 0 1,-4 0-46,1 1 0,0 0-1,0 0 1,0 0 0,-9 6 0,2 2-26,1-1 0,1 2 0,-1 0 1,2 0-1,-1 1 0,-10 16 0,16-21-12,0 0 0,1 0 0,-1 1 0,2 0 0,-1-1 0,1 1-1,0 1 1,1-1 0,0 0 0,0 1 0,1-1 0,-1 17 0,2-25-4,0 1 0,1-1 0,-1 1 0,0 0 0,1-1 0,-1 1-1,0-1 1,1 1 0,-1-1 0,1 1 0,-1-1 0,1 0 0,-1 1 0,1-1 0,-1 0 0,1 1 0,-1-1 0,1 0 0,-1 1 0,1-1-1,0 0 1,-1 0 0,1 0 0,-1 0 0,1 0 0,0 0 0,-1 0 0,1 0 0,-1 0 0,1 0 0,0 0 0,-1 0 0,1 0-1,0 0 1,-1 0 0,1 0 0,-1-1 0,1 1 0,0-1 0,26-9 174,-16 4-130,-1-2 1,0 1-1,0-1 1,-1-1-1,0 0 1,11-15-1,43-66 85,-41 57-89,-12 22-997,-4 13 44,-4 30-780,-14 46-1184,10-67 2425,-2 6-995,1 1 0,1-1-1,0 1 1,2 28-1,7-26-4400,11-11-3321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6.661"/>
    </inkml:context>
    <inkml:brush xml:id="br0">
      <inkml:brushProperty name="width" value="0.025" units="cm"/>
      <inkml:brushProperty name="height" value="0.025" units="cm"/>
    </inkml:brush>
  </inkml:definitions>
  <inkml:trace contextRef="#ctx0" brushRef="#br0">129 1 13389,'0'0'2114,"-5"11"-1057,-17 36-756,2 1 0,2 1 0,2 1-1,2 0 1,3 1 0,2 0 0,-5 95 0,18-127 105,6-24 1477,5-32 478,-11 6-1250,-2-1 1,-1 1-1,-1-1 1,-5-35-1,-4 44-330,3 20-286,3 14-415,2-4-96,0 0 0,1 0 0,0 0 1,0-1-1,0 1 0,1 0 0,0 0 0,1-1 0,2 10 0,-2-14-3,-1 1 0,1-1 0,0 0 0,-1 0 0,1 0 0,0 0 1,0 0-1,1 0 0,-1 0 0,0-1 0,1 1 0,-1-1 0,1 0 0,-1 1 0,1-1 0,-1 0 0,1-1 0,0 1 0,-1 0 1,1-1-1,0 0 0,0 1 0,0-1 0,-1 0 0,6-1 0,-4 1 43,1-1 0,-1 1 0,0-1 0,0 0 0,1 0 0,-1 0 1,0-1-1,0 1 0,-1-1 0,1 0 0,0 0 0,0 0 0,-1-1 0,1 1 0,-1-1 0,0 0 0,6-6 0,1-5 175,1 0-1,-2-1 1,10-19-1,17-25 118,-38 99-1117,-8 13-721,7-17-3095,4-29 15,6-6-2338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53.384"/>
    </inkml:context>
    <inkml:brush xml:id="br0">
      <inkml:brushProperty name="width" value="0.025" units="cm"/>
      <inkml:brushProperty name="height" value="0.025" units="cm"/>
    </inkml:brush>
  </inkml:definitions>
  <inkml:trace contextRef="#ctx0" brushRef="#br0">1 41 10218,'0'0'7794,"3"8"-5146,12 39-1287,-2 1 0,-2 0 0,6 75 0,-1-15-1232,21 92 1985,-42-311 1888,3 25-4059,-6-279 121,8 360-71,0 1 1,0 0-1,0-1 1,1 1-1,0 0 1,0-1-1,0 1 1,0 0-1,3-6 1,-3 9-6,0 0 0,0 0 0,0 0 0,-1 0 0,1 1 0,0-1 0,0 0 0,0 1 0,0-1 0,0 1 0,0-1 0,0 1 0,0-1 0,1 1 0,-1-1 0,0 1 1,0 0-1,0 0 0,0 0 0,1 0 0,-1 0 0,0 0 0,0 0 0,0 0 0,0 0 0,1 0 0,-1 1 0,0-1 0,0 0 0,0 1 0,0-1 0,0 1 0,0-1 0,0 1 0,0 0 1,0-1-1,0 1 0,0 0 0,0 0 0,0 1 0,5 2-7,-1 0 1,0 0-1,0 1 1,-1-1-1,1 1 1,-1 0-1,0 1 1,-1-1-1,1 1 1,-1 0-1,0-1 1,0 2-1,-1-1 0,0 0 1,0 0-1,0 1 1,-1-1-1,0 1 1,0-1-1,-1 1 1,0-1-1,0 1 1,-2 13-1,1-15 67,1 1 0,-2-1-1,1 1 1,-1-1 0,0 0 0,0 0-1,0 0 1,-1 0 0,0 0 0,0 0-1,0-1 1,0 1 0,-1-1-1,0 0 1,0 0 0,0 0 0,0 0-1,0-1 1,-1 0 0,0 0 0,0 0-1,0 0 1,0-1 0,0 0-1,0 0 1,0 0 0,-1-1 0,-8 2-1,-30-1 62,43-2-133,0 0 1,0 0-1,0 0 1,0 0-1,0 0 0,0 0 1,1 0-1,-1 0 1,0-1-1,0 1 1,0 0-1,0-1 1,0 1-1,0 0 0,1-1 1,-1 1-1,0-1 1,0 1-1,0-1 1,1 1-1,-1-1 1,0 0-1,1 1 0,-1-1 1,1 0-1,-1 0 1,1 1-1,-1-1 1,1 0-1,-1 0 1,1 0-1,0 0 0,-1 0 1,1 1-1,0-1 1,0 0-1,0 0 1,0 0-1,0 0 1,0 0-1,0-1 0,1 0-304,0 1 0,0-1-1,0 1 1,0 0-1,0-1 1,0 1-1,1 0 1,-1 0-1,1 0 1,-1 0-1,1 0 1,-1 0-1,1 0 1,-1 0-1,1 0 1,0 1 0,-1-1-1,3 0 1,38-10-7444,-34 9 5262,21-4-7670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7.332"/>
    </inkml:context>
    <inkml:brush xml:id="br0">
      <inkml:brushProperty name="width" value="0.025" units="cm"/>
      <inkml:brushProperty name="height" value="0.025" units="cm"/>
    </inkml:brush>
  </inkml:definitions>
  <inkml:trace contextRef="#ctx0" brushRef="#br0">32 0 14862,'0'0'16416,"0"11"-16016,-6 30-152,-10 40 0,8-45-184,8-33-81,-1-1 0,1 1-1,-1-1 1,1 0-1,0 1 1,0-1-1,0 1 1,0-1-1,1 1 1,-1-1 0,1 1-1,0 2 1,9 0-2079,9-15-2735,-4-5-1933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7.862"/>
    </inkml:context>
    <inkml:brush xml:id="br0">
      <inkml:brushProperty name="width" value="0.025" units="cm"/>
      <inkml:brushProperty name="height" value="0.025" units="cm"/>
    </inkml:brush>
  </inkml:definitions>
  <inkml:trace contextRef="#ctx0" brushRef="#br0">100 1 9897,'0'0'17121,"-4"12"-15819,-17 56-589,-29 102 1657,43-138-2029,0 0 0,3 1 0,-2 45 0,6-77-341,0-1 0,0 1 0,0 0 0,-1-1 0,1 1 0,1 0 0,-1-1 0,0 1 0,0-1 0,0 1 0,0 0 0,0-1 0,0 1 0,1-1 0,-1 1 0,0 0 0,1-1 0,-1 1 0,0-1 0,1 1 0,-1-1 0,0 1 0,1-1 0,-1 0 0,1 1 0,-1-1 0,1 1 0,-1-1 0,1 0 0,0 1 0,-1-1 0,1 0 0,-1 0 0,1 0 0,1 1 0,24-9 0,22-27 0,-15-1 4,-23 24-9,0 1 0,0 0 0,1 0 0,1 1-1,22-14 1,-33 23-23,0 0-1,-1 1 0,1-1 1,0 1-1,0 0 0,-1-1 1,1 1-1,0 0 0,0-1 1,0 1-1,0 0 0,0 0 1,-1 0-1,1 0 0,0-1 1,0 1-1,0 1 1,0-1-1,0 0 0,0 0 1,0 0-1,-1 0 0,1 1 1,0-1-1,0 0 0,0 1 1,0-1-1,-1 0 0,1 1 1,0-1-1,0 1 0,-1-1 1,1 1-1,0 0 0,-1-1 1,1 1-1,-1 0 0,1 0 1,-1-1-1,1 1 0,-1 0 1,0 0-1,1-1 0,-1 1 1,0 0-1,1 0 1,-1 0-1,0 0 0,0 0 1,0 1-1,2 53-358,-3-43 394,0-3 64,0 1 0,0-1 0,-1 0 1,-1 0-1,1 0 0,-2 0 0,1 0 1,-1-1-1,0 0 0,-1 1 0,0-1 1,-9 11-1,11-15-35,0 0 0,-1 0 0,1-1 1,0 1-1,-1-1 0,0 0 0,0 0 1,0 0-1,0-1 0,0 1 0,-1-1 1,1 0-1,-1 0 0,0-1 0,1 1 1,-1-1-1,0 0 0,0-1 0,0 1 1,1-1-1,-1 0 0,0 0 0,0 0 1,0-1-1,-8-1 0,9 0-230,1 0-1,-1 0 1,1 0-1,0 0 1,0 0-1,0-1 1,0 1-1,0-1 1,1 0-1,-1 0 1,1 0-1,-1 0 1,1-1-1,0 1 1,1-1-1,-1 1 1,-2-8-1,3 8-85,0 1 0,0-1-1,0 0 1,0 1 0,1-1-1,-1 0 1,1 1 0,0-1 0,0 0-1,0 0 1,0 1 0,0-1-1,0 0 1,1 0 0,-1 1-1,1-1 1,0 0 0,0 1-1,0-1 1,0 1 0,1-1-1,-1 1 1,0-1 0,1 1-1,3-4 1,13-7-8245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8.205"/>
    </inkml:context>
    <inkml:brush xml:id="br0">
      <inkml:brushProperty name="width" value="0.025" units="cm"/>
      <inkml:brushProperty name="height" value="0.025" units="cm"/>
    </inkml:brush>
  </inkml:definitions>
  <inkml:trace contextRef="#ctx0" brushRef="#br0">56 0 18481,'0'0'10763,"9"51"-9674,-17-15-289,-4 8-319,-3 2-129,1 1-128,4-4-127,4-3-65,6-9-161,0-7-1056,11-8-736,5-12-1218,1-4-1570,1-8-2177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8.532"/>
    </inkml:context>
    <inkml:brush xml:id="br0">
      <inkml:brushProperty name="width" value="0.025" units="cm"/>
      <inkml:brushProperty name="height" value="0.025" units="cm"/>
    </inkml:brush>
  </inkml:definitions>
  <inkml:trace contextRef="#ctx0" brushRef="#br0">0 100 15246,'0'0'10277,"10"5"-8371,-4-1-1568,-2-1-211,-1-1 0,1 0 0,-1 0 1,1 0-1,-1 0 0,1-1 0,0 1 0,0-1 0,0 0 1,0 0-1,0 0 0,0-1 0,0 0 0,0 1 1,0-1-1,0-1 0,0 1 0,5-1 0,8-4 160,0-1 0,-1 0 0,0-1 1,0-1-1,-1 0 0,0-1 0,0-1 0,21-18 0,-34 27-287,-1 0 0,0 0 0,0 0 0,0 0 0,0 0 0,0 0 0,0-1 0,0 1 0,0 0 0,0-1 0,0 1 0,-1 0 0,1-1 0,-1 1 0,1-1 0,-1 1 0,1-1 0,-1 1 0,0-1 0,0 1 0,0-4 0,0 4 0,-1 1 0,0-1 0,0 0 0,1 1 0,-1-1 0,0 0 0,0 1 0,0-1 0,0 1 0,0-1 0,0 1 0,0 0 0,0-1 0,0 1 0,0 0 0,0 0 0,0 0 0,0 0 0,0 0 0,-1 0 0,1 0 0,-1 0 0,-7 1 0,1 0 0,0 0 0,0 1 0,0 0 0,1 0 0,-16 7 0,8 0 0,1 1 0,0 0 0,1 1 0,0 1 0,-19 21 0,28-28 0,-1 0 0,1 0 0,0 1 0,1 0 0,-1 0 0,1 0 0,0 0 0,1 0 0,-1 1 0,1-1 0,0 1 0,1-1 0,0 1 0,0 0 0,0 0 0,1 0 0,0 7 0,1-10-24,1-1 1,-1 0-1,0 1 0,1-1 1,0 0-1,-1 0 0,1 0 1,1 0-1,-1 0 0,0 0 1,1-1-1,-1 1 0,1-1 1,0 0-1,0 0 0,0 0 1,0 0-1,0 0 0,0 0 0,0-1 1,1 0-1,3 2 0,6 1-853,0 0-1,0-1 1,0 0-1,22 1 0,12-3-9564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9.345"/>
    </inkml:context>
    <inkml:brush xml:id="br0">
      <inkml:brushProperty name="width" value="0.025" units="cm"/>
      <inkml:brushProperty name="height" value="0.025" units="cm"/>
    </inkml:brush>
  </inkml:definitions>
  <inkml:trace contextRef="#ctx0" brushRef="#br0">58 58 15086,'0'0'8825,"-6"10"-6888,-3 5-1507,0 1 0,2-1 0,-7 18 0,11-26-383,1 0 1,0 0-1,0 0 1,1 0 0,0 0-1,0 0 1,0 1 0,1-1-1,0 0 1,1 0-1,0 1 1,1 7 0,-1-13-12,0 1 1,1-1 0,-1 0 0,0 0 0,1 1-1,-1-1 1,1 0 0,-1 0 0,1 0 0,0-1-1,0 1 1,0 0 0,0-1 0,0 1 0,1-1-1,-1 0 1,0 0 0,1 0 0,-1 0 0,0 0-1,1 0 1,0 0 0,-1-1 0,1 1 0,-1-1-1,1 0 1,-1 0 0,1 0 0,0 0 0,-1 0-1,1-1 1,-1 1 0,6-3 0,0 2 191,0-1 0,1-1 1,-1 0-1,0 0 0,0 0 1,-1-1-1,1 0 0,-1-1 0,8-6 1,-4 2-155,-1 0 1,-1-1 0,0-1 0,0 1-1,-1-1 1,0-1 0,-1 1 0,0-1-1,-1-1 1,-1 1 0,0-1 0,0 0-1,5-27 1,-38 129-75,26-81 0,1 1 0,-1-1 0,2 1 0,-1 0 0,1-1 0,1 1 0,1 9 0,-2-16 0,1 0 0,0 0 0,0 0 0,0 0 0,0 0 0,0 0 0,1 0 0,-1-1 0,0 1 0,1 0 0,-1-1 0,1 1 0,0-1 0,0 1 0,-1-1 0,1 0 0,0 0 0,0 0 0,0 0 0,0 0 0,0 0 0,1-1 0,-1 1 0,0-1 0,0 1 0,0-1 0,1 0 0,-1 0 0,0 0 0,0 0 0,4-1 0,0 0 0,0 0 0,0 0 0,0-1 0,0 0 0,0 0 0,-1 0 0,1-1 0,-1 0 0,1 0 0,-1-1 0,0 1 0,0-1 0,-1 0 0,1-1 0,-1 1 0,0-1 0,0 1 0,0-1 0,-1 0 0,0-1 0,4-6 0,2-5 0,-1 0 0,0 0 0,-1 0 0,-1-1 0,8-34 0,-14 40 0,-8 26 0,-7 28 0,14-37 0,0-1 0,0 1 0,0 0 0,0-1 0,1 1 0,0 0 0,0-1 0,0 1 0,0 0 0,1-1 0,2 8 0,-2-10 0,0 0 0,0-1 0,1 1 0,-1-1 0,0 1 0,1-1 0,0 1 0,-1-1 0,1 0 0,0 0 0,-1 0 0,1 0 0,0 0 0,0 0 0,0-1 0,0 1 0,0 0 0,0-1 0,0 0 0,0 1 0,0-1 0,0 0 0,0 0 0,0 0 0,0 0 0,0-1 0,0 1 0,3-1 0,1 0 0,0-1 0,0 0 0,-1 0 0,1 0 0,-1 0 0,1-1 0,-1 0 0,0 0 0,0 0 0,0-1 0,-1 0 0,1 0 0,-1 0 0,0 0 0,0-1 0,4-6 0,8-11 0,-1-1 0,13-28 0,-21 38 0,-45 135 0,37-119 0,-3 10 0,0 0 0,1 0 0,1 0 0,-1 15 0,3-26 0,-1 0 0,1 0 0,0 0 0,0 0 0,0 0 0,0 0 0,1 0 0,-1 0 0,0 0 0,1 0 0,0 0 0,-1-1 0,1 1 0,0 0 0,0 0 0,0 0 0,0-1 0,0 1 0,0 0 0,1-1 0,-1 1 0,0-1 0,1 0 0,-1 1 0,1-1 0,0 0 0,-1 0 0,1 0 0,0 0 0,0 0 0,0 0 0,0-1 0,-1 1 0,1 0 0,3-1 0,-1 1-312,0-1-1,0 1 1,1-1-1,-1 0 1,0-1-1,0 1 1,8-2-1,-9 1-145,-1 0-1,0 0 0,0 0 1,1 0-1,-1-1 0,0 1 1,0-1-1,0 1 0,0-1 1,0 0-1,-1 1 0,1-1 1,0 0-1,1-4 0,11-17-9571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9.985"/>
    </inkml:context>
    <inkml:brush xml:id="br0">
      <inkml:brushProperty name="width" value="0.025" units="cm"/>
      <inkml:brushProperty name="height" value="0.025" units="cm"/>
    </inkml:brush>
  </inkml:definitions>
  <inkml:trace contextRef="#ctx0" brushRef="#br0">74 22 22613,'0'0'8163,"0"15"-7699,-4 37-149,-2 0 0,-20 79 0,11-64-24,-8 91 0,23-158-291,0 0 0,0 0 0,1 0 0,-1 0 0,0 0 0,0 0 0,0 0 0,0 0 0,0 0 0,0 0 0,0 0 0,0 0 0,1 0 0,-1 0 0,0 0 0,0 0 0,0 0 0,0 0 0,0 0 0,0 0 0,0 0 0,0 0 0,0 0 0,1 0 0,-1 0 0,0 0 0,0 0 0,0 0 0,0 0 0,0 0 0,0 0 0,0 0 0,0 0 0,0 0 0,0 0 0,1 0 0,-1 1 0,0-1 0,0 0 0,0 0 0,0 0 0,0 0 0,0 0 0,0 0 0,0 0 0,0 0 0,0 0 0,0 1 0,0-1 0,0 0 0,0 0 0,0 0 0,0 0 0,0 0 0,0 0 0,0 0 0,0 0 0,0 1 0,0-1 0,0 0 0,0 0 0,0 0 0,8-12 0,9-19 0,-5-8 0,-2-1 0,-2 0 0,4-47 0,-4 32 0,2 67 0,-8-6 0,1-1 0,0 0 0,0 0 0,0 0 0,1-1 0,-1 1 0,1-1 0,0 0 0,1 0 0,7 6 0,-4-7 0,-1 0 0,1 0 0,0-1 0,0-1 0,0 1 0,0-1 0,0 0 0,0-1 0,0 0 0,0 0 0,0-1 0,0 0 0,0-1 0,0 1 0,0-1 0,0-1 0,-1 0 0,1 0 0,-1 0 0,0-1 0,0 0 0,9-7 0,-9 6 0,0-1 0,0 0 0,-1-1 0,1 1 0,-1-1 0,-1-1 0,0 1 0,0-1 0,0 0 0,-1 0 0,0 0 0,0 0 0,-1-1 0,-1 0 0,1 0 0,-1 0 0,-1 0 0,1 0 0,-1-12 0,-1 16 0,0 1 0,0-1 0,0 1 0,-1-1 0,0 1 0,0-1 0,0 1 0,0 0 0,-1-1 0,0 1 0,-4-7 0,5 9 0,0 1 0,-1 0 0,1-1 0,0 1 0,-1 0 0,0 0 0,1 0 0,-1 0 0,1 0 0,-1 1 0,0-1 0,0 0 0,0 1 0,1 0 0,-1-1 0,0 1 0,0 0 0,0 0 0,0 0 0,0 0 0,1 0 0,-1 0 0,0 0 0,0 1 0,0-1 0,0 1 0,1-1 0,-1 1 0,0 0 0,1 0 0,-4 1 0,-4 3 0,1 0 0,0 1 0,0 0 0,1 0 0,-1 1 0,1-1 0,1 2 0,-8 9 0,-43 68 0,53-77 0,-1 0 0,2 0 0,-1 1 0,1-1 0,0 1 0,1 0 0,0 0 0,0 0 0,0 12 0,2-18 0,0-1 0,0 1 0,1 0 0,-1 0 0,1-1 0,-1 1 0,1-1 0,0 1 0,0 0 0,0-1 0,0 1 0,0-1 0,1 0 0,-1 1 0,1-1 0,-1 0 0,1 0 0,0 0 0,0 0 0,0 0 0,0 0 0,0-1 0,0 1 0,1-1 0,-1 0 0,1 1 0,-1-1 0,1 0 0,-1 0 0,1 0 0,-1-1 0,1 1 0,0-1 0,3 1 0,22 1-161,1 0-1,41-4 1,-38 0-115,50 4 0,-81-2 250,0 0-1,0 0 0,-1 0 0,1 1 0,0-1 1,0 0-1,0 1 0,-1-1 0,1 0 0,0 1 1,0-1-1,-1 1 0,1-1 0,0 1 0,-1-1 1,1 1-1,-1-1 0,1 1 0,-1 0 0,1-1 1,-1 1-1,1 0 0,-1 0 0,0-1 0,1 1 1,-1 0-1,0 0 0,0 0 0,1-1 0,-1 1 1,0 0-1,0 0 0,0 0 0,0 0 0,0-1 0,0 1 1,0 0-1,0 0 0,-1 0 0,1-1 0,0 1 1,0 0-1,-1 1 0,0 1-9,0 0-1,0 0 1,0-1-1,-1 1 0,1 0 1,-1-1-1,1 1 1,-1-1-1,0 0 1,0 1-1,-2 1 1,-25 11-1992,-3-10-3754,6-5-1051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0.361"/>
    </inkml:context>
    <inkml:brush xml:id="br0">
      <inkml:brushProperty name="width" value="0.025" units="cm"/>
      <inkml:brushProperty name="height" value="0.025" units="cm"/>
    </inkml:brush>
  </inkml:definitions>
  <inkml:trace contextRef="#ctx0" brushRef="#br0">0 0 16239,'0'0'11531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1.241"/>
    </inkml:context>
    <inkml:brush xml:id="br0">
      <inkml:brushProperty name="width" value="0.025" units="cm"/>
      <inkml:brushProperty name="height" value="0.025" units="cm"/>
    </inkml:brush>
  </inkml:definitions>
  <inkml:trace contextRef="#ctx0" brushRef="#br0">58 39 11915,'0'0'7015,"3"-8"-2670,0-1-3794,4-12 2700,-4 23-1840,-2 18-1002,-7 176 1440,-35 221 1,36-386-1748,-4 55-33,9-86-69,0 0 0,0 0 0,0 1 0,0-1 0,0 0 0,0 0 0,0 0 0,0 0 0,0 0 0,0 0 0,0 0 0,0 1 0,0-1 0,0 0 0,0 0 0,0 0 0,0 0 0,0 0 0,0 0 0,0 0 0,0 1 0,0-1 0,0 0 0,0 0 0,0 0 0,0 0 0,0 0 0,0 0 0,0 0 0,0 0 0,0 0 0,1 1 0,-1-1 0,0 0 0,0 0 0,0 0 0,0 0 0,0 0 0,0 0 0,0 0 0,0 0 0,1 0 0,-1 0 0,0 0 0,0 0 0,0 0 0,0 0 0,0 0 0,0 0 0,0 0 0,1 0 0,-1 0 0,0 0 0,0 0 0,0 0 0,0 0 0,0 0 0,0 0 0,0 0 0,1 0 0,-1 0 0,0 0 0,0 0 0,0 0 0,0 0 0,0-1 0,7-7 0,-2-3 0,0-1 0,0 0 0,-1 0 0,-1 0 0,0-1 0,1-16 0,4-81 0,-6 77 0,-1-1 0,-2 1 0,-1 0 0,-2 0 0,-1 0 0,-1 0 0,-16-44 0,22 76 0,0 0 0,0 0 0,0 0 0,-1 0 0,1 0 0,-1 1 0,1-1 0,-1 0 0,1 0 0,-1 0 0,1 0 0,-1 0 0,0 1 0,1-1 0,-1 0 0,0 1 0,0-1 0,1 0 0,-1 1 0,-1-1 0,-6 13 0,4 32 0,4-30 0,0 0 0,0 0 0,2 0 0,0 0 0,0 0 0,8 23 0,-9-33 0,1 0 0,0 0 0,0 0 0,1 0 0,-1-1 0,1 1 0,0 0 0,0-1 0,0 0 0,0 0 0,0 0 0,1 0 0,-1 0 0,1-1 0,0 0 0,0 1 0,0-1 0,0-1 0,0 1 0,1-1 0,-1 1 0,0-1 0,1 0 0,-1-1 0,6 1 0,-2-1 0,-1 0 0,1 0 0,0-1 0,0 0 0,0 0 0,0-1 0,-1 0 0,1 0 0,-1-1 0,1 0 0,-1 0 0,0-1 0,0 0 0,0 0 0,-1 0 0,0-1 0,0 0 0,0-1 0,0 1 0,-1-1 0,0 0 0,0 0 0,8-14 0,-4 5 0,0-1 0,-2 0 0,0 0 0,0 0 0,-1-1 0,-2 0 0,1 0 0,1-22 0,-16 113 0,5-47 0,2-1 0,0 1 0,2 1 0,3 36 0,-2-62 0,0 0 0,0-1 0,0 1 0,1-1 0,-1 1 0,1 0 0,-1-1 0,1 1 0,0-1 0,0 1 0,-1-1 0,1 0 0,0 1 0,0-1 0,0 0 0,1 1 0,-1-1 0,0 0 0,0 0 0,1 0 0,-1 0 0,0 0 0,1 0 0,-1-1 0,1 1 0,-1 0 0,1-1 0,0 1 0,-1-1 0,1 0 0,-1 1 0,1-1 0,3 0 0,-2 0 0,0 0 0,0-1 0,1 1 0,-1-1 0,0 0 0,0 0 0,0 0 0,0 0 0,0 0 0,0-1 0,0 1 0,0-1 0,-1 0 0,1 0 0,-1 0 0,5-4 0,6-11 0,-1 0 0,-1-1 0,0-1 0,-1 0 0,-1 0 0,-1-1 0,-1 0 0,0-1 0,-2 1 0,6-43 0,-16 98 0,1 1 0,2 71 0,3-105-147,-1 0 0,1 0 0,-1-1 0,1 1 0,0 0 1,0 0-1,0 0 0,0 0 0,0-1 0,0 1 0,0 0 0,1-1 0,-1 1 0,1-1 0,-1 0 0,1 1 1,-1-1-1,3 1 0,-2-1-208,0 0 1,0 0 0,0 0 0,0 0 0,0-1-1,0 1 1,1-1 0,-1 1 0,0-1 0,0 0-1,0 0 1,1 0 0,-1 0 0,0 0 0,0 0-1,1-1 1,-1 1 0,0-1 0,0 0 0,0 1-1,0-1 1,0 0 0,0 0 0,0 0 0,3-3-1,14-15-8175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2.061"/>
    </inkml:context>
    <inkml:brush xml:id="br0">
      <inkml:brushProperty name="width" value="0.025" units="cm"/>
      <inkml:brushProperty name="height" value="0.025" units="cm"/>
    </inkml:brush>
  </inkml:definitions>
  <inkml:trace contextRef="#ctx0" brushRef="#br0">23 67 21204,'0'0'2408,"-1"14"191,-8 80-61,3-47-1199,1-1 1,4 79-1,1-122-1339,0 0 0,0 0 0,1 0 0,0 0 0,-1 0 0,1 0 0,0-1 0,0 1 0,0 0 0,1-1 0,-1 1 0,1-1 0,-1 1 0,1-1 0,0 0 0,0 1 0,0-1 0,0 0 0,1 0 0,-1-1 0,0 1 0,1 0 0,-1-1 0,1 1 0,0-1 0,3 1 0,-3-1 0,-1-1 0,1 0 0,0 0 0,0 0 0,0 0 0,0 0 0,-1-1 0,1 1 0,0-1 0,0 0 0,-1 0 0,1 0 0,0 0 0,-1 0 0,1 0 0,-1-1 0,0 1 0,1-1 0,-1 0 0,0 0 0,0 0 0,0 0 0,0 0 0,0 0 0,0 0 0,-1-1 0,2-2 0,8-14 0,0-1 0,-2 0 0,0 0 0,-1-1 0,7-31 0,17-115 0,-17 79 0,-11 74 0,-2 18 0,-4 25 0,-14 42 0,8-40 0,1 1 0,2 0 0,1 0 0,0 60 0,4-89-1,0 0 1,0 1-1,1-1 0,-1 1 1,1-1-1,0 0 0,0 0 1,0 1-1,0-1 0,0 0 1,1 0-1,0 0 0,-1 0 0,1 0 1,0-1-1,1 1 0,-1 0 1,0-1-1,1 0 0,-1 1 1,1-1-1,0 0 0,0 0 1,0-1-1,0 1 0,0-1 1,0 1-1,0-1 0,0 0 1,1 0-1,-1 0 0,0-1 1,1 1-1,-1-1 0,0 0 1,1 0-1,-1 0 0,1 0 0,-1 0 1,0-1-1,1 0 0,-1 0 1,0 0-1,1 0 0,-1 0 1,0 0-1,0-1 0,0 0 1,0 1-1,0-1 0,-1 0 1,1-1-1,-1 1 0,5-5 1,2-4-103,0-1 0,0 0 0,-2 0 0,0 0-1,0-1 1,-1-1 0,0 1 0,-1-1 0,3-17 0,-14 53 231,0 0-1,1 0 1,0 0-1,2 1 1,1 0-1,1-1 0,2 25 1,0-45-126,-1 0-1,1-1 1,-1 1-1,1 0 1,0-1 0,0 1-1,0-1 1,0 0 0,0 1-1,0-1 1,0 0-1,0 0 1,1 1 0,-1-1-1,0 0 1,1 0 0,-1 0-1,1-1 1,-1 1-1,1 0 1,-1 0 0,1-1-1,0 1 1,-1-1 0,1 0-1,0 1 1,-1-1-1,1 0 1,0 0 0,-1 0-1,1 0 1,0 0 0,0 0-1,-1-1 1,1 1-1,3-1 1,1-1-3,1 1-1,-1-1 1,1 0 0,-1-1-1,0 1 1,1-1 0,-1-1-1,5-3 1,1-2 1,-1-1 0,-1 0 0,0 0 0,0-1 0,-1-1 0,0 1 0,-1-1 0,0-1 0,-1 0 0,-1 0 0,0 0 0,-1-1 0,0 1 0,4-23 0,-41 126 0,28-67 0,1 0 0,1 0 0,1 0 0,2 1 0,0-1 0,4 27 0,39 135 0,-35-150 0,-8-34 0,9 35 0,10 74 0,-19-102 0,0-1 0,0 1 0,-1 0 0,0 0 0,-1-1 0,1 1 0,-1 0 0,-1-1 0,0 1 0,0-1 0,0 1 0,-1-1 0,0 0 0,0 0 0,-1 0 0,-7 10 0,9-14 0,-1 0 0,0 0 0,0 0 0,0-1 0,0 1 0,0-1 0,0 0 0,-1 0 0,1 0 0,-1-1 0,1 1 0,-1-1 0,0 0 0,1 0 0,-1 0 0,0 0 0,0-1 0,0 1 0,0-1 0,0 0 0,0 0 0,1-1 0,-1 1 0,0-1 0,0 0 0,0 0 0,1 0 0,-1 0 0,0-1 0,-6-3 0,1-1 0,1 0 0,-1 0 0,1 0 0,1-1 0,-1 0 0,1-1 0,0 0 0,1 0 0,0 0 0,-7-13 0,2 0 0,2 0 0,0 0 0,0-1 0,2-1 0,-5-27 0,9 34 0,1 1 0,0 0 0,1-1 0,1 1 0,0-1 0,1 0 0,1 1 0,6-29 0,-5 38-74,0-1-1,0 0 1,1 1-1,-1 0 1,1 0 0,1 0-1,-1 0 1,1 1 0,0-1-1,0 1 1,0 1-1,1-1 1,0 1 0,12-7-1,7-3-1136,1 1 0,39-12-1,-43 16 116,41-14-6575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2.611"/>
    </inkml:context>
    <inkml:brush xml:id="br0">
      <inkml:brushProperty name="width" value="0.025" units="cm"/>
      <inkml:brushProperty name="height" value="0.025" units="cm"/>
    </inkml:brush>
  </inkml:definitions>
  <inkml:trace contextRef="#ctx0" brushRef="#br0">231 95 14670,'2'-2'393,"0"1"0,0-1 0,0 1 0,0-1 0,0 0 0,0 0 0,-1 0 0,1 0 0,-1 0 0,1 0 0,-1 0 0,0-1 0,0 1 0,0 0 0,0-1 0,0 1 0,-1-1 0,1 1 0,-1-1 0,1 1 0,-1-1 0,0 0 0,0 1 0,0-1 0,-1-2 0,0 3-78,0 0 0,0-1 0,-1 1 0,1 0 0,-1 0 1,0 0-1,0 1 0,1-1 0,-1 0 0,0 1 1,-1-1-1,1 1 0,0-1 0,0 1 0,0 0 0,-1 0 1,1 0-1,-1 1 0,1-1 0,-1 0 0,1 1 0,-1-1 1,1 1-1,-6 0 0,1-1-315,0 1 0,-1 0 0,1 0 0,0 0 0,0 1 0,-1 0 0,1 1 0,0 0 0,0 0 0,0 0 0,0 1 0,1 0 0,-1 0 0,1 0 0,-1 1 0,1 0 0,0 1 0,1-1 0,-1 1 0,1 0 0,0 0 0,0 1 0,1 0 0,-1-1 0,1 2 0,0-1 0,1 0 0,0 1 0,0-1 0,-4 13 0,3-9-15,1 0 0,0 0 0,0 1 0,1-1 0,1 0 0,0 1-1,0-1 1,1 1 0,1 19 0,0-27-12,0 1 0,0 0 0,0 0 0,0 0 0,1-1 0,-1 1 0,1-1 0,0 1 0,0-1 0,0 0 0,1 0 0,-1 0 0,1 0 0,0 0 0,0 0 0,0-1 0,0 1 0,0-1 0,0 0 0,1 0 0,-1 0 0,1 0 0,-1-1 0,1 1 0,0-1 0,-1 0 0,1 0 0,8 1 0,2-1-878,0 1 0,0-2 0,0 0 0,0 0 0,28-5 0,-27 1-643,0 0 0,0 0 0,-1-2 0,0 0 0,19-10 0,17-15-4741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53.727"/>
    </inkml:context>
    <inkml:brush xml:id="br0">
      <inkml:brushProperty name="width" value="0.025" units="cm"/>
      <inkml:brushProperty name="height" value="0.025" units="cm"/>
    </inkml:brush>
  </inkml:definitions>
  <inkml:trace contextRef="#ctx0" brushRef="#br0">1 8 14221,'0'0'18066,"24"17"-23416,-12-21 674,0-5-2339,5-2-5508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3.081"/>
    </inkml:context>
    <inkml:brush xml:id="br0">
      <inkml:brushProperty name="width" value="0.025" units="cm"/>
      <inkml:brushProperty name="height" value="0.025" units="cm"/>
    </inkml:brush>
  </inkml:definitions>
  <inkml:trace contextRef="#ctx0" brushRef="#br0">117 1 13229,'0'0'2962,"-9"9"-655,4-4-2097,-56 62 3221,56-61-2878,1-1 0,-1 2-1,1-1 1,0 0 0,1 1-1,0 0 1,0 0 0,0 0-1,1 0 1,-3 14 0,5-20-526,0-1 0,1 1-1,-1 0 1,1-1 0,-1 1 0,1-1 0,-1 1 0,1-1 0,-1 1 0,1-1 0,-1 1 0,1-1-1,0 1 1,-1-1 0,1 0 0,0 1 0,-1-1 0,1 0 0,0 0 0,0 1 0,-1-1 0,1 0 0,0 0-1,-1 0 1,1 0 0,0 0 0,0 0 0,-1 0 0,1 0 0,0 0 0,0-1 0,-1 1 0,1 0 0,0 0-1,-1-1 1,1 1 0,1-1 0,31-8 435,38-22-242,-53 21-171,1 1-1,0 1 1,1 1-1,0 0 1,0 2-1,0 0 0,1 2 1,20-2-1,-39 5-42,-1 0-1,1 0 0,-1 0 0,1 0 0,-1 0 0,1 0 0,-1 1 1,1-1-1,-1 0 0,1 1 0,-1-1 0,0 1 0,1 0 0,-1 0 1,0-1-1,0 1 0,0 0 0,1 0 0,-1 0 0,0 0 0,0 0 1,0 0-1,0 1 0,-1-1 0,1 0 0,0 0 0,0 1 0,-1-1 1,1 0-1,-1 1 0,1-1 0,-1 1 0,1-1 0,-1 1 0,0-1 1,0 1-1,0-1 0,0 1 0,0-1 0,0 1 0,0-1 0,-1 3 1,1-2 39,0 1 1,0-1 0,0 0 0,0 1 0,0-1 0,1 0-1,-1 0 1,1 1 0,-1-1 0,1 0 0,0 0 0,0 0 0,0 0-1,0 0 1,0 0 0,1 0 0,1 2 0,-2-3-19,0-1 1,1 1-1,0 0 1,-1 0-1,1-1 1,-1 1-1,1-1 1,0 0-1,-1 1 1,1-1-1,0 0 1,-1 0-1,1 0 1,0 0-1,-1 0 1,1 0 0,0-1-1,-1 1 1,1-1-1,0 1 1,-1-1-1,1 1 1,-1-1-1,3-1 1,37-24 619,-35 22-621,14-11-175,41-22 0,-56 34 128,1 0 0,0 1 0,1-1 0,-1 1 0,0 0 0,1 1 0,-1 0 0,1 0 0,-1 0 0,1 1 0,0 0 0,9 1 0,-15-1 33,1 1 1,0 0 0,0 0-1,-1 0 1,1 0 0,0 0-1,-1 0 1,1 1-1,-1-1 1,1 0 0,-1 1-1,0-1 1,1 1 0,-1-1-1,0 1 1,0 0-1,0 0 1,0-1 0,-1 1-1,1 0 1,0 2 0,0-1-1,-1-1 0,1 0 0,0 0 0,0 0 1,0 0-1,0-1 0,0 1 0,0 0 1,1 0-1,-1 0 0,0-1 0,1 1 0,-1-1 1,1 1-1,0-1 0,0 0 0,-1 0 1,1 1-1,0-1 0,0-1 0,0 1 1,0 0-1,3 0 0,11 0-233,0-1 0,0-1-1,0-1 1,0 0 0,0-1 0,-1-1 0,23-7 0,44-10-1918,-11 12-7881,-44 4 3385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3.532"/>
    </inkml:context>
    <inkml:brush xml:id="br0">
      <inkml:brushProperty name="width" value="0.025" units="cm"/>
      <inkml:brushProperty name="height" value="0.025" units="cm"/>
    </inkml:brush>
  </inkml:definitions>
  <inkml:trace contextRef="#ctx0" brushRef="#br0">139 0 20499,'0'0'3417,"-7"11"-278,-11 19-2221,1 1 0,2 0 1,1 1-1,2 1 0,-13 52 0,14-34-806,-6 66 0,16-96-124,0 1-1,1-1 1,1 0-1,1 0 1,9 42 0,-11-62-20,1 1-1,-1 0 1,0-1 0,1 1 0,-1 0 0,1-1 0,-1 1 0,1-1 0,0 1 0,0-1 0,0 1 0,0-1 0,0 0-1,0 1 1,0-1 0,0 0 0,3 2 0,-3-3 17,-1 0 0,1 0 0,0-1 0,-1 1 1,1 0-1,0-1 0,-1 1 0,1-1 0,0 1 0,-1-1 0,1 1 0,-1-1 0,1 1 0,0-1 0,-1 1 1,0-1-1,1 1 0,-1-1 0,1 0 0,-1 0 0,0 1 0,1-1 0,-1 0 0,0 1 0,0-2 0,18-67-139,-17 67 174,23-160-211,-14 87-802,28-111-1,-36 180 983,0 1 0,0-1 0,1 1-1,-1-1 1,1 1 0,0 0 0,0 0 0,1 0 0,0 0 0,0 1 0,0 0 0,0 0 0,1 0 0,-1 0-1,9-5 1,-10 7 4,1 1-1,-1-1 0,1 1 0,-1 0 1,1 0-1,0 0 0,0 1 0,-1-1 1,1 1-1,0 0 0,0 0 0,0 0 1,-1 0-1,1 1 0,0-1 0,-1 1 1,1 0-1,0 0 0,-1 1 0,1-1 1,-1 1-1,1 0 0,-1-1 0,0 1 1,4 4-1,-4-4 70,1 0-1,-1 1 1,0-1 0,-1 1-1,1 0 1,0 0 0,-1 0-1,1 0 1,-1 0 0,0 1 0,0-1-1,-1 1 1,1-1 0,-1 1-1,1 0 1,-1-1 0,0 1-1,-1 0 1,1 0 0,-1 0 0,1 0-1,-1 0 1,0 0 0,-1 0-1,1-1 1,-1 1 0,0 0 0,1 0-1,-4 6 1,1-2 81,-1 0 0,0-1 0,0 1 0,-1-1 0,1 0 0,-2-1 0,1 1 0,-1-1 0,0 0 0,0-1 0,-1 1 0,-10 6 0,15-11-230,1 0 1,0 0-1,-1 0 1,1 0-1,0-1 1,-1 1-1,1-1 1,-1 1-1,1-1 1,-1 0-1,1 1 1,-1-1-1,1 0 1,-1 0-1,1 0 1,-1 0-1,-1 0 1,2-1-89,0 1 1,0-1 0,0 1 0,1-1-1,-1 0 1,0 1 0,0-1 0,1 0-1,-1 1 1,0-1 0,1 0 0,-1 0-1,1 1 1,-1-1 0,1 0 0,0 0-1,-1 0 1,1 0 0,0 0 0,0 0 0,-1 0-1,1 0 1,0 1 0,0-1 0,0 0-1,0-2 1,0-22-7433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3.891"/>
    </inkml:context>
    <inkml:brush xml:id="br0">
      <inkml:brushProperty name="width" value="0.025" units="cm"/>
      <inkml:brushProperty name="height" value="0.025" units="cm"/>
    </inkml:brush>
  </inkml:definitions>
  <inkml:trace contextRef="#ctx0" brushRef="#br0">119 88 16432,'0'0'14926,"8"-4"-14312,-5 3-565,33-18 218,-34 18-259,-1 0 0,0 0 0,1 0 0,-1-1 0,0 1 0,0 0 0,0 0 0,0-1 0,0 1 0,-1 0 0,1-1 0,0 1 0,0-1 0,-1 1 0,1-1 0,-1 1 0,0-1-1,1 1 1,-1-1 0,0 0 0,0 1 0,0-1 0,0 0 0,0 1 0,0-1 0,0 1 0,-1-1 0,1 0 0,-1-1 0,-1 1-12,1 1 0,0-1-1,-1 1 1,1 0 0,0-1 0,-1 1 0,0 0 0,1 0 0,-1 0 0,0 0 0,1 0 0,-1 1-1,0-1 1,0 0 0,0 1 0,1 0 0,-1-1 0,0 1 0,0 0 0,0 0 0,0 0 0,0 0-1,0 0 1,0 0 0,0 1 0,-2 0 0,-3-1-13,1 1 0,0 1 0,-1-1 0,1 1 0,0 0 0,-10 6 0,9-4 22,1 1 0,-1 0 0,1 1 0,1-1 0,-1 1 0,1 0 0,0 1 0,1-1 0,-7 12 0,9-14-1,-1 1 0,1-1 0,1 0 0,-1 1 0,1-1 0,-1 1 0,1 0 0,1-1 0,-1 1 0,1 0 0,-1 0 1,1-1-1,1 1 0,-1 0 0,1 0 0,0-1 0,2 8 0,-1-8-18,0-1-1,0 0 1,1-1 0,-1 1 0,1 0-1,0-1 1,0 1 0,0-1-1,0 0 1,0 0 0,0 0-1,1-1 1,-1 1 0,0-1 0,1 1-1,-1-1 1,1 0 0,0-1-1,-1 1 1,1 0 0,5-1-1,4 1-600,0 0 0,0-1 0,0 0 0,25-4 0,-30 2-274,0-1 0,0 1 0,0-2 0,0 1 0,0-1 0,-1 0 0,12-8 0,23-25-6840,-7-2-2905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4.423"/>
    </inkml:context>
    <inkml:brush xml:id="br0">
      <inkml:brushProperty name="width" value="0.025" units="cm"/>
      <inkml:brushProperty name="height" value="0.025" units="cm"/>
    </inkml:brush>
  </inkml:definitions>
  <inkml:trace contextRef="#ctx0" brushRef="#br0">95 1 18225,'-6'9'2483,"-7"13"-1537,1 0 0,1 1 0,1 0 1,1 1-1,2 0 0,0 0 0,-7 48 0,9 99 581,5-123-1308,0-46-64,0-20 432,-1-5-628,2 0 0,0 0 0,1 0 0,2 1 0,7-31 1,-11 55 82,0 0 0,0 0 1,-1 0-1,1 0 1,1 0-1,-1 0 1,0 0-1,0 0 1,1 0-1,-1 0 1,1 0-1,0 0 1,0 0-1,-1 0 1,1 0-1,0 0 1,1 0-1,-1-1 1,0 1-1,0 0 1,4 2-1,-3-1-13,0-1 0,1 0 1,-1 1-1,1-1 0,-1 0 0,1 0 0,0 0 0,0-1 1,0 1-1,0-1 0,0 0 0,0 0 0,1 0 0,2 1 1,0-2-5,0-1 0,0 1 0,0-1 0,0-1 0,-1 1 0,1-1 0,0 0 0,-1 0 1,0-1-1,1 1 0,-1-1 0,0-1 0,0 1 0,-1-1 0,1 1 0,-1-1 1,0 0-1,0-1 0,0 1 0,0-1 0,-1 0 0,0 0 0,0 0 0,0 0 1,0-1-1,-1 1 0,0-1 0,0 1 0,-1-1 0,1 0 0,-1 1 0,-1-1 1,1-6-1,-2 16-38,0-1 0,0 1 1,-1 0-1,0 0 0,0-1 1,0 1-1,-4 5 0,-5 8 99,3 0-83,0 1 0,1-1 0,1 1 0,0 0 0,1 0 0,2 1 0,-1-1 1,2 1-1,1 0 0,0 0 0,2 19 0,-1-36-3,1 0 0,-1 0 0,0 0 0,1 0 0,-1 0 0,1 0 0,0 0 0,0 0 0,-1-1 0,1 1 0,0 0 0,1 0 0,-1-1 0,0 1 0,0-1 0,1 1 0,-1-1 0,1 0 0,-1 1 0,1-1 0,0 0 0,-1 0 0,1 0 0,0 0 0,0 0 0,0-1 0,0 1 0,0 0 0,0-1 0,-1 1 0,1-1 0,0 0 0,1 0 0,-1 0 0,0 0 0,0 0 0,0 0 0,0 0 0,0-1 0,0 1 0,-1-1 0,4 0 0,1-1 0,0 0 0,0 0 0,1-1 0,-1 0 0,-1 0 0,1 0 0,0-1 0,-1 1 0,0-1 0,0-1 0,8-7 0,-7 5-83,-1 0 1,-1 0-1,1 0 0,-1-1 0,-1 0 1,1 1-1,-1-1 0,-1-1 0,1 1 1,-2 0-1,1 0 0,-1-1 0,1-10 1,-3 19-47,1-1 0,0 1 1,0-1-1,0 1 0,-1-1 1,1 1-1,0-1 0,-1 1 1,1 0-1,-1-1 1,1 1-1,0-1 0,-1 1 1,1 0-1,-1-1 0,1 1 1,-1 0-1,1 0 1,-1-1-1,1 1 0,-1 0 1,1 0-1,-1 0 0,1 0 1,-1 0-1,1 0 0,-1-1 1,0 1-1,1 0 1,-1 1-1,1-1 0,-1 0 1,1 0-1,-1 0 0,1 0 1,-1 0-1,1 0 0,-1 1 1,1-1-1,-1 0 1,1 0-1,-2 1 0,-22 10-6735,10 1-1875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5.405"/>
    </inkml:context>
    <inkml:brush xml:id="br0">
      <inkml:brushProperty name="width" value="0.025" units="cm"/>
      <inkml:brushProperty name="height" value="0.025" units="cm"/>
    </inkml:brush>
  </inkml:definitions>
  <inkml:trace contextRef="#ctx0" brushRef="#br0">0 231 13421,'0'0'7634,"6"-10"-5302,2-2-1008,1-1 0,0 1-1,19-19 1,-24 27-1069,0 0 0,0 0 1,0 0-1,1 1 0,0 0 1,0 0-1,0 0 0,0 0 1,0 1-1,1 0 0,-1 0 1,0 1-1,1-1 0,0 1 1,7-1-1,-11 2-255,0 1 0,-1-1 0,1 0 0,-1 1 0,1-1 0,0 1 0,-1 0 0,1 0 0,-1-1 0,0 1 0,1 0 0,-1 0 0,0 0 0,1 0 0,-1 0 0,0 1 0,0-1 0,0 0 0,0 1 0,0-1 0,0 0 0,0 1 0,0-1 0,-1 1 0,1-1 0,-1 1 0,1 0 0,-1-1 0,0 1 0,1 0 0,-1 2 0,3 63 0,-4-51 0,-5 29 0,5-38 0,-1 0 0,1 0 0,0 0 0,1 0 0,-1 0 0,2 0 0,-1 0 0,3 13 0,-3-20 0,0 1 0,1 0 0,-1-1 0,1 1 0,-1-1 0,1 1 0,0-1 0,-1 1 0,1-1 0,-1 0 0,1 1 0,0-1 0,-1 0 0,1 1 0,0-1 0,-1 0 0,1 0 0,0 1 0,0-1 0,-1 0 0,1 0 0,0 0 0,0 0 0,-1 0 0,1 0 0,0 0 0,-1 0 0,1-1 0,0 1 0,0 0 0,-1 0 0,1-1 0,0 1 0,-1 0 0,1-1 0,0 1 0,-1 0 0,1-1 0,-1 1 0,2-2 0,25-18 0,-16 7 0,-1 0 0,1-1 0,-2 0 0,0-1 0,-1 0 0,-1-1 0,0 1 0,-1-1 0,0-1 0,-2 1 0,5-27 0,-9 51 0,0-1 0,0 0 0,1 0 0,0 0 0,0 0 0,1 0 0,0-1 0,0 1 0,1 0 0,-1-1 0,2 1 0,-1-1 0,1 0 0,-1 0 0,2-1 0,-1 1 0,1-1 0,0 0 0,0 0 0,0 0 0,0 0 0,1-1 0,0 0 0,0-1 0,0 1 0,1-1 0,-1 0 0,1 0 0,-1-1 0,1 0 0,0 0 0,8 0 0,-6-1 0,1 0 0,-1-1 0,0 0 0,0-1 0,1 0 0,-1 0 0,0-1 0,0 0 0,0-1 0,0 0 0,-1 0 0,1-1 0,-1 0 0,0 0 0,0-1 0,0 0 0,-1-1 0,1 1 0,-1-2 0,-1 1 0,1-1 0,-1 0 0,0 0 0,-1 0 0,0-1 0,0 0 0,0 0 0,-1 0 0,0-1 0,-1 0 0,0 1 0,0-1 0,2-17 0,-4 18 0,0-1 0,0 0 0,-1 0 0,0 0 0,-1 1 0,0-1 0,-3-13 0,4 20 0,0 1 0,-1-1 0,1 1 0,-1-1 0,1 0 0,-1 1 0,0 0 0,0-1 0,0 1 0,0-1 0,0 1 0,0 0 0,0 0 0,0-1 0,0 1 0,-1 0 0,1 0 0,0 0 0,-1 0 0,1 1 0,-1-1 0,1 0 0,-1 1 0,1-1 0,-1 1 0,0-1 0,1 1 0,-1 0 0,1-1 0,-1 1 0,0 0 0,1 0 0,-1 0 0,0 0 0,1 1 0,-1-1 0,0 0 0,1 1 0,-1-1 0,1 1 0,-1 0 0,1-1 0,-1 1 0,1 0 0,-1 0 0,1 0 0,-2 2 0,-6 2 0,1 1 0,1 1 0,-1-1 0,1 1 0,0 1 0,1-1 0,0 1 0,0 0 0,-5 11 0,2-5 0,2 0 0,0 1 0,0-1 0,1 2 0,-3 16 0,7-28 0,1 1 0,0-1 0,1 1 0,-1-1 0,1 1 0,0-1 0,0 1 0,0-1 0,1 1 0,-1-1 0,1 1 0,0-1 0,1 0 0,-1 1 0,1-1 0,0 0 0,0 0 0,4 7 0,-2-7 0,0 0 0,0-1 0,0 1 0,1-1 0,-1 0 0,1 0 0,0-1 0,0 1 0,0-1 0,0 0 0,0 0 0,0-1 0,1 0 0,-1 1 0,8-1 0,5 2-125,1-1 0,-1 0-1,1-2 1,0 0 0,33-5 0,-48 4 10,0 0 1,0 0-1,1 0 1,-1 0 0,0-1-1,0 1 1,0-1 0,0 0-1,0 0 1,-1-1-1,1 1 1,-1-1 0,1 0-1,-1 0 1,0 0-1,0 0 1,0 0 0,-1-1-1,1 0 1,-1 1-1,0-1 1,0 0 0,0 0-1,0 0 1,-1 0 0,0 0-1,1 0 1,-2-1-1,1 1 1,0-7 0,-1-34-7696,-4-8-4362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5.733"/>
    </inkml:context>
    <inkml:brush xml:id="br0">
      <inkml:brushProperty name="width" value="0.025" units="cm"/>
      <inkml:brushProperty name="height" value="0.025" units="cm"/>
    </inkml:brush>
  </inkml:definitions>
  <inkml:trace contextRef="#ctx0" brushRef="#br0">0 0 24439,'0'0'7367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8.635"/>
    </inkml:context>
    <inkml:brush xml:id="br0">
      <inkml:brushProperty name="width" value="0.025" units="cm"/>
      <inkml:brushProperty name="height" value="0.025" units="cm"/>
    </inkml:brush>
  </inkml:definitions>
  <inkml:trace contextRef="#ctx0" brushRef="#br0">208 1 16496,'-2'20'11693,"-3"16"-8112,-9 68-3016,-3 86-286,-12 278-126,28-466-153,1 0 0,0-1 0,0 1 0,1 0 0,-1-1 0,0 1 0,0-1 0,1 1 0,-1 0 0,1-1 0,0 1 0,-1-1 0,1 1 0,0-1 0,0 1 0,2 1 0,4-4 0,-1-17 0,-5 0-788,0 1 0,0-1 1,-4-23-1,0 17-1175,-1 0 1,-2 0-1,0 0 1,-2 1-1,0 0 1,-2 0-1,-16-28 1,-18-13 378,12 39 7948,18 22-755,13 4-5449,1-1-1,0 1 0,0 0 0,-1-1 0,1 1 0,0 0 0,0 0 0,0-1 0,0 1 0,0 0 0,0 0 1,0-1-1,1 1 0,-1 0 0,0-1 0,0 1 0,1 0 0,-1 0 0,0-1 0,0 1 0,1-1 0,-1 1 1,1 0-1,0 0 0,2 3 1,0 0 1,0 0 0,1 0-1,-1 0 1,1 0 0,0-1-1,0 0 1,1 0 0,-1 0-1,0 0 1,1-1 0,0 0-1,0 0 1,0 0 0,6 2-1,6 1 319,0-1-1,1 0 1,20 1-1,45-4-478,-58-2 0,0 1 0,29 4 0,-30 5-3050,-6 8-5564,-11-8-5154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8.992"/>
    </inkml:context>
    <inkml:brush xml:id="br0">
      <inkml:brushProperty name="width" value="0.025" units="cm"/>
      <inkml:brushProperty name="height" value="0.025" units="cm"/>
    </inkml:brush>
  </inkml:definitions>
  <inkml:trace contextRef="#ctx0" brushRef="#br0">8 1 8456,'0'0'23804,"1"9"-23318,-9 316-465,12-305-703,6-20-1157,-8-2 1347,-1 0-1,1 0 1,0 0 0,0 0-1,-1 0 1,1 0-1,-1 0 1,0 0 0,0-1-1,0 1 1,2-4 0,4-28-8455,-3-9-5739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9.320"/>
    </inkml:context>
    <inkml:brush xml:id="br0">
      <inkml:brushProperty name="width" value="0.025" units="cm"/>
      <inkml:brushProperty name="height" value="0.025" units="cm"/>
    </inkml:brush>
  </inkml:definitions>
  <inkml:trace contextRef="#ctx0" brushRef="#br0">26 1 17136,'0'0'15631,"-26"52"-15631,26-32 0,2 0-2114,4-1-3780,2-1-3971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9.741"/>
    </inkml:context>
    <inkml:brush xml:id="br0">
      <inkml:brushProperty name="width" value="0.025" units="cm"/>
      <inkml:brushProperty name="height" value="0.025" units="cm"/>
    </inkml:brush>
  </inkml:definitions>
  <inkml:trace contextRef="#ctx0" brushRef="#br0">0 227 21781,'3'-9'2952,"0"0"-2472,0 0 1,1 1-1,1 0 1,-1-1 0,1 1-1,0 1 1,1-1-1,0 1 1,12-12 0,-13 15-302,-1 0 0,1 0 1,0 0-1,0 0 0,1 1 1,-1 0-1,1 0 0,0 1 1,-1-1-1,1 1 1,0 0-1,0 1 0,1 0 1,-1 0-1,0 0 0,0 0 1,11 1-1,-15 1-179,-1-1 0,1 1 0,-1-1 0,1 1 0,-1 0 0,1-1 0,-1 1 0,0 0 0,1 0 0,-1 0 0,0 0 0,1 0 0,-1 0 0,0 0 0,0 1 0,0-1 0,0 0 0,0 1 0,-1-1 0,1 1 0,0-1 0,0 1 0,-1-1 0,1 1 0,-1-1 0,0 1 0,1-1 0,-1 1 0,0 2 0,1 58 0,-2-45 0,-1 16 0,-12 58 0,8-57 0,-4 50 0,10-83 0,-1 0 0,1 0 0,0 0 0,0 0 0,0 0 0,0 0 0,0 0 0,0 0 0,0 1 0,0-1 0,0 0 0,0 0 0,1 0 0,-1 0 0,0 0 0,1 0 0,-1 0 0,1 0 0,-1 0 0,1 0 0,-1 0 0,1 0 0,0-1 0,0 1 0,-1 0 0,1 0 0,0 0 0,0-1 0,0 1 0,0-1 0,0 1 0,0 0 0,0-1 0,0 0 0,0 1 0,0-1 0,0 0 0,0 1 0,0-1 0,0 0 0,0 0 0,0 0 0,0 0 0,2 0 0,0-1 0,0 0 0,1 0 0,-1 0 0,0 0 0,0-1 0,1 1 0,-1-1 0,-1 0 0,1 0 0,0 0 0,0 0 0,-1 0 0,4-4 0,4-7 0,0 0 0,0-1 0,-1 0 0,-1 0 0,0-1 0,-1 0 0,-1-1 0,6-22 0,-5 12 0,-2-1 0,-1 0 0,0 0 0,-2-36 0,-6 93 0,2-19 0,0 1 0,1-1 0,0 1 0,1 0 0,1 17 0,-1-27 0,1 1 0,-1-1 0,1 1 0,0 0 0,0-1 0,0 1 0,0-1 0,0 0 0,0 1 0,1-1 0,-1 0 0,1 0 0,-1 0 0,1 0 0,0 0 0,0 0 0,0 0 0,0 0 0,0-1 0,0 1 0,1-1 0,-1 0 0,0 0 0,1 0 0,-1 0 0,1 0 0,0 0 0,-1 0 0,1-1 0,-1 0 0,4 1 0,3-1 0,0-1 0,1 0 0,-1 0 0,0-1 0,-1 0 0,1-1 0,0 0 0,0 0 0,-1-1 0,0 0 0,0 0 0,0-1 0,0 0 0,-1-1 0,0 1 0,0-1 0,6-7 0,6-6 0,0-1 0,-2 0 0,-1-2 0,23-37 0,-35 54 0,-2 0 0,1 0 0,0 0 0,-1 0 0,0 0 0,0-1 0,-1 1 0,0-1 0,0 0 0,0 1 0,0-1 0,-1-9 0,0 15 0,0-1 0,-1 1 0,1-1 0,0 0 0,0 1 0,-1-1 0,1 1 0,0-1 0,-1 1 0,1-1 0,0 1 0,-1-1 0,1 1 0,-1-1 0,1 1 0,-1 0 0,1-1 0,-1 1 0,1 0 0,-1-1 0,1 1 0,-1 0 0,1 0 0,-1 0 0,0-1 0,1 1 0,-1 0 0,1 0 0,-1 0 0,0 0 0,1 0 0,-1 0 0,0 0 0,1 0 0,-1 0 0,1 1 0,-1-1 0,0 0 0,1 0 0,-1 0 0,1 1 0,-1-1 0,1 0 0,-2 1 0,-26 14 0,14-2 0,1 0 0,1 0 0,0 2 0,1-1 0,0 1 0,1 1 0,1 0 0,1 0 0,0 1 0,1 0 0,1 1 0,0-1 0,1 1 0,2 0 0,-4 25 0,7-38 0,0 0 0,-1 0 0,2 0 0,-1 0 0,0 0 0,1 0 0,0 0 0,0 0 0,1-1 0,-1 1 0,1 0 0,0-1 0,1 1 0,-1-1 0,1 1 0,-1-1 0,6 5 0,-4-5 0,1 0 0,-1-1 0,1 1 0,0-1 0,0 0 0,0-1 0,0 1 0,0-1 0,1 0 0,-1 0 0,1-1 0,0 1 0,-1-1 0,12 0 0,33 1-883,-17-5-3711,10-9-8443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01.455"/>
    </inkml:context>
    <inkml:brush xml:id="br0">
      <inkml:brushProperty name="width" value="0.025" units="cm"/>
      <inkml:brushProperty name="height" value="0.025" units="cm"/>
    </inkml:brush>
  </inkml:definitions>
  <inkml:trace contextRef="#ctx0" brushRef="#br0">0 74 4773,'0'0'16922,"9"-2"-15737,176-23 2641,106 9-3215,-185 15-645,-64 0 200,-35 0 163,-14 1 240,-366-2 500,201 3-88,202-3-833,43-7 0,4 0-151,222 3-66,-278 6 10,-525 29 1570,479-25-1417,30-2-89,42-2-142,-40 0 106,135 2-1859,31-1-1912,-58-4-2059,-375 4 1665,207 2-1841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54.082"/>
    </inkml:context>
    <inkml:brush xml:id="br0">
      <inkml:brushProperty name="width" value="0.025" units="cm"/>
      <inkml:brushProperty name="height" value="0.025" units="cm"/>
    </inkml:brush>
  </inkml:definitions>
  <inkml:trace contextRef="#ctx0" brushRef="#br0">151 61 15727,'0'0'10324,"-11"-8"-8744,-38-22-667,47 30-889,0-1-1,1 1 1,-1 0-1,0 0 0,1 0 1,-1 0-1,0 0 1,0 0-1,1 1 1,-1-1-1,0 1 1,1-1-1,-1 1 0,0-1 1,1 1-1,-1 0 1,1 0-1,-1 0 1,1 0-1,-1 0 0,1 0 1,0 0-1,0 0 1,-1 1-1,1-1 1,0 1-1,-1 1 0,-23 39 149,21-35-109,1 1 1,0-1 0,1 0-1,-1 1 1,1 0 0,1-1-1,-1 1 1,1 0 0,1 0-1,0 0 1,0 0 0,2 13-1,-1-20-32,0 0 0,0 1 0,0-1 0,0 0 0,0 0 0,1 0 0,-1 0 0,1 0 0,-1 0 0,1 0 0,-1-1 0,1 1 0,-1 0 0,1-1 0,-1 1 0,1-1 0,0 0 0,-1 1 0,1-1 0,0 0 0,0 0 0,-1 0 0,1 0 0,0-1-1,-1 1 1,1 0 0,2-2 0,3 1 179,1 0 0,-1-1-1,0-1 1,-1 1-1,10-5 1,-6 1-185,1-1-1,-2 0 1,1-1-1,-1 0 1,0-1 0,0 1-1,-1-2 1,-1 1-1,1-1 1,-2 0 0,1-1-1,-1 1 1,-1-1 0,0-1-1,0 1 1,-1-1-1,4-20 1,-8 32-25,0 0 0,-1 0 0,1 0 0,0 1 0,0-1 0,0 0 0,0 0 0,0 0 0,0 0 0,0 0 0,0 0 0,0 0 0,-1 0 0,1 0 0,0 0 0,0 1 0,0-1 0,0 0 0,0 0 0,0 0 0,-1 0 0,1 0 0,0 0 0,0 0 0,0 0 0,0 0 0,0 0 0,-1 0 0,1 0 0,0 0 0,0 0 0,0 0 0,0 0 0,0-1 0,0 1 0,-1 0 0,1 0 0,0 0 0,0 0 0,0 0 0,0 0 0,0 0 0,0 0 0,0 0 0,0 0 0,-1 0 0,1-1 0,0 1 0,0 0 0,0 0 0,0 0 0,0 0 0,0 0 0,0 0 0,0-1 0,0 1 0,0 0 0,0 0 0,0 0 0,0 0 0,0 0 0,0-1 0,0 1 0,0 0 0,0 0 0,0 0 0,0 0 0,0-1 0,-7 8 0,0 5 0,0 1 0,0 0 0,2 0 0,-1 0 0,2 1 0,0 0 0,0-1 0,2 1 0,-3 22 0,5-34-22,0 0 1,0-1-1,0 1 1,0 0-1,1 0 1,-1 0-1,0 0 1,1 0-1,-1 0 1,1 0-1,0-1 1,0 1-1,-1 0 0,1 0 1,0-1-1,1 1 1,-1-1-1,0 1 1,0-1-1,1 1 1,2 1-1,-1-1-99,0 0-1,0-1 1,1 1-1,-1-1 0,0 0 1,1 1-1,-1-2 1,1 1-1,0 0 1,-1-1-1,5 1 1,0-1-489,1 0 0,0-1 1,0 0-1,-1 0 0,1-1 1,0 0-1,-1 0 0,0-1 1,10-5-1,22-19-9810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0.576"/>
    </inkml:context>
    <inkml:brush xml:id="br0">
      <inkml:brushProperty name="width" value="0.025" units="cm"/>
      <inkml:brushProperty name="height" value="0.025" units="cm"/>
    </inkml:brush>
  </inkml:definitions>
  <inkml:trace contextRef="#ctx0" brushRef="#br0">1 0 15535,'0'0'13794,"0"15"-12465,1 40-714,2 78 416,-2-118-965,1 0 0,0-1 0,1 1 0,1-1 1,0 1-1,11 22 0,-15-35-66,1 0 0,0 0 0,1 0 0,-1 0 0,0 0 0,0 0 0,1 0 0,-1-1 0,1 1 0,0 0 0,-1-1 0,1 1 0,0-1 0,0 0 0,0 0 0,0 1 0,0-1 0,0-1 0,0 1 0,1 0 0,-1 0 0,4 0 0,-2-1 0,-1-1 0,1 1 0,-1-1 0,0 0 0,0 0 0,1 0 0,-1 0 0,0 0 0,0-1 0,0 1 0,0-1 0,-1 0 0,6-4 0,5-6 0,0-1 0,-1 0 0,0-1 0,14-23 0,11-22 0,44-97 0,-81 156 0,0 1 0,0-1 0,0 0 0,0 0 0,0 0 0,0 0 0,0 0 0,1 0 0,-1 0 0,0 1 0,0-1 0,0 0 0,0 0 0,0 0 0,0 0 0,1 0 0,-1 0 0,0 0 0,0 0 0,0 0 0,0 0 0,0 0 0,1 0 0,-1 0 0,0 0 0,0 0 0,0 0 0,0 0 0,0 0 0,1 0 0,-1 0 0,0 0 0,0 0 0,0 0 0,0 0 0,0 0 0,1 0 0,-1 0 0,0-1 0,0 1 0,0 0 0,0 0 0,0 0 0,0 0 0,0 0 0,1 0 0,-1 0 0,0-1 0,0 1 0,0 0 0,0 0 0,0 0 0,0 0 0,0 0 0,0 0 0,0-1 0,0 1 0,0 0 0,0 0 0,0 0 0,3 22 0,-4 35 0,-5 6 0,2-35 0,2 0 0,1 1 0,4 38 0,-4-66 0,2 0 0,-1 0 0,0 0 0,0 0 0,0 0 0,0 0 0,0-1 0,1 1 0,-1 0 0,0 0 0,1 0 0,-1 0 0,1 0 0,-1 0 0,1-1 0,-1 1 0,1 0 0,0 0 0,-1-1 0,1 1 0,0-1 0,0 1 0,-1 0 0,1-1 0,0 1 0,0-1 0,0 0 0,0 1 0,0-1 0,-1 0 0,1 1 0,0-1 0,0 0 0,0 0 0,0 0 0,0 0 0,0 0 0,0 0 0,0 0 0,0 0 0,0 0 0,0 0 0,0-1 0,0 1 0,0 0 0,1-1 0,2-1 0,0 0 0,0 0 0,0 0 0,0 0 0,0-1 0,0 0 0,-1 0 0,6-6 0,18-24 0,-2-1 0,24-43 0,23-32 0,-72 109 0,0 0 0,0 0 0,1 0 0,-1 0 0,0 0 0,0-1 0,0 1 0,0 0 0,0 0 0,0 0 0,1 0 0,-1 0 0,0 0 0,0 0 0,0 0 0,0 0 0,0 0 0,1 0 0,-1 0 0,0 0 0,0 0 0,0 0 0,0 0 0,0 0 0,0 0 0,1 0 0,-1 0 0,0 0 0,0 0 0,0 1 0,0-1 0,0 0 0,0 0 0,1 0 0,-1 0 0,0 0 0,0 0 0,0 0 0,0 0 0,0 1 0,0-1 0,0 0 0,0 0 0,0 0 0,0 0 0,0 0 0,1 0 0,-1 1 0,0-1 0,0 0 0,0 0 0,0 0 0,0 0 0,0 0 0,0 0 0,0 1 0,0-1 0,0 0 0,0 0 0,0 0 0,-1 0 0,1 0 0,0 1 0,0-1 0,0 0 0,0 0 0,2 21 0,-3 26 0,-4-4 0,-4 73 0,9-115-47,0 0 1,0 0-1,-1 0 1,1-1-1,1 1 1,-1 0-1,0 0 1,0 0-1,0 0 0,0-1 1,1 1-1,-1 0 1,0 0-1,1 0 1,-1-1-1,0 1 0,1 0 1,-1-1-1,1 1 1,-1 0-1,1-1 1,0 1-1,-1 0 1,1-1-1,0 1 0,-1-1 1,1 1-1,0-1 1,-1 0-1,3 1 1,-1 0-261,0-1-1,0 0 1,1 0 0,-1 0 0,0-1 0,0 1 0,0 0 0,0-1 0,1 1-1,-1-1 1,3-2 0,3 0-1398,0-1 0,0 0 0,-1-1 0,0 0 0,9-8 0,7-10-10514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1.295"/>
    </inkml:context>
    <inkml:brush xml:id="br0">
      <inkml:brushProperty name="width" value="0.025" units="cm"/>
      <inkml:brushProperty name="height" value="0.025" units="cm"/>
    </inkml:brush>
  </inkml:definitions>
  <inkml:trace contextRef="#ctx0" brushRef="#br0">162 408 14734,'0'0'9161,"-12"5"-8046,2-2-816,0 1 0,1 0 0,-1 1 0,1 0 0,0 1 0,0 0 0,1 0 0,-1 1 0,1 0 0,1 0 0,0 1 0,-9 10 0,-9 33 1968,21-22-1285,4-28-965,0 0 0,0-1 0,1 1 0,-1 0 0,0 0 0,0-1 0,1 1 0,-1 0 0,1 0 0,-1-1 0,0 1 0,1-1 0,-1 1 0,1 0 0,-1-1 0,1 1 0,0-1 0,-1 1 0,1-1 0,0 1 0,-1-1 0,1 0 0,0 1 0,-1-1 0,1 0 0,0 1 0,0-1 0,0 0 0,6 1-8,0 0 0,0 0-1,0-1 1,0 0 0,0 0 0,0-1 0,-1 0-1,1 0 1,0 0 0,7-3 0,63-31-667,-59 25 549,0 2 1,31-11 0,-49 19 118,1 0 1,0 0 0,-1 0-1,1 0 1,0 0 0,0 0-1,-1 0 1,1 0 0,0 0-1,-1 0 1,1 0 0,0 0 0,-1 0-1,1 1 1,0-1 0,-1 0-1,1 1 1,0-1 0,-1 0-1,1 1 1,-1-1 0,1 1-1,-1-1 1,1 1 0,-1-1-1,1 1 1,-1-1 0,0 1-1,1 0 1,-1-1 0,1 1-1,-1-1 1,0 1 0,0 0-1,0-1 1,1 1 0,-1 0-1,0-1 1,0 1 0,0 0-1,0 0 1,0-1 0,0 1 0,0 0-1,0-1 1,0 1 0,0 0-1,-1 0 1,1 0-4,0-1 0,0 0 0,0 0 0,0 0 0,0 1 0,0-1 0,0 0 0,0 0 0,0 0 0,0 1 0,0-1 1,0 0-1,0 0 0,0 0 0,0 1 0,0-1 0,0 0 0,0 0 0,0 0 0,0 0 0,-1 1 0,1-1 0,0 0 0,0 0 0,0 0 0,0 0 0,0 1 0,0-1 0,-1 0 1,1 0-1,0 0 0,0 0 0,0 0 0,-1 0 0,1 0 0,0 0 0,0 0 0,0 0 0,0 1 0,-1-1 0,1 0 0,0 0 0,0 0 0,0 0 0,-1 0 0,1 0 0,0-1 1,-8-23 144,1-22-152,1 9 0,-1-53 0,7 89 0,0 0 0,1 1 0,0-1 0,-1 0 0,1 1 0,-1-1 0,1 1 0,0-1 0,-1 1 0,1-1 0,0 1 0,-1-1 0,1 1 0,0 0 0,0-1 0,0 1 0,-1 0 0,1 0 0,0 0 0,0 0 0,0-1 0,-1 1 0,1 0 0,0 0 0,0 1 0,0-1 0,0 0 0,-1 0 0,1 0 0,0 0 0,0 1 0,0-1 0,0 1 0,37 8 0,-34-8 0,9 2-910,1 1 0,0-2-1,0 0 1,1 0 0,-1-2 0,0 1 0,0-2-1,16-2 1,-24 2 474,1-1 0,-1 1 0,1-1 0,-1-1 0,0 1 0,0-1 0,0 0 0,0-1 0,0 1 0,-1-1 0,0 0 0,1-1 0,-1 1 0,-1-1 0,1 0 0,-1 0 0,0 0 0,0-1 0,4-7 0,-1-2 211,0-1-1,-1 0 1,0 0 0,-2 0-1,0 0 1,2-18-1,-3 7 1542,-1-1 0,-2-52 0,-5 65 621,-4 14 528,7 2-2286,1 0 0,-1 0 0,1 0 0,-1 1 0,1-1 0,0 1 0,-1-1 0,1 1 0,0 0 0,0-1 0,0 1 0,0 0 0,0 2 0,-15 47 892,2 1 0,3 0-1,2 1 1,2 0 0,2 1-1,4 81 1,1-131-1060,0 0 0,1 0 0,-1 0 0,1 0-1,0 0 1,0 0 0,0 0 0,0 0 0,1 0 0,0 0-1,0-1 1,0 1 0,0 0 0,0-1 0,5 5 0,-5-6-13,0-1 1,-1 0 0,2 1 0,-1-1 0,0 0 0,0 0-1,0 0 1,0 0 0,1-1 0,-1 1 0,0 0-1,1-1 1,-1 0 0,1 0 0,-1 1 0,0-1-1,1-1 1,-1 1 0,1 0 0,-1-1 0,0 1-1,1-1 1,-1 1 0,0-1 0,1 0 0,-1 0-1,0 0 1,3-2 0,4-3 1,0 0 0,-1-1 0,1 0 0,-1 0 0,-1-1 0,1 0 0,-1 0 0,-1-1 0,12-18 0,-1-4 0,24-57 0,-29 57 0,-1 10 0,-2-2 0,-1 1 0,-1-1 0,7-41 0,-20 70-2448,-4 6-4019,-5 9-2747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1.654"/>
    </inkml:context>
    <inkml:brush xml:id="br0">
      <inkml:brushProperty name="width" value="0.025" units="cm"/>
      <inkml:brushProperty name="height" value="0.025" units="cm"/>
    </inkml:brush>
  </inkml:definitions>
  <inkml:trace contextRef="#ctx0" brushRef="#br0">0 0 15855,'0'0'6406,"18"58"-3908,0-46-1633,0-8-705,3-4-896,2 0-2788,3-10-2113,-1-12-4709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2.091"/>
    </inkml:context>
    <inkml:brush xml:id="br0">
      <inkml:brushProperty name="width" value="0.025" units="cm"/>
      <inkml:brushProperty name="height" value="0.025" units="cm"/>
    </inkml:brush>
  </inkml:definitions>
  <inkml:trace contextRef="#ctx0" brushRef="#br0">21 477 19186,'0'0'3513,"-3"10"-956,-12 32-475,14-41-2033,1 0 1,0 0-1,-1 0 1,1 0 0,0 0-1,0 0 1,0 0-1,0 1 1,0-1-1,0 0 1,0 0-1,0 0 1,0 0-1,1 0 1,-1 0-1,0 0 1,1 0 0,-1 0-1,1 0 1,-1 0-1,1 0 1,-1 0-1,1 0 1,0 0-1,-1 0 1,1 0-1,0-1 1,0 1-1,0 0 1,0 0 0,-1-1-1,1 1 1,0-1-1,0 1 1,0-1-1,0 1 1,1-1-1,-1 0 1,0 1-1,0-1 1,0 0-1,0 0 1,0 0 0,0 0-1,0 0 1,0 0-1,1 0 1,1-1-1,3 1-23,0 0-1,0-1 0,1 1 1,-1-1-1,0-1 1,11-3-1,-11 1 20,0 1 0,-1-1-1,1 0 1,-1-1 0,0 1 0,0-1 0,0 0-1,-1 0 1,1-1 0,-1 1 0,-1-1 0,1 0-1,-1 0 1,0 0 0,2-9 0,-1 7 11,-2 0 0,1-1 1,-1 0-1,-1 1 1,1-1-1,-1 0 0,-1 0 1,0 0-1,0 0 1,-1 0-1,-2-12 0,3 21-60,0-1-1,0 1 0,0-1 0,0 1 0,0-1 1,0 1-1,0-1 0,-1 0 0,1 1 1,0-1-1,0 1 0,0-1 0,-1 1 0,1 0 1,0-1-1,-1 1 0,1-1 0,0 1 1,-1-1-1,1 1 0,0 0 0,-1-1 0,1 1 1,-1 0-1,1-1 0,-1 1 0,1 0 1,-1 0-1,1-1 0,-1 1 0,1 0 0,-1 0 1,1 0-1,-1 0 0,1 0 0,-1 0 0,1 0 1,-1 0-1,1 0 0,-1 0 0,0 0 1,1 0-1,-1 0 0,1 0 0,-1 0 0,1 1 1,-1-1-1,1 0 0,-1 0 0,1 0 1,-1 1-1,1-1 0,0 0 0,-1 1 0,1-1 1,-1 1-1,1-1 0,0 0 0,-1 1 1,1-1-1,-1 2 0,-20 28-307,14-17 364,1 1 0,1 1 0,0-1-1,1 1 1,0-1 0,2 1 0,-1 0 0,2 1 0,0-1 0,2 24 0,-1-37-47,1 0 1,-1 1-1,1-1 1,0 0-1,0 0 1,0 1 0,0-1-1,0 0 1,0 0-1,1 0 1,-1-1-1,1 1 1,-1 0-1,1 0 1,0-1-1,0 1 1,0-1-1,-1 1 1,1-1-1,1 0 1,-1 0-1,0 0 1,0 0-1,0 0 1,0-1-1,1 1 1,-1 0-1,0-1 1,1 0-1,-1 0 1,0 1-1,5-2 1,0 1-76,-1 0 1,1-1-1,-1 0 1,1 0 0,-1 0-1,1-1 1,-1 0-1,0 0 1,0-1-1,11-5 1,-3-4-31,0 1 1,-1-1-1,0-1 0,-1-1 1,0 0-1,-1 0 0,-1-1 0,0 0 1,-1-1-1,-1 0 0,8-20 1,6-21 1602,27-114 0,-12 7-1263,-62 295-240,7-42 0,3 1 0,-3 94 0,18-162 0,2 66 0,-1-81 0,0 1 0,0-1 0,1 0 0,0 0 0,0 0 0,1 0 0,0 0 0,0 0 0,5 8 0,-7-14 0,0 0 0,-1 0 0,1 0 0,0 0 0,-1 0 0,1 0 0,0 0 0,0 0 0,0 0 0,0 0 0,0-1 0,0 1 0,0 0 0,0-1 0,0 1 0,0 0 0,0-1 0,1 0 0,-1 1 0,2 0 0,-2-2 0,0 1 0,-1 0 0,1-1 0,0 1 0,0 0 0,-1-1 0,1 1 0,0-1 0,-1 0 0,1 1 0,-1-1 0,1 1 0,-1-1 0,1 0 0,-1 1 0,1-1 0,-1 0 0,1 0 0,-1 1 0,0-1 0,0 0 0,1-1 0,7-53 0,-8 20 0,-2 1 0,-1-1 0,-2 1 0,-1 0 0,-2 0 0,-1 1 0,-1 0 0,-2 1 0,-2 0 0,-1 0 0,-37-57 0,118 129 0,-5-12-2832,-47-23 722,0-2-1,1 1 1,0-2 0,26 2 0,12-3-9202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2.421"/>
    </inkml:context>
    <inkml:brush xml:id="br0">
      <inkml:brushProperty name="width" value="0.025" units="cm"/>
      <inkml:brushProperty name="height" value="0.025" units="cm"/>
    </inkml:brush>
  </inkml:definitions>
  <inkml:trace contextRef="#ctx0" brushRef="#br0">218 1 13004,'0'0'16971,"-8"1"-14558,6-2-2405,0 1 0,1 0 0,-1 0 0,0 0-1,0 0 1,1 1 0,-1-1 0,0 0 0,1 1 0,-1-1 0,1 1 0,-1 0 0,0-1 0,1 1-1,-1 0 1,1 0 0,0 0 0,-1 0 0,1 0 0,0 0 0,-1 1 0,1-1 0,0 0-1,0 0 1,0 1 0,0-1 0,0 1 0,1-1 0,-1 1 0,0-1 0,1 1 0,-1 0 0,1-1-1,-1 1 1,1 0 0,0-1 0,0 1 0,0 0 0,0 0 0,0-1 0,0 1 0,0 0 0,1-1-1,-1 1 1,0 0 0,1-1 0,1 3 0,-1-1-123,1 0 0,0 0 0,0 0 1,0 0-1,0-1 0,0 1 0,0-1 0,1 0 0,-1 0 0,1 0 0,0 0 1,0 0-1,-1 0 0,4 1 0,52 20-3175,-6-2 1246,-49-20 2088,0 1 0,0-1-1,-1 1 1,1 0 0,-1 0 0,1 0 0,-1 0 0,0 1 0,0-1 0,0 1 0,0-1 0,0 1 0,0 0 0,-1-1 0,1 1 0,-1 0-1,0 0 1,0 0 0,0 0 0,1 7 0,-2-6 131,0 0 0,-1 0-1,0 1 1,1-1 0,-2 0-1,1 0 1,0 0 0,-1 0 0,1-1-1,-1 1 1,0 0 0,-1-1-1,-4 8 1,-3 1 286,-1-1 0,0 0 0,-1 0 1,0-1-1,-1-1 0,0 0 0,-19 10 0,22-14-416,1-1 1,-1 0-1,0 0 0,0-1 1,0-1-1,0 1 1,0-2-1,-19 2 0,24-3-245,0 0-1,1-1 1,-1 1-1,1-1 1,-1 0-1,0 0 1,1-1-1,0 1 0,-1-1 1,1 0-1,0 0 1,0 0-1,0-1 1,0 0-1,0 1 1,1-1-1,-1-1 0,1 1 1,0 0-1,0-1 1,-4-5-1,-12-26-15077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3.365"/>
    </inkml:context>
    <inkml:brush xml:id="br0">
      <inkml:brushProperty name="width" value="0.025" units="cm"/>
      <inkml:brushProperty name="height" value="0.025" units="cm"/>
    </inkml:brush>
  </inkml:definitions>
  <inkml:trace contextRef="#ctx0" brushRef="#br0">5 12 21140,'0'-8'2947,"0"4"3267,-2 17-4869,1 14-1089,-1 5-64,2 8-64,0 1-63,0 0-65,9-2-193,0-2-864,0-6-1825,-2-5-3685,-5-7-7366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3.726"/>
    </inkml:context>
    <inkml:brush xml:id="br0">
      <inkml:brushProperty name="width" value="0.025" units="cm"/>
      <inkml:brushProperty name="height" value="0.025" units="cm"/>
    </inkml:brush>
  </inkml:definitions>
  <inkml:trace contextRef="#ctx0" brushRef="#br0">40 0 26041,'0'0'3139,"-30"53"128,23-36-2947,4-6-320,3-3 0,6-8 0,10 0 0,1-15-2562,-2-10-7015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0:53.924"/>
    </inkml:context>
    <inkml:brush xml:id="br0">
      <inkml:brushProperty name="width" value="0.025" units="cm"/>
      <inkml:brushProperty name="height" value="0.025" units="cm"/>
    </inkml:brush>
  </inkml:definitions>
  <inkml:trace contextRef="#ctx0" brushRef="#br0">1 312 10314,'15'-1'1270,"547"-38"1452,303 8-3536,-99 5 673,586-41 937,1257-47 3592,-2413 109-3936,440-20 1044,-614 23-1409,-42 2-238,-115-1-3094,32 1-1245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0:56.975"/>
    </inkml:context>
    <inkml:brush xml:id="br0">
      <inkml:brushProperty name="width" value="0.025" units="cm"/>
      <inkml:brushProperty name="height" value="0.025" units="cm"/>
    </inkml:brush>
  </inkml:definitions>
  <inkml:trace contextRef="#ctx0" brushRef="#br0">1 53 10826,'31'-16'5030,"-22"11"-4770,0 1 0,1-1-1,-1 2 1,1-1-1,16-3 1,3 3-192,-1 1 1,0 2 0,1 1-1,43 5 1,113 27 151,9 1-164,25-22 1227,222-16 1,-126-3-418,2190-1 2817,-1912-9-2769,-36 0 596,-355 16-1336,895 3 1205,-926 18 1920,-171-19-3074,-13 13-631,8-9-54,-28 20-3791,9-12-3124,5-7-3879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1:04.276"/>
    </inkml:context>
    <inkml:brush xml:id="br0">
      <inkml:brushProperty name="width" value="0.025" units="cm"/>
      <inkml:brushProperty name="height" value="0.025" units="cm"/>
    </inkml:brush>
  </inkml:definitions>
  <inkml:trace contextRef="#ctx0" brushRef="#br0">0 344 13805,'16'0'2370,"284"-17"860,431-71-3070,622-66 4138,-871 124-4225,707-22 1039,-533 78-714,-284-6-321,727-25 778,-737-3-552,-209 5-196,198-30 0,-702 74-429,99-16 265,-1037 79 190,151-87-115,-1312 48 114,2119-43-442,-489 96 0,765-103-608,55-15 912,-1 0-1,1 1 0,0-1 1,0 0-1,0 0 0,0 0 1,0 0-1,0 0 0,0 0 1,0 0-1,0 0 1,0 1-1,0-1 0,0 0 1,0 0-1,0 0 0,-1 0 1,1 0-1,0 0 0,0 1 1,0-1-1,0 0 0,0 0 1,0 0-1,0 0 1,1 0-1,-1 0 0,0 1 1,0-1-1,0 0 0,0 0 1,0 0-1,0 0 0,0 0 1,0 0-1,0 0 0,0 1 1,0-1-1,0 0 1,0 0-1,0 0 0,1 0 1,-1 0-1,0 0 0,0 0 1,0 0-1,0 0 0,0 0 1,0 0-1,0 0 0,1 0 1,-1 0-1,0 1 1,0-1-1,0 0 0,0 0 1,0 0-1,0 0 0,1 0 1,-1 0-1,0 0 0,0-1 1,0 1-1,0 0 0,0 0 1,0 0-1,1 0 1,-1 0-1,0 0 0,15 3-232,603 12-23,-413-16 267,1623-58 139,-744-16-2,565-29 1642,-1 84-1756,-1119 48-2584,-365-17 783,159 9-3480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05.240"/>
    </inkml:context>
    <inkml:brush xml:id="br0">
      <inkml:brushProperty name="width" value="0.025" units="cm"/>
      <inkml:brushProperty name="height" value="0.025" units="cm"/>
    </inkml:brush>
  </inkml:definitions>
  <inkml:trace contextRef="#ctx0" brushRef="#br0">143 0 10922,'-5'9'2467,"-7"20"-1688,0 1 0,2 0 0,2 1 0,0 0 1,-3 42-1,-9 177 1122,18-211-1537,-12 751 2881,11-277-1734,-19 675 881,20-883-1442,3-287-1731,1-20-2801,-4-36-3986,-13-17-3771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1:10.761"/>
    </inkml:context>
    <inkml:brush xml:id="br0">
      <inkml:brushProperty name="width" value="0.025" units="cm"/>
      <inkml:brushProperty name="height" value="0.025" units="cm"/>
    </inkml:brush>
  </inkml:definitions>
  <inkml:trace contextRef="#ctx0" brushRef="#br0">0 43 256,'79'-9'1858,"-6"0"-545,-9 3-480,-2-1-417,-3 5-352,-5 1-192,-5-1 128,-2 0-256,-6-2-1506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1:14.296"/>
    </inkml:context>
    <inkml:brush xml:id="br0">
      <inkml:brushProperty name="width" value="0.025" units="cm"/>
      <inkml:brushProperty name="height" value="0.025" units="cm"/>
    </inkml:brush>
  </inkml:definitions>
  <inkml:trace contextRef="#ctx0" brushRef="#br0">0 139 16784,'0'0'1089,"10"-10"-587,2 1-499,0 0 0,1 0 0,-1 1 0,2 0 0,-1 1 0,1 1-1,0 0 1,27-7 0,44-5 320,1 4 0,1 3 0,143 0 0,268 37 1132,-205-6-1410,948-3 776,-296-11 99,532 64-231,-46-1-476,-1218-63-155,564 29 1395,-736-32-1490,72 9 195,-104-10-261,0 0 0,1 0 0,-1 1 0,0 0 0,0 1 0,0 0 0,-1 0 0,15 10 0,-22-13-115,1 1 1,0-1-1,-1 1 1,1-1-1,-1 1 1,0 0 0,0 0-1,0-1 1,1 1-1,-2 0 1,1 0 0,0 0-1,0 0 1,-1 0-1,2 5 1,-2 18-6154,-2-10-4220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1.159"/>
    </inkml:context>
    <inkml:brush xml:id="br0">
      <inkml:brushProperty name="width" value="0.025" units="cm"/>
      <inkml:brushProperty name="height" value="0.025" units="cm"/>
    </inkml:brush>
  </inkml:definitions>
  <inkml:trace contextRef="#ctx0" brushRef="#br0">111 191 11851,'-10'-3'2306,"3"0"-1683,-43-16 1745,46 18-1784,1 0-1,-1-1 1,1 0 0,0 0 0,-1 0 0,1 0 0,0-1 0,0 1 0,1-1-1,-1 0 1,0 1 0,-2-5 0,5 6-481,0 1 0,0-1 0,0 1-1,0 0 1,0-1 0,0 1 0,0-1 0,0 1 0,0-1-1,0 1 1,0-1 0,0 1 0,0-1 0,1 1-1,-1-1 1,0 1 0,0 0 0,1-1 0,-1 1 0,0-1-1,0 1 1,1 0 0,-1-1 0,0 1 0,1 0 0,-1-1-1,0 1 1,1 0 0,-1-1 0,1 1 0,-1 0 0,1 0-1,-1 0 1,0-1 0,1 1 0,-1 0 0,1 0 0,-1 0-1,1 0 1,-1 0 0,1 0 0,26-5 59,-22 5 231,102-9 500,160 6 0,-51 4-784,57-18-934,-215 9-2427,61-16 0,-107 21 1594,0 0 0,-1-1 1,1-1-1,-1 0 1,17-10-1,-3-4-5687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1.505"/>
    </inkml:context>
    <inkml:brush xml:id="br0">
      <inkml:brushProperty name="width" value="0.025" units="cm"/>
      <inkml:brushProperty name="height" value="0.025" units="cm"/>
    </inkml:brush>
  </inkml:definitions>
  <inkml:trace contextRef="#ctx0" brushRef="#br0">1 0 17553,'0'0'6886,"11"2"-5290,209 18 2080,-158-18-3663,-1 3-1,-1 2 1,77 20-1,-132-26-13,1 1 0,-1 0-1,1 0 1,-1 1 0,0-1-1,0 1 1,0 0 0,-1 1 0,1-1-1,-1 1 1,1 0 0,-1 0-1,5 7 1,-7-8 4,0 0 0,-1 0-1,1 0 1,-1 0 0,0 0 0,0 1 0,0-1 0,-1 0 0,1 1 0,-1-1 0,0 0-1,0 1 1,0-1 0,0 1 0,0-1 0,-1 0 0,1 1 0,-1-1 0,0 0-1,0 0 1,-1 1 0,1-1 0,0 0 0,-4 4 0,-4 8 140,-1-1 0,-1-1 0,0 0 0,0 0 0,-2-1 1,1-1-1,-15 11 0,-109 69 1052,93-64-1010,-145 96-170,110-70-4952,49-33-3295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3.719"/>
    </inkml:context>
    <inkml:brush xml:id="br0">
      <inkml:brushProperty name="width" value="0.025" units="cm"/>
      <inkml:brushProperty name="height" value="0.025" units="cm"/>
    </inkml:brush>
  </inkml:definitions>
  <inkml:trace contextRef="#ctx0" brushRef="#br0">0 123 5733,'4'-10'7693,"1"-4"-6010,15-40 2810,-4 18 1593,-9 28-2489,-3 14-1667,-3 19-968,-1-23-954,-20 250 453,1-38-340,26-221-121,4-12 0,13-47 0,-3 0 0,-3-1 0,15-107 0,-44 230 0,3-27 0,2 0 0,2 0 0,0 0 0,2 57 0,2-84 0,0-1 0,0 0 0,0 0 0,0 0 0,0 0 0,1 1 0,-1-1 0,1 0 0,-1 0 0,1 0 0,-1 0 0,1 0 0,-1 0 0,1 0 0,0 0 0,0 0 0,0 0 0,-1 0 0,1-1 0,0 1 0,0 0 0,0-1 0,0 1 0,0 0 0,0-1 0,0 1 0,2 0 0,0-1 0,0 0 0,0 1 0,0-1 0,0 0 0,0-1 0,0 1 0,0 0 0,0-1 0,0 0 0,5-1 0,4-3 0,0-1 0,-1 1 0,1-2 0,11-8 0,157-133 0,-179 147 0,1-1 0,0 1 0,-1 0 0,1-1 0,0 1 0,0 0 0,0 0 0,0 0 0,0 0 0,0 1 0,0-1 0,0 1 0,1-1 0,-1 1 0,0-1 0,4 1 0,-5 1 0,0-1 0,0 1 0,0-1 0,0 1 0,0-1 0,0 1 0,0-1 0,0 1 0,0 0 0,0 0 0,0 0 0,-1-1 0,1 1 0,0 0 0,0 0 0,-1 0 0,1 0 0,-1 0 0,1 0 0,-1 0 0,1 0 0,-1 2 0,3 9 0,-1-1 0,-1 0 0,0 1 0,-1-1 0,-1 13 0,1-3 0,0-17 0,0 0 0,1 0 0,-1 1 0,1-1 0,0 0 0,0 0 0,0 0 0,0 0 0,3 4 0,-4-7 0,1 0 0,0 0 0,-1 0 0,1-1 0,0 1 0,0 0 0,0-1 0,0 1 0,0 0 0,-1-1 0,1 1 0,0-1 0,0 1 0,0-1 0,0 0 0,0 1 0,1-1 0,-1 0 0,0 0 0,0 0 0,0 0 0,0 0 0,0 0 0,0 0 0,0 0 0,0 0 0,0 0 0,0-1 0,0 1 0,0 0 0,0-1 0,0 1 0,0-1 0,0 1 0,0-1 0,0 0 0,0 1 0,0-1 0,-1 0 0,2-1 0,9-7 0,2 0 0,-12 9 0,-1 0 0,0 1 0,1-1 0,-1 0 0,0 1 0,1-1 0,-1 0 0,0 1 0,1-1 0,-1 0 0,0 1 0,0-1 0,1 0 0,-1 1 0,0-1 0,0 1 0,0-1 0,0 0 0,0 1 0,0-1 0,0 1 0,1-1 0,-1 1 0,0-1 0,0 0 0,-1 1 0,1-1 0,0 1 0,0-1 0,0 1 0,0-1 0,0 0 0,0 1 0,-1-1 0,1 1 0,0-1 0,-1 1 0,-9 35-1975,7-30 912,2-1 0,-1 0-1,0 1 1,1-1 0,-1 12-1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4.092"/>
    </inkml:context>
    <inkml:brush xml:id="br0">
      <inkml:brushProperty name="width" value="0.025" units="cm"/>
      <inkml:brushProperty name="height" value="0.025" units="cm"/>
    </inkml:brush>
  </inkml:definitions>
  <inkml:trace contextRef="#ctx0" brushRef="#br0">4 90 15535,'0'0'14104,"10"4"-12284,-7-3-1701,2 2-56,0-1-1,0 0 1,0-1-1,0 1 1,0-1 0,0 0-1,1 0 1,-1 0-1,0-1 1,1 0-1,-1 0 1,1 0 0,-1-1-1,0 0 1,1 0-1,-1 0 1,0 0-1,5-3 1,-9 4-63,55-37 0,-54 36 0,0 0 0,-1-1 0,1 1 0,0-1 0,-1 1 0,1-1 0,-1 0 0,0 1 0,0-1 0,1 0 0,-1 0 0,0 0 0,0 0 0,-1 0 0,1 0 0,0 0 0,-1 0 0,1 0 0,-1-1 0,0 1 0,1 0 0,-1 0 0,0 0 0,-1 0 0,1-1 0,-1-3 0,0 5 0,1 1 0,-1-1 0,0 0 0,0 1 0,0-1 0,0 1 0,0-1 0,0 1 0,0-1 0,0 1 0,0-1 0,0 1 0,0 0 0,0 0 0,0 0 0,0-1 0,0 1 0,0 0 0,0 0 0,0 1 0,-2-1 0,-24 3 0,19 0 0,1 0 0,1 0 0,-1 1 0,0 0 0,1 0 0,-1 0 0,1 1 0,1 0 0,-1 0 0,1 1 0,0-1 0,0 1 0,-7 10 0,4-3 0,0 0 0,0 0 0,1 1 0,1-1 0,-9 29 0,14-39-31,-1 1 0,1-1 0,1 1-1,-1-1 1,1 1 0,-1 0 0,1-1 0,0 1 0,0-1 0,0 1-1,1 0 1,0-1 0,-1 1 0,1-1 0,0 1 0,1-1 0,1 6-1,0-7-80,-1 0-1,0 0 0,1 0 0,-1 0 0,1 0 0,-1 0 0,1-1 0,0 1 0,0-1 0,0 0 0,0 0 1,0 0-1,0 0 0,0 0 0,0-1 0,0 0 0,1 1 0,-1-1 0,6-1 0,1 1-1087,0-1 0,0 0 0,-1-1 0,1 0 0,0-1 0,-1 0-1,1 0 1,-1-1 0,0-1 0,0 1 0,-1-1 0,1-1 0,-1 1-1,0-1 1,11-12 0,17-17-8617</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4.637"/>
    </inkml:context>
    <inkml:brush xml:id="br0">
      <inkml:brushProperty name="width" value="0.025" units="cm"/>
      <inkml:brushProperty name="height" value="0.025" units="cm"/>
    </inkml:brush>
  </inkml:definitions>
  <inkml:trace contextRef="#ctx0" brushRef="#br0">149 1 11723,'0'0'7896,"-9"6"-4998,-10 9-979,1 1 1,-28 30-1,40-39-1545,0 0 0,0 0 1,1 1-1,0 0 1,0 0-1,1 0 0,0 0 1,0 1-1,1-1 0,0 1 1,-3 15-1,6-22-374,0-1 0,0 1 0,0 0 0,0-1 0,1 1 0,-1 0 0,0-1 0,1 1 0,-1-1 0,1 1 0,-1-1 0,1 1 0,0-1 0,0 1 0,-1-1 0,1 1 0,0-1 0,0 0 0,1 0 0,-1 0 0,0 1 0,0-1 0,0 0 0,1 0 0,-1-1 0,1 1 0,-1 0 0,0 0 0,1-1 0,0 1 0,-1-1 0,1 1 0,-1-1 0,1 1 0,0-1 0,-1 0 0,1 0 0,-1 0 0,1 0 0,0 0 0,-1 0 0,1-1 0,3 0 0,1 1 0,0-1 0,1-1 0,-1 1 0,0-1 0,0 0 0,0 0 0,0-1 0,0 1 0,0-1 0,7-6 0,-5 3 0,-1-2 0,0 1 0,0-1 0,0 0 0,-1 0 0,0-1 0,-1 0 0,0 0 0,0-1 0,-1 1 0,0-1 0,4-15 0,-29 48-16,-5 36 36,24-55-20,1 0-1,0 1 1,0-1 0,0 0 0,1 0-1,-1 1 1,1-1 0,0 0-1,0 1 1,1-1 0,-1 0 0,1 0-1,2 6 1,-2-8 0,1 0 0,-1-1 0,1 1 0,0-1 0,-1 1 0,1-1 0,0 0 0,0 1 0,0-1 0,0 0 0,0 0 0,0-1 0,0 1 0,0 0 0,1-1 0,-1 1 0,0-1 0,0 0 0,1 1 0,-1-1 0,3-1 0,53-2 0,-45-1 0,1 0 0,0-1 0,-1 0 0,18-11 0,-18 10 0,-1 0 0,1 0 0,0 1 0,23-5 0,-35 10 0,-1 0 0,1 0 0,0 0 0,-1 1 0,1-1 0,-1 0 0,1 0 0,-1 0 0,1 1 0,0-1 0,-1 0 0,1 1 0,-1-1 0,1 0 0,-1 1 0,0-1 0,1 1 0,-1-1 0,1 0 0,-1 1 0,0-1 0,1 1 0,-1-1 0,0 1 0,1 0 0,-1-1 0,0 1 0,0-1 0,0 1 0,0-1 0,1 1 0,-1 0 0,0-1 0,0 1 0,0 0 0,0-1 0,0 1 0,-1 0 0,3 4 0,6-22 0,7-37 0,-15 52 0,0-1 0,1 1 0,-1-1 0,0 1 0,1-1 0,-1 1 0,1-1 0,0 1 0,0-1 0,0 1 0,0 0 0,0 0 0,1 0 0,-1-1 0,3-2 0,0 8 2,0-1-1,1 0 1,-1 0 0,0 0-1,1 0 1,-1-1-1,1 0 1,0 0 0,-1 0-1,1 0 1,0-1 0,7 0-1,-3 0-16,-1 0 0,1 0 0,0-1-1,-1-1 1,1 1 0,9-4 0,2-8-2592,-11-1-5271,1-6-11789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6.437"/>
    </inkml:context>
    <inkml:brush xml:id="br0">
      <inkml:brushProperty name="width" value="0.025" units="cm"/>
      <inkml:brushProperty name="height" value="0.025" units="cm"/>
    </inkml:brush>
  </inkml:definitions>
  <inkml:trace contextRef="#ctx0" brushRef="#br0">202 38 7431,'-1'-21'10179,"-8"9"-3961,7 11-5881,0 0 0,0 1 0,0-1 0,0 1 0,0-1 0,0 1 1,0-1-1,0 1 0,0 0 0,-1 0 0,1 0 0,0 0 0,0 1 0,-3 0 0,-3 1-235,0 0 0,0 0-1,1 1 1,-1 0-1,1 1 1,0 0 0,-12 8-1,7-2-43,1 0 0,0 1-1,-9 12 1,16-18-42,0 0 0,1 0 1,0 0-1,0 0 1,0 1-1,1-1 1,-1 1-1,1 0 1,1-1-1,-3 10 0,4-14-14,1-1-1,-1 1 0,0 0 0,0-1 0,0 1 0,1-1 0,-1 1 0,0 0 0,1-1 0,-1 1 0,1-1 0,-1 1 0,0-1 0,1 1 0,-1-1 0,1 0 0,-1 1 0,1-1 0,-1 0 0,1 1 0,0-1 0,-1 0 0,1 1 0,-1-1 0,1 0 0,0 0 0,-1 0 0,1 0 0,0 0 0,-1 0 0,1 0 0,0 0 0,-1 0 0,1 0 0,0 0 0,31-1-23,-28 0 13,40-5-243,-33 3 197,1 1-1,-1 0 1,0 1-1,1 0 1,-1 1-1,16 2 1,-24-1 50,-1-1 0,1 1 0,-1 0 0,1 0 0,-1 0 1,1 1-1,-1-1 0,0 0 0,0 1 0,0 0 0,0-1 0,0 1 0,0 0 1,0 0-1,0 0 0,-1 0 0,1 0 0,-1 1 0,0-1 0,1 0 1,-1 1-1,0-1 0,0 1 0,-1-1 0,1 1 0,0-1 0,-1 1 0,0 0 1,1-1-1,-1 1 0,0-1 0,-1 6 0,0 0 113,0 0 0,0 0 0,-1 1 0,0-1 0,0 0 0,-1-1 0,0 1 0,0 0-1,-1-1 1,0 0 0,0 0 0,-1 0 0,0 0 0,0-1 0,-1 0 0,0 0 0,0 0 0,0-1 0,-1 1 0,1-2 0,-1 1 0,0-1 0,-1 0 0,1 0-1,-1-1 1,1 0 0,-1-1 0,0 1 0,0-1 0,-1-1 0,-10 1 0,19-2-108,-1 0 0,1 0 0,-1 0 0,1 0 0,0 0 0,-1 0 0,1-1 0,-1 1 0,1 0 0,0 0 0,-1 0 0,1-1 0,-1 1 0,1 0 0,0-1 0,-1 1 0,1 0 0,0 0 0,0-1 0,-1 1 0,1-1 0,0 1 0,0 0 0,-1-1 0,1 1 0,0-1 0,0 1 0,0-1 0,0 1 0,0 0 0,0-1 0,0 1 0,0-1 0,0 1 0,0-1 0,0 1 0,0-1 0,0 1 0,0 0 0,0-1 0,0 1 0,0-1 0,0 1 0,1-1 0,-1 1 0,0 0 0,0-1 0,1 0 0,13-21 0,3 12-50,1 1-1,-1 1 1,1 0-1,1 2 1,30-8-1,47-18-415,-70 20 75,-1-2 0,0 0 0,34-27 0,-51 36 390,0-1 0,-1-1 0,0 1 0,-1-1 0,1 0 0,-1-1 0,-1 1 0,1-1 0,-1 0 0,-1-1-1,0 1 1,0-1 0,0 0 0,2-12 0,-5 19 47,-1 1 0,1-1 0,-1 0 0,0 0 0,0 1 0,1-1 0,-1 0 0,-1 0 0,1 0 0,0 1 0,0-1 0,-1 0 0,1 0 0,-1 1 0,1-1 0,-2-2 0,2 4-27,-1 0-1,1 0 1,-1-1-1,1 1 1,-1 0 0,1 0-1,-1-1 1,1 1-1,-1 0 1,0 0-1,1 0 1,-1 0 0,1 0-1,-1 0 1,0 0-1,1 0 1,-1 0-1,1 0 1,-1 0 0,0 1-1,1-1 1,-1 0-1,1 0 1,-1 0-1,1 1 1,-1-1-1,1 0 1,-1 1 0,0 0-1,-4 2 37,0 1 0,0 0 0,1 1 0,0-1-1,0 1 1,0 0 0,-5 7 0,2-1-11,1 1 0,0 0 0,1 0 0,0 1-1,0 0 1,2-1 0,0 1 0,0 1 0,1-1 0,1 0 0,0 0 0,1 16 0,0-27-44,1 0 0,-1 0 0,1 0 0,0 0 0,-1 0 0,1 0 0,0 0 0,0 0 0,0 0 0,1 0 0,-1 0 0,0 0 0,1-1 0,-1 1 0,1 0 0,-1-1 0,1 0 0,0 1 0,0-1 0,0 0 0,-1 0 0,1 0 0,0 0 0,1 0 0,-1 0 0,0-1 0,0 1 0,0-1 0,0 1 0,0-1 0,1 0 0,-1 0 0,2 0 0,3 0 0,-1 0 0,0 0 0,1-1 0,-1 1 0,0-2 0,0 1 0,1-1 0,-1 0 0,0 0 0,9-5 0,117-93 0,-131 99 0,0 1-1,-1-1 1,1 0 0,0 0-1,0 1 1,0-1 0,0 1 0,0-1-1,0 1 1,0-1 0,0 1-1,0-1 1,0 1 0,0 0-1,0 0 1,0-1 0,0 1-1,0 0 1,0 0 0,0 0 0,0 0-1,0 0 1,0 1 0,0-1-1,0 0 1,0 0 0,0 1-1,0-1 1,0 0 0,0 1-1,0-1 1,0 1 0,0 0 0,0-1-1,0 1 1,0 0 0,-1-1-1,1 1 1,0 0 0,0 0-1,-1 0 1,1-1 0,-1 1-1,2 2 1,0 4-2,0 0 0,-1 0 0,0 0-1,0 0 1,0 14 0,2 10 13,-2-28-11,-1-1 1,1 1-1,0-1 1,-1 1-1,1-1 1,0 0-1,0 1 1,1-1-1,-1 0 1,0 1-1,1-1 1,-1 0-1,1 0 1,0 0-1,0-1 1,0 1-1,0 0 1,0-1-1,0 1 1,0-1-1,0 0 1,1 1-1,-1-1 1,0 0-1,1 0 1,-1-1-1,1 1 1,-1-1-1,1 1 1,0-1-1,-1 0 1,1 0-1,-1 0 1,1 0-1,0 0 1,-1 0-1,1-1 1,-1 1-1,1-1 1,2-1-1,5-1 0,0-1-1,-1 0 1,1-1-1,-1 0 1,0 0-1,0 0 1,-1-2-1,15-13 1,-3-1 0,-2-1 0,19-29 0,-14 19 0,-23 32 0,0-1 0,0 1 0,1-1 0,-1 1 0,0 0 0,1-1 0,-1 1 0,1 0 0,-1-1 0,0 1 0,1 0 0,-1-1 0,1 1 0,-1 0 0,1 0 0,-1 0 0,1-1 0,-1 1 0,1 0 0,-1 0 0,1 0 0,-1 0 0,1 0 0,-1 0 0,1 0 0,-1 0 0,1 0 0,-1 0 0,1 0 0,-1 0 0,1 0 0,-1 1 0,2-1 0,15 13 0,1 1 0,-8-11-542,0 0 1,0-1-1,1-1 1,-1 1-1,1-1 0,-1-1 1,1 0-1,-1-1 1,1 0-1,10-2 0,9-4-1614,-1-1-1,32-13 0,-60 21 2164,-1 0 1,1 0-1,0 0 0,-1 0 0,1-1 0,0 1 0,-1 0 0,1 0 0,-1 0 1,1 0-1,0 0 0,-1 1 0,1-1 0,0 0 0,-1 0 0,1 0 0,-1 0 1,1 1-1,0-1 0,-1 0 0,1 1 0,-1-1 0,1 0 0,-1 1 1,1-1-1,-1 1 0,1-1 0,-1 1 0,1-1 0,-1 1 0,0-1 0,1 1 1,-1-1-1,0 1 0,0-1 0,1 1 0,-1 0 0,0-1 0,0 1 0,0-1 1,0 1-1,1 0 0,-1-1 0,0 1 0,0 0 0,0-1 0,-1 1 1,1 0-1,0-1 0,0 1 0,0 0 0,0-1 0,-1 1 0,-8 55 2436,4-25-1769,5-20-551,0 0 1,0 1-1,2-1 0,-1 1 0,1-1 0,1 0 1,7 19-1,1-4-541,28 44 0,-20-36-308,-11-20 696,0 0 1,-1 1 0,-1 0 0,-1 1 0,0-1 0,-1 1-1,0 0 1,-2 0 0,0 0 0,0 0 0,-2 1-1,0-1 1,-1 0 0,-3 19 0,4-32 269,-1-1 1,0 0-1,1 0 0,-1 1 1,0-1-1,0 0 0,0 0 1,0 0-1,0 0 0,-1 0 1,1 0-1,-1-1 1,1 1-1,-1 0 0,0-1 1,1 1-1,-1-1 0,0 1 1,0-1-1,0 0 0,0 0 1,0 0-1,0 0 0,-1 0 1,1 0-1,0-1 0,0 1 1,-1-1-1,1 0 0,0 1 1,-1-1-1,1 0 1,0 0-1,-1-1 0,1 1 1,0 0-1,-1-1 0,-2 0 1,2 0-191,0-1 0,0 1 0,0 0 0,0-1 0,0 0 0,1 0 0,-1 0 0,0 0 0,1 0 0,-5-5 0,-11-15-46,1-1 0,1-1 0,1-1 0,-12-26 0,21 38-4,0 0-1,1 0 1,1 0 0,0 0-1,1-1 1,0 0-1,1 0 1,1 1 0,0-1-1,2-20 1,0 30-41,0 0 1,0 0-1,0 0 1,0 0-1,1 0 1,0 0-1,0 1 1,0-1-1,0 1 1,0-1-1,1 1 1,-1 0-1,1 0 1,0 0-1,0 0 1,0 1-1,5-4 1,7-3-726,0 0 1,31-12-1,-8 3-1173,8-7-4723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6.970"/>
    </inkml:context>
    <inkml:brush xml:id="br0">
      <inkml:brushProperty name="width" value="0.025" units="cm"/>
      <inkml:brushProperty name="height" value="0.025" units="cm"/>
    </inkml:brush>
  </inkml:definitions>
  <inkml:trace contextRef="#ctx0" brushRef="#br0">220 9 7815,'13'-8'12541,"-21"7"-5486,-8 4-4030,0 2-3374,0 2 467,0 1-1,1 0 0,-1 1 1,2 0-1,-1 2 1,-18 17-1,27-23-83,0 1-1,0 0 0,0 0 1,1 1-1,0 0 0,0 0 1,1 0-1,0 0 1,0 1-1,1-1 0,0 1 1,0 0-1,1 0 0,0 0 1,-2 12-1,5-18-58,-1 0 0,0-1 0,1 1 0,-1-1 0,1 1 0,0-1-1,-1 1 1,1-1 0,0 1 0,0-1 0,0 0 0,0 1 0,0-1 0,0 0 0,0 0 0,1 0 0,-1 0-1,0 0 1,1 0 0,-1 0 0,1 0 0,-1-1 0,1 1 0,-1 0 0,1-1 0,-1 1 0,1-1 0,-1 0-1,1 1 1,0-1 0,-1 0 0,1 0 0,0 0 0,2-1 0,66-2-2022,-50-1 102,1-1 1,-1-1-1,39-16 1,7-8-4991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7.342"/>
    </inkml:context>
    <inkml:brush xml:id="br0">
      <inkml:brushProperty name="width" value="0.025" units="cm"/>
      <inkml:brushProperty name="height" value="0.025" units="cm"/>
    </inkml:brush>
  </inkml:definitions>
  <inkml:trace contextRef="#ctx0" brushRef="#br0">161 7 4644,'-11'8'8878,"8"-6"-8543,-20 15 2270,1 1 0,-28 29 0,45-43-2212,0 0 0,1 1 1,0 0-1,0 0 0,0 0 1,0 1-1,1-1 0,0 1 0,0 0 1,1 0-1,-1 0 0,1 0 0,1 0 1,-1 0-1,1 1 0,0-1 0,0 1 1,1-1-1,0 8 0,1-12-375,0-1-1,0 1 1,0 0-1,1-1 0,-1 1 1,0-1-1,1 1 1,-1-1-1,1 0 0,-1 0 1,1 1-1,0-1 1,-1 0-1,1-1 0,0 1 1,0 0-1,0 0 1,-1-1-1,1 1 1,0-1-1,0 1 0,0-1 1,0 0-1,0 0 1,0 0-1,0 0 0,2 0 1,6 0 28,-1-1 1,1 1 0,0-1-1,13-4 1,-13 2-28,-1-1 1,1 0-1,-1 0 1,0-1-1,0-1 1,0 1-1,-1-1 0,1-1 1,-2 0-1,1 0 1,12-16-1,-14 17 39,-1-1 0,-1 0 1,1 0-1,-1 0 0,0-1 0,-1 0 0,0 1 0,0-1 1,0 0-1,-1-1 0,-1 1 0,1 0 0,-1-1 0,-1 1 1,0-9-1,1 16-58,-1 0 1,0 0-1,0 0 0,0 1 1,0-1-1,-1 0 1,1 0-1,0 0 1,0 0-1,0 0 0,-1 0 1,1 0-1,0 0 1,-1 0-1,1 1 1,-1-1-1,1 0 1,-1 0-1,0 1 0,1-1 1,-1 0-1,0 1 1,1-1-1,-1 0 1,0 1-1,0-1 0,1 1 1,-1-1-1,0 1 1,0 0-1,0-1 1,0 1-1,0 0 0,0 0 1,0-1-1,1 1 1,-1 0-1,0 0 1,0 0-1,0 0 1,0 0-1,0 0 0,0 1 1,0-1-1,0 0 1,0 0-1,0 1 1,0-1-1,1 0 0,-1 1 1,0-1-1,-1 2 1,-1-1-44,-1 1 0,1 0 0,0 0 0,0 0 1,1 0-1,-1 0 0,0 1 0,1-1 0,-1 1 0,1 0 1,0 0-1,-4 6 0,5-8-113,0 1 0,1-1 0,-1 1 0,0 0 0,0-1 0,1 1 0,-1 0 0,1-1-1,0 1 1,-1 0 0,1 0 0,0-1 0,0 1 0,0 0 0,0 0 0,0 0 0,1-1 0,-1 1 0,1 0 0,-1 0 0,1-1 0,-1 1 0,1 0 0,0-1 0,0 1 0,0-1 0,0 1 0,0-1 0,0 0 0,0 1 0,0-1-1,1 0 1,-1 0 0,0 1 0,1-1 0,-1 0 0,1 0 0,-1-1 0,1 1 0,0 0 0,-1-1 0,1 1 0,0 0 0,0-1 0,-1 0 0,1 1 0,0-1 0,2 0 0,5 0-1113,-1 1 0,0-1 0,0-1 1,1 1-1,-1-2 0,0 1 0,0-1 1,0 0-1,12-5 0,12-9-4224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05.662"/>
    </inkml:context>
    <inkml:brush xml:id="br0">
      <inkml:brushProperty name="width" value="0.025" units="cm"/>
      <inkml:brushProperty name="height" value="0.025" units="cm"/>
    </inkml:brush>
  </inkml:definitions>
  <inkml:trace contextRef="#ctx0" brushRef="#br0">0 761 10634,'4'-10'1420,"-2"5"-1324,28-63 3078,-28 64-2868,1 0 0,0-1 1,0 1-1,0 0 0,0 1 0,1-1 1,-1 1-1,1-1 0,0 1 0,0 0 1,0 0-1,1 1 0,-1-1 0,9-2 1,1-1 144,1 0 0,-1-1 0,0 0 1,-1-1-1,0-1 0,0 0 0,-1 0 1,0-2-1,-1 1 0,20-24 1,4-11 145,46-78 1,-77 116-506,41-69 935,-4-1-1,35-93 1,-76 169-1004,0 1-1,0-1 1,0 1 0,0 0-1,0-1 1,0 1 0,0 0 0,0-1-1,0 1 1,0 0 0,1-1-1,-1 1 1,0 0 0,0-1-1,0 1 1,1 0 0,-1-1 0,0 1-1,0 0 1,0-1 0,1 1-1,-1 0 1,0 0 0,1 0-1,-1-1 1,0 1 0,1 0 0,-1 0-1,0 0 1,1 0 0,-1-1-1,0 1 1,1 0 0,-1 0-1,0 0 1,1 0 0,-1 0 0,1 0-1,-1 0 1,0 0 0,1 0-1,-1 0 1,1 0 0,9 19 203,6 49-455,-13-50 418,27 125-21,26 106 254,-40-189-1338,3 0 1,28 57-1,-21-66-2484,-3-16-2643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7.668"/>
    </inkml:context>
    <inkml:brush xml:id="br0">
      <inkml:brushProperty name="width" value="0.025" units="cm"/>
      <inkml:brushProperty name="height" value="0.025" units="cm"/>
    </inkml:brush>
  </inkml:definitions>
  <inkml:trace contextRef="#ctx0" brushRef="#br0">27 45 4132,'9'-7'905,"14"-14"725,-16 5 7072,-10 22-3151,-10 8-3870,1 1-948,9-11-557,0 1 1,1-1-1,0 0 0,0 1 0,0-1 1,1 1-1,-1 0 0,1 0 0,0-1 1,1 1-1,-1 0 0,1 0 0,0 0 0,0 0 1,0 0-1,2 7 0,-1-9-189,1 1-1,-1 0 1,1-1-1,0 1 1,0-1-1,1 0 0,-1 1 1,1-1-1,-1 0 1,1 0-1,0-1 1,0 1-1,0-1 1,0 1-1,1-1 1,-1 0-1,1 0 1,-1-1-1,1 1 1,5 1-1,73 18-2369,-19-7 2380,-63-14 96,1 0 0,-1 0 1,1 0-1,-1 0 1,0 0-1,1 0 0,-1 0 1,1 0-1,-1 0 0,0 0 1,1 0-1,-1 0 0,0 1 1,1-1-1,-1 0 1,0 0-1,1 0 0,-1 1 1,0-1-1,1 0 0,-1 0 1,0 1-1,1-1 0,-1 0 1,0 1-1,0-1 1,0 0-1,1 1 0,-1-1 1,0 1-1,0-1 0,0 0 1,0 1-1,0-1 1,1 1-1,-14 7 1538,-24 1-644,4-4-523,-1-1 1,0-3-1,-40-1 0,74 0-557,0 0 0,-1 0-1,1 0 1,-1 0-1,1 0 1,-1 0-1,1 0 1,-1 0-1,1 0 1,0 0-1,-1 0 1,1 0 0,-1-1-1,1 1 1,-1 0-1,1 0 1,0 0-1,-1-1 1,1 1-1,0 0 1,-1 0-1,1-1 1,0 1 0,-1 0-1,1-1 1,0 1-1,-1 0 1,1-1-1,0 1 1,0 0-1,-1-1 1,1 1-1,0-1 1,0 1 0,0-1-1,0 1 1,0 0-1,0-1 1,0 1-1,-1-1 1,1 1-1,0-1 1,0 1-1,1-1 1,-1 0 0,12-17-7070,5 4 741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8.044"/>
    </inkml:context>
    <inkml:brush xml:id="br0">
      <inkml:brushProperty name="width" value="0.025" units="cm"/>
      <inkml:brushProperty name="height" value="0.025" units="cm"/>
    </inkml:brush>
  </inkml:definitions>
  <inkml:trace contextRef="#ctx0" brushRef="#br0">52 0 19699,'0'0'6304,"-3"8"-3608,-4 13-2434,1 0 0,1 0 0,0 1 0,2-1-1,1 1 1,0 0 0,2 0 0,0-1 0,6 34 0,0-14 28,2-1-1,2-1 1,1 0 0,24 53 0,-37-136-845,-5 19-681,-1 0-1,-1 1 1,-1 0 0,-15-24 0,-9-22-543,34 69 1794,0 1-1,0-1 1,0 1-1,0 0 1,0-1-1,0 1 1,0-1-1,0 1 1,0 0-1,0-1 1,0 1-1,1 0 1,-1-1-1,0 1 1,0-1-1,0 1 1,1 0-1,-1-1 1,0 1 0,0 0-1,1-1 1,-1 1-1,0 0 1,0 0-1,1-1 1,-1 1-1,0 0 1,1 0-1,-1 0 1,0-1-1,1 1 1,-1 0-1,1 0 1,-1 0-1,0 0 1,1 0-1,-1 0 1,1 0-1,-1 0 1,0 0-1,1 0 1,-1 0-1,1 0 1,-1 0-1,0 0 1,1 0-1,28 0-218,-21 0 9,25 0-2292,4 0-3258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8.386"/>
    </inkml:context>
    <inkml:brush xml:id="br0">
      <inkml:brushProperty name="width" value="0.025" units="cm"/>
      <inkml:brushProperty name="height" value="0.025" units="cm"/>
    </inkml:brush>
  </inkml:definitions>
  <inkml:trace contextRef="#ctx0" brushRef="#br0">134 1 18033,'0'0'13730,"-12"2"-12817,10-1-897,-12 2 9,1 0-1,0 1 0,-17 8 1,27-11-26,0 0 0,1 0 0,-1 1 0,0-1 0,0 1 0,1 0 0,-1 0 0,1 0 0,-1 0 1,1 0-1,0 1 0,0-1 0,0 1 0,0-1 0,0 1 0,1 0 0,-1-1 0,1 1 0,-1 0 1,1 0-1,0 0 0,0 0 0,1 0 0,-1 4 0,1-6 2,1 1 0,-1-1 0,1 1 0,-1-1 0,1 0 0,0 1 1,0-1-1,-1 1 0,1-1 0,0 0 0,1 0 0,-1 0 0,0 0 0,0 0 0,0 0 0,0 0 0,1 0 0,-1 0 0,1 0 0,-1-1 1,0 1-1,1 0 0,-1-1 0,1 0 0,-1 1 0,1-1 0,2 0 0,54 9-68,-43-7-24,9 0-334,66 13-2159,-83-14 2485,0 1-1,0 1 1,-1-1-1,1 1 1,0 0-1,-1 0 1,0 1-1,0 0 1,11 9-1,-16-12 130,0 0 0,0 0 0,0 0 1,0 1-1,0-1 0,0 0 0,0 1 0,-1-1 0,1 0 0,0 1 1,-1-1-1,1 1 0,-1-1 0,0 1 0,1-1 0,-1 1 0,0-1 0,0 1 1,0-1-1,0 1 0,0-1 0,-1 1 0,1-1 0,0 1 0,-1-1 1,1 1-1,-1-1 0,1 1 0,-1-1 0,0 0 0,1 1 0,-1-1 1,0 0-1,0 0 0,0 1 0,0-1 0,0 0 0,0 0 0,0 0 0,-1 0 1,1 0-1,0-1 0,-2 2 0,-7 5 177,0 0-1,-1-1 1,0-1 0,-13 6 0,3-2-183,0-2 1,-1 0-1,-43 7 1,7-11-4255,24-8-5817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9.108"/>
    </inkml:context>
    <inkml:brush xml:id="br0">
      <inkml:brushProperty name="width" value="0.025" units="cm"/>
      <inkml:brushProperty name="height" value="0.025" units="cm"/>
    </inkml:brush>
  </inkml:definitions>
  <inkml:trace contextRef="#ctx0" brushRef="#br0">5 0 17489,'0'0'12774,"0"10"-12122,-1 27-156,-1-21-430,1 0-1,0 0 1,2 0-1,0-1 1,0 1 0,7 23-1,-8-36-61,1-1-1,0 0 1,0 0-1,1 0 0,-1 0 1,0-1-1,1 1 1,-1 0-1,1-1 1,-1 1-1,1 0 1,0-1-1,0 0 0,0 1 1,0-1-1,0 0 1,0 0-1,0 0 1,0 0-1,3 0 1,-1 0 15,0-1 0,0 1 0,1-1 0,-1 0 0,0-1 0,0 1 0,0-1 0,0 1 0,0-1 0,6-3 0,3-1 29,-1 0 0,1-1 1,-1-1-1,0 0 0,16-14 0,-3-2 36,-20 17-59,0 1-1,0 0 0,1 0 0,0 0 0,0 1 0,0 0 1,0 0-1,1 0 0,8-3 0,-15 7-24,1 0 0,-1 1 0,1-1 0,-1 0 0,1 0 0,-1 1 0,1-1 0,-1 0 0,1 1 0,-1-1 0,0 0 0,1 1 0,-1-1 0,0 1 0,1-1 0,-1 1 0,0-1 0,1 1 0,-1-1 0,0 1 0,0-1 0,0 1 0,1-1 0,-1 1 0,0-1 0,0 1 0,0-1 0,0 1 0,0-1 0,0 1 0,0-1 0,0 1 0,-1 0 0,2 26 0,-2-22 0,1-1 0,0-1 0,0 1 0,0 0 0,0 0 0,1-1 0,0 1 0,-1-1 0,1 1 0,1 0 0,-1-1 0,0 0 0,4 6 0,-4-8 0,0 0 0,1 0 0,-1 0 0,1 0 0,0 0 0,-1 0 0,1-1 0,0 1 0,-1-1 0,1 1 0,0-1 0,0 1 0,-1-1 0,1 0 0,0 0 0,0 0 0,0 0 0,0 0 0,-1 0 0,1-1 0,0 1 0,0 0 0,-1-1 0,1 0 0,0 1 0,-1-1 0,1 0 0,2-1 0,12-6 0,-1 0 0,0-1 0,21-16 0,35-20 0,-65 42 0,0 1 0,0-1 0,1 1 0,-1 0 0,0 0 0,1 1 0,-1 0 0,1 0 0,0 1 0,7 0 0,-13 0 2,1 1 0,-1 0 0,0 0 0,0 0-1,0 0 1,0 0 0,0 0 0,0 0 0,0 0 0,0 0 0,0 0 0,0 1 0,-1-1-1,1 0 1,0 1 0,-1-1 0,1 1 0,-1-1 0,0 0 0,1 1 0,-1-1 0,0 1-1,0-1 1,0 1 0,0-1 0,0 1 0,0-1 0,-1 3 0,-3 47-276,-2-26-1307,3-17-1726,-1 0-4019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9.450"/>
    </inkml:context>
    <inkml:brush xml:id="br0">
      <inkml:brushProperty name="width" value="0.025" units="cm"/>
      <inkml:brushProperty name="height" value="0.025" units="cm"/>
    </inkml:brush>
  </inkml:definitions>
  <inkml:trace contextRef="#ctx0" brushRef="#br0">18 53 25720,'0'0'6631,"-18"-53"-18899</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0.585"/>
    </inkml:context>
    <inkml:brush xml:id="br0">
      <inkml:brushProperty name="width" value="0.025" units="cm"/>
      <inkml:brushProperty name="height" value="0.025" units="cm"/>
    </inkml:brush>
  </inkml:definitions>
  <inkml:trace contextRef="#ctx0" brushRef="#br0">171 324 6246,'0'0'19800,"-12"-5"-18172,4 0-1375,6 3-199,-1 1-1,0-1 1,0 0-1,0 1 1,0-1-1,0 1 1,0 0-1,0 0 1,-1 0-1,1 1 1,0-1-1,0 1 1,-1-1-1,1 1 1,0 0-1,-1 0 1,1 1-1,0-1 1,-1 1-1,1 0 1,0 0-1,0 0 1,0 0 0,-6 3-1,4 0-16,0-1 0,0 1 0,0 0 0,0 1 0,1-1 1,0 1-1,0 0 0,0 0 0,1 0 0,0 1 0,0-1 0,0 1 0,0-1 0,1 1 0,0 0 0,0 0 1,1 0-1,-2 12 0,3-17-35,0 0 1,0 1-1,1-1 1,-1 1-1,0-1 1,1 0-1,-1 0 0,1 1 1,-1-1-1,1 0 1,0 0-1,0 0 1,-1 1-1,1-1 1,0 0-1,0 0 1,0 0-1,0 0 1,0-1-1,0 1 1,0 0-1,1 0 1,-1-1-1,0 1 1,0 0-1,1-1 0,-1 1 1,0-1-1,0 0 1,1 1-1,-1-1 1,1 0-1,-1 0 1,0 0-1,1 0 1,-1 0-1,0 0 1,1 0-1,-1-1 1,2 1-1,6-1 20,0-1 1,0 1-1,0-1 0,-1-1 0,13-4 1,0-4 29,1-1 0,-1 0 0,-1-2 0,0 0 1,-1-1-1,-1-1 0,28-32 0,-25 24 288,-2-1 0,0 0-1,-2-1 1,-1-1 0,20-46-1,-33 66-290,0 2-44,0-1 0,-1 1 0,0-1-1,0 0 1,0 0 0,-1 0 0,1 0 0,-2 0 0,1-1-1,-1 1 1,0-9 0,-2 16-5,0 0 0,0 0 0,0 1 0,1-1 0,-1 0 0,0 1 0,1-1 0,-1 1 0,1 0 0,-1-1 0,1 1 0,-2 2 0,-15 29 0,0 1 0,3 1 0,0 0 0,3 1 0,1 0 0,-9 51 0,17-74 0,1 0 0,0 0 0,1 0 0,1 0 0,1 20 0,-1-31 0,0 1 0,1-1 0,-1 0 0,1 0 0,-1 0 0,1 0 0,0 0 0,0 1 0,0-1 0,0-1 0,0 1 0,1 0 0,-1 0 0,1 0 0,-1-1 0,1 1 0,-1-1 0,1 1 0,0-1 0,0 1 0,0-1 0,0 0 0,0 0 0,0 0 0,0 0 0,0 0 0,0-1 0,0 1 0,0-1 0,0 1 0,1-1 0,-1 0 0,0 0 0,0 0 0,1 0 0,-1 0 0,0 0 0,4-2 0,3 0 0,0 0 0,0-1 0,0 0 0,-1-1 0,1 0 0,-1 0 0,0-1 0,0 0 0,0 0 0,-1-1 0,0 0 0,0 0 0,-1-1 0,1 0 0,-1 0 0,5-9 0,6-8 0,-1-1 0,-1 0 0,21-51 0,-30 60 0,3-7 0,-9 39 0,-21 72 0,15-71 0,0 1 0,2 0 0,1 0 0,0 0 0,1 1 0,0 23 0,2-41-71,1 0 1,-1 1-1,0-1 0,1 1 1,-1-1-1,1 0 1,-1 0-1,1 1 0,-1-1 1,1 0-1,0 0 0,0 0 1,0 0-1,0 1 0,0-1 1,0-1-1,0 1 0,0 0 1,0 0-1,0 0 1,0 0-1,0-1 0,1 1 1,-1-1-1,0 1 0,1-1 1,-1 1-1,0-1 0,1 0 1,-1 1-1,1-1 1,-1 0-1,0 0 0,1 0 1,-1 0-1,0 0 0,1-1 1,-1 1-1,1 0 0,-1-1 1,0 1-1,3-2 0,1 1-713,1 0 0,-1-1 0,1 0 0,-1-1-1,0 1 1,0-1 0,0 0 0,0 0 0,7-6-1,12-17-10404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2.159"/>
    </inkml:context>
    <inkml:brush xml:id="br0">
      <inkml:brushProperty name="width" value="0.025" units="cm"/>
      <inkml:brushProperty name="height" value="0.025" units="cm"/>
    </inkml:brush>
  </inkml:definitions>
  <inkml:trace contextRef="#ctx0" brushRef="#br0">143 60 23094,'0'0'5077,"-11"9"-3054,8-6-1884,-4 3 41,0 0-1,1 0 1,0 1-1,0 0 1,0 0-1,1 1 1,0-1-1,0 1 1,1 0-1,-4 11 1,-5 24-53,2 1-1,2 0 1,-5 66 0,6 135-236,6-93-193,-1-296-2996,-1 80 1568,9-110 0,-5 169 1732,0 0 0,1 0 0,0 0 0,0 0 0,0 0 0,0 0 0,1 1 0,0-1 0,0 1 1,0-1-1,1 1 0,-1-1 0,1 1 0,0 0 0,0 1 0,0-1 0,1 0 0,-1 1 0,1 0 1,0-1-1,0 2 0,0-1 0,0 0 0,1 1 0,-1 0 0,1 0 0,7-2 0,9-3 52,0-1 0,-1-1 0,0-1 0,0 0 0,-1-1 0,-1-2 0,27-21 0,-37 27 46,0-1-1,-1 0 1,0 0 0,0 0 0,-1-1-1,0 0 1,-1 0 0,1 0-1,-2-1 1,0 1 0,0-1-1,0-1 1,-1 1 0,-1 0-1,0-1 1,0 1 0,-1-17-1,0 26-80,-1 0-1,0 1 0,0-1 1,0 0-1,0 0 1,1 1-1,-1-1 0,0 0 1,-1 1-1,1-1 0,0 0 1,0 0-1,0 1 0,0-1 1,0 0-1,-1 1 0,1-1 1,0 0-1,-1 1 0,1-1 1,0 0-1,-1 1 0,1-1 1,-1 1-1,1-1 1,-1 1-1,1-1 0,-1 1 1,1-1-1,-1 1 0,0 0 1,1-1-1,-1 1 0,1 0 1,-1-1-1,0 1 0,1 0 1,-1 0-1,0 0 0,0-1 1,1 1-1,-1 0 0,0 0 1,1 0-1,-1 0 0,0 0 1,0 0-1,1 1 1,-1-1-1,0 0 0,1 0 1,-1 0-1,0 1 0,1-1 1,-1 0-1,0 1 0,1-1 1,-2 1-1,-2 1 13,1 1 0,-1-1 0,0 1 0,1 0 0,-1 0 0,1 0 0,0 1 0,-4 5 0,-21 35 236,3 2 0,2 1 1,2 0-1,1 2 0,3 0 1,3 1-1,1 1 0,3 0 1,1 1-1,4-1 0,1 1 1,4 66-1,0-108-267,1-1 0,0 1 0,0-1 0,1 1 0,0-1 0,1 0 0,0 0 0,1 0 0,0 0 0,0 0 0,0-1 0,1 0 0,8 10 0,-13-17 0,0-1 1,1 1-1,-1-1 0,1 1 1,-1-1-1,0 1 0,1-1 1,-1 1-1,1-1 0,-1 1 1,1-1-1,0 0 0,-1 1 1,1-1-1,-1 0 1,1 0-1,0 1 0,-1-1 1,1 0-1,0 0 0,-1 0 1,1 0-1,-1 0 0,1 0 1,0 0-1,-1 0 0,1 0 1,0 0-1,-1 0 0,1 0 1,0 0-1,-1-1 0,1 1 1,0 0-1,-1 0 0,1-1 1,-1 1-1,1 0 0,-1-1 1,1 1-1,-1-1 0,1 1 1,-1 0-1,1-1 0,-1 1 1,1-1-1,-1 0 1,0 1-1,1-1 0,-1 1 1,0-1-1,0 1 0,1-1 1,-1 0-1,0 1 0,0-1 1,0-1-1,7-42-83,-7 41 66,4-83-1524,-4 25-5944,-9-81 0,-3 71 9267,22 71 2785,19 12-4788,-23-10 669,7 3-127,1-1-1,0-1 1,0 0-1,0 0 1,0-2-1,0 0 1,0 0-1,1-1 1,-1-1-1,22-4 1,-30 4-11,0-1 0,1 0 0,-1 0 0,0 0 0,0-1 0,0 0 0,0 0 1,0 0-1,-1-1 0,10-8 0,-11 8-234,-2 1 0,1-1 0,0 1 0,-1-1 0,1 0 1,-1 0-1,0 0 0,-1 0 0,1 0 0,-1 0 0,1-1 0,-1 1 0,0-1 0,-1 1 0,1 0 1,-1-1-1,0-7 0,-1 12-76,1-1 1,0 0 0,-1 0-1,1 0 1,-1 0 0,1 0-1,-1 1 1,0-1 0,1 0-1,-1 1 1,0-1 0,1 0-1,-1 1 1,0-1 0,0 1-1,0-1 1,1 1 0,-1-1-1,0 1 1,0 0 0,0-1 0,0 1-1,0 0 1,0 0 0,0 0-1,0-1 1,0 1 0,0 0-1,0 0 1,0 0 0,1 1-1,-1-1 1,0 0 0,0 0-1,0 1 1,0-1 0,-1 1-1,-38 11-180,32-7 240,1 1 1,0-1 0,0 1-1,1 1 1,-1-1-1,1 1 1,-7 12 0,10-16 0,0 1 1,1 0-1,0 0 1,0 0 0,0 1-1,0-1 1,1 0-1,0 1 1,-1-1 0,2 1-1,-1-1 1,0 1 0,1-1-1,0 1 1,0 0-1,2 7 1,-1-10-55,0-1 0,0 1-1,0 0 1,1-1 0,-1 0 0,0 1-1,1-1 1,0 0 0,-1 0 0,1 1-1,0-1 1,-1-1 0,1 1 0,0 0 0,0 0-1,0-1 1,0 1 0,0-1 0,0 1-1,0-1 1,0 0 0,0 0 0,0 0-1,0 0 1,0 0 0,0 0 0,3-1 0,5 0 21,0 0 0,0-1 0,0 0 1,11-4-1,16-10-405,-29 11 216,0 1 0,0 0 0,1 1 0,-1 0 0,1 0 0,0 1 0,16-2-1,-23 5 154,-1 1 0,1-1-1,-1 1 1,0 0-1,1-1 1,-1 1 0,0 0-1,0 0 1,0 0-1,0 0 1,-1 0 0,1 0-1,0 3 1,16 28 472,-14-31-431,1 0-1,-1 0 1,1-1-1,-1 1 1,1-1-1,0 0 1,-1 0-1,1 0 1,0-1-1,0 1 1,0-1-1,-1 0 1,1 0-1,0 0 1,0-1-1,0 1 1,0-1-1,-1 0 1,8-3-1,-1 1-1,1-1 1,-1-1-1,0 0 1,0-1-1,12-9 1,-11 7-14,-1 0 1,-1-1 0,1 0-1,8-12 1,-15 17-2,0 1 0,-1-1 0,1 1 1,-1-1-1,0 1 0,0-1 0,-1 0 0,1 0 0,-1 0 0,0 0 0,0-1 0,0 1 1,-1 0-1,1 0 0,-1 0 0,0-6 0,0 9-16,-1 1 1,1-1 0,0 1-1,-1-1 1,1 1-1,0-1 1,-1 1-1,1-1 1,-1 1 0,1-1-1,-1 1 1,1 0-1,-1-1 1,1 1-1,-1 0 1,1-1 0,-1 1-1,0 0 1,1 0-1,-1 0 1,1-1-1,-1 1 1,0 0 0,1 0-1,-1 0 1,0 0-1,1 0 1,-1 0-1,1 0 1,-1 0-1,0 1 1,1-1 0,-1 0-1,1 0 1,-1 0-1,0 1 1,1-1-1,-1 0 1,1 1 0,-1-1-1,1 0 1,-1 1-1,1-1 1,-1 1-1,1 0 1,-26 16 22,23-12-24,0-1 0,0 1 0,0 0 0,0 0 0,1 0 0,0 0 0,0 0 0,0 1 0,1-1 0,0 1 0,0-1 0,0 1 0,0 8 0,1-12 0,0 1 0,1-1 0,-1 1 0,1-1 0,-1 1 0,1-1 0,0 1 0,-1-1 0,1 0 0,1 1 0,-1-1 0,0 0 0,0 0 0,1 0 0,-1 0 0,1 0 0,0 0 0,0 0 0,0-1 0,-1 1 0,2-1 0,-1 1 0,0-1 0,0 0 0,0 0 0,0 0 0,1 0 0,-1 0 0,1 0 0,-1 0 0,4 0 0,8 0-118,0 0 0,1-1 0,-1-1 0,0 0 1,1-1-1,-1 0 0,0-1 0,0-1 0,-1 0 0,1-1 0,14-7 0,-12 5-51,-1 1-1,1 1 1,1 0-1,-1 1 1,0 1-1,1 1 1,22-1-1,-38 3 154,0 0 0,0 0 1,-1 0-1,1 0 0,0 1 0,0-1 0,-1 0 0,1 1 0,-1-1 0,1 1 0,0-1 0,-1 0 0,1 1 0,-1-1 0,1 1 0,-1 0 0,1-1 0,-1 1 0,1-1 0,-1 1 1,1 0-1,-1-1 0,0 1 0,1 0 0,-1-1 0,0 1 0,0 0 0,0 0 0,0-1 0,1 1 0,-1 0 0,0 0 0,0-1 0,0 1 0,-1 1 0,1-1 17,0 0 1,0 0-1,0-1 0,0 1 0,0 0 0,0 0 1,0 0-1,0-1 0,1 1 0,-1 0 0,0 0 0,0 0 1,1-1-1,-1 1 0,0 0 0,1 0 0,-1-1 0,1 1 1,-1 0-1,1-1 0,-1 1 0,1-1 0,0 1 0,-1 0 1,1-1-1,0 0 0,-1 1 0,1-1 0,0 1 0,-1-1 1,1 0-1,0 1 0,0-1 0,0 0 0,-1 0 0,1 0 1,0 0-1,1 1 0,2-2 12,1 0 1,-1 1 0,0-1-1,0-1 1,0 1-1,0-1 1,0 1-1,0-1 1,0 0-1,0 0 1,-1-1-1,1 1 1,4-5-1,44-46 54,-35 34-62,12-14-6,-1-1-1,-2-1 1,-2-1-1,-1-1 1,-2-1-1,32-81 1,-51 116-48,0-3-89,0 1 0,-1 0 0,1-1 0,-1 1 0,0-1 0,0-8 0,-14 33-326,-2 8 834,1 2 0,2 0 0,1 0 1,1 2-1,1-1 0,2 1 0,1 0 0,2 0 0,1 0 0,1 1 0,5 56 1,10-17-203,-13-68-227,1 1 0,0 0 0,0-1 0,1 1 0,-1-1 1,1 1-1,0-1 0,0 0 0,0 0 0,0 1 0,0-1 0,1-1 0,0 1 0,-1 0 1,1-1-1,3 3 0,-7-50-1148,-7 25 1150,-2-1-1,0 2 0,-1 0 0,-1 0 0,0 1 0,-2 0 1,0 1-1,-24-23 0,-33-43-30,70 83 110,0 0 0,1-1 0,-1 0 0,1 1 0,-1-1 0,1 1 0,-1-1 0,1 0 0,-1 1 0,1-1 0,-1 0 0,1 0-1,0 1 1,-1-1 0,1 0 0,0 0 0,0 1 0,0-1 0,0 0 0,0 0 0,-1 0 0,1 0 0,1 1 0,-1-1 0,0 0 0,0 0 0,0 0 0,0 1 0,1-1 0,-1 0 0,0 0 0,0 1 0,1-1 0,-1 0 0,1 0 0,-1 1 0,1-1 0,-1 0 0,1 1 0,-1-1 0,1 1 0,0-1 0,-1 1 0,1-1 0,0 1 0,-1-1 0,1 1 0,0 0 0,0-1 0,-1 1 0,2 0 0,49-8 1429,-37 8-1312,98-7-81,44-5-367,-154 12 179,33-9-1568,-22-1-2237,-13 10 3541,0-1 1,0 0-1,1 1 0,-1-1 0,0 0 1,0 1-1,0-1 0,0 0 1,0 0-1,0 1 0,0-1 1,0 0-1,0 1 0,0-1 1,0 0-1,0 0 0,0 1 1,-1-1-1,1 0 0,0 1 0,-1-2 1,-14-18-15489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2.502"/>
    </inkml:context>
    <inkml:brush xml:id="br0">
      <inkml:brushProperty name="width" value="0.025" units="cm"/>
      <inkml:brushProperty name="height" value="0.025" units="cm"/>
    </inkml:brush>
  </inkml:definitions>
  <inkml:trace contextRef="#ctx0" brushRef="#br0">0 38 18353,'16'-14'481,"12"1"-1410,3 3-5093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3.299"/>
    </inkml:context>
    <inkml:brush xml:id="br0">
      <inkml:brushProperty name="width" value="0.025" units="cm"/>
      <inkml:brushProperty name="height" value="0.025" units="cm"/>
    </inkml:brush>
  </inkml:definitions>
  <inkml:trace contextRef="#ctx0" brushRef="#br0">151 52 6374,'0'0'8429,"1"-8"-4254,2-26-1378,-3 34-2734,0-1-1,0 1 1,0 0-1,0-1 1,0 1-1,0-1 1,0 1-1,0 0 1,-1-1 0,1 1-1,0 0 1,0-1-1,0 1 1,-1 0-1,1-1 1,0 1-1,0 0 1,-1-1-1,1 1 1,0 0-1,-1 0 1,1-1-1,0 1 1,-1 0-1,1 0 1,0 0-1,-1-1 1,1 1-1,-1 0 1,1 0-1,0 0 1,-1 0 0,1 0-1,-1 0 1,1 0-1,0 0 1,-1 0-1,1 0 1,-1 0-1,1 0 1,-1 0-1,-15 6 1065,9-1-826,1 0-1,-1 1 1,1-1-1,0 1 1,1 1-1,-1-1 1,1 1-1,0 0 1,-4 9-1,-32 72 213,36-75-505,1 0 1,0 1-1,0 0 0,2 0 0,0 0 0,0 0 0,1 0 1,1 15-1,1-26-7,-1 0 1,0 0-1,1 0 1,0 0 0,0 0-1,0 0 1,0 0-1,0 0 1,1 0-1,-1 0 1,1 0-1,0-1 1,0 1 0,0-1-1,0 1 1,4 3-1,-3-4 16,1-1 0,-1 1 0,1-1 0,-1 1 0,1-1 0,-1 0 0,1 0 0,0-1 0,-1 1 0,1-1 0,0 0 0,0 0 0,-1 0 0,1 0 0,0-1 0,-1 1 0,8-3 0,-1 0 111,1-1-1,-1-1 1,0 1 0,0-2 0,0 1 0,-1-1-1,0-1 1,0 0 0,-1 0 0,1-1-1,12-15 1,2-5 276,-1-1-1,24-40 1,-23 26-15,-9 19-539,-26 62-14,4-18 218,1 1 1,1 1 0,1-1 0,1 1 0,1 0 0,-1 26 0,4-47-53,0 0 0,0 0 0,0 0 0,0-1 0,0 1 0,0 0 0,1 0 0,-1 0 0,0 0 0,0 0 0,1 0 0,-1 0 0,1 0 0,-1 0 0,1-1 0,-1 1 0,1 0 0,-1 0 0,1 0 0,0-1 0,-1 1 0,1 0 0,0-1 0,0 1 0,-1-1 0,1 1 0,0-1 0,2 1 0,-1 0 1,0-1 0,1 0-1,-1 1 1,1-1 0,-1 0 0,0-1 0,1 1 0,-1 0-1,1-1 1,-1 1 0,4-2 0,3-2 1,1 0 0,-1 0 0,0-1 0,14-9 0,9-13-4,29-30 0,-6 5 0,-55 52 0,1-1 0,-1 1 0,1-1 0,-1 1 0,1-1 0,-1 1 0,0-1 0,1 1 0,0-1 0,-1 1 0,1 0 0,-1 0 0,1-1 0,-1 1 0,1 0 0,0 0 0,-1-1 0,1 1 0,-1 0 0,1 0 0,0 0 0,-1 0 0,1 0 0,0 0 0,-1 0 0,1 0 0,0 0 0,-1 0 0,1 1 0,-1-1 0,2 0 0,3 21 0,-11 46 0,3-47 0,5 4 0,7-15 0,-7-9 0,1-1 0,-1 0 0,0 0 0,0 1 0,1-1 0,-1 0 0,0-1 0,0 1 0,0 0 0,0-1 0,0 1 0,-1-1 0,1 1 0,0-1 0,1-2 0,149-172 0,-152 176 0,0 0 0,1-1 0,-1 1 0,0 0 0,0 0 0,0 0 0,0 0 0,0 0 0,0 0 0,1 0 0,-1 0 0,0 0 0,0 0 0,0-1 0,0 1 0,0 0 0,1 0 0,-1 0 0,0 0 0,0 0 0,0 0 0,0 0 0,0 0 0,1 0 0,-1 0 0,0 0 0,0 0 0,0 0 0,0 1 0,1-1 0,-1 0 0,0 0 0,0 0 0,0 0 0,0 0 0,0 0 0,0 0 0,1 0 0,-1 0 0,0 0 0,0 1 0,0-1 0,0 0 0,0 0 0,0 0 0,0 0 0,0 0 0,0 0 0,0 1 0,1-1 0,-1 0 0,0 0 0,0 0 0,0 0 0,0 1 0,0-1 0,0 0 0,0 0 0,0 0 0,0 0 0,0 0 0,0 1 0,0-1 0,0 0 0,-1 0 0,2 11 0,-1-11 0,-2 22 0,-1-1 0,-8 30 0,6-33 0,1 0 0,1 1 0,0 0 0,1 20 0,2-38-30,0 0-1,0 0 1,1-1 0,-1 1-1,0 0 1,0 0 0,0-1-1,1 1 1,-1 0 0,0 0-1,1-1 1,-1 1-1,1 0 1,-1-1 0,0 1-1,1-1 1,0 1 0,-1-1-1,1 1 1,-1-1 0,1 1-1,0-1 1,-1 1 0,1-1-1,0 0 1,-1 1 0,1-1-1,0 0 1,0 0 0,-1 1-1,1-1 1,0 0-1,0 0 1,-1 0 0,1 0-1,0 0 1,0 0 0,-1 0-1,1 0 1,0-1 0,0 1-1,-1 0 1,1 0 0,0 0-1,0-1 1,-1 1 0,1-1-1,0 1 1,0-1 0,4-1-516,0 0 1,0-1 0,0 1 0,-1-1 0,0 0 0,6-5 0,14-18-5584,2-5-3549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3.722"/>
    </inkml:context>
    <inkml:brush xml:id="br0">
      <inkml:brushProperty name="width" value="0.025" units="cm"/>
      <inkml:brushProperty name="height" value="0.025" units="cm"/>
    </inkml:brush>
  </inkml:definitions>
  <inkml:trace contextRef="#ctx0" brushRef="#br0">164 1 22709,'0'0'8627,"-3"9"-7724,-25 108-727,4 1 0,-10 152 0,33-248-176,3-9-111,3-15-201,2-11-776,-5 1 819,0 1-1,-1 0 1,0-1 0,-1 1-1,0-1 1,-1 1 0,0 0-1,-4-16 1,2 14 339,-1 1 0,0-1 0,-1 1-1,0-1 1,-1 1 0,0 1 0,-1-1 0,0 1 0,-1 0 0,-1 1 0,-13-15 0,30 31 665,1 0 0,0 0 0,0-1 0,0 0 0,19 6 0,21 1-3072,-44-11 709,0 0 1,0-1-1,0 0 0,0 0 0,0-1 1,9-1-1,-1-3-9625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06.408"/>
    </inkml:context>
    <inkml:brush xml:id="br0">
      <inkml:brushProperty name="width" value="0.025" units="cm"/>
      <inkml:brushProperty name="height" value="0.025" units="cm"/>
    </inkml:brush>
  </inkml:definitions>
  <inkml:trace contextRef="#ctx0" brushRef="#br0">15 1 13421,'0'0'7271,"0"91"-6983,-1-30 320,-6 11 161,2 2-384,3 0-289,2-5-160,0-11-2531,0-12-3395,0-10-4323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4.065"/>
    </inkml:context>
    <inkml:brush xml:id="br0">
      <inkml:brushProperty name="width" value="0.025" units="cm"/>
      <inkml:brushProperty name="height" value="0.025" units="cm"/>
    </inkml:brush>
  </inkml:definitions>
  <inkml:trace contextRef="#ctx0" brushRef="#br0">8 0 19731,'0'0'6630,"3"74"-3235,-3-34-2082,0 1-384,-5 0-384,0 1-449,5-5-64,0-7-577,0-7-1024,7-11-801,4-8-961,-1-4-1058,-2-13-2625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4.441"/>
    </inkml:context>
    <inkml:brush xml:id="br0">
      <inkml:brushProperty name="width" value="0.025" units="cm"/>
      <inkml:brushProperty name="height" value="0.025" units="cm"/>
    </inkml:brush>
  </inkml:definitions>
  <inkml:trace contextRef="#ctx0" brushRef="#br0">1 0 19026,'0'0'9705,"47"57"-19474,-25-38 576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4.771"/>
    </inkml:context>
    <inkml:brush xml:id="br0">
      <inkml:brushProperty name="width" value="0.025" units="cm"/>
      <inkml:brushProperty name="height" value="0.025" units="cm"/>
    </inkml:brush>
  </inkml:definitions>
  <inkml:trace contextRef="#ctx0" brushRef="#br0">340 23 15759,'-12'-2'9577,"10"1"-9470,-39-6 2487,-71-5 1,102 12-2453,0-1 0,-1 1 1,1 1-1,0-1 1,0 2-1,0 0 0,0 0 1,0 1-1,0 0 0,0 0 1,1 1-1,-1 0 0,1 1 1,-9 6-1,17-10-150,0 0 1,0 0-1,0 0 1,0 0-1,0 0 0,0 0 1,0 0-1,0 0 1,0 0-1,0 0 1,1 0-1,-1 1 0,0-1 1,1 0-1,-1 1 1,1-1-1,0 0 0,-1 1 1,1-1-1,0 0 1,0 2-1,0-2-12,0 0 0,1 1 1,-1-1-1,1 0 0,0 0 0,-1 0 0,1 0 0,0-1 0,-1 1 1,1 0-1,0 0 0,0 0 0,0-1 0,0 1 0,0 0 0,0-1 1,0 1-1,0-1 0,2 2 0,7 1-153,0 0 1,0 0-1,0-1 0,13 2 1,-19-4 120,80 9-1045,-54-7 935,-1 1 0,0 1 0,0 1 0,0 2 0,0 1 0,29 13 0,-56-21 186,0 1 1,0 0-1,-1-1 0,1 1 1,0 0-1,-1 0 0,1 0 1,-1 0-1,1 1 0,-1-1 1,1 0-1,-1 1 0,0-1 1,0 0-1,1 1 0,-1 0 1,0-1-1,0 1 0,-1 0 1,1-1-1,0 1 0,-1 0 1,2 3-1,-3-3 47,1 0 0,-1 0 0,1 0-1,-1 0 1,0 0 0,0 0 0,0 0 0,0 0-1,0-1 1,0 1 0,-1 0 0,1-1 0,0 1 0,-1-1-1,1 0 1,-1 1 0,-3 1 0,-8 6 299,-1-1 0,-1-1 1,1 0-1,-17 5 0,3-2-370,1-2 0,-2-1 0,1-1 0,-1-1 0,-54 1 0,81-5-75,1-1 0,-1 0 1,1 0-1,-1 0 0,0 0 0,1 0 1,-1-1-1,1 1 0,-1 0 0,1-1 0,-1 1 1,1-1-1,0 0 0,-1 1 0,1-1 1,0 0-1,-1 0 0,1 0 0,0 0 0,0 0 1,0 0-1,0 0 0,0 0 0,0 0 1,0-1-1,0 1 0,0 0 0,0-1 1,1 1-1,-1 0 0,1-1 0,-1 1 0,1-1 1,-1 1-1,1-4 0,0 1-364,0 0 1,0 0-1,1 0 0,-1 0 0,1 0 0,0 0 1,0 0-1,1 0 0,-1 1 0,1-1 0,0 0 1,0 1-1,3-5 0,25-28-7286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5.554"/>
    </inkml:context>
    <inkml:brush xml:id="br0">
      <inkml:brushProperty name="width" value="0.025" units="cm"/>
      <inkml:brushProperty name="height" value="0.025" units="cm"/>
    </inkml:brush>
  </inkml:definitions>
  <inkml:trace contextRef="#ctx0" brushRef="#br0">55 45 17809,'0'0'14296,"-6"14"-13730,-3 4-552,2 1-1,0 1 1,1 0 0,1-1 0,1 2-1,-3 38 1,6-52-14,-2 55 0,8 105 0,-3-151 0,0 1 0,1-1 0,0 0 0,2 0 0,0 0 0,0-1 0,2 0 0,-1 0 0,2 0 0,0-1 0,18 23 0,-24-34-322,1 0 0,0 0 1,0 0-1,0-1 0,0 1 0,0-1 0,1 0 1,-1 0-1,0 0 0,1 0 0,0-1 1,-1 0-1,1 1 0,0-1 0,0 0 0,0-1 1,6 1-1,-7-1 66,-1 0 0,0-1 0,1 1 0,-1-1 0,0 1-1,0-1 1,1 0 0,-1 0 0,0 0 0,0 0 0,0 0 0,0-1 0,0 1 0,0-1 0,-1 1 0,1-1 0,0 0 0,-1 1 0,1-1 0,-1 0-1,0 0 1,1 0 0,-1 0 0,0 0 0,0 0 0,0-1 0,-1 1 0,1 0 0,0-5 0,1-2-777,0 0 1,0-1-1,-1 1 0,-1-1 1,0-12-1,-1 13 819,0 0-1,-1 0 1,0 0 0,-6-15-1,-1 2 2448,-2 1 0,-1 0 0,-18-25 0,5 8 2904,24 36-5022,-1 0 0,1 0 0,0-1 0,0 1 0,0 0 0,0 0 1,0-1-1,1 1 0,-1-1 0,1 1 0,-1 0 0,1-1 0,0 1 0,0-1 0,0 1 0,0-1 0,1 1 0,-1 0 0,1-1 0,-1 1 1,2-3-1,1-2 352,1 1 1,0 0 0,0 0 0,0 0-1,9-9 1,-8 9-245,1 0-1,-1 0 1,-1-1-1,1 0 1,3-8-1,20-69-216,-22 61-14,1 1 0,1 0 0,13-25-1,-22 43-1410,-9 5 777,-25 12 592,-13 3-855,44-15 870,-1 0 0,1-1 0,0 1 0,-1-1 0,1 0 0,0-1 0,-1 1 0,1-1 0,0 0 0,0 0 0,0 0 0,-1 0 0,1-1 0,0 1 0,1-1 0,-1 0 0,0-1 0,0 1 0,1-1 0,0 1 0,-1-1 0,1 0 0,0 0 0,-4-6 0,6 9-3,1 0 0,0-1 1,0 1-1,-1 0 0,1 0 1,0-1-1,-1 1 0,1 0 0,0-1 1,0 1-1,-1 0 0,1-1 1,0 1-1,0 0 0,0-1 1,0 1-1,-1 0 0,1-1 1,0 1-1,0-1 0,0 1 1,0 0-1,0-1 0,0 1 1,0-1-1,0 1 0,0 0 1,0-1-1,0 1 0,0-1 0,1 1 1,-1 0-1,0-1 0,0 1 1,0 0-1,0-1 0,1 1 1,-1 0-1,0-1 0,0 1 1,1 0-1,-1-1 0,0 1 1,1 0-1,-1 0 0,1-1 1,27-8 606,37 3 1044,-4 6-312,102 13-1,-15 9-2401,-203-29-3961,-32 4 6670,83 3-1483,0 1 0,0 0 1,0 0-1,0 0 0,0 0 0,0 1 0,1-1 1,-1 1-1,0 0 0,1 0 0,-1 0 1,1 1-1,0-1 0,0 1 0,0 0 0,0 0 1,1 0-1,-5 6 0,-5 8 804,0 1 0,-12 27 0,11-20-634,-7 13-295,1 1 0,2 0 0,2 2 0,2 0 0,1 1 0,2 0 0,-7 74 0,22-120-2815,7-17-6867,-5 5 78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5.961"/>
    </inkml:context>
    <inkml:brush xml:id="br0">
      <inkml:brushProperty name="width" value="0.025" units="cm"/>
      <inkml:brushProperty name="height" value="0.025" units="cm"/>
    </inkml:brush>
  </inkml:definitions>
  <inkml:trace contextRef="#ctx0" brushRef="#br0">1 1 25240,'8'11'128,"10"-8"-3171,3-3-384,0 0-10154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6.287"/>
    </inkml:context>
    <inkml:brush xml:id="br0">
      <inkml:brushProperty name="width" value="0.025" units="cm"/>
      <inkml:brushProperty name="height" value="0.025" units="cm"/>
    </inkml:brush>
  </inkml:definitions>
  <inkml:trace contextRef="#ctx0" brushRef="#br0">271 325 2626,'0'0'11062,"-12"1"-6728,-1-1-3559,1 1 0,0 0-1,-1 1 1,1 1 0,0 0-1,0 0 1,0 1 0,-15 8-1,14-5-162,0 1-1,1 0 0,0 1 0,0 0 1,1 1-1,-15 16 0,22-21-436,1 0-1,-1-1 1,1 1 0,0 0 0,0 1-1,1-1 1,-1 1 0,1-1-1,0 1 1,1 0 0,-1-1-1,1 1 1,0 0 0,1 0 0,0 0-1,-1 0 1,2 0 0,-1 0-1,2 6 1,-1-9-175,0-1 0,0 1 0,1 0 0,-1-1 0,1 1 0,-1-1 0,1 0 0,0 0 0,0 1 0,0-1 0,0 0 0,0-1 0,0 1 0,1 0 0,-1-1 0,1 1 0,-1-1 0,1 0 0,0 1 0,-1-1 0,1-1 0,0 1 0,0 0 0,-1-1 0,1 1 0,4-1 0,2 1 0,0 0 0,0-1 0,1 0 0,-1 0 0,0-1 0,0 0 0,11-3 0,-10 0 3,1 0 0,-1-1 1,0 0-1,-1 0 0,1-1 0,-1 0 1,0-1-1,-1 0 0,1-1 0,-1 0 0,-1 0 1,0 0-1,0-1 0,0 0 0,-1-1 0,-1 1 1,1-1-1,-2 0 0,1 0 0,-1-1 1,2-12-1,-1 7-29,-1 0 1,-1 0 0,-1-1 0,0 0-1,-1 1 1,0-1 0,-2 0 0,0 1-1,-1-1 1,-1 0 0,0 1 0,-1 0-1,-9-22 1,-8-6-1749,-2-1-2449,11-2-3964,11 28 1962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6.646"/>
    </inkml:context>
    <inkml:brush xml:id="br0">
      <inkml:brushProperty name="width" value="0.025" units="cm"/>
      <inkml:brushProperty name="height" value="0.025" units="cm"/>
    </inkml:brush>
  </inkml:definitions>
  <inkml:trace contextRef="#ctx0" brushRef="#br0">72 145 8264,'7'-8'11536,"9"-14"-8759,3-2 4078,-33 56-3819,-3 3-2990,1 2 0,2-1 0,1 2 0,-7 39 0,14-48-36,1-1-1,1 1 1,2-1 0,1 1 0,1 0 0,6 36 0,-6-61-10,0-1 0,1 0 0,-1 0 0,1 1 0,0-1 0,0 0 0,0 0 0,1 0 0,-1 0 0,1 0 0,-1 0 0,1-1 0,0 1 0,0 0 0,0-1 0,0 1 0,1-1 0,-1 0 0,1 0 0,-1 0 0,1 0 0,0 0 0,0-1 0,0 1 0,0-1 0,0 0 0,0 1 0,0-2 0,0 1 0,1 0 0,-1-1 0,0 1 0,0-1 0,1 0 0,4 0 0,2-1 0,0-1 0,0 0 0,-1 0 0,1-1 0,-1 0 0,0-1 0,0 0 0,0 0 0,0-1 0,14-11 0,-1-2 0,-1 0 0,0-2 0,-2-1 0,-1 0 0,0-1 0,-2-1 0,0 0 0,14-30 0,-20 33 0,-1 0 0,0-1 0,-1-1 0,-2 1 0,0-1 0,-1 0 0,-1 0 0,-1-1 0,-1 1 0,-2-38 0,-1 56-170,1 0-1,-1 0 1,0 0-1,-1 0 1,1 0-1,-1 0 1,1 0-1,-1 0 1,0 0-1,0 1 1,-1-1-1,1 1 1,-1 0-1,0 0 1,0 0-1,0 0 1,0 0-1,0 1 1,-1-1-1,1 1 1,-1 0-1,0 0 1,1 0 0,-1 0-1,0 1 1,0 0-1,0 0 1,0 0-1,0 0 1,-7 0-1,-13-2-1304,0 1-1,0 2 1,0 0-1,-26 5 1,34-4 1031,-124 15-1927,83-9 9525,175-26-4101,-46 6-1720,119-7-1,-167 19-1541,44 1-152,-64 0-103,-1 0-1,0 0 1,0 1-1,0-1 1,0 1-1,0 0 1,0 0-1,0 0 0,0 0 1,0 0-1,-1 1 1,1-1-1,0 1 1,-1 0-1,1 0 1,2 3-1,0 8-6400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7.023"/>
    </inkml:context>
    <inkml:brush xml:id="br0">
      <inkml:brushProperty name="width" value="0.025" units="cm"/>
      <inkml:brushProperty name="height" value="0.025" units="cm"/>
    </inkml:brush>
  </inkml:definitions>
  <inkml:trace contextRef="#ctx0" brushRef="#br0">229 203 13741,'0'0'12337,"-11"6"-9588,-48 17-917,34-15-1305,0 2 0,0 1 0,-38 23 0,61-33-527,1-1 0,0 1 0,-1 0 0,1 0 0,0-1 0,0 1 0,0 0 0,0 0 0,0 0 0,0 0 0,0 0 0,0 1 0,1-1 0,-1 0 0,0 0 0,1 0 0,-1 1 0,0-1 0,1 0 0,0 1 0,-1-1 0,1 1 0,0-1 0,-1 3 0,2-3 0,0 0 0,0 1 0,0-1 0,0 0 0,0 0 0,0 0 0,0 0 0,0-1 0,1 1 0,-1 0 0,0 0 0,0-1 0,1 1 0,-1-1 0,0 1 0,1-1 0,-1 1 0,1-1 0,1 0 0,13 3 0,1-1 0,29 0 0,-45-2 0,28-1 0,-1-1 0,1-2 0,-1-1 0,0-1 0,0-1 0,0-1 0,-1-2 0,-1-1 0,0-1 0,0-1 0,-1-1 0,37-28 0,-56 38 0,0-2 0,-1 1 0,1-1 0,-1 0 0,0 0 0,-1 0 0,1 0 0,-1-1 0,0 0 0,4-12 0,-7 16 0,0 0 0,0 1 0,-1-1 0,1 0 0,-1 0 0,0 1 0,0-1 0,0 0 0,0 0 0,0 0 0,0 1 0,-1-1 0,1 0 0,-1 0 0,0 1 0,0-1 0,0 1 0,0-1 0,-1 1 0,1-1 0,0 1 0,-1 0 0,0-1 0,0 1 0,1 0 0,-1 0 0,-1 0 0,1 0 0,0 1 0,0-1 0,-5-2 0,-8-4-1110,0 0 0,-1 1 0,0 1 1,0 1-1,-1 0 0,1 1 0,-1 0 0,0 2 0,-23-2 1,59 4-4401,12 0-1072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7.510"/>
    </inkml:context>
    <inkml:brush xml:id="br0">
      <inkml:brushProperty name="width" value="0.025" units="cm"/>
      <inkml:brushProperty name="height" value="0.025" units="cm"/>
    </inkml:brush>
  </inkml:definitions>
  <inkml:trace contextRef="#ctx0" brushRef="#br0">30 66 12716,'4'-9'4837,"2"-6"-3351,3-5 154,0-1 2259,-13 35 438,2 5-3555,-6 22-1139,-5 4 512,3-1 1,2 1-1,2 0 1,2 1 0,2 0-1,7 84 1,-5-121-142,2 0 1,-1-1-1,1 1 0,1-1 1,0 1-1,0-1 0,0 0 1,1 0-1,0 0 1,1-1-1,0 1 0,0-1 1,0 0-1,7 6 0,-8-9 3,0-1 0,0 0 0,0 0-1,1 0 1,-1-1 0,1 1 0,0-1-1,0 0 1,-1-1 0,1 1 0,0-1-1,0 0 1,1 0 0,-1 0 0,0-1 0,0 1-1,0-2 1,0 1 0,1 0 0,-1-1-1,0 0 1,0 0 0,0 0 0,0-1-1,5-2 1,-1 0 21,-1 0 0,1-1 1,0 0-1,-1-1 0,0 0 0,-1 0 0,1 0 0,-1-1 0,0 0 1,-1-1-1,0 0 0,0 1 0,-1-2 0,0 1 0,0-1 0,0 0 1,-2 0-1,1 0 0,-1 0 0,0-1 0,-1 1 0,0-1 1,-1 0-1,1-14 0,-1 6-398,0 1 0,-2-1 0,0 1 0,-1-1 0,-1 1 0,0 0 0,-1 0 0,-1 0 0,-1 0 0,0 1 0,-2 0 0,-17-30 0,13 29 108,0 0-1,-2 1 1,-30-28-1,39 39 214,-1 0 0,1 1-1,-1 0 1,0 0 0,0 1-1,0-1 1,-1 1 0,1 1-1,-1-1 1,1 1 0,-1 0-1,0 1 1,0-1 0,0 1-1,-11 0 1,18 1 38,0 0 0,0 0 0,0 0 0,0 0 0,1 0 0,-1 1 0,0-1 0,0 0 0,0 0 0,0 0 0,0 0 0,0 0 0,1 0 0,-1 0 0,0 0 0,0 0 0,0 0 0,0 1 0,0-1 0,0 0 0,0 0 0,0 0 0,0 0 0,0 0 0,0 1 0,0-1 0,1 0 0,-1 0 0,0 0 0,0 0 0,0 0 0,0 1 0,0-1 0,0 0 0,0 0 0,0 0 0,0 0 0,-1 0 0,1 1 0,0-1 0,0 0 0,0 0 0,0 0 0,0 0 0,0 0 0,0 0 0,0 1 0,0-1 0,0 0 0,0 0 1,0 0-1,-1 0 0,1 0 0,0 0 0,0 0 0,0 0 0,0 0 0,0 1 0,0-1 0,-1 0 0,1 0 0,0 0 0,0 0 0,0 0 0,0 0 0,0 0 0,-1 0 0,1 0 0,0 0 0,10 7 219,12-2 217,0-1-1,0 0 0,0-2 0,0-1 1,1 0-1,33-5 0,9 2-361,-7 2-100,15 0-35,-26 0-2956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7.918"/>
    </inkml:context>
    <inkml:brush xml:id="br0">
      <inkml:brushProperty name="width" value="0.025" units="cm"/>
      <inkml:brushProperty name="height" value="0.025" units="cm"/>
    </inkml:brush>
  </inkml:definitions>
  <inkml:trace contextRef="#ctx0" brushRef="#br0">315 118 20339,'0'0'4698,"-10"0"-1575,-39-4-1950,15 1-5,-61 1-1,88 2-1098,0 0 0,1 1-1,-1 0 1,0 0 0,0 0-1,1 1 1,-1 0 0,1 1-1,0-1 1,0 1 0,-1 1-1,2-1 1,-1 1 0,0 0-1,-6 6 1,10-9-69,1 1 0,-1 0 0,1 0 0,-1 0 0,1-1 0,0 1 0,-1 0 0,1 1 0,0-1 0,0 0 0,1 0 0,-1 0 0,0 0 0,1 1 0,-1-1 0,1 0 0,0 1 0,0-1 0,0 0 0,0 1 0,1 4 0,0-5 0,0 1 0,0 0 0,1 0 0,0-1 0,-1 1 0,1-1 0,0 0 0,0 1 0,0-1 0,0 0 0,1 0 0,-1 0 0,1 0 0,3 2 0,6 2 0,0 0 0,0-1 0,0-1 0,1 0 0,-1 0 0,21 2 0,-5-2 0,0-2 0,0-1 0,0-1 0,0-1 0,0-2 0,34-7 0,-50 7 0,0 0 0,0 0 0,0-1 0,0-1 0,-1 0 0,0-1 0,0 0 0,0 0 0,-1-1 0,0-1 0,0 1 0,-1-2 0,0 1 0,0-1 0,-1-1 0,10-13 0,-16 20-55,0 0 0,-1 0 0,1-1 0,0 1 0,-1 0 0,0-1 0,0 1 0,0 0 0,0-1 0,0 0 0,-1 1 0,0-1 0,1 1 0,-1-1 0,-1 0 0,0-4 0,1 5-107,-1 1 0,-1-1-1,1 0 1,0 1 0,-1-1-1,1 1 1,-1-1 0,0 1 0,0 0-1,0-1 1,0 1 0,0 0-1,0 0 1,-1 1 0,-4-4 0,-5-1-1114,-1 0 1,0 1-1,0 1 1,-1 0-1,1 1 1,-27-3-1,-10-1-12016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06.875"/>
    </inkml:context>
    <inkml:brush xml:id="br0">
      <inkml:brushProperty name="width" value="0.025" units="cm"/>
      <inkml:brushProperty name="height" value="0.025" units="cm"/>
    </inkml:brush>
  </inkml:definitions>
  <inkml:trace contextRef="#ctx0" brushRef="#br0">0 141 13645,'3'-9'3016,"-1"3"-2720,1 0-1,0 0 1,0 1-1,0-1 0,1 1 1,-1 0-1,1 0 1,1 0-1,-1 1 1,1-1-1,-1 1 1,1 0-1,0 0 1,1 1-1,-1 0 1,1 0-1,-1 0 1,1 0-1,11-3 1,8-3 187,0 1 0,1 2 0,0 0 0,0 2 0,0 0 0,0 2 1,1 1-1,-1 1 0,46 6 0,-69-6-476,0 1 0,0-1 0,0 1 0,0 0-1,0 0 1,0 0 0,0 0 0,0 1 0,0-1 0,-1 1 0,1-1 0,0 1 0,-1 0-1,1 0 1,-1 0 0,0 1 0,0-1 0,0 0 0,0 1 0,0 0 0,0-1 0,-1 1 0,1 0-1,-1 0 1,0 0 0,0 0 0,0 0 0,0 0 0,0 0 0,-1 0 0,1 0 0,-1 0-1,0 0 1,0 1 0,0-1 0,-1 4 0,-1 4 252,0 0 1,-1 0-1,-1 0 0,0-1 1,0 1-1,-1-1 0,0 0 1,-12 17-1,-8 3 644,20-24-827,-1-1 0,1 1 0,1 0 0,-1 0 0,1 0 0,0 0 0,0 1 0,1 0 0,0 0 0,0 0 0,-3 14 0,6-20-129,1 0 1,-1 0-1,1 0 1,-1 0-1,1 0 0,0 0 1,0 0-1,-1 0 0,1 0 1,0 0-1,0 0 1,0-1-1,0 1 0,0 0 1,0 0-1,0-1 0,0 1 1,0-1-1,0 1 0,0-1 1,0 0-1,1 1 1,0-1-1,39 10-739,-27-6 466,-1-1 145,0 1 0,0 0 0,0 1-1,0 1 1,-1 0 0,0 0 0,0 1-1,12 10 1,-20-13 153,-1-1 1,1 1-1,0 0 0,-1 1 1,0-1-1,0 1 0,0-1 1,-1 1-1,0 0 0,0 0 1,0 0-1,0 0 0,-1 0 1,1 0-1,-1 1 0,-1-1 0,1 0 1,-1 1-1,0-1 0,0 0 1,-1 1-1,1-1 0,-4 11 1,2-8 237,-1 1 1,-1-1-1,0 0 1,0 0-1,0 0 1,-1-1-1,0 0 1,-1 1-1,0-2 1,0 1-1,0-1 0,-1 0 1,-12 9-1,2-2 329,-1-2-1,-1 1 0,0-2 0,-32 13 0,41-20-538,1 0 0,-1 0 0,1-1 0,-1 0 0,0-1 0,0 0 0,0-1 0,0 0 0,0 0 0,0-1 0,0 0 0,-16-5 0,21 5 0,0-1 0,0 0 0,0-1 0,0 1 0,0-1 0,0 0 0,1 0 0,-1 0 0,1-1 0,0 1 0,0-1 0,0 0 0,1-1 0,-1 1 0,1 0 0,0-1 0,0 0 0,1 0 0,-1 0 0,1 0 0,0 0 0,0 0 0,-1-11 0,2 14-217,1 0 0,0 0 0,-1 0 1,1 0-1,0 0 0,0 0 0,1 0 0,-1 0 0,0 0 0,1 0 0,0-3 1,16-16-6983,3 4-3788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0.086"/>
    </inkml:context>
    <inkml:brush xml:id="br0">
      <inkml:brushProperty name="width" value="0.025" units="cm"/>
      <inkml:brushProperty name="height" value="0.025" units="cm"/>
    </inkml:brush>
  </inkml:definitions>
  <inkml:trace contextRef="#ctx0" brushRef="#br0">177 128 5093,'9'-14'4057,"3"-4"-1825,-7 11-1347,0 0 0,0 0 0,-1 0 0,0-1 0,-1 1 0,1-1-1,-2 0 1,5-13 0,-7 7 1936,-8 13-107,-13 16-850,5 2-1501,1 0-1,0 1 1,2 1-1,0 0 1,-18 39 0,9-10 698,-24 76 0,38-100-870,1 0 1,0 1-1,2 0 1,1 0 0,1 0-1,2 1 1,0-1-1,5 51 1,-3-72-192,0 1 0,1-1 0,-1 1 0,1-1 0,0 1 0,0-1 0,0 0 0,1 0 0,-1 0 0,1 0 0,0 0 0,0-1 0,1 1 0,-1-1 0,1 0 0,-1 0 0,7 4 0,-4-4 0,0 0 0,0 0 0,1-1 0,0 0 0,-1 0 0,1 0 0,0-1 0,0 0 0,0 0 0,14-1 0,-10 0 0,-1-1 0,1 0 0,0-1 0,-1 0 0,1-1 0,-1 0 0,0-1 0,0 0 0,0 0 0,-1-1 0,1-1 0,-1 1 0,0-1 0,-1-1 0,11-9 0,-15 10 0,0 1 0,0-2 0,0 1 0,-1 0 0,0-1 0,0 1 0,-1-1 0,0 0 0,0 0 0,0 0 0,-1 0 0,0-1 0,0 1 0,-1 0 0,0 0 0,-2-15 0,2 19 0,-1 0 0,1 0 0,-1 0 0,0 1 0,0-1 0,0 0 0,0 0 0,0 0 0,-1 1 0,1-1 0,-1 0 0,0 1 0,0 0 0,0-1 0,0 1 0,0 0 0,0 0 0,-1 0 0,1 0 0,0 0 0,-1 1 0,0-1 0,1 1 0,-1 0 0,0-1 0,0 1 0,0 1 0,0-1 0,0 0 0,0 1 0,0-1 0,0 1 0,0 0 0,0 0 0,0 0 0,0 1 0,0-1 0,0 1 0,0-1 0,0 1 0,-4 2 0,4-3 0,0 2 0,1-1 0,-1 0 0,0 1 0,0-1 0,1 1 0,-1 0 0,0-1 0,1 2 0,0-1 0,0 0 0,-1 0 0,1 1 0,0-1 0,1 1 0,-1-1 0,0 1 0,1 0 0,0 0 0,-1 0 0,1-1 0,0 1 0,1 1 0,-2 3 0,2-5 0,0 0 0,0 0 0,-1 0 0,2 0 0,-1 0 0,0 0 0,0 0 0,1 0 0,-1 0 0,1 0 0,-1 0 0,1 0 0,0 0 0,0 0 0,0-1 0,0 1 0,0 0 0,0 0 0,0-1 0,1 1 0,-1-1 0,1 1 0,-1-1 0,1 0 0,-1 1 0,1-1 0,0 0 0,0 0 0,-1 0 0,1 0 0,0 0 0,0-1 0,0 1 0,0-1 0,0 1 0,0-1 0,3 1 0,15 1-4,0 0-1,0-2 1,0 0-1,0-1 1,34-6-1,-44 5 6,-1 0-1,1 0 0,0-1 1,-1-1-1,0 0 1,0 0-1,0-1 0,0 0 1,-1 0-1,0-1 1,0 0-1,0 0 0,9-12 1,-25 28 0,1 0 1,-1 1 0,2-1 0,-1 1 0,2 1-1,-1-1 1,2 1 0,-1 0 0,2 0-1,0 0 1,-3 22 0,6-32-118,0-1 0,0 0 1,0 0-1,0 1 0,0-1 0,1 0 1,-1 0-1,0 0 0,1 0 0,-1 1 1,1-1-1,-1 0 0,1 0 0,0 0 0,-1 0 1,1 0-1,0 0 0,0 0 0,0-1 1,0 1-1,0 0 0,0 0 0,0-1 1,0 1-1,0 0 0,0-1 0,0 1 0,0-1 1,0 1-1,0-1 0,1 0 0,-1 0 1,0 1-1,0-1 0,1 0 0,-1 0 1,0 0-1,0 0 0,0 0 0,1-1 1,-1 1-1,2-1 0,2 1-880,0-1 0,0-1 0,0 1 0,0-1 1,0 0-1,0 0 0,-1 0 0,1-1 0,5-3 0,22-24-11165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0.447"/>
    </inkml:context>
    <inkml:brush xml:id="br0">
      <inkml:brushProperty name="width" value="0.025" units="cm"/>
      <inkml:brushProperty name="height" value="0.025" units="cm"/>
    </inkml:brush>
  </inkml:definitions>
  <inkml:trace contextRef="#ctx0" brushRef="#br0">99 0 21492,'-10'15'705,"-5"8"169,1 1 0,-23 49 1,33-64-513,0 1 1,1 0-1,0 0 1,0 0-1,1 0 1,1 1-1,-1-1 1,2 0-1,-1 1 1,2-1-1,-1 1 1,1-1-1,3 13 1,-1-18-346,-1 0 0,1 1 0,0-2 0,1 1 0,-1 0 0,1-1 0,0 1 0,0-1 0,0 0 0,0 0 0,1-1 0,-1 0 0,1 1 0,0-1 0,0-1 0,1 1 0,-1-1 1,0 0-1,1 0 0,10 2 0,-5-1 17,1-1 0,0 0 0,-1-1 0,1 0 0,0 0 1,0-1-1,0-1 0,0 0 0,15-4 0,-21 3 23,0 0-1,0-1 1,0 0-1,-1 0 1,1 0-1,-1 0 0,0-1 1,0 0-1,0 0 1,-1-1-1,1 1 1,-1-1-1,0 0 1,-1 0-1,1 0 0,-1-1 1,0 1-1,0-1 1,0 0-1,-1 0 1,0 0-1,0 0 1,-1 0-1,0 0 0,0 0 1,0 0-1,0-1 1,-1 1-1,0 0 1,-1-1-1,0 1 1,0 0-1,-2-9 0,2 8-23,-1 0-1,0-1 1,-1 1-1,1 0 0,-2 0 1,1 1-1,0-1 0,-1 1 1,-1-1-1,1 1 0,-1 1 1,-8-10-1,9 12-78,0 0-1,-1-1 1,1 1-1,-1 1 1,0-1-1,1 1 1,-1-1 0,0 1-1,-1 1 1,1-1-1,0 1 1,0 0-1,-1 0 1,1 1-1,0-1 1,-1 1 0,1 0-1,-10 2 1,14-2-40,0 0-1,0 0 1,0 0 0,0 0 0,-1 0 0,1 0 0,0 1 0,0-1-1,0 0 1,0 1 0,0-1 0,0 1 0,0-1 0,0 1 0,0-1-1,1 1 1,-1 0 0,0-1 0,0 1 0,0 0 0,1 0 0,-1 0 0,0 0-1,1 0 1,-1-1 0,1 1 0,-1 0 0,1 0 0,-1 0 0,1 1-1,0-1 1,-1 0 0,1 0 0,0 0 0,0 0 0,0 0 0,0 0-1,0 0 1,0 0 0,0 0 0,0 1 0,0-1 0,1 0 0,-1 0-1,1 1 1,0 1-233,1 0 0,-1 0 0,1 0-1,-1 0 1,1-1 0,0 1 0,0-1 0,0 0-1,0 1 1,1-1 0,-1 0 0,0 0-1,1 0 1,0-1 0,3 3 0,14 2-1121,0-1 1,0-1 0,0-1-1,0-1 1,0-1 0,1 0-1,35-5 1,7-1-2020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0.789"/>
    </inkml:context>
    <inkml:brush xml:id="br0">
      <inkml:brushProperty name="width" value="0.025" units="cm"/>
      <inkml:brushProperty name="height" value="0.025" units="cm"/>
    </inkml:brush>
  </inkml:definitions>
  <inkml:trace contextRef="#ctx0" brushRef="#br0">244 2 13068,'0'0'12439,"-15"0"-11243,11-1-1145,-2 1-13,-1-1 1,0 1 0,1 1 0,-1-1-1,1 1 1,-1 0 0,1 0 0,0 1-1,-1 0 1,1 0 0,0 0 0,0 1 0,0 0-1,1 0 1,-1 1 0,-5 4 0,-2 3 218,1 1 0,0 0 0,0 1 1,2 0-1,-13 20 0,18-25-112,1-1-1,0 1 1,1 0-1,0 1 1,0-1-1,0 0 1,1 1-1,1 0 1,-1-1-1,1 1 1,1 0-1,0 10 1,0-15-132,0-1 1,1 0-1,0 0 1,-1 0-1,1 0 1,0 0-1,1 0 1,-1 0 0,0-1-1,1 1 1,0 0-1,-1-1 1,1 1-1,0-1 1,0 1-1,1-1 1,-1 0 0,3 2-1,0-1 1,0 0 0,0 0 0,0 0 0,0-1 0,1 0 0,-1 0 0,0-1 0,1 1 0,9 0 0,-6-1 14,0 0 0,1-1 0,-1 0 1,0-1-1,0 0 0,1 0 0,-1-1 0,0 0 0,-1-1 0,1 0 1,0 0-1,13-7 0,-15 4 19,0 1-1,-1-1 1,1 0 0,-1 0 0,-1-1-1,1 1 1,-1-1 0,0-1 0,0 1 0,-1-1-1,0 0 1,-1 0 0,0 0 0,0 0-1,0 0 1,-1-1 0,0 1 0,-1-1-1,0 0 1,0 1 0,-1-1 0,0 0-1,-1 1 1,-1-10 0,1 15-67,-1-1-1,1 1 1,0 0-1,-1-1 1,0 1-1,0 0 1,0 0-1,0 1 1,-1-1-1,1 0 1,-1 1-1,1-1 1,-1 1-1,0 0 1,0 0-1,0 0 1,0 0-1,0 0 1,-6-1-1,5 1-45,-1 0-1,0 0 1,1 1 0,-1 0-1,0 0 1,0 0-1,0 1 1,0 0-1,0-1 1,0 2-1,0-1 1,0 1 0,-8 1-1,13-2-11,-1 0-1,1 0 1,-1 0-1,1 0 1,-1 1-1,1-1 1,-1 0 0,1 0-1,-1 0 1,1 1-1,-1-1 1,1 0-1,-1 1 1,1-1 0,-1 0-1,1 1 1,0-1-1,-1 0 1,1 1-1,0-1 1,-1 1-1,1-1 1,0 1 0,0-1-1,-1 1 1,1-1-1,0 1 1,0-1-1,0 1 1,0-1 0,-1 1-1,1-1 1,0 1-1,0-1 1,0 1-1,0-1 1,0 1-1,0-1 1,1 1 0,-1 0-1,0-1 1,0 1-1,0-1 1,0 1-1,1-1 1,-1 1 0,1 0-153,0 0 0,0 1 1,0-1-1,0 0 0,0 0 1,0 0-1,0 0 0,0 0 1,1 0-1,-1-1 1,0 1-1,0 0 0,1-1 1,-1 1-1,1-1 0,1 1 1,16 2-1798,0-2 1,0 0-1,1-1 1,22-4-1,14-3-2301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1.117"/>
    </inkml:context>
    <inkml:brush xml:id="br0">
      <inkml:brushProperty name="width" value="0.025" units="cm"/>
      <inkml:brushProperty name="height" value="0.025" units="cm"/>
    </inkml:brush>
  </inkml:definitions>
  <inkml:trace contextRef="#ctx0" brushRef="#br0">212 219 19058,'0'0'2434,"-13"6"-896,-4 2-1095,1 2 1,-1 0-1,1 1 0,1 0 1,-23 23-1,30-27-80,1 1 0,-1 0 0,2 0 0,-1 1 0,1 0-1,0 0 1,1 0 0,0 1 0,1 0 0,0 0 0,0 0 0,1 0 0,-3 15-1,6-23-328,0 1-1,0-1 1,-1 0-1,1 0 1,1 1-1,-1-1 1,0 0-1,0 0 1,1 1-1,-1-1 1,1 0-1,0 0 1,0 0-1,0 0 1,0 0-1,0 0 0,0 0 1,0 0-1,1 0 1,-1 0-1,1-1 1,1 3-1,0-2-5,1 0 0,-1-1-1,0 1 1,1 0 0,-1-1-1,1 0 1,-1 0 0,1 0 0,-1 0-1,1-1 1,0 1 0,5-1-1,2 0 12,0-1-1,0 0 0,0-1 0,0 0 0,0-1 0,-1 0 1,1 0-1,13-8 0,-4 0-12,-1-2-1,0-1 1,-1 0 0,-1-1-1,0-1 1,-1-1 0,-1 0-1,16-24 1,-11 12-19,-2 0 0,0-2 0,-3 0 1,22-57-1,-33 76 26,0 0 1,-1 0-1,-1-1 1,1 1 0,-2-1-1,1-24 1,-2 36-34,0 1 1,0-1-1,-1 1 1,1-1 0,0 1-1,0-1 1,0 1-1,0-1 1,0 1-1,0-1 1,-1 1 0,1-1-1,0 1 1,0 0-1,-1-1 1,1 1 0,0-1-1,-1 1 1,1 0-1,0-1 1,-1 1-1,1 0 1,-1 0 0,1-1-1,-1 1 1,1 0-1,0 0 1,-1-1-1,1 1 1,-1 0 0,1 0-1,-1 0 1,1 0-1,-1 0 1,1 0 0,-1 0-1,1 0 1,-1 0-1,1 0 1,-1 0-1,1 0 1,-1 0 0,1 0-1,-1 0 1,0 1-1,-22 12-5,16-5 5,1 1 0,0-1 0,0 1 0,1 0 0,0 0 0,1 0 0,0 1 0,1 0 0,-1 0 0,2 0 0,0 0 0,0 0 0,0 0 0,1 1 0,1-1 0,1 17 0,0-16 0,0-1 0,0 1 0,1 0 0,0-1 0,1 1 0,1-1 0,0 0 0,0 0 0,0-1 0,1 1 0,1-1 0,0 0 0,0 0 0,1 0 0,0-1 0,8 7 0,-7-8-118,1 0 0,1 0 1,-1-1-1,1-1 0,0 0 0,13 5 1,-14-7-612,0 0 0,0-1 0,-1 0 1,18 1-1,16-2-9185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1.647"/>
    </inkml:context>
    <inkml:brush xml:id="br0">
      <inkml:brushProperty name="width" value="0.025" units="cm"/>
      <inkml:brushProperty name="height" value="0.025" units="cm"/>
    </inkml:brush>
  </inkml:definitions>
  <inkml:trace contextRef="#ctx0" brushRef="#br0">0 685 18065,'0'0'8024,"9"2"-6487,-3-1-1395,0-1-1,1 0 1,-1 0-1,0 0 1,0-1-1,0 0 1,1 0-1,-1 0 1,0-1-1,0 0 1,-1 0-1,10-5 1,10-6 483,38-27 0,-41 25-378,79-54-22,-2-4 0,-4-5 0,-3-4 1,151-174-1,-219 224 59,-14 19-13,-24 41-148,-8 10-123,2 1 0,2 2 0,2-1 0,2 2 0,1 0 0,2 0 0,2 1 0,2 1 0,2 0 0,2-1 0,4 88 0,0-127 0,-1 0 0,1 0 0,0 0 0,0 0 0,1 0 0,-1 0 0,1 0 0,3 6 0,-2-9-818,-3-7-1454,-5-10-5534,-13-16-3431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2.007"/>
    </inkml:context>
    <inkml:brush xml:id="br0">
      <inkml:brushProperty name="width" value="0.025" units="cm"/>
      <inkml:brushProperty name="height" value="0.025" units="cm"/>
    </inkml:brush>
  </inkml:definitions>
  <inkml:trace contextRef="#ctx0" brushRef="#br0">0 81 20019,'0'0'12203,"84"-10"-11658,-26 7-545,9-3 0,11 1 0,-2-8 0,-4-4-5894,-6-10-9160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2.336"/>
    </inkml:context>
    <inkml:brush xml:id="br0">
      <inkml:brushProperty name="width" value="0.025" units="cm"/>
      <inkml:brushProperty name="height" value="0.025" units="cm"/>
    </inkml:brush>
  </inkml:definitions>
  <inkml:trace contextRef="#ctx0" brushRef="#br0">1 325 7431,'0'0'5926,"67"-78"-1762,-47 52 128,-7 18-96,-6 8-1954,-7 27-1506,0 13 193,-1 9-192,-11 5-481,1 0-160,-1-5-64,5-10 0,2-9-448,4-7-1057,1-12-1730</inkml:trace>
  <inkml:trace contextRef="#ctx0" brushRef="#br0" timeOffset="1">137 0 22806,'0'0'3395,"12"56"-3523,12-37-1922,8-3-1057,5 1-1025,4-3-1826,-6-3-1377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2.677"/>
    </inkml:context>
    <inkml:brush xml:id="br0">
      <inkml:brushProperty name="width" value="0.025" units="cm"/>
      <inkml:brushProperty name="height" value="0.025" units="cm"/>
    </inkml:brush>
  </inkml:definitions>
  <inkml:trace contextRef="#ctx0" brushRef="#br0">158 0 4228,'0'0'12764,"-1"10"-9016,-1-2-3132,-1 1 0,0-1 1,0 0-1,0 0 0,-1 0 1,0-1-1,-1 1 0,0-1 1,0 0-1,-12 12 0,12-13-315,-35 43 1707,38-46-1928,-1 1 0,1 0 0,0 0-1,0 0 1,1 0 0,-1 0 0,1 0 0,0 0 0,0 0 0,0 0 0,0 9-1,1-12-93,0 0 0,0 0-1,1-1 1,-1 1-1,0 0 1,1-1-1,-1 1 1,1 0 0,-1-1-1,1 1 1,-1 0-1,1-1 1,-1 1-1,1-1 1,-1 1-1,1-1 1,0 1 0,-1-1-1,1 1 1,0-1-1,-1 0 1,1 1-1,0-1 1,0 0 0,-1 0-1,1 0 1,0 1-1,0-1 1,1 0-1,29 2-676,-24-2 438,64-1-2259,56 3-89,-115 0 2465,0-1 0,0 1 0,-1 1 0,1 0 0,-1 1 0,0 0 0,0 0 0,13 8 0,-23-12 186,0 1-1,0-1 1,0 1-1,0-1 0,0 1 1,-1-1-1,1 1 0,0 0 1,0 0-1,0-1 0,0 1 1,-1 0-1,1 0 0,0 0 1,-1 0-1,1 0 0,-1 0 1,1 0-1,-1 0 0,1 0 1,-1 0-1,0 0 0,1 0 1,-1 0-1,0 0 0,0 0 1,0 0-1,0 1 0,0-1 1,0 1-1,-1 0 124,0 0 1,0 0-1,-1 0 0,1 0 0,0-1 1,-1 1-1,0 0 0,1-1 0,-1 1 1,0-1-1,0 0 0,1 0 0,-5 2 1,-8 5 796,-1-2 0,-29 10 0,-2-3 177,-76 11 0,97-21-1704,-1-1 1,-35-2-1,31-7-4189,12-12-3613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3.333"/>
    </inkml:context>
    <inkml:brush xml:id="br0">
      <inkml:brushProperty name="width" value="0.025" units="cm"/>
      <inkml:brushProperty name="height" value="0.025" units="cm"/>
    </inkml:brush>
  </inkml:definitions>
  <inkml:trace contextRef="#ctx0" brushRef="#br0">10 0 7527,'0'0'21258,"0"12"-20020,-4 48-285,1-30-505,1 1-1,2-1 1,5 49 0,-5-77-448,1 0 0,0-1 0,0 1 0,0 0 0,1-1 0,-1 1 0,0 0 0,1-1 0,-1 1 0,1-1 0,-1 0 0,1 0 0,-1 1 0,1-1 0,0 0 0,0 0 0,0 0 0,0-1 0,0 1 0,-1 0 0,1-1 0,0 1 0,0-1 0,0 0 0,1 0 0,-1 0 0,0 0 0,0 0 0,0 0 0,0 0 0,0-1 0,0 1 0,2-1 0,6-1 0,-1 0 0,1 0 0,-1 0 0,0-1 0,15-8 0,6-7 0,-2-2 0,0-1 0,44-44 0,-7 7 0,-65 57 0,0 0 0,1 1 0,-1-1 0,1 1 0,-1-1 0,0 1 0,1-1 0,-1 1 0,1-1 0,0 1 0,-1 0 0,1-1 0,-1 1 0,1 0 0,-1-1 0,1 1 0,0 0 0,-1 0 0,1 0 0,0 0 0,-1-1 0,1 1 0,0 0 0,-1 0 0,1 0 0,0 0 0,-1 0 0,1 1 0,0-1 0,-1 0 0,1 0 0,0 0 0,-1 1 0,1-1 0,-1 0 0,1 0 0,0 1 0,-1-1 0,1 1 0,-1-1 0,1 0 0,0 2 0,0 0 0,0 1 0,0 0 0,0 0 0,0 0 0,-1 1 0,1-1 0,-1 0 0,0 0 0,0 6 0,-9 74 0,0-15 0,9-67 0,0 0 0,1-1 0,-1 1 0,0 0 0,1-1 0,-1 1 0,1-1 0,-1 1 0,1 0 0,-1-1 0,1 1 0,-1-1 0,1 1 0,-1-1 0,1 0 0,0 1 0,-1-1 0,1 0 0,0 1 0,-1-1 0,1 0 0,0 0 0,0 1 0,-1-1 0,1 0 0,0 0 0,0 0 0,-1 0 0,1 0 0,0 0 0,-1 0 0,1 0 0,0-1 0,0 1 0,-1 0 0,1 0 0,0 0 0,-1-1 0,1 1 0,0 0 0,-1-1 0,2 0 0,33-13 0,5-11 0,63-51 0,-16 10 0,-84 64 0,-1 0 0,0 0 0,1 1 0,-1-1 0,1 1 0,-1 0 0,1-1 0,0 1 0,0 1 0,0-1 0,-1 0 0,1 1 0,4-1 0,-6 1 0,1 1 0,-1 0 0,0-1 0,0 1 0,0 0 0,0 0 0,0-1 0,0 1 0,0 0 0,-1 0 0,1 0 0,0 0 0,0 0 0,-1 0 0,1 1 0,-1-1 0,1 0 0,-1 0 0,1 0 0,-1 1 0,0-1 0,1 0 0,-1 0 0,0 1 0,0-1 0,0 0 0,0 1 0,0-1 0,0 0 0,-1 2 0,0 20-428,0-1 0,-1 1 0,-2-1-1,-10 37 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4.391"/>
    </inkml:context>
    <inkml:brush xml:id="br0">
      <inkml:brushProperty name="width" value="0.025" units="cm"/>
      <inkml:brushProperty name="height" value="0.025" units="cm"/>
    </inkml:brush>
  </inkml:definitions>
  <inkml:trace contextRef="#ctx0" brushRef="#br0">32 144 8488,'-1'0'1461,"-30"12"11480,32-12-12826,-1 0-1,1 0 1,-1 0 0,0 0-1,1 1 1,-1-1 0,0 0-1,1 0 1,-1 0 0,0 0-1,1 0 1,-1 1 0,0-1-1,1 0 1,-1 0 0,0 1-1,1-1 1,-1 0 0,0 1-1,0-1 1,1 0 0,-1 1-1,0-1 1,0 0 0,0 1-1,0-1 1,1 0 0,-1 1-1,0-1 1,0 0 0,0 1-1,0-1 1,0 1 0,0-1-1,0 0 1,0 1 0,0-1-1,0 1 1,0-1 0,0 0-1,0 1 1,-1-1 0,1 0-1,0 1 1,0-1 0,0 0-1,0 1 1,-1-1 0,1 0-1,0 1 1,0-1 0,-1 0-1,1 1 1,0-1 0,-1 0-1,1 0 1,0 1 0,-1-1-1,1 0 1,0 0 0,-1 0-1,1 0 1,0 1 0,-1-1-1,12 3-27,0-1 0,0 0-1,1-1 1,-1 0 0,1-1-1,-1 0 1,1-1 0,-1 0 0,1-1-1,19-5 1,-13 2-55,0-1 1,0-1-1,-1 0 0,0-1 1,29-19-1,-41 24-15,-1-1 0,0 1 0,0-1 0,0 0 1,0 0-1,0-1 0,-1 1 0,0-1 0,0 0 0,0 1 0,0-1 0,2-7 0,-5 10-11,1 1 0,-1-1-1,0 1 1,0-1 0,1 1-1,-1-1 1,0 1 0,0-1-1,-1 1 1,1 0 0,0-1-1,0 1 1,-1-1 0,1 1-1,-1-1 1,1 1 0,-1-1-1,1 1 1,-2-2 0,0 1-11,0 1 1,1-1 0,-1 0-1,0 1 1,0 0 0,0-1-1,0 1 1,-1 0 0,1 0-1,0 0 1,0 1 0,-1-1-1,1 0 1,0 1-1,-1 0 1,-2-1 0,-4 1-8,0 0 1,-1 0 0,1 1-1,0 0 1,0 0 0,0 1-1,0 1 1,0-1-1,0 1 1,1 1 0,-1 0-1,1 0 1,0 1 0,0-1-1,1 2 1,-1-1 0,1 1-1,-9 9 1,9-8 42,1 0 1,-1 0 0,1 1-1,1-1 1,-1 1-1,1 0 1,1 1-1,0-1 1,0 1 0,0 0-1,1 0 1,0 0-1,1 1 1,0-1-1,1 1 1,0-1-1,0 18 1,1-25-34,0 0 0,1 0 0,-1 0 0,1 0 0,0 0 0,-1 0 0,1 0 0,0-1 0,0 1 0,0 0 0,0 0 0,1-1 0,-1 1 0,0-1 0,1 1 0,-1-1 0,1 1 0,-1-1 0,1 0 0,0 0 0,-1 0 0,1 0 0,0 0 0,0 0 0,0 0 0,0-1 0,0 1 0,3 0 0,6 1-91,0-1 1,0 0 0,0 0 0,12-1 0,-9-1-104,6 1-816,-1-1 0,1-1 1,0-1-1,27-8 1,-26 4-1782,0 0 0,-1-2 1,35-19-1,3-9-6026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08.146"/>
    </inkml:context>
    <inkml:brush xml:id="br0">
      <inkml:brushProperty name="width" value="0.025" units="cm"/>
      <inkml:brushProperty name="height" value="0.025" units="cm"/>
    </inkml:brush>
  </inkml:definitions>
  <inkml:trace contextRef="#ctx0" brushRef="#br0">0 1 11563,'0'0'12529,"6"8"-10351,1 5-1658,-1 1 0,0-1 0,-1 1 1,0 0-1,-1 1 0,-1-1 0,4 28 0,1 121 257,-4-63-211,-2-92-276,2-15 37,2-17 49,0-51-376,-7-102 0,0 149 0,2 32 0,-1 0 0,1-1 0,0 1 0,0-1 0,0 1 0,0-1 0,0 1 0,1-1 0,0 0 0,-1 0 0,1 0 0,1 0 0,-1 0 0,0 0 0,1 0 0,-1-1 0,1 1 0,0-1 0,0 0 0,0 0 0,0 0 0,0 0 0,0 0 0,1-1 0,-1 1 0,0-1 0,1 0 0,-1 0 0,1 0 0,0-1 0,6 1 0,1 0 0,1-1 0,-1-1 0,0 0 0,0 0 0,0-1 0,0-1 0,-1 1 0,1-2 0,-1 0 0,1 0 0,17-11 0,-21 11 0,-1 0 0,0 0 0,0-1 0,0 0 0,-1 0 0,1-1 0,-1 1 0,-1-1 0,1 0 0,-1-1 0,0 1 0,0-1 0,-1 1 0,0-1 0,0 0 0,-1 0 0,0-1 0,2-11 0,-5 0 0,-10 22 0,-12 26 0,15-15 0,-54 101 0,57-105 0,1 1 0,0-1 0,0 1 0,1 0 0,1 0 0,0 0 0,0 1 0,1-1 0,1 13 0,0-23 0,0 1 0,1-1 0,-1 0 0,0 0 0,1 1 0,-1-1 0,1 0 0,0 0 0,-1 0 0,1 0 0,0 0 0,-1 0 0,1 0 0,0 0 0,0 0 0,0 0 0,0 0 0,0 0 0,0-1 0,0 1 0,0 0 0,2 0 0,36 8 0,38-12 0,-23-11-2055,21-26-5579,-35 14-230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4.732"/>
    </inkml:context>
    <inkml:brush xml:id="br0">
      <inkml:brushProperty name="width" value="0.025" units="cm"/>
      <inkml:brushProperty name="height" value="0.025" units="cm"/>
    </inkml:brush>
  </inkml:definitions>
  <inkml:trace contextRef="#ctx0" brushRef="#br0">232 1 17553,'0'0'3464,"-12"8"-1435,-18 14-595,1 2 0,-26 27-1,41-37-947,0 0-1,1 2 0,1-1 0,0 2 0,1 0 1,-12 25-1,22-40-490,0-1 1,0 1 0,1 0-1,-1-1 1,0 1-1,1 0 1,-1-1 0,1 1-1,0 0 1,0-1-1,0 1 1,-1 0 0,1 0-1,1-1 1,-1 1-1,0 0 1,0 0 0,1-1-1,-1 1 1,1 0-1,-1-1 1,1 1 0,1 1-1,-1-2-21,1 0 1,-1 0-1,0 0 0,1 0 0,0 0 0,-1 0 0,1 0 1,-1-1-1,1 1 0,0-1 0,-1 1 0,1-1 0,0 0 0,0 0 1,-1 1-1,1-1 0,0-1 0,2 1 0,5-1-156,-1 0 0,0-1 0,0 0-1,0 0 1,0-1 0,-1 0-1,1 0 1,11-8 0,-5 0 228,0 0 0,-1-1-1,0-1 1,-1 0 0,-1-1 0,0 0 0,-1-1 0,0 0-1,-1-1 1,-1 0 0,10-26 0,-41 94 1046,16-38-765,0 0 1,0 0-1,2 1 0,0 0 0,0 0 1,2 0-1,-4 28 0,7-42-423,1 1-1,-1-1 1,0 1-1,1-1 1,-1 0-1,1 1 1,0-1-1,-1 0 1,1 1-1,0-1 1,0 0-1,0 0 1,0 0-1,0 0 1,0 0 0,0 0-1,0 0 1,0 0-1,1 0 1,-1 0-1,0-1 1,0 1-1,1 0 1,-1-1-1,1 1 1,-1-1-1,0 0 1,1 1-1,-1-1 1,1 0 0,2 0-1,1 1-807,0-1-1,0 0 1,1 0-1,-1 0 1,0 0 0,0-1-1,0 0 1,9-3-1,12-11-11346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5.155"/>
    </inkml:context>
    <inkml:brush xml:id="br0">
      <inkml:brushProperty name="width" value="0.025" units="cm"/>
      <inkml:brushProperty name="height" value="0.025" units="cm"/>
    </inkml:brush>
  </inkml:definitions>
  <inkml:trace contextRef="#ctx0" brushRef="#br0">222 93 14478,'3'-8'5189,"-1"2"-4346,0 0 50,1 0-1,-1 0 1,-1 0-1,1 0 1,-1 0 0,0 0-1,-1-1 1,0 1-1,0-7 1,0 12-804,-1 1 0,1-1 0,-1 0 1,1 1-1,-1-1 0,0 0 0,1 1 0,-1-1 1,0 1-1,0-1 0,1 1 0,-1-1 1,0 1-1,0-1 0,0 1 0,0 0 0,1-1 1,-1 1-1,0 0 0,0 0 0,0 0 0,0 0 1,0 0-1,0 0 0,0 0 0,0 0 0,-1 0 1,-26 4 108,13 2-149,0 1-1,1 0 1,0 1 0,0 0 0,1 1 0,0 1 0,0 0 0,1 1 0,0 0-1,1 1 1,1 0 0,-10 13 0,19-23-66,0 0 0,-1 0 0,1 0 0,0 0 0,0 0 0,0 0 0,1 0 0,-1 0 0,0 0 0,1 0 0,-1 1 0,1-1 0,0 0 1,0 0-1,0 5 0,0-6-15,1 0 1,-1 0 0,1 0 0,0 0 0,-1 0 0,1 0-1,0 0 1,-1 0 0,1 0 0,0 0 0,0 0-1,0 0 1,0 0 0,0-1 0,0 1 0,0 0 0,0-1-1,0 1 1,0-1 0,2 1 0,7 2-219,0-1 0,0-1 0,0 0 0,0 0 0,16-1 0,-10 0 17,20 0-523,-15-2 645,0 2 1,0 1-1,-1 0 1,1 1-1,-1 2 1,1 0-1,-1 1 1,21 8-1,-40-12 121,1-1 0,-1 1 0,1 0 0,-1-1 1,1 1-1,-1 0 0,0 0 0,1 0 0,-1 0 0,0 0 0,0 0 0,0 0 0,1 1 0,-2-1 0,1 0 0,0 1 0,0-1 0,0 1 0,0-1 0,-1 1 0,1-1 0,-1 1 0,1-1 0,-1 1 0,0-1 0,1 3 0,-2-1 85,0-1 0,1 1 0,-1-1 1,0 1-1,0-1 0,-1 1 1,1-1-1,0 0 0,-1 1 0,1-1 1,-1 0-1,0 0 0,0 0 1,-3 2-1,-6 6 412,-2-1-1,1-1 1,-1 0 0,-19 9 0,16-9-485,-1-1 0,0 0 0,0-1 0,-1-1 0,0-1 0,0 0 0,-35 1 0,52-5-63,1 1 0,-1-1 0,0 0-1,0 0 1,1 0 0,-1 0 0,0 0 0,0 0 0,1 0-1,-1 0 1,0 0 0,1 0 0,-1 0 0,0 0 0,0-1-1,1 1 1,-1 0 0,0 0 0,1-1 0,-1 1 0,1 0 0,-1-1-1,0 1 1,1-1 0,-1 1 0,1-1 0,-1 1 0,1-1-1,-1 1 1,1-1 0,-1 0 0,1 1 0,0-1 0,-1 0 0,1 1-1,0-1 1,0 0 0,-1 1 0,1-1 0,0 0 0,0 0-1,0 1 1,0-1 0,0 0 0,0 0 0,0 1 0,0-1-1,0 0 1,0 1 0,1-1 0,-1 0 0,0 0 0,0 1 0,1-1-1,-1 0 1,0 1 0,1-1 0,-1 1 0,1-1 0,-1 0-1,1 0 1,3-4-875,0-1-1,0 1 1,0 0 0,1 0-1,7-7 1,21-13-6980,7-2-5466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5.905"/>
    </inkml:context>
    <inkml:brush xml:id="br0">
      <inkml:brushProperty name="width" value="0.025" units="cm"/>
      <inkml:brushProperty name="height" value="0.025" units="cm"/>
    </inkml:brush>
  </inkml:definitions>
  <inkml:trace contextRef="#ctx0" brushRef="#br0">116 24 23478,'0'0'2669,"-8"8"-336,-6 6-1670,0 1 0,1 0 0,-18 29 0,26-37-546,0 0 0,1 0-1,1 1 1,-1 0 0,1 0 0,0 0 0,1 0-1,0 0 1,0 1 0,1-1 0,0 1-1,1-1 1,0 10 0,0-16-117,1 1 0,0-1 0,0 0 0,0 1 0,0-1 0,0 0 0,0 0 0,1 0 0,-1 0 0,1 0 0,0 0 0,-1 0 0,1-1 0,0 1 0,0-1 0,0 1 0,0-1 0,0 1 0,1-1 0,-1 0 0,0 0 0,1 0 0,-1-1 0,0 1 0,1-1 0,-1 1 0,1-1 0,-1 1 0,1-1 0,-1 0 0,1 0 0,4-1 0,1 1 0,0-1 0,1 0 0,-1 0 0,0 0 0,0-1 0,0 0 0,0-1 0,14-6 0,-8 0 0,-1-1 0,-1 0 0,0-1 0,0 0 0,-1 0 0,-1-1 0,14-21 0,-10 13 0,-1-2 0,-1 1 0,-2-1 0,11-29 0,-18 38 0,-6 11 0,-14 20 0,-21 35 0,31-44 0,0 2 0,1-1 0,0 1 0,1 0 0,0 0 0,1 1 0,0 0 0,1-1 0,-4 21 0,7-31 0,0 0 0,0 0 0,0 0 0,0 1 0,1-1 0,-1 0 0,0 0 0,0 0 0,1 1 0,-1-1 0,1 0 0,-1 0 0,1 0 0,-1 0 0,1 0 0,0 0 0,-1 0 0,1 0 0,0 0 0,0 0 0,0 0 0,0-1 0,-1 1 0,3 1 0,1 0 0,-1-1 0,0 0 0,0 0 0,1 0 0,-1 0 0,0 0 0,1-1 0,6 1 0,5-1 0,0-1 0,1-1 0,16-3 0,55-20 0,-68 19 0,-1 0 0,1 1 0,0 0 0,0 2 0,38-2 0,-56 5 0,0 1 0,0-1 0,0 1 0,0-1 0,0 1 0,0 0 0,0-1 0,0 1 0,-1 0 0,1 0 0,0 0 0,-1 0 0,1-1 0,0 1 0,-1 0 0,1 0 0,-1 0 0,0 0 0,1 0 0,-1 0 0,0 0 0,0 1 0,1-1 0,-1 0 0,0 0 0,0 0 0,0 0 0,0 0 0,0 0 0,-1 0 0,1 0 0,0 0 0,0 0 0,-1 2 0,-9 47 0,9-43 0,-2 9 0,10-35 0,9-37 0,-8 18 0,-4 17 0,0 1 0,2 0 0,0 0 0,11-23 0,-16 41 0,0 1 0,0 0 0,-1 0 0,1 0 0,0 0 0,0 0 0,0 0 0,1 0 0,-1 0 0,0 1 0,0-1 0,0 0 0,1 1 0,-1-1 0,0 0 0,1 1 0,-1 0 0,0-1 0,1 1 0,-1 0 0,1 0 0,-1 0 0,0 0 0,1 0 0,-1 0 0,1 0 0,-1 0 0,0 0 0,1 1 0,-1-1 0,3 2 0,50 23 0,-27-11 0,-13-9 0,1-1 0,-1-1 0,0-1 0,1 0 0,0 0 0,-1-2 0,18 0 0,-28 0 0,0 0 0,0 0 0,0-1 0,0 1 0,0-1 0,0 0 0,0 0 0,0-1 0,0 1 0,0-1 0,-1 0 0,1 0 0,-1 0 0,1 0 0,-1 0 0,0-1 0,0 0 0,0 0 0,0 1 0,0-2 0,0 1 0,-1 0 0,0-1 0,1 1 0,-1-1 0,-1 1 0,1-1 0,0 0 0,1-7 0,-3 11 0,0-1 0,0 0 0,1 1 0,-1-1 0,0 0 0,0 1 0,0-1 0,0 0 0,0 1 0,0-1 0,0 0 0,-1 1 0,1-1 0,0 0 0,0 1 0,0-1 0,-1 0 0,1 1 0,0-1 0,-1 1 0,1-1 0,0 0 0,-1 1 0,1-1 0,-1 1 0,1-1 0,-1 1 0,1 0 0,-1-1 0,1 1 0,-2-1 0,-24 0 0,18 3 0,1 0 0,0 0 0,0 1 0,0 0 0,-9 5 0,8-3 0,0 1 0,1 0 0,0 0 0,0 0 0,0 1 0,1 0 0,0 0 0,0 1 0,1 0 0,0 0 0,0 0 0,1 0 0,0 1 0,0 0 0,1 0 0,0 0 0,-2 14 0,5-21-45,0 0 0,-1 0 0,1 0 0,1 0 1,-1-1-1,0 1 0,0 0 0,1 0 0,-1 0 0,1-1 0,-1 1 0,1 0 1,0-1-1,0 1 0,-1 0 0,1-1 0,1 1 0,-1-1 0,0 1 0,0-1 1,0 0-1,1 1 0,-1-1 0,1 0 0,1 1 0,1 0-267,1 0 0,-1 0-1,0-1 1,1 1 0,-1-1 0,1 0-1,0 0 1,-1-1 0,10 0 0,0 0-1095,0-1 0,0-1 1,-1 0-1,1-1 0,-1 0 1,17-7-1,22-15-12612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6.251"/>
    </inkml:context>
    <inkml:brush xml:id="br0">
      <inkml:brushProperty name="width" value="0.025" units="cm"/>
      <inkml:brushProperty name="height" value="0.025" units="cm"/>
    </inkml:brush>
  </inkml:definitions>
  <inkml:trace contextRef="#ctx0" brushRef="#br0">174 145 18642,'0'0'4158,"-12"5"-1451,1-1-2327,0 1 0,1 0 0,0 1 0,0 0 1,1 1-1,-1 0 0,1 0 0,1 1 0,0 1 0,0-1 0,0 1 1,1 0-1,0 1 0,1 0 0,0 0 0,1 0 0,0 0 0,-4 12 1,8-19-380,1 0 1,-1-1 0,0 1-1,1 0 1,-1-1 0,1 1-1,0 0 1,0 0 0,0 0-1,0-1 1,0 1 0,1 0-1,-1 0 1,1-1 0,0 1-1,0 0 1,0-1 0,0 1-1,0-1 1,1 1 0,-1-1-1,1 0 1,-1 1 0,1-1-1,0 0 1,0 0 0,4 3-1,-3-3-1,2-1-1,-1 1 1,0-1-1,0 1 1,0-1-1,1 0 1,-1-1-1,0 1 1,1-1-1,-1 0 1,1 0-1,-1 0 1,0-1-1,1 0 1,-1 1-1,0-1 1,7-3-1,1-1 1,0 0 0,-1-1 0,1 0 0,-1-1 0,0 0 0,-1 0 0,0-2 0,14-13 0,5-7 0,33-47 0,-28 31-43,-2-1 1,38-74-1,-90 160 62,-1 1 17,-25 65 0,41-91-33,1 0 1,0 0 0,1 0 0,1 0-1,0 0 1,1 1 0,1-1-1,0 0 1,3 17 0,-2-29-173,-1 1-1,1 0 1,0-1 0,0 1-1,0-1 1,1 0 0,-1 1-1,1-1 1,-1 0 0,1 0-1,0 0 1,1 0 0,-1 0-1,0 0 1,1-1-1,0 1 1,4 2 0,20 5-7513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6.987"/>
    </inkml:context>
    <inkml:brush xml:id="br0">
      <inkml:brushProperty name="width" value="0.025" units="cm"/>
      <inkml:brushProperty name="height" value="0.025" units="cm"/>
    </inkml:brush>
  </inkml:definitions>
  <inkml:trace contextRef="#ctx0" brushRef="#br0">75 1 16592,'0'0'13362,"-8"14"-12973,-38 84 497,42-87-735,0 0 0,1 0 0,0 0 0,1 0 1,0 1-1,1-1 0,0 1 0,0-1 0,2 14 0,0-23-150,0-1 1,-1 1-1,1 0 0,0 0 0,0-1 0,0 1 0,0 0 0,0-1 0,0 1 0,1-1 1,-1 1-1,0-1 0,1 0 0,-1 0 0,1 0 0,-1 1 0,1-1 0,0-1 0,-1 1 1,1 0-1,0 0 0,0-1 0,0 1 0,0-1 0,-1 1 0,1-1 0,0 0 0,0 0 1,3 0-1,5 1-3,1-1 1,0 0 0,-1-1-1,12-2 1,-7-1 1,1 0 0,-1-1 0,-1 0 0,1-1 0,-1 0 0,14-10 0,81-57 0,-25 15 0,-82 56 0,0 1 0,0 0 0,0-1 0,0 1 0,0 0 0,0 0 0,0 0 0,0 1 0,0-1 0,0 0 0,1 1 0,-1-1 0,0 1 0,0 0 0,1 0 0,-1 0 0,0 0 0,3 0 0,-4 1 0,0 1 0,0-1 0,1 0 0,-1 0 0,0 1 0,0-1 0,-1 1 0,1-1 0,0 1 0,0-1 0,-1 1 0,1-1 0,-1 1 0,1 0 0,-1-1 0,0 1 0,1 0 0,-1-1 0,0 1 0,0 0 0,0-1 0,0 1 0,-1 2 0,1 6 0,-1-6 0,1 1 0,0-1 0,0 0 0,1 0 0,-1 1 0,1-1 0,0 0 0,2 7 0,-2-10 0,0 1 0,0-1 0,1 0 0,-1 0 0,0 0 0,0 0 0,1 0 0,-1 0 0,1 0 0,-1 0 0,0-1 0,1 1 0,0 0 0,-1-1 0,1 1 0,-1-1 0,1 0 0,0 1 0,-1-1 0,1 0 0,0 0 0,-1 0 0,1 0 0,-1-1 0,1 1 0,2-1 0,8-1-245,0-1 0,0 0 0,20-9 0,-25 9-48,0 0 1,1 0-1,-1 0 1,1 1 0,0 0-1,-1 1 1,1-1-1,0 1 1,0 1-1,0 0 1,16 1-1,-24-1 123,0 1 0,1-1-1,-1 0 1,0 0-1,1 1 1,-1-1 0,0 0-1,0 1 1,1-1 0,-1 0-1,0 1 1,0-1-1,0 0 1,1 1 0,-1-1-1,0 0 1,0 1-1,0-1 1,0 1 0,0-1-1,0 0 1,0 1-1,0-1 1,0 1 0,0-1-1,0 0 1,0 1 0,0-1-1,0 1 1,0-1-1,0 0 1,0 1 0,0-1-1,-1 1 1,1-1-1,0 0 1,-1 1 0,-7 13-4192,-7-4-1932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7.345"/>
    </inkml:context>
    <inkml:brush xml:id="br0">
      <inkml:brushProperty name="width" value="0.025" units="cm"/>
      <inkml:brushProperty name="height" value="0.025" units="cm"/>
    </inkml:brush>
  </inkml:definitions>
  <inkml:trace contextRef="#ctx0" brushRef="#br0">1 69 21909,'0'0'3875,"10"-52"-992,-7 39-1890,0 9-897,-1 4-480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8.097"/>
    </inkml:context>
    <inkml:brush xml:id="br0">
      <inkml:brushProperty name="width" value="0.025" units="cm"/>
      <inkml:brushProperty name="height" value="0.025" units="cm"/>
    </inkml:brush>
  </inkml:definitions>
  <inkml:trace contextRef="#ctx0" brushRef="#br0">20 1 7815,'0'0'17809,"-3"10"-16202,-2 10-1215,1 1 1,0-1-1,2 1 1,0 0-1,3 42 0,-1-61-382,1 0 0,-1 0 0,1-1 0,0 1 0,0 0 0,0-1 0,0 1 0,0 0 0,0-1 0,0 0 0,0 1 0,1-1 0,-1 0 0,0 1 0,1-1 0,-1 0 0,1 0 0,0 0 0,-1 0 0,1 0 0,0-1 0,-1 1 0,1 0 0,0-1 0,0 0 0,0 1 0,0-1 0,-1 0 0,1 0 0,0 0 0,0 0 0,0 0 0,0 0 0,0 0 0,0-1 0,-1 1 0,4-2 0,3 0 28,0 0 0,-1 0 0,1-1 0,-1 0 0,1 0 0,-1-1 0,11-7 0,-7 2-14,0-1 0,-1 1 0,0-2 0,0 1 0,-1-1 0,-1-1 0,0 0 0,0 0 0,-1 0 0,-1-1 0,7-20 0,-63 118-809,49-82 796,-8 13 254,1 1 0,1 0 0,1 0 1,0 0-1,-5 26 0,11-42-248,0 0 1,0 0 0,0 0 0,0 0-1,0 0 1,1-1 0,-1 1 0,0 0-1,0 0 1,0 0 0,1-1 0,-1 1-1,1 0 1,-1 0 0,0-1 0,1 1-1,-1 0 1,1-1 0,0 1 0,-1 0 0,1-1-1,-1 1 1,1-1 0,0 1 0,0-1-1,-1 1 1,1-1 0,0 1 0,0-1-1,-1 0 1,1 0 0,0 1 0,0-1-1,0 0 1,0 0 0,-1 0 0,1 0-1,0 0 1,0 0 0,0 0 0,0 0-1,0 0 1,-1 0 0,1-1 0,1 1-1,43-13 480,-10-6-476,-1-2-1,-2-1 1,47-41-1,-58 47-22,-21 15 2,1 1 0,-1-1 0,1 1 0,-1-1 0,1 0 0,0 1 0,-1 0 0,1-1 0,-1 1 0,1-1 0,0 1 0,0 0 0,-1-1 0,1 1 0,0 0 0,-1 0 0,1 0 0,0 0 0,0 0 0,-1-1 0,1 1 0,0 0 0,0 1 0,0-1 0,-1 0 0,1 0 0,0 0 0,0 0 0,-1 1 0,2-1 0,-1 1 0,0 1 0,-1-1 0,1 0 0,0 0 0,0 1 0,-1-1 0,1 1 0,-1-1 0,1 1 0,-1-1 0,0 0 0,0 1 0,1-1 0,-1 4 0,-5 73 0,2-52 0,2-25 0,1 1 0,0-1 0,-1 0 0,1 1 0,0-1 0,0 0 0,0 1 0,0-1 0,0 0 0,0 1 0,1-1 0,-1 1 0,0-1 0,1 0 0,-1 0 0,1 1 0,-1-1 0,1 0 0,0 0 0,-1 0 0,1 1 0,0-1 0,0 0 0,0 0 0,0 0 0,0 0 0,0 0 0,0-1 0,0 1 0,0 0 0,0 0 0,0-1 0,1 1 0,-1-1 0,0 1 0,0-1 0,1 1 0,-1-1 0,0 0 0,1 0 0,-1 0 0,1 0 0,-1 0 0,0 0 0,1 0 0,-1 0 0,0 0 0,1 0 0,-1-1 0,0 1 0,1-1 0,-1 1 0,0-1 0,0 1 0,2-2 0,6-2 0,0-1 0,0 0 0,-1-1 0,0 1 0,0-2 0,0 1 0,-1-1 0,9-9 0,50-65 0,-65 80 0,28-38 0,-29 39-1,0 0 1,0 1-1,0-1 1,0 0-1,-1 0 0,1 0 1,1 0-1,-1 1 1,0-1-1,0 0 0,0 0 1,0 0-1,0 0 1,0 1-1,0-1 0,0 0 1,0 0-1,0 0 1,0 0-1,0 0 0,0 1 1,0-1-1,1 0 1,-1 0-1,0 0 0,0 0 1,0 0-1,0 0 0,0 0 1,0 1-1,1-1 1,-1 0-1,0 0 0,0 0 1,0 0-1,0 0 1,1 0-1,-1 0 0,0 0 1,0 0-1,0 0 1,0 0-1,0 0 0,1 0 1,-1 0-1,0 0 1,0 0-1,0 0 0,0 0 1,1 0-1,-1 0 1,0 0-1,0 0 0,0-1 1,0 1-1,0 0 1,1 0-1,-1 0 0,0 0 1,0 0-1,0 0 1,0 13-70,-16 39 86,12-41-1,1 0 0,-1 1 1,2-1-1,0 1 0,-2 18 0,5-28-14,-1-1 0,1 0 0,0 0 1,-1 0-1,1 0 0,0 0 0,0 0 0,0 0 0,0 0 0,0 0 0,0 0 1,0 0-1,0 0 0,0-1 0,0 1 0,0 0 0,0-1 0,1 1 1,-1-1-1,0 0 0,0 1 0,1-1 0,-1 0 0,0 1 0,1-1 0,-1 0 1,0 0-1,1 0 0,-1 0 0,0-1 0,1 1 0,0-1 0,49-5-187,-46 4-247,1 0 1,-1 0-1,0-1 1,0 1 0,0-1-1,8-6 1,9-17-8638,-15 12 1681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8.515"/>
    </inkml:context>
    <inkml:brush xml:id="br0">
      <inkml:brushProperty name="width" value="0.025" units="cm"/>
      <inkml:brushProperty name="height" value="0.025" units="cm"/>
    </inkml:brush>
  </inkml:definitions>
  <inkml:trace contextRef="#ctx0" brushRef="#br0">110 0 20083,'0'0'8034,"-2"12"-7356,-33 119 392,16-66-798,2 0-1,4 2 1,-11 131 0,28-179-534,5-23-19,8-27 55,-11 8 262,-1 0 0,-1 0 0,-1 0 0,-2 0-1,0-1 1,-4-44 0,3 67 20,0 0 1,0-1-1,0 1 0,0-1 0,0 1 1,0 0-1,0-1 0,-1 1 0,1 0 1,0-1-1,-1 1 0,1 0 0,-1 0 1,1-1-1,-1 1 0,0 0 1,0 0-1,1 0 0,-1 0 0,0 0 1,0 0-1,0 0 0,0 0 0,0 0 1,0 0-1,-1 0 0,1 1 0,0-1 1,0 0-1,0 1 0,-1-1 0,1 1 1,0-1-1,-1 1 0,1 0 0,0 0 1,-1-1-1,-2 1 0,1 5 85,10 1-178,12 3-499,33-1-3227,-17-7-3962,-16-1-1196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8.889"/>
    </inkml:context>
    <inkml:brush xml:id="br0">
      <inkml:brushProperty name="width" value="0.025" units="cm"/>
      <inkml:brushProperty name="height" value="0.025" units="cm"/>
    </inkml:brush>
  </inkml:definitions>
  <inkml:trace contextRef="#ctx0" brushRef="#br0">22 0 10826,'0'0'18322,"-22"52"-17458,22-27-383,1 4-321,9-1-96,-3 0-288,-3-1-1730,-4-5-2498,0-5-4645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9.247"/>
    </inkml:context>
    <inkml:brush xml:id="br0">
      <inkml:brushProperty name="width" value="0.025" units="cm"/>
      <inkml:brushProperty name="height" value="0.025" units="cm"/>
    </inkml:brush>
  </inkml:definitions>
  <inkml:trace contextRef="#ctx0" brushRef="#br0">174 24 11371,'0'0'14830,"-9"-4"-12551,6 1-2205,0 1-1,0 0 1,-1 0 0,1 0-1,-1 1 1,1-1-1,-1 1 1,0 0-1,1 0 1,-1 0 0,0 0-1,0 1 1,0-1-1,1 1 1,-1 0-1,0 0 1,0 1 0,0-1-1,0 1 1,1 0-1,-1 0 1,0 0-1,1 0 1,-1 1 0,1-1-1,-1 1 1,1 0-1,-1 0 1,1 0-1,0 1 1,-3 2 0,1-1-56,1 0 1,0 0 0,0 0 0,1 1 0,-1-1-1,1 1 1,0 0 0,0 0 0,1 0 0,0 0-1,-1 0 1,2 1 0,-1-1 0,0 0 0,1 1-1,0 0 1,1-1 0,-1 1 0,1 0 0,0 5 0,1-9-15,0 0 0,0 0 0,0 0 0,1 0 0,-1-1 0,0 1 0,1 0 0,-1-1 0,1 1 0,-1-1 0,1 0 0,0 1 0,-1-1 0,1 0 0,0 0 0,0 0 0,0 0 0,0 0 0,0-1 0,0 1 0,2 0 0,50 9-76,-49-9 40,77 5-740,-59-6 645,1 2 1,-1 0-1,1 2 0,-1 0 0,37 13 0,-59-17 143,0 0 0,-1 0 0,1 0 0,-1 1 0,1-1 0,-1 0 0,1 0 0,0 1 0,-1-1 0,1 0 0,-1 1 0,1-1 0,-1 1 0,0-1 0,1 0 0,-1 1 0,1-1 0,-1 1 0,0-1 0,1 1 0,-1-1 0,0 1 0,0 0 0,1-1 0,-1 1 0,0-1 0,0 1 0,0 0 0,0-1 0,0 1 0,0-1 0,0 2 0,-14 14 1039,-28 7 448,23-15-1567,0-1 0,0 0 0,-1-2 0,0 0 0,0-2 0,-35 3 0,30-10-3651,14-8-4272,3-10-11125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08.862"/>
    </inkml:context>
    <inkml:brush xml:id="br0">
      <inkml:brushProperty name="width" value="0.025" units="cm"/>
      <inkml:brushProperty name="height" value="0.025" units="cm"/>
    </inkml:brush>
  </inkml:definitions>
  <inkml:trace contextRef="#ctx0" brushRef="#br0">133 272 11115,'0'0'15443,"-11"-4"-12784,5 2-2308,4 0-283,0 1 1,0 0-1,0 0 1,0 0 0,0 0-1,0 1 1,0-1 0,0 1-1,-1-1 1,1 1 0,0 0-1,0 0 1,0 0 0,-1 0-1,1 0 1,0 0-1,0 0 1,0 1 0,0-1-1,0 1 1,-1 0 0,1-1-1,0 1 1,0 0 0,1 0-1,-1 1 1,0-1 0,0 0-1,0 0 1,1 1-1,-1-1 1,-1 3 0,-3 4-7,0 0 0,1 1 1,0 0-1,1 0 0,0 0 0,0 0 1,1 1-1,0 0 0,1-1 1,0 1-1,0 0 0,1 0 0,1 0 1,0 16-1,0-24-62,1 0 0,-1 0 0,1 0 0,0 0 0,0 0 0,0 0 0,0 0 0,0 0 0,0 0 0,0 0 0,1-1 0,-1 1 0,0 0 0,1-1 0,0 1 0,-1-1 0,1 0 0,0 1 0,0-1 0,0 0 0,0 0 0,0 0 0,0 0 0,0-1 0,0 1 0,0 0 0,0-1 0,0 0 0,0 1 0,1-1 0,-1 0 0,0 0 0,0 0 0,2-1 0,3 1 0,0 0 0,-1-1 0,1 0 0,-1 0 0,0-1 0,1 0 0,-1 0 0,0 0 0,0-1 0,7-4 0,-4 0 0,0 0 0,0 0 0,-1-1 0,-1 0 0,1 0 0,-1-1 0,-1 0 0,7-11 0,1-7 0,18-46 0,-61 160 0,27-78 0,0 0 0,0 1 0,1 0 0,0-1 0,1 1 0,0-1 0,2 17 0,-1-23-87,0-1-1,0 0 1,0 0-1,0 0 1,1 0-1,-1 0 1,1 0-1,-1-1 1,1 1 0,0 0-1,0-1 1,-1 1-1,1-1 1,0 0-1,0 0 1,0 1 0,1-1-1,-1 0 1,0-1-1,0 1 1,1 0-1,-1-1 1,0 1-1,1-1 1,-1 0 0,0 0-1,1 0 1,4 0-1,1 0-421,0 0 0,0-1 0,0 0 0,0 0 0,0-1-1,-1 0 1,13-4 0,-11 1-271,-1-1 0,1 1 1,-1-2-1,0 1 0,-1-1 0,1 0 0,-1-1 1,-1 0-1,0 0 0,0 0 0,0-1 0,-1 0 1,0 0-1,-1 0 0,6-17 0,17-66-845,-10 3 4000,-15 75-1490,13-92 5373,-11 76 1919,-22 154-7056,8-65-174,-4 101 1,14-155-948,0 7 0,0 0 0,1 0 0,0-1 0,5 20 0,-6-29 0,1 0 0,-1-1 0,1 1 0,-1-1 0,1 1 0,0-1 0,0 1 0,0-1 0,0 0 0,0 1 0,0-1 0,0 0 0,0 0 0,0 0 0,1 0 0,-1 0 0,3 2 0,-2-3 0,0 0 0,0 1 0,-1-1 0,1 0 0,0 0 0,0 0 0,0 0 0,0-1 0,-1 1 0,1 0 0,0-1 0,0 1 0,-1-1 0,1 0 0,0 0 0,-1 1 0,1-1 0,-1 0 0,1 0 0,1-3 0,6-3 0,0-1 0,-1-1 0,0 0 0,0 0 0,-1 0 0,0-1 0,-1 0 0,7-16 0,5-12 0,13-41 0,-14 20-267,-12 40-142,0 1 0,14-32-1,-22 60-6168,2 2 3844,-2 11-221,-15 16-2395,-2-3 3284,-15 35 5626,32-63-2021,0 1-1,0 0 0,1 0 1,0 1-1,1-1 0,-1 16 1,3-21-1283,0-1 0,0 1-1,1-1 1,-1 1 0,1-1 0,0 0 0,0 0-1,0 1 1,0-1 0,0-1 0,1 1 0,-1 0 0,1-1-1,0 1 1,0-1 0,0 0 0,0 0 0,0 0 0,0 0-1,0 0 1,1-1 0,3 2 0,42 16-1142,-9-7-3338,-8-6-4691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0.153"/>
    </inkml:context>
    <inkml:brush xml:id="br0">
      <inkml:brushProperty name="width" value="0.025" units="cm"/>
      <inkml:brushProperty name="height" value="0.025" units="cm"/>
    </inkml:brush>
  </inkml:definitions>
  <inkml:trace contextRef="#ctx0" brushRef="#br0">205 325 8200,'0'0'9385,"-1"-11"-4992,1 7-4154,0 0 0,-1 0 0,1 0 0,-1 0-1,0 0 1,0 0 0,0 0 0,0 1 0,-1-1 0,0 0-1,1 1 1,-1-1 0,-1 1 0,1-1 0,0 1 0,-1 0 0,0 0-1,0 0 1,0 1 0,0-1 0,0 0 0,0 1 0,-1 0 0,1 0-1,-1 0 1,1 0 0,-1 1 0,0-1 0,0 1 0,-7-1-1,7 1-235,-1 0-1,1 1 0,-1-1 0,1 1 1,-1 0-1,1 0 0,-1 1 0,1-1 0,0 1 1,-1 0-1,1 0 0,0 1 0,0-1 0,-1 1 1,1 0-1,0 0 0,1 0 0,-1 1 1,0 0-1,1-1 0,-1 1 0,1 0 0,0 0 1,0 1-1,0-1 0,0 1 0,1 0 0,-1-1 1,1 1-1,0 0 0,0 0 0,1 0 0,-1 1 1,1-1-1,0 0 0,0 1 0,0-1 1,1 1-1,-1-1 0,1 9 0,1-12-2,-1 1 0,1-1-1,-1 1 1,1-1 0,-1 0-1,1 1 1,0-1-1,0 0 1,0 0 0,0 0-1,0 1 1,0-1 0,0 0-1,0 0 1,0 0 0,0-1-1,1 1 1,-1 0 0,0 0-1,0-1 1,1 1 0,-1-1-1,1 1 1,-1-1 0,1 1-1,-1-1 1,1 0 0,-1 0-1,0 0 1,1 0 0,-1 0-1,1 0 1,-1 0 0,1 0-1,1-1 1,7 0 31,-1 0 0,1 0 1,-1-1-1,14-5 0,0-2-5,0-2-1,0-1 1,-1-1 0,-1-1-1,0 0 1,-1-2-1,-1 0 1,0-2-1,-1 0 1,-1-1-1,-1 0 1,0-1-1,13-26 1,-18 18-584,-10 25-163,-4 14 199,3-11 519,-3 12-27,0-1 1,1 1 0,0 0-1,0 0 1,2 23-1,0-33 31,0-1-1,0 0 1,0 0-1,1 0 1,-1 0-1,0-1 1,0 1-1,1 0 0,-1 0 1,1 0-1,-1 0 1,1 0-1,0 0 1,-1 0-1,1-1 1,0 1-1,-1 0 0,1-1 1,0 1-1,0 0 1,0-1-1,-1 1 1,1-1-1,0 1 0,0-1 1,1 1-1,1 0 21,0-1 0,0 1 0,0-1 0,0 0 0,0 0 0,0 0 0,1 0 0,-1 0 0,3-1-1,2-1 78,0 0-1,0 0 0,-1-1 1,1 0-1,-1-1 0,9-4 1,0-3-17,-1-1 1,-1 0 0,0-1-1,0 0 1,-1-1 0,-1 0-1,0-2 1,-1 1 0,15-31-1,-26 43-346,-5 8 177,-6 11 41,-22 63 124,3 1-1,-33 150 1,54-197 141,1 1 1,2 0 0,1 0 0,2 1 0,1-1 0,5 68 0,-2-98-220,-1-1 1,1 1-1,-1-1 0,1 1 1,0-1-1,1 0 1,-1 1-1,0-1 0,1 0 1,0 0-1,0 0 1,0 0-1,0 0 0,0 0 1,0-1-1,1 1 1,5 3-1,-8-6 6,0 1 0,1-1 0,-1 0 1,1 0-1,-1 0 0,1 0 0,-1 0 0,1 0 0,-1-1 1,0 1-1,1 0 0,-1 0 0,1 0 0,-1 0 0,1 0 0,-1-1 1,0 1-1,1 0 0,-1 0 0,0-1 0,1 1 0,-1 0 0,0-1 1,1 1-1,-1 0 0,0-1 0,1 1 0,-1 0 0,0-1 0,0 1 1,0-1-1,1 1 0,-1 0 0,0-1 0,0 1 0,0-1 0,0 1 1,0-1-1,0 1 0,0-1 0,0 1 0,0-1 0,2-25 256,-2 22-188,-3-65 293,-13-86-1,-2-58 52,18 211-421,1 1 1,-1 0-1,1 0 1,-1-1-1,1 1 1,0 0-1,-1 0 1,1 0-1,0 0 1,0 0-1,0 0 1,0 0-1,0 0 1,0 0-1,0 0 1,0 1-1,0-1 1,0 0-1,0 1 0,0-1 1,0 1-1,1-1 1,-1 1-1,0-1 1,1 1-1,-1 0 1,0 0-1,0 0 1,1 0-1,-1 0 1,0 0-1,1 0 1,-1 0-1,0 0 1,2 1-1,59 6-885,-53-5 496,88 5-9067,-45-7-939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0.781"/>
    </inkml:context>
    <inkml:brush xml:id="br0">
      <inkml:brushProperty name="width" value="0.025" units="cm"/>
      <inkml:brushProperty name="height" value="0.025" units="cm"/>
    </inkml:brush>
  </inkml:definitions>
  <inkml:trace contextRef="#ctx0" brushRef="#br0">0 0 19090,'0'0'2627,"2"0"-1058,-2 20-448,1 10 32,1 12-192,1 6-160,-3 3-545,3 0-192,-1-7-192,0-6-897,3-6-801,-1-12-1185,-4-8-1441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1.215"/>
    </inkml:context>
    <inkml:brush xml:id="br0">
      <inkml:brushProperty name="width" value="0.025" units="cm"/>
      <inkml:brushProperty name="height" value="0.025" units="cm"/>
    </inkml:brush>
  </inkml:definitions>
  <inkml:trace contextRef="#ctx0" brushRef="#br0">11 235 13933,'-2'-15'1842,"0"3"-1282,0 6-321,0 0 0,1 0-1,0 0 1,1 0 0,-1-1 0,1 1 0,1 0 0,-1 0-1,1 0 1,0-1 0,0 1 0,1 0 0,0 0 0,4-11 0,0 10 60,0-1 1,1 1-1,0 1 1,0-1 0,0 1-1,0 1 1,1-1-1,0 1 1,1 0 0,-1 1-1,1 0 1,0 0 0,-1 1-1,2 0 1,11-1-1,11-3 430,0 1 0,1 3-1,35-1 1,-38 4-234,-1 1 1,1 1-1,-1 1 0,38 10 0,-52-9-416,-1 0-1,0 1 0,-1 1 0,0 0 0,1 0 1,-2 1-1,1 1 0,-1 0 0,0 1 0,16 16 1,-24-22-65,-1 0 1,-1 0-1,1 1 1,0-1-1,-1 1 1,0-1-1,0 1 1,0 0 0,0-1-1,0 1 1,-1 0-1,0 0 1,1 1-1,-2-1 1,1 0-1,0 0 1,-1 0-1,0 1 1,0 3 0,-1-3 29,0 0 0,-1 0 0,0 0 0,1 0 1,-2 0-1,1 0 0,0-1 0,-1 1 1,0-1-1,0 0 0,-1 0 0,1 0 1,-6 4-1,-7 6 84,-1-1-1,0-1 1,-1 0 0,-1-2 0,0 0-1,-24 9 1,24-12-128,-1 0 0,0-1 0,-42 7 0,82-14-113,0 1 0,-1 0 0,1 2 1,0 0-1,-1 2 0,37 10 0,-40-10 34,-1 2 0,0-1 0,0 2 0,0 0 0,-1 0 0,0 2 0,-1 0 0,0 0 0,23 22 0,-33-28 91,0-1-1,-1 1 1,1 0 0,-1 0 0,0 1-1,1-1 1,-1 0 0,-1 1 0,1-1-1,0 1 1,-1 0 0,0 0 0,0-1-1,0 1 1,0 0 0,-1 0 0,1 0-1,-1 0 1,0 0 0,-1 7 0,-1-7 22,1 0 0,-1 1 0,0-1 0,0 0-1,-1-1 1,1 1 0,-1 0 0,0-1 0,0 1 0,0-1 0,-1 0 0,1 0 0,-1 0 0,1-1 0,-6 4 0,-13 5 98,1-1-1,-2 0 1,1-2 0,-1 0-1,-34 6 1,-2-2-132,0-3 0,0-2 0,-1-3 0,-99-6 0,152 2-287,-1-1 0,1 0 0,0-1 0,0 0 0,0 0 1,0 0-1,0-1 0,0 0 0,1-1 0,-8-4 0,9 5-512,1 0 1,1-1-1,-1 1 1,0-1-1,1 0 1,0 0-1,0 0 1,0-1-1,-4-7 1,0-9-17657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2.364"/>
    </inkml:context>
    <inkml:brush xml:id="br0">
      <inkml:brushProperty name="width" value="0.025" units="cm"/>
      <inkml:brushProperty name="height" value="0.025" units="cm"/>
    </inkml:brush>
  </inkml:definitions>
  <inkml:trace contextRef="#ctx0" brushRef="#br0">0 0 13933,'0'0'2755,"12"69"-2435,-9-26 193,2 4-129,-1-4-64,2-3-31,7-10-193,7-15-128,11-10-577,8-5-384,2-21-352,2-10-993,-4-7-1570,-5-3-2594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3.347"/>
    </inkml:context>
    <inkml:brush xml:id="br0">
      <inkml:brushProperty name="width" value="0.025" units="cm"/>
      <inkml:brushProperty name="height" value="0.025" units="cm"/>
    </inkml:brush>
  </inkml:definitions>
  <inkml:trace contextRef="#ctx0" brushRef="#br0">28 1 2466,'0'0'16624,"-14"51"-16047,5-4-225,5 4-288,4 0-609,3-9-1088,16-13-4261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3.689"/>
    </inkml:context>
    <inkml:brush xml:id="br0">
      <inkml:brushProperty name="width" value="0.025" units="cm"/>
      <inkml:brushProperty name="height" value="0.025" units="cm"/>
    </inkml:brush>
  </inkml:definitions>
  <inkml:trace contextRef="#ctx0" brushRef="#br0">394 213 15631,'0'0'3875,"-18"59"-3074,8-16 352,-1 7-160,3 2-672,1-3-193,2-1-96,5-7-1025,0-9-1121,0-10-545,3-9-2434</inkml:trace>
  <inkml:trace contextRef="#ctx0" brushRef="#br0" timeOffset="1">1 170 12043,'8'-11'4746,"-5"7"-4502,3-5 5,0 0 0,1 0 0,1 0 0,0 1 0,0 0 0,0 0 0,1 1 0,0 0 0,12-6-1,2 2 257,1 1-1,0 1 0,0 1 0,1 1 0,40-5 0,-16 6 648,98 2-1,-134 4-1121,1 1-1,-1 0 1,1 1 0,-1 1-1,0 0 1,0 1 0,0 0-1,0 1 1,14 8-1,-23-11 25,0 0-1,0 1 0,0 0 1,-1 0-1,1 0 0,-1 0 0,0 1 1,0-1-1,0 1 0,0-1 1,-1 1-1,1 0 0,-1 0 1,0 1-1,0-1 0,-1 0 1,1 1-1,-1-1 0,0 1 0,0-1 1,0 1-1,-1-1 0,0 1 1,0 0-1,0-1 0,0 1 1,-1-1-1,0 1 0,0 0 0,-2 5 1,1-2 252,-1 1 0,-1-1 1,1 0-1,-2 0 1,1 0-1,-1-1 0,0 1 1,-10 10-1,-57 50 1710,18-17-960,53-51-1075,1 0 1,-1 1-1,1-1 0,-1 0 0,1 1 0,-1-1 1,1 0-1,-1 1 0,1-1 0,-1 1 0,1-1 1,0 1-1,-1-1 0,1 1 0,0-1 0,-1 1 1,1-1-1,0 1 0,0 0 0,0-1 0,-1 1 1,1-1-1,0 1 0,0 0 0,0-1 0,0 1 0,0-1 1,0 1-1,0 0 0,0-1 0,0 1 0,1-1 1,-1 1-1,0 0 0,0-1 0,0 1 0,1-1 1,-1 1-1,0-1 0,1 1 0,-1-1 0,0 1 1,1-1-1,-1 1 0,1-1 0,-1 0 0,1 1 1,-1-1-1,1 1 0,-1-1 0,1 0 0,-1 0 1,1 1-1,-1-1 0,1 0 0,-1 0 0,1 0 1,0 1-1,-1-1 0,1 0 0,-1 0 0,1 0 1,0 0-1,0 0 0,54 2-1383,-39-2 1261,23 1-147,102 9-1528,-125-8 1650,-1 1 0,1 0 0,-1 1-1,1 1 1,-1 1 0,23 12 0,-35-17 218,-1 0 0,1 0 0,-1 1 0,1-1 0,-1 1 0,0-1 0,1 1 0,-1 0 0,0 0 0,0 0 0,0 0 0,0 1 0,-1-1 0,1 0 0,-1 1 0,1-1 0,-1 1 0,0 0 0,0-1 0,0 1 0,0 0 0,0 0 0,-1-1 0,1 1 0,-1 0 0,0 0 0,0 0 0,0 0 0,0 0 0,0-1 0,-1 1 0,1 0 0,-1 0 0,0 0 0,-1 3 0,-2 1 158,0 0 0,0-1 1,-1 1-1,0-1 0,0 0 0,0 0 0,-1-1 0,0 1 0,0-1 0,0-1 0,-13 8 0,-14 6 33,-1-2 0,-1-2-1,0-1 1,-50 12-1,23-11 41,-111 9-1,157-21-282,-10 0 0,-49-1 0,69-2 0,0 1 0,1-1 0,-1 0 0,0 0 0,0-1 0,1 1 0,-1-1 0,0-1 0,1 1 0,0-1 0,0 0 0,0 0 0,-9-7 0,-1-16-1824,14 23 1140,0-1 0,1 1 0,-1-1 0,1 1 0,0-1 0,0 1 0,0-1 0,0 1 0,1-1 0,1-4 0,8-15-8225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4.036"/>
    </inkml:context>
    <inkml:brush xml:id="br0">
      <inkml:brushProperty name="width" value="0.025" units="cm"/>
      <inkml:brushProperty name="height" value="0.025" units="cm"/>
    </inkml:brush>
  </inkml:definitions>
  <inkml:trace contextRef="#ctx0" brushRef="#br0">1 63 23158,'0'0'192,"9"3"22,2 2 174,0-1 0,0 1 1,0 1-1,-1 0 0,0 1 1,-1 0-1,14 12 1,-19-16-452,1 1 1,-1-1-1,0 0 1,1-1-1,0 1 1,0-1-1,0 0 1,0 0-1,0 0 1,0-1-1,0 0 0,0 0 1,1 0-1,-1-1 1,0 0-1,1 0 1,-1 0-1,0 0 1,1-1-1,-1 0 1,10-3-1,0 0-1264,0-2 1,0 1-1,0-2 0,-1 0 0,27-17 0,3-13-3787,6-4 1030,-15 24 7148,-34 16-2903,-1 1 0,0 0 0,1 0 0,-1 0 0,0 0 0,1 0 0,-1 0 0,0 0 0,1 0 0,-1 0 0,0 0 1,0 0-1,1 1 0,-1-1 0,0 0 0,1 0 0,-1 0 0,0 0 0,1 0 0,-1 1 0,0-1 0,0 0 0,1 0 0,-1 0 0,0 1 0,0-1 0,1 0 0,-1 0 0,0 1 0,0-1 0,0 0 1,0 0-1,0 1 0,1-1 0,-1 1 0,3 17 2194,-5 17-111,2-34-2172,-12 52 2267,9-45-1828,0 0-1,1 1 0,0-1 1,1 1-1,0 0 0,0-1 0,1 16 1,1-24-511,-1 1-1,0-1 1,1 1 0,-1-1 0,1 1 0,-1-1 0,1 0 0,-1 1 0,1-1 0,-1 0 0,1 1 0,0-1 0,-1 0 0,1 0 0,-1 1-1,1-1 1,0 0 0,-1 0 0,1 0 0,-1 0 0,1 0 0,0 0 0,-1 0 0,1 0 0,0 0 0,-1 0 0,1 0 0,-1 0 0,1-1-1,0 1 1,-1 0 0,1 0 0,-1-1 0,2 1 0,21-12-3718,-11-9-2427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4.927"/>
    </inkml:context>
    <inkml:brush xml:id="br0">
      <inkml:brushProperty name="width" value="0.025" units="cm"/>
      <inkml:brushProperty name="height" value="0.025" units="cm"/>
    </inkml:brush>
  </inkml:definitions>
  <inkml:trace contextRef="#ctx0" brushRef="#br0">21 0 16592,'0'0'5242,"-2"13"-4895,-2 16-102,-3 8 625,-1 66 1,8-101-878,0 0 0,0 0 1,0 0-1,1 0 0,-1 0 0,0 0 0,1 0 1,0 0-1,-1 0 0,1 0 0,0-1 1,0 1-1,0 0 0,0 0 0,0-1 1,0 1-1,1-1 0,-1 1 0,1-1 0,-1 1 1,1-1-1,1 1 0,0 0-66,0-1 0,0 0 0,0 0-1,1 0 1,-1 0 0,0 0 0,0-1 0,1 0-1,-1 1 1,0-1 0,1 0 0,3-1 0,4-1-231,0 0 0,0 0 0,-1-1 0,0-1 0,1 0 0,-1 0 0,12-7 0,-4-1-1215,0-1 0,0 0 0,-2-2 0,19-18 0,2-12 871,-39 59 6420,-4 33-4540,1-28-1124,1 1 0,1-1 0,1 1 0,1 0 1,0 0-1,2 0 0,2 21 0,2-36-4011,3-4-6170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5.677"/>
    </inkml:context>
    <inkml:brush xml:id="br0">
      <inkml:brushProperty name="width" value="0.025" units="cm"/>
      <inkml:brushProperty name="height" value="0.025" units="cm"/>
    </inkml:brush>
  </inkml:definitions>
  <inkml:trace contextRef="#ctx0" brushRef="#br0">24 1 19218,'0'0'5258,"-3"9"-4740,1-3-435,-2 3 60,1 1 1,0-1-1,0 1 0,1-1 1,1 1-1,0 0 0,0 0 1,1-1-1,1 13 0,0-20-139,0-1-1,0 1 0,0-1 0,0 0 0,0 1 0,1-1 0,-1 0 1,0 0-1,1 0 0,-1 0 0,1 0 0,0 0 0,-1-1 1,1 1-1,-1 0 0,1-1 0,0 0 0,0 1 0,-1-1 0,1 0 1,0 0-1,0 1 0,-1-1 0,1-1 0,0 1 0,2 0 0,50-7-82,-42 2-37,1 0 1,-1-1-1,0-1 1,0 0-1,-1 0 1,0-1-1,17-16 1,8-5 67,-34 81-165,-4-24 5,0 34-943,2-59 351,0 0 0,1 0 0,-1 0 0,1 0 0,-1 0 0,1 0 0,0-1 0,0 1 0,3 3 0,8 3-12097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6.241"/>
    </inkml:context>
    <inkml:brush xml:id="br0">
      <inkml:brushProperty name="width" value="0.025" units="cm"/>
      <inkml:brushProperty name="height" value="0.025" units="cm"/>
    </inkml:brush>
  </inkml:definitions>
  <inkml:trace contextRef="#ctx0" brushRef="#br0">298 65 13837,'0'0'5162,"10"-10"-1777,46-44 2530,-69 76-2151,-6 12-3727,-131 134 706,-32 42-2880,200-217-3383,15-22 727,9-15-2275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09.590"/>
    </inkml:context>
    <inkml:brush xml:id="br0">
      <inkml:brushProperty name="width" value="0.025" units="cm"/>
      <inkml:brushProperty name="height" value="0.025" units="cm"/>
    </inkml:brush>
  </inkml:definitions>
  <inkml:trace contextRef="#ctx0" brushRef="#br0">24 347 7015,'20'-9'3632,"0"-1"0,28-20 0,-43 27-2975,0 0 1,-1 0-1,0-1 1,1 0 0,-1 0-1,-1 0 1,1 0-1,-1-1 1,1 1 0,-1-1-1,-1 0 1,1 0-1,-1 0 1,0 0 0,3-10-1,-5 14-534,1 0 1,-1 0-1,0 0 0,0-1 1,0 1-1,0 0 0,0 0 0,0 0 1,0 0-1,0 0 0,-1 0 0,1-1 1,0 1-1,-1 0 0,1 0 0,-1 0 1,1 0-1,-1 0 0,1 0 1,-1 0-1,0 0 0,1 1 0,-1-1 1,0 0-1,-1-1 0,0 1-61,0 0 1,0 0-1,0 0 0,0 1 1,0-1-1,-1 1 0,1-1 1,0 1-1,0 0 0,0 0 1,0 0-1,0 0 0,-3 0 1,0 1-77,0 0 0,-1 0 0,1 0 1,0 1-1,0-1 0,0 1 1,0 1-1,0-1 0,1 0 1,-1 1-1,-4 3 0,2 2 2,1 0 1,0 0-1,0 0 0,1 0 0,-1 1 0,2 0 1,-1 0-1,2 0 0,-1 1 0,1-1 0,0 1 1,1 0-1,0 0 0,1 0 0,0 0 0,0 0 1,1 0-1,2 13 0,-2-21 11,1 0 0,-1 1 0,1-1 0,-1 0 0,1 0 0,0 0 0,0 0 0,0 0 0,0 0 0,1 0 0,-1 0 0,0 0 0,1-1 0,-1 1-1,1 0 1,0-1 0,-1 1 0,1-1 0,0 0 0,0 0 0,0 1 0,0-1 0,0 0 0,0-1 0,0 1 0,1 0 0,-1-1 0,0 1 0,0-1 0,0 0 0,1 1 0,-1-1 0,0 0 0,4-1 0,1 1 41,0-1 0,0 0 0,0 0 0,0-1 1,0 0-1,-1 0 0,1 0 0,-1-1 0,1 0 1,7-5-1,6-8-26,0-1 0,-1 0 0,-1-1 0,-1-1 0,0-1 1,-1 0-1,-2-1 0,0-1 0,-1 0 0,-1-1 0,-1 0 0,-2-1 0,0 0 1,-1-1-1,-1 0 0,4-31 0,-11 54-14,0 1 0,1-1 0,-1 1 0,0-1 0,0 1 0,0 0 0,0-1 0,0 1 0,0-1 0,0 1 0,0-1 0,-1 1 0,1-1 0,-1 1 0,1 0 0,-1-2 0,-10 17 0,-11 42 0,-22 110 0,40-146 0,1 1 0,1 0 0,0 0 0,2 0 0,0 0 0,5 25 0,-4-43-113,-1 1 0,1-1 0,1 0 1,-1 0-1,0 0 0,1 0 0,-1 0 0,1 0 0,0 0 1,0-1-1,0 1 0,0 0 0,1-1 0,-1 0 0,1 1 1,0-1-1,-1 0 0,1-1 0,5 4 0,-3-3-300,-1 0-1,1-1 1,-1 1-1,1-1 1,-1 0 0,1 0-1,0-1 1,0 1-1,-1-1 1,1 0-1,0 0 1,0-1-1,6-1 1,18-9-7942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6.567"/>
    </inkml:context>
    <inkml:brush xml:id="br0">
      <inkml:brushProperty name="width" value="0.025" units="cm"/>
      <inkml:brushProperty name="height" value="0.025" units="cm"/>
    </inkml:brush>
  </inkml:definitions>
  <inkml:trace contextRef="#ctx0" brushRef="#br0">66 0 18930,'0'0'1105,"0"11"272,-4 35 844,-1-1-1,-14 53 0,8-50-1120,3 0 0,-4 79 1,12-104-1381,0 0 0,2-1 0,1 1 1,9 33-1,-12-54 246,4 17-3780,-4-19 3551,0 0 0,0 1 1,0-1-1,0 1 0,-1-1 0,1 1 1,0-1-1,0 0 0,0 1 0,0-1 1,-1 0-1,1 1 0,0-1 0,0 1 1,-1-1-1,1 0 0,0 0 0,0 1 1,-1-1-1,1 0 0,0 1 0,-1-1 0,1 0 1,-1 0-1,1 0 0,0 1 0,-1-1 1,1 0-1,-1 0 0,1 0 0,0 0 1,-1 0-1,1 0 0,-1 0 0,1 0 1,-1 0-1,-15 0-7141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6.910"/>
    </inkml:context>
    <inkml:brush xml:id="br0">
      <inkml:brushProperty name="width" value="0.025" units="cm"/>
      <inkml:brushProperty name="height" value="0.025" units="cm"/>
    </inkml:brush>
  </inkml:definitions>
  <inkml:trace contextRef="#ctx0" brushRef="#br0">14 89 12300,'0'0'7367,"-13"-60"-3171,19 47-1186,16 3-1312,7 5-513,7 5-416,9 0-577,5 1-128,3 16-96,4-6-1377,-6-7-3620,-3-4-6566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7.362"/>
    </inkml:context>
    <inkml:brush xml:id="br0">
      <inkml:brushProperty name="width" value="0.025" units="cm"/>
      <inkml:brushProperty name="height" value="0.025" units="cm"/>
    </inkml:brush>
  </inkml:definitions>
  <inkml:trace contextRef="#ctx0" brushRef="#br0">0 101 11050,'0'0'11633,"1"13"-10966,4 154 1274,-5-97-800,3-1-1,2 1 0,23 103 0,-23-156-957,25 85 516,-27-93-646,1-1 0,0 0 1,0 1-1,0-2 0,1 1 1,0 0-1,1-1 0,0 0 1,7 7-1,-11-12-36,1 0 0,-1-1-1,1 1 1,-1 0 0,1-1 0,0 0 0,0 1 0,-1-1-1,1 0 1,0-1 0,0 1 0,0 0 0,0-1 0,0 0-1,0 0 1,1 1 0,4-2 0,-2 0 31,-1-1 1,0 1-1,1-1 0,-1 0 1,0 0-1,0-1 0,0 1 1,0-1-1,5-4 0,7-8 129,-1 0 0,0-1 1,25-32-1,-36 42-172,30-41-5,-1-1 0,-3-2 0,-2 0 0,-3-2 0,21-56 0,-11 7 0,41-193 0,-77 293 0,0 1 1,1-1-1,-1 1 1,0 0-1,0-1 1,0 1-1,1-1 1,-1 1-1,0 0 1,1-1-1,-1 1 1,0 0-1,1-1 1,-1 1-1,0 0 1,1 0-1,-1-1 1,0 1-1,1 0 1,-1 0-1,1 0 0,-1-1 1,1 1-1,-1 0 1,1 0-1,-1 0 1,0 0-1,1 0 1,-1 0-1,1 0 1,-1 0-1,1 0 1,-1 0-1,1 0 1,-1 0-1,1 0 1,-1 0-1,1 1 1,22 8-25,-14-5-56,43-1-1845,-45-3-2313,-23-3-10846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7.707"/>
    </inkml:context>
    <inkml:brush xml:id="br0">
      <inkml:brushProperty name="width" value="0.025" units="cm"/>
      <inkml:brushProperty name="height" value="0.025" units="cm"/>
    </inkml:brush>
  </inkml:definitions>
  <inkml:trace contextRef="#ctx0" brushRef="#br0">108 111 3555,'0'0'13934,"-76"-33"-12173,53 17 1122,14 2-289,9 4-896,30 1-545,19 0-576,18 2 191,20 1 1,14 2-224,8 2-257,2 2-160,0 0-128,-7 2-897,-12 8-1889,-18-3-2467,-19-5-2915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8.063"/>
    </inkml:context>
    <inkml:brush xml:id="br0">
      <inkml:brushProperty name="width" value="0.025" units="cm"/>
      <inkml:brushProperty name="height" value="0.025" units="cm"/>
    </inkml:brush>
  </inkml:definitions>
  <inkml:trace contextRef="#ctx0" brushRef="#br0">239 481 16143,'0'0'2744,"10"1"555,-9-1-3238,50-4 5070,-50 4-5009,0 0 0,1 0 1,-1 0-1,0 0 0,1-1 0,-1 1 0,0-1 0,0 1 0,1-1 0,-1 1 0,0-1 1,0 0-1,0 0 0,0 0 0,0 1 0,0-1 0,0 0 0,0 0 0,0 0 0,0 0 1,0-1-1,-1 1 0,1 0 0,0 0 0,-1 0 0,1-1 0,-1 1 0,1 0 0,-1 0 0,0-1 1,0 1-1,1 0 0,-1-1 0,0 1 0,0-1 0,0 1 0,0 0 0,-1-1 0,1 1 1,0 0-1,0-1 0,-1 1 0,0-2 0,0 1-121,-1 1 0,1 0 0,0-1-1,-1 1 1,1 0 0,-1-1 0,1 1 0,-1 0 0,1 0 0,-1 0 0,0 0-1,0 1 1,1-1 0,-1 0 0,0 1 0,0-1 0,0 1 0,0 0 0,0 0-1,0-1 1,0 1 0,-2 1 0,-50 1-5,51-2 4,-10 2-15,0 1 1,0 0-1,0 1 0,1 1 1,-1 0-1,1 0 0,0 1 1,0 1-1,-18 13 0,23-15 7,0 0 1,0 0-1,1 1 0,0 0 1,0 0-1,0 1 0,1 0 1,0 0-1,0 0 0,1 0 1,0 1-1,0-1 0,1 1 0,0 0 1,0 0-1,-1 10 0,3-15 11,1-1-1,0 0 0,0 1 0,0-1 0,0 0 0,0 1 0,1-1 0,-1 0 1,1 1-1,-1-1 0,1 0 0,0 0 0,0 1 0,0-1 0,0 0 1,1 0-1,-1 0 0,0 0 0,1 0 0,3 3 0,-2-2 6,1-1 0,0 1 0,1 0 0,-1-1 0,0 0 0,1 0 0,-1 0 0,1-1 0,8 2 0,9 0 22,0 0 0,-1-2 0,36-2 0,-51 1-29,19-2 0,0-2 1,0 0-1,0-1 1,0-2-1,-1 0 1,0-2-1,-1-1 1,1 0-1,-2-2 1,37-25-1,-46 29 0,-1-1 0,0 0-1,-1-1 1,0-1 0,0 0 0,-1 0 0,0-1-1,-1 0 1,-1-1 0,0 0 0,0 0 0,-2 0-1,1-1 1,-2 0 0,0-1 0,-1 1 0,0-1-1,-1 0 1,2-17 0,-5 24-56,-1 1 0,1 0-1,-1-1 1,0 1 0,-1 0 0,1 0-1,-2 0 1,1 0 0,-1 0 0,0 0 0,0 1-1,-1-1 1,0 1 0,-6-8 0,-5-3-428,-1 0 0,-1 1 1,-21-17-1,18 16-460,-34-34 1,53 50 597,0 0 1,0 0 0,1 0 0,-1 0 0,0 0 0,0 0 0,1 0 0,-1 0 0,0 0-1,1-1 1,-1 1 0,1 0 0,0 0 0,-1-1 0,1 1 0,0 0 0,0 0-1,0-1 1,0 1 0,0 0 0,0-1 0,0 1 0,0 0 0,0-1 0,1-1-1,11-12-7331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8.438"/>
    </inkml:context>
    <inkml:brush xml:id="br0">
      <inkml:brushProperty name="width" value="0.025" units="cm"/>
      <inkml:brushProperty name="height" value="0.025" units="cm"/>
    </inkml:brush>
  </inkml:definitions>
  <inkml:trace contextRef="#ctx0" brushRef="#br0">83 108 14574,'0'0'9785,"-6"17"-8899,-15 59 335,4 0-1,2 1 0,5 1 1,-2 94-1,11-163-1141,1 4 91,0-1-1,0 1 1,1-1 0,3 17-1,-3-26-147,0 0-1,0 0 1,0 0-1,0 0 0,0 0 1,1 0-1,-1-1 1,1 1-1,0 0 0,0-1 1,0 1-1,0-1 1,0 0-1,1 0 1,-1 1-1,0-2 0,1 1 1,0 0-1,0 0 1,-1-1-1,1 0 1,4 2-1,3 0-21,0-1 0,0-1 0,0 0 0,0 0 0,0-1 0,0 0 0,0-1 0,0 0 0,0 0 0,0-1 0,0-1 0,15-5 0,11-6 0,65-36 0,-86 42 0,8-4 4,0-1-1,-2-2 1,1 1 0,-2-2-1,0-1 1,-1-1 0,33-39-1,-45 47-10,0 0 0,-1 0-1,0-1 1,0 0 0,-1 0-1,-1 0 1,0-1 0,0 1-1,-1-1 1,-1 0 0,0 0-1,0 0 1,-2 0 0,1 0-1,-1-1 1,-1 1 0,0 0-1,-1 0 1,-4-13 0,2 10-540,-1 1 1,-1 0 0,-1 0 0,0 0-1,0 1 1,-2 0 0,1 0 0,-2 1-1,1 1 1,-2-1 0,0 2 0,-16-14-1,15 14-638,0 1 0,-1 1-1,0 0 1,0 0-1,-1 2 1,0-1-1,0 2 1,0 0-1,-1 0 1,1 2-1,-1 0 1,-21-2 0,-11 5-4725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8.784"/>
    </inkml:context>
    <inkml:brush xml:id="br0">
      <inkml:brushProperty name="width" value="0.025" units="cm"/>
      <inkml:brushProperty name="height" value="0.025" units="cm"/>
    </inkml:brush>
  </inkml:definitions>
  <inkml:trace contextRef="#ctx0" brushRef="#br0">0 39 17649,'0'0'6278,"90"-24"-5638,-30 18 257,12-1-224,5 5-385,3 2-224,-3 0-705,-8 0-3490,-13 0-4005</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9.143"/>
    </inkml:context>
    <inkml:brush xml:id="br0">
      <inkml:brushProperty name="width" value="0.025" units="cm"/>
      <inkml:brushProperty name="height" value="0.025" units="cm"/>
    </inkml:brush>
  </inkml:definitions>
  <inkml:trace contextRef="#ctx0" brushRef="#br0">70 219 22709,'0'0'1079,"-10"10"346,-32 34 481,40-43-1755,0 1 0,1 0 0,-1 0 0,1 0 0,0 0 0,-1 0 0,1 0 0,0 0 0,0 0 0,0 0 0,1 0 0,-1 1 0,0-1 1,0 5-1,1-7-111,1 1 1,-1 0-1,0 0 1,0 0 0,1 0-1,-1 0 1,0 0 0,1-1-1,-1 1 1,1 0-1,-1 0 1,1-1 0,-1 1-1,1 0 1,0-1-1,-1 1 1,1 0 0,0-1-1,0 1 1,-1-1 0,1 1-1,0-1 1,0 0-1,1 1 1,5 1 11,1 0 0,-1-1 1,1 0-1,-1 0 0,1-1 0,8 0 0,-10 0-4,12-1-13,1-1 1,0 0-1,-1-2 0,0 0 0,0-1 0,0 0 1,0-2-1,28-15 0,-38 19-22,-1-1 0,1 0 0,-1-1 0,0 0 0,0 0 0,-1 0 0,1-1 0,-1 0 0,0-1 0,-1 1 0,1-1 0,-1 0 0,-1 0 0,0-1 0,0 1 0,0-1 0,-1 0 0,0 0 0,0 0 0,-1 0 0,2-10 0,-4 14-16,-1-1-1,1 1 1,-1-1-1,0 1 0,0 0 1,-1-1-1,1 1 1,-1 0-1,0 0 0,0 0 1,0 0-1,-1 0 1,1 0-1,-1 1 0,0-1 1,0 1-1,0-1 1,-1 1-1,1 0 0,-1 1 1,1-1-1,-1 1 1,0-1-1,0 1 0,0 0 1,-7-2-1,-5-2-164,1 0-1,-1 1 1,0 1 0,-1 0-1,1 1 1,-18 0 0,30 2 105,-7 1-136,1-1-1,-1 1 1,-19 3-1,28-3 152,0 1-1,0-1 0,0 0 0,0 1 1,0-1-1,1 1 0,-1 0 0,0 0 0,0 0 1,1 0-1,-1 0 0,0 0 0,1 0 0,-1 0 1,1 1-1,0-1 0,-1 1 0,1-1 0,0 1 1,0-1-1,0 1 0,0 0 0,0-1 1,0 1-1,0 0 0,1 0 0,-2 3 0,2-4-76,0 1 0,0-1 0,1 0-1,-1 0 1,0 1 0,0-1-1,1 0 1,-1 0 0,1 0-1,-1 0 1,1 0 0,-1 1 0,1-1-1,0 0 1,0 0 0,-1 0-1,1-1 1,0 1 0,0 0-1,0 0 1,0 0 0,0-1 0,0 1-1,0 0 1,0-1 0,1 1-1,-1-1 1,0 1 0,0-1-1,0 0 1,1 1 0,-1-1 0,2 0-1,49 7-3264,-49-7 3097,62-1-5051,11-5-3998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9.485"/>
    </inkml:context>
    <inkml:brush xml:id="br0">
      <inkml:brushProperty name="width" value="0.025" units="cm"/>
      <inkml:brushProperty name="height" value="0.025" units="cm"/>
    </inkml:brush>
  </inkml:definitions>
  <inkml:trace contextRef="#ctx0" brushRef="#br0">195 161 14189,'0'0'1057,"-10"1"876,6 0-1718,1-1-1,-1 1 1,0 0-1,1 0 1,-1 0 0,1 0-1,-1 1 1,1 0-1,0-1 1,0 1 0,-6 4-1,6-2 50,0-1 1,0 1-1,0 0 0,1 0 1,0 0-1,-1 0 0,1 0 0,1 1 1,-1-1-1,1 1 0,-1-1 1,0 7-1,-6 38 1030,2 0-1,2 0 1,2 0 0,2 1-1,9 61 1,-7-98-1174,0 0 1,1 1-1,1-1 1,0 0-1,1-1 0,0 1 1,1-1-1,9 15 1,-11-21-83,0 0 1,0-1-1,0 0 1,1 0-1,0 0 1,0 0-1,0-1 1,0 0-1,1 0 1,-1-1-1,1 1 1,0-1-1,1 0 1,-1-1-1,0 1 1,1-1-1,-1-1 1,10 2-1,-1-2-38,0 0 0,0-2 0,-1 0 0,1 0 0,0-1 0,0-1 0,-1-1 0,1 0 0,-1-1 0,0 0 0,-1-1 0,1 0 0,-1-2 0,0 1 0,-1-1 0,0-1 0,0-1 0,-1 1 0,0-2 0,-1 1 0,0-2 0,0 1 0,-2-1 0,1-1 0,-1 1 0,-1-1 0,-1-1 0,1 1 0,-2-1 0,0 0 0,-1-1 0,0 1 0,3-29 0,-7 22-446,0-1 1,-1 1-1,-1 0 0,-1 0 1,0 0-1,-2 0 0,-1 0 1,0 1-1,-2 0 0,0 0 1,-1 1-1,-17-27 1,16 32 59,0 0 0,0 1 1,-1 0-1,-1 1 1,0 0-1,-1 1 1,0 0-1,-1 1 1,0 1-1,0 0 1,-1 1-1,0 0 0,-1 1 1,0 1-1,0 0 1,-21-3-1,3 2-155,-1 2-1,-50 0 1,69 5 808,1 0 0,-1 1 0,0 1 0,1 0 0,0 1 1,-1 1-1,-23 9 0,87-12 977,109-17-93,-99 7-1034,1 3 1,-1 3 0,1 2 0,90 10 0,-93 1-3487,-11-2-3629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9.843"/>
    </inkml:context>
    <inkml:brush xml:id="br0">
      <inkml:brushProperty name="width" value="0.025" units="cm"/>
      <inkml:brushProperty name="height" value="0.025" units="cm"/>
    </inkml:brush>
  </inkml:definitions>
  <inkml:trace contextRef="#ctx0" brushRef="#br0">366 0 14029,'-36'28'4707,"2"-3"33,-57 57-1,83-74-4404,1 0-1,0 0 1,0 1-1,1 0 1,0 0 0,1 1-1,0-1 1,1 1-1,0 0 1,0 0-1,1 1 1,-3 16-1,5-23-323,1 0 1,0 0-1,0 0 0,0 0 0,1 0 1,-1 0-1,1 0 0,0 0 1,0 0-1,1 0 0,-1 0 0,1 0 1,-1 0-1,1-1 0,0 1 0,1-1 1,3 5-1,-1-2-5,1-1-1,0 1 1,0-1 0,0-1-1,1 1 1,0-1-1,0 0 1,12 4 0,3 1-15,1-2 1,0-1-1,0-1 1,1-1-1,28 2 1,-19-4 8,0-1 0,0-2 0,0-1 0,36-7 0,-53 5 0,1 0 0,-1 0 0,-1-2 0,1 0 0,-1-1 0,0 0 0,0-1 0,-1-1 0,0 0 0,13-12 0,-23 18 0,0-1 0,0 0 0,0-1 0,0 1 0,-1-1 0,0 1 0,0-1 0,0 0 0,0 0 0,-1 0 0,0-1 0,0 1 0,0 0 0,-1-1 0,2-8 0,-3 10 0,0 0 0,0 0 0,0 0 0,-1 1 0,1-1 0,-1 0 0,0 0 0,0 1 0,-1-1 0,1 0 0,-1 1 0,1 0 0,-1-1 0,0 1 0,-1 0 0,1 0 0,0 0 0,-1 0 0,0 0 0,0 1 0,0-1 0,0 1 0,-4-3 0,-11-5-69,0 1-1,0 1 1,0 0 0,-1 2 0,0 0-1,-1 1 1,1 1 0,-1 1 0,0 1-1,-33 0 1,-2 3-892,0 2-1,-91 17 1,10 9-5338,-5 2-4896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0.246"/>
    </inkml:context>
    <inkml:brush xml:id="br0">
      <inkml:brushProperty name="width" value="0.025" units="cm"/>
      <inkml:brushProperty name="height" value="0.025" units="cm"/>
    </inkml:brush>
  </inkml:definitions>
  <inkml:trace contextRef="#ctx0" brushRef="#br0">122 7 21396,'0'0'3401,"-10"6"-433,-1 0-2421,0 0 0,1 1 0,0 0 0,1 1 0,-11 11 0,16-15-459,0 0-1,0 1 1,1 0 0,-1 0 0,1 0 0,0 0 0,1 0-1,-1 1 1,1-1 0,0 1 0,1 0 0,-1-1 0,1 1-1,0 0 1,0 9 0,1-13-93,0 0 1,0-1-1,0 1 1,0 0-1,0 0 1,0 0-1,1-1 1,-1 1-1,1 0 1,-1 0-1,1-1 0,0 1 1,0-1-1,0 1 1,0 0-1,0-1 1,0 0-1,0 1 1,0-1-1,0 0 0,1 1 1,-1-1-1,0 0 1,1 0-1,-1 0 1,3 1-1,-1-1 14,1 0 1,-1 0-1,0-1 0,1 1 0,-1-1 1,0 0-1,1 0 0,-1 0 0,1 0 1,-1-1-1,0 1 0,1-1 1,-1 0-1,4-1 0,3-3 6,0 0 0,0 0 0,0-1 0,0 0-1,-1-1 1,0 0 0,-1-1 0,1 0 0,8-10 0,-7 7-45,0 1 0,1 0 1,0 0-1,20-11 0,-31 20 21,0 1 1,1 0-1,-1 0 1,1-1-1,-1 1 0,1 0 1,-1 0-1,0 0 1,1 0-1,-1 0 0,1-1 1,-1 1-1,1 0 0,-1 0 1,1 0-1,-1 0 1,1 0-1,-1 0 0,1 0 1,-1 1-1,1-1 1,-1 0-1,0 0 0,1 0 1,-1 0-1,1 1 1,-1-1-1,1 0 0,-1 0 1,0 1-1,1-1 0,-1 0 1,1 1-1,6 19-57,-7 34 277,-1-42-127,-2 60 279,4-72-363,-1 1 0,0-1 0,1 1 0,-1-1 0,1 1 0,-1-1 0,1 0 0,-1 1 0,0-1 0,1 0 0,-1 1 0,1-1 0,0 0 0,-1 0 0,1 0 0,-1 1 0,1-1 0,-1 0 0,1 0 0,0 0 0,-1 0 0,1 0 0,-1 0 0,1 0 0,-1 0 0,1 0 0,0 0 0,-1 0 0,1-1 0,-1 1 0,1 0 0,-1 0 0,1-1 0,-1 1 0,1 0 0,-1 0 0,1-1 0,-1 1 0,2-1 0,23-13 0,12-27-244,-30 33 173,-1 0 1,1 0 0,0 1-1,0 0 1,1 0 0,12-8-1,-20 15 65,0 0-1,1 0 1,-1 0-1,1 0 1,-1 0-1,1-1 1,-1 1-1,1 0 1,-1 0-1,1 0 1,-1 1-1,1-1 1,-1 0 0,1 0-1,-1 0 1,0 0-1,1 0 1,-1 0-1,1 1 1,-1-1-1,1 0 1,-1 0-1,0 1 1,1-1-1,-1 0 1,0 1-1,1-1 1,-1 0-1,0 1 1,1-1-1,-1 1 1,0-1-1,0 0 1,0 1-1,1-1 1,-1 1-1,0-1 1,0 1-1,0 0 1,8 24-361,-5-14 289,-1-5 108,1 0 1,-1 0-1,2 0 1,-1 0-1,1-1 1,-1 1-1,1-1 1,1 0-1,-1 0 1,1-1-1,0 1 1,0-1-1,0 0 1,1-1-1,0 1 1,-1-1-1,1 0 1,0 0-1,0-1 1,7 2-1,-8-2-1,0-1-1,1 0 0,-1-1 1,0 1-1,0-1 0,1 0 1,-1 0-1,0-1 0,0 0 1,0 0-1,1 0 0,-1 0 1,0-1-1,-1 0 0,1 0 1,0 0-1,0-1 0,-1 1 1,1-1-1,-1 0 0,0-1 1,0 1-1,0-1 0,-1 1 1,6-8-1,-5 6-25,0 0 1,0 0-1,0-1 0,0 0 1,-1 0-1,0 0 1,-1 0-1,1-1 0,-1 1 1,0 0-1,-1-1 0,0 0 1,0 1-1,0-1 1,-1 0-1,0 0 0,0 1 1,-2-14-1,-1 10 3,2-4 14,17 6-105,-9 6 37,10-7-1740,-1-3-5013,3-7-5931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00.619"/>
    </inkml:context>
    <inkml:brush xml:id="br0">
      <inkml:brushProperty name="width" value="0.025" units="cm"/>
      <inkml:brushProperty name="height" value="0.025" units="cm"/>
    </inkml:brush>
  </inkml:definitions>
  <inkml:trace contextRef="#ctx0" brushRef="#br0">1 119 5349,'0'0'6972,"9"-8"-6027,14-6-144,1 0 1,0 2-1,1 0 1,1 2-1,0 1 1,41-10 0,-16 10-407,1 3 0,-1 2 0,67 3 0,155 26 85,289 55-245,-388-63-61,296-9 0,-273-10 172,161-3-199,431 14 69,760 33-109,-706-74-68,-428 14-19,1266-38 136,0 51 61,248 42-110,-855-16 12,1286 1 541,-1762-61 1684,-595 38-2449,31-5 399,-24 0-616,-17-1-1147,-21-6-1995,-9-4-2606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08.620"/>
    </inkml:context>
    <inkml:brush xml:id="br0">
      <inkml:brushProperty name="width" value="0.025" units="cm"/>
      <inkml:brushProperty name="height" value="0.025" units="cm"/>
    </inkml:brush>
  </inkml:definitions>
  <inkml:trace contextRef="#ctx0" brushRef="#br0">1 93 6919,'0'0'12267,"12"1"-11477,80 0 795,171-22 0,41-1 584,-304 22-1716,-45 1 994,-320 36-833,104-22-427,364-20-87,1-5 0,106-25 0,-83 12-42,56-9 11,-376 65 299,87-10-12,-1-5 0,-178 8 0,332-51-997,12 7-518,0 3-1,79-10 0,-26 18-3806,-106 7 4202,11 1-1317,-15 8-2724,-6 2-1259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21.006"/>
    </inkml:context>
    <inkml:brush xml:id="br0">
      <inkml:brushProperty name="width" value="0.025" units="cm"/>
      <inkml:brushProperty name="height" value="0.025" units="cm"/>
    </inkml:brush>
  </inkml:definitions>
  <inkml:trace contextRef="#ctx0" brushRef="#br0">721 4 7591,'-39'-3'946,"-1"2"0,1 2 0,-44 7 0,63-4-502,0 0 0,0 2 0,0 0 0,1 1 0,0 1-1,1 0 1,-33 21 0,26-11-183,0 2-1,1 0 1,2 1-1,0 1 1,1 1-1,1 1 1,1 1-1,1 1 1,1 0 0,2 2-1,1-1 1,-12 34-1,11-22-216,3 1-1,1 0 1,2 1 0,2 0-1,2 1 1,1 0-1,2-1 1,6 66 0,-3-94-35,1 1-1,0-1 1,1 1 0,1-1 0,0 0 0,1 0 0,0 0 0,1-1 0,0 0 0,1 0 0,0 0-1,14 15 1,-14-20 85,0 1 0,0-1 0,1-1 0,1 0-1,-1 0 1,1 0 0,0-1 0,0 0 0,0-1 0,1 0-1,0 0 1,-1-1 0,1-1 0,1 1 0,-1-2-1,0 1 1,11-1 0,1-1 243,0-2 1,-1 0-1,1-2 0,0 0 0,-1-1 1,0-1-1,0-1 0,-1-1 1,0-1-1,0-1 0,21-13 0,0-4 408,0-2-1,-2-2 1,65-66-1,-76 68-510,-1-2 0,-1 0 0,-2-2 0,-2-1 0,26-51 0,-37 61-215,-1 1 0,-1-1 1,-1 0-1,-2-1 0,0 0 0,-2 0 1,0 0-1,-2 0 0,-1-45 1,-2 60-25,1 0 1,-2 0 0,1 0 0,-2 0-1,1 0 1,-1 1 0,-1-1 0,0 1-1,0-1 1,0 1 0,-1 1 0,-1-1 0,0 1-1,0 0 1,0 0 0,-1 1 0,0-1-1,-1 1 1,0 1 0,0 0 0,0 0-1,0 0 1,-1 1 0,0 1 0,0-1-1,-1 2 1,1-1 0,-12-2 0,1 2-149,-1 0 0,0 1 1,1 2-1,-1 0 0,0 1 0,0 1 1,0 1-1,0 0 0,0 2 0,1 1 1,-1 0-1,1 2 0,1 0 0,-1 1 1,1 1-1,1 1 0,-24 15 1,4 10-2724,22-7-2630,14-6-4300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27.420"/>
    </inkml:context>
    <inkml:brush xml:id="br0">
      <inkml:brushProperty name="width" value="0.025" units="cm"/>
      <inkml:brushProperty name="height" value="0.025" units="cm"/>
    </inkml:brush>
  </inkml:definitions>
  <inkml:trace contextRef="#ctx0" brushRef="#br0">0 0 6502,'0'0'6737,"13"0"-6358,696 26 3597,-275-6-3847,2457 34 3667,-1621-105-2576,-1019 36 112,-243 14-1204,21-2 92,-28 3-201,0 0 0,0 0-1,-1 0 1,1 0-1,0-1 1,-1 1-1,1 0 1,0 0-1,-1-1 1,1 1-1,0 0 1,-1-1 0,1 1-1,-1-1 1,1 1-1,-1-1 1,1 1-1,-1-1 1,1 0-1,-1 1 1,1-1-1,-1 1 1,0-1 0,1 0-1,-1 0 1,0 1-1,0-1 1,1 0-1,-1 1 1,0-2-1,0 1-6,-1 0-1,0 0 1,1 0-1,-1 1 0,0-1 1,1 0-1,-1 0 0,0 0 1,0 1-1,0-1 1,0 0-1,0 1 0,0-1 1,0 1-1,0-1 1,0 1-1,0 0 0,0-1 1,0 1-1,0 0 1,0 0-1,0 0 0,0 0 1,0 0-1,0 0 1,-2 0-1,-37-1-3659,34 1 742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33.876"/>
    </inkml:context>
    <inkml:brush xml:id="br0">
      <inkml:brushProperty name="width" value="0.025" units="cm"/>
      <inkml:brushProperty name="height" value="0.025" units="cm"/>
    </inkml:brush>
  </inkml:definitions>
  <inkml:trace contextRef="#ctx0" brushRef="#br0">1 188 2242,'0'0'14248,"4"-10"-13474,-3 8-747,0-2 6,1 0-1,0 0 0,0 0 1,0 0-1,0 1 0,0-1 0,1 0 1,0 1-1,0 0 0,0 0 0,0 0 1,0 0-1,0 0 0,1 1 1,0-1-1,-1 1 0,1 0 0,0 0 1,5-2-1,99-25 107,1 4 0,123-12 0,-93 17-81,-198 22 2223,24-2-2330,-45 6 0,2 8 295,-111 36 0,186-49-245,0 0 2,0 0 0,0 0 0,0 0-1,0 1 1,0-1 0,0 1 0,0-1-1,0 1 1,0 0 0,-3 3 0,8-4-200,0 0 0,0-1 0,1 0 1,-1 1-1,0-1 0,0 0 0,0 0 1,1 0-1,-1 0 0,0-1 0,0 1 1,0-1-1,3 0 0,43-22-4586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48.546"/>
    </inkml:context>
    <inkml:brush xml:id="br0">
      <inkml:brushProperty name="width" value="0.025" units="cm"/>
      <inkml:brushProperty name="height" value="0.025" units="cm"/>
    </inkml:brush>
  </inkml:definitions>
  <inkml:trace contextRef="#ctx0" brushRef="#br0">217 162 5477,'0'0'10720,"-9"-1"-10138,-1-2-370,7 2-108,0 0-1,-1 0 1,1 0-1,0 1 1,-1 0-1,1-1 0,-1 1 1,1 0-1,-1 0 1,-5 2-1,7-1-29,0 0 1,0 0-1,0 0 0,0 1 0,0-1 0,1 0 1,-1 1-1,0 0 0,1-1 0,-1 1 1,1 0-1,0 0 0,0 0 0,0 0 0,-1 0 1,1 2-1,-19 41 337,15-32-290,-13 32 138,2 1 0,2 1 1,3 0-1,1 1 0,-3 52 0,1 245 661,6-73-133,3-172-606,5 0 1,4 0-1,5-1 1,40 174-1,-47-259-170,0-1-1,0 0 0,2 0 1,-1 0-1,2 0 1,12 18-1,-17-28-7,-1 0-1,2 0 1,-1 0 0,0 0-1,0-1 1,1 1 0,-1-1-1,1 0 1,0 0-1,0 0 1,0 0 0,0 0-1,0 0 1,0-1 0,0 0-1,1 1 1,-1-1 0,0 0-1,1-1 1,-1 1 0,1-1-1,-1 1 1,1-1-1,-1 0 1,1 0 0,-1-1-1,1 1 1,-1-1 0,1 1-1,-1-1 1,0 0 0,5-3-1,-2 1 16,0-1-1,0 0 1,-1 0-1,0 0 1,0-1-1,0 0 1,0 0-1,-1 0 1,0-1-1,6-10 1,32-66 124,-38 72-135,28-71 53,-4-1 1,19-96-1,37-109 437,-67 241-306,-3 0 0,-1 0-1,-3-1 1,-2-1 0,-2 0 0,-1 0 0,-3 0 0,-3 0 0,-1 0-1,-2 0 1,-15-66 0,-13-78-153,-11-45-17,42 228 2,-1 0 0,-1 1 0,0-1 1,0 1-1,-1 0 0,0 0 0,0 1 1,0-1-1,-1 1 0,-1 0 0,1 0 0,-1 0 1,0 1-1,-11-10 0,8 11-2,1 0 1,-1 0-1,0 1 0,0 0 0,-1 1 1,1 0-1,-1 0 0,1 1 0,-1 0 1,0 0-1,0 1 0,-18 1 0,16 4-1832,10 6-4329,1-1 1044,-2-3-2799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0:01.155"/>
    </inkml:context>
    <inkml:brush xml:id="br0">
      <inkml:brushProperty name="width" value="0.025" units="cm"/>
      <inkml:brushProperty name="height" value="0.025" units="cm"/>
    </inkml:brush>
  </inkml:definitions>
  <inkml:trace contextRef="#ctx0" brushRef="#br0">0 57 3491,'0'0'2365,"10"-6"-1404,2 0-645,0 0 0,0 0 1,1 1-1,0 1 0,1 0 0,-1 0 0,0 2 0,24-3 0,158-2 1887,564 6 2897,171 83-3845,190-61-540,-58-6-176,-959-9-462,-44-4 349,80 14 0,-138-16-415,0 0 0,-1 0 0,1-1 1,0 1-1,-1 0 0,1 0 0,-1 0 0,1 0 0,0 1 0,-1-1 0,1 0 0,0 0 0,-1 0 0,1 0 0,-1 1 0,1-1 0,0 0 0,-1 1 0,1-1 1,-1 0-1,1 1 0,-1-1 0,1 1 0,-1-1 0,0 1 0,1-1 0,-1 1 0,1-1 0,-1 1 0,0-1 0,1 1 0,-1-1 0,0 1 0,0 0 0,0-1 1,1 1-1,-1-1 0,0 1 0,0 0 0,0-1 0,0 1 0,0 1 0,-20 21 552,17-21-741,1 0 0,0 0 0,0 0 0,0 0 0,0 0 0,0 0 0,1 1 0,-1-1-1,-2 5 1,4-7 43,0 1 0,0-1 0,0 0 0,0 1 0,0-1 0,0 0 0,1 0 0,-1 1 0,0-1 0,0 0 0,0 1 0,0-1 0,0 0 0,0 0-1,0 1 1,1-1 0,-1 0 0,0 0 0,0 1 0,0-1 0,1 0 0,-1 0 0,0 0 0,0 1 0,1-1 0,-1 0 0,0 0 0,0 0 0,1 0 0,-1 0 0,0 0 0,0 1 0,1-1-1,-1 0 1,0 0 0,1 0 0,-1 0 0,0 0 0,0 0 0,1 0 0,-1 0 0,0 0 0,1 0 0,-1 0 0,0-1 0,0 1 0,1 0 0,-1 0 0,0 0 0,1 0 0,-1 0 0,0 0 0,0-1-1,0 1 1,1 0 0,-1-1 0,24-3-8016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0:06.337"/>
    </inkml:context>
    <inkml:brush xml:id="br0">
      <inkml:brushProperty name="width" value="0.025" units="cm"/>
      <inkml:brushProperty name="height" value="0.025" units="cm"/>
    </inkml:brush>
  </inkml:definitions>
  <inkml:trace contextRef="#ctx0" brushRef="#br0">0 186 5285,'0'0'6294,"10"-1"-5621,141-24 1315,240-8 1,231 4-1571,93-2 1603,10 4-1033,-568 19-326,-136 7-268,0-1-1,0-1 1,36-9 0,-79 6-6405,6-1-710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0:07.392"/>
    </inkml:context>
    <inkml:brush xml:id="br0">
      <inkml:brushProperty name="width" value="0.025" units="cm"/>
      <inkml:brushProperty name="height" value="0.025" units="cm"/>
    </inkml:brush>
  </inkml:definitions>
  <inkml:trace contextRef="#ctx0" brushRef="#br0">1 98 8680,'0'0'1863,"9"0"-1030,520-20 5843,-295 8-5969,54-1-87,781-39 2134,-997 52-2059,-63 2-1607,-47-1-3852,19-1-281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0:44.820"/>
    </inkml:context>
    <inkml:brush xml:id="br0">
      <inkml:brushProperty name="width" value="0.025" units="cm"/>
      <inkml:brushProperty name="height" value="0.025" units="cm"/>
    </inkml:brush>
  </inkml:definitions>
  <inkml:trace contextRef="#ctx0" brushRef="#br0">0 42 5701,'44'0'4408,"-7"-1"-3914,0 2-1,54 8 1,56 9 1099,1-7 1,186-9 0,-176-3-1202,142 2 488,439-5 636,-414-10-1155,133-3-44,116-6-92,70-1 52,594 44 294,-110-20 246,-897 1-782,653 14 240,409 7-179,-945-35 82,177-3 119,-409 15-293,1011 25 61,-23-4-38,-733-22-22,933-9 188,737-7-129,-1575 15-651,-461 3 61,0 0 0,0 0 1,-1 0-1,1-1 1,0 1-1,0-1 0,-1 0 1,1-1-1,-1 1 1,9-5-1,9-11-7583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0.914"/>
    </inkml:context>
    <inkml:brush xml:id="br0">
      <inkml:brushProperty name="width" value="0.025" units="cm"/>
      <inkml:brushProperty name="height" value="0.025" units="cm"/>
    </inkml:brush>
  </inkml:definitions>
  <inkml:trace contextRef="#ctx0" brushRef="#br0">1 1 13004,'0'0'8974,"0"10"-6054,1 4-2113,-2-2 136,1 0 1,1 0 0,0 0 0,1 0 0,5 20 0,-6-31-929,-1 0 0,1 0 0,-1 0 0,1 0 0,0 0 0,-1 0 0,1 0 0,0 0 0,0 0 0,0 0 0,-1-1 0,1 1 0,0 0 0,0 0 0,0-1 0,0 1 0,0-1 0,1 1 0,-1-1 0,0 1 0,0-1 0,0 0 0,0 0 0,0 1 0,2-1 0,1 0 36,0 0 1,-1-1-1,1 1 0,-1-1 1,1 0-1,0 0 0,-1 0 1,5-2-1,55-34 496,-37 17-547,-21 15 0,0 0 0,0 1 0,1-1 0,0 1 0,0 1 0,0-1 0,0 1 0,1 0 0,-1 0 0,1 1 0,0 0 0,13-3 0,-18 5 0,-1 1 0,0-1 0,1 1 0,-1 0 0,1-1 0,-1 1 0,0 0 0,0 0 0,0 0 0,1-1 0,-1 1 0,0 1 0,0-1 0,0 0 0,0 0 0,0 0 0,-1 0 0,1 1 0,0-1 0,0 0 0,-1 1 0,1-1 0,-1 1 0,0-1 0,1 0 0,-1 1 0,0-1 0,0 1 0,1-1 0,-1 1 0,-1 1 0,3 60 0,-3-49 0,1-13-66,0 1 0,0-1 0,-1 1-1,1-1 1,0 1 0,0-1 0,1 1 0,-1-1 0,0 1 0,0-1 0,1 1-1,-1-1 1,1 0 0,-1 1 0,1-1 0,0 1 0,-1-1 0,1 0 0,0 0-1,0 1 1,0-1 0,0 0 0,0 0 0,0 0 0,0 0 0,0 0-1,1 0 1,1 1 0,-1-2-167,1 0 0,-1-1 0,0 1-1,0 0 1,0-1 0,0 1 0,1-1-1,-1 0 1,0 0 0,0 0 0,0 0 0,0 0-1,0 0 1,-1 0 0,1-1 0,0 1-1,-1-1 1,1 1 0,2-4 0,18-19-7743,4-5-6678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1:12.090"/>
    </inkml:context>
    <inkml:brush xml:id="br0">
      <inkml:brushProperty name="width" value="0.025" units="cm"/>
      <inkml:brushProperty name="height" value="0.025" units="cm"/>
    </inkml:brush>
  </inkml:definitions>
  <inkml:trace contextRef="#ctx0" brushRef="#br0">364 1 5830,'-179'44'2194,"61"-13"-107,100-28-1150,14-3-409,-1 0 1,1 1 0,-1-1 0,1 1 0,0 0-1,0 1 1,-1-1 0,1 1 0,-6 2-1,10-3-500,0-1 0,0 1 0,0-1 0,0 1 0,0-1 0,0 1 0,0-1 0,0 1 0,0-1 0,0 1 0,1-1 0,-1 1 0,0-1 0,0 1 0,0-1-1,0 0 1,1 1 0,-1-1 0,0 1 0,1-1 0,-1 0 0,0 1 0,0-1 0,1 0 0,-1 1 0,1-1 0,-1 0 0,0 1 0,1-1 0,-1 0-1,1 0 1,-1 0 0,1 1 0,-1-1 0,1 0 0,20 9-163,-17-7 241,32 10 85,0-1 0,1-2 0,0-1-1,67 5 1,158-8 556,-141-5-462,513 11 150,345 2-400,381-28 1875,-1115 11-1380,-240 4-513,449-1 1535,-447 2-1543,6-2-1,-1 1-1,1 1 0,-1 0 0,1 1 1,-1 0-1,0 1 0,1 0 1,21 10-1,-34-13-15,0 0 0,1 0 0,-1 0 0,1 1 0,-1-1 0,0 0 0,1 0 0,-1 0 1,0 1-1,1-1 0,-1 0 0,0 0 0,1 1 0,-1-1 0,0 0 0,1 1 0,-1-1 0,0 0 0,0 1 0,0-1 0,1 0 0,-1 1 0,0-1 1,0 1-1,0-1 0,0 0 0,0 1 0,0-1 0,0 1 0,0-1 0,1 0 0,-2 1 0,1-1 0,0 1 0,0-1 0,0 1 0,0-1 1,0 0-1,0 1 0,0-1 0,0 0 0,-1 1 0,1-1 0,0 1 0,0-1 0,0 0 0,-1 1 0,1-1 0,0 0 0,-1 1 0,1-1 0,0 0 1,-1 0-1,1 1 0,0-1 0,-1 0 0,1 0 0,0 0 0,-1 0 0,1 1 0,-1-1 0,1 0 0,0 0 0,-1 0 0,1 0 0,-1 0 0,0 0 1,-30 9-175,-108 8 12,-215-2-1,220-12 160,-2911-2 230,2996-2-216,-33 1 22,-117-17 0,181 11-113,23 2-166,32-2-696,657-22-1384,-390 21 1951,1604-43-33,-1535 42-1100,11-4-3326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1:18.105"/>
    </inkml:context>
    <inkml:brush xml:id="br0">
      <inkml:brushProperty name="width" value="0.025" units="cm"/>
      <inkml:brushProperty name="height" value="0.025" units="cm"/>
    </inkml:brush>
  </inkml:definitions>
  <inkml:trace contextRef="#ctx0" brushRef="#br0">103 89 3395,'-8'-2'766,"-55"-17"2893,61 18-3503,1 1 0,-1 0 0,0-1 1,1 1-1,-1-1 0,1 0 0,-1 0 0,1 1 0,0-1 0,-1 0 0,1 0 1,0 0-1,0 0 0,-1-1 0,1 1 0,0 0 0,0 0 0,0-1 0,0 1 1,1-1-1,-1 1 0,0-1 0,1 1 0,-1-1 0,1 1 0,-1-1 0,1 0 1,0 1-1,-1-1 0,1 1 0,0-1 0,0-3 0,1 4-43,0-1 1,0 1-1,1 0 0,-1-1 0,0 1 1,0 0-1,1 0 0,-1 0 0,1 0 0,-1 0 1,1 0-1,-1 0 0,1 0 0,-1 1 0,1-1 1,0 1-1,-1-1 0,1 1 0,3-1 0,40-4 1272,-40 5-1238,112-1 319,206 23-1,-137-5-409,1066 36 3119,-463-27-1929,1277 19-835,-1562-75 1783,-543 32-4756,-78-4 0,55 0-290,-36-2-2422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1:19.146"/>
    </inkml:context>
    <inkml:brush xml:id="br0">
      <inkml:brushProperty name="width" value="0.025" units="cm"/>
      <inkml:brushProperty name="height" value="0.025" units="cm"/>
    </inkml:brush>
  </inkml:definitions>
  <inkml:trace contextRef="#ctx0" brushRef="#br0">0 213 11499,'0'0'4452,"10"-7"-4265,5-2-88,0 1 0,0 1 0,1 0 0,0 1 0,1 1 0,-1 0 0,1 1 0,17-2 0,458-42 2352,7 40-1689,-232 6-585,-221 1-182,923-26 2909,-766 13-3988,-163 4-2319,-17-4-1847,0-10-6858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2:01.395"/>
    </inkml:context>
    <inkml:brush xml:id="br0">
      <inkml:brushProperty name="width" value="0.025" units="cm"/>
      <inkml:brushProperty name="height" value="0.025" units="cm"/>
    </inkml:brush>
  </inkml:definitions>
  <inkml:trace contextRef="#ctx0" brushRef="#br0">5087 303 5157,'0'0'2338,"-3"-10"-1153,2 6-1016,0-1-1,-1 0 1,1 1 0,-1 0-1,0-1 1,-1 1-1,1 0 1,-1 0-1,0 0 1,0 0 0,0 1-1,0-1 1,-1 1-1,1 0 1,-1 0 0,0 0-1,0 0 1,-7-3-1,-24-10 716,-1 2 1,-1 1-1,0 2 0,-39-6 0,-159-17-246,122 20-508,-313-37 524,-498 4 0,177 74-419,358 3-191,-201 21-2,9 48 11,489-76 18,2 5 0,1 3 0,1 4 0,2 4 1,-110 68-1,184-100-65,1 1 0,0 0 0,1 1 0,-1 1 0,2-1 0,-1 2-1,1-1 1,1 1 0,0 0 0,-11 21 0,12-15 3,1 0-1,0 0 1,1 0-1,1 0 1,0 1-1,2 0 1,-2 31-1,3-43 6,1-1 1,0 0-1,-1 1 0,2-1 0,-1 0 0,1 1 0,-1-1 0,1 0 0,1 0 1,-1 1-1,1-1 0,0 0 0,0-1 0,0 1 0,1 0 0,0 0 0,0-1 1,0 0-1,0 0 0,1 0 0,0 0 0,-1 0 0,2-1 0,-1 1 1,0-1-1,0 0 0,1 0 0,0-1 0,0 1 0,-1-1 0,1 0 0,1-1 1,6 2-1,32 7 110,1-2 1,0-2-1,0-2 1,1-2-1,60-5 0,-15 1 64,509-18 549,-45 0-620,171 40-1008,-545-7-4779,-108-12-384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2:02.950"/>
    </inkml:context>
    <inkml:brush xml:id="br0">
      <inkml:brushProperty name="width" value="0.025" units="cm"/>
      <inkml:brushProperty name="height" value="0.025" units="cm"/>
    </inkml:brush>
  </inkml:definitions>
  <inkml:trace contextRef="#ctx0" brushRef="#br0">293 170 11755,'0'0'2771,"11"-5"-1746,17-7-426,1 1 0,-1 1 0,2 2 1,54-8-1,140-8 38,-186 21-517,871-63 680,-488 51-447,-404 15-347,1 1 0,-1 1 1,0 0-1,1 2 1,-1 0-1,-1 0 0,1 2 1,-1 0-1,16 8 0,-21-8 1,0 1-1,-1 0 0,1 1 0,-2-1 0,1 2 0,-1 0 0,0 0 0,-1 0 1,0 1-1,-1 0 0,0 1 0,0 0 0,5 13 0,15 36 76,23 75 0,-41-105 40,-2 0 0,-1 1 0,-2 0 0,2 53 0,-6-78-110,0 0 0,-1 0 0,0 0-1,0 0 1,0 0 0,-1 0 0,0 0 0,0-1-1,-1 1 1,1-1 0,-1 1 0,-7 8 0,3-5 133,-1-1 1,0 0 0,0 0 0,0-1 0,-1 0-1,-14 8 1,-10 3 409,-1-1 0,0-2 1,-41 11-1,67-23-501,-132 40 1034,-2-7-1,-172 22 1,-294 7 450,549-60-1503,-25 3-303,1-3 0,-1-4 0,0-3 0,-89-15 0,9-1-4036,104 16-361,-1 3 0,-62 9-1,68-3-266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2:31.771"/>
    </inkml:context>
    <inkml:brush xml:id="br0">
      <inkml:brushProperty name="width" value="0.025" units="cm"/>
      <inkml:brushProperty name="height" value="0.025" units="cm"/>
    </inkml:brush>
  </inkml:definitions>
  <inkml:trace contextRef="#ctx0" brushRef="#br0">32 1 7143,'0'0'9833,"-7"0"-9043,-1 0-740,-9 1 994,38 0 878,209 12 294,4 1-1042,84-16 282,384 6-531,-7 35-93,-285-12-233,899 72 1013,-1112-87-1148,339-25 1,-536 13-490,0 0 0,-1 0 0,1 0-1,0 0 1,0 0 0,0 0 0,0 0 0,0 0 0,0 0 0,0 0 0,0 0 0,0-1 0,0 1-1,0 0 1,0 0 0,0 0 0,0 0 0,0 0 0,-17-2-1393,-44-3-2965,20 2 1057,-31-3-2701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2:32.890"/>
    </inkml:context>
    <inkml:brush xml:id="br0">
      <inkml:brushProperty name="width" value="0.025" units="cm"/>
      <inkml:brushProperty name="height" value="0.025" units="cm"/>
    </inkml:brush>
  </inkml:definitions>
  <inkml:trace contextRef="#ctx0" brushRef="#br0">0 96 12011,'0'0'2360,"10"4"-1399,14 3-670,1 0 0,-1-1 1,1-2-1,0 0 0,0-2 1,0-1-1,29-2 0,193-26 2488,-42 2-564,102 5-725,785-36 1953,-701 55-1345,-390 1-2087,0 0 1,0 0-1,0-1 1,0 1-1,0 0 1,-1 0 0,1 0-1,0 0 1,0 1-1,0-1 1,0 0-1,0 0 1,-1 0-1,1 1 1,0-1-1,0 0 1,0 1-1,-1-1 1,1 1 0,0-1-1,0 1 1,-1-1-1,1 1 1,-1 0-1,1-1 1,0 1-1,-1 0 1,1-1-1,-1 1 1,1 0-1,-1 0 1,0-1 0,1 3-1,-1-1-76,0 0 1,0 1-1,-1-1 0,1 0 0,-1 0 1,0 1-1,0-1 0,1 0 0,-2 0 1,1 0-1,0 0 0,-2 3 1,-6 7-1213,0-1 0,-1 1 0,-12 10 0,-22 15-4724</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12.918"/>
    </inkml:context>
    <inkml:brush xml:id="br0">
      <inkml:brushProperty name="width" value="0.025" units="cm"/>
      <inkml:brushProperty name="height" value="0.025" units="cm"/>
    </inkml:brush>
  </inkml:definitions>
  <inkml:trace contextRef="#ctx0" brushRef="#br0">254 17 12332,'0'0'9326,"-10"-2"-8942,5 1-353,3 1-17,-1-1 0,1 0 0,-1 1 0,1 0 0,0-1 0,-1 1 1,1 0-1,-1 0 0,1 0 0,0 1 0,-1-1 0,1 1 0,-1-1 0,1 1 0,0 0 0,0 0 0,-1 0 0,1 0 0,0 0 0,0 0 0,0 1 0,0-1 0,0 1 0,0-1 0,1 1 0,-1 0 0,1 0 0,-3 3 0,-20 35 287,2 1 0,2 1 0,2 0 0,1 2 0,3 0 1,1 0-1,-7 50 0,8-12-37,3 1 0,4 0 0,6 89 0,1-151-177,1 0 0,1 0 1,0-1-1,2 0 1,0 0-1,1 0 0,12 22 1,-14-31-83,1 0 0,0-1 0,0 0 0,1 0 0,0 0 0,1-1 0,0 0 0,0 0-1,1-1 1,0 0 0,1-1 0,0 0 0,19 10 0,-24-15 9,0 0-1,0 0 0,0-1 1,0 0-1,1 0 0,-1 0 1,0-1-1,1 1 0,-1-1 1,0-1-1,1 1 0,-1-1 0,0 0 1,1 0-1,5-2 0,-4 0 74,1 0 0,-1-1 0,1 0 0,-1-1-1,-1 1 1,1-2 0,-1 1 0,12-12 0,1-6 224,-2 0 1,0-2-1,-1 0 1,16-36-1,-11 16-109,-2-1 0,-2 0 0,-3-2 0,-1 1-1,-2-2 1,-3 1 0,-2-1 0,-1-1 0,-3 1 0,-9-93 0,2 99 158,-15-55 0,16 82-279,-1 1-1,0 0 0,-1 0 0,-1 0 0,0 0 0,-17-24 0,19 33-106,-1 0 0,0 1 0,0-1 0,-1 1 0,1 0 0,-1 1 0,0-1-1,-1 2 1,1-1 0,-1 1 0,0 0 0,1 0 0,-1 1 0,-12-2 0,-9-1-475,0 2-1,-49 1 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29:14.310"/>
    </inkml:context>
    <inkml:brush xml:id="br0">
      <inkml:brushProperty name="width" value="0.025" units="cm"/>
      <inkml:brushProperty name="height" value="0.025" units="cm"/>
    </inkml:brush>
  </inkml:definitions>
  <inkml:trace contextRef="#ctx0" brushRef="#br0">123 54 11883,'0'0'16149,"15"-7"-15428,25-2-497,0 1 0,52-3 0,1 0-181,-75 9-34,13-2 62,-29 3-34,-17 1-15,-33 6 91,-79 18 0,17-2 264,53-14 22,-18 3 294,56-8-431,17-2-186,7 0-49,42-4 1,0-2-1,60-13 1,10-2 1,44 3-141,-201 19 338,0 2 0,-54 13 0,-45 4 196,139-21-473,0 0-1,0 0 1,0 1 0,0-1-1,0 0 1,0 0 0,0 0-1,0 0 1,0 0 0,1 0-1,-1 0 1,0 0 0,0 0-1,0 1 1,0-1-1,0 0 1,0 0 0,0 0-1,0 0 1,0 0 0,0 0-1,-1 0 1,1 0 0,0 1-1,0-1 1,0 0 0,0 0-1,0 0 1,0 0 0,0 0-1,0 0 1,0 0 0,0 0-1,0 0 1,0 0 0,0 1-1,0-1 1,0 0 0,-1 0-1,1 0 1,0 0 0,0 0-1,0 0 1,0 0 0,0 0-1,0 0 1,0 0-1,0 0 1,-1 0 0,1 0-1,0 0 1,0 0 0,10 3-6650,3-2-2358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2:56.755"/>
    </inkml:context>
    <inkml:brush xml:id="br0">
      <inkml:brushProperty name="width" value="0.025" units="cm"/>
      <inkml:brushProperty name="height" value="0.025" units="cm"/>
    </inkml:brush>
  </inkml:definitions>
  <inkml:trace contextRef="#ctx0" brushRef="#br0">304 98 12268,'-1'-4'201,"0"1"1,-1-1 0,1 0 0,-1 1 0,0-1 0,0 1 0,-1-1 0,1 1 0,-1 0-1,1 0 1,-1 0 0,0 0 0,0 1 0,0-1 0,-1 1 0,-4-3 0,6 4-108,0-1 1,-1 1-1,1 1 1,0-1-1,-1 0 1,1 0-1,-1 1 1,0 0-1,1-1 1,-1 1-1,1 0 1,-1 0 0,1 1-1,-1-1 1,0 0-1,1 1 1,-1-1-1,1 1 1,0 0-1,-1 0 1,1 0-1,0 0 1,-1 1-1,1-1 1,0 0-1,-3 4 1,-9 8 233,1 1 0,1 0 0,0 1 0,1 1-1,0 0 1,2 0 0,0 1 0,-12 31 0,5-3 318,1 0 1,-10 65-1,16-64-311,3 1 0,1 0 0,3 0 1,7 88-1,-3-113-325,1 0-1,1 0 1,2-1 0,0 1 0,1-1 0,1-1 0,1 1 0,0-1 0,2-1 0,0 0-1,2-1 1,21 27 0,-31-42-19,0 1 1,1-1-1,-1 0 0,1 1 0,0-2 0,0 1 0,0 0 0,0-1 0,0 0 1,0 0-1,1 0 0,-1 0 0,1-1 0,-1 1 0,1-1 0,0 0 0,-1-1 1,7 1-1,-5-2 16,0 0 1,0 0 0,0 0 0,0-1-1,0 0 1,0 0 0,0-1 0,0 1-1,-1-1 1,0 0 0,1-1 0,5-4-1,11-12 182,-1-1 0,-1-1 0,-1-1-1,27-41 1,-39 54-82,14-20-14,-2 0 0,-1-2 0,-2 0 0,-1-2 1,-1 1-1,-2-2 0,-2 1 0,-1-1 0,-1-1 1,-2 0-1,-2 0 0,0-52 0,-3 62 279,-2 0-1,-1 0 1,-1 0-1,-11-45 1,10 60-282,0 0 1,0 0 0,-1 1 0,0 0 0,-1 0-1,0 0 1,-1 1 0,0 0 0,0 0 0,-1 0-1,0 1 1,-1 0 0,-12-8 0,5 5-13,1 1 0,-2 1 0,1 0 0,-1 2 0,-18-7 0,26 11-87,-1 0-1,0 1 0,1 0 1,-1 1-1,0-1 0,0 2 1,0 0-1,0 0 0,0 0 0,0 2 1,-11 1-1,17-1-163,0-1 0,0 1 0,1 0 0,-1 0 0,0 1 0,1-1 0,-1 1 0,1 0 0,0 0 0,0 0 0,0 0 0,0 0 0,-3 5 0,-25 51-7810,18-25-1022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1.197"/>
    </inkml:context>
    <inkml:brush xml:id="br0">
      <inkml:brushProperty name="width" value="0.025" units="cm"/>
      <inkml:brushProperty name="height" value="0.025" units="cm"/>
    </inkml:brush>
  </inkml:definitions>
  <inkml:trace contextRef="#ctx0" brushRef="#br0">47 1 16464,'0'0'8520,"-10"77"-7559,1-36-609,2 2-224,2-1-96,2 3 0,1-4-673,2-6-1024,0-7-1923,-3-9 129,-4-11-2979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1.551"/>
    </inkml:context>
    <inkml:brush xml:id="br0">
      <inkml:brushProperty name="width" value="0.025" units="cm"/>
      <inkml:brushProperty name="height" value="0.025" units="cm"/>
    </inkml:brush>
  </inkml:definitions>
  <inkml:trace contextRef="#ctx0" brushRef="#br0">85 240 23638,'0'0'7277,"-8"5"-5676,2 0-1589,0-1 0,0 0 0,1 1 0,0 0 0,0 1 0,0-1 0,0 1 0,1 0 0,0 0 0,0 0 0,1 0-1,0 1 1,0-1 0,0 1 0,1 0 0,0 0 0,0 0 0,1 0 0,0 0 0,-1 15 0,2-21-12,0 0 0,0 0 0,0 1 0,0-1 0,0 0 0,1 0 0,-1 0 0,0 0 0,1 0 0,-1 0 0,0 1 0,1-1 0,-1 0 0,1 0 0,0 0 0,-1 0 0,1-1 0,0 1 0,0 0 0,-1 0 0,1 0 0,0 0 0,0-1 0,0 1 0,0 0 0,2 0 0,-1 0 0,0-1 0,0 0 0,1 1 0,-1-1 0,0 0 0,0 0 0,1 0 0,-1 0 0,0 0 0,1-1 0,-1 1 0,4-2 0,0 0 0,1-1 0,-1 1 0,0-1 0,0 0 0,0-1 0,-1 0 0,1 1 0,7-9 0,-3 1 0,-1-1 0,-1 0 0,0-1 0,-1 0 0,0 0 0,-1 0 0,-1-1 0,0 0 0,0 0 0,-2 0 0,0 0 0,0-1 0,-1 0 0,-1-16 0,-5 12 0,-7 18 0,10 3 0,-1-1 0,1 0 0,0 1 0,-1-1 0,1 1 0,0 0 0,0-1 0,0 1 0,0 0 0,0-1 0,0 1 0,1 0 0,-1 0 0,0 0 0,0 3 0,1-2 0,-1 0 0,1 0 0,0 0 0,-1 0 0,2 0 0,-1 0 0,0 0 0,0 0 0,1 0 0,0 0 0,-1 0 0,1 0 0,0 0 0,1 0 0,-1 0 0,0-1 0,1 1 0,0-1 0,-1 1 0,1-1 0,0 1 0,0-1 0,0 0 0,1 0 0,-1 0 0,4 2 0,1 0 0,0-2 0,0 1 0,0-1 0,0 0 0,0-1 0,0 1 0,1-1 0,-1-1 0,0 1 0,10-2 0,-9 0 0,0 0 0,0-1 0,0 0 0,0 0 0,-1-1 0,1 1 0,-1-2 0,0 1 0,1-1 0,-2 0 0,1-1 0,0 0 0,-1 0 0,0 0 0,0-1 0,-1 1 0,1-1 0,-1-1 0,6-10 0,-2 3 0,0 1 0,-2-2 0,0 1 0,0-1 0,-2 0 0,0-1 0,0 1 0,4-32 0,-9 48 0,-1-1 0,1 0 0,0 0 0,0 0 0,-1 1 0,1-1 0,0 0 0,0 0 0,-1 0 0,1 0 0,0 0 0,-1 0 0,1 0 0,0 1 0,-1-1 0,1 0 0,0 0 0,0 0 0,-1 0 0,1 0 0,0 0 0,-1 0 0,1-1 0,0 1 0,-1 0 0,1 0 0,0 0 0,0 0 0,-1 0 0,1 0 0,0-1 0,-1 1 0,1 0 0,0 0 0,0 0 0,-1-1 0,1 1 0,0 0 0,0 0 0,0 0 0,0-1 0,-1 1 0,1 0 0,0-1 0,0 1 0,0 0 0,0 0 0,0-1 0,0 1 0,0 0 0,-1-1 0,1 1 0,0 0 0,0-1 0,0 1 0,0 0 0,0-1 0,1 1 0,-12 15 0,1 1 0,0 0 0,1 1 0,1 0 0,1 1 0,0-1 0,-4 24 0,2-11 0,2 0 0,2 0 0,0 1 0,2 0 0,1 0 0,5 61 0,6-25 0,2-1 0,23 73 0,-26-111 0,-1 1 0,-2 0 0,-1 0 0,1 36 0,-5-65 0,1 0 0,-1 0 0,0 1 0,0-1 0,0 0 0,0 0 0,0 0 0,0 1 0,0-1 0,0 0 0,0 0 0,0 1 0,0-1 0,0 0 0,0 0 0,0 0 0,0 1 0,0-1 0,0 0 0,0 0 0,0 1 0,-1-1 0,1 0 0,0 0 0,0 0 0,0 1 0,0-1 0,0 0 0,-1 0 0,1 0 0,0 0 0,0 1 0,0-1 0,0 0 0,-1 0 0,1 0 0,0 0 0,0 0 0,0 0 0,-1 0 0,1 0 0,0 0 0,0 1 0,-1-1 0,1 0 0,0 0 0,0 0 0,-1 0 0,-10-10 0,-9-18 0,4-5 0,2-1 0,1 0 0,1-1 0,3-1 0,0 0 0,2 0 0,-2-49 0,8 78-191,1 0 0,1 0 0,-1 0 0,1 1-1,0-1 1,1 0 0,0 0 0,0 0 0,0 1 0,1-1 0,0 1 0,0 0 0,0 0-1,7-8 1,-1 3-820,1 0-1,1 1 0,0 1 1,0-1-1,25-13 1,15-8-6485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2:59.205"/>
    </inkml:context>
    <inkml:brush xml:id="br0">
      <inkml:brushProperty name="width" value="0.025" units="cm"/>
      <inkml:brushProperty name="height" value="0.025" units="cm"/>
    </inkml:brush>
  </inkml:definitions>
  <inkml:trace contextRef="#ctx0" brushRef="#br0">414 186 6054,'0'0'48,"4"-9"53,15-29 577,13-28 1896,-29 59-1805,-1 1 0,1 0-1,-1-1 1,-1 1-1,1-1 1,-1 0-1,0-13 1,-2 20-645,1-1-1,-1 0 1,1 1-1,-1-1 1,0 1-1,1-1 1,-1 1-1,0-1 1,0 1-1,1 0 0,-1-1 1,0 1-1,0 0 1,0 0-1,0 0 1,1-1-1,-1 1 1,0 0-1,0 0 1,0 0-1,0 0 1,1 0-1,-1 1 1,0-1-1,-1 0 1,-25 5 680,19-1-700,0 1 1,1 0 0,0 0 0,0 0 0,0 1 0,0 0 0,1 0 0,-10 13 0,-41 65 34,48-70-117,-39 65 36,3 1 1,4 3-1,-41 116 0,63-141 15,2 1-1,3 1 0,3 1 0,2 0 1,-2 121-1,12-160-47,1 0 0,0 0 0,2-1 0,1 1 0,0-1 0,2 1 0,0-2 0,15 31 0,-17-43-30,0 0 0,0 0 0,1-1 0,-1 1 0,2-1 0,-1 0 0,1-1 0,0 0 0,15 11 0,-16-14 1,0 0-1,0 0 1,0-1 0,1 1 0,-1-1-1,1-1 1,-1 1 0,1-1 0,0 0-1,0-1 1,-1 1 0,1-2-1,0 1 1,0-1 0,6-1 0,-3-1 35,0 0 1,-1 0-1,0-1 1,0-1-1,0 1 1,-1-2-1,1 1 0,-1-1 1,0 0-1,-1-1 1,0 0-1,0 0 1,10-13-1,7-11 303,-2-1-1,20-37 1,-12 11 84,-3-1 1,-2-2-1,-3 0 0,-2-2 1,-3 0-1,-4-1 0,-1 0 1,-4-1-1,-3 0 0,-3-81 1,-2 125-379,-2 0 1,0 0 0,-2 0-1,0 0 1,-10-30 0,9 39-95,1 1-1,-1 0 1,-1 0 0,0 0 0,-1 1-1,0-1 1,0 1 0,-1 1 0,0 0 0,-16-14-1,3 15-2485,7 7-3038,9 1 2459,-8 0-7995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15.619"/>
    </inkml:context>
    <inkml:brush xml:id="br0">
      <inkml:brushProperty name="width" value="0.025" units="cm"/>
      <inkml:brushProperty name="height" value="0.025" units="cm"/>
    </inkml:brush>
  </inkml:definitions>
  <inkml:trace contextRef="#ctx0" brushRef="#br0">10 110 7751,'0'0'18839,"11"2"-18145,1-1-617,0 0 0,0-1 0,-1 0-1,1-1 1,0 0 0,0-1-1,-1-1 1,1 0 0,-1 0-1,13-6 1,-15 6-67,142-46 163,-136 46-162,0 0 0,0 0 0,1 2 0,-1 0 1,0 0-1,1 2 0,-1 0 0,18 3 0,-29-3 13,1 1 1,0 0 0,-1-1-1,1 2 1,-1-1-1,1 1 1,-1-1-1,0 1 1,4 4-1,-7-6-11,0-1 0,-1 1 0,1-1 0,0 1 0,-1 0 0,1-1-1,-1 1 1,1 0 0,-1 0 0,1-1 0,-1 1 0,1 0 0,-1 0-1,0 0 1,1 0 0,-1-1 0,0 1 0,0 0 0,0 0-1,0 0 1,0 0 0,0 0 0,0 0 0,0 0 0,0 0 0,0-1-1,0 1 1,0 0 0,-1 0 0,1 0 0,0 0 0,-1 0 0,1-1-1,0 1 1,-1 0 0,1 0 0,-1 0 0,0-1 0,1 1-1,-1 0 1,0-1 0,1 1 0,-1-1 0,0 1 0,1-1 0,-1 1-1,0-1 1,0 1 0,0-1 0,0 0 0,1 1 0,-1-1 0,-2 0-1,-106 44 1403,-139 36 0,116-40-1020,360-167-454,-198 111 102,88-42-226,-102 51 57,1 1 1,-1 1 0,1 0 0,0 1 0,22-2 0,-35 9 0,-14 5 171,-16 8 166,-381 201 797,581-286-1858,-144 59 801,14-5-287,0 0 1,56-31 0,-98 45 342,0 1 1,0-1 0,-1-1 0,1 1 0,0 0 0,0 0 0,-1-1 0,1 1 0,-1-1-1,1 0 1,-1 1 0,1-1 0,-1 0 0,0 0 0,0 0 0,0 1 0,0-1 0,0 0-1,-1-1 1,1 1 0,-1 0 0,1-3 0,-1 3 26,0 1-1,-1-1 1,1 0-1,-1 1 1,0-1-1,1 0 1,-1 1-1,0-1 1,0 1-1,0-1 1,0 1-1,-1-1 1,1 1 0,0 0-1,0 0 1,-1-1-1,1 1 1,-1 0-1,1 0 1,-1 1-1,1-1 1,-1 0-1,0 0 1,1 1 0,-1-1-1,-3 0 1,-17-5 29,-1 1 0,1 1 0,-1 1 1,0 1-1,0 1 0,0 1 0,-31 4 0,6 2 20,0 3-1,-67 20 0,80-16-2081,20-9-2761,36-27 92,8-6-2092,3-6-5807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5.919"/>
    </inkml:context>
    <inkml:brush xml:id="br0">
      <inkml:brushProperty name="width" value="0.025" units="cm"/>
      <inkml:brushProperty name="height" value="0.025" units="cm"/>
    </inkml:brush>
  </inkml:definitions>
  <inkml:trace contextRef="#ctx0" brushRef="#br0">1 104 8040,'0'0'18449,"51"9"-15919,-10-17-1184,8-5-642,8-2-319,1 0-193,0 3-128,-6 0-192,-4 4-993,-6 3-961,-11 0-2082,-5-4-1730,-6-2-3426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6.250"/>
    </inkml:context>
    <inkml:brush xml:id="br0">
      <inkml:brushProperty name="width" value="0.025" units="cm"/>
      <inkml:brushProperty name="height" value="0.025" units="cm"/>
    </inkml:brush>
  </inkml:definitions>
  <inkml:trace contextRef="#ctx0" brushRef="#br0">50 0 10570,'0'0'7693,"11"2"-5435,24 3-477,52 8 2792,-80-12-4348,0 0 0,0 1 0,-1 0 0,1 1 0,-1 0 1,1 0-1,-1 0 0,0 0 0,10 8 0,-14-8-188,-1-1-1,1 0 0,0 1 1,-1 0-1,1-1 1,-1 1-1,0 0 1,1-1-1,-1 1 0,-1 0 1,1 0-1,0 0 1,-1 0-1,1 0 0,-1 0 1,0 0-1,0 0 1,0 0-1,-1 0 0,1 0 1,-1 0-1,1 0 1,-1 0-1,0 0 1,0-1-1,0 1 0,-1 0 1,1 0-1,-1-1 1,1 1-1,-4 3 0,-5 8 165,-1 0-1,0-1 1,-1 0-1,-14 11 1,-27 22-468,-63 43 0,103-82-4484,7-6-3930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7.150"/>
    </inkml:context>
    <inkml:brush xml:id="br0">
      <inkml:brushProperty name="width" value="0.025" units="cm"/>
      <inkml:brushProperty name="height" value="0.025" units="cm"/>
    </inkml:brush>
  </inkml:definitions>
  <inkml:trace contextRef="#ctx0" brushRef="#br0">33 158 6534,'0'0'2451,"9"-8"-60,11-11-1185,8-7 4704,43-50 0,-71 75-5714,1 0 1,0 0 0,0 0-1,-1 0 1,1 0-1,-1 0 1,1 0 0,-1 0-1,1 0 1,-1 0-1,0 0 1,1 0 0,-1 0-1,0 0 1,0 0-1,0 0 1,0-1 0,0-1-1,0 3-112,-1-1-1,1 1 1,0-1 0,-1 1-1,1 0 1,0-1 0,-1 1-1,1-1 1,-1 1-1,1 0 1,-1-1 0,1 1-1,-1 0 1,1-1 0,-1 1-1,1 0 1,-1 0 0,0 0-1,1-1 1,-1 1-1,1 0 1,-1 0 0,1 0-1,-2 0 1,-2 0-22,0 0 0,0 1 0,0-1 0,0 1 0,0 0 0,0 0 0,0 0 0,-7 4 0,2 0-59,0 1-1,1 0 1,-1 0-1,1 1 1,0 0-1,1 1 1,-13 15-1,16-18-13,0 0 0,1 1 0,-1-1 0,1 1 1,1 0-1,-1 0 0,1 0 0,0 0 0,0 0 0,1 1 0,0-1 0,0 0 0,0 1 0,1 6 0,0-11-9,1-1 0,-1 0 0,1 0 0,-1 0 0,1 1-1,0-1 1,0 0 0,-1 0 0,1 0 0,0 0 0,0 0 0,0 0-1,0-1 1,0 1 0,0 0 0,0 0 0,1-1 0,-1 1 0,0-1-1,0 1 1,0-1 0,1 1 0,-1-1 0,0 0 0,1 1 0,-1-1-1,3 0 1,46 3-436,-36-2 345,-6-1 74,0 1 0,0 0 1,0 1-1,-1-1 1,1 2-1,14 5 1,-21-7 23,1-1 1,-1 1 0,1 0-1,-1 0 1,1 0-1,-1 0 1,0 0 0,0 0-1,1 0 1,-1 1 0,0-1-1,0 0 1,0 1-1,0-1 1,-1 0 0,1 1-1,0 0 1,-1-1 0,1 1-1,-1-1 1,1 1-1,-1 0 1,1-1 0,-1 1-1,0 0 1,0-1 0,0 1-1,0 0 1,0-1-1,-1 1 1,1 0 0,0-1-1,-1 1 1,1-1-1,-1 1 1,0-1 0,1 1-1,-1-1 1,0 1 0,-1 1-1,-4 4 137,0 0-1,0-1 0,0 1 1,-1-1-1,0-1 0,0 0 1,-1 0-1,0 0 0,1-1 1,-1 0-1,-1 0 0,1-1 1,-1 0-1,1 0 0,-1-1 1,0 0-1,0-1 0,-10 1 1,19-4-457,1 0 0,-1 0-1,0 0 1,0 0 0,1 0 0,0 0 0,-1 0 0,1 0 0,0 0 0,0 0-1,0 0 1,0 0 0,0 1 0,2-4 0,45-46-9052,-19 18 1805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7.505"/>
    </inkml:context>
    <inkml:brush xml:id="br0">
      <inkml:brushProperty name="width" value="0.025" units="cm"/>
      <inkml:brushProperty name="height" value="0.025" units="cm"/>
    </inkml:brush>
  </inkml:definitions>
  <inkml:trace contextRef="#ctx0" brushRef="#br0">1 0 13901,'0'0'2653,"0"9"374,1 13-1283,-2-8-284,2 0 0,-1 0 0,2 0 0,3 17-1,-5-30-1425,1 0-1,-1 1 1,1-1-1,0 0 0,0 1 1,-1-1-1,1 0 1,0 0-1,0 0 0,0 1 1,0-1-1,0 0 1,0 0-1,0 0 1,1-1-1,-1 1 0,0 0 1,0 0-1,1-1 1,-1 1-1,0-1 0,1 1 1,1 0-1,1-1 14,0 1 0,0-1-1,-1 0 1,1 0 0,0-1-1,0 1 1,0-1 0,7-1-1,2-3 40,0 0-1,0 0 1,23-14 0,0-6-8,33-19 127,-64 41-194,0 1 0,1-1-1,-1 1 1,1 0-1,-1 1 1,1-1 0,0 1-1,-1 0 1,1 1-1,10-1 1,-14 2 7,-1 0-1,1 0 1,-1 0 0,1 0 0,-1 0-1,0 1 1,0-1 0,1 0 0,-1 1 0,0-1-1,0 1 1,0-1 0,0 1 0,0-1-1,-1 1 1,1 0 0,0-1 0,-1 1-1,1 0 1,-1 0 0,0-1 0,0 1-1,1 0 1,-1 2 0,0-1 10,0-1 0,1 1 0,-1 0 0,1-1 0,0 1 0,0 0 0,0-1 0,0 0 0,0 1 0,1-1 1,-1 1-1,1-1 0,-1 0 0,5 4 0,-3-5-6,1 1 0,-1-1 0,1 0 0,0 0 0,-1-1 0,1 1 0,0-1 0,0 1 0,-1-1 0,1 0 0,0-1 0,0 1 0,-1-1 0,1 1 0,0-1 0,-1 0 1,1-1-1,0 1 0,4-3 0,27-20-2343,-32 21 1497,-1 0 0,1 0 1,-1 0-1,1 0 0,-1 0 0,0 0 0,-1-1 0,3-3 1,1-15-6315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7.850"/>
    </inkml:context>
    <inkml:brush xml:id="br0">
      <inkml:brushProperty name="width" value="0.025" units="cm"/>
      <inkml:brushProperty name="height" value="0.025" units="cm"/>
    </inkml:brush>
  </inkml:definitions>
  <inkml:trace contextRef="#ctx0" brushRef="#br0">0 1 17969,'0'0'3683,"57"3"-10793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8.223"/>
    </inkml:context>
    <inkml:brush xml:id="br0">
      <inkml:brushProperty name="width" value="0.025" units="cm"/>
      <inkml:brushProperty name="height" value="0.025" units="cm"/>
    </inkml:brush>
  </inkml:definitions>
  <inkml:trace contextRef="#ctx0" brushRef="#br0">193 0 17424,'0'0'2339,"-9"3"399,-3 1-2143,0 0 0,1 1 0,-1 1 0,1-1 0,0 2 0,1-1 0,0 2 0,0-1 0,0 1 0,-15 17 0,19-17-358,-1 1-1,2 0 1,-1 0-1,1 1 0,1-1 1,-1 1-1,-3 14 1,7-21-218,0-1 0,1 1 0,-1-1 0,1 1 0,0-1 0,-1 1 0,1-1 0,0 1 0,0-1 1,1 1-1,-1 0 0,1-1 0,-1 1 0,1-1 0,0 0 0,0 1 0,0-1 0,0 0 0,0 1 0,0-1 0,1 0 0,-1 0 1,1 0-1,-1 0 0,1 0 0,0 0 0,0-1 0,0 1 0,0 0 0,0-1 0,0 0 0,0 1 0,1-1 0,-1 0 0,4 1 1,8 2 19,0-1 1,-1 0 0,1-1-1,0 0 1,0-2 0,0 1-1,22-3 1,-7-2-799,0 0 0,45-14 0,-19-4-3588,-23 0-2447,-18 6-1000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8.566"/>
    </inkml:context>
    <inkml:brush xml:id="br0">
      <inkml:brushProperty name="width" value="0.025" units="cm"/>
      <inkml:brushProperty name="height" value="0.025" units="cm"/>
    </inkml:brush>
  </inkml:definitions>
  <inkml:trace contextRef="#ctx0" brushRef="#br0">1 171 15375,'0'0'13890,"10"0"-12641,2-1-1093,0-1-1,0 0 0,0-1 1,-1-1-1,1 1 1,-1-2-1,0 1 0,14-9 1,-16 8-85,0 0 0,-1 0 0,1-1 1,-1-1-1,0 1 0,-1-1 0,0 0 0,0-1 0,0 0 1,-1 0-1,8-14 0,-13 21-71,0 0 0,-1 0 0,1 0 0,0 0 0,-1 0 0,1-1 0,-1 1 0,1 0 0,-1-1 0,1 1 0,-1 0 0,0-1 0,0 1 0,0 0 0,0-1 0,0 1 0,0 0 0,0-1 0,0 1 0,0 0 0,-1-1 0,1 1 0,-1 0 0,1 0 0,-2-2 0,1 2 0,0 0 0,0 0 0,-1 1 0,1-1 0,0 1 0,-1-1 0,1 1 0,-1 0 0,1-1 0,-1 1 0,1 0 0,-1 0 0,1 0 0,0 0 0,-1 0 0,1 1 0,-1-1 0,-2 1 0,-4 1 0,0 0 0,-1 1 0,1 0 0,0 1 0,1-1 0,-13 9 0,12-6 0,0 1 0,0 0 0,0 0 0,1 1 0,0 0 0,0 0 0,1 1 0,0-1 0,0 2 0,1-1 0,1 0 0,-1 1 0,2 0 0,-1 0 0,1 0 0,1 1 0,0-1 0,0 1 0,0 17 0,3-25-71,-1 1 0,1-1 0,-1 0 0,1 0 0,0 1 0,0-1-1,1 0 1,-1 0 0,1 0 0,-1 0 0,1 0 0,0 0 0,0-1 0,1 1 0,-1-1 0,0 1 0,1-1 0,-1 0-1,1 0 1,0 0 0,0 0 0,5 2 0,0 0-485,0 0 1,0-1-1,0-1 0,1 1 1,0-1-1,-1-1 0,18 2 1,16-3-6401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9.267"/>
    </inkml:context>
    <inkml:brush xml:id="br0">
      <inkml:brushProperty name="width" value="0.025" units="cm"/>
      <inkml:brushProperty name="height" value="0.025" units="cm"/>
    </inkml:brush>
  </inkml:definitions>
  <inkml:trace contextRef="#ctx0" brushRef="#br0">0 133 5157,'0'0'8947,"3"-8"-4383,1-8-4252,5-14 8140,-12 58-4131,1-20-4294,-1 5 70,1 0 0,0 0-1,0 0 1,2 0 0,0 21 0,1-32-86,-1 1 1,1-1-1,-1 1 1,1-1 0,0 1-1,0-1 1,0 1-1,0-1 1,0 0 0,1 0-1,-1 0 1,1 0 0,-1 1-1,1-2 1,0 1-1,-1 0 1,1 0 0,0-1-1,1 1 1,-1-1-1,0 1 1,0-1 0,0 0-1,1 0 1,-1 0 0,1 0-1,-1 0 1,1-1-1,-1 1 1,1-1 0,-1 0-1,1 0 1,0 1-1,3-2 1,4 1-12,-1-1 0,1-1 0,-1 0 0,1 0 0,-1 0 0,0-1 0,0-1 0,0 0 0,0 0 0,-1-1 0,1 1 0,-1-2 0,8-6 0,-9 7 0,-1-1 0,1 1 0,-2-1 0,1 0 0,-1-1 0,1 1 0,-2-1 0,1 0 0,-1-1 0,0 1 0,-1-1 0,1 1 0,-2-1 0,1 0 0,2-14 0,-7 37-1,0 0-6,0 1 0,1-1 0,1 1 0,0-1 0,4 26 0,-3-37 7,0-1 1,0 0-1,0 1 0,0-1 1,1 0-1,-1 0 0,1 0 1,-1 0-1,1 0 0,0-1 1,0 1-1,1 0 0,-1-1 1,1 1-1,-1-1 0,1 0 1,0 0-1,-1 0 0,1 0 1,0-1-1,0 1 0,0-1 1,1 0-1,-1 0 0,0 0 1,0 0-1,1 0 0,-1-1 1,1 1-1,-1-1 0,0 0 1,6 0-1,-5 0 2,1-1-1,-1 1 1,1-1-1,-1 0 1,1 0 0,-1-1-1,0 1 1,0-1-1,1 0 1,-1 0 0,0 0-1,-1 0 1,1-1-1,0 0 1,-1 0 0,1 0-1,-1 0 1,0 0-1,0-1 1,0 1 0,-1-1-1,1 0 1,-1 0-1,3-7 1,0 0-3,0 0 0,-2-1 0,1 1 0,-1-1 1,-1 0-1,0 0 0,-1 0 0,0-13 0,-1 27 1,0-1 0,0 1 0,0 0 0,1 0 0,-1 0 0,1 0 0,-1-1 0,1 1 0,0 0 0,-1 0 0,1-1 0,0 1 0,0 0 0,0-1 0,0 1 0,1-1 0,-1 0 0,0 1 0,1-1 0,-1 0 0,3 2 0,1 0 0,-1-1 0,1 0 0,-1 0 0,1 0 0,0-1 0,0 0 0,-1 0 0,8 1 0,4-1 0,0-1 0,0 0 0,-1-1 0,31-6 0,-30 4 0,-1-2 0,1 0 0,-1-1 0,29-16 0,-39 20 0,-1-1 0,0 1 0,0-1 0,0 0 0,0 0 0,0 0 0,0-1 0,-1 1 0,0-1 0,1 0 0,-1 0 0,-1 0 0,1 0 0,-1 0 0,1-1 0,-1 1 0,0-1 0,-1 1 0,1-1 0,0-7 0,-2 11 0,0 0 0,0 0 0,0 0 0,0 0 0,0 0 0,0 0 0,0 0 0,-1 0 0,1 1 0,0-1 0,-1 0 0,1 0 0,-1 0 0,1 0 0,-1 0 0,1 1 0,-1-1 0,0 0 0,1 0 0,-1 1 0,0-1 0,1 1 0,-1-1 0,0 0 0,0 1 0,-1-1 0,-29-4 0,24 5 0,0 1 0,0 0 0,1 0 0,-1 1 0,1 0 0,-1 0 0,-8 5 0,6-1 0,0 0 0,1 1 0,0 1 0,1-1 0,0 1 0,0 0 0,-8 13 0,13-18 0,0 1 0,0-1 0,1 0 0,-1 1 0,1-1 0,0 1 0,0-1 0,0 1 0,0 0 0,0 7 0,1-10 0,0 1 0,0 0 0,1 0 0,-1-1 0,1 1 0,-1 0 0,1 0 0,0-1 0,-1 1 0,1-1 0,0 1 0,0-1 0,0 1 0,0-1 0,0 0 0,1 1 0,-1-1 0,0 0 0,1 0 0,-1 0 0,1 0 0,-1 0 0,4 1 0,8 5-279,2-2 0,-1 0 0,1 0 0,0-2 0,0 1 0,28 1 0,-3-3-3584,57-4 1,-50-4-10451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2.591"/>
    </inkml:context>
    <inkml:brush xml:id="br0">
      <inkml:brushProperty name="width" value="0.025" units="cm"/>
      <inkml:brushProperty name="height" value="0.025" units="cm"/>
    </inkml:brush>
  </inkml:definitions>
  <inkml:trace contextRef="#ctx0" brushRef="#br0">32 33 13549,'0'0'13058,"1"10"-12124,-2 52 737,-14 106 1,-2 5-841,39-224 221,-12-14-1314,1-132 1,-12 210 234,2 0-1,0 0 1,0 0 0,1 0-1,1 0 1,0 0-1,9 21 1,-10-30 50,0 1 1,1-1-1,0 1 0,-1-1 0,2 0 0,-1 0 1,0 0-1,1 0 0,0-1 0,-1 1 0,2-1 1,-1 0-1,0 0 0,0-1 0,1 1 0,0-1 1,-1 0-1,1 0 0,0-1 0,0 1 0,0-1 1,9 1-1,-5-2-16,-1 0 1,0 0-1,0-1 1,0 0-1,0-1 1,0 1-1,0-2 1,0 1-1,-1-1 0,1 0 1,-1-1-1,1 1 1,-1-2-1,-1 1 1,1-1-1,-1 0 1,1 0-1,-1-1 1,-1 1-1,1-2 0,5-7 1,2-3-3,-1 0 1,-1-1-1,0 0 1,-1-1-1,-1 0 1,-1-1-1,6-22 1,-4 2-6,-10 38 0,1 0 0,-1-1 0,1 1 0,-1 0 0,0-1 0,0 1 0,0-1 0,0 1 0,-1 0 0,1-1 0,0 1 0,-1 0 0,0 0 0,0-3 0,0 5 0,1-1 0,0 1 0,0 0 0,-1 0 0,1 0 0,0-1 0,-1 1 0,1 0 0,0 0 0,-1 0 0,1 0 0,0 0 0,-1 0 0,1-1 0,0 1 0,-1 0 0,1 0 0,0 0 0,-1 0 0,1 0 0,0 0 0,-1 1 0,1-1 0,0 0 0,-1 0 0,1 0 0,0 0 0,-1 0 0,1 0 0,0 0 0,-1 1 0,1-1 0,0 0 0,0 0 0,-1 0 0,1 1 0,-14 15 0,-6 17 0,6-1 0,0 0 0,-16 58 0,26-75 0,1 0 0,1 0 0,0 0 0,0 0 0,2 0 0,0 0 0,1 0 0,4 29 0,-4-41 0,0 0 0,-1-1 0,1 1 0,0 0 0,1 0 0,-1-1 0,0 1 0,1-1 0,0 1 0,-1-1 0,1 0 0,0 1 0,0-1 0,0 0 0,1 0 0,-1 0 0,0-1 0,1 1 0,-1-1 0,1 1 0,-1-1 0,1 0 0,0 0 0,0 0 0,-1 0 0,1 0 0,0-1 0,0 1 0,0-1 0,0 0 0,0 0 0,0 0 0,4-1 0,0 1 0,-1-1 0,1-1 0,-1 1 0,1-1 0,-1 0 0,0-1 0,0 0 0,0 0 0,0 0 0,-1 0 0,1-1 0,-1 0 0,9-8 0,-4 0 0,-1 1 0,0-1 0,0 0 0,-2-1 0,8-14 0,-12 21 0,0 0 0,-1 0 0,0 0 0,0 0 0,0 0 0,-1 0 0,0-1 0,0 1 0,0 0 0,-1-1 0,0 1 0,-1-1 0,1 1 0,-2-8 0,1 13 0,1 1 0,0-1 0,-1 0 0,1 0 0,-1 0 0,1 1 0,-1-1 0,1 0 0,-1 1 0,0-1 0,1 0 0,-1 1 0,0-1 0,0 1 0,1-1 0,-1 1 0,0-1 0,0 1 0,1 0 0,-1-1 0,0 1 0,0 0 0,0 0 0,0 0 0,0-1 0,0 1 0,0 0 0,1 0 0,-1 0 0,0 0 0,0 1 0,0-1 0,0 0 0,0 0 0,0 0 0,1 1 0,-1-1 0,0 0 0,0 1 0,0-1 0,1 1 0,-1-1 0,0 1 0,0-1 0,1 1 0,-1 0 0,0 1 0,-33 29 0,28-23-12,2 0-1,-1 1 1,1 0 0,0 0 0,1 0-1,0 0 1,0 1 0,1-1 0,0 1-1,0 15 1,2-21-44,-1-1 1,1 0-1,1 0 0,-1 1 0,0-1 0,1 0 1,0 1-1,-1-1 0,1 0 0,1 0 1,-1 0-1,0 0 0,1 0 0,-1 0 0,1 0 1,0-1-1,0 1 0,0 0 0,0-1 0,1 0 1,-1 1-1,1-1 0,-1 0 0,1 0 1,0 0-1,0-1 0,0 1 0,0-1 0,0 0 1,0 1-1,0-1 0,0-1 0,1 1 0,2 0 1,38 1-6271,5-3-5344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29.706"/>
    </inkml:context>
    <inkml:brush xml:id="br0">
      <inkml:brushProperty name="width" value="0.025" units="cm"/>
      <inkml:brushProperty name="height" value="0.025" units="cm"/>
    </inkml:brush>
  </inkml:definitions>
  <inkml:trace contextRef="#ctx0" brushRef="#br0">81 101 9737,'0'-8'1345,"1"-41"2737,0 8 3853,-1 41-7867,0 0 0,-1 0 0,1 0 0,0 0 1,0 0-1,0 0 0,0 0 0,0 0 0,0 0 0,0 0 0,0 0 0,0 0 0,0 0 0,0 0 0,-1 0 0,1 0 0,0 0 0,0 0 0,0 0 1,0 0-1,0 0 0,0 0 0,0 0 0,0 0 0,0 0 0,-1 0 0,1 0 0,0 0 0,0 0 0,0 0 0,0 0 0,0 0 0,0 0 1,0 0-1,0 0 0,0 0 0,0 0 0,0 0 0,0 0 0,-1 0 0,1 0 0,0 0 0,0-1 0,0 1 0,0 0 0,0 0 0,0 0 0,0 0 1,0 0-1,0 0 0,0 0 0,0 0 0,0 0 0,0 0 0,0-1 0,0 1 0,0 0 0,0 0 0,0 0 0,0 0 0,0 0 0,0 0 0,0 0 1,0 0-1,0 0 0,0-1 0,0 1 0,0 0 0,-7 10 1219,-5 12-763,1 3-129,0 1 0,3 1 0,0-1 0,1 1 0,2 1 0,1-1 0,-1 32 0,5-55-496,0-1-1,0 1 1,0-1 0,1 1-1,0-1 1,0 1-1,0-1 1,0 1 0,0-1-1,1 0 1,-1 0 0,1 0-1,0 1 1,0-2-1,0 1 1,1 0 0,3 4-1,-1-3-295,0-1-1,0 1 1,0-1-1,0 0 0,0-1 1,1 1-1,-1-1 1,1 0-1,0 0 1,5 0-1,1 0-491,-1 0-1,1-1 0,0 0 1,0-1-1,-1-1 1,1 0-1,0 0 1,-1-1-1,1-1 0,18-6 1,3-8-7439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0.051"/>
    </inkml:context>
    <inkml:brush xml:id="br0">
      <inkml:brushProperty name="width" value="0.025" units="cm"/>
      <inkml:brushProperty name="height" value="0.025" units="cm"/>
    </inkml:brush>
  </inkml:definitions>
  <inkml:trace contextRef="#ctx0" brushRef="#br0">87 28 10954,'0'0'5419,"-10"10"-2366,4-3-2555,-1-1 188,0 0 1,1 1-1,0-1 1,0 2-1,1-1 1,-1 0 0,2 1-1,-1 0 1,1 0-1,1 1 1,-1-1-1,-3 16 1,7-23-626,0 0 0,0 0 1,0 0-1,0 0 0,0 0 1,0 0-1,0 0 0,0 0 0,1 0 1,-1 0-1,0 0 0,1 0 1,-1 0-1,1-1 0,-1 1 1,1 0-1,-1 0 0,1 0 1,-1-1-1,1 1 0,0 0 1,0-1-1,-1 1 0,1 0 0,0-1 1,0 1-1,0-1 0,1 1 1,2 0 32,-1 0 0,1 0 0,0 0 0,-1 0 0,1-1 1,0 0-1,0 0 0,4 0 0,2-1 44,0 0 0,0 0 0,0-1 0,-1-1 0,14-4 1,-10 0-88,0 0 0,0-1 1,-1 0-1,0-1 0,13-13 1,-21 19-46,-1 0 1,0 1-1,-1-1 1,1-1-1,0 1 1,-1 0-1,0-1 1,0 1-1,0-1 1,0 1-1,-1-1 1,1 0-1,-1 0 1,0 0-1,0 0 1,0 0-1,0 0 1,-1 0-1,0 0 1,0 0-1,0 0 1,0 0-1,-2-7 1,1 10-7,0-1 0,1 1 0,-1 0 0,0 0 0,0 0 0,0 0 0,0 0 0,-1 1 0,1-1 0,0 0 0,0 0 0,0 1 0,-1-1 0,1 1 0,0-1 0,0 1 0,-1-1 0,1 1 0,-1 0 0,1 0 0,0 0 0,-1-1 0,1 1 0,0 1 0,-1-1 0,1 0 0,-1 0 0,1 0 0,0 1 0,-3 0 0,-1 0 0,1 0 0,-1 0 0,1 1 0,-1-1 0,1 1 0,-1 0 0,-6 5 0,8-5-63,0 1-1,0 0 1,0-1-1,1 1 1,-1 0-1,1 1 1,0-1-1,-1 0 1,2 1-1,-1-1 1,0 1-1,1-1 1,-1 1-1,1 0 1,-1 5-1,2-8 17,0 1-1,1-1 1,-1 1-1,0 0 0,1-1 1,-1 1-1,1-1 1,-1 1-1,1-1 0,0 1 1,0-1-1,-1 1 1,1-1-1,0 0 1,0 1-1,1-1 0,-1 0 1,0 0-1,0 0 1,0 0-1,1 0 0,-1 0 1,1 0-1,-1 0 1,1-1-1,-1 1 0,1 0 1,-1-1-1,1 1 1,-1-1-1,1 0 1,0 0-1,-1 1 0,1-1 1,0 0-1,-1 0 1,3-1-1,15 3-1847,0-1 1,0-1-1,0-1 1,1-1-1,-1 0 0,-1-2 1,1 0-1,0-1 1,30-12-1,-17 2-7212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0.624"/>
    </inkml:context>
    <inkml:brush xml:id="br0">
      <inkml:brushProperty name="width" value="0.025" units="cm"/>
      <inkml:brushProperty name="height" value="0.025" units="cm"/>
    </inkml:brush>
  </inkml:definitions>
  <inkml:trace contextRef="#ctx0" brushRef="#br0">113 170 9129,'0'0'8893,"-9"4"-6143,-51 31 1334,57-32-3789,-1-1 1,1 1-1,0-1 0,0 1 1,0 0-1,0 0 0,1 0 1,-1 1-1,1-1 1,0 1-1,0-1 0,0 1 1,0 0-1,1 0 0,-1 0 1,1 0-1,-1 5 1,2-9-288,0 1 0,0-1 1,0 1-1,0-1 0,0 1 1,0-1-1,0 1 0,0-1 1,1 1-1,-1-1 0,0 0 1,0 1-1,0-1 0,1 1 1,-1-1-1,0 0 0,0 1 1,1-1-1,-1 1 0,0-1 1,1 0-1,-1 0 0,1 1 1,-1-1-1,0 0 0,1 0 0,-1 1 1,1-1-1,-1 0 0,1 0 1,-1 0-1,0 0 0,1 0 1,0 1-1,23-2 308,20-15 214,-39 13-535,0 0 1,0 0-1,0-1 1,0 0-1,-1 0 1,1 0-1,-1-1 1,0 0-1,-1 1 1,1-1-1,-1-1 1,0 1-1,0 0 1,0-1-1,-1 1 1,0-1-1,0 0 1,2-9-1,-18 30-689,13-13 672,0-1-1,0 1 1,0 0 0,1-1-1,-1 1 1,0 0-1,1 0 1,0 0-1,-1-1 1,1 1 0,0 0-1,0 0 1,0 0-1,0 0 1,0-1-1,0 1 1,0 0-1,1 0 1,-1 0 0,1 0-1,0-1 1,-1 1-1,1 0 1,0-1-1,0 1 1,0-1 0,0 1-1,0-1 1,0 1-1,0-1 1,1 1-1,-1-1 1,0 0 0,1 0-1,-1 0 1,1 0-1,0 0 1,-1 0-1,1 0 1,0 0 0,-1-1-1,1 1 1,0-1-1,0 1 1,0-1-1,-1 0 1,1 0 0,2 0-1,5 1-43,-1-1 1,1 0-1,-1 0 0,1-1 1,-1 0-1,1-1 0,-1 0 0,1 0 1,11-6-1,-4 0-188,-1 0 1,0-1-1,0-1 0,-1-1 0,-1 0 1,24-24-1,-31 29 163,1-1 0,-2-1 0,1 1 1,-1-1-1,0 0 0,0 0 0,-1 0 0,-1 0 0,1-1 0,-1 0 0,0 0 1,-1 1-1,0-2 0,1-14 0,-3 24 85,0 0 0,0 0 1,0-1-1,0 1 0,0 0 0,0 0 1,0-1-1,0 1 0,0 0 0,0 0 0,0-1 1,0 1-1,0 0 0,0 0 0,0 0 1,0-1-1,0 1 0,-1 0 0,1 0 1,0-1-1,0 1 0,0 0 0,0 0 0,0 0 1,-1 0-1,1-1 0,0 1 0,0 0 1,0 0-1,-1 0 0,1 0 0,0 0 1,0-1-1,0 1 0,-1 0 0,1 0 0,0 0 1,0 0-1,-1 0 0,1 0 0,0 0 1,-1 0-1,-11 6 84,-9 14 284,14-9 27,0-1 0,1 1 0,0 0 0,1 1 0,0-1 0,0 1 0,2 0 0,-1 0 0,1 1-1,1-1 1,1 1 0,-1-1 0,2 20 0,1-30-385,-1 0 1,1-1-1,-1 1 0,1 0 0,0-1 1,0 1-1,0-1 0,0 1 0,0-1 0,0 1 1,0-1-1,0 0 0,1 1 0,-1-1 1,0 0-1,1 0 0,-1 0 0,1 0 0,-1 0 1,1 0-1,0-1 0,-1 1 0,1 0 1,0-1-1,0 1 0,-1-1 0,1 0 0,0 0 1,0 0-1,-1 1 0,1-2 0,0 1 0,0 0 1,3-1-1,2 1 19,0-1 0,0 0 0,1 0 0,-1-1-1,-1 0 1,1 0 0,13-6 0,-2-4-52,0-1 0,-1-1-1,0 0 1,-1-1-1,26-32 1,-29 37-288,-10 20-2673,-3-8 2164,0 1-1,-1 0 0,1-1 0,-1 1 0,0-1 0,0 1 1,0-1-1,0 0 0,0 1 0,-1-1 0,-2 3 1,-6 5-6291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0.965"/>
    </inkml:context>
    <inkml:brush xml:id="br0">
      <inkml:brushProperty name="width" value="0.025" units="cm"/>
      <inkml:brushProperty name="height" value="0.025" units="cm"/>
    </inkml:brush>
  </inkml:definitions>
  <inkml:trace contextRef="#ctx0" brushRef="#br0">0 0 15471,'0'0'13100,"54"56"-12844,-24-46-480,4-3-2915,-1-5-4004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1.351"/>
    </inkml:context>
    <inkml:brush xml:id="br0">
      <inkml:brushProperty name="width" value="0.025" units="cm"/>
      <inkml:brushProperty name="height" value="0.025" units="cm"/>
    </inkml:brush>
  </inkml:definitions>
  <inkml:trace contextRef="#ctx0" brushRef="#br0">90 114 8200,'0'0'6203,"6"-10"-1521,-5 9-4417,22-41 4159,-22 41-4171,0-1 0,0 1 0,0-1 0,-1 1 0,1-1 0,0 1 0,-1-1 1,0 1-1,1-1 0,-1 0 0,0 1 0,0-1 0,0 0 0,0 1 0,0-1 0,0 0 0,0 1 0,-1-1 0,1 1 0,-1-1 1,1 0-1,-1 1 0,1-1 0,-1 1 0,0-1 0,0 1 0,0 0 0,0-1 0,0 1 0,-2-3 0,1 3-225,-1 0 0,1-1 0,0 1 0,-1 0 0,1 0 0,-1 0 0,1 0 0,-1 1 0,1-1 0,-1 1 0,1 0 0,-1-1 0,0 1-1,1 0 1,-1 0 0,0 1 0,1-1 0,-1 1 0,1-1 0,-1 1 0,1 0 0,-1 0 0,1 0 0,-1 0 0,1 0 0,0 1 0,0-1 0,-1 1 0,1-1 0,0 1 0,0 0 0,-2 3-1,0-1-12,1 0 1,0 1-1,-1 0 0,2 0 0,-1 0 0,1 0 0,-1 0 0,1 1 0,1-1 0,-1 1 0,1-1 0,0 1 0,0-1 0,0 8 0,1-12-15,0 1 0,1-1 0,-1 0 0,0 1 0,0-1 0,1 1 0,-1-1 0,1 1 0,-1-1 0,1 0 0,-1 1 0,1-1 0,0 0 0,0 0 0,0 0 0,0 1 0,0-1 0,0 0 0,0 0 0,0 0 0,0 0 0,0-1 0,2 2 0,1 0 0,-1 0 0,1-1 0,0 0 0,0 0 0,0 0 0,0 0 0,0 0 0,6-1 0,1 0 0,1 0 0,-1-1 0,0 0 0,-1-1 0,22-6 0,-21 4 0,0-1 0,0 0 0,0-1 0,-1 0 0,0-1 0,0 0 0,0 0 0,-1-1 0,0 0 0,-1-1 0,0 0 0,9-13 0,-21 30-70,1 1 0,0-1 0,1 1 0,0 0 0,0 0 0,1 0 0,0 0-1,0 0 1,1 10 0,0-15-13,0-1-1,0 0 1,0 1-1,1-1 1,0 0-1,-1 0 1,1 1-1,0-1 1,0 0-1,1 0 1,-1 0-1,1 0 0,-1 0 1,1-1-1,0 1 1,0 0-1,0-1 1,0 1-1,1-1 1,-1 0-1,1 0 1,-1 0-1,1 0 1,0 0-1,0 0 1,0-1-1,0 1 1,6 1-1,20 0-4987,3-3-3711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1.986"/>
    </inkml:context>
    <inkml:brush xml:id="br0">
      <inkml:brushProperty name="width" value="0.025" units="cm"/>
      <inkml:brushProperty name="height" value="0.025" units="cm"/>
    </inkml:brush>
  </inkml:definitions>
  <inkml:trace contextRef="#ctx0" brushRef="#br0">43 144 6758,'4'-11'1474,"5"-16"54,10-27 2662,3 3 4740,-22 62-4393,1 6-4162,-19 129 2605,8-75-2086,-2 94-1,11-150-826,4 52 55,-2-64-121,-1 0 0,0-1 0,1 1 0,0 0 0,0-1 0,-1 1 0,2 0 0,-1-1 0,0 1-1,0-1 1,1 0 0,-1 1 0,1-1 0,0 0 0,0 0 0,0 0 0,0 0 0,0-1 0,4 4 0,-5-5-9,-1 1 1,0-1-1,1 0 0,-1 0 1,0 0-1,1 0 0,-1 0 0,0 0 1,0 0-1,1 0 0,-1 0 1,0 1-1,1-1 0,-1-1 1,0 1-1,1 0 0,-1 0 1,0 0-1,1 0 0,-1 0 1,0 0-1,1 0 0,-1 0 0,0 0 1,0-1-1,1 1 0,-1 0 1,0 0-1,0 0 0,1-1 1,-1 1-1,0 0 0,0 0 1,1 0-1,-1-1 0,0 1 1,0 0-1,0-1 0,0 1 0,1 0 1,-1-1-1,2-19-755,-8-23-852,0 22 1100,-2 1-1,0 0 1,-2 0 0,0 1 0,-1 0 0,-1 1 0,-17-20 0,25 33 960,9 10 23,18 13 49,-10-13-582,0-1 0,0 0 0,0-1 0,1 0 0,20 1 0,71-1-4631,-70-4 1588,18 1-3165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2.590"/>
    </inkml:context>
    <inkml:brush xml:id="br0">
      <inkml:brushProperty name="width" value="0.025" units="cm"/>
      <inkml:brushProperty name="height" value="0.025" units="cm"/>
    </inkml:brush>
  </inkml:definitions>
  <inkml:trace contextRef="#ctx0" brushRef="#br0">119 0 13196,'0'0'7762,"-10"10"-6635,0-1-709,1 1 0,0 0 0,0 0 0,1 1 0,1 0 0,0 0 0,1 1 0,0 0 0,-7 19 0,6-7 216,1 1 0,2 0 0,0 0 0,2 0 0,0 0 0,3 28 0,0-38-595,0 0-1,1-1 1,0 1-1,1-1 1,1 0-1,1 0 1,0 0-1,0 0 1,1-1-1,1 0 1,15 22-1,-22-34-33,1 0-1,-1-1 1,1 1-1,-1 0 1,1 0-1,0-1 0,-1 1 1,1 0-1,0-1 1,-1 1-1,1 0 1,0-1-1,0 1 0,0-1 1,0 1-1,-1-1 1,1 0-1,0 1 0,0-1 1,0 0-1,0 0 1,0 0-1,0 1 1,0-1-1,1 0 0,-1-1 5,0 0 0,0 1 0,-1-1 0,1 0-1,0 1 1,0-1 0,-1 0 0,1 0 0,0 0-1,-1 1 1,1-1 0,-1 0 0,1 0 0,-1 0-1,0 0 1,1 0 0,-1 0 0,1-2 0,5-53 85,-6 55-108,0-184-1891,0 189 1936,1 0 1,0 0 0,0 0 0,0 0 0,0 0-1,0 0 1,1 0 0,0-1 0,0 1-1,0 0 1,0-1 0,0 1 0,1-1-1,0 0 1,-1 0 0,1 0 0,0 0-1,1-1 1,-1 1 0,0-1 0,1 0-1,-1 1 1,1-2 0,0 1 0,0 0 0,0-1-1,0 0 1,0 0 0,0 0 0,8 1-1,-5-1 75,1 1 0,0-1 0,0-1 0,0 0 0,0 0 0,0 0 0,0-1 0,-1 0 0,1-1 0,0 0 0,-1 0 0,1 0 0,-1-1 0,1 0 0,11-7 0,-12 3-55,0 0 1,-1-1-1,1 0 1,-1 0 0,-1 0-1,0-1 1,0 0-1,5-12 1,-13 30-52,0 1 0,1-1 0,0 1 0,-1 15 0,3-23 0,0-1 0,-1 1 0,1-1 0,0 1 0,1 0 0,-1-1 0,0 1 0,0-1 0,1 1 0,-1 0 0,1-1 0,-1 1 0,1-1 0,-1 1 0,1-1 0,0 0 0,0 1 0,0-1 0,0 0 0,0 0 0,0 1 0,0-1 0,0 0 0,1 0 0,-1 0 0,0 0 0,1 0 0,-1-1 0,0 1 0,1 0 0,-1-1 0,1 1 0,0-1 0,-1 1 0,3 0 0,1-1 1,0 0 0,0 0 1,0 0-1,0 0 0,0-1 0,-1 0 0,1 0 1,0 0-1,0-1 0,-1 1 0,1-1 0,0 0 1,-1 0-1,6-4 0,3-4-45,-1 0 0,0 0 0,12-13 0,3-4-209,-27 27 142,0-1 1,0 1-1,1 0 1,-1-1-1,0 1 1,0 0-1,0-1 1,0 1-1,1 0 0,-1 0 1,0-1-1,0 1 1,0 0-1,1 0 1,-1-1-1,0 1 1,0 0-1,1 0 1,-1 0-1,0-1 0,1 1 1,-1 0-1,0 0 1,1 0-1,-1 0 1,0 0-1,1 0 1,-1 0-1,0 0 0,1-1 1,-1 1-1,0 1 1,1-1-1,-1 0 1,0 0-1,1 0 1,-1 0-1,0 0 1,1 0-1,-1 0 0,0 0 1,1 0-1,-1 1 1,0-1-1,0 0 1,1 0-1,-1 0 1,0 1-1,0-1 0,1 0 1,-1 0-1,0 1 1,0-1-1,1 0 1,-1 0-1,0 1 1,0-1-1,0 0 1,0 1-1,0 24-7357,0-15 5415,0 5-3387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3.335"/>
    </inkml:context>
    <inkml:brush xml:id="br0">
      <inkml:brushProperty name="width" value="0.025" units="cm"/>
      <inkml:brushProperty name="height" value="0.025" units="cm"/>
    </inkml:brush>
  </inkml:definitions>
  <inkml:trace contextRef="#ctx0" brushRef="#br0">34 1 14574,'0'0'4313,"-4"9"-2332,-2 5-1109,1 1 1,0 0-1,1 0 0,1 1 1,0-1-1,0 16 0,3-25-649,0-1 0,0 1 0,0-1 0,1 1 0,0-1 0,0 1 0,0-1 0,1 0 0,0 0 0,3 7 0,-4-10-222,1 1 0,-1-1 0,1 0-1,0 0 1,0 0 0,0 0 0,0 0 0,0 0 0,1 0 0,-1-1 0,0 1 0,1-1-1,-1 0 1,1 1 0,0-1 0,-1-1 0,1 1 0,0 0 0,-1 0 0,1-1 0,4 1 0,-1-2 49,-1 1 0,1-1 0,-1 0 0,1-1 0,-1 1 1,0-1-1,1 0 0,-1 0 0,0-1 0,0 0 0,-1 1 1,1-2-1,-1 1 0,1 0 0,-1-1 0,0 0 1,0 0-1,0 0 0,5-9 0,5-6-198,0-1 0,-1-1 0,12-25 0,-17 24-471,-6 15 195,-8 13-87,-1 7 643,0 0 1,1 1-1,-6 18 0,10-27-61,1 0-1,-1 1 1,1-1-1,0 1 1,1-1 0,-1 1-1,1 0 1,0-1-1,1 1 1,-1 0 0,1-1-1,2 8 1,-1-11-61,-1-1 0,0 1 0,1 0 0,0-1 0,-1 1 0,1-1 0,0 0 0,0 1 0,0-1 0,0 0 0,0 0 0,0 0 0,0 0 0,0-1 0,0 1-1,0-1 1,0 1 0,0-1 0,1 0 0,-1 1 0,0-1 0,4-1 0,51-2 193,-51 1-268,-1 1 0,0-1-1,1 0 1,-1-1 0,0 1 0,0-1-1,-1 0 1,1 0 0,0-1 0,-1 1 0,0-1-1,0 0 1,0 0 0,0 0 0,-1-1-1,0 0 1,5-6 0,-24 42-89,13-26 286,0 0 0,0 1 0,0-1 0,1 1 0,0 0 0,0 0 0,-1 8 0,2-9-76,0-1 0,1 0-1,0 1 1,0-1 0,0 1 0,0-1 0,1 1 0,0-1 0,0 0-1,0 1 1,0-1 0,1 0 0,0 0 0,2 6 0,1-4-43,1 1 1,-1-1-1,1 0 1,0-1-1,13 10 1,8 7 7,-22-17-58,0 1 0,-1-1 1,1 2-1,-1-1 1,0 0-1,-1 1 1,1-1-1,-1 1 1,-1 0-1,1 0 0,-1 0 1,0 1-1,-1-1 1,0 0-1,0 1 1,-1-1-1,1 1 1,-2-1-1,1 1 0,-1-1 1,-3 12-1,0 4 462,-2 1 0,-1-1 0,0 0 0,-2-1 0,-16 31 0,23-49-410,0-1 1,1 0-1,-2 0 0,1 0 0,0 0 1,-1 0-1,1 0 0,-1 0 0,0-1 1,0 1-1,0-1 0,0 0 0,-7 3 1,10-4-17,-1-1 0,0 0 0,0 0 0,0 0 0,1 0 1,-1 1-1,0-1 0,0 0 0,0 0 0,0-1 0,1 1 0,-1 0 1,0 0-1,0 0 0,0 0 0,1-1 0,-1 1 0,0 0 0,0-1 1,1 1-1,-1-1 0,0 1 0,1-1 0,-2 0 0,1-1 0,-1 0-1,1 0 0,0 0 1,0 0-1,0 0 1,0 0-1,0-1 0,0 1 1,0 0-1,1-1 0,-1 1 1,1-4-1,-3-12-121,1 0 0,1 0 0,1 0-1,0-1 1,1 1 0,7-30 0,-6 38-56,1-1 1,1 1 0,0 0-1,1-1 1,0 2-1,0-1 1,1 1-1,0 0 1,1 0 0,0 0-1,0 1 1,11-10-1,49-38-10348,-26 31 758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3.924"/>
    </inkml:context>
    <inkml:brush xml:id="br0">
      <inkml:brushProperty name="width" value="0.025" units="cm"/>
      <inkml:brushProperty name="height" value="0.025" units="cm"/>
    </inkml:brush>
  </inkml:definitions>
  <inkml:trace contextRef="#ctx0" brushRef="#br0">241 55 13613,'0'0'7538,"0"-8"-4597,1 6-2826,-1 0 1,0 0-1,0 0 0,0 0 0,-1 0 0,1 0 1,0 1-1,-1-1 0,1 0 0,-1 0 0,1 0 1,-1 1-1,0-1 0,0 0 0,0 1 0,0-1 1,0 1-1,0-1 0,-1 1 0,1-1 0,0 1 1,-3-2-1,1 2-5,-1 0-1,1 0 1,-1 0 0,1 0 0,-1 1 0,1-1-1,-1 1 1,1 0 0,-1 0 0,1 1 0,-1-1-1,1 1 1,0-1 0,-1 1 0,1 0 0,-4 2-1,-3 1-65,0 0 0,1 0 0,-1 1 0,1 0 0,0 1-1,1 0 1,-1 1 0,1 0 0,0 0 0,-9 12 0,11-13 5,0 1 1,1 0-1,0 1 1,0-1-1,1 1 1,0 0-1,0 0 1,1 0 0,0 1-1,0-1 1,1 1-1,-2 15 1,4-22-56,0 0 1,0 0 0,0 0-1,0 0 1,0 0 0,1 0-1,-1 0 1,1 0 0,-1 0-1,1 0 1,0 0 0,0-1 0,0 1-1,0 0 1,0 0 0,0-1-1,1 1 1,-1-1 0,0 1-1,1-1 1,-1 1 0,1-1-1,0 0 1,-1 0 0,1 0-1,0 0 1,0 0 0,-1 0-1,1 0 1,0-1 0,0 1-1,4 0 1,6 1-396,0 0 1,1-1 0,-1 0-1,17-2 1,-11 1-502,4-1-976,0-1 0,0 0 1,0-2-1,0-1 1,-1 0-1,24-10 0,13-7-6124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4.328"/>
    </inkml:context>
    <inkml:brush xml:id="br0">
      <inkml:brushProperty name="width" value="0.025" units="cm"/>
      <inkml:brushProperty name="height" value="0.025" units="cm"/>
    </inkml:brush>
  </inkml:definitions>
  <inkml:trace contextRef="#ctx0" brushRef="#br0">143 1 14798,'-10'5'3443,"7"-3"-3114,-69 43 5006,67-41-4889,0-1 0,0 1 0,0 0-1,1 1 1,-1-1 0,1 1 0,1 0-1,-1 0 1,0 0 0,1 0 0,0 1-1,1-1 1,-3 7 0,5-11-417,0 0 0,-1-1 1,1 1-1,0 0 0,0 0 0,0 0 0,0 0 1,0-1-1,0 1 0,1 0 0,-1 0 1,0 0-1,0-1 0,1 1 0,-1 0 0,0 0 1,1-1-1,-1 1 0,1 0 0,-1-1 1,1 1-1,-1 0 0,1-1 0,-1 1 1,1-1-1,0 1 0,-1-1 0,1 1 0,0-1 1,-1 1-1,1-1 0,0 0 0,0 1 1,-1-1-1,1 0 0,0 0 0,0 1 1,0-1-1,-1 0 0,1 0 0,2 0 0,40-2 153,-35 1-27,12-2-106,0-2-1,0 0 1,-1-1 0,0-1-1,24-13 1,-28 12-361,0 1 0,1 1 0,-1 0 1,1 1-1,0 1 0,1 0 0,-1 1 0,26-1 1,-41 5 298,0-1 0,-1 1 1,1-1-1,0 1 1,-1-1-1,1 1 1,0-1-1,-1 1 0,1 0 1,-1-1-1,1 1 1,-1 0-1,1-1 1,-1 1-1,1 0 0,-1 0 1,0-1-1,1 1 1,-1 0-1,0 0 1,0 0-1,0 0 0,0 0 1,0-1-1,1 1 1,-2 0-1,1 0 1,0 1-1,0 33 35,0-26-16,-1-7 24,1-1 0,0 1-1,0 0 1,0-1 0,0 1-1,0-1 1,0 1-1,1 0 1,-1-1 0,0 1-1,1-1 1,-1 1 0,1-1-1,0 1 1,0-1 0,-1 1-1,1-1 1,0 0 0,0 1-1,0-1 1,0 0 0,0 0-1,3 2 1,0-1 58,0-1 1,-1-1-1,1 1 1,0 0-1,0-1 1,0 0-1,0 0 1,7 0-1,-5 0-106,10-2-75,1 0 1,0-1 0,-1-1 0,21-7-1,-21 6-1433,0 1 0,0 0-1,0 1 1,30-2 0,-45 5 1510,0 0 1,0 0-1,-1 1 1,1-1-1,0 0 0,-1 0 1,1 1-1,0-1 1,-1 1-1,1-1 1,0 1-1,-1-1 1,1 1-1,-1-1 1,1 1-1,-1-1 0,1 1 1,-1 0-1,1-1 1,-1 1-1,0 0 1,1 0-1,-1-1 1,0 1-1,1 0 1,-1 0-1,0-1 0,0 1 1,0 0-1,0 0 1,0-1-1,0 2 1,8 18-1315,6-15-3100,-2-4-535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3.199"/>
    </inkml:context>
    <inkml:brush xml:id="br0">
      <inkml:brushProperty name="width" value="0.025" units="cm"/>
      <inkml:brushProperty name="height" value="0.025" units="cm"/>
    </inkml:brush>
  </inkml:definitions>
  <inkml:trace contextRef="#ctx0" brushRef="#br0">362 67 8776,'0'0'19448,"0"-10"-16619,0 8-2738,0-1 0,0 1 0,0-1 0,-1 1 0,1-1 1,-1 0-1,1 1 0,-1-1 0,0 1 0,0 0 0,0-1 0,-1 1 0,1 0 0,-2-3 0,0 3-70,1 0 1,-1 0 0,0 1 0,0-1 0,1 1-1,-1 0 1,0-1 0,0 1 0,0 1-1,0-1 1,-1 0 0,1 1 0,0 0-1,0-1 1,-5 2 0,-4-2-22,0 1 0,0 0 0,0 1 0,0 0 0,0 1 0,0 0 0,1 1 0,-1 1 0,1 0 0,0 0 0,0 1 0,0 0 0,1 1 0,0 0 0,0 1 0,0 0 0,1 1 0,0-1 0,0 2 0,-10 13 0,13-16 0,0 1 0,0 0 0,1 1 0,-1-1 0,2 1 0,-1 0 0,1 0 0,1 1 0,-1-1 0,1 1 0,1 0 0,0-1 0,0 1 0,1 0 0,0 1 0,0-1 0,1 11 0,1-17-86,0-1 0,0 1 0,0 0 0,0-1 0,0 1 0,1-1 0,-1 1 0,1-1 0,-1 0 0,1 1 0,0-1 0,0 0 0,0 0 0,0 0 0,1-1 0,-1 1 0,0 0 0,1-1 0,-1 0 0,1 1 0,-1-1 0,1 0 0,0 0 0,0 0 0,-1-1 0,1 1 0,5 0 0,7 1-1124,1-1-1,0 0 1,27-3-1,23-7-5456,2-11-4656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5.154"/>
    </inkml:context>
    <inkml:brush xml:id="br0">
      <inkml:brushProperty name="width" value="0.025" units="cm"/>
      <inkml:brushProperty name="height" value="0.025" units="cm"/>
    </inkml:brush>
  </inkml:definitions>
  <inkml:trace contextRef="#ctx0" brushRef="#br0">2 0 13773,'1'10'2616,"5"62"1559,-4 1 0,-7 73 0,-1 16-1763,19-199-1828,-5 17-506,20-82-118,-22 73-389,2 1-1,0-1 1,2 1 0,1 1-1,17-30 1,-27 55 385,1-1 0,0 1 0,-1 0 0,1-1-1,0 1 1,0 0 0,0 0 0,0 1 0,0-1 0,1 0 0,-1 1 0,0-1 0,1 1 0,0 0 0,-1 0 0,1 0 0,-1 0 0,1 0 0,0 0 0,0 1 0,-1 0 0,1-1 0,0 1-1,0 0 1,0 0 0,0 0 0,-1 1 0,1-1 0,0 1 0,0 0 0,-1-1 0,1 1 0,0 0 0,-1 1 0,1-1 0,-1 0 0,0 1 0,1-1 0,-1 1 0,0 0 0,0 0-1,3 3 1,-2-3 94,-1 0 0,1 1 0,-1-1 0,1 1 0,-1 0 0,0-1 0,0 1 0,0 0 0,-1 0-1,1 1 1,-1-1 0,1 0 0,-1 0 0,0 1 0,-1-1 0,1 1 0,0-1 0,-1 1 0,0-1 0,0 1-1,0-1 1,0 1 0,0-1 0,-1 0 0,0 1 0,1-1 0,-1 1 0,-1-1 0,1 0 0,0 0 0,-1 1-1,1-1 1,-5 5 0,-1-1 241,0 0-1,-1-1 0,0 0 1,0 0-1,-1-1 0,-9 5 1,14-7-171,-1-1 0,0 1 0,0-1 0,0-1 0,-1 1 0,1-1 0,0 0 0,-1 0 0,1 0 0,0-1 0,-1 1 0,-10-2 0,15 0-166,0 0 0,0 0 0,0 1 0,0-1 0,0 0 0,0 0 0,1 0 0,-1 0 0,0-1 0,0 1 0,1 0 0,-1 0 0,1 0 1,-1 0-1,1-1 0,-1 1 0,1 0 0,0-1 0,0 1 0,0 0 0,-1-1 0,1 1 0,0 0 0,1-3 0,2-34-2537,20-3-4290,-2 16-694,-2 8-1583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5.510"/>
    </inkml:context>
    <inkml:brush xml:id="br0">
      <inkml:brushProperty name="width" value="0.025" units="cm"/>
      <inkml:brushProperty name="height" value="0.025" units="cm"/>
    </inkml:brush>
  </inkml:definitions>
  <inkml:trace contextRef="#ctx0" brushRef="#br0">0 185 11787,'0'0'8488,"10"2"-5002,-5-1-3224,1 0 87,-1 0-1,0 0 0,0 0 0,0 0 0,1-1 1,-1 0-1,0 0 0,1 0 0,-1-1 1,0 0-1,0 0 0,0 0 0,0-1 0,0 1 1,0-1-1,9-5 0,-2-1-78,-1-1-1,0 0 1,0-1 0,16-19-1,-24 25-231,1-1-1,-1 1 1,0-1-1,-1 0 1,1 0-1,-1 0 1,0 0-1,0 0 1,-1 0-1,1 0 1,-1-1-1,0 1 1,-1-1 0,1 1-1,-1-9 1,-1 12-40,1 1 1,0 0 0,-1 0-1,1 0 1,0 0 0,-1 0 0,1 0-1,-1 0 1,0 0 0,1 0-1,-1 0 1,0 0 0,1 1 0,-1-1-1,0 0 1,0 0 0,0 1-1,0-1 1,0 0 0,0 1 0,0-1-1,0 1 1,0-1 0,0 1-1,0 0 1,0-1 0,0 1 0,0 0-1,0 0 1,-1 0 0,1 0-1,0 0 1,0 0 0,0 0 0,0 0-1,0 0 1,0 1 0,-2-1-1,-1 1-10,1-1 0,-1 1 0,1 0-1,0 0 1,-1 0 0,1 1-1,0-1 1,0 1 0,0 0 0,0 0-1,-5 3 1,2 3 1,0-1-1,1 1 1,0 0 0,0 1-1,0-1 1,1 1 0,-3 12 0,5-16-14,0 0 1,1 0 0,-1 0 0,1 1-1,1-1 1,-1 0 0,1 1 0,0-1 0,0 0-1,0 1 1,1-1 0,0 1 0,0-1-1,2 8 1,-1-10-153,1 0 0,-1-1 0,0 1 0,1-1 0,-1 1 0,1-1 0,0 0 0,0 0 0,0 0 0,0 0 0,0-1 0,0 1 0,0-1 0,0 0 0,1 0 0,-1 0 0,0 0 0,1 0 0,-1-1 0,1 0 0,-1 0 0,1 0 0,-1 0 0,5-1 1,2 1-671,0-1 0,0 0 0,0-1 0,0 0 0,0-1 0,-1 0 0,13-6 0,-9 2-1404,0-1-1,0-1 1,19-17-1,1-6-4810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5.949"/>
    </inkml:context>
    <inkml:brush xml:id="br0">
      <inkml:brushProperty name="width" value="0.025" units="cm"/>
      <inkml:brushProperty name="height" value="0.025" units="cm"/>
    </inkml:brush>
  </inkml:definitions>
  <inkml:trace contextRef="#ctx0" brushRef="#br0">92 1 4837,'0'0'13997,"-8"0"-12332,5 0-1551,1 0 0,-1 0 0,1 0-1,-1 0 1,1 0 0,-1 1 0,1-1-1,-1 1 1,1-1 0,0 1 0,-1 0-1,1 0 1,0 0 0,-4 3 0,3-1 90,0 0 1,1 0 0,-1 0 0,1 0 0,0 1-1,0-1 1,0 1 0,0-1 0,0 1 0,1 0 0,-2 7-1,-2 6 426,2 0 0,-1 0-1,2 0 1,-1 28 0,3-37-551,0 0 0,1 0-1,-1 1 1,2-1 0,-1 0 0,1 0 0,0 0 0,1 0-1,0-1 1,0 1 0,8 13 0,-10-20-70,0 1-1,-1-1 1,1 0 0,0 0-1,0 1 1,0-1 0,1 0-1,-1 0 1,0 0 0,0 0-1,1 0 1,-1 0 0,0 0 0,1-1-1,-1 1 1,1 0 0,-1-1-1,1 1 1,-1-1 0,1 0-1,-1 1 1,1-1 0,0 0 0,-1 0-1,1 0 1,-1 0 0,1 0-1,-1-1 1,1 1 0,0 0-1,-1-1 1,1 1 0,-1-1-1,1 1 1,-1-1 0,0 0 0,1 0-1,-1 1 1,0-1 0,1 0-1,-1 0 1,0 0 0,0-1-1,0 1 1,1-1 0,3-4-13,0 0 1,0 0-1,-1 0 1,0 0-1,-1-1 1,1 1-1,-1-1 1,2-8-1,-1 3-85,-2 1-1,0 0 0,0-1 0,0-16 1,-5 27-252,-1 7 231,-4 11 123,8-15 4,-1 0 0,1 0 0,-1 1 0,1-1 1,0 0-1,0 1 0,0-1 0,1 0 0,-1 1 0,0-1 0,1 0 0,-1 1 0,1-1 1,0 0-1,0 0 0,0 0 0,0 0 0,0 0 0,0 0 0,1 0 0,-1 0 0,1 0 0,-1 0 1,1-1-1,0 1 0,0-1 0,-1 1 0,1-1 0,3 2 0,2-1 47,1 0 0,0 0 0,0 0 0,-1-1 0,1 0 0,0-1 0,14 0 0,-14 0-44,1 0-1,-1-1 0,0 0 1,0-1-1,0 0 1,0 0-1,0 0 1,0-1-1,0 0 1,-1-1-1,1 0 1,-1 0-1,0 0 1,-1-1-1,1 0 1,-1-1-1,0 1 1,0-1-1,8-10 1,-22 26 90,2 0 0,-1 0 0,1 0 1,1 1-1,0 0 0,1 0 0,0 1 0,0-1 1,1 1-1,1 0 0,0-1 0,1 1 0,-1 17 1,3-29-265,-1 1 1,1-1 0,-1 1 0,0-1 0,1 0-1,-1 0 1,1 1 0,-1-1 0,1 0 0,-1 0-1,0 1 1,1-1 0,-1 0 0,1 0 0,-1 0-1,1 0 1,-1 0 0,1 0 0,0 0 0,-1 0 0,1 0-1,-1 0 1,1 0 0,-1 0 0,1 0 0,-1 0-1,1 0 1,-1-1 0,1 1 0,-1 0 0,0 0-1,1-1 1,-1 1 0,1 0 0,-1-1 0,1 1 0,-1 0-1,0-1 1,1 1 0,-1 0 0,0-1 0,1 1-1,-1-1 1,0 1 0,1-1 0,8-39-10374,-8 12 1259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6.272"/>
    </inkml:context>
    <inkml:brush xml:id="br0">
      <inkml:brushProperty name="width" value="0.025" units="cm"/>
      <inkml:brushProperty name="height" value="0.025" units="cm"/>
    </inkml:brush>
  </inkml:definitions>
  <inkml:trace contextRef="#ctx0" brushRef="#br0">0 0 10442,'0'0'7463,"15"50"-7591,3-36-1666,0-1-2146,3 0-4516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6.645"/>
    </inkml:context>
    <inkml:brush xml:id="br0">
      <inkml:brushProperty name="width" value="0.025" units="cm"/>
      <inkml:brushProperty name="height" value="0.025" units="cm"/>
    </inkml:brush>
  </inkml:definitions>
  <inkml:trace contextRef="#ctx0" brushRef="#br0">11 1 10154,'0'0'10804,"5"8"-8780,-3-4-1842,-1-2 34,1 0 0,-1 1 0,1-1 0,-1 1 0,0 0 0,0-1 0,0 1 0,0 0 0,-1 0 0,1-1 0,-1 1 0,1 0 0,-1 0 0,0 0-1,0 0 1,-1-1 0,1 1 0,0 0 0,-1 0 0,0 0 0,0-1 0,1 1 0,-2 0 0,1-1 0,-2 4 0,1-2-58,-1 0-1,1 0 1,0 0 0,0 0-1,0 0 1,0 1 0,1-1-1,-1 1 1,1-1 0,1 1-1,-1-1 1,1 1-1,-1 0 1,2 5 0,-1-8-144,1 0-1,0 0 1,0 0 0,0 1 0,0-1-1,0 0 1,0-1 0,0 1 0,1 0 0,-1 0-1,1 0 1,-1-1 0,1 1 0,0-1 0,0 1-1,0-1 1,0 0 0,0 0 0,0 0 0,0 0-1,0 0 1,0 0 0,0 0 0,0-1-1,1 1 1,-1-1 0,0 0 0,0 0 0,1 1-1,2-2 1,3 2 6,1 0-1,-1-1 1,0 0 0,1-1-1,-1 0 1,0 0 0,1-1-1,-1 0 1,0 0 0,0-1-1,0 0 1,8-5 0,-12 6-23,0-1 1,0 0-1,-1 0 1,1 0-1,-1 0 0,1-1 1,-1 1-1,0-1 1,-1 0-1,1 0 1,-1 0-1,1 0 1,-1 0-1,0-1 1,-1 1-1,1 0 1,-1-1-1,0 0 1,0 1-1,0-1 1,-1 0-1,0-9 1,0 26 41,-1-11-14,1 0 0,0 0 0,0 1-1,-1-1 1,1 0 0,0 1 0,0-1-1,1 0 1,-1 0 0,0 1 0,0-1 0,1 0-1,-1 1 1,0-1 0,1 0 0,-1 0-1,1 0 1,0 0 0,-1 1 0,1-1-1,0 0 1,0 0 0,0 0 0,0 0-1,0-1 1,0 1 0,0 0 0,0 0-1,0 0 1,0-1 0,0 1 0,0-1-1,1 1 1,-1-1 0,0 1 0,2-1-1,6 3-20,1 0 0,0-1 0,-1 0 0,1-1-1,0 0 1,0-1 0,0 0 0,0 0 0,0-1-1,0 0 1,0-1 0,-1 0 0,12-4 0,-16 4-5,0 1 1,-1-1 0,1 0-1,0 0 1,-1 0-1,0 0 1,1-1 0,-1 0-1,0 0 1,0 0-1,-1 0 1,1-1 0,-1 1-1,0-1 1,1 0 0,-2 0-1,1 0 1,0-1-1,-1 1 1,0 0 0,0-1-1,0 0 1,0 1 0,-1-1-1,0 0 1,0 0-1,0-8 1,-1 12 0,0 0 0,0 1 0,0-1 0,0 0 0,0 0 0,0 1 0,0-1 0,0 0 0,0 0 0,-1 1 0,1-1 0,0 0 0,-1 1 0,1-1 0,0 0 0,-1 1 0,1-1 0,-1 0 0,1 1 0,-1-1 0,1 1 0,-1-1 0,0 1 0,1-1 0,-1 1 0,1-1 0,-1 1 0,-1-1 0,-24 2 0,21 1 0,0-1 0,1 1 0,-1 0 0,0 0 0,1 0 0,0 1 0,0 0 0,-8 5 0,9-5 0,1 0 0,-1 1 0,1-1 0,-1 0 0,1 1 0,0-1 0,0 1 0,1-1 0,-1 1 0,1 0 0,-1 0 0,1 0 0,1 0 0,-1 0 0,0 0 0,1 0 0,0 0 0,0 0 0,0 0 0,1 0 0,-1 0 0,1 0 0,0 0 0,2 7 0,0-6 0,0 0 0,0 0 0,1 0 0,-1 0 0,1-1 0,0 1 0,0-1 0,1 0 0,0 0 0,-1-1 0,1 1 0,0-1 0,1 0 0,-1 0 0,0-1 0,7 3 0,-1-2-678,-1 1 0,1-2 0,1 0 0,-1 0 0,18 1 0,16-3-7105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7.349"/>
    </inkml:context>
    <inkml:brush xml:id="br0">
      <inkml:brushProperty name="width" value="0.025" units="cm"/>
      <inkml:brushProperty name="height" value="0.025" units="cm"/>
    </inkml:brush>
  </inkml:definitions>
  <inkml:trace contextRef="#ctx0" brushRef="#br0">3 1 16720,'0'0'7687,"0"12"-6021,-1 14-734,0-2 273,0 0 0,6 44 1,-4-65-1158,0-1-1,0 1 1,0-1 0,0 0-1,0 1 1,1-1 0,-1 0-1,1 0 1,0 0 0,-1 0-1,1 0 1,0 0 0,0-1-1,0 1 1,1-1 0,-1 1-1,0-1 1,0 0 0,1 0-1,-1 0 1,1 0 0,-1 0-1,1 0 1,-1-1 0,1 1-1,0-1 1,-1 0 0,1 1-1,-1-1 1,5-1 0,2 1 32,1 0 0,-1-1 0,0 0 1,1-1-1,-1 0 0,0-1 0,12-4 0,-1-3-77,0-2 0,0 0 0,-1-1 0,0 0 0,-1-2 0,-1 0 0,-1-2 0,23-26 0,-38 61-242,-6 11-8,3-23 252,-10 52 255,12-57-253,-1 0-1,1 1 1,0-1-1,0 1 1,0-1-1,0 1 1,0-1-1,0 0 1,0 1-1,0-1 1,0 1-1,1-1 1,-1 0-1,0 1 1,1-1-1,0 0 1,-1 1-1,1-1 1,0 0-1,-1 0 1,1 0-1,0 0 1,0 1-1,0-1 1,0 0-1,0-1 1,0 1-1,0 0 1,1 0-1,-1 0 1,0-1-1,0 1 1,3 0-1,3 1-28,-1-2 0,1 1 0,0-1 1,0 0-1,0-1 0,-1 0 0,1 0 0,0 0 0,0-1 0,-1 0 1,11-4-1,0-3-270,0 0 1,27-20-1,-1 0-503,-29 23-1246,-11 6 1035,-1-1 0,0 1 0,0 0 1,1 0-1,-1 0 0,0 0 0,1 0 0,-1 0 1,0 1-1,0-1 0,1 1 0,-1-1 0,0 1 1,2 1-1,11 6-2665,-1-2-856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8.037"/>
    </inkml:context>
    <inkml:brush xml:id="br0">
      <inkml:brushProperty name="width" value="0.025" units="cm"/>
      <inkml:brushProperty name="height" value="0.025" units="cm"/>
    </inkml:brush>
  </inkml:definitions>
  <inkml:trace contextRef="#ctx0" brushRef="#br0">87 304 12716,'0'0'8798,"-9"-3"-7373,9 3-1423,-5-2 175,1 1 0,-1 0 0,0 0-1,0 0 1,1 0 0,-1 1 0,-7 0 0,10 0-120,1 1 0,-1-1 0,1 0 0,-1 1 1,1-1-1,-1 1 0,1 0 0,-1 0 0,1-1 1,0 1-1,-1 0 0,1 0 0,0 0 0,0 0 0,0 0 1,0 1-1,0-1 0,0 0 0,0 0 0,0 1 1,0-1-1,0 1 0,1-1 0,-1 1 0,1-1 0,-1 1 1,1-1-1,-1 1 0,1-1 0,0 1 0,0-1 1,0 1-1,0 0 0,0-1 0,0 3 0,1-2-31,-1-1 0,0 1 0,1 0 1,-1-1-1,1 1 0,0-1 0,-1 1 0,1-1 0,0 0 0,0 1 0,0-1 0,0 0 0,0 0 0,0 1 0,0-1 0,0 0 0,0 0 0,1 0 0,-1 0 0,0 0 0,1-1 0,-1 1 0,1 0 0,-1-1 1,1 1-1,-1-1 0,1 1 0,-1-1 0,1 0 0,0 0 0,-1 1 0,2-1 0,65 2 69,-50-3-169,79-6-1853,-56 1 3278,-27 1-1483,0 0 0,-1 0 0,0-1 0,0-1 0,0 0 0,-1-1 0,0 0 0,-1-1 0,0 0 0,0-1 0,-1 0 0,0-1 0,-1 0 1,12-17-1,-8 7-310,0-1 1,-2-1 0,0 0-1,-1-1 1,-2 0 0,0 0 0,5-33-1,-49 115 4996,26-35-3667,2-1 0,1 2-1,-7 34 1,12-45-673,0 0 0,1 0 0,0 0 0,1 0-1,1 1 1,0-1 0,0 0 0,5 15 0,-6-26-199,1 0 1,0 1-1,0-1 1,-1 0 0,1 1-1,1-1 1,-1 0-1,0 0 1,0 0-1,1 0 1,-1 0-1,1 0 1,0 0-1,0-1 1,-1 1-1,1-1 1,0 1-1,0-1 1,1 0-1,-1 1 1,0-1 0,0 0-1,0-1 1,1 1-1,-1 0 1,1-1-1,-1 1 1,0-1-1,1 1 1,-1-1-1,1 0 1,-1 0-1,4-1 1,0 0 31,-1 0-1,1-1 1,-1 1-1,0-1 1,0-1 0,0 1-1,0 0 1,0-1 0,-1 0-1,1 0 1,-1-1 0,0 1-1,0-1 1,4-5 0,5-9-84,0-1 0,-2-1 0,0 0 1,-1 0-1,-2-1 0,0-1 0,-1 1 1,8-42-1,-20 79-4248,-1 0 1,-1 0-1,0 0 0,-16 24 1,12-25-980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8.394"/>
    </inkml:context>
    <inkml:brush xml:id="br0">
      <inkml:brushProperty name="width" value="0.025" units="cm"/>
      <inkml:brushProperty name="height" value="0.025" units="cm"/>
    </inkml:brush>
  </inkml:definitions>
  <inkml:trace contextRef="#ctx0" brushRef="#br0">1 0 2594,'0'0'13293,"3"49"-10346,0-32-705,3-2-641,3 1-704,4-4-448,5 0-289,4-3-96,4-4-192,2-4-1954,-1-1-2338,-2-6-4581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8.754"/>
    </inkml:context>
    <inkml:brush xml:id="br0">
      <inkml:brushProperty name="width" value="0.025" units="cm"/>
      <inkml:brushProperty name="height" value="0.025" units="cm"/>
    </inkml:brush>
  </inkml:definitions>
  <inkml:trace contextRef="#ctx0" brushRef="#br0">12 17 12748,'0'0'8670,"-2"9"-8174,2-7-478,-1 0 8,0 0 1,1 0-1,-1 1 0,1-1 0,0 0 0,0 1 1,0-1-1,0 1 0,0-1 0,0 0 0,1 1 1,0 2-1,0-4 18,0 1 1,0-1 0,1 0-1,-1 0 1,0 0-1,1 0 1,-1 0-1,1 0 1,-1 0 0,1 0-1,0 0 1,-1-1-1,1 1 1,0-1 0,-1 1-1,1-1 1,0 0-1,-1 1 1,1-1 0,0 0-1,0 0 1,0 0-1,-1 0 1,3-1-1,-1 1 59,1 0 0,-1 0-1,0 0 1,1-1-1,-1 0 1,0 1-1,1-1 1,-1 0-1,0 0 1,0-1 0,0 1-1,0-1 1,0 1-1,0-1 1,0 0-1,0 0 1,-1 0 0,1-1-1,-1 1 1,0-1-1,0 1 1,0-1-1,0 0 1,0 0-1,0 0 1,-1 0 0,1 0-1,-1 0 1,0 0-1,0 0 1,0-1-1,1-5 1,-3 9-89,1-1 0,-1 1 0,0-1-1,0 0 1,1 1 0,-1-1 0,0 1 0,0 0 0,0-1-1,1 1 1,-1 0 0,0-1 0,0 1 0,0 0 0,0 0 0,0 0-1,0 0 1,0 0 0,1 0 0,-1 0 0,0 0 0,-2 0-1,-23 2 128,21 0 52,0 0 0,-1 1 0,1-1-1,0 1 1,0 0 0,1 0 0,-1 1 0,1-1 0,-1 1-1,1 0 1,0 0 0,0 0 0,1 1 0,-5 7 0,6-10-160,1-1-1,0 1 1,0 0 0,-1 0 0,1 0 0,1 0 0,-1 0-1,0 0 1,0 0 0,1 0 0,-1 0 0,1 0 0,-1 0 0,1 0-1,0 1 1,0-1 0,0 0 0,0 0 0,1 0 0,-1 0 0,1 1-1,-1-1 1,1 0 0,-1 0 0,1 0 0,0 0 0,0 0 0,0 0-1,0-1 1,1 1 0,-1 0 0,0 0 0,1-1 0,-1 1-1,1-1 1,0 1 0,-1-1 0,1 0 0,3 2 0,6 2-231,0 0 0,0-1 0,0 0-1,1-1 1,0 0 0,-1-1 0,16 1 0,10-4-3531,-4-8-3609,-12-3-333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39.345"/>
    </inkml:context>
    <inkml:brush xml:id="br0">
      <inkml:brushProperty name="width" value="0.025" units="cm"/>
      <inkml:brushProperty name="height" value="0.025" units="cm"/>
    </inkml:brush>
  </inkml:definitions>
  <inkml:trace contextRef="#ctx0" brushRef="#br0">49 1 15695,'0'0'7127,"-3"13"-5296,-3 14-1254,1 1 0,2-1 0,1 1 1,1 0-1,1 0 0,2 0 0,7 47 0,-6-66-721,6 25 513,-9-33-438,0 0 0,0 0-1,0-1 1,0 1 0,0 0 0,1 0-1,-1-1 1,0 1 0,1 0 0,-1-1 0,0 1-1,1 0 1,-1-1 0,1 1 0,-1 0-1,1-1 1,-1 1 0,1-1 0,-1 1-1,1-1 1,0 1 0,-1-1 0,1 1-1,0-1 1,0 0 0,-1 0 0,1 1-1,0-1 1,1 0 0,-2-34-4191,-1 27 3623,0-1 1,-1 1-1,1-1 1,-2 1-1,1 0 1,-1 0-1,0 0 0,-1 0 1,1 0-1,-1 1 1,-8-10-1,-16-16 1699,33 32-802,-1 0 0,0 1-1,1 0 1,-1 0 0,0 0 0,9 4 0,-11-4-136,19 5-398,0-1 1,0-1-1,0-1 0,0-1 1,0-1-1,32-2 0,-40 0 335,0 0 0,0-1 0,-1-1 0,1 0 0,-1-1 0,19-9 0,-25 10 550,1-1 1,-1 0-1,0 0 0,0 0 0,0-1 0,-1 0 1,7-7-1,-11 11-380,1 0 0,-1-1 0,0 1 0,0-1 0,0 1 0,0-1 0,0 1 0,0-1 0,0 1 0,0-1 0,0 0 0,-1 0 0,1 1 0,-1-1 0,0 0 0,1 0 0,-1 0 0,0 0 0,0-1 0,0 2-107,-1 0-1,1 0 1,-1 0-1,1 0 1,-1 0 0,0 0-1,1 1 1,-1-1-1,0 0 1,0 1 0,1-1-1,-1 0 1,0 1-1,0-1 1,0 1-1,0-1 1,0 1 0,0 0-1,0-1 1,0 1-1,0 0 1,0 0 0,0 0-1,-1-1 1,-3 1 31,0 0-1,0 0 1,0 0 0,-1 0-1,1 1 1,0 0 0,0 0-1,0 0 1,1 0 0,-1 1 0,0 0-1,-7 4 1,9-4-110,0 0-1,0 0 1,0 0-1,0 1 1,0-1-1,1 1 1,-1 0 0,1 0-1,0 0 1,0 0-1,0 0 1,0 0-1,0 0 1,1 1 0,-1-1-1,1 1 1,0-1-1,0 1 1,-1 4-1,3-5-60,-1-1 0,0 1-1,1 0 1,-1-1-1,1 1 1,0 0 0,0-1-1,0 1 1,0-1-1,0 0 1,0 1 0,1-1-1,-1 0 1,1 0-1,0 0 1,0 0-1,0 0 1,0 0 0,0 0-1,0 0 1,0-1-1,0 1 1,1-1 0,-1 0-1,1 0 1,3 2-1,17 5-315,0-1 0,0-1-1,0 0 1,25 1 0,-27-5 257,-1 2 1,0 0-1,1 1 1,-2 1-1,29 12 1,-47-17 92,-1-1 1,1 0-1,-1 0 1,1 0-1,-1 1 0,1-1 1,-1 0-1,1 0 1,-1 1-1,1-1 1,-1 0-1,1 1 1,-1-1-1,0 1 1,1-1-1,-1 0 1,0 1-1,1-1 0,-1 1 1,0-1-1,1 1 1,-1-1-1,0 1 1,0-1-1,0 1 1,0 0-1,0-1 1,1 1-1,-1-1 1,0 1-1,0-1 0,0 1 1,0-1-1,0 1 1,-1 0-1,1-1 1,0 1-1,0-1 1,0 1-1,0-1 1,-1 1-1,1-1 1,0 1-1,0-1 0,-1 1 1,1-1-1,0 1 1,-1-1-1,1 0 1,-1 1-1,1-1 1,-1 1-1,1-1 1,0 0-1,-1 0 0,1 1 1,-1-1-1,1 0 1,-1 0-1,0 1 1,0-1-1,-36 16 1167,36-16-1176,-405 132-281,346-113-4602,2-3-5904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3.710"/>
    </inkml:context>
    <inkml:brush xml:id="br0">
      <inkml:brushProperty name="width" value="0.025" units="cm"/>
      <inkml:brushProperty name="height" value="0.025" units="cm"/>
    </inkml:brush>
  </inkml:definitions>
  <inkml:trace contextRef="#ctx0" brushRef="#br0">188 0 21524,'-10'0'2979,"3"1"-2680,-1-1 1,1 1-1,-1 1 0,1-1 0,0 1 0,0 1 1,0-1-1,0 1 0,0 0 0,0 1 0,1 0 1,-1 0-1,1 0 0,0 1 0,1 0 0,-1 0 1,1 0-1,0 1 0,0 0 0,-5 8 0,-20 40 1007,29-50-1274,-1-1-1,1 1 1,0 0 0,0 0 0,0 0 0,1 0 0,-1 0-1,1 0 1,0 0 0,0 0 0,1 0 0,1 8-1,-1-10-25,0-1 0,0 1 0,0-1-1,0 1 1,0-1 0,1 1-1,-1-1 1,1 0 0,-1 0 0,1 0-1,-1 0 1,1 0 0,0 0-1,-1 0 1,1 0 0,0-1 0,0 1-1,0 0 1,-1-1 0,1 0-1,0 1 1,0-1 0,0 0-1,3 0 1,50-4 113,-36-1-119,0-2 0,-1 0 0,1-1 0,-1-1 0,-1-1 0,27-19 0,29-15 0,-72 44 0,-1 0 0,0 0 0,0-1 0,1 1 0,-1 0 0,0 0 0,0 0 0,0 0 0,1 0 0,-1 0 0,0 0 0,0 0 0,1 0 0,-1 0 0,0 0 0,0 0 0,1 0 0,-1 0 0,0 0 0,0 1 0,1-1 0,-1 0 0,0 0 0,0 0 0,0 0 0,1 0 0,-1 0 0,0 1 0,0-1 0,0 0 0,0 0 0,1 0 0,-1 1 0,0-1 0,0 0 0,0 0 0,0 0 0,0 1 0,0-1 0,0 0 0,0 0 0,1 1 0,2 17 0,-4 28 0,0-35 0,1-10 0,0 0 0,0 1 0,0-1 0,0 0 0,0 0 0,0 0 0,1 0 0,-1 0 0,0 0 0,0 0 0,1 0 0,-1 0 0,1 0 0,-1-1 0,1 1 0,-1 0 0,1 0 0,-1 0 0,1 0 0,0-1 0,-1 1 0,1 0 0,0-1 0,0 1 0,0 0 0,0-1 0,1 1 0,0 0 0,0-1 0,0 1 0,1-1 0,-1 0 0,0 0 0,1 0 0,-1 0 0,0 0 0,0 0 0,1-1 0,-1 1 0,2-1 0,10-4 0,0-1 0,0 0 0,13-8 0,-21 11 0,3-2 0,-2 0 0,1 0 0,0 1 0,0 0 0,0 0 0,1 1 0,-1 0 0,1 1 0,0 0 0,-1 0 0,1 1 0,11-1 0,-19 4 0,1-1 0,0 0 0,0 0 0,-1 1 0,1-1 0,-1 1 0,1 0 0,-1-1 0,0 1 0,0 0 0,0 0 0,0 0 0,0-1 0,0 1 0,0 0 0,0 0 0,-1 1 0,1-1 0,-1 2 0,12 22 0,-10-24 0,1 1 0,0-1 0,0 0 0,0 0 0,0-1 0,0 1 0,0-1 0,1 1 0,-1-1 0,0 0 0,1 0 0,-1 0 0,1-1 0,-1 1 0,1-1 0,-1 0 0,1 0 0,-1 0 0,1 0 0,-1-1 0,5-1 0,10-1 0,-1-1 0,31-12 0,-39 12 0,7-2-76,-11 3-62,1 1 1,0-1-1,0 1 1,0 0 0,0 1-1,0-1 1,0 1-1,0 0 1,0 1-1,1 0 1,-1 0-1,8 1 1,-7 11-3887,-7-12 3628,0 1 0,0 0 0,0-1 1,1 1-1,-1 0 0,0 0 0,0-1 1,0 1-1,1 0 0,-1-1 0,0 1 1,1-1-1,-1 1 0,1 0 0,-1-1 1,1 1-1,-1-1 0,1 1 1,-1-1-1,1 1 0,-1-1 0,1 0 1,0 1-1,7 0-7057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48.039"/>
    </inkml:context>
    <inkml:brush xml:id="br0">
      <inkml:brushProperty name="width" value="0.025" units="cm"/>
      <inkml:brushProperty name="height" value="0.025" units="cm"/>
    </inkml:brush>
  </inkml:definitions>
  <inkml:trace contextRef="#ctx0" brushRef="#br0">11 30 2498,'0'0'15492,"-8"1"-13079,8 0-2384,0-1-1,0 0 1,0 0-1,1 0 1,-1 0-1,0 0 1,0 0-1,0 0 1,0 0-1,0 0 1,0 0 0,0 1-1,0-1 1,0 0-1,0 0 1,0 0-1,0 0 1,0 0-1,0 0 1,0 0-1,0 0 1,0 0-1,0 1 1,0-1 0,0 0-1,0 0 1,-1 0-1,1 0 1,0 0-1,0 0 1,0 0-1,0 0 1,0 0-1,0 0 1,0 0-1,0 0 1,0 1-1,0-1 1,0 0 0,0 0-1,0 0 1,-1 0-1,1 0 1,0 0-1,0 0 1,0 0-1,0 0 1,0 0-1,0 0 1,0 0-1,0 0 1,0 0 0,0 0-1,-1 0 1,1 0-1,0 0 1,0 0-1,16 4 408,0 0 0,1-2 0,0 1 0,-1-2 0,1 0 0,32-4-1,-4 2-341,-16 1-109,206-7-3414,-197 3-1429,77-18 0,-74 9-2412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48.369"/>
    </inkml:context>
    <inkml:brush xml:id="br0">
      <inkml:brushProperty name="width" value="0.025" units="cm"/>
      <inkml:brushProperty name="height" value="0.025" units="cm"/>
    </inkml:brush>
  </inkml:definitions>
  <inkml:trace contextRef="#ctx0" brushRef="#br0">0 53 10025,'0'0'4714,"10"-8"-3278,-4 3-1097,-2 1-181,-1 1-1,1 0 1,0 0 0,0 0-1,0 0 1,1 1 0,-1 0-1,1 0 1,-1 0 0,1 0-1,0 1 1,-1 0 0,1 0-1,0 0 1,5 0 0,40-1 1144,-1-1 70,1 2 0,80 9 0,-128-8-1325,0 0 0,1 1-1,-1-1 1,0 1 0,0-1-1,0 1 1,1 0 0,-1 0-1,0 0 1,0 0 0,0 0 0,0 0-1,-1 1 1,1-1 0,0 0-1,0 1 1,-1 0 0,1-1 0,-1 1-1,1 0 1,-1 0 0,0 0-1,2 3 1,-3-2-3,1-1-1,-1 1 1,0-1 0,0 1-1,0 0 1,-1-1 0,1 1 0,0-1-1,-1 0 1,0 1 0,1-1-1,-1 1 1,0-1 0,0 0-1,-1 0 1,1 1 0,0-1-1,-1 0 1,1 0 0,-1 0-1,-2 2 1,-26 25 611,0 0-1,-56 37 1,-30 28-346,104-83-383,0 1 1,1 1-1,0 0 0,1 1 0,0 0 0,-10 21 0,9-7-2395,11-12-3790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0.179"/>
    </inkml:context>
    <inkml:brush xml:id="br0">
      <inkml:brushProperty name="width" value="0.025" units="cm"/>
      <inkml:brushProperty name="height" value="0.025" units="cm"/>
    </inkml:brush>
  </inkml:definitions>
  <inkml:trace contextRef="#ctx0" brushRef="#br0">257 60 9513,'2'-1'729,"0"-1"0,1 1-1,-1 0 1,0 0 0,-1-1 0,1 1 0,0-1-1,0 0 1,-1 0 0,1 1 0,-1-1 0,1 0-1,-1 0 1,0 0 0,0-1 0,0 1 0,0 0-1,0 0 1,0-1 0,-1 1 0,1 0 0,-1-1-1,1 1 1,-1-5 0,0 7-647,-1-1 0,1 0 1,-1 1-1,1-1 0,-1 1 0,1-1 0,-1 1 1,1-1-1,-1 1 0,1 0 0,-1-1 0,0 1 1,1 0-1,-1-1 0,1 1 0,-1 0 0,0 0 1,1 0-1,-1-1 0,0 1 0,0 0 1,1 0-1,-1 0 0,0 0 0,-1 0 0,-25 0 352,20 1-261,-4 0-117,1 0-1,-1 1 1,1 1 0,0 0-1,0 0 1,0 1 0,0 0 0,1 1-1,-1 0 1,1 0 0,1 1 0,-1 0-1,1 1 1,0 0 0,-9 9-1,10-8-27,-1-1-1,1 1 1,1 0-1,-1 1 0,1 0 1,1 0-1,0 0 0,0 1 1,1-1-1,0 1 0,0 0 1,1 0-1,1 1 0,0-1 1,-1 13-1,3-22-24,0 1 1,0-1-1,0 1 0,1-1 0,-1 0 1,0 1-1,1-1 0,-1 1 1,1-1-1,-1 0 0,1 1 0,0-1 1,0 0-1,0 0 0,-1 1 0,1-1 1,0 0-1,0 0 0,1 0 1,-1 0-1,0 0 0,1 0 0,2 1 9,0 0-1,-1 0 1,1-1-1,0 1 1,0-1-1,0 0 1,0-1 0,5 2-1,2-2 18,1 1 0,0-1 0,0-1 0,-1 0 0,14-3-1,-13 0-7,-1 1-1,0-2 1,0 1-1,-1-1 0,1-1 1,-1 0-1,0-1 0,0 0 1,13-12-1,-18 14-51,0 0 1,0-1-1,0 1 0,0-1 0,-1 0 0,0 0 0,0 0 1,-1 0-1,1-1 0,-2 0 0,1 0 0,-1 0 0,0 0 1,0 0-1,-1 0 0,1-11 0,-2 16-149,0 0-1,0 1 1,0-1-1,-1 0 1,1 0-1,-1 0 1,1 1-1,-1-1 1,0 0-1,0 1 1,0-1-1,0 0 1,0 1-1,0-1 1,0 1-1,0 0 1,-1-1-1,-1 0 1,-10-16-10522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0.959"/>
    </inkml:context>
    <inkml:brush xml:id="br0">
      <inkml:brushProperty name="width" value="0.025" units="cm"/>
      <inkml:brushProperty name="height" value="0.025" units="cm"/>
    </inkml:brush>
  </inkml:definitions>
  <inkml:trace contextRef="#ctx0" brushRef="#br0">155 1 14029,'0'0'13069,"-3"9"-11793,-75 165 1656,14-35-1540,62-136-1385,1 1 1,-1-1 0,1 1 0,0-1 0,0 1 0,0-1 0,1 1 0,-1 0 0,1-1-1,0 6 1,0-8-8,1-1 0,-1 1-1,0-1 1,0 1 0,0-1 0,0 1-1,1-1 1,-1 0 0,0 1-1,1-1 1,-1 1 0,0-1-1,1 0 1,-1 1 0,0-1 0,1 0-1,-1 0 1,0 1 0,1-1-1,-1 0 1,1 0 0,-1 1-1,1-1 1,-1 0 0,1 0 0,-1 0-1,1 0 1,0 0 0,25-7-9,3-10 9,0-1 0,-1-1 0,39-36 0,17-13 0,-74 61 0,-4 2 0,-1 1 0,2-1 0,-1 1 0,0 0 0,1 1 0,0-1 0,0 1 0,0 1 0,0-1 0,15-2 0,-21 5 0,-1 1 0,1-1 0,-1 0 0,1 0 0,-1 1 0,1-1 0,-1 0 0,1 1 0,-1-1 0,1 1 0,-1-1 0,0 1 0,1-1 0,-1 0 0,0 1 0,1-1 0,-1 1 0,0 0 0,0-1 0,1 1 0,-1-1 0,0 1 0,0-1 0,0 1 0,0 0 0,0-1 0,0 1 0,0-1 0,0 1 0,0-1 0,0 1 0,0 0 0,0-1 0,0 1 0,0-1 0,0 1 0,-1-1 0,1 1 0,0 0 0,0-1 0,-1 1 0,1-1 0,0 1 0,-1 0 0,-12 26 0,5-14 0,3-6 0,0 0 0,1 0 0,0 1 0,0 0 0,0 0 0,-3 13 0,8-20 0,-1-1 0,0 1 0,1 0 0,-1-1 0,1 1 0,-1 0 0,1-1 0,-1 1 0,1-1 0,-1 1 0,1-1 0,0 1 0,-1-1 0,1 1 0,0-1 0,-1 0 0,1 1 0,0-1 0,-1 0 0,1 0 0,0 1 0,0-1 0,-1 0 0,1 0 0,0 0 0,0 0 0,0 0 0,-1 0 0,1 0 0,0 0 0,0-1 0,-1 1 0,1 0 0,0 0 0,0 0 0,-1-1 0,2 0 0,34-7 0,-16-1 0,0-1 0,32-22 0,-37 21 0,1 1 0,0 1 0,0 1 0,34-13 0,-50 21 0,1 0 0,-1 0 0,0-1 0,1 1 0,-1 0 0,1 0 0,-1 0 0,1 0 0,-1 0 0,1 0 0,-1 0 0,0 0 0,1 0 0,-1 0 0,1 0 0,-1 0 0,1 0 0,-1 0 0,1 0 0,-1 0 0,1 0 0,-1 1 0,0-1 0,1 0 0,-1 0 0,1 1 0,-1-1 0,0 0 0,1 0 0,-1 1 0,0-1 0,1 0 0,-1 1 0,0-1 0,1 1 0,-1-1 0,0 0 0,0 1 0,0-1 0,1 1 0,-1-1 0,0 1 0,0 0 0,-5 27 0,-20 27 0,24-55 0,-4 10 0,2-6 0,0 1 0,0 0 0,1 0 0,0 0 0,0 0 0,0 1 0,1-1 0,-2 10 0,3-14-10,0 0 1,1-1-1,-1 1 1,1-1-1,-1 1 1,1 0-1,-1-1 1,1 0-1,-1 1 1,1-1-1,0 1 1,-1-1-1,1 0 1,0 1-1,-1-1 1,1 0-1,0 1 1,-1-1-1,1 0 1,0 0-1,-1 0 1,1 0-1,0 0 1,0 0-1,-1 0 1,1 0-1,0 0 1,0 0-1,-1 0 1,2-1-1,25-3-1782,-21 2 411,-1-1-1,1 1 1,-1-1 0,1-1 0,-1 1 0,6-6 0,-8 7 708,24-20-7687</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1.318"/>
    </inkml:context>
    <inkml:brush xml:id="br0">
      <inkml:brushProperty name="width" value="0.025" units="cm"/>
      <inkml:brushProperty name="height" value="0.025" units="cm"/>
    </inkml:brush>
  </inkml:definitions>
  <inkml:trace contextRef="#ctx0" brushRef="#br0">238 2 14510,'0'0'9726,"-12"3"-6683,-10 4-2185,0 1 0,0 1 1,-36 21-1,50-26-730,0 1 1,1-1-1,0 2 1,0-1-1,0 0 0,0 1 1,1 1-1,0-1 1,0 1-1,1 0 1,0 0-1,0 1 1,1-1-1,-1 1 1,-3 11-1,8-19-128,0 1 0,0 0 0,-1 0 0,1 0 0,0 0 0,0 0 0,0 0 0,0 0 0,0 0 0,0 0 0,1-1 0,-1 1 0,0 0 0,0 0 0,1 0 0,-1 0 0,0 0 0,1 0 0,-1-1 0,1 1 0,-1 0 0,1 0 0,-1-1 0,1 1 0,0 0 0,-1-1 0,1 1 0,0-1 0,0 1 0,-1-1 0,2 2 0,2-1 0,-1 0 0,0 0 0,1 0 0,-1 0 0,1-1 0,-1 1 0,1-1 0,6 0 0,2-1 0,0 0 0,0 0 0,0-2 0,17-4 0,-12 0 0,0-1 0,-1-1 0,0 0 0,0-1 0,19-16 0,-27 20 0,-1-1 0,1 1 0,-2-2 0,1 1 0,-1-1 0,0 0 0,0 0 0,-1-1 0,0 1 0,0-1 0,4-14 0,-9 23 0,0 0 0,1-1 0,-1 1 0,0 0 0,0-1 0,0 1 0,0 0 0,0-1 0,1 1 0,-1 0 0,0-1 0,0 1 0,0-1 0,0 1 0,0 0 0,0-1 0,0 1 0,0-1 0,0 1 0,-1 0 0,1-1 0,0 1 0,0-1 0,0 1 0,0 0 0,0-1 0,-1 1 0,1 0 0,0-1 0,0 1 0,-1 0 0,1 0 0,0-1 0,-1 1 0,1-1 0,-14 6 0,-15 17 0,15-7 0,0 1 0,1 0 0,-14 23 0,24-34 0,0 0 0,0 0 0,0 0 0,1 0 0,0 0 0,0 1 0,0-1 0,1 1 0,-1-1 0,1 1 0,1-1 0,-1 1 0,1 0 0,0-1 0,0 1 0,1 0 0,0 5 0,0-9-117,1 0 0,-1 0 0,0 0 1,0 0-1,1-1 0,-1 1 0,1 0 0,-1-1 0,1 1 1,0-1-1,-1 0 0,1 0 0,0 1 0,0-1 0,0 0 0,0-1 1,0 1-1,0 0 0,0 0 0,0-1 0,1 1 0,-1-1 1,3 0-1,52 2-6315,-54-2 6016,23-3-8061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1.710"/>
    </inkml:context>
    <inkml:brush xml:id="br0">
      <inkml:brushProperty name="width" value="0.025" units="cm"/>
      <inkml:brushProperty name="height" value="0.025" units="cm"/>
    </inkml:brush>
  </inkml:definitions>
  <inkml:trace contextRef="#ctx0" brushRef="#br0">337 0 16239,'0'0'15071,"-13"13"-13822,-286 282-1041,298-294-250,1-1-1,0 0 1,0 1 0,0-1 0,-1 0-1,1 0 1,0 1 0,-1-1 0,1 0-1,0 0 1,0 0 0,-1 1 0,1-1-1,0 0 1,-1 0 0,1 0-1,0 0 1,-1 0 0,1 0 0,-1 0-1,1 0 1,0 0 0,-1 0 0,1 0-1,0 0 1,-1 0 0,1 0 0,0 0-1,-1 0 1,1 0 0,0 0-1,-1 0 1,1 0 0,0-1 0,-1 1-1,-5-15-3703,2-33-5506,3 32 6401,0-16-2744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2.055"/>
    </inkml:context>
    <inkml:brush xml:id="br0">
      <inkml:brushProperty name="width" value="0.025" units="cm"/>
      <inkml:brushProperty name="height" value="0.025" units="cm"/>
    </inkml:brush>
  </inkml:definitions>
  <inkml:trace contextRef="#ctx0" brushRef="#br0">1 2 10570,'0'0'11915,"70"-1"-9000,-46 13-321,5 4-928,0 2-513,0 0-256,0 3-577,-1 1-256,3-2-384,-5-2-1826,0-1-2562,0-7-1090,-4-5-3427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2.412"/>
    </inkml:context>
    <inkml:brush xml:id="br0">
      <inkml:brushProperty name="width" value="0.025" units="cm"/>
      <inkml:brushProperty name="height" value="0.025" units="cm"/>
    </inkml:brush>
  </inkml:definitions>
  <inkml:trace contextRef="#ctx0" brushRef="#br0">21 1 17777,'0'0'12988,"-2"10"-11632,-1 0-1186,-1 4-65,1 0-1,0 0 1,-2 28-1,5-39-102,0 0 0,0-1 0,0 1-1,0-1 1,0 1 0,0-1 0,1 1 0,-1 0-1,1-1 1,0 0 0,0 1 0,0-1 0,0 1-1,0-1 1,0 0 0,1 0 0,-1 1 0,1-1 0,-1 0-1,1-1 1,0 1 0,0 0 0,0 0 0,0-1-1,0 1 1,0-1 0,0 1 0,1-1 0,-1 0-1,0 0 1,4 1 0,3-1-2,-1 1 0,1-1 0,-1-1 0,1 1 0,0-2 0,-1 1 0,1-1 0,0 0 0,-1-1 0,1 0 0,8-3 0,6-5 0,1 0 0,29-19 0,14-7 0,-66 36 0,-1-1 0,0 1 0,1 0 0,-1 0 0,0-1 0,1 1 0,-1 0 0,0 0 0,1 0 0,-1 0 0,0 0 0,1-1 0,-1 1 0,1 0 0,-1 0 0,0 0 0,1 0 0,-1 0 0,1 0 0,-1 0 0,0 0 0,1 0 0,-1 1 0,0-1 0,1 0 0,-1 0 0,1 0 0,-1 0 0,0 0 0,1 1 0,-1-1 0,0 0 0,0 0 0,1 1 0,-1-1 0,0 0 0,1 0 0,-1 1 0,0-1 0,0 0 0,0 1 0,1-1 0,-1 0 0,0 1 0,0-1 0,0 1 0,0-1 0,0 0 0,1 1 0,-1-1 0,0 0 0,0 1 0,0-1 0,0 1 0,0-1 0,0 0 0,-1 1 0,1-1 0,0 1 0,0-1 0,0 1 0,-8 33 0,4-17 0,4-16 0,0 0 0,0 0 0,0-1 0,0 1 0,0 0 0,0 0 0,1-1 0,-1 1 0,0 0 0,0 0 0,1-1 0,-1 1 0,1 0 0,-1-1 0,0 1 0,1-1 0,-1 1 0,1 0 0,-1-1 0,1 1 0,0-1 0,-1 1 0,1-1 0,0 0 0,-1 1 0,2 0 0,27 4 0,30-12 0,28-23 0,-71 23 0,-1 1 0,2 0 0,-1 1 0,1 1 0,0 0 0,27-2 0,-43 7 0,0-1 0,0 1 0,0-1 0,0 1 0,0-1 0,-1 1 0,1-1 0,0 1 0,0 0 0,-1 0 0,1-1 0,0 1 0,-1 0 0,1 0 0,0 0 0,-1 0 0,1-1 0,-1 1 0,0 0 0,1 0 0,-1 0 0,0 0 0,1 0 0,-1 0 0,0 0 0,0 0 0,0 0 0,0 0 0,0 0 0,0 0 0,0 0 0,-1 0 0,1 2 0,-1-1 0,1 0 0,0 0 0,0 0 0,0-1 0,0 1 0,1 0 0,-1 0 0,0 0 0,1-1 0,-1 1 0,1 0 0,0 0 0,-1-1 0,1 1 0,0-1 0,0 1 0,0 0 0,0-1 0,0 0 0,0 1 0,1-1 0,-1 0 0,0 1 0,3 0 0,3 0-427,-1 0 0,1-1 1,-1 0-1,1-1 0,-1 0 0,1 1 0,-1-2 1,1 1-1,11-3 0,-16 2 82,1 1-1,-1 0 1,1-1-1,-1 0 1,0 1-1,1-1 1,-1 0 0,0 0-1,1 0 1,-1-1-1,0 1 1,0 0-1,0-1 1,0 1 0,0-1-1,-1 0 1,1 0-1,0 0 1,-1 0-1,1 0 1,-1 0-1,0 0 1,0 0 0,0 0-1,0-1 1,0 1-1,0 0 1,0-4-1,0-10-13843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2.753"/>
    </inkml:context>
    <inkml:brush xml:id="br0">
      <inkml:brushProperty name="width" value="0.025" units="cm"/>
      <inkml:brushProperty name="height" value="0.025" units="cm"/>
    </inkml:brush>
  </inkml:definitions>
  <inkml:trace contextRef="#ctx0" brushRef="#br0">1 1 17296,'0'0'10987,"52"10"-14927,-30-5-3459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3.128"/>
    </inkml:context>
    <inkml:brush xml:id="br0">
      <inkml:brushProperty name="width" value="0.025" units="cm"/>
      <inkml:brushProperty name="height" value="0.025" units="cm"/>
    </inkml:brush>
  </inkml:definitions>
  <inkml:trace contextRef="#ctx0" brushRef="#br0">39 0 20563,'0'0'7987,"-6"9"-4843,3-5-2883,-1 2-128,-1 0-1,1 1 1,1 0-1,-1-1 1,-3 12-1,6-16-131,1-1-1,-1 1 1,1 0-1,0-1 1,-1 1-1,1 0 1,0-1-1,0 1 1,0 0-1,0 0 0,0-1 1,1 1-1,-1 0 1,0-1-1,1 1 1,-1 0-1,1-1 1,0 1-1,0-1 1,-1 1-1,1-1 1,0 1-1,0-1 1,0 1-1,0-1 1,1 0-1,-1 0 1,0 0-1,1 0 1,-1 0-1,0 0 1,1 0-1,-1 0 1,4 1-1,2 1 0,0 0 0,0-1 0,1 1 0,-1-2 0,1 1 0,0-1 0,-1 0 0,1-1 0,0 1 0,11-3 0,4-1 0,-1-1 0,27-9 0,-32 7 0,1 2 0,0 0 0,0 0 0,25 0 0,-41 5 0,-1-1 0,1 0 0,-1 1 0,1-1 0,-1 1 0,1 0 0,-1-1 0,1 1 0,-1 0 0,0 0 0,1 0 0,-1 0 0,0 0 0,0 0 0,0 1 0,1-1 0,-1 0 0,1 3 0,-1-2 0,1 0 0,-1 0 0,1 0 0,0-1 0,0 1 0,-1 0 0,1-1 0,0 1 0,0-1 0,1 0 0,-1 1 0,4 0 0,15 2 0,0-2 0,0-1 0,0 0 0,0-1 0,0-2 0,0 0 0,24-6 0,-11 3 0,49-2 0,-80 8 0,-1 0 0,1-1 0,-1 1 0,1 0 0,-1 0 0,1 0 0,-1 1 0,0-1 0,0 1 0,4 2 0,-3-2 0,0 1 0,0-1 0,0 0 0,0-1 0,1 1 0,-1-1 0,1 1 0,6 1 0,65 2-2723,-69-6 1772,1 1 0,-1-1 0,1 0-1,-1 0 1,1 0 0,-1-1-1,0 0 1,0 0 0,9-6-1,11-9-16792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4.442"/>
    </inkml:context>
    <inkml:brush xml:id="br0">
      <inkml:brushProperty name="width" value="0.025" units="cm"/>
      <inkml:brushProperty name="height" value="0.025" units="cm"/>
    </inkml:brush>
  </inkml:definitions>
  <inkml:trace contextRef="#ctx0" brushRef="#br0">1 75 12300,'0'0'14670,"1"10"-13731,-1 24-414,0-13 177,1 0 1,4 32-1,-5-52-691,0 0 1,1 1 0,-1-1-1,0 1 1,1-1-1,-1 0 1,1 0-1,0 1 1,-1-1 0,1 0-1,0 0 1,0 0-1,0 0 1,0 0-1,0 0 1,0 0-1,0 0 1,0 0 0,0 0-1,0 0 1,0 0-1,1-1 1,-1 1-1,0-1 1,1 1 0,1 0-1,1-1 14,-1 0 1,0 0-1,1 0 0,-1 0 0,1-1 1,-1 1-1,0-1 0,1 0 1,-1 0-1,6-2 0,6-4-46,-1-1 1,0-1-1,19-13 0,26-24-488,74-50-637,-133 95 1151,1 1 0,-1-1 0,0 1-1,1 0 1,-1-1 0,1 1 0,-1 0 0,1-1-1,-1 1 1,1 0 0,-1 0 0,1-1 0,-1 1 0,1 0-1,-1 0 1,1 0 0,-1 0 0,1 0 0,-1 0-1,1 0 1,-1 0 0,1 0 0,-1 0 0,1 0 0,0 0-1,-1 0 1,1 0 0,-1 0 0,1 1 0,-1-1-1,1 0 1,0 1 0,-3 17 379,-22 32 501,21-44-749,1-2-18,0 0-11,-1 0 1,1-1-1,1 1 0,-1 0 0,0 0 0,1 0 0,0 0 0,0 0 0,0 0 0,1 0 0,-1 0 1,1 0-1,0 7 0,2-11-96,1 1 0,-1-1 1,0 0-1,0 0 0,0 0 1,0 0-1,1-1 0,-1 1 1,0-1-1,0 1 0,0-1 0,0 0 1,0 1-1,0-1 0,0 0 1,3-2-1,7-6-503,0-1 0,0 0-1,17-20 1,-18 18-16,0 1-1,0 1 0,21-16 0,-31 26 512,-1 0 1,0-1-1,0 1 0,1 0 0,-1 0 1,0 0-1,1-1 0,-1 1 1,0 0-1,1 0 0,-1 0 0,0 0 1,1 0-1,-1-1 0,1 1 0,-1 0 1,0 0-1,1 0 0,-1 0 0,0 0 1,1 0-1,-1 0 0,1 0 0,-1 0 1,0 1-1,1-1 0,-1 0 0,0 0 1,1 0-1,-1 0 0,0 1 0,1-1 1,-1 0-1,0 0 0,1 0 0,-1 1 1,1-1-1,2 19 421,-11 38 748,4-36-676,4-16-404,-1 1 0,1-1 0,0 0 0,0 0 0,1 1 0,0-1 1,-1 0-1,5 10 0,-5-14-78,1 1 0,0-1 0,0 0 0,0 1 0,1-1-1,-1 0 1,0 0 0,0 0 0,1 0 0,-1 0 0,0-1 0,1 1 0,-1 0 0,1 0 0,-1-1 0,1 1 0,-1-1-1,1 0 1,0 1 0,-1-1 0,1 0 0,0 0 0,-1 0 0,1 0 0,-1 0 0,1 0 0,0-1 0,-1 1 0,1 0 0,-1-1-1,1 1 1,-1-1 0,4-1 0,1-1 3,1 0 0,-1 0 0,1 0 0,-1-1 0,0 0 0,0 0 0,-1-1 0,10-8-1,40-50-302,-34 37 159,4-5-198,29-30-498,-55 85 1026,-19 31 265,15-44-346,0 0 1,1 1-1,0-1 0,1 1 1,0 0-1,1 0 1,1 0-1,-1 1 1,2 15-1,0-27-122,0 0 0,0 0 0,1 0 0,-1 0 0,0 1 0,1-1 0,-1 0 0,1 0 0,-1 0 0,1 0 0,-1 0 0,1 0 0,0 0 0,-1-1 0,1 1 0,0 0 0,0 0 0,0 0 0,0-1 0,0 1 0,0-1 0,0 1 0,0 0 0,0-1 0,0 0 0,0 1 0,0-1 0,0 0 0,0 1 0,0-1 0,0 0 0,0 0 0,1 0 0,-1 0 0,0 0 0,0 0 0,0 0 0,0 0 0,0-1 0,0 1 0,1 0 0,-1-1 0,0 1 0,1-2 0,4 1 0,-1-1 0,1-1 0,-1 1 0,0-1 0,0 0 0,0 0 0,8-7 0,4-9 0,0-1 0,-2 0 0,17-30 0,-17 27 0,0 0 0,27-30 0,-42 53 0,0 0 0,0 0 0,0 1 0,0-1 0,0 0 0,0 0 0,0 0 0,0 0 0,0 0 0,0 0 0,0 1 0,0-1 0,0 0 0,0 0 0,0 0 0,0 0 0,0 0 0,0 1 0,0-1 0,0 0 0,0 0 0,0 0 0,0 0 0,0 0 0,0 0 0,0 0 0,0 1 0,1-1 0,-1 0 0,0 0 0,0 0 0,0 0 0,0 0 0,0 0 0,0 0 0,0 0 0,1 0 0,-1 0 0,0 0 0,0 0 0,0 0 0,0 0 0,0 0 0,1 0 0,-1 0 0,0 0 0,0 0 0,0 0 0,0 0 0,0 0 0,0 0 0,1 0 0,-1 0 0,0 0 0,0 0 0,0 0 0,0 0 0,0 0 0,0 0 0,1 0 0,-1 0 0,0 0 0,0 0 0,0 0 0,0-1 0,0 1 0,0 0 0,0 0 0,0 0 0,0 10 0,0-10 0,-2 20 2,-2 0 1,-8 24-1,8-31-7,0 0 0,1 0 0,1 1 1,0-1-1,0 1 0,1-1 0,2 26 0,7-26-1705,2-11-3696,4-3-5927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4.231"/>
    </inkml:context>
    <inkml:brush xml:id="br0">
      <inkml:brushProperty name="width" value="0.025" units="cm"/>
      <inkml:brushProperty name="height" value="0.025" units="cm"/>
    </inkml:brush>
  </inkml:definitions>
  <inkml:trace contextRef="#ctx0" brushRef="#br0">47 1 9705,'0'0'20911,"2"12"-20057,-2-8-794,2 4 44,-1 0 0,0 0 0,-1 0 1,0 0-1,-1 0 0,1 0 0,-1 0 1,-1 0-1,1 0 0,-5 11 0,-2 0-40,2-7-60,0 1-1,1 0 1,1 0 0,0 0 0,1 1 0,-3 25 0,6-38-91,0 0 0,0 0 0,0-1-1,0 1 1,1 0 0,-1 0 0,0-1 0,0 1 0,1 0-1,-1-1 1,0 1 0,1 0 0,-1-1 0,1 1 0,-1 0 0,1-1-1,-1 1 1,1-1 0,-1 1 0,1-1 0,0 1 0,-1-1-1,1 1 1,0-1 0,-1 0 0,1 1 0,0-1 0,-1 0 0,1 0-1,0 1 1,0-1 0,1 0 0,26-1-6481,-11-5-2341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5.450"/>
    </inkml:context>
    <inkml:brush xml:id="br0">
      <inkml:brushProperty name="width" value="0.025" units="cm"/>
      <inkml:brushProperty name="height" value="0.025" units="cm"/>
    </inkml:brush>
  </inkml:definitions>
  <inkml:trace contextRef="#ctx0" brushRef="#br0">179 47 7944,'0'0'8498,"-1"-8"-6170,0 5-3030,-2-26 5627,1 23-1317,0 21-1691,-4 34-1203,-3-1 1,-2 0 0,-2 0 0,-24 59 0,-3 11-40,30-87-675,0 0 0,1 0 0,1 0 0,2 1 0,-4 48 0,10-80 0,0 0 0,0 0 0,0 0 0,0 0 0,0-1 0,0 1 0,0 0 0,0 0 0,0 0 0,0 0 0,0 0 0,0 0 0,0 0 0,0 0 0,1 0 0,-1-1 0,0 1 0,0 0 0,0 0 0,0 0 0,0 0 0,0 0 0,0 0 0,0 0 0,0 0 0,0 0 0,1 0 0,-1 0 0,0 0 0,0 0 0,0 0 0,0 0 0,0 0 0,0 0 0,0 0 0,0 0 0,1 0 0,-1 0 0,0 0 0,0 0 0,0 0 0,0 0 0,0 0 0,0 0 0,0 0 0,0 0 0,0 0 0,1 0 0,-1 0 0,0 0 0,0 0 0,0 0 0,0 0 0,0 1 0,0-1 0,0 0 0,0 0 0,0 0 0,0 0 0,0 0 0,0 0 0,0 0 0,0 0 0,1 0 0,-1 1 0,0-1 0,10-14 0,11-20 0,49-109 0,-26 50 0,103-162 0,-141 248-19,-1 1-1,1 1 1,0-1-1,0 1 1,1 0-1,0 0 1,-1 0-1,2 1 1,13-6-1,-19 9 16,-1 0 0,1 1-1,0-1 1,0 0 0,-1 1-1,1-1 1,0 1 0,0-1-1,-1 1 1,1 0 0,0 0 0,0 0-1,0 0 1,0 0 0,-1 0-1,1 0 1,0 1 0,0-1-1,0 1 1,-1-1 0,1 1-1,0 0 1,-1-1 0,1 1 0,0 0-1,-1 0 1,1 0 0,-1 0-1,1 1 1,-1-1 0,0 0-1,0 1 1,0-1 0,1 1 0,-1-1-1,0 1 1,-1-1 0,1 1-1,0 0 1,0-1 0,-1 1-1,1 0 1,-1 0 0,1-1 0,-1 1-1,0 0 1,0 0 0,0 2-1,0 3 14,0-1-1,0 1 1,-1-1-1,0 1 1,0-1-1,-1 1 1,0-1-1,0 0 1,-1 1-1,1-1 0,-1-1 1,0 1-1,-1 0 1,0-1-1,1 1 1,-2-1-1,1 0 1,-1 0-1,1-1 1,-1 0-1,0 0 1,-7 4-1,-3 3 22,-2 0 0,1-2 1,-1 0-1,0-1 0,-1 0 0,-28 7 0,-9-7-30,53-7 0,1-1 0,-1 0 0,1 0 0,-1 0 0,1 0 0,0 0 0,-1 0 0,1 0 0,-1 0 0,1-1 0,0 1 0,-1-1 0,1 1 0,0-1 0,-1 1 0,1-1 0,0 0 0,0 0 0,0 1 0,-1-1 0,1 0 0,0 0 0,0 0 0,0 0 0,0 0 0,1 0 0,-1-1 0,0 1 0,0 0 0,1 0 0,-1-1 0,1 1 0,-1 0 0,0-2 0,2 2-145,-1 0 0,0 0 1,1 0-1,-1 1 0,1-1 0,-1 0 1,1 0-1,-1 1 0,1-1 0,-1 0 0,1 0 1,0 1-1,-1-1 0,1 1 0,0-1 1,0 1-1,-1-1 0,1 1 0,0-1 0,0 1 1,0 0-1,0-1 0,0 1 0,0 0 0,-1 0 1,1 0-1,0-1 0,0 1 0,0 0 1,0 0-1,1 1 0,42-4-9016,-29 3 5333,20-3-6833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5.933"/>
    </inkml:context>
    <inkml:brush xml:id="br0">
      <inkml:brushProperty name="width" value="0.025" units="cm"/>
      <inkml:brushProperty name="height" value="0.025" units="cm"/>
    </inkml:brush>
  </inkml:definitions>
  <inkml:trace contextRef="#ctx0" brushRef="#br0">281 76 18129,'0'0'9171,"-10"-7"-7275,5 3-1760,0 0 0,0 1 0,0 0 0,-1 0 0,0 0 0,0 0 1,1 1-1,-1 0 0,-1 0 0,1 1 0,0 0 0,0 0 0,0 0 0,-1 1 1,1 0-1,0 0 0,-1 0 0,1 1 0,0 0 0,0 1 0,0-1 0,0 1 1,0 0-1,0 0 0,-9 6 0,-52 39-96,63-44-40,1-1-1,0 1 1,0 0-1,0 0 1,0 0-1,1 0 1,-1 1-1,1-1 1,0 1 0,0-1-1,0 1 1,0 0-1,1 0 1,0 0-1,-1 0 1,1 0-1,0 5 1,1-8 0,1 0 0,-1-1 0,0 1 0,1 0 0,-1-1 0,1 1 0,0-1 0,-1 1 0,1-1 0,-1 1 0,1-1 0,0 1 0,-1-1 0,1 0 0,0 1 0,-1-1 0,1 0 0,0 1 0,0-1 0,-1 0 0,1 0 0,0 0 0,0 0 0,-1 0 0,1 0 0,0 0 0,1 0 0,29 0 0,-24 0 0,267-9 0,-272 8 0,0 1 0,-1 0 0,1 0 0,-1 0 0,1 1 0,-1-1 0,1 0 0,-1 1 0,1-1 0,-1 1 0,1-1 0,-1 1 0,1-1 0,-1 1 0,0 0 0,1 0 0,-1 0 0,0 0 0,0 0 0,0 0 0,0 0 0,0 0 0,0 1 0,0-1 0,0 0 0,0 0 0,0 1 0,-1-1 0,1 1 0,0-1 0,-1 1 0,0-1 0,1 1 0,-1-1 0,0 1 0,0-1 0,1 1 0,-1-1 0,0 1 0,-1-1 0,1 1 0,0 0 0,0-1 0,-1 1 0,1-1 0,-1 2 0,-3 6 0,0-16 0,1-16 0,1-22 0,1 30 0,0 0 0,1-1 0,1 1 0,0 0 0,1 0 0,5-20 0,-6 33-117,0 1 0,-1-1 0,1 0 0,0 1 0,0-1-1,0 1 1,1 0 0,-1-1 0,0 1 0,0 0 0,1 0 0,-1-1 0,1 1 0,-1 0 0,1 1-1,0-1 1,-1 0 0,1 0 0,0 1 0,-1-1 0,1 1 0,0-1 0,0 1 0,0 0 0,-1 0 0,1-1-1,0 1 1,0 1 0,0-1 0,1 0 0,10 2-1737,0 0 0,0 1 1,18 6-1,3 0-2273,2-4-4564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6.744"/>
    </inkml:context>
    <inkml:brush xml:id="br0">
      <inkml:brushProperty name="width" value="0.025" units="cm"/>
      <inkml:brushProperty name="height" value="0.025" units="cm"/>
    </inkml:brush>
  </inkml:definitions>
  <inkml:trace contextRef="#ctx0" brushRef="#br0">84 1 12460,'0'0'16442,"1"9"-15182,-1 13-993,0-1 1,-2 1-1,-1 0 0,-10 41 1,-35 94 874,29-100-1016,117-271-126,-96 208 0,1 1 0,0 0 0,1-1 0,-1 1 0,1 0 0,0 1 0,0-1 0,1 1 0,-1 0 0,1 0 0,0 0 0,0 0 0,0 1 0,9-4 0,-4 4 0,0 0 0,0 1 0,0 0 0,1 0 0,-1 1 0,1 0 0,16 2 0,21 3-2587,-34-2 249,0-1-1,1-1 0,24-1 0,-24-3-4553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7.145"/>
    </inkml:context>
    <inkml:brush xml:id="br0">
      <inkml:brushProperty name="width" value="0.025" units="cm"/>
      <inkml:brushProperty name="height" value="0.025" units="cm"/>
    </inkml:brush>
  </inkml:definitions>
  <inkml:trace contextRef="#ctx0" brushRef="#br0">211 33 14958,'0'0'14734,"-8"-4"-13020,7 3-1702,-1-1 36,-1 1 0,0-1 0,0 0 0,0 1 0,0 0 1,0-1-1,0 1 0,-1 0 0,1 1 0,0-1 1,0 1-1,-1-1 0,1 1 0,0 0 0,-1 0 1,1 0-1,0 1 0,-1-1 0,1 1 0,0 0 1,0 0-1,0 0 0,-1 0 0,1 0 0,0 1 1,1-1-1,-7 5 0,-5 5-48,1 1 0,0 0 0,-21 26 0,30-33 0,1 0 0,-1 0 0,1 1 0,0-1 0,0 1 0,0 0 0,1 0 0,0 0 0,0 0 0,1 0 0,-1 0 0,1 0 0,1 1 0,-1 7 0,1-12 0,0-1 0,1 0 0,-1 1 0,0-1 0,1 0 0,-1 1 0,1-1 0,-1 0 0,1 0 0,0 0 0,-1 0 0,1 1 0,0-1 0,0 0 0,0 0 0,0 0 0,0 0 0,0-1 0,0 1 0,0 0 0,0 0 0,3 0 0,0 1 0,0 0 0,0-1 0,0 0 0,1 0 0,-1 0 0,0-1 0,7 1 0,-2-1 0,1 0 0,-1-1 0,0 0 0,0 0 0,1-1 0,13-4 0,-15 2 0,-1 0 0,1 0 0,-1-1 0,0 0 0,0-1 0,0 1 0,-1-1 0,0 0 0,0-1 0,-1 1 0,1-1 0,-1 0 0,-1-1 0,0 1 0,0-1 0,0 0 0,-1 0 0,0 0 0,0 0 0,-1-1 0,0 1 0,-1-1 0,0 1 0,0-1 0,-1 0 0,-1-14 0,1 22-2,-1 0 0,1 0 0,-1 0 0,1 0-1,-1 0 1,1 0 0,-1 0 0,0 0 0,0 0 0,1 0 0,-1 0 0,0 1-1,0-1 1,0 0 0,0 0 0,0 1 0,0-1 0,0 1 0,0-1 0,0 1 0,0-1-1,0 1 1,0 0 0,-1 0 0,1-1 0,0 1 0,0 0 0,0 0 0,0 0-1,-1 0 1,1 0 0,0 1 0,0-1 0,0 0 0,0 0 0,0 1 0,0-1 0,0 1-1,0-1 1,0 1 0,0-1 0,0 1 0,0 0 0,0-1 0,0 1 0,0 0-1,0 0 1,0 0 0,1 0 0,-1 0 0,0 0 0,1 0 0,-1 0 0,1 0 0,-1 0-1,1 0 1,-1 1 0,1 0-190,-1-1 0,1 0 0,0 1-1,-1-1 1,1 0 0,0 1 0,0-1-1,0 0 1,0 1 0,1-1 0,-1 0-1,0 1 1,0-1 0,1 0 0,-1 0 0,1 1-1,-1-1 1,1 0 0,0 0 0,-1 0-1,1 0 1,0 1 0,0-1 0,0 0-1,0-1 1,0 1 0,0 0 0,1 1-1,1 0-684,0-1-1,1 0 0,-1 0 0,1 0 1,-1 0-1,1 0 0,-1-1 0,1 1 0,-1-1 1,5 0-1,22 0-6286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8.075"/>
    </inkml:context>
    <inkml:brush xml:id="br0">
      <inkml:brushProperty name="width" value="0.025" units="cm"/>
      <inkml:brushProperty name="height" value="0.025" units="cm"/>
    </inkml:brush>
  </inkml:definitions>
  <inkml:trace contextRef="#ctx0" brushRef="#br0">226 20 17681,'0'0'6048,"-11"11"-4094,-7 10-1150,1 1 0,1 0 0,1 1 0,-22 45 0,15-7-249,2 0 1,4 1-1,2 1 0,-8 89 1,5-38-269,63-314-1359,-22 108 564,-23 89 467,-1 0 0,1-1 0,0 1 0,0 0 0,0 0 0,1 0 0,-1 0 0,1 0 0,0 0 0,3-4 0,-4 7 46,0-1-1,0 1 1,0-1-1,0 1 1,0 0-1,0-1 1,0 1-1,0 0 1,0 0-1,1 0 1,-1 0-1,0 0 1,0 0-1,0 0 1,0 0-1,0 0 1,0 1-1,0-1 1,0 0-1,0 1 0,1-1 1,-1 1-1,-1-1 1,1 1-1,0-1 1,0 1-1,0 0 1,0-1-1,0 1 1,0 0-1,-1 0 1,1 0-1,0 0 1,0 1-1,4 2 36,1 1 1,-1-1-1,1 0 0,0-1 0,0 0 0,0 0 1,0 0-1,0 0 0,1-1 0,0 0 0,-1 0 1,1-1-1,0 0 0,0 0 0,-1-1 0,1 0 1,0 0-1,0 0 0,0-1 0,0 0 0,-1 0 1,1-1-1,0 0 0,9-4 0,-7 2 11,0 0 0,0-1 1,-1 1-1,0-2 0,0 1 0,0-1 0,0-1 0,-1 1 0,0-1 0,-1-1 0,1 1 0,-2-1 1,1 0-1,-1 0 0,0-1 0,7-15 0,-32 67-51,14-34 0,2 0 0,-1 0 0,1 0 0,1 1 0,-1-1 0,2 1 0,-1 0 0,1 0 0,1 0 0,0 0 0,0 16 0,1-25-23,1 0 0,-1 0 0,1 1 0,-1-1 0,1 0 0,0 0 0,0 0 0,-1 0 0,1 0 0,0 0 0,0 0 0,0 0-1,0 0 1,0 0 0,0 0 0,0 0 0,0-1 0,1 1 0,-1 0 0,0-1 0,0 1 0,0-1 0,1 0 0,-1 1 0,0-1 0,1 0 0,-1 0 0,0 1 0,1-1 0,-1 0 0,0-1 0,1 1 0,-1 0 0,0 0 0,1 0 0,-1-1 0,2 0-1,3 0-193,0 0-1,-1-1 1,1 1-1,-1-1 1,1-1-1,-1 1 1,9-6-1,-1-3-798,0-1-1,0 0 1,-1-1 0,15-20-1,-11 9 452,-1 0 0,14-29 0,1-18 931,23-76-1,-43 116-357,-2 7 994,-11 28 462,-15 39 660,13-31-2277,-7 21 602,1 0 0,1 1 0,2 1 0,-4 41-1,0 143 1525,12-226-1973,-1 0 0,-1 0 0,0 0 0,0 1 0,0-1 0,-1 1 0,-5-12 0,-33-52 0,25 44 0,-4-5 0,13 21 0,0 1 0,1-1 0,1 0 0,-6-13 0,14 22 0,-1 0 0,0 1 0,1-1 0,-1 0 0,1 1 0,-1-1 0,1 1 0,-1 0 0,1 0 0,-1 0 0,3 1 0,-4-1 0,23 1-1780,45 8 0,-46-4-2032,48 1 0,-52-6-5728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4:58.449"/>
    </inkml:context>
    <inkml:brush xml:id="br0">
      <inkml:brushProperty name="width" value="0.025" units="cm"/>
      <inkml:brushProperty name="height" value="0.025" units="cm"/>
    </inkml:brush>
  </inkml:definitions>
  <inkml:trace contextRef="#ctx0" brushRef="#br0">107 1 15503,'0'0'16431,"-1"8"-15710,-6 60-791,11-65-216,1-1 0,0 0-1,0 0 1,0 0-1,0-1 1,0 1-1,7 0 1,-1 0 84,12 4 112,-7-2-6,0 1-1,27 11 1,-41-15 172,1 0-1,0 1 1,-1-1-1,1 1 0,-1-1 1,0 1-1,1 0 1,-1-1-1,0 1 1,0 1-1,0-1 1,0 0-1,-1 0 0,1 1 1,-1-1-1,1 1 1,-1-1-1,0 1 1,0 0-1,0-1 1,0 1-1,0 4 0,-1-5-41,0 0-1,-1 1 1,1-1-1,-1 0 0,0 0 1,0 0-1,1 0 1,-2 0-1,1 0 0,0 0 1,0 0-1,-1 0 0,1 0 1,-1 0-1,1-1 1,-1 1-1,0-1 0,1 1 1,-1-1-1,0 0 1,0 1-1,0-1 0,-3 1 1,-57 23 462,52-21-475,-14 4-437,1-1-1,-1-2 1,-1 0-1,1-1 1,-47 1 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25.903"/>
    </inkml:context>
    <inkml:brush xml:id="br0">
      <inkml:brushProperty name="width" value="0.025" units="cm"/>
      <inkml:brushProperty name="height" value="0.025" units="cm"/>
    </inkml:brush>
  </inkml:definitions>
  <inkml:trace contextRef="#ctx0" brushRef="#br0">1 43 19410,'0'0'10186,"61"-13"-9545,-16 3-33,13 2-352,4 2-224,3 2 0,-2 3 1,-4 1-1,-7 0 0,-9 1-96,-6 6-897,-5 1-1153,-7-5-1890,-4-3-1762,-1 0-4643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26.243"/>
    </inkml:context>
    <inkml:brush xml:id="br0">
      <inkml:brushProperty name="width" value="0.025" units="cm"/>
      <inkml:brushProperty name="height" value="0.025" units="cm"/>
    </inkml:brush>
  </inkml:definitions>
  <inkml:trace contextRef="#ctx0" brushRef="#br0">105 0 20467,'0'0'1687,"12"2"854,-6-2-1951,14 3 309,-1 0-1,1 1 0,-1 0 0,0 2 1,28 12-1,-44-17-847,1 1 0,-1 0 0,0 0 0,1 1 1,-1-1-1,0 0 0,0 1 0,-1 0 0,1 0 0,-1 0 0,1 0 0,-1 0 0,0 0 1,0 1-1,2 6 0,-3-6-32,0 0 1,-1 0 0,1 0-1,-1 0 1,0 1-1,-1-1 1,1 0-1,-1 0 1,1 0 0,-1 0-1,-1 0 1,1 0-1,0 0 1,-1 0 0,0 0-1,0-1 1,0 1-1,-4 4 1,-18 23 120,-1-1 0,-1-1 0,-2-1 0,-61 47 0,27-23-557,60-51 270,-22 19-1942,9-10-3960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28.313"/>
    </inkml:context>
    <inkml:brush xml:id="br0">
      <inkml:brushProperty name="width" value="0.025" units="cm"/>
      <inkml:brushProperty name="height" value="0.025" units="cm"/>
    </inkml:brush>
  </inkml:definitions>
  <inkml:trace contextRef="#ctx0" brushRef="#br0">35 1 11435,'27'0'4340,"2"-1"-1587,-1 2 0,36 5-1,-57-5-2590,0 0-1,-1 0 1,1 1-1,-1 0 1,0 1-1,1-1 1,-1 1-1,0 0 1,-1 1-1,1-1 1,0 1-1,-1 0 1,0 1-1,0-1 1,5 7-1,-9-9-114,1 0 0,-1 0 0,0 0 0,1 0 0,-1 0 0,0 1 0,-1-1 0,1 1 0,0-1 0,-1 0 0,1 1 0,-1-1 0,0 1 0,0 0 0,0-1 0,0 1 0,0-1 0,-1 4 0,0-1 57,-1 0-1,0 0 1,0 0 0,0 0 0,0-1 0,-1 1 0,0 0 0,-4 5-1,-8 7 323,-1-1 0,0-1 0,-24 18 0,27-23-161,-38 28 493,35-28-492,1 1 0,0 1 0,1 0 0,0 1 0,-23 28 0,36-40-266,1-1 0,-1 1 0,1-1 0,-1 1 0,1 0 0,-1-1 0,1 1 0,-1 0 0,1-1 0,0 1 0,-1 0 0,1-1 0,0 1 0,-1 0 0,1 0 0,0 0 0,0-1 0,0 1 0,0 0 0,0 0 0,0 0 0,0-1 0,0 1 0,0 0 0,0 0 0,0 0 0,1-1 0,-1 1 0,0 0 0,0 0 0,1-1 0,-1 1 0,1 0 0,-1-1 0,1 1 0,-1 0 0,1-1 0,-1 1 0,1-1 0,-1 1 0,1 0 0,0-1 0,-1 0 0,1 1 0,0-1 0,-1 1 0,1-1 0,0 0 0,0 1 0,-1-1 0,2 0 0,47 4 0,-40-4 0,48 2-244,1-3-1,-1-2 1,1-3-1,60-15 1,-101 13-3744,-16 8 3700,-1-1 1,0 1-1,0 0 0,0 0 1,1 0-1,-1-1 0,0 1 1,0 0-1,0-1 0,0 1 1,0 0-1,1 0 0,-1-1 0,0 1 1,0 0-1,0-1 0,0 1 1,0 0-1,0-1 0,0 1 1,0 0-1,0-1 0,0 1 1,0 0-1,0-1 0,0 1 0,-1 0 1,1 0-1,0-1 0,0 1 1,0 0-1,0-1 0,0 1 1,-1 0-1,1-1 0,-10-8-11243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5.295"/>
    </inkml:context>
    <inkml:brush xml:id="br0">
      <inkml:brushProperty name="width" value="0.025" units="cm"/>
      <inkml:brushProperty name="height" value="0.025" units="cm"/>
    </inkml:brush>
  </inkml:definitions>
  <inkml:trace contextRef="#ctx0" brushRef="#br0">87 36 14350,'0'-1'403,"-1"1"1,1-1 0,0 1 0,-1-1-1,1 1 1,-1-1 0,1 1 0,-1-1 0,1 1-1,-1 0 1,0-1 0,1 1 0,-1 0 0,1 0-1,-1-1 1,0 1 0,1 0 0,-1 0-1,0 0 1,1 0 0,-1 0 0,0 0 0,1 0-1,-1 0 1,0 0 0,1 0 0,-1 0-1,1 0 1,-2 1 0,-17 15 2765,-7 27-2111,22-34-869,0 1 0,1-1 0,0 1 0,0 0 0,1 1 0,-2 17 0,4-25-166,0-1 0,0 1 0,0-1-1,0 1 1,0-1 0,0 1 0,0-1 0,1 1 0,-1-1-1,1 0 1,0 1 0,0-1 0,0 0 0,0 1 0,0-1 0,1 0-1,-1 0 1,0 0 0,1 0 0,0 0 0,-1 0 0,1-1 0,0 1-1,0 0 1,0-1 0,0 0 0,0 1 0,0-1 0,1 0-1,-1 0 1,0 0 0,5 1 0,1 0-23,0-1 1,0 0-1,0-1 0,0 0 1,0 0-1,0 0 0,1-1 0,-1-1 1,0 1-1,-1-1 0,1 0 1,0-1-1,-1 0 0,1 0 1,-1-1-1,0 0 0,0 0 0,0 0 1,-1-1-1,8-7 0,10-11-4,-2-1 0,-1-1 0,34-52 0,-23 31-13,-40 60-10,1 1-1,0 0 1,-6 20-1,4-9 128,5-16-96,0 0 1,1 0 0,0 0-1,1 1 1,0-1 0,1 1-1,-1 18 1,2-28-5,0 0 0,0 0 0,0 0 0,0 0 0,1 0 0,-1 0 0,0 0 0,0 0 0,1 0 0,-1 0 0,0 0 0,1 0 0,-1 0 0,1 0 0,0 0 0,-1 0 0,1-1 0,0 1 0,-1 0 0,1 0 0,0-1 0,0 1 0,0 0 0,-1-1 0,1 1 0,0-1 0,0 1 0,0-1 0,2 1 0,0 0 0,0-1 0,-1 0 0,1 0 0,0 0 0,0 0 0,0 0 0,0-1 0,0 1 0,0-1 0,5-1 0,3-2 0,0-1 0,-1 0 0,1 0 0,15-12 0,-12 6 0,-1 0 0,0-1 0,0-1 0,-1 0 0,-1 0 0,0-1 0,-1-1 0,-1 0 0,0 0 0,-1-1 0,6-17 0,-50 123 0,27-73 0,1 1 0,0 0 0,1 0 0,1 0 0,1 1 0,1 0 0,-3 35 0,6-53-24,1 0-1,0 0 1,0 0-1,0 0 1,0 0 0,1 0-1,-1 0 1,0 0-1,0 1 1,1-1 0,-1 0-1,0 0 1,1 0-1,-1 0 1,1 0 0,0 0-1,-1-1 1,1 1-1,0 1 1,0-2-33,0 1 0,-1-1 0,1 0 0,0 0 0,-1 1 0,1-1 0,-1 0 0,1 0 0,0 0 0,-1 0 0,1 0 0,0 0 0,-1 0 0,1 0 1,0 0-1,-1 0 0,1-1 0,0 1 0,-1 0 0,1 0 0,-1-1 0,1 1 0,0-1 0,2 0-285,-1-1 0,0 0 0,1 1 1,-1-1-1,0 0 0,0 0 0,0 0 0,0-1 0,-1 1 0,1 0 1,0-1-1,-1 1 0,1-4 0,7-30-7858,-1-10-5690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28.686"/>
    </inkml:context>
    <inkml:brush xml:id="br0">
      <inkml:brushProperty name="width" value="0.025" units="cm"/>
      <inkml:brushProperty name="height" value="0.025" units="cm"/>
    </inkml:brush>
  </inkml:definitions>
  <inkml:trace contextRef="#ctx0" brushRef="#br0">1 76 18417,'0'0'7015,"85"-11"-5093,-34-1-545,8 0-640,2 0-673,3 3-769,-9 0-2049,-2 5-2403,-10-2-4869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29.060"/>
    </inkml:context>
    <inkml:brush xml:id="br0">
      <inkml:brushProperty name="width" value="0.025" units="cm"/>
      <inkml:brushProperty name="height" value="0.025" units="cm"/>
    </inkml:brush>
  </inkml:definitions>
  <inkml:trace contextRef="#ctx0" brushRef="#br0">1 155 19955,'0'0'7714,"12"1"-6278,-3 0-1342,-1 0-1,1-1 1,-1 0 0,1-1 0,0 0 0,-1 0-1,1-1 1,-1 0 0,0 0 0,1-1 0,-1 0 0,0-1-1,13-7 1,-10 4-34,0-1 0,0 0 0,18-18 0,-26 23-49,0 0 0,0-1 0,0 1 0,-1-1 0,1 0 0,-1 1 0,0-1 0,0 0 0,0-1 0,-1 1 0,1 0 0,-1 0 0,0-1 1,0 1-1,0-7 0,-1 11-14,0-1 0,-1 1 0,1-1 0,0 1 1,0-1-1,-1 1 0,1-1 0,-1 1 0,1-1 1,0 1-1,-1-1 0,1 1 0,-1 0 0,1-1 1,-1 1-1,1 0 0,-1-1 0,1 1 1,-1 0-1,1 0 0,-1-1 0,1 1 0,-1 0 1,0 0-1,1 0 0,-1 0 0,1 0 0,-1 0 1,1 0-1,-1 0 0,0 0 0,1 0 1,-1 0-1,1 0 0,-1 0 0,1 1 0,-1-1 1,0 0-1,1 0 0,-1 1 0,1-1 0,-1 0 1,1 1-1,-1-1 0,-27 15-106,20-9 152,1 1 0,-1 0 1,1 1-1,1-1 1,0 1-1,0 1 1,0-1-1,1 1 0,0 0 1,1 0-1,0 0 1,1 1-1,0 0 0,-3 15 1,6-23-41,0 0 0,1-1 0,-1 1 1,1 0-1,-1 0 0,1 0 0,0-1 0,0 1 0,0 0 0,0-1 1,0 1-1,0-1 0,0 1 0,1-1 0,-1 1 0,0-1 1,1 0-1,-1 0 0,1 0 0,0 0 0,-1 0 0,1 0 0,0 0 1,-1 0-1,1-1 0,0 1 0,0-1 0,0 1 0,0-1 1,0 0-1,2 1 0,70 6 67,-63-7-81,90-1-379,-57 0 292,51 4-1,-95-3 115,0 0 1,0 0 0,0 0-1,0 0 1,0 1-1,-1-1 1,1 0-1,0 0 1,0 0 0,0 0-1,0 1 1,0-1-1,0 0 1,0 0 0,0 0-1,0 1 1,0-1-1,0 0 1,0 0-1,0 0 1,0 1 0,0-1-1,0 0 1,0 0-1,0 0 1,0 1 0,0-1-1,0 0 1,0 0-1,0 0 1,0 1-1,0-1 1,0 0 0,0 0-1,0 0 1,1 0-1,-1 1 1,0-1 0,0 0-1,0 0 1,0 0-1,0 0 1,1 0-1,-1 0 1,0 1 0,0-1-1,0 0 1,0 0-1,1 0 1,-1 0 0,0 0-1,0 0 1,0 0-1,1 0 1,-1 0-1,0 0 1,0 0 0,0 0-1,1 0 1,-1 0-1,0 0 9,-1 1-1,1-1 1,-1 0 0,1 0-1,-1 0 1,1 0-1,-1 0 1,1 1-1,-1-1 1,1 0-1,-1 0 1,1 0-1,-1 0 1,1 0-1,-1 0 1,1-1-1,-1 1 1,1 0-1,0 0 1,-1 0-1,1 0 1,-1 0-1,1-1 1,-1 1-1,1 0 1,-1 0-1,1-1 1,0 1-1,-1 0 1,1-1-1,0 1 1,-1-1-1,1 1 1,0 0-1,-1-1 1,1 1 0,0-1-1,-4-14-24,2 0 0,0-1 0,0 1 0,2 0 0,0-1 0,0 1 0,5-21 0,-5 34-75,0 0 0,1 0 0,-1 0 0,1 0 0,-1 1-1,1-1 1,0 0 0,0 1 0,-1-1 0,1 0 0,1 1 0,-1-1 0,0 1 0,0-1 0,0 1 0,1 0 0,-1-1-1,1 1 1,-1 0 0,3-1 0,0 0-310,0 0 1,0 1-1,0 0 0,0 0 0,0 0 1,0 0-1,0 0 0,0 1 0,5 0 1,11 1-1918,1 0 0,-1 2-1,23 6 1,-20-4 338,23 2-4789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29.403"/>
    </inkml:context>
    <inkml:brush xml:id="br0">
      <inkml:brushProperty name="width" value="0.025" units="cm"/>
      <inkml:brushProperty name="height" value="0.025" units="cm"/>
    </inkml:brush>
  </inkml:definitions>
  <inkml:trace contextRef="#ctx0" brushRef="#br0">210 62 705,'0'0'22122,"-12"-4"-18738,12 4-3352,-10-4 562,-1 1 0,1 0 0,-1 1-1,-17-2 1,23 4-431,0 0-1,0 1 0,1-1 0,-1 1 1,0 0-1,0 0 0,1 0 1,-1 0-1,0 1 0,1 0 1,0 0-1,-1 0 0,1 1 1,0 0-1,0-1 0,-4 5 1,4-3-123,-1 0 1,1 0 0,1 1-1,-1 0 1,0-1 0,1 1-1,0 0 1,0 1 0,1-1-1,-1 0 1,1 1-1,0 0 1,1-1 0,-3 13-1,4-15-34,0 0 0,0 0 0,0 0 0,1 0 0,-1 0 0,1 0 0,0 0 0,-1 0 0,1 0 0,1 0 0,-1 0 0,0 0 0,1-1 0,-1 1 0,1 0 0,0-1 0,0 1 0,0-1 0,0 0 0,0 0 0,1 0 0,-1 0 0,1 0 0,-1 0 0,1-1 0,-1 1 0,1-1 0,0 1 0,0-1 0,3 1 0,2 0-6,1 1 0,-1-1 0,1 0 0,0-1 0,0 0 0,0 0 0,-1-1 0,1 0 0,0-1 0,0 0 0,0 0 0,-1-1 0,1 0 0,0 0 0,-1-1 0,14-7 0,-17 8 0,0-1 0,0 0 0,0 0 0,-1-1 0,1 0 0,-1 1 0,0-2 0,0 1 0,-1 0 0,1-1 0,-1 1 0,0-1 0,0 0 0,0 0 0,-1 0 0,0-1 0,0 1 0,0 0 0,0-1 0,-1 1 0,0-1 0,-1 0 0,1 1 0,-1-1 0,0 0 0,-1-10 0,0 13-133,1 0 0,-1 1 0,1-1 0,-1 0 0,0 0-1,0 1 1,0-1 0,-1 1 0,1-1 0,-1 1 0,1 0 0,-1-1 0,0 1 0,0 0 0,0 0 0,0 0 0,0 1-1,0-1 1,-4-2 0,-4-1-1454,0 0 0,1 1 0,-21-6 0,8 3-1297,5 0-8700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0.166"/>
    </inkml:context>
    <inkml:brush xml:id="br0">
      <inkml:brushProperty name="width" value="0.025" units="cm"/>
      <inkml:brushProperty name="height" value="0.025" units="cm"/>
    </inkml:brush>
  </inkml:definitions>
  <inkml:trace contextRef="#ctx0" brushRef="#br0">97 0 17745,'0'0'10564,"-3"12"-9138,-27 109-495,12-58-406,3 0 0,3 0 1,-6 109-1,17-170-525,1-1 0,0 1 0,0 0 0,0 0 0,0 0 0,1-1 0,-1 1 0,0 0 0,1-1 0,-1 1 0,1 0 0,0 0 0,-1-1 0,1 1 0,0-1 0,0 1 0,0-1 0,0 1 0,0-1 0,0 0 0,1 1 0,-1-1 0,0 0 0,3 1 0,-2-1 0,-1-1 0,1 0 0,0 1 0,0-1 0,0 0 0,0 0 0,0 0 0,0-1 0,-1 1 0,1 0 0,0-1 0,0 1 0,0-1 0,-1 0 0,1 1 0,0-1 0,0 0 0,-1 0 0,1 0 0,-1 0 0,1-1 0,-1 1 0,3-2 0,9-10 0,-1 0 0,0 0 0,-1-1 0,0 0 0,-1-1 0,-1 0 0,11-23 0,43-124 0,-17 39 0,-45 121-38,0-1 0,1 0 1,-1 1-1,1-1 0,0 1 0,0 0 0,0-1 1,0 1-1,0 0 0,0 0 0,0 0 1,1 1-1,-1-1 0,1 0 0,4-2 0,-6 4 22,0 0-1,-1 0 1,1 0-1,0 0 1,0-1-1,-1 1 1,1 0-1,0 0 1,-1 0-1,1 0 1,0 1-1,-1-1 0,1 0 1,0 0-1,-1 0 1,1 1-1,0-1 1,-1 0-1,1 0 1,0 1-1,-1-1 1,1 1-1,-1-1 1,2 1-1,-1 1 5,0-1 0,0 1-1,0 0 1,-1-1 0,1 1 0,0 0 0,-1-1-1,1 1 1,-1 0 0,0 0 0,0-1 0,1 1-1,-1 0 1,-1 2 0,0 2 41,0-1-1,0 1 1,-1-1 0,1 0 0,-1 0 0,-1 0-1,1 0 1,-1 0 0,0 0 0,0-1 0,0 1-1,-1-1 1,1 0 0,-1 0 0,0 0-1,0-1 1,-1 1 0,1-1 0,-1 0 0,-9 4-1,0 2 72,-2-1-1,1-1 1,-1 0-1,0-2 1,-27 7-1,6-8-99,33-7-411,9-2-667,8-4-2141,39-9-7971,-20 10 215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0.699"/>
    </inkml:context>
    <inkml:brush xml:id="br0">
      <inkml:brushProperty name="width" value="0.025" units="cm"/>
      <inkml:brushProperty name="height" value="0.025" units="cm"/>
    </inkml:brush>
  </inkml:definitions>
  <inkml:trace contextRef="#ctx0" brushRef="#br0">2 1 15919,'0'0'12999,"4"9"-11520,0 8-1242,0 0 0,-1 0 0,-1 0 0,0 1 0,-2-1 0,0 1 0,0-1 0,-2 0 0,-7 33 0,-1 1-237,27-144 0,-17 31 0,1-25 0,0 86-11,-1 0 0,0 1 1,1-1-1,-1 1 0,1-1 0,-1 1 0,0-1 0,1 1 1,-1-1-1,1 1 0,-1-1 0,1 1 0,-1 0 0,1-1 1,0 1-1,-1 0 0,1 0 0,-1-1 0,1 1 1,0 0-1,-1 0 0,1 0 0,0 0 0,-1 0 0,1 0 1,-1 0-1,1 0 0,0 0 0,-1 0 0,1 0 0,0 0 1,-1 0-1,1 0 0,0 1 0,-1-1 0,1 0 1,-1 0-1,1 1 0,0 0 0,32 12-1143,-29-11 792,58 24-5511,2-6-4445,-31-13 1777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1.054"/>
    </inkml:context>
    <inkml:brush xml:id="br0">
      <inkml:brushProperty name="width" value="0.025" units="cm"/>
      <inkml:brushProperty name="height" value="0.025" units="cm"/>
    </inkml:brush>
  </inkml:definitions>
  <inkml:trace contextRef="#ctx0" brushRef="#br0">168 106 15246,'0'0'8003,"-9"-8"-5142,4 4-2531,-32-21 1369,35 24-1602,0 0 1,0 0-1,-1 1 1,1-1 0,0 0-1,-1 1 1,1 0-1,0-1 1,-1 1 0,1 0-1,-1 0 1,1 1 0,0-1-1,-1 0 1,1 1-1,0 0 1,-1-1 0,1 1-1,0 0 1,-4 2 0,0 1-6,1 0 1,0 0 0,1 0 0,-1 1 0,1 0 0,0 0-1,0 0 1,0 0 0,1 1 0,0-1 0,0 1 0,0 0-1,1 0 1,0 0 0,-2 7 0,3-10-63,0 0 1,1 0-1,-1-1 0,1 1 1,0 0-1,0 0 1,0 0-1,0-1 0,0 1 1,0 0-1,1 0 0,0-1 1,-1 1-1,1 0 0,0-1 1,0 1-1,0 0 0,1-1 1,-1 1-1,1-1 1,-1 0-1,1 0 0,0 1 1,0-1-1,0 0 0,0-1 1,0 1-1,0 0 0,1 0 1,-1-1-1,0 0 1,1 1-1,0-1 0,-1 0 1,6 1-1,-1 0-30,-1 0 1,1-1-1,0 0 1,-1 0-1,1-1 1,0 0-1,0 0 1,0 0-1,-1-1 1,1 0-1,0-1 1,-1 1-1,1-1 1,-1 0-1,0-1 1,1 0-1,-1 0 1,0 0-1,-1 0 1,1-1-1,0 0 1,-1-1-1,0 1 1,8-9-1,-8 6-3,1 0 0,-1 0 0,-1-1-1,1 1 1,-1-1 0,0 0 0,-1 0 0,0 0 0,0 0-1,-1-1 1,0 1 0,-1-1 0,1 0 0,-2 1 0,1-1-1,-1 0 1,-1 0 0,-2-17 0,3 26-37,0-1 0,0 0 0,0 0 0,0 0 0,0 0 0,0 0 0,0 0 0,-1 0-1,1 0 1,0 0 0,0 0 0,-1 1 0,1-1 0,-1 0 0,1 0 0,-1 0 0,1 1 0,-1-1 0,0 0 0,1 0 0,-1 1 0,0-1 0,1 1 0,-1-1 0,0 1 0,0-1 0,0 1-1,1-1 1,-1 1 0,0 0 0,0-1 0,0 1 0,0 0 0,0 0 0,0 0 0,0-1 0,0 1 0,0 0 0,1 0 0,-1 0 0,0 1 0,0-1 0,0 0 0,0 0 0,0 0 0,0 1-1,0-1 1,0 0 0,-1 2 0,1-1-117,0-1 0,1 1 0,-1 0 0,0 0 0,0 0 0,1 0 0,-1 0 0,1-1 0,-1 1 0,1 0 0,-1 1 0,1-1 0,-1 0 0,1 0 0,0 0 0,0 0 0,-1 0 0,1 0 0,0 0 0,0 0 0,0 1 0,0-1 0,1 0 0,-1 0 0,0 0 0,0 0 0,1 0-1,-1 0 1,0 0 0,1 0 0,-1 0 0,1 0 0,0 0 0,-1 0 0,1 0 0,0 0 0,-1 0 0,1 0 0,0-1 0,0 1 0,0 0 0,1 0 0,1 2-773,1-1-1,-1 0 1,1 0 0,0-1-1,-1 1 1,1-1 0,0 0-1,0 1 1,0-2 0,6 2-1,21 0-9244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1.585"/>
    </inkml:context>
    <inkml:brush xml:id="br0">
      <inkml:brushProperty name="width" value="0.025" units="cm"/>
      <inkml:brushProperty name="height" value="0.025" units="cm"/>
    </inkml:brush>
  </inkml:definitions>
  <inkml:trace contextRef="#ctx0" brushRef="#br0">114 8 2787,'0'0'21887,"-9"10"-20809,-1 3-582,0 0-1,1 0 0,1 1 0,0 0 0,0 1 0,2 0 0,-9 26 0,6-6 14,1 1 0,2 0 0,2 0 0,1 0 0,3 53 0,-1-88-509,1-1 0,0 0 0,0 1 0,0-1 0,0 1 0,0-1 0,0 0 0,0 1 0,0-1 0,0 1 0,0-1 0,1 1 0,-1-1 0,0 0 0,0 1 0,0-1 0,0 0 0,1 1 0,-1-1 0,0 1 0,0-1 0,1 0 0,-1 1 0,0-1 0,0 0 0,1 0 0,-1 1 0,0-1 0,1 0 0,-1 0 0,0 1 0,1-1 0,-1 0 0,1 0 0,-1 0 0,0 0 0,1 0 0,-1 0 0,1 1 0,-1-1 0,1 0 0,-1 0 0,0 0 0,1 0 0,-1-1 0,1 1 0,-1 0 0,0 0 0,1 0 0,-1 0 0,1 0 0,-1 0 0,1-1 0,17-16 0,-6-9-88,-1-1-1,-2 0 1,0 0-1,-2-1 1,-1 0-1,3-43 1,-9 76 104,1-1-1,0 0 1,0 1 0,0-1 0,0 0 0,0 0 0,1 0 0,0 0-1,0 0 1,0 0 0,1-1 0,-1 1 0,1 0 0,0-1 0,0 0-1,4 4 1,-3-3 9,1 1 0,0-1 0,0 0 0,0 0 0,1-1 0,-1 0 0,1 0 0,0 0 0,0 0 0,0-1 0,0 0 0,0 0 0,13 1 0,-10-2-25,-1-1 0,1-1 0,0 1 0,0-1 0,-1-1 0,1 0 0,-1 0 0,1 0 0,-1-1 0,0-1 0,0 1 0,0-1 0,13-10 0,-16 11 0,0-1 0,0 0 0,0-1 0,-1 1 0,0-1 0,0 0 0,0 0 0,0 0 0,-1 0 0,0-1 0,0 0 0,-1 1 0,1-1 0,-1 0 0,0 0 0,-1 0 0,0-1 0,1 1 0,-2 0 0,1-7 0,-1 12 0,0 1 0,0 0 0,0-1 0,0 1 0,0 0 0,0-1 0,0 1 0,0 0 0,0 0 0,0-1 0,0 1 0,0 0 0,0-1 0,0 1 0,0 0 0,0-1 0,0 1 0,0 0 0,0-1 0,-1 1 0,1 0 0,0 0 0,0-1 0,0 1 0,-1 0 0,1 0 0,0-1 0,0 1 0,0 0 0,-1 0 0,1-1 0,0 1 0,-1 0 0,1 0 0,0 0 0,0 0 0,-1 0 0,1 0 0,0-1 0,-1 1 0,-13 9 0,-10 20 0,21-24 2,0 0 1,1 0-1,0 0 0,0 1 1,0 0-1,1-1 0,-1 1 0,2 0 1,-1-1-1,0 12 0,1-15-5,0 0 0,1-1-1,-1 1 1,0 0-1,1 0 1,-1 0-1,1-1 1,0 1 0,0 0-1,-1-1 1,1 1-1,0-1 1,0 1-1,1-1 1,-1 1 0,0-1-1,0 1 1,1-1-1,-1 0 1,1 0-1,-1 0 1,1 0 0,-1 0-1,1 0 1,0 0-1,-1-1 1,1 1-1,0 0 1,0-1 0,-1 0-1,1 1 1,0-1-1,0 0 1,0 0-1,-1 0 1,3 0 0,4 0-341,-1-1 0,0 0 0,1 0 0,-1-1 0,0 0 0,0 0 0,0-1 0,0 0 0,0 0 0,0 0 0,-1-1 0,0 0 0,0 0 0,0-1 0,0 0 0,0 0 0,-1 0 0,0 0 0,0-1 0,5-9 0,2-3-1903,0-1 1,-2 0 0,0 0-1,-2-1 1,13-39-1,-8 9-3886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1.955"/>
    </inkml:context>
    <inkml:brush xml:id="br0">
      <inkml:brushProperty name="width" value="0.025" units="cm"/>
      <inkml:brushProperty name="height" value="0.025" units="cm"/>
    </inkml:brush>
  </inkml:definitions>
  <inkml:trace contextRef="#ctx0" brushRef="#br0">174 0 9577,'0'0'5440,"-7"9"-2451,-2 7-2109,-1 0 0,2 0 0,0 1-1,1 0 1,1 0 0,0 0 0,2 1-1,0 0 1,-2 22 0,4-23-882,1 0 0,1-1 0,0 1 0,2 0 0,-1-1 0,2 1 0,0-1 0,2 0 1,-1 0-1,10 21 0,-16-42-1082,0 0 790,-1 1 0,1-1 0,-1 1 0,0 0 0,-1 0 0,1 0 0,-1 0 0,1 0 0,-8-5 0,-3-5 74,-6-6 272,-15-18-176,17 11 3041,42 28 436,179 26-2990,-135-24-4544,1-2-4296,-30-3-2872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2.286"/>
    </inkml:context>
    <inkml:brush xml:id="br0">
      <inkml:brushProperty name="width" value="0.025" units="cm"/>
      <inkml:brushProperty name="height" value="0.025" units="cm"/>
    </inkml:brush>
  </inkml:definitions>
  <inkml:trace contextRef="#ctx0" brushRef="#br0">271 5 14798,'0'0'5264,"-9"-1"-1197,7 1-3863,-10-2 830,0 1 0,0 0 0,0 1 0,-17 2 0,27-2-956,0 0-1,0 0 1,0 0 0,0 1 0,0-1-1,1 0 1,-1 1 0,0-1-1,0 1 1,0 0 0,1 0 0,-1 0-1,0 0 1,1 0 0,-1 0-1,0 0 1,1 0 0,0 1 0,-1-1-1,1 1 1,0-1 0,0 1-1,-1-1 1,1 1 0,0 0 0,1-1-1,-1 1 1,0 0 0,0 0-1,1 0 1,-1 0 0,1-1 0,0 1-1,0 0 1,-1 0 0,1 0-1,0 0 1,0 0 0,1 0 0,-1 0-1,1 2 1,0-2-84,0 1 0,0 0 0,1-1-1,-1 0 1,1 1 0,0-1 0,-1 0 0,1 0 0,0 1 0,0-1 0,1-1-1,-1 1 1,0 0 0,0-1 0,1 1 0,4 1 0,46 20-316,-48-21 262,180 53-1242,-184-55 1315,-1-1 1,0 1 0,0 0-1,1 0 1,-1 0-1,0 0 1,1 0 0,-1 1-1,0-1 1,1 0 0,-1 0-1,0 0 1,0 0-1,1 0 1,-1 0 0,0 0-1,1 0 1,-1 1 0,0-1-1,0 0 1,1 0 0,-1 0-1,0 1 1,0-1-1,0 0 1,1 0 0,-1 1-1,0-1 1,0 0 0,0 0-1,0 1 1,0-1 0,1 0-1,-1 1 1,0-1-1,0 0 1,0 0 0,0 1-1,0-1 1,0 0 0,0 1-1,0-1 1,0 0-1,0 1 1,0-1 0,0 0-1,0 1 1,0-1 0,-1 0-1,1 0 1,0 1 0,0-1-1,0 0 1,0 1-1,0-1 1,-1 0 0,1 0-1,0 0 1,0 1 0,-1-1-1,1 0 1,0 0-1,0 0 1,-1 1 0,1-1-1,0 0 1,0 0 0,-1 0-1,1 0 1,-21 8 820,-32 2-850,0-3 0,0-2 0,-94-4 0,115-5-1470,2-7-4843,-2-7-4498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2.656"/>
    </inkml:context>
    <inkml:brush xml:id="br0">
      <inkml:brushProperty name="width" value="0.025" units="cm"/>
      <inkml:brushProperty name="height" value="0.025" units="cm"/>
    </inkml:brush>
  </inkml:definitions>
  <inkml:trace contextRef="#ctx0" brushRef="#br0">1 0 24439,'0'0'8328,"53"43"-29468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5.743"/>
    </inkml:context>
    <inkml:brush xml:id="br0">
      <inkml:brushProperty name="width" value="0.025" units="cm"/>
      <inkml:brushProperty name="height" value="0.025" units="cm"/>
    </inkml:brush>
  </inkml:definitions>
  <inkml:trace contextRef="#ctx0" brushRef="#br0">1 0 18449,'0'0'3300,"3"12"-2420,-1-5-905,0 1 0,1-1 0,0 0 0,0 0 0,0-1-1,1 1 1,0 0 0,0-1 0,1 0 0,0 0 0,0-1-1,0 1 1,12 8 0,-4-5-1326,1 0 1,1-1-1,-1-1 0,21 8 1,15-4 575,-43-11 1738,0 0 0,0 0 0,0 0-1,0-1 1,10-2 0,-51 21 7099,-8 20-5778,38-34-2296,0-1-1,0 2 1,1-1 0,0 0 0,0 1-1,0-1 1,0 1 0,1 0-1,-1 0 1,1 0 0,1 0 0,-1 0-1,1 1 1,-1-1 0,2 0-1,-1 1 1,1-1 0,-1 1 0,2 5-1,0-10-107,-1 1-1,1 0 0,0-1 0,0 1 1,0-1-1,1 1 0,-1-1 1,0 0-1,0 1 0,1-1 1,-1 0-1,1 0 0,-1 0 0,1 0 1,-1 0-1,1 0 0,0-1 1,-1 1-1,1 0 0,0-1 0,0 0 1,-1 1-1,4-1 0,51 6-2278,-43-5 1791,20 1-8,-17-2 681,0 1 0,1 0 0,-1 2 0,0 0 1,0 0-1,26 11 0,-41-14 19,-1 0-1,1 0 1,0 0 0,0 0 0,0 1 0,0-1-1,-1 0 1,1 1 0,0-1 0,0 1 0,-1-1-1,1 1 1,0-1 0,-1 1 0,1-1 0,-1 1-1,1-1 1,0 1 0,-1 0 0,1-1 0,-1 1-1,0 0 1,1 0 0,-1-1 0,0 1 0,1 0-1,-1 0 1,0 0 0,0 0 0,0-1 0,1 1-1,-1 0 1,0 0 0,0 0 0,0 0-1,0 0 1,-1-1 0,1 1 0,0 0 0,0 0-1,0 0 1,-1-1 0,1 1 0,0 0 0,-1 0-1,1-1 1,-1 1 0,1 0 0,-1 0 0,1-1-1,-1 1 1,0-1 0,1 1 0,-1 0 0,0-1-1,1 0 1,-2 1 0,-45 24 2599,28-18-2588,-1-1-1,1 0 1,-1-1-1,-1-2 1,1 0-1,-40 0 1,60-3-162,-1 0 0,0 0-1,0 0 1,0 0 0,1 0 0,-1 0-1,0-1 1,0 1 0,1 0 0,-1-1-1,0 1 1,1-1 0,-1 1 0,0 0-1,1-1 1,-1 0 0,1 1 0,-1-1-1,0 1 1,1-1 0,0 0 0,-1 1-1,1-1 1,-1 0 0,1 1 0,0-1-1,-1 0 1,1 0 0,0 1 0,0-1-1,0 0 1,-1 0 0,1 0 0,0 1-1,0-1 1,0 0 0,0 0 0,1 0-1,-1 1 1,0-1 0,0 0 0,0 0-1,1 1 1,-1-1 0,0 0 0,0 0-1,1 1 1,0-2 0,20-39-5783,6 2-171,6-8-2195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6.862"/>
    </inkml:context>
    <inkml:brush xml:id="br0">
      <inkml:brushProperty name="width" value="0.025" units="cm"/>
      <inkml:brushProperty name="height" value="0.025" units="cm"/>
    </inkml:brush>
  </inkml:definitions>
  <inkml:trace contextRef="#ctx0" brushRef="#br0">1 36 11851,'0'0'4933,"9"5"-3497,0 0-991,1-1 0,0 0 1,1 0-1,-1-1 0,0 0 0,1-1 1,0 0-1,11 0 0,105 0 2260,-80-3-2312,606-23 2445,-208 4-2441,1601-7-23,-1870 35-230,224 37 0,-394-44-498,28 3-253,-18-9-6434,-12-10-2200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39.660"/>
    </inkml:context>
    <inkml:brush xml:id="br0">
      <inkml:brushProperty name="width" value="0.025" units="cm"/>
      <inkml:brushProperty name="height" value="0.025" units="cm"/>
    </inkml:brush>
  </inkml:definitions>
  <inkml:trace contextRef="#ctx0" brushRef="#br0">15 381 8008,'-2'-2'133,"1"0"1,0 1-1,-1-1 0,1 0 1,0-1-1,0 1 1,0 0-1,0 0 1,0 0-1,1-1 1,-1 1-1,1 0 1,-1-1-1,1 1 1,0 0-1,0-1 1,0 1-1,0 0 0,0-1 1,1 1-1,-1 0 1,1-1-1,-1 1 1,1 0-1,0 0 1,0-1-1,0 1 1,0 0-1,0 0 1,1 0-1,-1 0 1,1 1-1,-1-1 1,1 0-1,0 0 0,-1 1 1,1-1-1,4-1 1,0-2 160,0 2 0,0-1 0,1 1 0,-1 0 0,1 0 0,0 0 0,0 1 0,0 0 0,0 1 0,0 0 0,12-1 0,156 16 2783,-31-1-2721,580-12 557,2-32 314,-497 20-1061,1254-90 1742,-433 24-1537,237 66-178,-1239 13-156,130-3 652,-149-7 407,-29 8-1068,1 0 1,0 0 0,-1 0 0,1 0-1,0-1 1,-1 1 0,1 0-1,-1 0 1,1-1 0,0 1 0,-1 0-1,1-1 1,-1 1 0,1-1 0,-1 1-1,1-1 1,-1 1 0,0-1 0,1 1-1,-1-1 1,0 1 0,1-1 0,-1 1-1,0-1 1,1 0 0,-1 1-1,0-1 1,0 0 0,0 1 0,0-1-1,0 0 1,0 1 0,0-1 0,0 0-1,0 1 1,0-1 0,0 1 0,0-1-1,0 0 1,-1 0 0,-31-9-4658,7-1 471,-8-4-2131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5:40.481"/>
    </inkml:context>
    <inkml:brush xml:id="br0">
      <inkml:brushProperty name="width" value="0.025" units="cm"/>
      <inkml:brushProperty name="height" value="0.025" units="cm"/>
    </inkml:brush>
  </inkml:definitions>
  <inkml:trace contextRef="#ctx0" brushRef="#br0">14 34 10570,'-13'-13'1306,"13"6"18,26 5 675,-13 2-1717,705 35 3977,-106 0-4359,-220-33 1250,398-48 1,-687 33-371,-21 2-250,2 3 0,83 3 0,-167 5-529,0 0 0,1 0 0,-1 0-1,0 0 1,0 0 0,1 0 0,-1 0 0,0 0 0,1 0 0,-1 0 0,0 0-1,0 0 1,1 0 0,-1 0 0,0 0 0,0 0 0,1 0 0,-1 0 0,0 1-1,0-1 1,1 0 0,-1 0 0,0 0 0,0 0 0,0 1 0,1-1 0,-1 0-1,0 0 1,0 0 0,0 1 0,0-1 0,1 0 0,-1 0 0,0 1 0,0-1-1,0 0 1,0 0 0,0 1 0,-7 9-38,-18 6-222,11-11-580,0 0-1,0-1 0,0-1 0,-1-1 0,-17 2 0,-31-3-5006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5.960"/>
    </inkml:context>
    <inkml:brush xml:id="br0">
      <inkml:brushProperty name="width" value="0.025" units="cm"/>
      <inkml:brushProperty name="height" value="0.025" units="cm"/>
    </inkml:brush>
  </inkml:definitions>
  <inkml:trace contextRef="#ctx0" brushRef="#br0">178 150 5605,'0'0'17911,"-11"-3"-16902,5 1-905,4 1-75,0 0-1,-1 0 1,1 1 0,-1-1 0,1 0-1,-1 1 1,0 0 0,1 0-1,-1-1 1,1 1 0,-1 1 0,0-1-1,1 0 1,-1 1 0,1-1 0,-1 1-1,1 0 1,-1 0 0,1 0 0,0 0-1,-1 0 1,1 0 0,0 1-1,0-1 1,0 1 0,0 0 0,0-1-1,0 1 1,-2 2 0,-6 11 106,0-1 0,0 2 0,1-1 0,1 1 0,1 1 1,0-1-1,1 1 0,1 0 0,1 1 0,0-1 0,1 1 0,1 0 0,0 0 1,2-1-1,1 25 0,0-40-113,-1 0 1,1 1-1,0-1 0,0 0 1,0 0-1,0 1 0,0-1 1,0 0-1,1 0 0,-1 0 1,1 0-1,-1-1 0,1 1 1,0 0-1,-1-1 1,1 1-1,0-1 0,0 1 1,0-1-1,0 0 0,1 0 1,-1 0-1,0 0 0,0 0 1,1 0-1,-1-1 1,0 1-1,1-1 0,-1 0 1,1 0-1,-1 0 0,0 0 1,1 0-1,-1 0 0,1 0 1,2-2-1,6 1 134,-1-1-1,0-1 1,0 1-1,0-2 1,-1 1-1,1-1 1,11-8-1,8-6-24,-2-2 0,0-1 0,-1-2 0,-1 0 1,-1-2-1,-2 0 0,0-2 0,34-55 0,-64 138-713,3-38 577,1 1-1,1 0 1,1 0-1,-1 33 1,3-48 13,0-1-1,0 0 1,0 1 0,0-1 0,1 0 0,0 1 0,-1-1 0,1 0 0,0 0-1,1 0 1,-1 0 0,0 0 0,1 0 0,0 0 0,0 0 0,0-1 0,0 1-1,0 0 1,0-1 0,1 0 0,-1 0 0,1 1 0,-1-1 0,1-1 0,0 1 0,0 0-1,0-1 1,0 0 0,0 1 0,0-1 0,0 0 0,1-1 0,-1 1 0,0 0-1,4-1 1,7 0 70,-1-1 0,0-1 0,0 0-1,0-1 1,0 0 0,0-1 0,0 0-1,-1-1 1,0-1 0,0 0 0,0 0-1,-1-1 1,0-1 0,17-14 0,-14 10 15,-1 0 0,0 0 0,-1-1-1,-1-1 1,0 0 0,-1 0 0,0-1 0,-1-1 0,-1 1 0,11-29 0,-15 29-93,-1 0 0,0-1 0,-1 0 0,0 1 0,-2-17 0,1 27 0,-1 1 0,0 0 0,0-1 0,-1 1 0,1 0 0,-1-1 0,0 1 0,0 0 0,0 0 0,-1-1 0,0 1 0,1 0 0,-1 1 0,-1-1 0,1 0 0,-1 1 0,1-1 0,-1 1 0,0-1 0,0 1 0,0 0 0,-5-3 0,-15 1-2084,22 5 1772,0 1 1,-1-1 0,1 1-1,0-1 1,0 0 0,0 1-1,0 0 1,0-1 0,0 1-1,0 0 1,0 0 0,0-1-1,0 1 1,0 0 0,0 0-1,0 0 1,1 0 0,-1 0-1,0 0 1,1 0 0,-1 1-1,1-1 1,-1 0 0,1 0-1,-1 0 1,1 1 0,0-1-1,0 0 1,-1 0-1,1 1 1,0-1 0,0 0-1,1 0 1,-1 1 0,0 0-1,1 10-6382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6.520"/>
    </inkml:context>
    <inkml:brush xml:id="br0">
      <inkml:brushProperty name="width" value="0.025" units="cm"/>
      <inkml:brushProperty name="height" value="0.025" units="cm"/>
    </inkml:brush>
  </inkml:definitions>
  <inkml:trace contextRef="#ctx0" brushRef="#br0">54 1 16944,'0'0'7613,"1"12"-6743,-2 19 188,-2 0 0,-1 0 0,-14 53 0,8-37 370,-6 56 1,15-101-1422,1 0 0,-1 0 0,1 0 0,0 0 0,0 0 0,0 0 0,0 0 0,0 0 0,1 0 0,-1 0 0,1 0 0,-1 0 0,1 0 0,0 0 0,-1 0 0,1 0 0,0 0 0,0 0 1,1-1-1,-1 1 0,0 0 0,3 2 0,-1-3-1,0 0 0,0 0-1,0 0 1,0 0 0,0-1 0,0 1 0,0-1 0,1 0 0,-1 0 0,0 0 0,0 0 0,0 0 0,0-1 0,4 0 0,1-2-6,0 1 0,0-1 0,0 0 0,-1-1 0,1 0 0,-1 0 0,0-1 0,0 0 0,6-5 0,-7 5 0,0 0 0,0 1 0,0-1 0,1 1 0,-1 1 0,1-1 0,0 1 0,0 1 0,0-1 0,13-2 0,-19 6 0,0-1 0,0 0 0,0 0 0,0 1 0,-1-1 0,1 1 0,0-1 0,0 1 0,0-1 0,0 1 0,-1 0 0,1-1 0,0 1 0,-1 0 0,1 0 0,0-1 0,-1 1 0,1 0 0,-1 0 0,1 0 0,-1 0 0,0 0 0,1 0 0,-1 0 0,0 0 0,1 0 0,-1 0 0,0 0 0,0 0 0,0 0 0,0 0 0,0 0 0,-1 1 0,1 47 0,0-35 0,-1 7-1064,3 19-5974,-2-39 6785,1 0 0,-1 0 0,1 0 0,-1 0-1,1 0 1,0 0 0,0 0 0,0 0 0,-1 0 0,1 0 0,0 0 0,0-1 0,0 1 0,0 0 0,0-1-1,1 1 1,-1-1 0,0 1 0,0-1 0,0 1 0,0-1 0,1 0 0,-1 1 0,0-1 0,0 0 0,1 0-1,-1 0 1,0 0 0,2-1 0,7 1-7498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7.067"/>
    </inkml:context>
    <inkml:brush xml:id="br0">
      <inkml:brushProperty name="width" value="0.025" units="cm"/>
      <inkml:brushProperty name="height" value="0.025" units="cm"/>
    </inkml:brush>
  </inkml:definitions>
  <inkml:trace contextRef="#ctx0" brushRef="#br0">74 1 14189,'0'0'3257,"-9"9"-930,5-6-2241,-37 41 2844,39-42-2699,0 0 0,0 1 0,0-1 0,1 1 0,-1-1 0,1 1 0,0 0 1,-1 0-1,1-1 0,0 1 0,1 0 0,-1 0 0,0 0 0,1 0 0,0 0 1,0 0-1,0 0 0,0 0 0,0 1 0,1 3 0,0-6-204,1 0 0,-1 0-1,1 0 1,-1 0 0,1 0 0,-1-1-1,1 1 1,-1 0 0,1-1-1,0 1 1,-1-1 0,1 1 0,0-1-1,-1 0 1,1 0 0,0 0 0,0 0-1,-1 0 1,4-1 0,35-2 426,-31 0-409,0 0 1,0-1-1,0 0 1,-1 0-1,1-1 1,-1-1-1,0 1 1,0-1-1,6-7 1,-5 6-190,0-1 1,1 1-1,0 1 1,0 0-1,14-6 1,-23 12 95,-1 1 1,1-1-1,0 0 0,-1 1 1,1-1-1,-1 1 0,1 0 1,-1-1-1,1 1 0,-1-1 1,1 1-1,-1 0 1,1-1-1,-1 1 0,0 0 1,1 0-1,-1-1 0,0 1 1,0 0-1,0 0 0,0 0 1,1-1-1,-1 1 0,0 0 1,0 0-1,-1-1 0,1 1 1,0 0-1,0 0 0,0 0 1,0-1-1,-1 1 0,1 1 1,-4 34 277,-9 68 1335,5 1 0,5 108 0,3-183-1402,-1 0-1,-2 0 1,0-1-1,-2 1 1,-2 0-1,0-1 1,-19 45-1,26-73-161,0 0 0,-1 0 0,1 0 0,0 0 0,-1 0 0,1 0 0,-1-1 0,1 1 0,-1 0 0,1 0 0,-1 0 0,0-1 0,1 1 0,-1 0 0,0-1 0,0 1 0,1-1 0,-1 1 0,0-1 0,0 1 0,0-1 0,0 1 0,-1 0 0,1-2 0,0 1 0,0-1 0,1 1 0,-1 0 0,0-1 0,1 0 0,-1 1 0,0-1 0,1 1 0,-1-1 0,0 0 0,1 1 0,-1-1 0,1 0 0,0 0 0,-1 1 0,1-1 0,-1 0 0,1 0 0,0-1 0,-14-53 0,13 50 0,-6-37 0,2-1 0,2 0 0,4-84 0,0 120-138,0 0-1,1 0 1,0 0 0,0 0-1,0 0 1,1 0 0,0 1-1,1-1 1,-1 1 0,1 0-1,0 0 1,6-6 0,7-6-1374,1 1 0,23-19 0,-20 19 15,22-19-6207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7.818"/>
    </inkml:context>
    <inkml:brush xml:id="br0">
      <inkml:brushProperty name="width" value="0.025" units="cm"/>
      <inkml:brushProperty name="height" value="0.025" units="cm"/>
    </inkml:brush>
  </inkml:definitions>
  <inkml:trace contextRef="#ctx0" brushRef="#br0">361 1 11115,'0'0'8114,"-10"0"-6278,-8 0-1233,-1 1 0,1 0 0,0 2 0,-1 0-1,1 1 1,1 0 0,-1 2 0,-23 10 0,28-10-411,0 0 1,1 1-1,0 0 1,0 1-1,1 0 1,0 1-1,1 0 0,-1 1 1,2 0-1,-1 0 1,2 1-1,-11 17 1,17-26-173,0 0 1,1 1-1,0 0 1,-1-1-1,1 1 1,0 0-1,0-1 1,0 1-1,1 0 1,-1 0-1,1 0 1,0 0-1,0 0 1,0 0-1,0 0 1,0 0-1,1 5 1,0-6-11,0 0 1,0-1-1,1 1 0,-1 0 1,0 0-1,0-1 1,1 1-1,-1-1 1,1 0-1,0 1 1,-1-1-1,1 0 1,0 0-1,0 0 1,0 0-1,0 0 1,0 0-1,3 1 0,10 1 0,0-1 0,0 0 0,0-1-1,1-1 1,19-2 0,-28 2-17,20-2-1009,0-1 1,43-11-1,49-23-7548,-61 14 2542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8.191"/>
    </inkml:context>
    <inkml:brush xml:id="br0">
      <inkml:brushProperty name="width" value="0.025" units="cm"/>
      <inkml:brushProperty name="height" value="0.025" units="cm"/>
    </inkml:brush>
  </inkml:definitions>
  <inkml:trace contextRef="#ctx0" brushRef="#br0">128 0 17553,'0'0'1345,"-61"79"993,36-34-256,4-2-288,6 0-737,9-5-321,6-5-575,0-3-65,12-4-32,0-2-609,-3-4-1409,-2-5-448,-5-6-417,-2-4-832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8.537"/>
    </inkml:context>
    <inkml:brush xml:id="br0">
      <inkml:brushProperty name="width" value="0.025" units="cm"/>
      <inkml:brushProperty name="height" value="0.025" units="cm"/>
    </inkml:brush>
  </inkml:definitions>
  <inkml:trace contextRef="#ctx0" brushRef="#br0">1 104 12780,'0'0'2264,"4"-11"490,-1 3-2191,-2 4-357,0 1 0,0-1 1,1 1-1,-1-1 1,1 1-1,0-1 0,0 1 1,0 0-1,0 0 1,1 0-1,-1 0 1,1 0-1,0 0 0,0 1 1,0-1-1,0 1 1,0 0-1,7-3 0,14-2 417,1 1-1,0 2 1,1 0-1,-1 2 1,1 0-1,0 2 1,-1 1-1,1 1 1,30 6-1,-49-6-608,0-1 1,-1 1-1,1 1 1,0-1-1,-1 1 1,1 0-1,-1 0 1,0 1-1,0 0 0,0 0 1,0 1-1,-1-1 1,9 10-1,-12-10 5,1-1 0,-1 0 1,0 1-1,0-1 0,-1 1 0,1 0 0,-1-1 0,0 1 0,0 0 0,0 0 1,0 0-1,0 0 0,-1 0 0,0 0 0,0 0 0,0 0 0,-1 0 0,1 0 0,-1 0 1,0 0-1,0-1 0,0 1 0,0 0 0,-1 0 0,-3 6 0,-5 5 322,-1 0 0,0 0 0,-1-2 0,-1 1 0,0-1 0,0-1 0,-1-1-1,-25 16 1,-13 12 152,51-38-502,1-1 0,-1 1 0,0-1 0,1 1 0,-1-1 0,1 1 0,-1-1 0,1 1 0,-1-1 0,1 1 0,-1 0 0,1-1 0,-1 1 0,1 0 0,0-1 0,0 1 0,-1 0 0,1-1 0,0 1 0,0 0 0,0 0-1,0-1 1,-1 1 0,1 0 0,0 0 0,1 0 0,-1-1 0,0 1 0,0 0 0,0 1 0,1-1-45,0 1-1,0-1 0,1 0 0,-1 1 0,0-1 1,1 0-1,-1 0 0,0 1 0,1-1 1,-1 0-1,1-1 0,2 2 0,57 19-1903,-55-20 1636,55 12-4817,2-7-4035,-15-5-691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8.875"/>
    </inkml:context>
    <inkml:brush xml:id="br0">
      <inkml:brushProperty name="width" value="0.025" units="cm"/>
      <inkml:brushProperty name="height" value="0.025" units="cm"/>
    </inkml:brush>
  </inkml:definitions>
  <inkml:trace contextRef="#ctx0" brushRef="#br0">204 2 12620,'0'0'5611,"-10"-1"-2334,2 1-2764,0 0-1,0 0 1,0 0-1,0 1 1,0 1-1,0-1 1,0 1-1,0 0 1,0 1-1,1 0 1,-1 0-1,1 1 1,0 0-1,-11 8 1,10-6-197,1 1 0,-1 0 0,2 1 0,-1-1 0,-5 10 0,11-16-306,-1 1 0,1-1 0,0 0 0,0 1 0,0-1 0,1 1 0,-1-1 0,0 1 0,1-1 0,-1 1 0,0-1 0,1 1 0,0 0 0,-1-1 0,1 1 0,0 0 0,0-1-1,0 1 1,0 0 0,0-1 0,1 1 0,-1 0 0,0-1 0,1 1 0,-1 0 0,1-1 0,-1 1 0,1-1 0,0 1 0,0-1 0,0 1 0,0-1 0,0 0 0,0 1 0,0-1 0,0 0 0,0 0-1,2 2 1,11 4-54,1-1 0,-1 0 0,1-1-1,0-1 1,1 0 0,-1-1 0,21 2-1,-20-3-79,-1 0-1,1 1 1,-1 0-1,0 2 1,0-1-1,0 2 0,16 8 1,-30-13 135,1 0 1,-1-1-1,0 1 0,1 0 1,-1 0-1,0 0 1,0 0-1,0 0 0,1 1 1,-1-1-1,0 0 0,0 0 1,-1 1-1,1-1 1,0 0-1,0 1 0,-1-1 1,1 1-1,-1-1 1,1 1-1,-1-1 0,0 1 1,1 0-1,-1-1 1,0 1-1,0-1 0,0 1 1,0 0-1,0-1 0,-1 1 1,1-1-1,0 1 1,-1-1-1,1 1 0,-1-1 1,0 1-1,1-1 1,-1 1-1,0-1 0,0 0 1,0 1-1,0-1 1,0 0-1,0 0 0,0 0 1,-1 0-1,1 0 0,-2 1 1,-7 8 362,-1-2 0,0 1 1,-1-1-1,-14 6 0,23-12-315,-22 12 34,-50 20 0,68-31-96,-1 0 0,1-1 0,-1 0 0,1-1 0,-1 1 0,0-1 0,0-1-1,1 1 1,-1-1 0,0-1 0,-15-2 0,22 2-144,-1 1-1,1-1 1,0 1-1,-1-1 1,1 1-1,0-1 1,0 0-1,-1 0 1,1 0-1,0 0 1,0 0-1,0 0 1,0 0-1,0 0 1,0 0-1,1 0 1,-1-1-1,0 1 1,1 0 0,-1 0-1,1-1 1,-1 1-1,1-1 1,-1 1-1,1 0 1,0-1-1,0 1 1,0-1-1,0 1 1,0-1-1,0 1 1,0 0-1,1-3 1,-1 0-531,1 0-1,0 1 1,0-1 0,1 1 0,-1-1-1,1 1 1,0-1 0,-1 1-1,2 0 1,-1 0 0,0 0 0,3-3-1,17-12-7814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6.073"/>
    </inkml:context>
    <inkml:brush xml:id="br0">
      <inkml:brushProperty name="width" value="0.025" units="cm"/>
      <inkml:brushProperty name="height" value="0.025" units="cm"/>
    </inkml:brush>
  </inkml:definitions>
  <inkml:trace contextRef="#ctx0" brushRef="#br0">162 0 12812,'0'0'17729,"1"13"-16325,2 46-1030,-9 82 0,0 2-300,22 163-680,-13-269 342,-4-53-1901,-2 1 1,1 0 0,-6-15-1,-21-41-1254,-50-62 4975,41 72-287,36 59-1072,1 0 0,-1-1-1,1 1 1,0-1 0,0 1-1,0-1 1,0 0-1,0 0 1,0 1 0,1-1-1,0 0 1,-1-3-1,1 5-80,1-1 0,-1 1 0,0 0 0,0 0 0,1 0 0,-1 0 0,1 0-1,-1 0 1,1 0 0,-1 0 0,1 0 0,0 0 0,0 0 0,-1 0 0,1 0-1,0 1 1,0-1 0,0 0 0,0 0 0,2 0 0,4-2 143,0 0 0,1 1 1,0 0-1,-1 0 1,1 1-1,0 0 0,8 1 1,-9-1-390,25-2 171,103-12-5314,-67 2-1394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9.218"/>
    </inkml:context>
    <inkml:brush xml:id="br0">
      <inkml:brushProperty name="width" value="0.025" units="cm"/>
      <inkml:brushProperty name="height" value="0.025" units="cm"/>
    </inkml:brush>
  </inkml:definitions>
  <inkml:trace contextRef="#ctx0" brushRef="#br0">0 95 18065,'0'0'3134,"8"-9"-417,-2 1-2253,1 1-1,0 0 1,0 0 0,1 0-1,0 1 1,0 1 0,0-1-1,1 1 1,-1 0 0,1 1-1,0 0 1,1 1 0,11-4-1,-14 6-307,0-1-1,1 1 0,-1 1 0,1-1 0,-1 1 0,1 0 0,-1 1 0,11 2 0,-16-3-129,0 1 1,0 0-1,0 0 0,-1 0 0,1 0 0,0 0 0,-1 0 0,1 1 0,-1-1 0,1 0 0,-1 1 0,0-1 0,1 1 0,-1 0 0,0-1 0,0 1 0,0 0 0,0 0 0,-1-1 0,1 1 0,0 0 0,-1 0 0,1 0 0,-1 0 0,0 0 1,1 0-1,-1 0 0,0 0 0,0 0 0,-1 0 0,1 0 0,0 0 0,-1 0 0,1 0 0,-1 0 0,0 2 0,-3 7-26,0 0 0,0 0 0,-1 0 0,-1-1 0,1 0 0,-2 0 0,1 0 0,-17 17 0,11-12 0,0 0 0,-12 25 0,21-35 0,0 1 0,1 0 0,-1-1 0,1 1 0,1 0 0,-1 0 0,1 1 0,1-1 0,-1 0 0,1 0 0,0 11 0,1-15-90,0 1 1,0 0-1,0 0 1,1-1-1,-1 1 0,1-1 1,-1 1-1,1-1 1,0 1-1,0-1 0,0 0 1,0 0-1,0 0 0,1 0 1,-1 0-1,0-1 1,1 1-1,0-1 0,-1 0 1,6 2-1,59 20-5139,-34-16-2426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3:29.578"/>
    </inkml:context>
    <inkml:brush xml:id="br0">
      <inkml:brushProperty name="width" value="0.025" units="cm"/>
      <inkml:brushProperty name="height" value="0.025" units="cm"/>
    </inkml:brush>
  </inkml:definitions>
  <inkml:trace contextRef="#ctx0" brushRef="#br0">1 0 13196,'0'0'17489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6:28.778"/>
    </inkml:context>
    <inkml:brush xml:id="br0">
      <inkml:brushProperty name="width" value="0.025" units="cm"/>
      <inkml:brushProperty name="height" value="0.025" units="cm"/>
    </inkml:brush>
  </inkml:definitions>
  <inkml:trace contextRef="#ctx0" brushRef="#br0">1 217 3587,'0'0'11457,"2"-10"-10897,-1 6-519,-1 1 0,1-1-1,0 0 1,1 1 0,-1-1 0,0 1 0,1-1-1,0 1 1,0 0 0,0 0 0,0 0 0,1 0-1,-1 0 1,1 0 0,-1 0 0,1 1-1,0-1 1,0 1 0,0 0 0,1 0 0,-1 0-1,0 1 1,1-1 0,6-1 0,29-8 294,1 2 1,0 2 0,0 1-1,48 0 1,5-1-157,1125-78 2320,-95 98-1271,-167 0-235,-353-22 101,-610 9-2292,1-1 1,0 0-1,-1 0 1,1 0-1,-12-4 1,-10-7-3998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6:29.559"/>
    </inkml:context>
    <inkml:brush xml:id="br0">
      <inkml:brushProperty name="width" value="0.025" units="cm"/>
      <inkml:brushProperty name="height" value="0.025" units="cm"/>
    </inkml:brush>
  </inkml:definitions>
  <inkml:trace contextRef="#ctx0" brushRef="#br0">1 114 14478,'0'0'4286,"12"-4"-4286,11-3 6,1 2 0,-1 1 0,1 1 0,0 0 0,26 2 0,139 11 21,-65-2-20,240-2 441,520-59 1,-741 36 18,363-24 742,-561 44-814,-97 19 0,50-6-358,-217 27-55,-956 100 650,1082-138-1363,229-7-2139,0-2-1,54-12 1,2-4-4550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6:30.882"/>
    </inkml:context>
    <inkml:brush xml:id="br0">
      <inkml:brushProperty name="width" value="0.025" units="cm"/>
      <inkml:brushProperty name="height" value="0.025" units="cm"/>
    </inkml:brush>
  </inkml:definitions>
  <inkml:trace contextRef="#ctx0" brushRef="#br0">0 112 14670,'0'0'1057,"11"-6"-651,11-3-364,1 0 1,-1 1-1,1 2 1,0 0 0,27-3-1,138-10 4,-127 14-43,1315-14 1294,-569 49-876,953 26 2479,-1696-54-2854,168-2-2,-217-4-2,-16-3 31,-26-7 21,-55-5-69,-1 4 0,0 4 0,-105-1 0,114 8-24,-911-13 357,718 17-188,-598 20 924,7-1-1211,3566 3-657,-2497-18 727,804 41 415,-959-39-352,-37-1-7,-21-2-17,-12-1-4,-385 2 175,276-6-155,-684-17 281,-440-2 655,444 37-1082,460-1-2302,109-7-2402,21-6-3102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6:32.347"/>
    </inkml:context>
    <inkml:brush xml:id="br0">
      <inkml:brushProperty name="width" value="0.025" units="cm"/>
      <inkml:brushProperty name="height" value="0.025" units="cm"/>
    </inkml:brush>
  </inkml:definitions>
  <inkml:trace contextRef="#ctx0" brushRef="#br0">329 5 2498,'-58'2'3931,"47"-1"-222,40-1-2631,450-7 1033,512 16-1174,464 36 1556,-1451-45-2486,12 0 68,0 0 1,-1-1 0,25-5 0,-40 6-58,0 0 1,0 0-1,0 0 1,0 0-1,0 0 1,0 0-1,-1 0 0,1 0 1,0 0-1,0 0 1,0-1-1,0 1 1,0 0-1,0 0 1,0 0-1,0 0 1,0 0-1,0 0 0,0 0 1,0 0-1,0 0 1,0 0-1,0 0 1,0-1-1,0 1 1,0 0-1,0 0 0,0 0 1,0 0-1,0 0 1,0 0-1,0 0 1,0 0-1,0 0 1,0-1-1,0 1 1,0 0-1,0 0 0,0 0 1,0 0-1,0 0 1,0 0-1,0 0 1,0 0-1,0 0 1,0 0-1,0 0 1,0 0-1,0-1 0,1 1 1,-1 0-1,0 0 1,0 0-1,0 0 1,-17-5 337,-24-1-264,-228-2-20,-322 31 1,-267 72-21,-535 133-351,1269-200-2002,112-22-304,24-4 757,35-3-379,-40 1 1903,91-9-2441,34-8-1543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51:47.067"/>
    </inkml:context>
    <inkml:brush xml:id="br0">
      <inkml:brushProperty name="width" value="0.025" units="cm"/>
      <inkml:brushProperty name="height" value="0.025" units="cm"/>
    </inkml:brush>
  </inkml:definitions>
  <inkml:trace contextRef="#ctx0" brushRef="#br0">80 506 8136,'463'-22'6535,"-125"11"-3557,-168 0-2108,1521-75 1895,-476 83-2365,-891 4-303,327 25 151,-52 0 16,1482-26 920,-1982-1-1092,1769-57 659,-3-73-23,-17 35-675,-1062 95 32,647-12 161,-1364 11-182,-5 1 16,103-14 0,-162 11 323,-17 1-56,-20-2-120,-635-2-646,414 9 347,-662 14-275,-63-1-69,-1522-68-181,2382 49 484,-4827 70-2444,1836 82 2546,2657-136 45,-985 15 183,1367-26-98,1-3-1,-1-4 1,-118-23 0,188 29-135,0-1 0,0 1 0,0 0 1,0 0-1,1 0 0,-1 0 0,0 0 0,0 0 1,0 0-1,0 0 0,0-1 0,0 1 0,0 0 1,0 0-1,0 0 0,0 0 0,0 0 0,0 0 0,0-1 1,0 1-1,0 0 0,0 0 0,0 0 0,0 0 1,0 0-1,0-1 0,0 1 0,0 0 0,0 0 1,0 0-1,0 0 0,0 0 0,0 0 0,0-1 0,0 1 1,0 0-1,-1 0 0,33-3-360,47 1 259,713-31 102,-266 8 46,961-13 31,623-28-135,-1979 59 51,1261-62 101,1 36 328,1314 89-161,-2345-44-235,263 7-29,1508 54 219,-1 41-614,-1832-94-2227,-103-10-2696,27-3-6803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7:18.831"/>
    </inkml:context>
    <inkml:brush xml:id="br0">
      <inkml:brushProperty name="width" value="0.025" units="cm"/>
      <inkml:brushProperty name="height" value="0.025" units="cm"/>
    </inkml:brush>
  </inkml:definitions>
  <inkml:trace contextRef="#ctx0" brushRef="#br0">0 448 10378,'0'0'13041,"6"-9"-11380,39-54 573,3 2 0,58-57 0,-64 77-4163,79-60 1,-118 99 1559,36-32-8882,-27 15-502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7:21.132"/>
    </inkml:context>
    <inkml:brush xml:id="br0">
      <inkml:brushProperty name="width" value="0.025" units="cm"/>
      <inkml:brushProperty name="height" value="0.025" units="cm"/>
    </inkml:brush>
  </inkml:definitions>
  <inkml:trace contextRef="#ctx0" brushRef="#br0">63 415 4548,'0'0'4906,"-9"4"-3272,-9 5-1108,1 0 865,-1 0 2836,66-24-1728,246-195-1048,-107 72-3409,-178 131 1595,4-2-1120,0 0 0,-1 0 0,11-13 1,-2-4-6291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7:30.004"/>
    </inkml:context>
    <inkml:brush xml:id="br0">
      <inkml:brushProperty name="width" value="0.025" units="cm"/>
      <inkml:brushProperty name="height" value="0.025" units="cm"/>
    </inkml:brush>
  </inkml:definitions>
  <inkml:trace contextRef="#ctx0" brushRef="#br0">57 378 4773,'-13'8'2720,"10"-7"-1951,0 0 0,1 0 0,-1 1 0,0 0 1,0-1-1,1 1 0,-1 0 0,1 1 0,0-1 0,-1 0 0,1 1 1,0-1-1,0 1 0,0-1 0,1 1 0,-1 0 0,-1 5 1,24-17 1674,52-44-1336,-4-4-1,74-74 0,9-9-2597,-145 135 659,14-18-6939,-19 12-2068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6.630"/>
    </inkml:context>
    <inkml:brush xml:id="br0">
      <inkml:brushProperty name="width" value="0.025" units="cm"/>
      <inkml:brushProperty name="height" value="0.025" units="cm"/>
    </inkml:brush>
  </inkml:definitions>
  <inkml:trace contextRef="#ctx0" brushRef="#br0">249 78 16207,'0'0'4880,"1"-10"-482,4-31-896,-5 40-3439,0 0-1,0 0 1,0 0-1,0 0 1,0 0-1,0 0 1,0 0-1,0 0 1,-1 0-1,1 0 1,0 0-1,-1 1 1,1-1-1,-1 0 1,1 0-1,-1 0 1,1 0-1,-1 0 1,0 1-1,1-1 1,-1 0-1,0 1 1,0-1-1,1 0 1,-1 1-1,0-1 1,0 1-1,0-1 1,0 1-1,0-1 1,0 1-1,0 0 1,0 0-1,0-1 1,0 1-1,-1 0 1,-42 0 1311,35 0-1281,-1 2-93,-1-1 0,1 1 0,-1 1 0,1 0 0,0 0 0,0 1 0,0 0 0,-15 10 0,19-11 0,1 1 0,0-1 0,0 1 0,0 0 0,0 0 0,0 0 0,1 0 0,0 1 0,0 0 0,0 0 0,1 0 0,0 1 0,0-1 0,0 1 0,0-1 0,-2 9 0,5-13-8,0 1-1,0-1 1,0 0 0,0 0 0,0 1-1,0-1 1,0 0 0,1 1 0,-1-1-1,0 0 1,1 0 0,-1 1 0,1-1-1,-1 0 1,1 0 0,0 0 0,-1 0-1,1 0 1,0 0 0,0 0 0,0 0-1,0 0 1,0 0 0,0 0 0,0 0-1,0-1 1,0 1 0,0 0-1,0-1 1,0 1 0,1-1 0,-1 1-1,0-1 1,0 0 0,1 0 0,-1 1-1,0-1 1,2 0 0,61 3-752,-48-3 481,15-1-178,1 2 0,-1 0 0,0 3 0,1 0 1,-2 2-1,42 14 0,-69-19 463,0 0 0,-1 0-1,1 1 1,0-1 0,-1 1 0,1 0 0,-1 0-1,1-1 1,-1 2 0,0-1 0,0 0 0,0 0-1,0 1 1,0-1 0,0 1 0,-1 0 0,3 5-1,-4-6 81,1-1 0,-1 1 0,0 0 0,0 0 0,0 0 0,0 0-1,0 0 1,0-1 0,-1 1 0,1 0 0,-1 0 0,1 0-1,-1-1 1,0 1 0,0 0 0,1 0 0,-1-1 0,0 1 0,-1-1-1,1 1 1,0-1 0,0 0 0,-1 1 0,1-1 0,0 0-1,-1 0 1,1 0 0,-1 0 0,-2 2 0,-13 6 40,1 0 1,-1-1-1,0-1 0,-1 0 1,1-1-1,-2-1 0,1-1 1,0-1-1,-1 0 0,1-1 1,-34-1-1,52-1-230,-1 0-1,1-1 1,0 1 0,-1 0-1,1 0 1,-1 0 0,1 0-1,0 0 1,-1 0 0,1 0-1,0-1 1,-1 1 0,1 0-1,-1 0 1,1 0 0,0-1-1,0 1 1,-1 0 0,1-1 0,0 1-1,-1 0 1,1-1 0,0 1-1,0 0 1,0-1 0,-1 1-1,1 0 1,0-1 0,0 1-1,0-1 1,0 1 0,0 0-1,0-1 1,0 1 0,-1-1-1,1 1 1,0 0 0,1-1-1,-1 1 1,0-1 0,0 1-1,0 0 1,0-1 0,0 1-1,0-1 1,0 1 0,1 0-1,-1-1 1,0 1 0,0 0 0,0-1-1,1 1 1,-1 0 0,0-1-1,1 1 1,-1 0 0,0 0-1,1-1 1,-1 1 0,0 0-1,1 0 1,-1-1 0,22-18-5453,13-7-2803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7:33.357"/>
    </inkml:context>
    <inkml:brush xml:id="br0">
      <inkml:brushProperty name="width" value="0.025" units="cm"/>
      <inkml:brushProperty name="height" value="0.025" units="cm"/>
    </inkml:brush>
  </inkml:definitions>
  <inkml:trace contextRef="#ctx0" brushRef="#br0">1 403 11979,'0'0'11643,"8"-8"-10596,52-45 1075,85-60 0,-18 17-2705,-87 63-2724,37-39 1,-54 45-2396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08.383"/>
    </inkml:context>
    <inkml:brush xml:id="br0">
      <inkml:brushProperty name="width" value="0.025" units="cm"/>
      <inkml:brushProperty name="height" value="0.025" units="cm"/>
    </inkml:brush>
  </inkml:definitions>
  <inkml:trace contextRef="#ctx0" brushRef="#br0">13 53 16271,'0'0'3593,"-1"12"-2717,-10 360 4473,11-365-5218,0-1 0,1 1 0,0 0 0,0-1 1,1 1-1,2 8 0,-3-14-106,-1 0-1,1 0 1,-1 1 0,1-1 0,-1 0 0,1 0-1,0 0 1,0 0 0,0 0 0,0 0-1,0 0 1,0 0 0,0 0 0,0 0 0,0-1-1,0 1 1,0 0 0,0-1 0,1 1-1,-1-1 1,0 1 0,0-1 0,1 0-1,-1 1 1,0-1 0,1 0 0,-1 0 0,0 0-1,1 0 1,-1 0 0,0 0 0,1 0-1,-1-1 1,0 1 0,1 0 0,-1-1 0,0 1-1,2-1 1,3-3 151,0 1-1,0 0 0,0-1 1,-1 0-1,1-1 1,-1 1-1,0-1 1,0 0-1,-1 0 0,5-8 1,42-64 482,-40 58-587,45-90 445,-15 26-34,-41 82-491,0 0 0,0 1 0,1-1-1,-1 0 1,1 0 0,-1 1 0,1-1 0,-1 0 0,1 0 0,-1 1 0,1-1-1,0 1 1,-1-1 0,1 1 0,0-1 0,-1 1 0,1-1 0,0 1-1,0-1 1,-1 1 0,1 0 0,2-1 0,8 13-275,0 34 61,-10-41 294,7 86 93,-7-70-33,0 0 0,1 0 0,11 41 1,-13-61-129,0 1 1,1-1-1,-1 1 1,1-1-1,0 1 1,-1-1-1,1 0 1,0 1-1,0-1 1,0 0-1,0 1 1,0-1-1,0 0 1,0 0-1,0 0 1,1 0-1,-1 0 1,0 0-1,1 0 1,-1-1-1,1 1 1,-1 0-1,3 0 1,-1-1 20,-1 0 0,1 0 0,-1 0 1,1 0-1,0 0 0,-1-1 1,1 1-1,-1-1 0,1 0 0,-1 0 1,1 0-1,-1 0 0,3-1 1,5-5 101,0 0 1,0 0-1,-1 0 1,16-17 0,-6 3-118,-1-1 0,-1-1 1,-1-1-1,24-48 0,34-109-17,-61 149 7,-8 23-2577,1-6-7096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09.067"/>
    </inkml:context>
    <inkml:brush xml:id="br0">
      <inkml:brushProperty name="width" value="0.025" units="cm"/>
      <inkml:brushProperty name="height" value="0.025" units="cm"/>
    </inkml:brush>
  </inkml:definitions>
  <inkml:trace contextRef="#ctx0" brushRef="#br0">41 0 9385,'0'0'18065,"-4"9"-17526,-3 10-279,0 0-1,2 0 1,0 1-1,1-1 1,0 1 0,2 0-1,0 23 1,2-43-254,0 1 0,0 0 1,0 0-1,0 0 0,0-1 1,0 1-1,0 0 0,0 0 0,1 0 1,-1-1-1,0 1 0,0 0 1,1 0-1,-1-1 0,1 1 1,-1 0-1,1-1 0,-1 1 0,1 0 1,-1-1-1,1 1 0,-1-1 1,1 1-1,0-1 0,-1 1 1,1-1-1,0 1 0,-1-1 0,1 0 1,0 1-1,0-1 0,-1 0 1,1 0-1,0 0 0,0 1 1,0-1-1,-1 0 0,1 0 1,0 0-1,0 0 0,0 0 0,0 0 1,-1-1-1,1 1 0,0 0 1,0 0-1,0-1 0,3 0 53,0 0 0,0-1 0,0 1 0,0-1 0,-1 0 0,1 0 0,-1 0 0,5-4 0,21-23 401,25-23-227,-51 50-230,0 0 0,0-1-1,0 1 1,1 1 0,-1-1-1,1 0 1,-1 1 0,1 0-1,0 0 1,-1 0 0,1 0 0,0 0-1,0 1 1,0 0 0,6 0-1,-8 0 22,-1 1 0,1 0 0,0 0 0,-1-1 0,1 1 0,-1 0 0,1 0 0,-1 1-1,1-1 1,-1 0 0,0 0 0,0 1 0,1-1 0,-1 1 0,0-1 0,0 1 0,-1-1 0,1 1 0,0-1-1,0 1 1,0 3 0,0-3-1,-1-1-1,1 1 1,-1 0-1,1-1 0,0 1 1,0 0-1,-1-1 1,1 1-1,0-1 1,1 1-1,-1-1 0,0 0 1,0 0-1,1 1 1,-1-1-1,0 0 1,1 0-1,-1 0 1,1 0-1,0-1 0,-1 1 1,1 0-1,-1-1 1,1 1-1,0-1 1,2 1-1,3-2-22,1 0 0,-1-1 0,0 0 0,0 0 0,0-1 0,-1 1 0,1-2 0,-1 1 0,1-1 0,11-8 0,25-14 0,-37 23 0,-1 1 0,0-1 0,1 2 0,0-1 0,-1 0 0,1 1 0,0 0 0,0 0 0,-1 1 0,1 0 0,0 0 0,11 1 0,-15 0 0,1 0 0,0 0 0,-1 1 0,1-1 0,-1 1 0,0-1 0,0 1 0,1 0 0,-1-1 0,0 1 0,0 0 0,0 0 0,-1 1 0,1-1 0,0 0 0,-1 1 0,0-1 0,1 1 0,-1-1 0,0 1 0,0-1 0,-1 1 0,1 0 0,0 0 0,-1-1 0,0 1 0,0 0 0,0 4 0,2 11-5544,-1-13 332,-1-12-101,-2-11-7958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09.438"/>
    </inkml:context>
    <inkml:brush xml:id="br0">
      <inkml:brushProperty name="width" value="0.025" units="cm"/>
      <inkml:brushProperty name="height" value="0.025" units="cm"/>
    </inkml:brush>
  </inkml:definitions>
  <inkml:trace contextRef="#ctx0" brushRef="#br0">1 1 19955,'0'0'5157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09.782"/>
    </inkml:context>
    <inkml:brush xml:id="br0">
      <inkml:brushProperty name="width" value="0.025" units="cm"/>
      <inkml:brushProperty name="height" value="0.025" units="cm"/>
    </inkml:brush>
  </inkml:definitions>
  <inkml:trace contextRef="#ctx0" brushRef="#br0">1 93 6278,'0'0'23644,"7"5"-22870,-5-3-707,1 0 1,-1-1-1,1 1 0,0-1 1,-1 0-1,1 0 1,0 0-1,0 0 1,0 0-1,0 0 0,0-1 1,0 1-1,0-1 1,0 0-1,0 0 0,5-1 1,-1-1 42,0 0-1,0 0 1,0-1-1,0 1 1,-1-2 0,1 1-1,9-7 1,-8 4-85,38-27 10,-44 32-36,0-1 0,0 0 1,0 0-1,0 0 0,0 0 1,0 0-1,-1-1 0,1 1 0,-1 0 1,0-1-1,1 1 0,-1-1 1,0 1-1,-1-1 0,1 0 1,0-4-1,-4 6 1,-1 1 0,1 0 0,0 0 0,-1 0 0,1 0 0,-1 0 0,-6 2 0,0 2 0,0 1 0,0 0 0,1 0 0,0 1 0,0 1 0,0-1 0,1 2 0,0-1 0,0 1 0,1 0 0,0 0 0,0 1 0,1 0 0,0 0 0,1 1 0,0 0 0,0 0 0,1 0 0,-3 12 0,6-19 0,1-1 0,0 1 0,-1-1 0,1 1 0,0 0 0,0-1 0,1 1 0,-1-1 0,0 1 0,1-1 0,0 1 0,-1-1 0,1 1 0,0-1 0,0 0 0,0 0 0,1 1 0,-1-1 0,1 0 0,-1 0 0,1 0 0,0 0 0,-1 0 0,1-1 0,0 1 0,0 0 0,0-1 0,0 0 0,1 1 0,-1-1 0,0 0 0,1 0 0,-1 0 0,0 0 0,4 0 0,9 2 0,0-1 0,0 0 0,0-1 0,29-1 0,-22 0 0,-8-1-392,0 1 0,0-2 0,19-4 0,-22 4-554,-1-2 0,1 1 0,-1-2 0,0 1 0,9-7 0,26-20-8882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54.844"/>
    </inkml:context>
    <inkml:brush xml:id="br0">
      <inkml:brushProperty name="width" value="0.025" units="cm"/>
      <inkml:brushProperty name="height" value="0.025" units="cm"/>
    </inkml:brush>
  </inkml:definitions>
  <inkml:trace contextRef="#ctx0" brushRef="#br0">62 0 11979,'0'0'14302,"-2"10"-13683,-21 73 514,14-60-551,2 2-1,1-1 1,1 1 0,-4 40-1,9-63-566,0-1 0,0 1 0,0-1-1,0 0 1,0 1 0,0-1 0,1 1 0,-1-1-1,0 0 1,1 1 0,-1-1 0,1 0-1,-1 1 1,1-1 0,0 0 0,-1 0 0,1 0-1,0 0 1,0 0 0,0 1 0,0-2-1,0 1 1,0 0 0,0 0 0,2 1 0,0-1 29,-1 0 0,0-1 0,1 1 0,-1-1 0,1 0 0,-1 0 0,0 0 0,1 0 0,-1 0 0,1-1 0,-1 1 0,1-1 0,3-1 0,4-1 94,0-2-1,0 1 1,0-1-1,-1-1 1,16-11-1,-6 1-137,0-1 0,-1 0 0,-1-2 0,-1 0 0,0-1 0,-2 0 0,0-2 0,16-33 0,-29 137 0,-5-58 0,-7 61 0,11-84 0,0 0 0,0-1 0,0 1 0,1-1 0,-1 1 0,0-1 0,0 1 0,0 0 0,0-1 0,1 1 0,-1-1 0,0 1 0,0-1 0,1 1 0,-1-1 0,0 1 0,1-1 0,-1 0 0,1 1 0,-1-1 0,1 1 0,-1-1 0,0 0 0,1 1 0,-1-1 0,1 0 0,0 0 0,-1 1 0,1-1 0,-1 0 0,1 0 0,0 0 0,26-1 0,23-18 0,-44 14-1036,0 1-1,1-2 1,-2 1 0,1-1-1,-1 1 1,1-2 0,6-11-1,2-6-6495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57.597"/>
    </inkml:context>
    <inkml:brush xml:id="br0">
      <inkml:brushProperty name="width" value="0.025" units="cm"/>
      <inkml:brushProperty name="height" value="0.025" units="cm"/>
    </inkml:brush>
  </inkml:definitions>
  <inkml:trace contextRef="#ctx0" brushRef="#br0">0 0 18642,'0'0'8658,"2"9"-8182,0 15-306,-1-10 17,0-1 0,1 1 0,7 25 0,-8-38-165,0 1 0,-1-1-1,1 0 1,0 0 0,0 0 0,0 0 0,1 0 0,-1 0 0,0 0-1,0 0 1,0-1 0,1 1 0,-1 0 0,0-1 0,1 1 0,-1-1-1,1 1 1,-1-1 0,1 1 0,-1-1 0,1 0 0,-1 0 0,0 0 0,1 0-1,-1 0 1,1 0 0,-1-1 0,1 1 0,-1 0 0,1-1 0,-1 1-1,1-1 1,-1 1 0,0-1 0,3-1 0,46-24 648,-38 18-603,-9 4-23,1 1-1,0 0 0,1 1 0,-1-1 0,0 1 0,1-1 1,-1 1-1,1 0 0,0 1 0,0-1 0,0 1 1,-1 0-1,1 1 0,0-1 0,10 1 0,-14 1-7,1 0-1,-1 0 0,1 0 1,-1 1-1,1-1 0,-1 0 1,0 1-1,0-1 0,0 1 1,0 0-1,0-1 0,0 1 1,0 0-1,0-1 0,0 1 1,-1 0-1,1 0 0,-1 0 1,0 0-1,1 0 1,-1 0-1,0 0 0,0-1 1,-1 5-1,7 19 240,-6-25-345,1 1 0,-1-1 0,1 1 0,-1-1 0,1 1 0,0-1 1,-1 0-1,1 1 0,-1-1 0,1 0 0,0 0 0,-1 1 0,1-1 0,0 0 1,0 0-1,-1 0 0,1 0 0,0 0 0,-1 0 0,1 0 0,0 0 1,-1 0-1,1 0 0,0 0 0,0 0 0,-1 0 0,1-1 0,0 1 0,-1 0 1,1-1-1,-1 1 0,1 0 0,0-1 0,-1 1 0,1-1 0,-1 1 1,1-1-1,-1 1 0,1-1 0,-1 1 0,1-1 0,-1 1 0,1-2 0,20-23-8231,-13 11 1895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57.970"/>
    </inkml:context>
    <inkml:brush xml:id="br0">
      <inkml:brushProperty name="width" value="0.025" units="cm"/>
      <inkml:brushProperty name="height" value="0.025" units="cm"/>
    </inkml:brush>
  </inkml:definitions>
  <inkml:trace contextRef="#ctx0" brushRef="#br0">15 132 14221,'0'0'5958,"9"-3"-3497,-3 1-2142,11-4 1564,0-1 0,30-18 0,-43 23-1689,-1 0-1,1 0 0,-1-1 1,1 1-1,-1-1 1,0 0-1,0 0 1,0 0-1,-1 0 1,1 0-1,-1-1 1,0 1-1,0-1 1,0 1-1,0-1 1,0 0-1,-1 0 1,0 0-1,1 0 0,0-8 1,-3 11-192,1 1 1,0-1 0,0 0-1,0 1 1,-1-1-1,1 0 1,0 1-1,-1-1 1,1 0-1,-1 1 1,1-1 0,-1 1-1,1-1 1,-1 1-1,1-1 1,-1 1-1,1-1 1,-1 1-1,0 0 1,1-1 0,-1 1-1,0 0 1,1 0-1,-1-1 1,0 1-1,1 0 1,-1 0-1,0 0 1,0 0 0,1 0-1,-1 0 1,0 0-1,1 0 1,-1 0-1,0 0 1,0 0-1,1 0 1,-1 1 0,0-1-1,1 0 1,-1 0-1,0 1 1,1-1-1,-1 0 1,0 1-1,0 0 1,-34 16-27,24-8 24,0 1 0,1 0 0,0 1 0,-13 18 0,18-23 0,1 1 0,0-1 0,0 1 0,1 0 0,0 0 0,0 0 0,1 0 0,0 1 0,0-1 0,-1 10 0,3-16 1,0 0 0,0 0 1,0 0-1,0-1 0,0 1 0,0 0 1,0 0-1,1 0 0,-1-1 0,0 1 0,1 0 1,-1 0-1,0-1 0,1 1 0,-1 0 1,1 0-1,-1-1 0,1 1 0,-1-1 0,1 1 1,0 0-1,-1-1 0,1 1 0,0-1 0,-1 0 1,1 1-1,0-1 0,0 1 0,31 4 35,30-16-390,0-15-4797,-5-8-7662,-30 14-938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58.388"/>
    </inkml:context>
    <inkml:brush xml:id="br0">
      <inkml:brushProperty name="width" value="0.025" units="cm"/>
      <inkml:brushProperty name="height" value="0.025" units="cm"/>
    </inkml:brush>
  </inkml:definitions>
  <inkml:trace contextRef="#ctx0" brushRef="#br0">176 14 16015,'0'0'9502,"-11"0"-8146,5 0-1199,1 0 0,-1 1 0,0 0 0,1 0 0,-1 0 0,0 0 1,1 1-1,0 0 0,-1 0 0,1 1 0,0-1 0,0 1 0,0 0 0,1 1 0,-1-1 0,-7 8 0,-31 38 1706,40-45-1752,0 0 1,0 0-1,1 0 0,0 0 0,0 1 0,0-1 0,0 1 1,1 0-1,-1-1 0,1 1 0,0 6 0,1-11-110,0 1 0,0 0 0,0 0 0,0-1-1,0 1 1,0 0 0,0 0 0,0-1 0,0 1-1,1 0 1,-1-1 0,0 1 0,1 0 0,-1-1-1,0 1 1,1 0 0,-1-1 0,1 1 0,-1-1-1,1 1 1,-1-1 0,1 1 0,-1-1 0,1 1 0,-1-1-1,1 0 1,0 1 0,-1-1 0,1 0 0,0 1-1,-1-1 1,2 0 0,31-2 6,-23 0-9,-1-1 1,0-1 0,0 1-1,15-9 1,-11 2 1,-1 0 0,0 0 0,-1-1 0,12-14 0,-19 19 0,1 1 0,-1-1 0,0 0 0,-1 0 0,1 0 0,-1 0 0,0-1 0,-1 1 0,0-1 0,0 0 0,2-11 0,-4 18 0,-1-1 0,1 1 0,-1 0 0,1 0 0,-1 0 0,1 0 0,-1 0 0,1 0 0,0 0 0,-1 0 0,1 0 0,-1 0 0,1 0 0,-1 0 0,1 0 0,-1 0 0,1 1 0,-1-1 0,1 0 0,0 0 0,-1 0 0,1 1 0,-1-1 0,1 0 0,0 0 0,-1 1 0,1-1 0,0 0 0,-1 1 0,1-1 0,0 0 0,0 1 0,-1-1 0,1 1 0,-16 13 0,11-9-621,-4 5-3936,9-10 4470,0 0-1,0 0 1,0 1-1,0-1 1,0 0 0,0 0-1,0 0 1,0 1-1,0-1 1,0 0-1,0 0 1,0 1 0,0-1-1,0 0 1,0 0-1,0 0 1,0 0-1,1 1 1,-1-1 0,0 0-1,0 0 1,0 0-1,0 0 1,0 1 0,0-1-1,1 0 1,-1 0-1,0 0 1,0 0-1,0 0 1,0 0 0,1 1-1,-1-1 1,0 0-1,0 0 1,0 0-1,1 0 1,-1 0 0,0 0-1,0 0 1,0 0-1,1 0 1,-1 0 0,0 0-1,0 0 1,1 0-1,-1 0 1,0 0-1,0 0 1,0 0 0,0 0-1,1-1 1,-1 1-1,0 0 1,0 0-1,4-1-5031,-2-5-2430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58.905"/>
    </inkml:context>
    <inkml:brush xml:id="br0">
      <inkml:brushProperty name="width" value="0.025" units="cm"/>
      <inkml:brushProperty name="height" value="0.025" units="cm"/>
    </inkml:brush>
  </inkml:definitions>
  <inkml:trace contextRef="#ctx0" brushRef="#br0">0 134 16464,'0'0'12048,"9"5"-10409,-5-3-1519,0 1 1,1-1-1,-1 0 0,1 0 0,0-1 1,-1 1-1,1-1 0,0 0 0,0-1 1,0 1-1,0-1 0,0 0 0,0 0 1,0 0-1,0-1 0,-1 1 0,1-1 1,0-1-1,0 1 0,7-4 0,6-2-91,0-2-1,-1 0 0,23-17 1,-35 23-31,1-1 1,-1 0-1,0-1 1,-1 1-1,1-1 1,-1 0-1,0 0 1,0 0-1,-1-1 1,1 1-1,-1-1 1,0 0-1,-1 0 1,3-7-1,-5 13 2,0-1 0,0 1 0,0 0 0,1-1 0,-1 1 0,0 0 0,0-1 0,0 1 0,0 0 0,0-1 0,0 1 0,0 0 0,0-1 0,0 1 0,0 0 0,0-1 0,0 1 0,0 0 0,0-1 0,0 1 0,-1 0 0,1-1 0,0 1 0,0 0 0,0 0 0,0-1 0,-1 1 0,1 0 0,0-1 0,0 1 0,-1 0 0,1 0 0,0 0 0,0-1 0,-1 1 0,1 0 0,0 0 0,-1 0 0,1 0 0,0-1 0,-1 1 0,1 0 0,0 0 0,-1 0 0,1 0 0,-21 6 0,-19 19 0,-27 36 0,61-56 0,0 1 0,1 1 0,0-1 0,0 1 0,1 0 0,0 0 0,0 1 0,-5 13 0,9-21 2,0 1-1,0 0 1,-1-1-1,1 1 1,0-1-1,0 1 1,0 0-1,0-1 1,0 1-1,0 0 1,0-1-1,1 1 1,-1-1-1,0 1 1,0 0 0,0-1-1,1 1 1,-1-1-1,0 1 1,1-1-1,-1 1 1,0-1-1,1 1 1,-1-1-1,1 1 1,-1-1-1,0 1 1,1-1-1,-1 0 1,1 1-1,-1-1 1,1 0 0,0 1-1,29 4 51,32-12-572,-8-8-3891,-1-6-4701,-21 5 566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7.066"/>
    </inkml:context>
    <inkml:brush xml:id="br0">
      <inkml:brushProperty name="width" value="0.025" units="cm"/>
      <inkml:brushProperty name="height" value="0.025" units="cm"/>
    </inkml:brush>
  </inkml:definitions>
  <inkml:trace contextRef="#ctx0" brushRef="#br0">278 0 18578,'0'0'8728,"-9"11"-7362,-6 6-769,1 2 0,1 0 0,-18 33 0,28-46-502,-1 1 0,1 0 0,0-1-1,0 2 1,1-1 0,0 0 0,0 0 0,0 1 0,1-1-1,1 1 1,-1-1 0,1 1 0,0-1 0,1 1 0,0-1-1,0 1 1,4 11 0,-3-16-95,0 0 0,0 0 0,1 0 0,-1-1 0,1 1 0,0-1 0,0 1 0,0-1 0,0 0 0,0 0 0,1 0 0,-1-1 0,0 1 0,1-1 0,-1 0 0,1 0 0,-1 0 0,1 0 0,0-1 0,0 1 0,-1-1 0,1 0 0,0 0 0,-1 0 0,8-2 0,1 1 0,1-1 0,0 0 0,-1-1 0,0 0 0,0-1 0,16-7 0,-1-4-462,24-9-1051,-52 38 531,-15 37 1182,-2-1 1,-29 57 0,22-53 360,21-43-500,-16 33 465,-30 51 1,44-84-465,-1-1 0,0-1-1,0 1 1,-1-1 0,0 0 0,-1-1 0,0 0 0,0 0-1,0-1 1,-18 10 0,23-15-62,1 0 0,-1 0 0,0 0 0,1-1 0,-1 0 0,0 0 0,0 0 0,0 0 0,0 0 0,0-1 0,0 1 0,0-1 0,0 0 0,0-1 0,0 1 0,0-1 0,0 1 0,0-1 0,0-1 0,1 1 0,-1 0 0,0-1 0,1 0 0,-1 0 0,1 0 0,-1 0 0,1 0 0,0-1 0,0 1 0,0-1 0,0 0 0,1 0 0,-1 0 0,1 0 0,-1-1 0,1 1 0,-2-5 0,-1-2 0,1 0 0,0-1 0,1 1 0,0-1 0,1 1 0,0-1 0,0 0 0,1 0 0,1 0 0,0 0 0,0 0 0,4-19 0,-1 18-115,1 0 0,1 0 0,0 1 0,0-1 0,1 1 0,1 1 0,0-1 0,0 1 0,1 0 0,0 0 0,1 1 0,0 0 0,18-13 0,15-8-2025,87-50 0,-122 76 1918,56-31-6911,0 1-3773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59.249"/>
    </inkml:context>
    <inkml:brush xml:id="br0">
      <inkml:brushProperty name="width" value="0.025" units="cm"/>
      <inkml:brushProperty name="height" value="0.025" units="cm"/>
    </inkml:brush>
  </inkml:definitions>
  <inkml:trace contextRef="#ctx0" brushRef="#br0">153 153 18802,'0'0'3801,"-10"3"-214,-2 1-3002,0 0 1,1 1-1,0 1 0,0 0 1,1 0-1,-10 9 0,15-12-454,1 0-1,0 1 1,0-1-1,0 1 1,0 0-1,1 0 1,-1 1-1,1-1 1,0 1-1,0 0 1,1-1-1,0 1 1,0 0-1,0 1 1,0-1-1,1 0 1,-1 0-1,0 9 1,3-12-131,-1-1 0,1 0 0,-1 0 0,1 0 0,0 0 0,-1 0 0,1 0 0,0 0 0,0-1 0,0 1 0,-1 0 0,1 0 0,0 0 0,0-1 0,0 1 0,0-1 0,0 1 0,0-1 0,1 1 0,-1-1 0,0 1 0,0-1 0,0 0 0,0 0 0,0 1 0,1-1 0,-1 0 0,0 0 0,0 0 0,0-1 0,1 1 0,-1 0 0,2-1 0,43-6 0,-35 2 0,0 0 0,-1 0 0,0-1 0,0-1 0,-1 1 0,1-2 0,-1 1 0,-1-1 0,0-1 0,0 1 0,10-16 0,8-14 0,32-63 0,-51 88 0,17-37 0,-24 45 0,-17 30 0,15-22 0,-12 21 0,-24 51 0,35-69 0,1 0 0,-1 1 0,1-1 0,1 0 0,-1 1 0,1-1 0,0 1 0,1-1 0,0 1 0,0 0 0,0-1 0,1 1 0,0-1 0,3 13 0,-3-17-94,0 0 0,0 0-1,0-1 1,0 1 0,0 0 0,0-1 0,1 1 0,-1-1-1,1 0 1,-1 1 0,1-1 0,-1 0 0,4 2-1,27 6-4522,-8-8-3412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8:59.984"/>
    </inkml:context>
    <inkml:brush xml:id="br0">
      <inkml:brushProperty name="width" value="0.025" units="cm"/>
      <inkml:brushProperty name="height" value="0.025" units="cm"/>
    </inkml:brush>
  </inkml:definitions>
  <inkml:trace contextRef="#ctx0" brushRef="#br0">209 9 9321,'0'0'20414,"-12"-3"-19293,5 1-1019,1 1 0,-1 0 0,1 0 0,-1 0 0,1 1 0,-1 0 0,1 0 0,-1 1 0,0 0 0,1 0 0,0 1 0,-1-1 0,1 2 0,0-1 0,0 0 0,0 1 0,-10 7 0,10-7-69,-36 26 27,40-27-61,0-1 0,0 1 0,0 0 0,0-1 0,1 1 0,-1 0 0,1 0 0,-1 0 0,1 0 0,0 0 0,0 0 0,0 1 0,0-1 0,0 0 0,0 1 0,1-1 0,-1 3 0,5-3 1,1-1 0,-1 0 0,1 0 0,-1 0 0,1-1 0,-1 1 0,1-1 0,-1 0 0,1 0 0,6-2 0,-4 2 0,80-7 0,-61 4 0,-1 1 0,0 1 0,39 3 0,-63-2 0,0 0 0,0 0 0,-1 0 0,1 0 0,0 0 0,-1 0 0,1 0 0,0 0 0,0 0 0,-1 0 0,1 1 0,0-1 0,-1 0 0,1 0 0,0 1 0,-1-1 0,1 0 0,-1 1 0,1-1 0,0 1 0,-1-1 0,1 1 0,-1-1 0,1 1 0,-1-1 0,0 1 0,1 0 0,-1-1 0,0 1 0,1 0 0,-1-1 0,0 1 0,0 0 0,1-1 0,-1 1 0,0 0 0,0 0 0,0-1 0,0 1 0,0 0 0,0-1 0,0 1 0,0 0 0,0 0 0,0-1 0,-1 1 0,1 0 0,0-1 0,0 1 0,-1 1 0,-1 0 0,1 1 0,-1-1 0,1 1 0,-1-1 0,0 0 0,0 1 0,0-1 0,-1 0 0,1 0 0,-5 2 0,-18 9-681,0-1 0,-1-1 0,-27 7 0,32-13-1028,1 0 0,-1-1 0,0 0 0,-24-1 0,56-3-12294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2.221"/>
    </inkml:context>
    <inkml:brush xml:id="br0">
      <inkml:brushProperty name="width" value="0.025" units="cm"/>
      <inkml:brushProperty name="height" value="0.025" units="cm"/>
    </inkml:brush>
  </inkml:definitions>
  <inkml:trace contextRef="#ctx0" brushRef="#br0">1 89 7911,'8'-14'10772,"11"3"-6857,27-6-3376,-35 14 1046,21-7-720,0 1 0,0 1 0,1 2-1,0 2 1,38-1 0,-70 5-864,0-1 1,0 1-1,-1 0 1,1 0-1,0 0 1,0 0-1,0 0 1,0 0-1,-1 0 0,1 0 1,0 0-1,0 1 1,0-1-1,-1 0 1,1 0-1,0 1 1,0-1-1,0 0 0,-1 1 1,1-1-1,0 1 1,-1-1-1,1 1 1,0-1-1,-1 1 1,1 0-1,-1-1 0,1 1 1,-1 0-1,1-1 1,-1 1-1,0 0 1,1 0-1,-1-1 1,0 1-1,1 0 0,-1 0 1,0 0-1,0 0 1,0-1-1,0 1 1,0 0-1,0 0 1,0 0-1,0 0 0,0-1 1,0 1-1,0 0 1,-1 0-1,1 0 1,0-1-1,0 1 1,-1 0-1,1 0 0,-1-1 1,1 1-1,-1 0 1,0 0-1,-2 5 38,-1 0 1,1 0-1,-1-1 0,-1 1 0,-8 8 0,-48 32 305,42-33 50,-33 29 0,51-41-394,0-1 0,0 1 0,1 0-1,-1-1 1,0 1 0,1 0 0,-1-1 0,1 1 0,-1 0 0,1 0-1,-1 0 1,1-1 0,-1 1 0,1 0 0,0 0 0,0 0 0,-1 0-1,1 0 1,0 0 0,0-1 0,0 1 0,0 0 0,0 0 0,0 0-1,0 0 1,1 2 0,-1-2 2,1 0 0,0 0 0,0 0 0,0 0 0,0 0 0,0 0 0,1 0 0,-1 0 0,0 0 0,0-1-1,1 1 1,-1 0 0,0-1 0,1 1 0,1 0 0,13 2 26,-1 0 0,29 2 0,-20-2-16,-13-1-18,0 0 1,-1 1-1,1 0 1,-1 1 0,1 0-1,14 9 1,-23-12-2,0 1 0,1-1 1,-1 1-1,0 0 0,1 0 0,-1 0 1,0 0-1,-1 0 0,1 0 1,0 0-1,-1 1 0,1-1 1,-1 1-1,1-1 0,-1 1 1,0 0-1,0-1 0,-1 1 0,1 0 1,0 0-1,-1-1 0,0 1 1,1 0-1,-1 0 0,0 0 1,-1 0-1,1-1 0,0 1 1,-1 0-1,-1 5 0,0-3 53,-1-1-1,0 1 0,0 0 1,0-1-1,-1 1 0,0-1 1,1 0-1,-1 0 1,-1 0-1,1-1 0,-1 1 1,1-1-1,-1 0 0,0-1 1,0 1-1,-7 2 1,-9 4 205,0-2 1,-38 9 0,-12-4-252,67-12 0,1 1 0,0-1 0,-1 0 0,1 0 0,-1 0 0,1 0 0,0-1 0,-1 1 0,1-1 0,0 0 0,-1 0 0,1 0 0,0 0 0,0-1 0,0 1 0,0-1 0,0 0 0,-3-2 0,5 3-47,1 1-1,0 0 1,-1-1 0,1 1-1,0 0 1,0-1 0,-1 1-1,1-1 1,0 1 0,0 0-1,0-1 1,-1 1 0,1-1-1,0 1 1,0-1 0,0 1-1,0 0 1,0-1 0,0 1-1,0-1 1,0 1 0,0-1-1,0 1 1,0-1-1,0 1 1,0 0 0,1-1-1,-1 1 1,0-1 0,0 1-1,0 0 1,1-1 0,-1 1-1,0-1 1,0 1 0,1 0-1,-1-1 1,0 1 0,1 0-1,-1 0 1,0-1 0,1 1-1,-1 0 1,1 0 0,-1-1-1,0 1 1,1 0 0,-1 0-1,1 0 1,-1 0 0,1 0-1,0 0 1,33-6-6133,-17 4 1208,9-6-7984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3.201"/>
    </inkml:context>
    <inkml:brush xml:id="br0">
      <inkml:brushProperty name="width" value="0.025" units="cm"/>
      <inkml:brushProperty name="height" value="0.025" units="cm"/>
    </inkml:brush>
  </inkml:definitions>
  <inkml:trace contextRef="#ctx0" brushRef="#br0">260 32 5125,'10'-3'9961,"2"-2"-8212,39-13 1934,-16 12 2026,-33 10-2615,-13 11-2451,-24 17-145,-2-1 0,-1-2 0,-1-2-1,-49 26 1,16-9-184,65-40-314,3-3 0,1 1 0,0-1 0,-1 1 0,1 0 0,0 0 0,0 1 0,0-1 0,1 1 0,-1-1 0,0 1 0,1 0 0,-4 5 0,47-6 0,128 8-569,-149-7 390,1 1-1,-1 1 1,-1 1-1,1 0 0,-1 1 1,22 12-1,-39-17-453,1-1 1,-1 0-1,0 0 0,1-1 0,-1 1 0,1 0 0,-1-1 1,1 1-1,-1-1 0,5 0 0,6 0-7236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3.712"/>
    </inkml:context>
    <inkml:brush xml:id="br0">
      <inkml:brushProperty name="width" value="0.025" units="cm"/>
      <inkml:brushProperty name="height" value="0.025" units="cm"/>
    </inkml:brush>
  </inkml:definitions>
  <inkml:trace contextRef="#ctx0" brushRef="#br0">144 1 23254,'0'0'6636,"-5"12"-5344,-6 8-867,3-6-280,1-1 0,0 2 0,1-1 0,1 1 0,0 0 0,1 0 0,-4 24 0,8-38-147,1 0 1,-1 1-1,1-1 1,-1 0-1,1 0 0,-1 1 1,1-1-1,-1 0 1,1 0-1,0 0 0,0 0 1,0 0-1,0 0 1,0 0-1,0 0 1,0 0-1,0 0 0,0 0 1,0-1-1,0 1 1,0 0-1,1-1 0,-1 1 1,0-1-1,1 1 1,-1-1-1,0 0 0,0 0 1,1 1-1,-1-1 1,1 0-1,1 0 0,57 0-167,-42-1 60,6 1-175,-14-1 211,0 0 0,0 1 0,0 1 0,0 0 0,-1 0 0,16 4 0,-23-4 72,0 0 0,-1 0 0,1 0-1,0 0 1,0 0 0,0 1 0,-1-1 0,1 1-1,-1-1 1,1 1 0,-1-1 0,1 1 0,-1 0-1,0 0 1,0-1 0,0 1 0,0 0 0,0 0-1,-1 0 1,1 0 0,0 0 0,-1 0 0,1 1-1,-1-1 1,0 0 0,0 0 0,0 0-1,0 0 1,0 0 0,0 0 0,-1 1 0,1-1-1,-1 0 1,1 0 0,-3 3 0,1 1 46,0 0 0,0 0 0,-1-1 0,0 0 0,0 1 0,-1-1 1,1 0-1,-1-1 0,0 1 0,-1-1 0,1 0 0,-7 5 0,-63 42 530,67-47-567,-4 4-8,-1-1 0,0 0 0,-1-1 0,1 0 0,-1-1 0,0 0 0,0-2 0,-1 1 0,1-1 0,-17 1 0,28-4-111,1-1-1,0 1 1,-1 0 0,1 0 0,-1-1-1,1 1 1,0-1 0,-1 1 0,1-1-1,0 0 1,0 0 0,-1 1-1,1-1 1,0 0 0,0 0 0,0 0-1,0 0 1,0 0 0,0 0 0,0-1-1,0 1 1,1 0 0,-1 0-1,0-1 1,1 1 0,-1 0 0,1-1-1,-1 1 1,1-1 0,0 1 0,-1-2-1,-3-52-8164,4 42 5427,0-28-10459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4.072"/>
    </inkml:context>
    <inkml:brush xml:id="br0">
      <inkml:brushProperty name="width" value="0.025" units="cm"/>
      <inkml:brushProperty name="height" value="0.025" units="cm"/>
    </inkml:brush>
  </inkml:definitions>
  <inkml:trace contextRef="#ctx0" brushRef="#br0">0 123 14478,'0'0'9865,"59"-45"-6181,-31 27-2019,3 2-800,2 2-545,0 4-320,4 1-1185,-4 4-2594,-2 0-4357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5.795"/>
    </inkml:context>
    <inkml:brush xml:id="br0">
      <inkml:brushProperty name="width" value="0.025" units="cm"/>
      <inkml:brushProperty name="height" value="0.025" units="cm"/>
    </inkml:brush>
  </inkml:definitions>
  <inkml:trace contextRef="#ctx0" brushRef="#br0">40 1 12236,'0'0'5092,"0"12"-2999,-1 42 1404,-16 101-1,-3 46-538,19-199-2939,1 1-1,0 0 1,0-1 0,0 1-1,0 0 1,1-1 0,-1 1 0,1-1-1,0 1 1,0 0 0,0-1 0,0 1-1,0-1 1,0 0 0,1 1 0,2 3-1,-2-5 16,-1-1-1,1 1 0,-1 0 1,1-1-1,0 1 1,-1-1-1,1 0 0,-1 0 1,1 1-1,0-1 1,0 0-1,-1 0 0,1-1 1,0 1-1,-1 0 0,1-1 1,-1 1-1,1 0 1,0-1-1,-1 0 0,1 1 1,-1-1-1,1 0 0,-1 0 1,0 0-1,1 0 1,-1 0-1,2-2 0,10-8 275,0 0-1,-1 0 0,15-19 0,21-20-9,-48 49-303,1 1 0,-1-1 0,1 1 0,-1-1 1,0 1-1,1 0 0,-1-1 0,1 1 0,-1 0 0,1-1 0,-1 1 0,1 0 0,-1 0 0,1 0 1,-1-1-1,1 1 0,0 0 0,-1 0 0,1 0 0,-1 0 0,1 0 0,-1 0 0,1 0 0,0 0 0,-1 0 1,1 0-1,-1 0 0,1 1 0,-1-1 0,1 0 0,0 0 0,6 19-56,-6 37 99,-2-44-13,0 19 23,0-19-40,1-1 0,0 0 0,0 0 0,1 0 0,4 20 0,-4-30-5,-1 0 0,1 0 0,-1 0 0,1 0 0,-1 1 0,1-1 0,0 0 0,0 0 0,0 0 0,0 0 0,0 0 0,-1-1 0,2 1 0,-1 0 0,0 0 0,0-1 0,0 1 0,0 0 0,0-1 0,1 1 0,-1-1 0,0 0 0,0 1-1,1-1 1,-1 0 0,0 0 0,0 0 0,1 0 0,-1 0 0,0 0 0,1 0 0,-1 0 0,0 0 0,1-1 0,-1 1 0,0 0 0,0-1 0,0 1 0,1-1 0,0 0 0,4-2 34,0 0 1,-1 0 0,1 0-1,-1-1 1,1 1-1,7-9 1,2-4 4,0 0 0,-1-1 0,19-31 0,-28 39-33,0 0 0,0 0-1,-1-1 1,0 1 0,-1-1 0,0 0 0,0 0-1,-1 0 1,1-21 0,-3 31-9,0 0 0,0 0 0,0 0 0,1 0 0,-1 0 0,0 0 0,0-1 0,0 1 0,0 0 0,-1 0 0,1 0 0,0 0 0,0 0 0,0 0 0,0-1 0,0 1 0,0 0 0,0 0 0,0 0 0,0 0 0,0 0 0,0 0 0,0 0 0,0 0 0,0-1 0,0 1 0,-1 0 0,1 0 0,0 0 0,0 0 0,0 0 0,0 0 0,0 0 0,0 0 0,0 0 0,0 0 0,-1 0 0,1 0 0,0 0 0,0 0 0,0 0 0,0 0 0,0 0 0,0 0 0,-1 0 0,1 0 0,0 0 0,0 0 0,0 0 0,0 0 0,0 0 0,0 0 0,-1 0 0,1 0 0,0 0 0,0 0 0,0 0 0,0 0 0,0 0 0,0 0 0,0 0 0,0 1 0,0-1 0,-1 0 0,-10 10 0,-8 15 0,10-9 0,0-3 0,1 0 0,0 0 0,1 1 0,0 1 0,1-1 0,1 1 0,0 0 0,1 0 0,-2 19 0,6-33 0,0 0 0,1-1 0,-1 1 0,0 0 0,1 0 0,-1-1 0,1 1 0,-1-1 0,0 1 0,1 0 0,-1-1 0,1 1 0,0-1 0,-1 1 0,1-1 0,-1 1 0,1-1 0,0 0 0,-1 1 0,1-1 0,0 0 0,0 1 0,-1-1 0,1 0 0,0 0 0,0 0 0,-1 1 0,1-1 0,0 0 0,0 0 0,-1 0 0,1 0 0,0-1 0,0 1 0,-1 0 0,1 0 0,0 0 0,0-1 0,-1 1 0,1 0 0,1-1 0,35-13 0,-24 4 0,-1 0 0,1 0 0,-2-1 0,1 0 0,-1-1 0,-1-1 0,0 1 0,-1-2 0,-1 1 0,0-1 0,0 0 0,9-27 0,-22 56 0,2-6 0,0 0 0,0 0 0,1 0 0,0 1 0,1-1 0,0 1 0,0-1 0,1 1 0,2 17 0,-1-26 0,0 0 0,0 0 0,0 0 0,0 0 0,0 0 0,1 0 0,-1-1 0,0 1 0,0 0 0,1-1 0,-1 1 0,0-1 0,1 1 0,-1-1 0,0 0 0,1 0 0,-1 1 0,1-1 0,-1 0 0,0 0 0,1 0 0,-1-1 0,1 1 0,1-1 0,36-7 0,-28 1 0,-1 0 0,0 0 0,-1 0 0,1-2 0,-1 1 0,-1-1 0,0 0 0,0-1 0,-1 0 0,0 0 0,-1 0 0,0-1 0,8-20 0,-19 41-9,0 2 0,1-1 0,0 0 0,1 1 0,0 0 0,1-1-1,0 1 1,1 0 0,0 17 0,2-28-130,0 1 1,-1-1-1,1 0 0,0 0 0,0 1 1,0-1-1,0 0 0,0 0 0,0 0 0,0 0 1,0 0-1,0 0 0,1 0 0,-1 0 1,0-1-1,1 1 0,-1 0 0,0-1 1,1 1-1,-1-1 0,1 0 0,-1 1 0,1-1 1,-1 0-1,1 0 0,2 0 0,46 0-6847,-43 0 5009,18-3-4793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7.174"/>
    </inkml:context>
    <inkml:brush xml:id="br0">
      <inkml:brushProperty name="width" value="0.025" units="cm"/>
      <inkml:brushProperty name="height" value="0.025" units="cm"/>
    </inkml:brush>
  </inkml:definitions>
  <inkml:trace contextRef="#ctx0" brushRef="#br0">260 48 10730,'1'-1'576,"0"-1"0,0 0 0,0 0 0,-1 1 0,1-1 0,-1 0-1,1 0 1,-1 0 0,0 0 0,0 0 0,0 0 0,0 0 0,0 0 0,0-2 0,-1 3-351,1 0 1,0 1 0,-1-1 0,1 0 0,-1 0-1,1 0 1,-1 1 0,1-1 0,-1 0 0,0 1-1,1-1 1,-1 0 0,0 1 0,0-1 0,0 1-1,1-1 1,-1 1 0,0-1 0,0 1 0,-1-1-1,-6 0 170,1 0 0,0 0 0,0 1 0,0 0 0,-1 0 1,-7 2-1,9-2-323,-3 2 135,-1 0 0,1 0 0,0 0-1,0 1 1,0 1 0,0 0 0,1 0 0,-1 1-1,1 0 1,0 0 0,0 0 0,1 1 0,-12 12 0,14-13-70,0 1 0,0-1 0,0 1 1,1 0-1,0 0 0,0 0 1,0 1-1,1 0 0,0-1 0,0 1 1,1 0-1,0 0 0,0 1 1,0-1-1,1 0 0,1 1 0,-1-1 1,1 9-1,0-15-133,0 1 0,1-1-1,-1 0 1,1 1 0,-1-1-1,1 1 1,-1-1 0,1 0 0,0 1-1,-1-1 1,1 0 0,0 0 0,0 1-1,0-1 1,0 0 0,0 0 0,0 0-1,1 0 1,-1-1 0,0 1 0,0 0-1,1 0 1,1 0 0,1 1 7,1-1 1,-1 0-1,1 0 1,-1 0-1,0-1 1,1 1-1,-1-1 1,6-1 0,1 0 5,0 0 0,0-1 1,0 0-1,-1-1 0,1 0 1,10-5-1,-8 1-17,0 0 0,0-1 0,-1 0 0,0-1 0,-1 0 0,15-16 0,-21 20 0,0-1 0,-1 1 0,0-1 0,0 0 0,0 0 0,-1-1 0,0 1 0,0-1 0,0 0 0,-1 1 0,0-1 0,-1 0 0,1 0 0,-1 0 0,0-9 0,-1 16 0,0 0 0,0 0 0,0 0 0,0 0 0,0-1 0,0 1 0,0 0 0,0 0 0,0 0 0,0-1 0,0 1 0,0 0 0,0 0 0,0 0 0,0 0 0,0-1 0,0 1 0,0 0 0,0 0 0,-1 0 0,1 0 0,0-1 0,0 1 0,0 0 0,0 0 0,0 0 0,0 0 0,-1 0 0,1 0 0,0-1 0,0 1 0,0 0 0,0 0 0,0 0 0,-1 0 0,1 0 0,0 0 0,0 0 0,0 0 0,-1 0 0,1 0 0,0 0 0,0 0 0,0 0 0,0 0 0,-1 0 0,1 0 0,-11 6 0,-7 13 0,14-12 0,0 1 0,1-1 0,0 1 0,0 0 0,1 0 0,-2 9 0,4-16 0,-1 1 0,1-1 0,-1 1 0,1-1 0,0 1 0,0-1 0,0 1 0,0-1 0,0 1 0,0-1 0,0 1 0,0-1 0,1 1 0,-1-1 0,0 1 0,1-1 0,0 1 0,-1-1 0,1 0 0,0 1 0,0-1 0,-1 0 0,1 1 0,0-1 0,0 0 0,0 0 0,1 0 0,-1 0 0,0 0 0,0 0 0,0 0 0,1-1 0,-1 1 0,1 0 0,-1-1 0,0 1 0,1-1 0,-1 1 0,3-1 0,6 1 0,0-1 0,0 0 0,0 0 0,0-1 0,0-1 0,0 0 0,0 0 0,-1-1 0,1 0 0,-1-1 0,1 0 0,-1 0 0,0-1 0,-1 0 0,1-1 0,-1 0 0,0 0 0,-1-1 0,1 0 0,-1 0 0,-1 0 0,1-1 0,-1 0 0,5-11 0,-11 19 0,0 0 0,0 0 0,0 0 0,0 0 0,0 0 0,0 0 0,0 0 0,0 0 0,0 0 0,0 0 0,-1 0 0,1 0 0,0 0 0,0 0 0,0 0 0,0 0 0,0 0 0,0 0 0,0 0 0,-11 15 0,-13 27 0,23-40 0,0 0 0,1 0 0,-1-1 0,0 1 0,1 0 0,-1 0 0,1 0 0,-1 0 0,1 0 0,0 0 0,0 0 0,0 0 0,0 0 0,0 0 0,0-1 0,1 1 0,-1 0 0,1 0 0,-1 0 0,1 0 0,1 3 0,-1-4 0,0-1 0,1 1 0,-1 0 0,0 0 0,1-1 0,-1 1 0,0-1 0,1 1 0,-1-1 0,1 0 0,-1 0 0,0 1 0,1-1 0,-1 0 0,1 0 0,-1 0 0,1-1 0,-1 1 0,1 0 0,-1 0 0,3-2 0,4 0 0,-1-1 0,1 0 0,0 0 0,-1-1 0,0 0 0,0 0 0,0-1 0,12-10 0,9-12 0,-33 61 0,2-28 0,1-2 0,0 0 0,0 1 0,0-1 0,1 0 0,-1 1 0,1-1 0,0 1 0,0-1 0,1 1 0,-1-1 0,1 1 0,0-1 0,1 9 0,1-12 0,-1 0 0,1 0 0,-1 0 0,1 0 0,-1 0 0,1-1 0,-1 1 0,1-1 0,0 1 0,-1-1 0,1 0 0,0 0 0,0 0 0,-1 0 0,1 0 0,0 0 0,3-1 0,32-3 0,39-22 0,-64 20 0,1 1 0,0 0 0,0 1 0,0 0 0,0 2 0,1-1 0,15 0 0,-28 3 0,0 0 0,0 0 0,0 0 0,0 0 0,0 0 0,0 1 0,0-1 0,0 0 0,0 1 0,0-1 0,0 0 0,0 1 0,-1-1 0,1 1 0,0 0 0,0-1 0,0 1 0,-1-1 0,1 1 0,0 0 0,-1 0 0,1-1 0,0 1 0,-1 0 0,1 0 0,-1 0 0,0 0 0,1 0 0,-1 0 0,1 0 0,-1 0 0,0 0 0,0 0 0,0 0 0,0 0 0,0 0 0,0 0 0,0 0 0,0 1 0,7 21 0,-7-23 0,1 1 0,-1-1 0,1 1 0,-1-1 0,1 0 0,-1 1 0,1-1 0,-1 0 0,1 0 0,-1 1 0,1-1 0,-1 0 0,1 0 0,-1 0 0,1 0 0,0 0 0,-1 0 0,1 0 0,-1 0 0,1 0 0,-1 0 0,1 0 0,0 0 0,-1 0 0,1 0 0,-1 0 0,1-1 0,-1 1 0,1 0 0,-1 0 0,1-1 0,-1 1 0,1 0 0,-1-1 0,1 1 0,-1 0 0,1-1 0,-1 1 0,0-1 0,1 1 0,-1-1 0,0 1 0,1-1 0,-1 1 0,0-1 0,0 1 0,1-2 0,13-25 0,-14 27 0,5-14 0,-1 0 0,0 0 0,-1 0 0,-1 0 0,0-1 0,-1-20 0,0 20 0,-1 14-2,0 0 1,1 1-1,-1-1 1,1 0-1,-1 0 1,1 0-1,0 1 1,-1-1-1,1 0 1,0 1-1,0-1 1,-1 1-1,1-1 1,0 1-1,0-1 1,0 1-1,-1-1 1,1 1-1,0 0 1,0 0-1,0-1 1,0 1-1,0 0 0,0 0 1,0 0-1,0 0 1,0 0-1,0 0 1,0 0-1,1 1 1,34 1-638,-34-2 530,33 4-4302,-11-4-3814,-6 0-4032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7.906"/>
    </inkml:context>
    <inkml:brush xml:id="br0">
      <inkml:brushProperty name="width" value="0.025" units="cm"/>
      <inkml:brushProperty name="height" value="0.025" units="cm"/>
    </inkml:brush>
  </inkml:definitions>
  <inkml:trace contextRef="#ctx0" brushRef="#br0">147 68 8360,'13'-16'8015,"-11"13"-7057,0 0 0,0-1 0,-1 1 0,1 0 0,-1-1 0,1 1 0,-1-1 1,0 1-1,0-1 0,-1 1 0,1-6 0,-1 9-840,-1 0 0,1-1 0,0 1-1,-1-1 1,1 1 0,-1 0 0,1-1 0,-1 1 0,1 0 0,0-1 0,-1 1 0,0 0 0,1 0 0,-1-1 0,1 1 0,-1 0 0,1 0 0,-1 0 0,1 0 0,-1 0 0,0 0 0,1 0-1,-1 0 1,1 0 0,-1 0 0,1 0 0,-1 0 0,0 0 0,0 1 0,-20 3 534,10 0-601,1 0-1,0 1 0,0 0 1,0 1-1,0 0 0,1 1 1,0 0-1,1 0 0,0 1 1,0 0-1,0 1 0,1 0 1,-11 17-1,17-25-62,1 0 0,-1 0 0,1 0 0,0 0 0,0 0-1,0 1 1,-1-1 0,1 0 0,0 0 0,0 0 0,0 0 0,0 0 0,1 0 0,-1 0 0,0 0 0,0 0-1,1 0 1,-1 0 0,0 0 0,1 0 0,-1 0 0,1 0 0,0 0 0,-1 0 0,1-1 0,0 1 0,-1 0-1,1 0 1,0 0 0,0-1 0,0 1 0,-1-1 0,1 1 0,0 0 0,0-1 0,0 0 0,0 1 0,0-1-1,0 1 1,0-1 0,0 0 0,0 0 0,2 0 0,56 6-858,-44-6 686,8 1-42,-11-1 173,-1 0 0,1 1 0,0 0-1,-1 1 1,1 0 0,-1 1 0,1 0 0,-1 0 0,17 10-1,-26-13 67,-1 1-1,0 0 0,0 0 0,0-1 0,-1 1 0,1 0 1,0 0-1,0 0 0,0 0 0,-1 0 0,1 0 0,0 0 1,-1 1-1,1-1 0,-1 0 0,1 0 0,-1 0 1,0 0-1,1 1 0,-1-1 0,0 0 0,0 0 0,0 1 1,0-1-1,0 0 0,0 1 0,0-1 0,-1 0 0,1 0 1,0 0-1,-1 1 0,1-1 0,-1 0 0,1 0 0,-1 0 1,1 0-1,-1 0 0,0 0 0,0 0 0,0 0 0,1 0 1,-1 0-1,0 0 0,0 0 0,0 0 0,0-1 0,-3 2 1,-3 4 255,-1 0 1,0-1-1,0 0 1,-17 6 0,12-5-232,0-1 1,-1 0 0,1-1 0,-1 0 0,0-2 0,0 1 0,0-2-1,0 0 1,-1 0 0,-20-3 0,35 2-90,0 0 0,0 0 0,0-1 0,-1 1 0,1 0 0,0 0 0,0 0 0,0 0 0,0-1 0,0 1 0,0 0 0,0 0 0,0 0 0,0-1 0,0 1 0,0 0 0,0 0 0,0 0 0,0-1 0,0 1 0,0 0 0,0 0-1,0 0 1,0-1 0,0 1 0,0 0 0,0 0 0,0 0 0,0-1 0,0 1 0,0 0 0,1 0 0,-1 0 0,0 0 0,0-1 0,0 1 0,0 0 0,0 0 0,1 0 0,-1 0 0,0 0 0,0 0 0,0-1 0,1 1 0,-1 0 0,0 0 0,8-5-2070,0 1 1,1 0-1,-1 0 0,18-4 1,-7 2-1396,19-7-4608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11:39:08.542"/>
    </inkml:context>
    <inkml:brush xml:id="br0">
      <inkml:brushProperty name="width" value="0.025" units="cm"/>
      <inkml:brushProperty name="height" value="0.025" units="cm"/>
    </inkml:brush>
  </inkml:definitions>
  <inkml:trace contextRef="#ctx0" brushRef="#br0">165 0 22421,'0'0'2888,"-6"9"-85,-24 37-1343,-46 96 0,66-121-1243,1 2 0,2-1 0,0 1 0,1 0-1,1 1 1,1-1 0,0 35 0,4-54-217,0-1 0,0 1 0,1 0 0,0 0 0,0 0 0,0-1 0,0 1 0,3 4 0,-4-7 0,1 0 0,-1 0 0,1 0 0,-1 0 0,1 0 0,-1 0 0,1 0 0,0-1 0,0 1 0,-1 0 0,1 0 0,0-1 0,0 1 0,0 0 0,0-1 0,0 1 0,0-1 0,0 0 0,0 1 0,0-1 0,0 0 0,0 1 0,0-1 0,0 0 0,0 0 0,0 0 0,0 0 0,0 0 0,0 0 0,0 0 0,0 0 0,0 0 0,0-1 0,2 0 0,-2 1-42,0-1 1,1 0-1,-1 0 1,0-1-1,0 1 0,0 0 1,0 0-1,0 0 1,0-1-1,0 1 1,-1 0-1,1-1 0,0 1 1,-1-1-1,1 1 1,-1-1-1,1 1 0,-1-1 1,0 1-1,0-3 1,3-36-1796,-2 33 1440,0-14-1244,0-46-2774,-1 62 4142,-1 0-1,1 1 1,-1-1-1,0 0 0,0 1 1,0-1-1,-1 0 1,0 1-1,0 0 1,-4-8-1,6 12 141,14 1-81,3 2 81,45 7-2937,84 4 0,-54-20 10590,-95 7-4286,-30 14-1058,26-9-1881,0-1 0,1 1-1,0 0 1,0 1-1,1 0 1,0-1-1,0 2 1,1-1-1,-1 0 1,2 1 0,-1 0-1,1 0 1,0 0-1,0 0 1,1 1-1,-1 13 1,3-21-288,0-1 1,0 1-1,0 0 1,0 0-1,0-1 1,1 1-1,-1 0 1,0-1-1,1 1 1,-1 0-1,0 0 1,1-1-1,-1 1 1,1-1-1,-1 1 1,1 0-1,-1-1 1,1 1-1,-1-1 1,1 1-1,0-1 1,-1 0-1,1 1 1,0-1-1,-1 0 1,1 1-1,1-1 1,28 3 232,-22-4-178,0 0 0,0-1 0,0 0 0,0 0 0,8-4 0,-6 1-56,0-1-1,-1 0 1,0 0 0,0-1 0,0 0-1,9-11 1,-14 14-7,0 0 1,-1-1-1,0 1 1,0-1-1,0 1 1,-1-1-1,1 0 1,-1 0-1,0 0 1,-1 0-1,1 0 1,-1-1-1,0 1 1,1-10-1,-2 13-85,0 1-1,-1 0 1,1-1-1,0 1 1,0 0-1,-1 0 1,1-1 0,0 1-1,-1 0 1,1 0-1,-1 0 1,0 0-1,1-1 1,-1 1-1,0 0 1,0 0 0,0 0-1,0 0 1,0 1-1,0-1 1,0 0-1,0 0 1,0 1 0,0-1-1,0 0 1,0 1-1,0-1 1,-1 1-1,-1-1 1,-38-4-5302,25 5-1237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12.03.2026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7778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58296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36811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0220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81009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2090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47282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4604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5393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9F4E0-F8D2-E5DB-913F-F01B70CA73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C0AFEE2-6E60-5072-DD11-5FC1D23535BB}"/>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7545BDB-7081-A07F-2941-E2A2330269AD}"/>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96547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7127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4585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6455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6423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26155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33647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1309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12.03.2026</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12.03.2026</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12.03.2026</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12.03.2026</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12.03.2026</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12.03.2026</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12.03.2026</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12.03.2026</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12.03.2026</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12.03.2026</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12.03.2026</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12.03.2026</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6" Type="http://schemas.openxmlformats.org/officeDocument/2006/relationships/customXml" Target="../ink/ink535.xml"/><Relationship Id="rId21" Type="http://schemas.openxmlformats.org/officeDocument/2006/relationships/image" Target="../media/image518.png"/><Relationship Id="rId42" Type="http://schemas.openxmlformats.org/officeDocument/2006/relationships/customXml" Target="../ink/ink543.xml"/><Relationship Id="rId47" Type="http://schemas.openxmlformats.org/officeDocument/2006/relationships/image" Target="../media/image530.png"/><Relationship Id="rId63" Type="http://schemas.openxmlformats.org/officeDocument/2006/relationships/image" Target="../media/image538.png"/><Relationship Id="rId68" Type="http://schemas.openxmlformats.org/officeDocument/2006/relationships/customXml" Target="../ink/ink556.xml"/><Relationship Id="rId7" Type="http://schemas.openxmlformats.org/officeDocument/2006/relationships/image" Target="../media/image511.png"/><Relationship Id="rId2" Type="http://schemas.openxmlformats.org/officeDocument/2006/relationships/customXml" Target="../ink/ink523.xml"/><Relationship Id="rId16" Type="http://schemas.openxmlformats.org/officeDocument/2006/relationships/customXml" Target="../ink/ink530.xml"/><Relationship Id="rId29" Type="http://schemas.openxmlformats.org/officeDocument/2006/relationships/image" Target="../media/image522.png"/><Relationship Id="rId11" Type="http://schemas.openxmlformats.org/officeDocument/2006/relationships/image" Target="../media/image513.png"/><Relationship Id="rId24" Type="http://schemas.openxmlformats.org/officeDocument/2006/relationships/customXml" Target="../ink/ink534.xml"/><Relationship Id="rId32" Type="http://schemas.openxmlformats.org/officeDocument/2006/relationships/customXml" Target="../ink/ink538.xml"/><Relationship Id="rId37" Type="http://schemas.openxmlformats.org/officeDocument/2006/relationships/image" Target="../media/image526.png"/><Relationship Id="rId40" Type="http://schemas.openxmlformats.org/officeDocument/2006/relationships/customXml" Target="../ink/ink542.xml"/><Relationship Id="rId45" Type="http://schemas.openxmlformats.org/officeDocument/2006/relationships/image" Target="../media/image391.png"/><Relationship Id="rId53" Type="http://schemas.openxmlformats.org/officeDocument/2006/relationships/image" Target="../media/image533.png"/><Relationship Id="rId58" Type="http://schemas.openxmlformats.org/officeDocument/2006/relationships/customXml" Target="../ink/ink551.xml"/><Relationship Id="rId66" Type="http://schemas.openxmlformats.org/officeDocument/2006/relationships/customXml" Target="../ink/ink555.xml"/><Relationship Id="rId5" Type="http://schemas.openxmlformats.org/officeDocument/2006/relationships/image" Target="../media/image510.png"/><Relationship Id="rId61" Type="http://schemas.openxmlformats.org/officeDocument/2006/relationships/image" Target="../media/image537.png"/><Relationship Id="rId19" Type="http://schemas.openxmlformats.org/officeDocument/2006/relationships/image" Target="../media/image517.png"/><Relationship Id="rId14" Type="http://schemas.openxmlformats.org/officeDocument/2006/relationships/customXml" Target="../ink/ink529.xml"/><Relationship Id="rId22" Type="http://schemas.openxmlformats.org/officeDocument/2006/relationships/customXml" Target="../ink/ink533.xml"/><Relationship Id="rId27" Type="http://schemas.openxmlformats.org/officeDocument/2006/relationships/image" Target="../media/image521.png"/><Relationship Id="rId30" Type="http://schemas.openxmlformats.org/officeDocument/2006/relationships/customXml" Target="../ink/ink537.xml"/><Relationship Id="rId35" Type="http://schemas.openxmlformats.org/officeDocument/2006/relationships/image" Target="../media/image525.png"/><Relationship Id="rId43" Type="http://schemas.openxmlformats.org/officeDocument/2006/relationships/image" Target="../media/image529.png"/><Relationship Id="rId48" Type="http://schemas.openxmlformats.org/officeDocument/2006/relationships/customXml" Target="../ink/ink546.xml"/><Relationship Id="rId56" Type="http://schemas.openxmlformats.org/officeDocument/2006/relationships/customXml" Target="../ink/ink550.xml"/><Relationship Id="rId64" Type="http://schemas.openxmlformats.org/officeDocument/2006/relationships/customXml" Target="../ink/ink554.xml"/><Relationship Id="rId69" Type="http://schemas.openxmlformats.org/officeDocument/2006/relationships/image" Target="../media/image541.png"/><Relationship Id="rId8" Type="http://schemas.openxmlformats.org/officeDocument/2006/relationships/customXml" Target="../ink/ink526.xml"/><Relationship Id="rId51" Type="http://schemas.openxmlformats.org/officeDocument/2006/relationships/image" Target="../media/image532.png"/><Relationship Id="rId3" Type="http://schemas.openxmlformats.org/officeDocument/2006/relationships/image" Target="../media/image509.png"/><Relationship Id="rId12" Type="http://schemas.openxmlformats.org/officeDocument/2006/relationships/customXml" Target="../ink/ink528.xml"/><Relationship Id="rId17" Type="http://schemas.openxmlformats.org/officeDocument/2006/relationships/image" Target="../media/image516.png"/><Relationship Id="rId25" Type="http://schemas.openxmlformats.org/officeDocument/2006/relationships/image" Target="../media/image520.png"/><Relationship Id="rId33" Type="http://schemas.openxmlformats.org/officeDocument/2006/relationships/image" Target="../media/image524.png"/><Relationship Id="rId38" Type="http://schemas.openxmlformats.org/officeDocument/2006/relationships/customXml" Target="../ink/ink541.xml"/><Relationship Id="rId46" Type="http://schemas.openxmlformats.org/officeDocument/2006/relationships/customXml" Target="../ink/ink545.xml"/><Relationship Id="rId59" Type="http://schemas.openxmlformats.org/officeDocument/2006/relationships/image" Target="../media/image536.png"/><Relationship Id="rId67" Type="http://schemas.openxmlformats.org/officeDocument/2006/relationships/image" Target="../media/image540.png"/><Relationship Id="rId20" Type="http://schemas.openxmlformats.org/officeDocument/2006/relationships/customXml" Target="../ink/ink532.xml"/><Relationship Id="rId41" Type="http://schemas.openxmlformats.org/officeDocument/2006/relationships/image" Target="../media/image528.png"/><Relationship Id="rId54" Type="http://schemas.openxmlformats.org/officeDocument/2006/relationships/customXml" Target="../ink/ink549.xml"/><Relationship Id="rId62" Type="http://schemas.openxmlformats.org/officeDocument/2006/relationships/customXml" Target="../ink/ink553.xml"/><Relationship Id="rId1" Type="http://schemas.openxmlformats.org/officeDocument/2006/relationships/slideLayout" Target="../slideLayouts/slideLayout1.xml"/><Relationship Id="rId6" Type="http://schemas.openxmlformats.org/officeDocument/2006/relationships/customXml" Target="../ink/ink525.xml"/><Relationship Id="rId15" Type="http://schemas.openxmlformats.org/officeDocument/2006/relationships/image" Target="../media/image515.png"/><Relationship Id="rId23" Type="http://schemas.openxmlformats.org/officeDocument/2006/relationships/image" Target="../media/image519.png"/><Relationship Id="rId28" Type="http://schemas.openxmlformats.org/officeDocument/2006/relationships/customXml" Target="../ink/ink536.xml"/><Relationship Id="rId36" Type="http://schemas.openxmlformats.org/officeDocument/2006/relationships/customXml" Target="../ink/ink540.xml"/><Relationship Id="rId49" Type="http://schemas.openxmlformats.org/officeDocument/2006/relationships/image" Target="../media/image531.png"/><Relationship Id="rId57" Type="http://schemas.openxmlformats.org/officeDocument/2006/relationships/image" Target="../media/image535.png"/><Relationship Id="rId10" Type="http://schemas.openxmlformats.org/officeDocument/2006/relationships/customXml" Target="../ink/ink527.xml"/><Relationship Id="rId31" Type="http://schemas.openxmlformats.org/officeDocument/2006/relationships/image" Target="../media/image523.png"/><Relationship Id="rId44" Type="http://schemas.openxmlformats.org/officeDocument/2006/relationships/customXml" Target="../ink/ink544.xml"/><Relationship Id="rId52" Type="http://schemas.openxmlformats.org/officeDocument/2006/relationships/customXml" Target="../ink/ink548.xml"/><Relationship Id="rId60" Type="http://schemas.openxmlformats.org/officeDocument/2006/relationships/customXml" Target="../ink/ink552.xml"/><Relationship Id="rId65" Type="http://schemas.openxmlformats.org/officeDocument/2006/relationships/image" Target="../media/image539.png"/><Relationship Id="rId4" Type="http://schemas.openxmlformats.org/officeDocument/2006/relationships/customXml" Target="../ink/ink524.xml"/><Relationship Id="rId9" Type="http://schemas.openxmlformats.org/officeDocument/2006/relationships/image" Target="../media/image512.png"/><Relationship Id="rId13" Type="http://schemas.openxmlformats.org/officeDocument/2006/relationships/image" Target="../media/image514.png"/><Relationship Id="rId18" Type="http://schemas.openxmlformats.org/officeDocument/2006/relationships/customXml" Target="../ink/ink531.xml"/><Relationship Id="rId39" Type="http://schemas.openxmlformats.org/officeDocument/2006/relationships/image" Target="../media/image527.png"/><Relationship Id="rId34" Type="http://schemas.openxmlformats.org/officeDocument/2006/relationships/customXml" Target="../ink/ink539.xml"/><Relationship Id="rId50" Type="http://schemas.openxmlformats.org/officeDocument/2006/relationships/customXml" Target="../ink/ink547.xml"/><Relationship Id="rId55" Type="http://schemas.openxmlformats.org/officeDocument/2006/relationships/image" Target="../media/image5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17" Type="http://schemas.openxmlformats.org/officeDocument/2006/relationships/image" Target="../media/image599.png"/><Relationship Id="rId21" Type="http://schemas.openxmlformats.org/officeDocument/2006/relationships/image" Target="../media/image551.png"/><Relationship Id="rId63" Type="http://schemas.openxmlformats.org/officeDocument/2006/relationships/image" Target="../media/image572.png"/><Relationship Id="rId159" Type="http://schemas.openxmlformats.org/officeDocument/2006/relationships/image" Target="../media/image620.png"/><Relationship Id="rId170" Type="http://schemas.openxmlformats.org/officeDocument/2006/relationships/customXml" Target="../ink/ink641.xml"/><Relationship Id="rId226" Type="http://schemas.openxmlformats.org/officeDocument/2006/relationships/customXml" Target="../ink/ink669.xml"/><Relationship Id="rId107" Type="http://schemas.openxmlformats.org/officeDocument/2006/relationships/image" Target="../media/image594.png"/><Relationship Id="rId11" Type="http://schemas.openxmlformats.org/officeDocument/2006/relationships/image" Target="../media/image546.png"/><Relationship Id="rId32" Type="http://schemas.openxmlformats.org/officeDocument/2006/relationships/customXml" Target="../ink/ink572.xml"/><Relationship Id="rId53" Type="http://schemas.openxmlformats.org/officeDocument/2006/relationships/image" Target="../media/image567.png"/><Relationship Id="rId74" Type="http://schemas.openxmlformats.org/officeDocument/2006/relationships/customXml" Target="../ink/ink593.xml"/><Relationship Id="rId128" Type="http://schemas.openxmlformats.org/officeDocument/2006/relationships/customXml" Target="../ink/ink620.xml"/><Relationship Id="rId149" Type="http://schemas.openxmlformats.org/officeDocument/2006/relationships/image" Target="../media/image615.png"/><Relationship Id="rId5" Type="http://schemas.openxmlformats.org/officeDocument/2006/relationships/image" Target="../media/image543.png"/><Relationship Id="rId95" Type="http://schemas.openxmlformats.org/officeDocument/2006/relationships/image" Target="../media/image588.png"/><Relationship Id="rId160" Type="http://schemas.openxmlformats.org/officeDocument/2006/relationships/customXml" Target="../ink/ink636.xml"/><Relationship Id="rId181" Type="http://schemas.openxmlformats.org/officeDocument/2006/relationships/image" Target="../media/image631.png"/><Relationship Id="rId216" Type="http://schemas.openxmlformats.org/officeDocument/2006/relationships/customXml" Target="../ink/ink664.xml"/><Relationship Id="rId237" Type="http://schemas.openxmlformats.org/officeDocument/2006/relationships/image" Target="../media/image659.png"/><Relationship Id="rId258" Type="http://schemas.openxmlformats.org/officeDocument/2006/relationships/customXml" Target="../ink/ink685.xml"/><Relationship Id="rId22" Type="http://schemas.openxmlformats.org/officeDocument/2006/relationships/customXml" Target="../ink/ink567.xml"/><Relationship Id="rId43" Type="http://schemas.openxmlformats.org/officeDocument/2006/relationships/image" Target="../media/image562.png"/><Relationship Id="rId64" Type="http://schemas.openxmlformats.org/officeDocument/2006/relationships/customXml" Target="../ink/ink588.xml"/><Relationship Id="rId118" Type="http://schemas.openxmlformats.org/officeDocument/2006/relationships/customXml" Target="../ink/ink615.xml"/><Relationship Id="rId139" Type="http://schemas.openxmlformats.org/officeDocument/2006/relationships/image" Target="../media/image610.png"/><Relationship Id="rId85" Type="http://schemas.openxmlformats.org/officeDocument/2006/relationships/image" Target="../media/image583.png"/><Relationship Id="rId150" Type="http://schemas.openxmlformats.org/officeDocument/2006/relationships/customXml" Target="../ink/ink631.xml"/><Relationship Id="rId171" Type="http://schemas.openxmlformats.org/officeDocument/2006/relationships/image" Target="../media/image626.png"/><Relationship Id="rId192" Type="http://schemas.openxmlformats.org/officeDocument/2006/relationships/customXml" Target="../ink/ink652.xml"/><Relationship Id="rId206" Type="http://schemas.openxmlformats.org/officeDocument/2006/relationships/customXml" Target="../ink/ink659.xml"/><Relationship Id="rId227" Type="http://schemas.openxmlformats.org/officeDocument/2006/relationships/image" Target="../media/image654.png"/><Relationship Id="rId248" Type="http://schemas.openxmlformats.org/officeDocument/2006/relationships/customXml" Target="../ink/ink680.xml"/><Relationship Id="rId12" Type="http://schemas.openxmlformats.org/officeDocument/2006/relationships/customXml" Target="../ink/ink562.xml"/><Relationship Id="rId33" Type="http://schemas.openxmlformats.org/officeDocument/2006/relationships/image" Target="../media/image557.png"/><Relationship Id="rId108" Type="http://schemas.openxmlformats.org/officeDocument/2006/relationships/customXml" Target="../ink/ink610.xml"/><Relationship Id="rId129" Type="http://schemas.openxmlformats.org/officeDocument/2006/relationships/image" Target="../media/image605.png"/><Relationship Id="rId54" Type="http://schemas.openxmlformats.org/officeDocument/2006/relationships/customXml" Target="../ink/ink583.xml"/><Relationship Id="rId75" Type="http://schemas.openxmlformats.org/officeDocument/2006/relationships/image" Target="../media/image578.png"/><Relationship Id="rId96" Type="http://schemas.openxmlformats.org/officeDocument/2006/relationships/customXml" Target="../ink/ink604.xml"/><Relationship Id="rId140" Type="http://schemas.openxmlformats.org/officeDocument/2006/relationships/customXml" Target="../ink/ink626.xml"/><Relationship Id="rId161" Type="http://schemas.openxmlformats.org/officeDocument/2006/relationships/image" Target="../media/image621.png"/><Relationship Id="rId182" Type="http://schemas.openxmlformats.org/officeDocument/2006/relationships/customXml" Target="../ink/ink647.xml"/><Relationship Id="rId217" Type="http://schemas.openxmlformats.org/officeDocument/2006/relationships/image" Target="../media/image649.png"/><Relationship Id="rId6" Type="http://schemas.openxmlformats.org/officeDocument/2006/relationships/customXml" Target="../ink/ink559.xml"/><Relationship Id="rId238" Type="http://schemas.openxmlformats.org/officeDocument/2006/relationships/customXml" Target="../ink/ink675.xml"/><Relationship Id="rId259" Type="http://schemas.openxmlformats.org/officeDocument/2006/relationships/image" Target="../media/image669.png"/><Relationship Id="rId23" Type="http://schemas.openxmlformats.org/officeDocument/2006/relationships/image" Target="../media/image552.png"/><Relationship Id="rId119" Type="http://schemas.openxmlformats.org/officeDocument/2006/relationships/image" Target="../media/image600.png"/><Relationship Id="rId44" Type="http://schemas.openxmlformats.org/officeDocument/2006/relationships/customXml" Target="../ink/ink578.xml"/><Relationship Id="rId65" Type="http://schemas.openxmlformats.org/officeDocument/2006/relationships/image" Target="../media/image573.png"/><Relationship Id="rId86" Type="http://schemas.openxmlformats.org/officeDocument/2006/relationships/customXml" Target="../ink/ink599.xml"/><Relationship Id="rId130" Type="http://schemas.openxmlformats.org/officeDocument/2006/relationships/customXml" Target="../ink/ink621.xml"/><Relationship Id="rId151" Type="http://schemas.openxmlformats.org/officeDocument/2006/relationships/image" Target="../media/image616.png"/><Relationship Id="rId172" Type="http://schemas.openxmlformats.org/officeDocument/2006/relationships/customXml" Target="../ink/ink642.xml"/><Relationship Id="rId193" Type="http://schemas.openxmlformats.org/officeDocument/2006/relationships/image" Target="../media/image637.png"/><Relationship Id="rId207" Type="http://schemas.openxmlformats.org/officeDocument/2006/relationships/image" Target="../media/image644.png"/><Relationship Id="rId228" Type="http://schemas.openxmlformats.org/officeDocument/2006/relationships/customXml" Target="../ink/ink670.xml"/><Relationship Id="rId249" Type="http://schemas.openxmlformats.org/officeDocument/2006/relationships/image" Target="../media/image665.png"/><Relationship Id="rId13" Type="http://schemas.openxmlformats.org/officeDocument/2006/relationships/image" Target="../media/image547.png"/><Relationship Id="rId109" Type="http://schemas.openxmlformats.org/officeDocument/2006/relationships/image" Target="../media/image595.png"/><Relationship Id="rId260" Type="http://schemas.openxmlformats.org/officeDocument/2006/relationships/customXml" Target="../ink/ink686.xml"/><Relationship Id="rId34" Type="http://schemas.openxmlformats.org/officeDocument/2006/relationships/customXml" Target="../ink/ink573.xml"/><Relationship Id="rId55" Type="http://schemas.openxmlformats.org/officeDocument/2006/relationships/image" Target="../media/image568.png"/><Relationship Id="rId76" Type="http://schemas.openxmlformats.org/officeDocument/2006/relationships/customXml" Target="../ink/ink594.xml"/><Relationship Id="rId97" Type="http://schemas.openxmlformats.org/officeDocument/2006/relationships/image" Target="../media/image589.png"/><Relationship Id="rId120" Type="http://schemas.openxmlformats.org/officeDocument/2006/relationships/customXml" Target="../ink/ink616.xml"/><Relationship Id="rId141" Type="http://schemas.openxmlformats.org/officeDocument/2006/relationships/image" Target="../media/image611.png"/><Relationship Id="rId7" Type="http://schemas.openxmlformats.org/officeDocument/2006/relationships/image" Target="../media/image544.png"/><Relationship Id="rId162" Type="http://schemas.openxmlformats.org/officeDocument/2006/relationships/customXml" Target="../ink/ink637.xml"/><Relationship Id="rId183" Type="http://schemas.openxmlformats.org/officeDocument/2006/relationships/image" Target="../media/image632.png"/><Relationship Id="rId218" Type="http://schemas.openxmlformats.org/officeDocument/2006/relationships/customXml" Target="../ink/ink665.xml"/><Relationship Id="rId239" Type="http://schemas.openxmlformats.org/officeDocument/2006/relationships/image" Target="../media/image660.png"/><Relationship Id="rId250" Type="http://schemas.openxmlformats.org/officeDocument/2006/relationships/customXml" Target="../ink/ink681.xml"/><Relationship Id="rId24" Type="http://schemas.openxmlformats.org/officeDocument/2006/relationships/customXml" Target="../ink/ink568.xml"/><Relationship Id="rId45" Type="http://schemas.openxmlformats.org/officeDocument/2006/relationships/image" Target="../media/image563.png"/><Relationship Id="rId66" Type="http://schemas.openxmlformats.org/officeDocument/2006/relationships/customXml" Target="../ink/ink589.xml"/><Relationship Id="rId87" Type="http://schemas.openxmlformats.org/officeDocument/2006/relationships/image" Target="../media/image584.png"/><Relationship Id="rId110" Type="http://schemas.openxmlformats.org/officeDocument/2006/relationships/customXml" Target="../ink/ink611.xml"/><Relationship Id="rId131" Type="http://schemas.openxmlformats.org/officeDocument/2006/relationships/image" Target="../media/image606.png"/><Relationship Id="rId152" Type="http://schemas.openxmlformats.org/officeDocument/2006/relationships/customXml" Target="../ink/ink632.xml"/><Relationship Id="rId173" Type="http://schemas.openxmlformats.org/officeDocument/2006/relationships/image" Target="../media/image627.png"/><Relationship Id="rId194" Type="http://schemas.openxmlformats.org/officeDocument/2006/relationships/customXml" Target="../ink/ink653.xml"/><Relationship Id="rId208" Type="http://schemas.openxmlformats.org/officeDocument/2006/relationships/customXml" Target="../ink/ink660.xml"/><Relationship Id="rId229" Type="http://schemas.openxmlformats.org/officeDocument/2006/relationships/image" Target="../media/image655.png"/><Relationship Id="rId240" Type="http://schemas.openxmlformats.org/officeDocument/2006/relationships/customXml" Target="../ink/ink676.xml"/><Relationship Id="rId261" Type="http://schemas.openxmlformats.org/officeDocument/2006/relationships/image" Target="../media/image670.png"/><Relationship Id="rId14" Type="http://schemas.openxmlformats.org/officeDocument/2006/relationships/customXml" Target="../ink/ink563.xml"/><Relationship Id="rId35" Type="http://schemas.openxmlformats.org/officeDocument/2006/relationships/image" Target="../media/image558.png"/><Relationship Id="rId56" Type="http://schemas.openxmlformats.org/officeDocument/2006/relationships/customXml" Target="../ink/ink584.xml"/><Relationship Id="rId77" Type="http://schemas.openxmlformats.org/officeDocument/2006/relationships/image" Target="../media/image579.png"/><Relationship Id="rId100" Type="http://schemas.openxmlformats.org/officeDocument/2006/relationships/customXml" Target="../ink/ink606.xml"/><Relationship Id="rId8" Type="http://schemas.openxmlformats.org/officeDocument/2006/relationships/customXml" Target="../ink/ink560.xml"/><Relationship Id="rId98" Type="http://schemas.openxmlformats.org/officeDocument/2006/relationships/customXml" Target="../ink/ink605.xml"/><Relationship Id="rId121" Type="http://schemas.openxmlformats.org/officeDocument/2006/relationships/image" Target="../media/image601.png"/><Relationship Id="rId142" Type="http://schemas.openxmlformats.org/officeDocument/2006/relationships/customXml" Target="../ink/ink627.xml"/><Relationship Id="rId163" Type="http://schemas.openxmlformats.org/officeDocument/2006/relationships/image" Target="../media/image622.png"/><Relationship Id="rId184" Type="http://schemas.openxmlformats.org/officeDocument/2006/relationships/customXml" Target="../ink/ink648.xml"/><Relationship Id="rId219" Type="http://schemas.openxmlformats.org/officeDocument/2006/relationships/image" Target="../media/image650.png"/><Relationship Id="rId230" Type="http://schemas.openxmlformats.org/officeDocument/2006/relationships/customXml" Target="../ink/ink671.xml"/><Relationship Id="rId251" Type="http://schemas.openxmlformats.org/officeDocument/2006/relationships/image" Target="../media/image666.png"/><Relationship Id="rId25" Type="http://schemas.openxmlformats.org/officeDocument/2006/relationships/image" Target="../media/image553.png"/><Relationship Id="rId46" Type="http://schemas.openxmlformats.org/officeDocument/2006/relationships/customXml" Target="../ink/ink579.xml"/><Relationship Id="rId67" Type="http://schemas.openxmlformats.org/officeDocument/2006/relationships/image" Target="../media/image574.png"/><Relationship Id="rId88" Type="http://schemas.openxmlformats.org/officeDocument/2006/relationships/customXml" Target="../ink/ink600.xml"/><Relationship Id="rId111" Type="http://schemas.openxmlformats.org/officeDocument/2006/relationships/image" Target="../media/image596.png"/><Relationship Id="rId132" Type="http://schemas.openxmlformats.org/officeDocument/2006/relationships/customXml" Target="../ink/ink622.xml"/><Relationship Id="rId153" Type="http://schemas.openxmlformats.org/officeDocument/2006/relationships/image" Target="../media/image617.png"/><Relationship Id="rId174" Type="http://schemas.openxmlformats.org/officeDocument/2006/relationships/customXml" Target="../ink/ink643.xml"/><Relationship Id="rId195" Type="http://schemas.openxmlformats.org/officeDocument/2006/relationships/image" Target="../media/image638.png"/><Relationship Id="rId209" Type="http://schemas.openxmlformats.org/officeDocument/2006/relationships/image" Target="../media/image645.png"/><Relationship Id="rId220" Type="http://schemas.openxmlformats.org/officeDocument/2006/relationships/customXml" Target="../ink/ink666.xml"/><Relationship Id="rId241" Type="http://schemas.openxmlformats.org/officeDocument/2006/relationships/image" Target="../media/image661.png"/><Relationship Id="rId15" Type="http://schemas.openxmlformats.org/officeDocument/2006/relationships/image" Target="../media/image548.png"/><Relationship Id="rId36" Type="http://schemas.openxmlformats.org/officeDocument/2006/relationships/customXml" Target="../ink/ink574.xml"/><Relationship Id="rId57" Type="http://schemas.openxmlformats.org/officeDocument/2006/relationships/image" Target="../media/image569.png"/><Relationship Id="rId262" Type="http://schemas.openxmlformats.org/officeDocument/2006/relationships/customXml" Target="../ink/ink687.xml"/><Relationship Id="rId78" Type="http://schemas.openxmlformats.org/officeDocument/2006/relationships/customXml" Target="../ink/ink595.xml"/><Relationship Id="rId99" Type="http://schemas.openxmlformats.org/officeDocument/2006/relationships/image" Target="../media/image590.png"/><Relationship Id="rId101" Type="http://schemas.openxmlformats.org/officeDocument/2006/relationships/image" Target="../media/image591.png"/><Relationship Id="rId122" Type="http://schemas.openxmlformats.org/officeDocument/2006/relationships/customXml" Target="../ink/ink617.xml"/><Relationship Id="rId143" Type="http://schemas.openxmlformats.org/officeDocument/2006/relationships/image" Target="../media/image612.png"/><Relationship Id="rId164" Type="http://schemas.openxmlformats.org/officeDocument/2006/relationships/customXml" Target="../ink/ink638.xml"/><Relationship Id="rId185" Type="http://schemas.openxmlformats.org/officeDocument/2006/relationships/image" Target="../media/image633.png"/><Relationship Id="rId9" Type="http://schemas.openxmlformats.org/officeDocument/2006/relationships/image" Target="../media/image545.png"/><Relationship Id="rId210" Type="http://schemas.openxmlformats.org/officeDocument/2006/relationships/customXml" Target="../ink/ink661.xml"/><Relationship Id="rId26" Type="http://schemas.openxmlformats.org/officeDocument/2006/relationships/customXml" Target="../ink/ink569.xml"/><Relationship Id="rId231" Type="http://schemas.openxmlformats.org/officeDocument/2006/relationships/image" Target="../media/image656.png"/><Relationship Id="rId252" Type="http://schemas.openxmlformats.org/officeDocument/2006/relationships/customXml" Target="../ink/ink682.xml"/><Relationship Id="rId47" Type="http://schemas.openxmlformats.org/officeDocument/2006/relationships/image" Target="../media/image564.png"/><Relationship Id="rId68" Type="http://schemas.openxmlformats.org/officeDocument/2006/relationships/customXml" Target="../ink/ink590.xml"/><Relationship Id="rId89" Type="http://schemas.openxmlformats.org/officeDocument/2006/relationships/image" Target="../media/image585.png"/><Relationship Id="rId112" Type="http://schemas.openxmlformats.org/officeDocument/2006/relationships/customXml" Target="../ink/ink612.xml"/><Relationship Id="rId133" Type="http://schemas.openxmlformats.org/officeDocument/2006/relationships/image" Target="../media/image607.png"/><Relationship Id="rId154" Type="http://schemas.openxmlformats.org/officeDocument/2006/relationships/customXml" Target="../ink/ink633.xml"/><Relationship Id="rId175" Type="http://schemas.openxmlformats.org/officeDocument/2006/relationships/image" Target="../media/image628.png"/><Relationship Id="rId196" Type="http://schemas.openxmlformats.org/officeDocument/2006/relationships/customXml" Target="../ink/ink654.xml"/><Relationship Id="rId200" Type="http://schemas.openxmlformats.org/officeDocument/2006/relationships/customXml" Target="../ink/ink656.xml"/><Relationship Id="rId16" Type="http://schemas.openxmlformats.org/officeDocument/2006/relationships/customXml" Target="../ink/ink564.xml"/><Relationship Id="rId221" Type="http://schemas.openxmlformats.org/officeDocument/2006/relationships/image" Target="../media/image651.png"/><Relationship Id="rId242" Type="http://schemas.openxmlformats.org/officeDocument/2006/relationships/customXml" Target="../ink/ink677.xml"/><Relationship Id="rId263" Type="http://schemas.openxmlformats.org/officeDocument/2006/relationships/image" Target="../media/image671.png"/><Relationship Id="rId37" Type="http://schemas.openxmlformats.org/officeDocument/2006/relationships/image" Target="../media/image559.png"/><Relationship Id="rId58" Type="http://schemas.openxmlformats.org/officeDocument/2006/relationships/customXml" Target="../ink/ink585.xml"/><Relationship Id="rId79" Type="http://schemas.openxmlformats.org/officeDocument/2006/relationships/image" Target="../media/image580.png"/><Relationship Id="rId102" Type="http://schemas.openxmlformats.org/officeDocument/2006/relationships/customXml" Target="../ink/ink607.xml"/><Relationship Id="rId123" Type="http://schemas.openxmlformats.org/officeDocument/2006/relationships/image" Target="../media/image602.png"/><Relationship Id="rId144" Type="http://schemas.openxmlformats.org/officeDocument/2006/relationships/customXml" Target="../ink/ink628.xml"/><Relationship Id="rId90" Type="http://schemas.openxmlformats.org/officeDocument/2006/relationships/customXml" Target="../ink/ink601.xml"/><Relationship Id="rId165" Type="http://schemas.openxmlformats.org/officeDocument/2006/relationships/image" Target="../media/image623.png"/><Relationship Id="rId186" Type="http://schemas.openxmlformats.org/officeDocument/2006/relationships/customXml" Target="../ink/ink649.xml"/><Relationship Id="rId211" Type="http://schemas.openxmlformats.org/officeDocument/2006/relationships/image" Target="../media/image646.png"/><Relationship Id="rId232" Type="http://schemas.openxmlformats.org/officeDocument/2006/relationships/customXml" Target="../ink/ink672.xml"/><Relationship Id="rId253" Type="http://schemas.openxmlformats.org/officeDocument/2006/relationships/image" Target="../media/image667.png"/><Relationship Id="rId27" Type="http://schemas.openxmlformats.org/officeDocument/2006/relationships/image" Target="../media/image554.png"/><Relationship Id="rId48" Type="http://schemas.openxmlformats.org/officeDocument/2006/relationships/customXml" Target="../ink/ink580.xml"/><Relationship Id="rId69" Type="http://schemas.openxmlformats.org/officeDocument/2006/relationships/image" Target="../media/image575.png"/><Relationship Id="rId113" Type="http://schemas.openxmlformats.org/officeDocument/2006/relationships/image" Target="../media/image597.png"/><Relationship Id="rId134" Type="http://schemas.openxmlformats.org/officeDocument/2006/relationships/customXml" Target="../ink/ink623.xml"/><Relationship Id="rId80" Type="http://schemas.openxmlformats.org/officeDocument/2006/relationships/customXml" Target="../ink/ink596.xml"/><Relationship Id="rId155" Type="http://schemas.openxmlformats.org/officeDocument/2006/relationships/image" Target="../media/image618.png"/><Relationship Id="rId176" Type="http://schemas.openxmlformats.org/officeDocument/2006/relationships/customXml" Target="../ink/ink644.xml"/><Relationship Id="rId197" Type="http://schemas.openxmlformats.org/officeDocument/2006/relationships/image" Target="../media/image639.png"/><Relationship Id="rId201" Type="http://schemas.openxmlformats.org/officeDocument/2006/relationships/image" Target="../media/image641.png"/><Relationship Id="rId222" Type="http://schemas.openxmlformats.org/officeDocument/2006/relationships/customXml" Target="../ink/ink667.xml"/><Relationship Id="rId243" Type="http://schemas.openxmlformats.org/officeDocument/2006/relationships/image" Target="../media/image662.png"/><Relationship Id="rId264" Type="http://schemas.openxmlformats.org/officeDocument/2006/relationships/customXml" Target="../ink/ink688.xml"/><Relationship Id="rId17" Type="http://schemas.openxmlformats.org/officeDocument/2006/relationships/image" Target="../media/image549.png"/><Relationship Id="rId38" Type="http://schemas.openxmlformats.org/officeDocument/2006/relationships/customXml" Target="../ink/ink575.xml"/><Relationship Id="rId59" Type="http://schemas.openxmlformats.org/officeDocument/2006/relationships/image" Target="../media/image570.png"/><Relationship Id="rId103" Type="http://schemas.openxmlformats.org/officeDocument/2006/relationships/image" Target="../media/image592.png"/><Relationship Id="rId124" Type="http://schemas.openxmlformats.org/officeDocument/2006/relationships/customXml" Target="../ink/ink618.xml"/><Relationship Id="rId70" Type="http://schemas.openxmlformats.org/officeDocument/2006/relationships/customXml" Target="../ink/ink591.xml"/><Relationship Id="rId91" Type="http://schemas.openxmlformats.org/officeDocument/2006/relationships/image" Target="../media/image586.png"/><Relationship Id="rId145" Type="http://schemas.openxmlformats.org/officeDocument/2006/relationships/image" Target="../media/image613.png"/><Relationship Id="rId166" Type="http://schemas.openxmlformats.org/officeDocument/2006/relationships/customXml" Target="../ink/ink639.xml"/><Relationship Id="rId187" Type="http://schemas.openxmlformats.org/officeDocument/2006/relationships/image" Target="../media/image634.png"/><Relationship Id="rId1" Type="http://schemas.openxmlformats.org/officeDocument/2006/relationships/slideLayout" Target="../slideLayouts/slideLayout1.xml"/><Relationship Id="rId212" Type="http://schemas.openxmlformats.org/officeDocument/2006/relationships/customXml" Target="../ink/ink662.xml"/><Relationship Id="rId233" Type="http://schemas.openxmlformats.org/officeDocument/2006/relationships/image" Target="../media/image657.png"/><Relationship Id="rId254" Type="http://schemas.openxmlformats.org/officeDocument/2006/relationships/customXml" Target="../ink/ink683.xml"/><Relationship Id="rId28" Type="http://schemas.openxmlformats.org/officeDocument/2006/relationships/customXml" Target="../ink/ink570.xml"/><Relationship Id="rId49" Type="http://schemas.openxmlformats.org/officeDocument/2006/relationships/image" Target="../media/image565.png"/><Relationship Id="rId114" Type="http://schemas.openxmlformats.org/officeDocument/2006/relationships/customXml" Target="../ink/ink613.xml"/><Relationship Id="rId60" Type="http://schemas.openxmlformats.org/officeDocument/2006/relationships/customXml" Target="../ink/ink586.xml"/><Relationship Id="rId81" Type="http://schemas.openxmlformats.org/officeDocument/2006/relationships/image" Target="../media/image581.png"/><Relationship Id="rId135" Type="http://schemas.openxmlformats.org/officeDocument/2006/relationships/image" Target="../media/image608.png"/><Relationship Id="rId156" Type="http://schemas.openxmlformats.org/officeDocument/2006/relationships/customXml" Target="../ink/ink634.xml"/><Relationship Id="rId177" Type="http://schemas.openxmlformats.org/officeDocument/2006/relationships/image" Target="../media/image629.png"/><Relationship Id="rId198" Type="http://schemas.openxmlformats.org/officeDocument/2006/relationships/customXml" Target="../ink/ink655.xml"/><Relationship Id="rId202" Type="http://schemas.openxmlformats.org/officeDocument/2006/relationships/customXml" Target="../ink/ink657.xml"/><Relationship Id="rId223" Type="http://schemas.openxmlformats.org/officeDocument/2006/relationships/image" Target="../media/image652.png"/><Relationship Id="rId244" Type="http://schemas.openxmlformats.org/officeDocument/2006/relationships/customXml" Target="../ink/ink678.xml"/><Relationship Id="rId18" Type="http://schemas.openxmlformats.org/officeDocument/2006/relationships/customXml" Target="../ink/ink565.xml"/><Relationship Id="rId39" Type="http://schemas.openxmlformats.org/officeDocument/2006/relationships/image" Target="../media/image560.png"/><Relationship Id="rId265" Type="http://schemas.openxmlformats.org/officeDocument/2006/relationships/image" Target="../media/image672.png"/><Relationship Id="rId50" Type="http://schemas.openxmlformats.org/officeDocument/2006/relationships/customXml" Target="../ink/ink581.xml"/><Relationship Id="rId104" Type="http://schemas.openxmlformats.org/officeDocument/2006/relationships/customXml" Target="../ink/ink608.xml"/><Relationship Id="rId125" Type="http://schemas.openxmlformats.org/officeDocument/2006/relationships/image" Target="../media/image603.png"/><Relationship Id="rId146" Type="http://schemas.openxmlformats.org/officeDocument/2006/relationships/customXml" Target="../ink/ink629.xml"/><Relationship Id="rId167" Type="http://schemas.openxmlformats.org/officeDocument/2006/relationships/image" Target="../media/image624.png"/><Relationship Id="rId188" Type="http://schemas.openxmlformats.org/officeDocument/2006/relationships/customXml" Target="../ink/ink650.xml"/><Relationship Id="rId71" Type="http://schemas.openxmlformats.org/officeDocument/2006/relationships/image" Target="../media/image576.png"/><Relationship Id="rId92" Type="http://schemas.openxmlformats.org/officeDocument/2006/relationships/customXml" Target="../ink/ink602.xml"/><Relationship Id="rId213" Type="http://schemas.openxmlformats.org/officeDocument/2006/relationships/image" Target="../media/image647.png"/><Relationship Id="rId234" Type="http://schemas.openxmlformats.org/officeDocument/2006/relationships/customXml" Target="../ink/ink673.xml"/><Relationship Id="rId2" Type="http://schemas.openxmlformats.org/officeDocument/2006/relationships/customXml" Target="../ink/ink557.xml"/><Relationship Id="rId29" Type="http://schemas.openxmlformats.org/officeDocument/2006/relationships/image" Target="../media/image555.png"/><Relationship Id="rId255" Type="http://schemas.openxmlformats.org/officeDocument/2006/relationships/image" Target="../media/image391.png"/><Relationship Id="rId40" Type="http://schemas.openxmlformats.org/officeDocument/2006/relationships/customXml" Target="../ink/ink576.xml"/><Relationship Id="rId115" Type="http://schemas.openxmlformats.org/officeDocument/2006/relationships/image" Target="../media/image598.png"/><Relationship Id="rId136" Type="http://schemas.openxmlformats.org/officeDocument/2006/relationships/customXml" Target="../ink/ink624.xml"/><Relationship Id="rId157" Type="http://schemas.openxmlformats.org/officeDocument/2006/relationships/image" Target="../media/image619.png"/><Relationship Id="rId178" Type="http://schemas.openxmlformats.org/officeDocument/2006/relationships/customXml" Target="../ink/ink645.xml"/><Relationship Id="rId61" Type="http://schemas.openxmlformats.org/officeDocument/2006/relationships/image" Target="../media/image571.png"/><Relationship Id="rId82" Type="http://schemas.openxmlformats.org/officeDocument/2006/relationships/customXml" Target="../ink/ink597.xml"/><Relationship Id="rId199" Type="http://schemas.openxmlformats.org/officeDocument/2006/relationships/image" Target="../media/image640.png"/><Relationship Id="rId203" Type="http://schemas.openxmlformats.org/officeDocument/2006/relationships/image" Target="../media/image642.png"/><Relationship Id="rId19" Type="http://schemas.openxmlformats.org/officeDocument/2006/relationships/image" Target="../media/image550.png"/><Relationship Id="rId224" Type="http://schemas.openxmlformats.org/officeDocument/2006/relationships/customXml" Target="../ink/ink668.xml"/><Relationship Id="rId245" Type="http://schemas.openxmlformats.org/officeDocument/2006/relationships/image" Target="../media/image663.png"/><Relationship Id="rId30" Type="http://schemas.openxmlformats.org/officeDocument/2006/relationships/customXml" Target="../ink/ink571.xml"/><Relationship Id="rId105" Type="http://schemas.openxmlformats.org/officeDocument/2006/relationships/image" Target="../media/image593.png"/><Relationship Id="rId126" Type="http://schemas.openxmlformats.org/officeDocument/2006/relationships/customXml" Target="../ink/ink619.xml"/><Relationship Id="rId147" Type="http://schemas.openxmlformats.org/officeDocument/2006/relationships/image" Target="../media/image614.png"/><Relationship Id="rId168" Type="http://schemas.openxmlformats.org/officeDocument/2006/relationships/customXml" Target="../ink/ink640.xml"/><Relationship Id="rId51" Type="http://schemas.openxmlformats.org/officeDocument/2006/relationships/image" Target="../media/image566.png"/><Relationship Id="rId72" Type="http://schemas.openxmlformats.org/officeDocument/2006/relationships/customXml" Target="../ink/ink592.xml"/><Relationship Id="rId93" Type="http://schemas.openxmlformats.org/officeDocument/2006/relationships/image" Target="../media/image587.png"/><Relationship Id="rId189" Type="http://schemas.openxmlformats.org/officeDocument/2006/relationships/image" Target="../media/image635.png"/><Relationship Id="rId3" Type="http://schemas.openxmlformats.org/officeDocument/2006/relationships/image" Target="../media/image542.png"/><Relationship Id="rId214" Type="http://schemas.openxmlformats.org/officeDocument/2006/relationships/customXml" Target="../ink/ink663.xml"/><Relationship Id="rId235" Type="http://schemas.openxmlformats.org/officeDocument/2006/relationships/image" Target="../media/image658.png"/><Relationship Id="rId256" Type="http://schemas.openxmlformats.org/officeDocument/2006/relationships/customXml" Target="../ink/ink684.xml"/><Relationship Id="rId116" Type="http://schemas.openxmlformats.org/officeDocument/2006/relationships/customXml" Target="../ink/ink614.xml"/><Relationship Id="rId137" Type="http://schemas.openxmlformats.org/officeDocument/2006/relationships/image" Target="../media/image609.png"/><Relationship Id="rId158" Type="http://schemas.openxmlformats.org/officeDocument/2006/relationships/customXml" Target="../ink/ink635.xml"/><Relationship Id="rId20" Type="http://schemas.openxmlformats.org/officeDocument/2006/relationships/customXml" Target="../ink/ink566.xml"/><Relationship Id="rId41" Type="http://schemas.openxmlformats.org/officeDocument/2006/relationships/image" Target="../media/image561.png"/><Relationship Id="rId62" Type="http://schemas.openxmlformats.org/officeDocument/2006/relationships/customXml" Target="../ink/ink587.xml"/><Relationship Id="rId83" Type="http://schemas.openxmlformats.org/officeDocument/2006/relationships/image" Target="../media/image582.png"/><Relationship Id="rId179" Type="http://schemas.openxmlformats.org/officeDocument/2006/relationships/image" Target="../media/image630.png"/><Relationship Id="rId190" Type="http://schemas.openxmlformats.org/officeDocument/2006/relationships/customXml" Target="../ink/ink651.xml"/><Relationship Id="rId204" Type="http://schemas.openxmlformats.org/officeDocument/2006/relationships/customXml" Target="../ink/ink658.xml"/><Relationship Id="rId225" Type="http://schemas.openxmlformats.org/officeDocument/2006/relationships/image" Target="../media/image653.png"/><Relationship Id="rId246" Type="http://schemas.openxmlformats.org/officeDocument/2006/relationships/customXml" Target="../ink/ink679.xml"/><Relationship Id="rId106" Type="http://schemas.openxmlformats.org/officeDocument/2006/relationships/customXml" Target="../ink/ink609.xml"/><Relationship Id="rId127" Type="http://schemas.openxmlformats.org/officeDocument/2006/relationships/image" Target="../media/image604.png"/><Relationship Id="rId10" Type="http://schemas.openxmlformats.org/officeDocument/2006/relationships/customXml" Target="../ink/ink561.xml"/><Relationship Id="rId31" Type="http://schemas.openxmlformats.org/officeDocument/2006/relationships/image" Target="../media/image556.png"/><Relationship Id="rId52" Type="http://schemas.openxmlformats.org/officeDocument/2006/relationships/customXml" Target="../ink/ink582.xml"/><Relationship Id="rId73" Type="http://schemas.openxmlformats.org/officeDocument/2006/relationships/image" Target="../media/image577.png"/><Relationship Id="rId94" Type="http://schemas.openxmlformats.org/officeDocument/2006/relationships/customXml" Target="../ink/ink603.xml"/><Relationship Id="rId148" Type="http://schemas.openxmlformats.org/officeDocument/2006/relationships/customXml" Target="../ink/ink630.xml"/><Relationship Id="rId169" Type="http://schemas.openxmlformats.org/officeDocument/2006/relationships/image" Target="../media/image625.png"/><Relationship Id="rId4" Type="http://schemas.openxmlformats.org/officeDocument/2006/relationships/customXml" Target="../ink/ink558.xml"/><Relationship Id="rId180" Type="http://schemas.openxmlformats.org/officeDocument/2006/relationships/customXml" Target="../ink/ink646.xml"/><Relationship Id="rId215" Type="http://schemas.openxmlformats.org/officeDocument/2006/relationships/image" Target="../media/image648.png"/><Relationship Id="rId236" Type="http://schemas.openxmlformats.org/officeDocument/2006/relationships/customXml" Target="../ink/ink674.xml"/><Relationship Id="rId257" Type="http://schemas.openxmlformats.org/officeDocument/2006/relationships/image" Target="../media/image668.png"/><Relationship Id="rId42" Type="http://schemas.openxmlformats.org/officeDocument/2006/relationships/customXml" Target="../ink/ink577.xml"/><Relationship Id="rId84" Type="http://schemas.openxmlformats.org/officeDocument/2006/relationships/customXml" Target="../ink/ink598.xml"/><Relationship Id="rId138" Type="http://schemas.openxmlformats.org/officeDocument/2006/relationships/customXml" Target="../ink/ink625.xml"/><Relationship Id="rId191" Type="http://schemas.openxmlformats.org/officeDocument/2006/relationships/image" Target="../media/image636.png"/><Relationship Id="rId205" Type="http://schemas.openxmlformats.org/officeDocument/2006/relationships/image" Target="../media/image643.png"/><Relationship Id="rId247" Type="http://schemas.openxmlformats.org/officeDocument/2006/relationships/image" Target="../media/image664.png"/></Relationships>
</file>

<file path=ppt/slides/_rels/slide13.xml.rels><?xml version="1.0" encoding="UTF-8" standalone="yes"?>
<Relationships xmlns="http://schemas.openxmlformats.org/package/2006/relationships"><Relationship Id="rId117" Type="http://schemas.openxmlformats.org/officeDocument/2006/relationships/customXml" Target="../ink/ink747.xml"/><Relationship Id="rId299" Type="http://schemas.openxmlformats.org/officeDocument/2006/relationships/image" Target="../media/image818.png"/><Relationship Id="rId21" Type="http://schemas.openxmlformats.org/officeDocument/2006/relationships/image" Target="../media/image682.png"/><Relationship Id="rId63" Type="http://schemas.openxmlformats.org/officeDocument/2006/relationships/image" Target="../media/image703.png"/><Relationship Id="rId159" Type="http://schemas.openxmlformats.org/officeDocument/2006/relationships/image" Target="../media/image749.png"/><Relationship Id="rId324" Type="http://schemas.openxmlformats.org/officeDocument/2006/relationships/customXml" Target="../ink/ink852.xml"/><Relationship Id="rId366" Type="http://schemas.openxmlformats.org/officeDocument/2006/relationships/customXml" Target="../ink/ink873.xml"/><Relationship Id="rId170" Type="http://schemas.openxmlformats.org/officeDocument/2006/relationships/customXml" Target="../ink/ink774.xml"/><Relationship Id="rId226" Type="http://schemas.openxmlformats.org/officeDocument/2006/relationships/customXml" Target="../ink/ink803.xml"/><Relationship Id="rId268" Type="http://schemas.openxmlformats.org/officeDocument/2006/relationships/customXml" Target="../ink/ink824.xml"/><Relationship Id="rId32" Type="http://schemas.openxmlformats.org/officeDocument/2006/relationships/customXml" Target="../ink/ink704.xml"/><Relationship Id="rId74" Type="http://schemas.openxmlformats.org/officeDocument/2006/relationships/customXml" Target="../ink/ink725.xml"/><Relationship Id="rId128" Type="http://schemas.openxmlformats.org/officeDocument/2006/relationships/image" Target="../media/image734.png"/><Relationship Id="rId335" Type="http://schemas.openxmlformats.org/officeDocument/2006/relationships/image" Target="../media/image836.png"/><Relationship Id="rId377" Type="http://schemas.openxmlformats.org/officeDocument/2006/relationships/image" Target="../media/image857.png"/><Relationship Id="rId5" Type="http://schemas.openxmlformats.org/officeDocument/2006/relationships/image" Target="../media/image674.png"/><Relationship Id="rId181" Type="http://schemas.openxmlformats.org/officeDocument/2006/relationships/image" Target="../media/image760.png"/><Relationship Id="rId237" Type="http://schemas.openxmlformats.org/officeDocument/2006/relationships/image" Target="../media/image787.png"/><Relationship Id="rId279" Type="http://schemas.openxmlformats.org/officeDocument/2006/relationships/image" Target="../media/image808.png"/><Relationship Id="rId43" Type="http://schemas.openxmlformats.org/officeDocument/2006/relationships/image" Target="../media/image693.png"/><Relationship Id="rId139" Type="http://schemas.openxmlformats.org/officeDocument/2006/relationships/image" Target="../media/image739.png"/><Relationship Id="rId290" Type="http://schemas.openxmlformats.org/officeDocument/2006/relationships/customXml" Target="../ink/ink835.xml"/><Relationship Id="rId304" Type="http://schemas.openxmlformats.org/officeDocument/2006/relationships/customXml" Target="../ink/ink842.xml"/><Relationship Id="rId346" Type="http://schemas.openxmlformats.org/officeDocument/2006/relationships/customXml" Target="../ink/ink863.xml"/><Relationship Id="rId85" Type="http://schemas.openxmlformats.org/officeDocument/2006/relationships/image" Target="../media/image714.png"/><Relationship Id="rId150" Type="http://schemas.openxmlformats.org/officeDocument/2006/relationships/customXml" Target="../ink/ink764.xml"/><Relationship Id="rId192" Type="http://schemas.openxmlformats.org/officeDocument/2006/relationships/customXml" Target="../ink/ink785.xml"/><Relationship Id="rId206" Type="http://schemas.openxmlformats.org/officeDocument/2006/relationships/image" Target="../media/image772.png"/><Relationship Id="rId248" Type="http://schemas.openxmlformats.org/officeDocument/2006/relationships/customXml" Target="../ink/ink814.xml"/><Relationship Id="rId12" Type="http://schemas.openxmlformats.org/officeDocument/2006/relationships/customXml" Target="../ink/ink694.xml"/><Relationship Id="rId108" Type="http://schemas.openxmlformats.org/officeDocument/2006/relationships/image" Target="../media/image724.png"/><Relationship Id="rId315" Type="http://schemas.openxmlformats.org/officeDocument/2006/relationships/image" Target="../media/image826.png"/><Relationship Id="rId357" Type="http://schemas.openxmlformats.org/officeDocument/2006/relationships/image" Target="../media/image847.png"/><Relationship Id="rId54" Type="http://schemas.openxmlformats.org/officeDocument/2006/relationships/customXml" Target="../ink/ink715.xml"/><Relationship Id="rId96" Type="http://schemas.openxmlformats.org/officeDocument/2006/relationships/image" Target="../media/image718.png"/><Relationship Id="rId161" Type="http://schemas.openxmlformats.org/officeDocument/2006/relationships/image" Target="../media/image750.png"/><Relationship Id="rId217" Type="http://schemas.openxmlformats.org/officeDocument/2006/relationships/image" Target="../media/image777.png"/><Relationship Id="rId259" Type="http://schemas.openxmlformats.org/officeDocument/2006/relationships/image" Target="../media/image798.png"/><Relationship Id="rId23" Type="http://schemas.openxmlformats.org/officeDocument/2006/relationships/image" Target="../media/image683.png"/><Relationship Id="rId119" Type="http://schemas.openxmlformats.org/officeDocument/2006/relationships/customXml" Target="../ink/ink748.xml"/><Relationship Id="rId270" Type="http://schemas.openxmlformats.org/officeDocument/2006/relationships/customXml" Target="../ink/ink825.xml"/><Relationship Id="rId326" Type="http://schemas.openxmlformats.org/officeDocument/2006/relationships/customXml" Target="../ink/ink853.xml"/><Relationship Id="rId65" Type="http://schemas.openxmlformats.org/officeDocument/2006/relationships/image" Target="../media/image704.png"/><Relationship Id="rId130" Type="http://schemas.openxmlformats.org/officeDocument/2006/relationships/image" Target="../media/image735.png"/><Relationship Id="rId368" Type="http://schemas.openxmlformats.org/officeDocument/2006/relationships/customXml" Target="../ink/ink874.xml"/><Relationship Id="rId172" Type="http://schemas.openxmlformats.org/officeDocument/2006/relationships/customXml" Target="../ink/ink775.xml"/><Relationship Id="rId228" Type="http://schemas.openxmlformats.org/officeDocument/2006/relationships/customXml" Target="../ink/ink804.xml"/><Relationship Id="rId281" Type="http://schemas.openxmlformats.org/officeDocument/2006/relationships/image" Target="../media/image809.png"/><Relationship Id="rId337" Type="http://schemas.openxmlformats.org/officeDocument/2006/relationships/image" Target="../media/image837.png"/><Relationship Id="rId34" Type="http://schemas.openxmlformats.org/officeDocument/2006/relationships/customXml" Target="../ink/ink705.xml"/><Relationship Id="rId76" Type="http://schemas.openxmlformats.org/officeDocument/2006/relationships/customXml" Target="../ink/ink726.xml"/><Relationship Id="rId141" Type="http://schemas.openxmlformats.org/officeDocument/2006/relationships/image" Target="../media/image740.png"/><Relationship Id="rId379" Type="http://schemas.openxmlformats.org/officeDocument/2006/relationships/image" Target="../media/image858.png"/><Relationship Id="rId7" Type="http://schemas.openxmlformats.org/officeDocument/2006/relationships/image" Target="../media/image675.png"/><Relationship Id="rId183" Type="http://schemas.openxmlformats.org/officeDocument/2006/relationships/image" Target="../media/image761.png"/><Relationship Id="rId239" Type="http://schemas.openxmlformats.org/officeDocument/2006/relationships/image" Target="../media/image788.png"/><Relationship Id="rId250" Type="http://schemas.openxmlformats.org/officeDocument/2006/relationships/customXml" Target="../ink/ink815.xml"/><Relationship Id="rId292" Type="http://schemas.openxmlformats.org/officeDocument/2006/relationships/customXml" Target="../ink/ink836.xml"/><Relationship Id="rId306" Type="http://schemas.openxmlformats.org/officeDocument/2006/relationships/customXml" Target="../ink/ink843.xml"/><Relationship Id="rId45" Type="http://schemas.openxmlformats.org/officeDocument/2006/relationships/image" Target="../media/image694.png"/><Relationship Id="rId87" Type="http://schemas.openxmlformats.org/officeDocument/2006/relationships/image" Target="../media/image391.png"/><Relationship Id="rId110" Type="http://schemas.openxmlformats.org/officeDocument/2006/relationships/image" Target="../media/image725.png"/><Relationship Id="rId348" Type="http://schemas.openxmlformats.org/officeDocument/2006/relationships/customXml" Target="../ink/ink864.xml"/><Relationship Id="rId152" Type="http://schemas.openxmlformats.org/officeDocument/2006/relationships/customXml" Target="../ink/ink765.xml"/><Relationship Id="rId194" Type="http://schemas.openxmlformats.org/officeDocument/2006/relationships/customXml" Target="../ink/ink786.xml"/><Relationship Id="rId208" Type="http://schemas.openxmlformats.org/officeDocument/2006/relationships/image" Target="../media/image773.png"/><Relationship Id="rId261" Type="http://schemas.openxmlformats.org/officeDocument/2006/relationships/image" Target="../media/image799.png"/><Relationship Id="rId14" Type="http://schemas.openxmlformats.org/officeDocument/2006/relationships/customXml" Target="../ink/ink695.xml"/><Relationship Id="rId56" Type="http://schemas.openxmlformats.org/officeDocument/2006/relationships/customXml" Target="../ink/ink716.xml"/><Relationship Id="rId317" Type="http://schemas.openxmlformats.org/officeDocument/2006/relationships/image" Target="../media/image827.png"/><Relationship Id="rId359" Type="http://schemas.openxmlformats.org/officeDocument/2006/relationships/image" Target="../media/image848.png"/><Relationship Id="rId98" Type="http://schemas.openxmlformats.org/officeDocument/2006/relationships/image" Target="../media/image719.png"/><Relationship Id="rId121" Type="http://schemas.openxmlformats.org/officeDocument/2006/relationships/customXml" Target="../ink/ink749.xml"/><Relationship Id="rId163" Type="http://schemas.openxmlformats.org/officeDocument/2006/relationships/image" Target="../media/image751.png"/><Relationship Id="rId219" Type="http://schemas.openxmlformats.org/officeDocument/2006/relationships/image" Target="../media/image778.png"/><Relationship Id="rId370" Type="http://schemas.openxmlformats.org/officeDocument/2006/relationships/customXml" Target="../ink/ink875.xml"/><Relationship Id="rId230" Type="http://schemas.openxmlformats.org/officeDocument/2006/relationships/customXml" Target="../ink/ink805.xml"/><Relationship Id="rId25" Type="http://schemas.openxmlformats.org/officeDocument/2006/relationships/image" Target="../media/image684.png"/><Relationship Id="rId67" Type="http://schemas.openxmlformats.org/officeDocument/2006/relationships/image" Target="../media/image705.png"/><Relationship Id="rId272" Type="http://schemas.openxmlformats.org/officeDocument/2006/relationships/customXml" Target="../ink/ink826.xml"/><Relationship Id="rId328" Type="http://schemas.openxmlformats.org/officeDocument/2006/relationships/customXml" Target="../ink/ink854.xml"/><Relationship Id="rId132" Type="http://schemas.openxmlformats.org/officeDocument/2006/relationships/image" Target="../media/image736.png"/><Relationship Id="rId174" Type="http://schemas.openxmlformats.org/officeDocument/2006/relationships/customXml" Target="../ink/ink776.xml"/><Relationship Id="rId241" Type="http://schemas.openxmlformats.org/officeDocument/2006/relationships/image" Target="../media/image789.png"/><Relationship Id="rId36" Type="http://schemas.openxmlformats.org/officeDocument/2006/relationships/customXml" Target="../ink/ink706.xml"/><Relationship Id="rId283" Type="http://schemas.openxmlformats.org/officeDocument/2006/relationships/image" Target="../media/image810.png"/><Relationship Id="rId339" Type="http://schemas.openxmlformats.org/officeDocument/2006/relationships/image" Target="../media/image838.png"/><Relationship Id="rId78" Type="http://schemas.openxmlformats.org/officeDocument/2006/relationships/customXml" Target="../ink/ink727.xml"/><Relationship Id="rId101" Type="http://schemas.openxmlformats.org/officeDocument/2006/relationships/customXml" Target="../ink/ink739.xml"/><Relationship Id="rId143" Type="http://schemas.openxmlformats.org/officeDocument/2006/relationships/image" Target="../media/image741.png"/><Relationship Id="rId185" Type="http://schemas.openxmlformats.org/officeDocument/2006/relationships/image" Target="../media/image762.png"/><Relationship Id="rId350" Type="http://schemas.openxmlformats.org/officeDocument/2006/relationships/customXml" Target="../ink/ink865.xml"/><Relationship Id="rId9" Type="http://schemas.openxmlformats.org/officeDocument/2006/relationships/image" Target="../media/image676.png"/><Relationship Id="rId210" Type="http://schemas.openxmlformats.org/officeDocument/2006/relationships/image" Target="../media/image774.png"/><Relationship Id="rId26" Type="http://schemas.openxmlformats.org/officeDocument/2006/relationships/customXml" Target="../ink/ink701.xml"/><Relationship Id="rId231" Type="http://schemas.openxmlformats.org/officeDocument/2006/relationships/image" Target="../media/image784.png"/><Relationship Id="rId252" Type="http://schemas.openxmlformats.org/officeDocument/2006/relationships/customXml" Target="../ink/ink816.xml"/><Relationship Id="rId273" Type="http://schemas.openxmlformats.org/officeDocument/2006/relationships/image" Target="../media/image805.png"/><Relationship Id="rId294" Type="http://schemas.openxmlformats.org/officeDocument/2006/relationships/customXml" Target="../ink/ink837.xml"/><Relationship Id="rId308" Type="http://schemas.openxmlformats.org/officeDocument/2006/relationships/customXml" Target="../ink/ink844.xml"/><Relationship Id="rId329" Type="http://schemas.openxmlformats.org/officeDocument/2006/relationships/image" Target="../media/image833.png"/><Relationship Id="rId47" Type="http://schemas.openxmlformats.org/officeDocument/2006/relationships/image" Target="../media/image695.png"/><Relationship Id="rId68" Type="http://schemas.openxmlformats.org/officeDocument/2006/relationships/customXml" Target="../ink/ink722.xml"/><Relationship Id="rId89" Type="http://schemas.openxmlformats.org/officeDocument/2006/relationships/customXml" Target="../ink/ink733.xml"/><Relationship Id="rId112" Type="http://schemas.openxmlformats.org/officeDocument/2006/relationships/image" Target="../media/image726.png"/><Relationship Id="rId133" Type="http://schemas.openxmlformats.org/officeDocument/2006/relationships/customXml" Target="../ink/ink755.xml"/><Relationship Id="rId154" Type="http://schemas.openxmlformats.org/officeDocument/2006/relationships/customXml" Target="../ink/ink766.xml"/><Relationship Id="rId175" Type="http://schemas.openxmlformats.org/officeDocument/2006/relationships/image" Target="../media/image757.png"/><Relationship Id="rId340" Type="http://schemas.openxmlformats.org/officeDocument/2006/relationships/customXml" Target="../ink/ink860.xml"/><Relationship Id="rId361" Type="http://schemas.openxmlformats.org/officeDocument/2006/relationships/image" Target="../media/image849.png"/><Relationship Id="rId196" Type="http://schemas.openxmlformats.org/officeDocument/2006/relationships/image" Target="../media/image767.png"/><Relationship Id="rId200" Type="http://schemas.openxmlformats.org/officeDocument/2006/relationships/image" Target="../media/image769.png"/><Relationship Id="rId16" Type="http://schemas.openxmlformats.org/officeDocument/2006/relationships/customXml" Target="../ink/ink696.xml"/><Relationship Id="rId221" Type="http://schemas.openxmlformats.org/officeDocument/2006/relationships/image" Target="../media/image779.png"/><Relationship Id="rId242" Type="http://schemas.openxmlformats.org/officeDocument/2006/relationships/customXml" Target="../ink/ink811.xml"/><Relationship Id="rId263" Type="http://schemas.openxmlformats.org/officeDocument/2006/relationships/image" Target="../media/image800.png"/><Relationship Id="rId284" Type="http://schemas.openxmlformats.org/officeDocument/2006/relationships/customXml" Target="../ink/ink832.xml"/><Relationship Id="rId319" Type="http://schemas.openxmlformats.org/officeDocument/2006/relationships/image" Target="../media/image828.png"/><Relationship Id="rId37" Type="http://schemas.openxmlformats.org/officeDocument/2006/relationships/image" Target="../media/image690.png"/><Relationship Id="rId58" Type="http://schemas.openxmlformats.org/officeDocument/2006/relationships/customXml" Target="../ink/ink717.xml"/><Relationship Id="rId79" Type="http://schemas.openxmlformats.org/officeDocument/2006/relationships/image" Target="../media/image711.png"/><Relationship Id="rId102" Type="http://schemas.openxmlformats.org/officeDocument/2006/relationships/image" Target="../media/image721.png"/><Relationship Id="rId123" Type="http://schemas.openxmlformats.org/officeDocument/2006/relationships/customXml" Target="../ink/ink750.xml"/><Relationship Id="rId144" Type="http://schemas.openxmlformats.org/officeDocument/2006/relationships/customXml" Target="../ink/ink761.xml"/><Relationship Id="rId330" Type="http://schemas.openxmlformats.org/officeDocument/2006/relationships/customXml" Target="../ink/ink855.xml"/><Relationship Id="rId90" Type="http://schemas.openxmlformats.org/officeDocument/2006/relationships/image" Target="../media/image715.png"/><Relationship Id="rId165" Type="http://schemas.openxmlformats.org/officeDocument/2006/relationships/image" Target="../media/image752.png"/><Relationship Id="rId186" Type="http://schemas.openxmlformats.org/officeDocument/2006/relationships/customXml" Target="../ink/ink782.xml"/><Relationship Id="rId351" Type="http://schemas.openxmlformats.org/officeDocument/2006/relationships/image" Target="../media/image844.png"/><Relationship Id="rId372" Type="http://schemas.openxmlformats.org/officeDocument/2006/relationships/customXml" Target="../ink/ink876.xml"/><Relationship Id="rId211" Type="http://schemas.openxmlformats.org/officeDocument/2006/relationships/customXml" Target="../ink/ink795.xml"/><Relationship Id="rId232" Type="http://schemas.openxmlformats.org/officeDocument/2006/relationships/customXml" Target="../ink/ink806.xml"/><Relationship Id="rId253" Type="http://schemas.openxmlformats.org/officeDocument/2006/relationships/image" Target="../media/image795.png"/><Relationship Id="rId274" Type="http://schemas.openxmlformats.org/officeDocument/2006/relationships/customXml" Target="../ink/ink827.xml"/><Relationship Id="rId295" Type="http://schemas.openxmlformats.org/officeDocument/2006/relationships/image" Target="../media/image816.png"/><Relationship Id="rId309" Type="http://schemas.openxmlformats.org/officeDocument/2006/relationships/image" Target="../media/image823.png"/><Relationship Id="rId27" Type="http://schemas.openxmlformats.org/officeDocument/2006/relationships/image" Target="../media/image685.png"/><Relationship Id="rId48" Type="http://schemas.openxmlformats.org/officeDocument/2006/relationships/customXml" Target="../ink/ink712.xml"/><Relationship Id="rId69" Type="http://schemas.openxmlformats.org/officeDocument/2006/relationships/image" Target="../media/image706.png"/><Relationship Id="rId113" Type="http://schemas.openxmlformats.org/officeDocument/2006/relationships/customXml" Target="../ink/ink745.xml"/><Relationship Id="rId134" Type="http://schemas.openxmlformats.org/officeDocument/2006/relationships/customXml" Target="../ink/ink756.xml"/><Relationship Id="rId320" Type="http://schemas.openxmlformats.org/officeDocument/2006/relationships/customXml" Target="../ink/ink850.xml"/><Relationship Id="rId80" Type="http://schemas.openxmlformats.org/officeDocument/2006/relationships/customXml" Target="../ink/ink728.xml"/><Relationship Id="rId155" Type="http://schemas.openxmlformats.org/officeDocument/2006/relationships/image" Target="../media/image747.png"/><Relationship Id="rId176" Type="http://schemas.openxmlformats.org/officeDocument/2006/relationships/customXml" Target="../ink/ink777.xml"/><Relationship Id="rId197" Type="http://schemas.openxmlformats.org/officeDocument/2006/relationships/customXml" Target="../ink/ink788.xml"/><Relationship Id="rId341" Type="http://schemas.openxmlformats.org/officeDocument/2006/relationships/image" Target="../media/image839.png"/><Relationship Id="rId362" Type="http://schemas.openxmlformats.org/officeDocument/2006/relationships/customXml" Target="../ink/ink871.xml"/><Relationship Id="rId201" Type="http://schemas.openxmlformats.org/officeDocument/2006/relationships/customXml" Target="../ink/ink790.xml"/><Relationship Id="rId222" Type="http://schemas.openxmlformats.org/officeDocument/2006/relationships/customXml" Target="../ink/ink801.xml"/><Relationship Id="rId243" Type="http://schemas.openxmlformats.org/officeDocument/2006/relationships/image" Target="../media/image790.png"/><Relationship Id="rId264" Type="http://schemas.openxmlformats.org/officeDocument/2006/relationships/customXml" Target="../ink/ink822.xml"/><Relationship Id="rId285" Type="http://schemas.openxmlformats.org/officeDocument/2006/relationships/image" Target="../media/image811.png"/><Relationship Id="rId17" Type="http://schemas.openxmlformats.org/officeDocument/2006/relationships/image" Target="../media/image680.png"/><Relationship Id="rId38" Type="http://schemas.openxmlformats.org/officeDocument/2006/relationships/customXml" Target="../ink/ink707.xml"/><Relationship Id="rId59" Type="http://schemas.openxmlformats.org/officeDocument/2006/relationships/image" Target="../media/image701.png"/><Relationship Id="rId103" Type="http://schemas.openxmlformats.org/officeDocument/2006/relationships/customXml" Target="../ink/ink740.xml"/><Relationship Id="rId124" Type="http://schemas.openxmlformats.org/officeDocument/2006/relationships/image" Target="../media/image732.png"/><Relationship Id="rId310" Type="http://schemas.openxmlformats.org/officeDocument/2006/relationships/customXml" Target="../ink/ink845.xml"/><Relationship Id="rId70" Type="http://schemas.openxmlformats.org/officeDocument/2006/relationships/customXml" Target="../ink/ink723.xml"/><Relationship Id="rId91" Type="http://schemas.openxmlformats.org/officeDocument/2006/relationships/customXml" Target="../ink/ink734.xml"/><Relationship Id="rId145" Type="http://schemas.openxmlformats.org/officeDocument/2006/relationships/image" Target="../media/image742.png"/><Relationship Id="rId166" Type="http://schemas.openxmlformats.org/officeDocument/2006/relationships/customXml" Target="../ink/ink772.xml"/><Relationship Id="rId187" Type="http://schemas.openxmlformats.org/officeDocument/2006/relationships/image" Target="../media/image763.png"/><Relationship Id="rId331" Type="http://schemas.openxmlformats.org/officeDocument/2006/relationships/image" Target="../media/image834.png"/><Relationship Id="rId352" Type="http://schemas.openxmlformats.org/officeDocument/2006/relationships/customXml" Target="../ink/ink866.xml"/><Relationship Id="rId373" Type="http://schemas.openxmlformats.org/officeDocument/2006/relationships/image" Target="../media/image855.png"/><Relationship Id="rId1" Type="http://schemas.openxmlformats.org/officeDocument/2006/relationships/slideLayout" Target="../slideLayouts/slideLayout1.xml"/><Relationship Id="rId212" Type="http://schemas.openxmlformats.org/officeDocument/2006/relationships/customXml" Target="../ink/ink796.xml"/><Relationship Id="rId233" Type="http://schemas.openxmlformats.org/officeDocument/2006/relationships/image" Target="../media/image785.png"/><Relationship Id="rId254" Type="http://schemas.openxmlformats.org/officeDocument/2006/relationships/customXml" Target="../ink/ink817.xml"/><Relationship Id="rId28" Type="http://schemas.openxmlformats.org/officeDocument/2006/relationships/customXml" Target="../ink/ink702.xml"/><Relationship Id="rId49" Type="http://schemas.openxmlformats.org/officeDocument/2006/relationships/image" Target="../media/image696.png"/><Relationship Id="rId114" Type="http://schemas.openxmlformats.org/officeDocument/2006/relationships/image" Target="../media/image727.png"/><Relationship Id="rId275" Type="http://schemas.openxmlformats.org/officeDocument/2006/relationships/image" Target="../media/image806.png"/><Relationship Id="rId296" Type="http://schemas.openxmlformats.org/officeDocument/2006/relationships/customXml" Target="../ink/ink838.xml"/><Relationship Id="rId300" Type="http://schemas.openxmlformats.org/officeDocument/2006/relationships/customXml" Target="../ink/ink840.xml"/><Relationship Id="rId60" Type="http://schemas.openxmlformats.org/officeDocument/2006/relationships/customXml" Target="../ink/ink718.xml"/><Relationship Id="rId81" Type="http://schemas.openxmlformats.org/officeDocument/2006/relationships/image" Target="../media/image712.png"/><Relationship Id="rId135" Type="http://schemas.openxmlformats.org/officeDocument/2006/relationships/image" Target="../media/image737.png"/><Relationship Id="rId156" Type="http://schemas.openxmlformats.org/officeDocument/2006/relationships/customXml" Target="../ink/ink767.xml"/><Relationship Id="rId177" Type="http://schemas.openxmlformats.org/officeDocument/2006/relationships/image" Target="../media/image758.png"/><Relationship Id="rId198" Type="http://schemas.openxmlformats.org/officeDocument/2006/relationships/image" Target="../media/image768.png"/><Relationship Id="rId321" Type="http://schemas.openxmlformats.org/officeDocument/2006/relationships/image" Target="../media/image829.png"/><Relationship Id="rId342" Type="http://schemas.openxmlformats.org/officeDocument/2006/relationships/customXml" Target="../ink/ink861.xml"/><Relationship Id="rId363" Type="http://schemas.openxmlformats.org/officeDocument/2006/relationships/image" Target="../media/image850.png"/><Relationship Id="rId202" Type="http://schemas.openxmlformats.org/officeDocument/2006/relationships/image" Target="../media/image770.png"/><Relationship Id="rId223" Type="http://schemas.openxmlformats.org/officeDocument/2006/relationships/image" Target="../media/image780.png"/><Relationship Id="rId244" Type="http://schemas.openxmlformats.org/officeDocument/2006/relationships/customXml" Target="../ink/ink812.xml"/><Relationship Id="rId18" Type="http://schemas.openxmlformats.org/officeDocument/2006/relationships/customXml" Target="../ink/ink697.xml"/><Relationship Id="rId39" Type="http://schemas.openxmlformats.org/officeDocument/2006/relationships/image" Target="../media/image691.png"/><Relationship Id="rId265" Type="http://schemas.openxmlformats.org/officeDocument/2006/relationships/image" Target="../media/image801.png"/><Relationship Id="rId286" Type="http://schemas.openxmlformats.org/officeDocument/2006/relationships/customXml" Target="../ink/ink833.xml"/><Relationship Id="rId50" Type="http://schemas.openxmlformats.org/officeDocument/2006/relationships/customXml" Target="../ink/ink713.xml"/><Relationship Id="rId104" Type="http://schemas.openxmlformats.org/officeDocument/2006/relationships/image" Target="../media/image722.png"/><Relationship Id="rId125" Type="http://schemas.openxmlformats.org/officeDocument/2006/relationships/customXml" Target="../ink/ink751.xml"/><Relationship Id="rId146" Type="http://schemas.openxmlformats.org/officeDocument/2006/relationships/customXml" Target="../ink/ink762.xml"/><Relationship Id="rId167" Type="http://schemas.openxmlformats.org/officeDocument/2006/relationships/image" Target="../media/image753.png"/><Relationship Id="rId188" Type="http://schemas.openxmlformats.org/officeDocument/2006/relationships/customXml" Target="../ink/ink783.xml"/><Relationship Id="rId311" Type="http://schemas.openxmlformats.org/officeDocument/2006/relationships/image" Target="../media/image824.png"/><Relationship Id="rId332" Type="http://schemas.openxmlformats.org/officeDocument/2006/relationships/customXml" Target="../ink/ink856.xml"/><Relationship Id="rId353" Type="http://schemas.openxmlformats.org/officeDocument/2006/relationships/image" Target="../media/image845.png"/><Relationship Id="rId374" Type="http://schemas.openxmlformats.org/officeDocument/2006/relationships/customXml" Target="../ink/ink877.xml"/><Relationship Id="rId71" Type="http://schemas.openxmlformats.org/officeDocument/2006/relationships/image" Target="../media/image707.png"/><Relationship Id="rId92" Type="http://schemas.openxmlformats.org/officeDocument/2006/relationships/image" Target="../media/image716.png"/><Relationship Id="rId213" Type="http://schemas.openxmlformats.org/officeDocument/2006/relationships/image" Target="../media/image775.png"/><Relationship Id="rId234" Type="http://schemas.openxmlformats.org/officeDocument/2006/relationships/customXml" Target="../ink/ink807.xml"/><Relationship Id="rId2" Type="http://schemas.openxmlformats.org/officeDocument/2006/relationships/customXml" Target="../ink/ink689.xml"/><Relationship Id="rId29" Type="http://schemas.openxmlformats.org/officeDocument/2006/relationships/image" Target="../media/image686.png"/><Relationship Id="rId255" Type="http://schemas.openxmlformats.org/officeDocument/2006/relationships/image" Target="../media/image796.png"/><Relationship Id="rId276" Type="http://schemas.openxmlformats.org/officeDocument/2006/relationships/customXml" Target="../ink/ink828.xml"/><Relationship Id="rId297" Type="http://schemas.openxmlformats.org/officeDocument/2006/relationships/image" Target="../media/image817.png"/><Relationship Id="rId40" Type="http://schemas.openxmlformats.org/officeDocument/2006/relationships/customXml" Target="../ink/ink708.xml"/><Relationship Id="rId115" Type="http://schemas.openxmlformats.org/officeDocument/2006/relationships/customXml" Target="../ink/ink746.xml"/><Relationship Id="rId136" Type="http://schemas.openxmlformats.org/officeDocument/2006/relationships/customXml" Target="../ink/ink757.xml"/><Relationship Id="rId157" Type="http://schemas.openxmlformats.org/officeDocument/2006/relationships/image" Target="../media/image748.png"/><Relationship Id="rId178" Type="http://schemas.openxmlformats.org/officeDocument/2006/relationships/customXml" Target="../ink/ink778.xml"/><Relationship Id="rId301" Type="http://schemas.openxmlformats.org/officeDocument/2006/relationships/image" Target="../media/image819.png"/><Relationship Id="rId322" Type="http://schemas.openxmlformats.org/officeDocument/2006/relationships/customXml" Target="../ink/ink851.xml"/><Relationship Id="rId343" Type="http://schemas.openxmlformats.org/officeDocument/2006/relationships/image" Target="../media/image840.png"/><Relationship Id="rId364" Type="http://schemas.openxmlformats.org/officeDocument/2006/relationships/customXml" Target="../ink/ink872.xml"/><Relationship Id="rId61" Type="http://schemas.openxmlformats.org/officeDocument/2006/relationships/image" Target="../media/image702.png"/><Relationship Id="rId82" Type="http://schemas.openxmlformats.org/officeDocument/2006/relationships/customXml" Target="../ink/ink729.xml"/><Relationship Id="rId199" Type="http://schemas.openxmlformats.org/officeDocument/2006/relationships/customXml" Target="../ink/ink789.xml"/><Relationship Id="rId203" Type="http://schemas.openxmlformats.org/officeDocument/2006/relationships/customXml" Target="../ink/ink791.xml"/><Relationship Id="rId19" Type="http://schemas.openxmlformats.org/officeDocument/2006/relationships/image" Target="../media/image681.png"/><Relationship Id="rId224" Type="http://schemas.openxmlformats.org/officeDocument/2006/relationships/customXml" Target="../ink/ink802.xml"/><Relationship Id="rId245" Type="http://schemas.openxmlformats.org/officeDocument/2006/relationships/image" Target="../media/image791.png"/><Relationship Id="rId266" Type="http://schemas.openxmlformats.org/officeDocument/2006/relationships/customXml" Target="../ink/ink823.xml"/><Relationship Id="rId287" Type="http://schemas.openxmlformats.org/officeDocument/2006/relationships/image" Target="../media/image812.png"/><Relationship Id="rId30" Type="http://schemas.openxmlformats.org/officeDocument/2006/relationships/customXml" Target="../ink/ink703.xml"/><Relationship Id="rId105" Type="http://schemas.openxmlformats.org/officeDocument/2006/relationships/customXml" Target="../ink/ink741.xml"/><Relationship Id="rId126" Type="http://schemas.openxmlformats.org/officeDocument/2006/relationships/image" Target="../media/image733.png"/><Relationship Id="rId147" Type="http://schemas.openxmlformats.org/officeDocument/2006/relationships/image" Target="../media/image743.png"/><Relationship Id="rId168" Type="http://schemas.openxmlformats.org/officeDocument/2006/relationships/customXml" Target="../ink/ink773.xml"/><Relationship Id="rId312" Type="http://schemas.openxmlformats.org/officeDocument/2006/relationships/customXml" Target="../ink/ink846.xml"/><Relationship Id="rId333" Type="http://schemas.openxmlformats.org/officeDocument/2006/relationships/image" Target="../media/image835.png"/><Relationship Id="rId354" Type="http://schemas.openxmlformats.org/officeDocument/2006/relationships/customXml" Target="../ink/ink867.xml"/><Relationship Id="rId51" Type="http://schemas.openxmlformats.org/officeDocument/2006/relationships/image" Target="../media/image697.png"/><Relationship Id="rId72" Type="http://schemas.openxmlformats.org/officeDocument/2006/relationships/customXml" Target="../ink/ink724.xml"/><Relationship Id="rId93" Type="http://schemas.openxmlformats.org/officeDocument/2006/relationships/customXml" Target="../ink/ink735.xml"/><Relationship Id="rId189" Type="http://schemas.openxmlformats.org/officeDocument/2006/relationships/image" Target="../media/image764.png"/><Relationship Id="rId375" Type="http://schemas.openxmlformats.org/officeDocument/2006/relationships/image" Target="../media/image856.png"/><Relationship Id="rId3" Type="http://schemas.openxmlformats.org/officeDocument/2006/relationships/image" Target="../media/image673.png"/><Relationship Id="rId214" Type="http://schemas.openxmlformats.org/officeDocument/2006/relationships/customXml" Target="../ink/ink797.xml"/><Relationship Id="rId235" Type="http://schemas.openxmlformats.org/officeDocument/2006/relationships/image" Target="../media/image786.png"/><Relationship Id="rId256" Type="http://schemas.openxmlformats.org/officeDocument/2006/relationships/customXml" Target="../ink/ink818.xml"/><Relationship Id="rId277" Type="http://schemas.openxmlformats.org/officeDocument/2006/relationships/image" Target="../media/image807.png"/><Relationship Id="rId298" Type="http://schemas.openxmlformats.org/officeDocument/2006/relationships/customXml" Target="../ink/ink839.xml"/><Relationship Id="rId116" Type="http://schemas.openxmlformats.org/officeDocument/2006/relationships/image" Target="../media/image728.png"/><Relationship Id="rId137" Type="http://schemas.openxmlformats.org/officeDocument/2006/relationships/image" Target="../media/image738.png"/><Relationship Id="rId158" Type="http://schemas.openxmlformats.org/officeDocument/2006/relationships/customXml" Target="../ink/ink768.xml"/><Relationship Id="rId302" Type="http://schemas.openxmlformats.org/officeDocument/2006/relationships/customXml" Target="../ink/ink841.xml"/><Relationship Id="rId323" Type="http://schemas.openxmlformats.org/officeDocument/2006/relationships/image" Target="../media/image830.png"/><Relationship Id="rId344" Type="http://schemas.openxmlformats.org/officeDocument/2006/relationships/customXml" Target="../ink/ink862.xml"/><Relationship Id="rId20" Type="http://schemas.openxmlformats.org/officeDocument/2006/relationships/customXml" Target="../ink/ink698.xml"/><Relationship Id="rId41" Type="http://schemas.openxmlformats.org/officeDocument/2006/relationships/image" Target="../media/image692.png"/><Relationship Id="rId62" Type="http://schemas.openxmlformats.org/officeDocument/2006/relationships/customXml" Target="../ink/ink719.xml"/><Relationship Id="rId83" Type="http://schemas.openxmlformats.org/officeDocument/2006/relationships/image" Target="../media/image713.png"/><Relationship Id="rId179" Type="http://schemas.openxmlformats.org/officeDocument/2006/relationships/image" Target="../media/image759.png"/><Relationship Id="rId365" Type="http://schemas.openxmlformats.org/officeDocument/2006/relationships/image" Target="../media/image851.png"/><Relationship Id="rId190" Type="http://schemas.openxmlformats.org/officeDocument/2006/relationships/customXml" Target="../ink/ink784.xml"/><Relationship Id="rId204" Type="http://schemas.openxmlformats.org/officeDocument/2006/relationships/image" Target="../media/image771.png"/><Relationship Id="rId225" Type="http://schemas.openxmlformats.org/officeDocument/2006/relationships/image" Target="../media/image781.png"/><Relationship Id="rId246" Type="http://schemas.openxmlformats.org/officeDocument/2006/relationships/customXml" Target="../ink/ink813.xml"/><Relationship Id="rId267" Type="http://schemas.openxmlformats.org/officeDocument/2006/relationships/image" Target="../media/image802.png"/><Relationship Id="rId288" Type="http://schemas.openxmlformats.org/officeDocument/2006/relationships/customXml" Target="../ink/ink834.xml"/><Relationship Id="rId106" Type="http://schemas.openxmlformats.org/officeDocument/2006/relationships/image" Target="../media/image723.png"/><Relationship Id="rId127" Type="http://schemas.openxmlformats.org/officeDocument/2006/relationships/customXml" Target="../ink/ink752.xml"/><Relationship Id="rId313" Type="http://schemas.openxmlformats.org/officeDocument/2006/relationships/image" Target="../media/image825.png"/><Relationship Id="rId10" Type="http://schemas.openxmlformats.org/officeDocument/2006/relationships/customXml" Target="../ink/ink693.xml"/><Relationship Id="rId31" Type="http://schemas.openxmlformats.org/officeDocument/2006/relationships/image" Target="../media/image687.png"/><Relationship Id="rId52" Type="http://schemas.openxmlformats.org/officeDocument/2006/relationships/customXml" Target="../ink/ink714.xml"/><Relationship Id="rId73" Type="http://schemas.openxmlformats.org/officeDocument/2006/relationships/image" Target="../media/image708.png"/><Relationship Id="rId94" Type="http://schemas.openxmlformats.org/officeDocument/2006/relationships/image" Target="../media/image717.png"/><Relationship Id="rId148" Type="http://schemas.openxmlformats.org/officeDocument/2006/relationships/customXml" Target="../ink/ink763.xml"/><Relationship Id="rId169" Type="http://schemas.openxmlformats.org/officeDocument/2006/relationships/image" Target="../media/image754.png"/><Relationship Id="rId334" Type="http://schemas.openxmlformats.org/officeDocument/2006/relationships/customXml" Target="../ink/ink857.xml"/><Relationship Id="rId355" Type="http://schemas.openxmlformats.org/officeDocument/2006/relationships/image" Target="../media/image846.png"/><Relationship Id="rId376" Type="http://schemas.openxmlformats.org/officeDocument/2006/relationships/customXml" Target="../ink/ink878.xml"/><Relationship Id="rId4" Type="http://schemas.openxmlformats.org/officeDocument/2006/relationships/customXml" Target="../ink/ink690.xml"/><Relationship Id="rId180" Type="http://schemas.openxmlformats.org/officeDocument/2006/relationships/customXml" Target="../ink/ink779.xml"/><Relationship Id="rId215" Type="http://schemas.openxmlformats.org/officeDocument/2006/relationships/image" Target="../media/image776.png"/><Relationship Id="rId236" Type="http://schemas.openxmlformats.org/officeDocument/2006/relationships/customXml" Target="../ink/ink808.xml"/><Relationship Id="rId257" Type="http://schemas.openxmlformats.org/officeDocument/2006/relationships/image" Target="../media/image797.png"/><Relationship Id="rId278" Type="http://schemas.openxmlformats.org/officeDocument/2006/relationships/customXml" Target="../ink/ink829.xml"/><Relationship Id="rId303" Type="http://schemas.openxmlformats.org/officeDocument/2006/relationships/image" Target="../media/image820.png"/><Relationship Id="rId42" Type="http://schemas.openxmlformats.org/officeDocument/2006/relationships/customXml" Target="../ink/ink709.xml"/><Relationship Id="rId84" Type="http://schemas.openxmlformats.org/officeDocument/2006/relationships/customXml" Target="../ink/ink730.xml"/><Relationship Id="rId138" Type="http://schemas.openxmlformats.org/officeDocument/2006/relationships/customXml" Target="../ink/ink758.xml"/><Relationship Id="rId345" Type="http://schemas.openxmlformats.org/officeDocument/2006/relationships/image" Target="../media/image841.png"/><Relationship Id="rId191" Type="http://schemas.openxmlformats.org/officeDocument/2006/relationships/image" Target="../media/image765.png"/><Relationship Id="rId205" Type="http://schemas.openxmlformats.org/officeDocument/2006/relationships/customXml" Target="../ink/ink792.xml"/><Relationship Id="rId247" Type="http://schemas.openxmlformats.org/officeDocument/2006/relationships/image" Target="../media/image792.png"/><Relationship Id="rId107" Type="http://schemas.openxmlformats.org/officeDocument/2006/relationships/customXml" Target="../ink/ink742.xml"/><Relationship Id="rId289" Type="http://schemas.openxmlformats.org/officeDocument/2006/relationships/image" Target="../media/image813.png"/><Relationship Id="rId11" Type="http://schemas.openxmlformats.org/officeDocument/2006/relationships/image" Target="../media/image677.png"/><Relationship Id="rId53" Type="http://schemas.openxmlformats.org/officeDocument/2006/relationships/image" Target="../media/image698.png"/><Relationship Id="rId149" Type="http://schemas.openxmlformats.org/officeDocument/2006/relationships/image" Target="../media/image744.png"/><Relationship Id="rId314" Type="http://schemas.openxmlformats.org/officeDocument/2006/relationships/customXml" Target="../ink/ink847.xml"/><Relationship Id="rId356" Type="http://schemas.openxmlformats.org/officeDocument/2006/relationships/customXml" Target="../ink/ink868.xml"/><Relationship Id="rId95" Type="http://schemas.openxmlformats.org/officeDocument/2006/relationships/customXml" Target="../ink/ink736.xml"/><Relationship Id="rId160" Type="http://schemas.openxmlformats.org/officeDocument/2006/relationships/customXml" Target="../ink/ink769.xml"/><Relationship Id="rId216" Type="http://schemas.openxmlformats.org/officeDocument/2006/relationships/customXml" Target="../ink/ink798.xml"/><Relationship Id="rId258" Type="http://schemas.openxmlformats.org/officeDocument/2006/relationships/customXml" Target="../ink/ink819.xml"/><Relationship Id="rId22" Type="http://schemas.openxmlformats.org/officeDocument/2006/relationships/customXml" Target="../ink/ink699.xml"/><Relationship Id="rId64" Type="http://schemas.openxmlformats.org/officeDocument/2006/relationships/customXml" Target="../ink/ink720.xml"/><Relationship Id="rId118" Type="http://schemas.openxmlformats.org/officeDocument/2006/relationships/image" Target="../media/image729.png"/><Relationship Id="rId325" Type="http://schemas.openxmlformats.org/officeDocument/2006/relationships/image" Target="../media/image831.png"/><Relationship Id="rId367" Type="http://schemas.openxmlformats.org/officeDocument/2006/relationships/image" Target="../media/image852.png"/><Relationship Id="rId171" Type="http://schemas.openxmlformats.org/officeDocument/2006/relationships/image" Target="../media/image755.png"/><Relationship Id="rId227" Type="http://schemas.openxmlformats.org/officeDocument/2006/relationships/image" Target="../media/image782.png"/><Relationship Id="rId269" Type="http://schemas.openxmlformats.org/officeDocument/2006/relationships/image" Target="../media/image803.png"/><Relationship Id="rId33" Type="http://schemas.openxmlformats.org/officeDocument/2006/relationships/image" Target="../media/image688.png"/><Relationship Id="rId129" Type="http://schemas.openxmlformats.org/officeDocument/2006/relationships/customXml" Target="../ink/ink753.xml"/><Relationship Id="rId280" Type="http://schemas.openxmlformats.org/officeDocument/2006/relationships/customXml" Target="../ink/ink830.xml"/><Relationship Id="rId336" Type="http://schemas.openxmlformats.org/officeDocument/2006/relationships/customXml" Target="../ink/ink858.xml"/><Relationship Id="rId75" Type="http://schemas.openxmlformats.org/officeDocument/2006/relationships/image" Target="../media/image709.png"/><Relationship Id="rId140" Type="http://schemas.openxmlformats.org/officeDocument/2006/relationships/customXml" Target="../ink/ink759.xml"/><Relationship Id="rId182" Type="http://schemas.openxmlformats.org/officeDocument/2006/relationships/customXml" Target="../ink/ink780.xml"/><Relationship Id="rId378" Type="http://schemas.openxmlformats.org/officeDocument/2006/relationships/customXml" Target="../ink/ink879.xml"/><Relationship Id="rId6" Type="http://schemas.openxmlformats.org/officeDocument/2006/relationships/customXml" Target="../ink/ink691.xml"/><Relationship Id="rId238" Type="http://schemas.openxmlformats.org/officeDocument/2006/relationships/customXml" Target="../ink/ink809.xml"/><Relationship Id="rId291" Type="http://schemas.openxmlformats.org/officeDocument/2006/relationships/image" Target="../media/image814.png"/><Relationship Id="rId305" Type="http://schemas.openxmlformats.org/officeDocument/2006/relationships/image" Target="../media/image821.png"/><Relationship Id="rId347" Type="http://schemas.openxmlformats.org/officeDocument/2006/relationships/image" Target="../media/image842.png"/><Relationship Id="rId44" Type="http://schemas.openxmlformats.org/officeDocument/2006/relationships/customXml" Target="../ink/ink710.xml"/><Relationship Id="rId86" Type="http://schemas.openxmlformats.org/officeDocument/2006/relationships/customXml" Target="../ink/ink731.xml"/><Relationship Id="rId151" Type="http://schemas.openxmlformats.org/officeDocument/2006/relationships/image" Target="../media/image745.png"/><Relationship Id="rId193" Type="http://schemas.openxmlformats.org/officeDocument/2006/relationships/image" Target="../media/image766.png"/><Relationship Id="rId207" Type="http://schemas.openxmlformats.org/officeDocument/2006/relationships/customXml" Target="../ink/ink793.xml"/><Relationship Id="rId249" Type="http://schemas.openxmlformats.org/officeDocument/2006/relationships/image" Target="../media/image793.png"/><Relationship Id="rId13" Type="http://schemas.openxmlformats.org/officeDocument/2006/relationships/image" Target="../media/image678.png"/><Relationship Id="rId109" Type="http://schemas.openxmlformats.org/officeDocument/2006/relationships/customXml" Target="../ink/ink743.xml"/><Relationship Id="rId260" Type="http://schemas.openxmlformats.org/officeDocument/2006/relationships/customXml" Target="../ink/ink820.xml"/><Relationship Id="rId316" Type="http://schemas.openxmlformats.org/officeDocument/2006/relationships/customXml" Target="../ink/ink848.xml"/><Relationship Id="rId55" Type="http://schemas.openxmlformats.org/officeDocument/2006/relationships/image" Target="../media/image699.png"/><Relationship Id="rId97" Type="http://schemas.openxmlformats.org/officeDocument/2006/relationships/customXml" Target="../ink/ink737.xml"/><Relationship Id="rId120" Type="http://schemas.openxmlformats.org/officeDocument/2006/relationships/image" Target="../media/image730.png"/><Relationship Id="rId358" Type="http://schemas.openxmlformats.org/officeDocument/2006/relationships/customXml" Target="../ink/ink869.xml"/><Relationship Id="rId162" Type="http://schemas.openxmlformats.org/officeDocument/2006/relationships/customXml" Target="../ink/ink770.xml"/><Relationship Id="rId218" Type="http://schemas.openxmlformats.org/officeDocument/2006/relationships/customXml" Target="../ink/ink799.xml"/><Relationship Id="rId271" Type="http://schemas.openxmlformats.org/officeDocument/2006/relationships/image" Target="../media/image804.png"/><Relationship Id="rId24" Type="http://schemas.openxmlformats.org/officeDocument/2006/relationships/customXml" Target="../ink/ink700.xml"/><Relationship Id="rId66" Type="http://schemas.openxmlformats.org/officeDocument/2006/relationships/customXml" Target="../ink/ink721.xml"/><Relationship Id="rId131" Type="http://schemas.openxmlformats.org/officeDocument/2006/relationships/customXml" Target="../ink/ink754.xml"/><Relationship Id="rId327" Type="http://schemas.openxmlformats.org/officeDocument/2006/relationships/image" Target="../media/image832.png"/><Relationship Id="rId369" Type="http://schemas.openxmlformats.org/officeDocument/2006/relationships/image" Target="../media/image853.png"/><Relationship Id="rId173" Type="http://schemas.openxmlformats.org/officeDocument/2006/relationships/image" Target="../media/image756.png"/><Relationship Id="rId229" Type="http://schemas.openxmlformats.org/officeDocument/2006/relationships/image" Target="../media/image783.png"/><Relationship Id="rId240" Type="http://schemas.openxmlformats.org/officeDocument/2006/relationships/customXml" Target="../ink/ink810.xml"/><Relationship Id="rId35" Type="http://schemas.openxmlformats.org/officeDocument/2006/relationships/image" Target="../media/image689.png"/><Relationship Id="rId77" Type="http://schemas.openxmlformats.org/officeDocument/2006/relationships/image" Target="../media/image710.png"/><Relationship Id="rId100" Type="http://schemas.openxmlformats.org/officeDocument/2006/relationships/image" Target="../media/image720.png"/><Relationship Id="rId282" Type="http://schemas.openxmlformats.org/officeDocument/2006/relationships/customXml" Target="../ink/ink831.xml"/><Relationship Id="rId338" Type="http://schemas.openxmlformats.org/officeDocument/2006/relationships/customXml" Target="../ink/ink859.xml"/><Relationship Id="rId8" Type="http://schemas.openxmlformats.org/officeDocument/2006/relationships/customXml" Target="../ink/ink692.xml"/><Relationship Id="rId142" Type="http://schemas.openxmlformats.org/officeDocument/2006/relationships/customXml" Target="../ink/ink760.xml"/><Relationship Id="rId184" Type="http://schemas.openxmlformats.org/officeDocument/2006/relationships/customXml" Target="../ink/ink781.xml"/><Relationship Id="rId251" Type="http://schemas.openxmlformats.org/officeDocument/2006/relationships/image" Target="../media/image794.png"/><Relationship Id="rId46" Type="http://schemas.openxmlformats.org/officeDocument/2006/relationships/customXml" Target="../ink/ink711.xml"/><Relationship Id="rId293" Type="http://schemas.openxmlformats.org/officeDocument/2006/relationships/image" Target="../media/image815.png"/><Relationship Id="rId307" Type="http://schemas.openxmlformats.org/officeDocument/2006/relationships/image" Target="../media/image822.png"/><Relationship Id="rId349" Type="http://schemas.openxmlformats.org/officeDocument/2006/relationships/image" Target="../media/image843.png"/><Relationship Id="rId88" Type="http://schemas.openxmlformats.org/officeDocument/2006/relationships/customXml" Target="../ink/ink732.xml"/><Relationship Id="rId111" Type="http://schemas.openxmlformats.org/officeDocument/2006/relationships/customXml" Target="../ink/ink744.xml"/><Relationship Id="rId153" Type="http://schemas.openxmlformats.org/officeDocument/2006/relationships/image" Target="../media/image746.png"/><Relationship Id="rId195" Type="http://schemas.openxmlformats.org/officeDocument/2006/relationships/customXml" Target="../ink/ink787.xml"/><Relationship Id="rId209" Type="http://schemas.openxmlformats.org/officeDocument/2006/relationships/customXml" Target="../ink/ink794.xml"/><Relationship Id="rId360" Type="http://schemas.openxmlformats.org/officeDocument/2006/relationships/customXml" Target="../ink/ink870.xml"/><Relationship Id="rId220" Type="http://schemas.openxmlformats.org/officeDocument/2006/relationships/customXml" Target="../ink/ink800.xml"/><Relationship Id="rId15" Type="http://schemas.openxmlformats.org/officeDocument/2006/relationships/image" Target="../media/image679.png"/><Relationship Id="rId57" Type="http://schemas.openxmlformats.org/officeDocument/2006/relationships/image" Target="../media/image700.png"/><Relationship Id="rId262" Type="http://schemas.openxmlformats.org/officeDocument/2006/relationships/customXml" Target="../ink/ink821.xml"/><Relationship Id="rId318" Type="http://schemas.openxmlformats.org/officeDocument/2006/relationships/customXml" Target="../ink/ink849.xml"/><Relationship Id="rId99" Type="http://schemas.openxmlformats.org/officeDocument/2006/relationships/customXml" Target="../ink/ink738.xml"/><Relationship Id="rId122" Type="http://schemas.openxmlformats.org/officeDocument/2006/relationships/image" Target="../media/image731.png"/><Relationship Id="rId164" Type="http://schemas.openxmlformats.org/officeDocument/2006/relationships/customXml" Target="../ink/ink771.xml"/><Relationship Id="rId371" Type="http://schemas.openxmlformats.org/officeDocument/2006/relationships/image" Target="../media/image854.png"/></Relationships>
</file>

<file path=ppt/slides/_rels/slide14.xml.rels><?xml version="1.0" encoding="UTF-8" standalone="yes"?>
<Relationships xmlns="http://schemas.openxmlformats.org/package/2006/relationships"><Relationship Id="rId117" Type="http://schemas.openxmlformats.org/officeDocument/2006/relationships/customXml" Target="../ink/ink936.xml"/><Relationship Id="rId21" Type="http://schemas.openxmlformats.org/officeDocument/2006/relationships/customXml" Target="../ink/ink888.xml"/><Relationship Id="rId42" Type="http://schemas.openxmlformats.org/officeDocument/2006/relationships/image" Target="../media/image876.png"/><Relationship Id="rId63" Type="http://schemas.openxmlformats.org/officeDocument/2006/relationships/customXml" Target="../ink/ink909.xml"/><Relationship Id="rId84" Type="http://schemas.openxmlformats.org/officeDocument/2006/relationships/image" Target="../media/image897.png"/><Relationship Id="rId138" Type="http://schemas.openxmlformats.org/officeDocument/2006/relationships/image" Target="../media/image924.png"/><Relationship Id="rId159" Type="http://schemas.openxmlformats.org/officeDocument/2006/relationships/customXml" Target="../ink/ink957.xml"/><Relationship Id="rId170" Type="http://schemas.openxmlformats.org/officeDocument/2006/relationships/image" Target="../media/image940.png"/><Relationship Id="rId191" Type="http://schemas.openxmlformats.org/officeDocument/2006/relationships/customXml" Target="../ink/ink973.xml"/><Relationship Id="rId107" Type="http://schemas.openxmlformats.org/officeDocument/2006/relationships/customXml" Target="../ink/ink931.xml"/><Relationship Id="rId11" Type="http://schemas.openxmlformats.org/officeDocument/2006/relationships/customXml" Target="../ink/ink883.xml"/><Relationship Id="rId32" Type="http://schemas.openxmlformats.org/officeDocument/2006/relationships/image" Target="../media/image871.png"/><Relationship Id="rId53" Type="http://schemas.openxmlformats.org/officeDocument/2006/relationships/customXml" Target="../ink/ink904.xml"/><Relationship Id="rId74" Type="http://schemas.openxmlformats.org/officeDocument/2006/relationships/image" Target="../media/image892.png"/><Relationship Id="rId128" Type="http://schemas.openxmlformats.org/officeDocument/2006/relationships/image" Target="../media/image919.png"/><Relationship Id="rId149" Type="http://schemas.openxmlformats.org/officeDocument/2006/relationships/customXml" Target="../ink/ink952.xml"/><Relationship Id="rId5" Type="http://schemas.openxmlformats.org/officeDocument/2006/relationships/customXml" Target="../ink/ink880.xml"/><Relationship Id="rId95" Type="http://schemas.openxmlformats.org/officeDocument/2006/relationships/customXml" Target="../ink/ink925.xml"/><Relationship Id="rId160" Type="http://schemas.openxmlformats.org/officeDocument/2006/relationships/image" Target="../media/image935.png"/><Relationship Id="rId181" Type="http://schemas.openxmlformats.org/officeDocument/2006/relationships/customXml" Target="../ink/ink968.xml"/><Relationship Id="rId22" Type="http://schemas.openxmlformats.org/officeDocument/2006/relationships/image" Target="../media/image866.png"/><Relationship Id="rId43" Type="http://schemas.openxmlformats.org/officeDocument/2006/relationships/customXml" Target="../ink/ink899.xml"/><Relationship Id="rId64" Type="http://schemas.openxmlformats.org/officeDocument/2006/relationships/image" Target="../media/image887.png"/><Relationship Id="rId118" Type="http://schemas.openxmlformats.org/officeDocument/2006/relationships/image" Target="../media/image914.png"/><Relationship Id="rId139" Type="http://schemas.openxmlformats.org/officeDocument/2006/relationships/customXml" Target="../ink/ink947.xml"/><Relationship Id="rId85" Type="http://schemas.openxmlformats.org/officeDocument/2006/relationships/customXml" Target="../ink/ink920.xml"/><Relationship Id="rId150" Type="http://schemas.openxmlformats.org/officeDocument/2006/relationships/image" Target="../media/image930.png"/><Relationship Id="rId171" Type="http://schemas.openxmlformats.org/officeDocument/2006/relationships/customXml" Target="../ink/ink963.xml"/><Relationship Id="rId192" Type="http://schemas.openxmlformats.org/officeDocument/2006/relationships/image" Target="../media/image951.png"/><Relationship Id="rId12" Type="http://schemas.openxmlformats.org/officeDocument/2006/relationships/image" Target="../media/image861.png"/><Relationship Id="rId33" Type="http://schemas.openxmlformats.org/officeDocument/2006/relationships/customXml" Target="../ink/ink894.xml"/><Relationship Id="rId108" Type="http://schemas.openxmlformats.org/officeDocument/2006/relationships/image" Target="../media/image909.png"/><Relationship Id="rId129" Type="http://schemas.openxmlformats.org/officeDocument/2006/relationships/customXml" Target="../ink/ink942.xml"/><Relationship Id="rId54" Type="http://schemas.openxmlformats.org/officeDocument/2006/relationships/image" Target="../media/image882.png"/><Relationship Id="rId75" Type="http://schemas.openxmlformats.org/officeDocument/2006/relationships/customXml" Target="../ink/ink915.xml"/><Relationship Id="rId96" Type="http://schemas.openxmlformats.org/officeDocument/2006/relationships/image" Target="../media/image903.png"/><Relationship Id="rId140" Type="http://schemas.openxmlformats.org/officeDocument/2006/relationships/image" Target="../media/image925.png"/><Relationship Id="rId161" Type="http://schemas.openxmlformats.org/officeDocument/2006/relationships/customXml" Target="../ink/ink958.xml"/><Relationship Id="rId182" Type="http://schemas.openxmlformats.org/officeDocument/2006/relationships/image" Target="../media/image946.png"/><Relationship Id="rId6" Type="http://schemas.openxmlformats.org/officeDocument/2006/relationships/image" Target="../media/image405.png"/><Relationship Id="rId23" Type="http://schemas.openxmlformats.org/officeDocument/2006/relationships/customXml" Target="../ink/ink889.xml"/><Relationship Id="rId119" Type="http://schemas.openxmlformats.org/officeDocument/2006/relationships/customXml" Target="../ink/ink937.xml"/><Relationship Id="rId44" Type="http://schemas.openxmlformats.org/officeDocument/2006/relationships/image" Target="../media/image877.png"/><Relationship Id="rId65" Type="http://schemas.openxmlformats.org/officeDocument/2006/relationships/customXml" Target="../ink/ink910.xml"/><Relationship Id="rId86" Type="http://schemas.openxmlformats.org/officeDocument/2006/relationships/image" Target="../media/image898.png"/><Relationship Id="rId130" Type="http://schemas.openxmlformats.org/officeDocument/2006/relationships/image" Target="../media/image920.png"/><Relationship Id="rId151" Type="http://schemas.openxmlformats.org/officeDocument/2006/relationships/customXml" Target="../ink/ink953.xml"/><Relationship Id="rId172" Type="http://schemas.openxmlformats.org/officeDocument/2006/relationships/image" Target="../media/image941.png"/><Relationship Id="rId193" Type="http://schemas.openxmlformats.org/officeDocument/2006/relationships/customXml" Target="../ink/ink974.xml"/><Relationship Id="rId13" Type="http://schemas.openxmlformats.org/officeDocument/2006/relationships/customXml" Target="../ink/ink884.xml"/><Relationship Id="rId109" Type="http://schemas.openxmlformats.org/officeDocument/2006/relationships/customXml" Target="../ink/ink932.xml"/><Relationship Id="rId34" Type="http://schemas.openxmlformats.org/officeDocument/2006/relationships/image" Target="../media/image872.png"/><Relationship Id="rId55" Type="http://schemas.openxmlformats.org/officeDocument/2006/relationships/customXml" Target="../ink/ink905.xml"/><Relationship Id="rId76" Type="http://schemas.openxmlformats.org/officeDocument/2006/relationships/image" Target="../media/image893.png"/><Relationship Id="rId97" Type="http://schemas.openxmlformats.org/officeDocument/2006/relationships/customXml" Target="../ink/ink926.xml"/><Relationship Id="rId120" Type="http://schemas.openxmlformats.org/officeDocument/2006/relationships/image" Target="../media/image915.png"/><Relationship Id="rId141" Type="http://schemas.openxmlformats.org/officeDocument/2006/relationships/customXml" Target="../ink/ink948.xml"/><Relationship Id="rId7" Type="http://schemas.openxmlformats.org/officeDocument/2006/relationships/customXml" Target="../ink/ink881.xml"/><Relationship Id="rId71" Type="http://schemas.openxmlformats.org/officeDocument/2006/relationships/customXml" Target="../ink/ink913.xml"/><Relationship Id="rId92" Type="http://schemas.openxmlformats.org/officeDocument/2006/relationships/image" Target="../media/image901.png"/><Relationship Id="rId162" Type="http://schemas.openxmlformats.org/officeDocument/2006/relationships/image" Target="../media/image936.png"/><Relationship Id="rId183" Type="http://schemas.openxmlformats.org/officeDocument/2006/relationships/customXml" Target="../ink/ink969.xml"/><Relationship Id="rId2" Type="http://schemas.openxmlformats.org/officeDocument/2006/relationships/notesSlide" Target="../notesSlides/notesSlide3.xml"/><Relationship Id="rId29" Type="http://schemas.openxmlformats.org/officeDocument/2006/relationships/customXml" Target="../ink/ink892.xml"/><Relationship Id="rId24" Type="http://schemas.openxmlformats.org/officeDocument/2006/relationships/image" Target="../media/image867.png"/><Relationship Id="rId40" Type="http://schemas.openxmlformats.org/officeDocument/2006/relationships/image" Target="../media/image875.png"/><Relationship Id="rId45" Type="http://schemas.openxmlformats.org/officeDocument/2006/relationships/customXml" Target="../ink/ink900.xml"/><Relationship Id="rId66" Type="http://schemas.openxmlformats.org/officeDocument/2006/relationships/image" Target="../media/image888.png"/><Relationship Id="rId87" Type="http://schemas.openxmlformats.org/officeDocument/2006/relationships/customXml" Target="../ink/ink921.xml"/><Relationship Id="rId110" Type="http://schemas.openxmlformats.org/officeDocument/2006/relationships/image" Target="../media/image910.png"/><Relationship Id="rId115" Type="http://schemas.openxmlformats.org/officeDocument/2006/relationships/customXml" Target="../ink/ink935.xml"/><Relationship Id="rId131" Type="http://schemas.openxmlformats.org/officeDocument/2006/relationships/customXml" Target="../ink/ink943.xml"/><Relationship Id="rId136" Type="http://schemas.openxmlformats.org/officeDocument/2006/relationships/image" Target="../media/image923.png"/><Relationship Id="rId157" Type="http://schemas.openxmlformats.org/officeDocument/2006/relationships/customXml" Target="../ink/ink956.xml"/><Relationship Id="rId178" Type="http://schemas.openxmlformats.org/officeDocument/2006/relationships/image" Target="../media/image944.png"/><Relationship Id="rId61" Type="http://schemas.openxmlformats.org/officeDocument/2006/relationships/customXml" Target="../ink/ink908.xml"/><Relationship Id="rId82" Type="http://schemas.openxmlformats.org/officeDocument/2006/relationships/image" Target="../media/image896.png"/><Relationship Id="rId152" Type="http://schemas.openxmlformats.org/officeDocument/2006/relationships/image" Target="../media/image931.png"/><Relationship Id="rId173" Type="http://schemas.openxmlformats.org/officeDocument/2006/relationships/customXml" Target="../ink/ink964.xml"/><Relationship Id="rId194" Type="http://schemas.openxmlformats.org/officeDocument/2006/relationships/image" Target="../media/image952.png"/><Relationship Id="rId19" Type="http://schemas.openxmlformats.org/officeDocument/2006/relationships/customXml" Target="../ink/ink887.xml"/><Relationship Id="rId14" Type="http://schemas.openxmlformats.org/officeDocument/2006/relationships/image" Target="../media/image862.png"/><Relationship Id="rId30" Type="http://schemas.openxmlformats.org/officeDocument/2006/relationships/image" Target="../media/image870.png"/><Relationship Id="rId35" Type="http://schemas.openxmlformats.org/officeDocument/2006/relationships/customXml" Target="../ink/ink895.xml"/><Relationship Id="rId56" Type="http://schemas.openxmlformats.org/officeDocument/2006/relationships/image" Target="../media/image883.png"/><Relationship Id="rId77" Type="http://schemas.openxmlformats.org/officeDocument/2006/relationships/customXml" Target="../ink/ink916.xml"/><Relationship Id="rId100" Type="http://schemas.openxmlformats.org/officeDocument/2006/relationships/image" Target="../media/image905.png"/><Relationship Id="rId105" Type="http://schemas.openxmlformats.org/officeDocument/2006/relationships/customXml" Target="../ink/ink930.xml"/><Relationship Id="rId126" Type="http://schemas.openxmlformats.org/officeDocument/2006/relationships/image" Target="../media/image918.png"/><Relationship Id="rId147" Type="http://schemas.openxmlformats.org/officeDocument/2006/relationships/customXml" Target="../ink/ink951.xml"/><Relationship Id="rId168" Type="http://schemas.openxmlformats.org/officeDocument/2006/relationships/image" Target="../media/image939.png"/><Relationship Id="rId8" Type="http://schemas.openxmlformats.org/officeDocument/2006/relationships/image" Target="../media/image859.png"/><Relationship Id="rId51" Type="http://schemas.openxmlformats.org/officeDocument/2006/relationships/customXml" Target="../ink/ink903.xml"/><Relationship Id="rId72" Type="http://schemas.openxmlformats.org/officeDocument/2006/relationships/image" Target="../media/image891.png"/><Relationship Id="rId93" Type="http://schemas.openxmlformats.org/officeDocument/2006/relationships/customXml" Target="../ink/ink924.xml"/><Relationship Id="rId98" Type="http://schemas.openxmlformats.org/officeDocument/2006/relationships/image" Target="../media/image904.png"/><Relationship Id="rId121" Type="http://schemas.openxmlformats.org/officeDocument/2006/relationships/customXml" Target="../ink/ink938.xml"/><Relationship Id="rId142" Type="http://schemas.openxmlformats.org/officeDocument/2006/relationships/image" Target="../media/image926.png"/><Relationship Id="rId163" Type="http://schemas.openxmlformats.org/officeDocument/2006/relationships/customXml" Target="../ink/ink959.xml"/><Relationship Id="rId184" Type="http://schemas.openxmlformats.org/officeDocument/2006/relationships/image" Target="../media/image947.png"/><Relationship Id="rId189" Type="http://schemas.openxmlformats.org/officeDocument/2006/relationships/customXml" Target="../ink/ink972.xml"/><Relationship Id="rId3" Type="http://schemas.openxmlformats.org/officeDocument/2006/relationships/image" Target="../media/image4210.png"/><Relationship Id="rId25" Type="http://schemas.openxmlformats.org/officeDocument/2006/relationships/customXml" Target="../ink/ink890.xml"/><Relationship Id="rId46" Type="http://schemas.openxmlformats.org/officeDocument/2006/relationships/image" Target="../media/image878.png"/><Relationship Id="rId67" Type="http://schemas.openxmlformats.org/officeDocument/2006/relationships/customXml" Target="../ink/ink911.xml"/><Relationship Id="rId116" Type="http://schemas.openxmlformats.org/officeDocument/2006/relationships/image" Target="../media/image913.png"/><Relationship Id="rId137" Type="http://schemas.openxmlformats.org/officeDocument/2006/relationships/customXml" Target="../ink/ink946.xml"/><Relationship Id="rId158" Type="http://schemas.openxmlformats.org/officeDocument/2006/relationships/image" Target="../media/image934.png"/><Relationship Id="rId20" Type="http://schemas.openxmlformats.org/officeDocument/2006/relationships/image" Target="../media/image865.png"/><Relationship Id="rId41" Type="http://schemas.openxmlformats.org/officeDocument/2006/relationships/customXml" Target="../ink/ink898.xml"/><Relationship Id="rId62" Type="http://schemas.openxmlformats.org/officeDocument/2006/relationships/image" Target="../media/image886.png"/><Relationship Id="rId83" Type="http://schemas.openxmlformats.org/officeDocument/2006/relationships/customXml" Target="../ink/ink919.xml"/><Relationship Id="rId88" Type="http://schemas.openxmlformats.org/officeDocument/2006/relationships/image" Target="../media/image899.png"/><Relationship Id="rId111" Type="http://schemas.openxmlformats.org/officeDocument/2006/relationships/customXml" Target="../ink/ink933.xml"/><Relationship Id="rId132" Type="http://schemas.openxmlformats.org/officeDocument/2006/relationships/image" Target="../media/image921.png"/><Relationship Id="rId153" Type="http://schemas.openxmlformats.org/officeDocument/2006/relationships/customXml" Target="../ink/ink954.xml"/><Relationship Id="rId174" Type="http://schemas.openxmlformats.org/officeDocument/2006/relationships/image" Target="../media/image942.png"/><Relationship Id="rId179" Type="http://schemas.openxmlformats.org/officeDocument/2006/relationships/customXml" Target="../ink/ink967.xml"/><Relationship Id="rId195" Type="http://schemas.openxmlformats.org/officeDocument/2006/relationships/customXml" Target="../ink/ink975.xml"/><Relationship Id="rId190" Type="http://schemas.openxmlformats.org/officeDocument/2006/relationships/image" Target="../media/image950.png"/><Relationship Id="rId15" Type="http://schemas.openxmlformats.org/officeDocument/2006/relationships/customXml" Target="../ink/ink885.xml"/><Relationship Id="rId36" Type="http://schemas.openxmlformats.org/officeDocument/2006/relationships/image" Target="../media/image873.png"/><Relationship Id="rId57" Type="http://schemas.openxmlformats.org/officeDocument/2006/relationships/customXml" Target="../ink/ink906.xml"/><Relationship Id="rId106" Type="http://schemas.openxmlformats.org/officeDocument/2006/relationships/image" Target="../media/image908.png"/><Relationship Id="rId127" Type="http://schemas.openxmlformats.org/officeDocument/2006/relationships/customXml" Target="../ink/ink941.xml"/><Relationship Id="rId10" Type="http://schemas.openxmlformats.org/officeDocument/2006/relationships/image" Target="../media/image860.png"/><Relationship Id="rId31" Type="http://schemas.openxmlformats.org/officeDocument/2006/relationships/customXml" Target="../ink/ink893.xml"/><Relationship Id="rId52" Type="http://schemas.openxmlformats.org/officeDocument/2006/relationships/image" Target="../media/image881.png"/><Relationship Id="rId73" Type="http://schemas.openxmlformats.org/officeDocument/2006/relationships/customXml" Target="../ink/ink914.xml"/><Relationship Id="rId78" Type="http://schemas.openxmlformats.org/officeDocument/2006/relationships/image" Target="../media/image894.png"/><Relationship Id="rId94" Type="http://schemas.openxmlformats.org/officeDocument/2006/relationships/image" Target="../media/image902.png"/><Relationship Id="rId99" Type="http://schemas.openxmlformats.org/officeDocument/2006/relationships/customXml" Target="../ink/ink927.xml"/><Relationship Id="rId101" Type="http://schemas.openxmlformats.org/officeDocument/2006/relationships/customXml" Target="../ink/ink928.xml"/><Relationship Id="rId122" Type="http://schemas.openxmlformats.org/officeDocument/2006/relationships/image" Target="../media/image916.png"/><Relationship Id="rId143" Type="http://schemas.openxmlformats.org/officeDocument/2006/relationships/customXml" Target="../ink/ink949.xml"/><Relationship Id="rId148" Type="http://schemas.openxmlformats.org/officeDocument/2006/relationships/image" Target="../media/image929.png"/><Relationship Id="rId164" Type="http://schemas.openxmlformats.org/officeDocument/2006/relationships/image" Target="../media/image937.png"/><Relationship Id="rId169" Type="http://schemas.openxmlformats.org/officeDocument/2006/relationships/customXml" Target="../ink/ink962.xml"/><Relationship Id="rId185" Type="http://schemas.openxmlformats.org/officeDocument/2006/relationships/customXml" Target="../ink/ink970.xml"/><Relationship Id="rId4" Type="http://schemas.openxmlformats.org/officeDocument/2006/relationships/image" Target="../media/image5100.png"/><Relationship Id="rId9" Type="http://schemas.openxmlformats.org/officeDocument/2006/relationships/customXml" Target="../ink/ink882.xml"/><Relationship Id="rId180" Type="http://schemas.openxmlformats.org/officeDocument/2006/relationships/image" Target="../media/image945.png"/><Relationship Id="rId26" Type="http://schemas.openxmlformats.org/officeDocument/2006/relationships/image" Target="../media/image868.png"/><Relationship Id="rId47" Type="http://schemas.openxmlformats.org/officeDocument/2006/relationships/customXml" Target="../ink/ink901.xml"/><Relationship Id="rId68" Type="http://schemas.openxmlformats.org/officeDocument/2006/relationships/image" Target="../media/image889.png"/><Relationship Id="rId89" Type="http://schemas.openxmlformats.org/officeDocument/2006/relationships/customXml" Target="../ink/ink922.xml"/><Relationship Id="rId112" Type="http://schemas.openxmlformats.org/officeDocument/2006/relationships/image" Target="../media/image911.png"/><Relationship Id="rId133" Type="http://schemas.openxmlformats.org/officeDocument/2006/relationships/customXml" Target="../ink/ink944.xml"/><Relationship Id="rId154" Type="http://schemas.openxmlformats.org/officeDocument/2006/relationships/image" Target="../media/image932.png"/><Relationship Id="rId175" Type="http://schemas.openxmlformats.org/officeDocument/2006/relationships/customXml" Target="../ink/ink965.xml"/><Relationship Id="rId196" Type="http://schemas.openxmlformats.org/officeDocument/2006/relationships/image" Target="../media/image953.png"/><Relationship Id="rId16" Type="http://schemas.openxmlformats.org/officeDocument/2006/relationships/image" Target="../media/image863.png"/><Relationship Id="rId37" Type="http://schemas.openxmlformats.org/officeDocument/2006/relationships/customXml" Target="../ink/ink896.xml"/><Relationship Id="rId58" Type="http://schemas.openxmlformats.org/officeDocument/2006/relationships/image" Target="../media/image884.png"/><Relationship Id="rId79" Type="http://schemas.openxmlformats.org/officeDocument/2006/relationships/customXml" Target="../ink/ink917.xml"/><Relationship Id="rId102" Type="http://schemas.openxmlformats.org/officeDocument/2006/relationships/image" Target="../media/image906.png"/><Relationship Id="rId123" Type="http://schemas.openxmlformats.org/officeDocument/2006/relationships/customXml" Target="../ink/ink939.xml"/><Relationship Id="rId144" Type="http://schemas.openxmlformats.org/officeDocument/2006/relationships/image" Target="../media/image927.png"/><Relationship Id="rId90" Type="http://schemas.openxmlformats.org/officeDocument/2006/relationships/image" Target="../media/image900.png"/><Relationship Id="rId165" Type="http://schemas.openxmlformats.org/officeDocument/2006/relationships/customXml" Target="../ink/ink960.xml"/><Relationship Id="rId186" Type="http://schemas.openxmlformats.org/officeDocument/2006/relationships/image" Target="../media/image948.png"/><Relationship Id="rId27" Type="http://schemas.openxmlformats.org/officeDocument/2006/relationships/customXml" Target="../ink/ink891.xml"/><Relationship Id="rId48" Type="http://schemas.openxmlformats.org/officeDocument/2006/relationships/image" Target="../media/image879.png"/><Relationship Id="rId69" Type="http://schemas.openxmlformats.org/officeDocument/2006/relationships/customXml" Target="../ink/ink912.xml"/><Relationship Id="rId113" Type="http://schemas.openxmlformats.org/officeDocument/2006/relationships/customXml" Target="../ink/ink934.xml"/><Relationship Id="rId134" Type="http://schemas.openxmlformats.org/officeDocument/2006/relationships/image" Target="../media/image922.png"/><Relationship Id="rId80" Type="http://schemas.openxmlformats.org/officeDocument/2006/relationships/image" Target="../media/image895.png"/><Relationship Id="rId155" Type="http://schemas.openxmlformats.org/officeDocument/2006/relationships/customXml" Target="../ink/ink955.xml"/><Relationship Id="rId176" Type="http://schemas.openxmlformats.org/officeDocument/2006/relationships/image" Target="../media/image943.png"/><Relationship Id="rId197" Type="http://schemas.openxmlformats.org/officeDocument/2006/relationships/customXml" Target="../ink/ink976.xml"/><Relationship Id="rId17" Type="http://schemas.openxmlformats.org/officeDocument/2006/relationships/customXml" Target="../ink/ink886.xml"/><Relationship Id="rId38" Type="http://schemas.openxmlformats.org/officeDocument/2006/relationships/image" Target="../media/image874.png"/><Relationship Id="rId59" Type="http://schemas.openxmlformats.org/officeDocument/2006/relationships/customXml" Target="../ink/ink907.xml"/><Relationship Id="rId103" Type="http://schemas.openxmlformats.org/officeDocument/2006/relationships/customXml" Target="../ink/ink929.xml"/><Relationship Id="rId124" Type="http://schemas.openxmlformats.org/officeDocument/2006/relationships/image" Target="../media/image917.png"/><Relationship Id="rId70" Type="http://schemas.openxmlformats.org/officeDocument/2006/relationships/image" Target="../media/image890.png"/><Relationship Id="rId91" Type="http://schemas.openxmlformats.org/officeDocument/2006/relationships/customXml" Target="../ink/ink923.xml"/><Relationship Id="rId145" Type="http://schemas.openxmlformats.org/officeDocument/2006/relationships/customXml" Target="../ink/ink950.xml"/><Relationship Id="rId166" Type="http://schemas.openxmlformats.org/officeDocument/2006/relationships/image" Target="../media/image938.png"/><Relationship Id="rId187" Type="http://schemas.openxmlformats.org/officeDocument/2006/relationships/customXml" Target="../ink/ink971.xml"/><Relationship Id="rId1" Type="http://schemas.openxmlformats.org/officeDocument/2006/relationships/slideLayout" Target="../slideLayouts/slideLayout7.xml"/><Relationship Id="rId28" Type="http://schemas.openxmlformats.org/officeDocument/2006/relationships/image" Target="../media/image869.png"/><Relationship Id="rId49" Type="http://schemas.openxmlformats.org/officeDocument/2006/relationships/customXml" Target="../ink/ink902.xml"/><Relationship Id="rId114" Type="http://schemas.openxmlformats.org/officeDocument/2006/relationships/image" Target="../media/image912.png"/><Relationship Id="rId60" Type="http://schemas.openxmlformats.org/officeDocument/2006/relationships/image" Target="../media/image885.png"/><Relationship Id="rId81" Type="http://schemas.openxmlformats.org/officeDocument/2006/relationships/customXml" Target="../ink/ink918.xml"/><Relationship Id="rId135" Type="http://schemas.openxmlformats.org/officeDocument/2006/relationships/customXml" Target="../ink/ink945.xml"/><Relationship Id="rId156" Type="http://schemas.openxmlformats.org/officeDocument/2006/relationships/image" Target="../media/image933.png"/><Relationship Id="rId177" Type="http://schemas.openxmlformats.org/officeDocument/2006/relationships/customXml" Target="../ink/ink966.xml"/><Relationship Id="rId198" Type="http://schemas.openxmlformats.org/officeDocument/2006/relationships/image" Target="../media/image954.png"/><Relationship Id="rId18" Type="http://schemas.openxmlformats.org/officeDocument/2006/relationships/image" Target="../media/image864.png"/><Relationship Id="rId39" Type="http://schemas.openxmlformats.org/officeDocument/2006/relationships/customXml" Target="../ink/ink897.xml"/><Relationship Id="rId50" Type="http://schemas.openxmlformats.org/officeDocument/2006/relationships/image" Target="../media/image880.png"/><Relationship Id="rId104" Type="http://schemas.openxmlformats.org/officeDocument/2006/relationships/image" Target="../media/image907.png"/><Relationship Id="rId125" Type="http://schemas.openxmlformats.org/officeDocument/2006/relationships/customXml" Target="../ink/ink940.xml"/><Relationship Id="rId146" Type="http://schemas.openxmlformats.org/officeDocument/2006/relationships/image" Target="../media/image928.png"/><Relationship Id="rId167" Type="http://schemas.openxmlformats.org/officeDocument/2006/relationships/customXml" Target="../ink/ink961.xml"/><Relationship Id="rId188" Type="http://schemas.openxmlformats.org/officeDocument/2006/relationships/image" Target="../media/image949.png"/></Relationships>
</file>

<file path=ppt/slides/_rels/slide15.xml.rels><?xml version="1.0" encoding="UTF-8" standalone="yes"?>
<Relationships xmlns="http://schemas.openxmlformats.org/package/2006/relationships"><Relationship Id="rId117" Type="http://schemas.openxmlformats.org/officeDocument/2006/relationships/customXml" Target="../ink/ink1033.xml"/><Relationship Id="rId21" Type="http://schemas.openxmlformats.org/officeDocument/2006/relationships/customXml" Target="../ink/ink985.xml"/><Relationship Id="rId42" Type="http://schemas.openxmlformats.org/officeDocument/2006/relationships/image" Target="../media/image972.png"/><Relationship Id="rId63" Type="http://schemas.openxmlformats.org/officeDocument/2006/relationships/customXml" Target="../ink/ink1006.xml"/><Relationship Id="rId84" Type="http://schemas.openxmlformats.org/officeDocument/2006/relationships/image" Target="../media/image993.png"/><Relationship Id="rId138" Type="http://schemas.openxmlformats.org/officeDocument/2006/relationships/image" Target="../media/image1020.png"/><Relationship Id="rId159" Type="http://schemas.openxmlformats.org/officeDocument/2006/relationships/customXml" Target="../ink/ink1054.xml"/><Relationship Id="rId170" Type="http://schemas.openxmlformats.org/officeDocument/2006/relationships/image" Target="../media/image1036.png"/><Relationship Id="rId107" Type="http://schemas.openxmlformats.org/officeDocument/2006/relationships/customXml" Target="../ink/ink1028.xml"/><Relationship Id="rId11" Type="http://schemas.openxmlformats.org/officeDocument/2006/relationships/customXml" Target="../ink/ink980.xml"/><Relationship Id="rId32" Type="http://schemas.openxmlformats.org/officeDocument/2006/relationships/image" Target="../media/image967.png"/><Relationship Id="rId53" Type="http://schemas.openxmlformats.org/officeDocument/2006/relationships/customXml" Target="../ink/ink1001.xml"/><Relationship Id="rId74" Type="http://schemas.openxmlformats.org/officeDocument/2006/relationships/image" Target="../media/image988.png"/><Relationship Id="rId128" Type="http://schemas.openxmlformats.org/officeDocument/2006/relationships/image" Target="../media/image1015.png"/><Relationship Id="rId149" Type="http://schemas.openxmlformats.org/officeDocument/2006/relationships/customXml" Target="../ink/ink1049.xml"/><Relationship Id="rId5" Type="http://schemas.openxmlformats.org/officeDocument/2006/relationships/customXml" Target="../ink/ink977.xml"/><Relationship Id="rId95" Type="http://schemas.openxmlformats.org/officeDocument/2006/relationships/customXml" Target="../ink/ink1022.xml"/><Relationship Id="rId160" Type="http://schemas.openxmlformats.org/officeDocument/2006/relationships/image" Target="../media/image1031.png"/><Relationship Id="rId181" Type="http://schemas.openxmlformats.org/officeDocument/2006/relationships/customXml" Target="../ink/ink1065.xml"/><Relationship Id="rId22" Type="http://schemas.openxmlformats.org/officeDocument/2006/relationships/image" Target="../media/image962.png"/><Relationship Id="rId43" Type="http://schemas.openxmlformats.org/officeDocument/2006/relationships/customXml" Target="../ink/ink996.xml"/><Relationship Id="rId64" Type="http://schemas.openxmlformats.org/officeDocument/2006/relationships/image" Target="../media/image983.png"/><Relationship Id="rId118" Type="http://schemas.openxmlformats.org/officeDocument/2006/relationships/image" Target="../media/image1010.png"/><Relationship Id="rId139" Type="http://schemas.openxmlformats.org/officeDocument/2006/relationships/customXml" Target="../ink/ink1044.xml"/><Relationship Id="rId85" Type="http://schemas.openxmlformats.org/officeDocument/2006/relationships/customXml" Target="../ink/ink1017.xml"/><Relationship Id="rId150" Type="http://schemas.openxmlformats.org/officeDocument/2006/relationships/image" Target="../media/image1026.png"/><Relationship Id="rId171" Type="http://schemas.openxmlformats.org/officeDocument/2006/relationships/customXml" Target="../ink/ink1060.xml"/><Relationship Id="rId12" Type="http://schemas.openxmlformats.org/officeDocument/2006/relationships/image" Target="../media/image958.png"/><Relationship Id="rId33" Type="http://schemas.openxmlformats.org/officeDocument/2006/relationships/customXml" Target="../ink/ink991.xml"/><Relationship Id="rId108" Type="http://schemas.openxmlformats.org/officeDocument/2006/relationships/image" Target="../media/image1005.png"/><Relationship Id="rId129" Type="http://schemas.openxmlformats.org/officeDocument/2006/relationships/customXml" Target="../ink/ink1039.xml"/><Relationship Id="rId54" Type="http://schemas.openxmlformats.org/officeDocument/2006/relationships/image" Target="../media/image978.png"/><Relationship Id="rId75" Type="http://schemas.openxmlformats.org/officeDocument/2006/relationships/customXml" Target="../ink/ink1012.xml"/><Relationship Id="rId96" Type="http://schemas.openxmlformats.org/officeDocument/2006/relationships/image" Target="../media/image999.png"/><Relationship Id="rId140" Type="http://schemas.openxmlformats.org/officeDocument/2006/relationships/image" Target="../media/image1021.png"/><Relationship Id="rId161" Type="http://schemas.openxmlformats.org/officeDocument/2006/relationships/customXml" Target="../ink/ink1055.xml"/><Relationship Id="rId182" Type="http://schemas.openxmlformats.org/officeDocument/2006/relationships/image" Target="../media/image1042.png"/><Relationship Id="rId6" Type="http://schemas.openxmlformats.org/officeDocument/2006/relationships/image" Target="../media/image955.png"/><Relationship Id="rId23" Type="http://schemas.openxmlformats.org/officeDocument/2006/relationships/customXml" Target="../ink/ink986.xml"/><Relationship Id="rId119" Type="http://schemas.openxmlformats.org/officeDocument/2006/relationships/customXml" Target="../ink/ink1034.xml"/><Relationship Id="rId44" Type="http://schemas.openxmlformats.org/officeDocument/2006/relationships/image" Target="../media/image973.png"/><Relationship Id="rId65" Type="http://schemas.openxmlformats.org/officeDocument/2006/relationships/customXml" Target="../ink/ink1007.xml"/><Relationship Id="rId86" Type="http://schemas.openxmlformats.org/officeDocument/2006/relationships/image" Target="../media/image994.png"/><Relationship Id="rId130" Type="http://schemas.openxmlformats.org/officeDocument/2006/relationships/image" Target="../media/image1016.png"/><Relationship Id="rId151" Type="http://schemas.openxmlformats.org/officeDocument/2006/relationships/customXml" Target="../ink/ink1050.xml"/><Relationship Id="rId172" Type="http://schemas.openxmlformats.org/officeDocument/2006/relationships/image" Target="../media/image1037.png"/><Relationship Id="rId13" Type="http://schemas.openxmlformats.org/officeDocument/2006/relationships/customXml" Target="../ink/ink981.xml"/><Relationship Id="rId18" Type="http://schemas.openxmlformats.org/officeDocument/2006/relationships/image" Target="../media/image949.png"/><Relationship Id="rId39" Type="http://schemas.openxmlformats.org/officeDocument/2006/relationships/customXml" Target="../ink/ink994.xml"/><Relationship Id="rId109" Type="http://schemas.openxmlformats.org/officeDocument/2006/relationships/customXml" Target="../ink/ink1029.xml"/><Relationship Id="rId34" Type="http://schemas.openxmlformats.org/officeDocument/2006/relationships/image" Target="../media/image968.png"/><Relationship Id="rId50" Type="http://schemas.openxmlformats.org/officeDocument/2006/relationships/image" Target="../media/image976.png"/><Relationship Id="rId55" Type="http://schemas.openxmlformats.org/officeDocument/2006/relationships/customXml" Target="../ink/ink1002.xml"/><Relationship Id="rId76" Type="http://schemas.openxmlformats.org/officeDocument/2006/relationships/image" Target="../media/image989.png"/><Relationship Id="rId97" Type="http://schemas.openxmlformats.org/officeDocument/2006/relationships/customXml" Target="../ink/ink1023.xml"/><Relationship Id="rId104" Type="http://schemas.openxmlformats.org/officeDocument/2006/relationships/image" Target="../media/image1003.png"/><Relationship Id="rId120" Type="http://schemas.openxmlformats.org/officeDocument/2006/relationships/image" Target="../media/image1011.png"/><Relationship Id="rId125" Type="http://schemas.openxmlformats.org/officeDocument/2006/relationships/customXml" Target="../ink/ink1037.xml"/><Relationship Id="rId141" Type="http://schemas.openxmlformats.org/officeDocument/2006/relationships/customXml" Target="../ink/ink1045.xml"/><Relationship Id="rId146" Type="http://schemas.openxmlformats.org/officeDocument/2006/relationships/image" Target="../media/image1024.png"/><Relationship Id="rId167" Type="http://schemas.openxmlformats.org/officeDocument/2006/relationships/customXml" Target="../ink/ink1058.xml"/><Relationship Id="rId7" Type="http://schemas.openxmlformats.org/officeDocument/2006/relationships/customXml" Target="../ink/ink978.xml"/><Relationship Id="rId71" Type="http://schemas.openxmlformats.org/officeDocument/2006/relationships/customXml" Target="../ink/ink1010.xml"/><Relationship Id="rId92" Type="http://schemas.openxmlformats.org/officeDocument/2006/relationships/image" Target="../media/image997.png"/><Relationship Id="rId162" Type="http://schemas.openxmlformats.org/officeDocument/2006/relationships/image" Target="../media/image1032.png"/><Relationship Id="rId183" Type="http://schemas.openxmlformats.org/officeDocument/2006/relationships/customXml" Target="../ink/ink1066.xml"/><Relationship Id="rId2" Type="http://schemas.openxmlformats.org/officeDocument/2006/relationships/notesSlide" Target="../notesSlides/notesSlide4.xml"/><Relationship Id="rId29" Type="http://schemas.openxmlformats.org/officeDocument/2006/relationships/customXml" Target="../ink/ink989.xml"/><Relationship Id="rId24" Type="http://schemas.openxmlformats.org/officeDocument/2006/relationships/image" Target="../media/image963.png"/><Relationship Id="rId40" Type="http://schemas.openxmlformats.org/officeDocument/2006/relationships/image" Target="../media/image971.png"/><Relationship Id="rId45" Type="http://schemas.openxmlformats.org/officeDocument/2006/relationships/customXml" Target="../ink/ink997.xml"/><Relationship Id="rId66" Type="http://schemas.openxmlformats.org/officeDocument/2006/relationships/image" Target="../media/image984.png"/><Relationship Id="rId87" Type="http://schemas.openxmlformats.org/officeDocument/2006/relationships/customXml" Target="../ink/ink1018.xml"/><Relationship Id="rId110" Type="http://schemas.openxmlformats.org/officeDocument/2006/relationships/image" Target="../media/image1006.png"/><Relationship Id="rId115" Type="http://schemas.openxmlformats.org/officeDocument/2006/relationships/customXml" Target="../ink/ink1032.xml"/><Relationship Id="rId131" Type="http://schemas.openxmlformats.org/officeDocument/2006/relationships/customXml" Target="../ink/ink1040.xml"/><Relationship Id="rId136" Type="http://schemas.openxmlformats.org/officeDocument/2006/relationships/image" Target="../media/image1019.png"/><Relationship Id="rId157" Type="http://schemas.openxmlformats.org/officeDocument/2006/relationships/customXml" Target="../ink/ink1053.xml"/><Relationship Id="rId178" Type="http://schemas.openxmlformats.org/officeDocument/2006/relationships/image" Target="../media/image1040.png"/><Relationship Id="rId61" Type="http://schemas.openxmlformats.org/officeDocument/2006/relationships/customXml" Target="../ink/ink1005.xml"/><Relationship Id="rId82" Type="http://schemas.openxmlformats.org/officeDocument/2006/relationships/image" Target="../media/image992.png"/><Relationship Id="rId152" Type="http://schemas.openxmlformats.org/officeDocument/2006/relationships/image" Target="../media/image1027.png"/><Relationship Id="rId173" Type="http://schemas.openxmlformats.org/officeDocument/2006/relationships/customXml" Target="../ink/ink1061.xml"/><Relationship Id="rId19" Type="http://schemas.openxmlformats.org/officeDocument/2006/relationships/customXml" Target="../ink/ink984.xml"/><Relationship Id="rId14" Type="http://schemas.openxmlformats.org/officeDocument/2006/relationships/image" Target="../media/image959.png"/><Relationship Id="rId30" Type="http://schemas.openxmlformats.org/officeDocument/2006/relationships/image" Target="../media/image966.png"/><Relationship Id="rId35" Type="http://schemas.openxmlformats.org/officeDocument/2006/relationships/customXml" Target="../ink/ink992.xml"/><Relationship Id="rId56" Type="http://schemas.openxmlformats.org/officeDocument/2006/relationships/image" Target="../media/image979.png"/><Relationship Id="rId77" Type="http://schemas.openxmlformats.org/officeDocument/2006/relationships/customXml" Target="../ink/ink1013.xml"/><Relationship Id="rId100" Type="http://schemas.openxmlformats.org/officeDocument/2006/relationships/image" Target="../media/image1001.png"/><Relationship Id="rId105" Type="http://schemas.openxmlformats.org/officeDocument/2006/relationships/customXml" Target="../ink/ink1027.xml"/><Relationship Id="rId126" Type="http://schemas.openxmlformats.org/officeDocument/2006/relationships/image" Target="../media/image1014.png"/><Relationship Id="rId147" Type="http://schemas.openxmlformats.org/officeDocument/2006/relationships/customXml" Target="../ink/ink1048.xml"/><Relationship Id="rId168" Type="http://schemas.openxmlformats.org/officeDocument/2006/relationships/image" Target="../media/image1035.png"/><Relationship Id="rId8" Type="http://schemas.openxmlformats.org/officeDocument/2006/relationships/image" Target="../media/image956.png"/><Relationship Id="rId51" Type="http://schemas.openxmlformats.org/officeDocument/2006/relationships/customXml" Target="../ink/ink1000.xml"/><Relationship Id="rId72" Type="http://schemas.openxmlformats.org/officeDocument/2006/relationships/image" Target="../media/image987.png"/><Relationship Id="rId93" Type="http://schemas.openxmlformats.org/officeDocument/2006/relationships/customXml" Target="../ink/ink1021.xml"/><Relationship Id="rId98" Type="http://schemas.openxmlformats.org/officeDocument/2006/relationships/image" Target="../media/image1000.png"/><Relationship Id="rId121" Type="http://schemas.openxmlformats.org/officeDocument/2006/relationships/customXml" Target="../ink/ink1035.xml"/><Relationship Id="rId142" Type="http://schemas.openxmlformats.org/officeDocument/2006/relationships/image" Target="../media/image1022.png"/><Relationship Id="rId163" Type="http://schemas.openxmlformats.org/officeDocument/2006/relationships/customXml" Target="../ink/ink1056.xml"/><Relationship Id="rId184" Type="http://schemas.openxmlformats.org/officeDocument/2006/relationships/image" Target="../media/image1043.png"/><Relationship Id="rId3" Type="http://schemas.openxmlformats.org/officeDocument/2006/relationships/image" Target="../media/image6810.png"/><Relationship Id="rId25" Type="http://schemas.openxmlformats.org/officeDocument/2006/relationships/customXml" Target="../ink/ink987.xml"/><Relationship Id="rId46" Type="http://schemas.openxmlformats.org/officeDocument/2006/relationships/image" Target="../media/image974.png"/><Relationship Id="rId67" Type="http://schemas.openxmlformats.org/officeDocument/2006/relationships/customXml" Target="../ink/ink1008.xml"/><Relationship Id="rId116" Type="http://schemas.openxmlformats.org/officeDocument/2006/relationships/image" Target="../media/image1009.png"/><Relationship Id="rId137" Type="http://schemas.openxmlformats.org/officeDocument/2006/relationships/customXml" Target="../ink/ink1043.xml"/><Relationship Id="rId158" Type="http://schemas.openxmlformats.org/officeDocument/2006/relationships/image" Target="../media/image1030.png"/><Relationship Id="rId20" Type="http://schemas.openxmlformats.org/officeDocument/2006/relationships/image" Target="../media/image961.png"/><Relationship Id="rId41" Type="http://schemas.openxmlformats.org/officeDocument/2006/relationships/customXml" Target="../ink/ink995.xml"/><Relationship Id="rId62" Type="http://schemas.openxmlformats.org/officeDocument/2006/relationships/image" Target="../media/image982.png"/><Relationship Id="rId83" Type="http://schemas.openxmlformats.org/officeDocument/2006/relationships/customXml" Target="../ink/ink1016.xml"/><Relationship Id="rId88" Type="http://schemas.openxmlformats.org/officeDocument/2006/relationships/image" Target="../media/image995.png"/><Relationship Id="rId111" Type="http://schemas.openxmlformats.org/officeDocument/2006/relationships/customXml" Target="../ink/ink1030.xml"/><Relationship Id="rId132" Type="http://schemas.openxmlformats.org/officeDocument/2006/relationships/image" Target="../media/image1017.png"/><Relationship Id="rId153" Type="http://schemas.openxmlformats.org/officeDocument/2006/relationships/customXml" Target="../ink/ink1051.xml"/><Relationship Id="rId174" Type="http://schemas.openxmlformats.org/officeDocument/2006/relationships/image" Target="../media/image1038.png"/><Relationship Id="rId179" Type="http://schemas.openxmlformats.org/officeDocument/2006/relationships/customXml" Target="../ink/ink1064.xml"/><Relationship Id="rId15" Type="http://schemas.openxmlformats.org/officeDocument/2006/relationships/customXml" Target="../ink/ink982.xml"/><Relationship Id="rId36" Type="http://schemas.openxmlformats.org/officeDocument/2006/relationships/image" Target="../media/image969.png"/><Relationship Id="rId57" Type="http://schemas.openxmlformats.org/officeDocument/2006/relationships/customXml" Target="../ink/ink1003.xml"/><Relationship Id="rId106" Type="http://schemas.openxmlformats.org/officeDocument/2006/relationships/image" Target="../media/image1004.png"/><Relationship Id="rId127" Type="http://schemas.openxmlformats.org/officeDocument/2006/relationships/customXml" Target="../ink/ink1038.xml"/><Relationship Id="rId10" Type="http://schemas.openxmlformats.org/officeDocument/2006/relationships/image" Target="../media/image957.png"/><Relationship Id="rId31" Type="http://schemas.openxmlformats.org/officeDocument/2006/relationships/customXml" Target="../ink/ink990.xml"/><Relationship Id="rId52" Type="http://schemas.openxmlformats.org/officeDocument/2006/relationships/image" Target="../media/image977.png"/><Relationship Id="rId73" Type="http://schemas.openxmlformats.org/officeDocument/2006/relationships/customXml" Target="../ink/ink1011.xml"/><Relationship Id="rId78" Type="http://schemas.openxmlformats.org/officeDocument/2006/relationships/image" Target="../media/image990.png"/><Relationship Id="rId94" Type="http://schemas.openxmlformats.org/officeDocument/2006/relationships/image" Target="../media/image998.png"/><Relationship Id="rId99" Type="http://schemas.openxmlformats.org/officeDocument/2006/relationships/customXml" Target="../ink/ink1024.xml"/><Relationship Id="rId101" Type="http://schemas.openxmlformats.org/officeDocument/2006/relationships/customXml" Target="../ink/ink1025.xml"/><Relationship Id="rId122" Type="http://schemas.openxmlformats.org/officeDocument/2006/relationships/image" Target="../media/image1012.png"/><Relationship Id="rId143" Type="http://schemas.openxmlformats.org/officeDocument/2006/relationships/customXml" Target="../ink/ink1046.xml"/><Relationship Id="rId148" Type="http://schemas.openxmlformats.org/officeDocument/2006/relationships/image" Target="../media/image1025.png"/><Relationship Id="rId164" Type="http://schemas.openxmlformats.org/officeDocument/2006/relationships/image" Target="../media/image1033.png"/><Relationship Id="rId169" Type="http://schemas.openxmlformats.org/officeDocument/2006/relationships/customXml" Target="../ink/ink1059.xml"/><Relationship Id="rId185" Type="http://schemas.openxmlformats.org/officeDocument/2006/relationships/customXml" Target="../ink/ink1067.xml"/><Relationship Id="rId4" Type="http://schemas.openxmlformats.org/officeDocument/2006/relationships/image" Target="../media/image7010.png"/><Relationship Id="rId9" Type="http://schemas.openxmlformats.org/officeDocument/2006/relationships/customXml" Target="../ink/ink979.xml"/><Relationship Id="rId180" Type="http://schemas.openxmlformats.org/officeDocument/2006/relationships/image" Target="../media/image1041.png"/><Relationship Id="rId26" Type="http://schemas.openxmlformats.org/officeDocument/2006/relationships/image" Target="../media/image964.png"/><Relationship Id="rId47" Type="http://schemas.openxmlformats.org/officeDocument/2006/relationships/customXml" Target="../ink/ink998.xml"/><Relationship Id="rId68" Type="http://schemas.openxmlformats.org/officeDocument/2006/relationships/image" Target="../media/image985.png"/><Relationship Id="rId89" Type="http://schemas.openxmlformats.org/officeDocument/2006/relationships/customXml" Target="../ink/ink1019.xml"/><Relationship Id="rId112" Type="http://schemas.openxmlformats.org/officeDocument/2006/relationships/image" Target="../media/image1007.png"/><Relationship Id="rId133" Type="http://schemas.openxmlformats.org/officeDocument/2006/relationships/customXml" Target="../ink/ink1041.xml"/><Relationship Id="rId154" Type="http://schemas.openxmlformats.org/officeDocument/2006/relationships/image" Target="../media/image1028.png"/><Relationship Id="rId175" Type="http://schemas.openxmlformats.org/officeDocument/2006/relationships/customXml" Target="../ink/ink1062.xml"/><Relationship Id="rId16" Type="http://schemas.openxmlformats.org/officeDocument/2006/relationships/image" Target="../media/image960.png"/><Relationship Id="rId37" Type="http://schemas.openxmlformats.org/officeDocument/2006/relationships/customXml" Target="../ink/ink993.xml"/><Relationship Id="rId58" Type="http://schemas.openxmlformats.org/officeDocument/2006/relationships/image" Target="../media/image980.png"/><Relationship Id="rId79" Type="http://schemas.openxmlformats.org/officeDocument/2006/relationships/customXml" Target="../ink/ink1014.xml"/><Relationship Id="rId102" Type="http://schemas.openxmlformats.org/officeDocument/2006/relationships/image" Target="../media/image1002.png"/><Relationship Id="rId123" Type="http://schemas.openxmlformats.org/officeDocument/2006/relationships/customXml" Target="../ink/ink1036.xml"/><Relationship Id="rId144" Type="http://schemas.openxmlformats.org/officeDocument/2006/relationships/image" Target="../media/image1023.png"/><Relationship Id="rId90" Type="http://schemas.openxmlformats.org/officeDocument/2006/relationships/image" Target="../media/image996.png"/><Relationship Id="rId165" Type="http://schemas.openxmlformats.org/officeDocument/2006/relationships/customXml" Target="../ink/ink1057.xml"/><Relationship Id="rId186" Type="http://schemas.openxmlformats.org/officeDocument/2006/relationships/image" Target="../media/image1044.png"/><Relationship Id="rId27" Type="http://schemas.openxmlformats.org/officeDocument/2006/relationships/customXml" Target="../ink/ink988.xml"/><Relationship Id="rId48" Type="http://schemas.openxmlformats.org/officeDocument/2006/relationships/image" Target="../media/image975.png"/><Relationship Id="rId69" Type="http://schemas.openxmlformats.org/officeDocument/2006/relationships/customXml" Target="../ink/ink1009.xml"/><Relationship Id="rId113" Type="http://schemas.openxmlformats.org/officeDocument/2006/relationships/customXml" Target="../ink/ink1031.xml"/><Relationship Id="rId134" Type="http://schemas.openxmlformats.org/officeDocument/2006/relationships/image" Target="../media/image1018.png"/><Relationship Id="rId80" Type="http://schemas.openxmlformats.org/officeDocument/2006/relationships/image" Target="../media/image991.png"/><Relationship Id="rId155" Type="http://schemas.openxmlformats.org/officeDocument/2006/relationships/customXml" Target="../ink/ink1052.xml"/><Relationship Id="rId176" Type="http://schemas.openxmlformats.org/officeDocument/2006/relationships/image" Target="../media/image1039.png"/><Relationship Id="rId17" Type="http://schemas.openxmlformats.org/officeDocument/2006/relationships/customXml" Target="../ink/ink983.xml"/><Relationship Id="rId38" Type="http://schemas.openxmlformats.org/officeDocument/2006/relationships/image" Target="../media/image970.png"/><Relationship Id="rId59" Type="http://schemas.openxmlformats.org/officeDocument/2006/relationships/customXml" Target="../ink/ink1004.xml"/><Relationship Id="rId103" Type="http://schemas.openxmlformats.org/officeDocument/2006/relationships/customXml" Target="../ink/ink1026.xml"/><Relationship Id="rId124" Type="http://schemas.openxmlformats.org/officeDocument/2006/relationships/image" Target="../media/image1013.png"/><Relationship Id="rId70" Type="http://schemas.openxmlformats.org/officeDocument/2006/relationships/image" Target="../media/image986.png"/><Relationship Id="rId91" Type="http://schemas.openxmlformats.org/officeDocument/2006/relationships/customXml" Target="../ink/ink1020.xml"/><Relationship Id="rId145" Type="http://schemas.openxmlformats.org/officeDocument/2006/relationships/customXml" Target="../ink/ink1047.xml"/><Relationship Id="rId166" Type="http://schemas.openxmlformats.org/officeDocument/2006/relationships/image" Target="../media/image1034.png"/><Relationship Id="rId1" Type="http://schemas.openxmlformats.org/officeDocument/2006/relationships/slideLayout" Target="../slideLayouts/slideLayout7.xml"/><Relationship Id="rId28" Type="http://schemas.openxmlformats.org/officeDocument/2006/relationships/image" Target="../media/image965.png"/><Relationship Id="rId49" Type="http://schemas.openxmlformats.org/officeDocument/2006/relationships/customXml" Target="../ink/ink999.xml"/><Relationship Id="rId114" Type="http://schemas.openxmlformats.org/officeDocument/2006/relationships/image" Target="../media/image1008.png"/><Relationship Id="rId60" Type="http://schemas.openxmlformats.org/officeDocument/2006/relationships/image" Target="../media/image981.png"/><Relationship Id="rId81" Type="http://schemas.openxmlformats.org/officeDocument/2006/relationships/customXml" Target="../ink/ink1015.xml"/><Relationship Id="rId135" Type="http://schemas.openxmlformats.org/officeDocument/2006/relationships/customXml" Target="../ink/ink1042.xml"/><Relationship Id="rId156" Type="http://schemas.openxmlformats.org/officeDocument/2006/relationships/image" Target="../media/image1029.png"/><Relationship Id="rId177" Type="http://schemas.openxmlformats.org/officeDocument/2006/relationships/customXml" Target="../ink/ink1063.xml"/></Relationships>
</file>

<file path=ppt/slides/_rels/slide16.xml.rels><?xml version="1.0" encoding="UTF-8" standalone="yes"?>
<Relationships xmlns="http://schemas.openxmlformats.org/package/2006/relationships"><Relationship Id="rId117" Type="http://schemas.openxmlformats.org/officeDocument/2006/relationships/customXml" Target="../ink/ink1137.xml"/><Relationship Id="rId21" Type="http://schemas.openxmlformats.org/officeDocument/2006/relationships/image" Target="../media/image1053.png"/><Relationship Id="rId63" Type="http://schemas.openxmlformats.org/officeDocument/2006/relationships/image" Target="../media/image1074.png"/><Relationship Id="rId159" Type="http://schemas.openxmlformats.org/officeDocument/2006/relationships/image" Target="../media/image1106.png"/><Relationship Id="rId170" Type="http://schemas.openxmlformats.org/officeDocument/2006/relationships/customXml" Target="../ink/ink1167.xml"/><Relationship Id="rId191" Type="http://schemas.openxmlformats.org/officeDocument/2006/relationships/image" Target="../media/image1122.png"/><Relationship Id="rId205" Type="http://schemas.openxmlformats.org/officeDocument/2006/relationships/image" Target="../media/image1129.png"/><Relationship Id="rId226" Type="http://schemas.openxmlformats.org/officeDocument/2006/relationships/customXml" Target="../ink/ink1199.xml"/><Relationship Id="rId247" Type="http://schemas.openxmlformats.org/officeDocument/2006/relationships/image" Target="../media/image1145.png"/><Relationship Id="rId107" Type="http://schemas.openxmlformats.org/officeDocument/2006/relationships/customXml" Target="../ink/ink1128.xml"/><Relationship Id="rId11" Type="http://schemas.openxmlformats.org/officeDocument/2006/relationships/image" Target="../media/image1048.png"/><Relationship Id="rId32" Type="http://schemas.openxmlformats.org/officeDocument/2006/relationships/customXml" Target="../ink/ink1082.xml"/><Relationship Id="rId53" Type="http://schemas.openxmlformats.org/officeDocument/2006/relationships/image" Target="../media/image1069.png"/><Relationship Id="rId74" Type="http://schemas.openxmlformats.org/officeDocument/2006/relationships/customXml" Target="../ink/ink1103.xml"/><Relationship Id="rId128" Type="http://schemas.openxmlformats.org/officeDocument/2006/relationships/image" Target="../media/image1094.png"/><Relationship Id="rId149" Type="http://schemas.openxmlformats.org/officeDocument/2006/relationships/image" Target="../media/image1101.png"/><Relationship Id="rId5" Type="http://schemas.openxmlformats.org/officeDocument/2006/relationships/image" Target="../media/image1045.png"/><Relationship Id="rId95" Type="http://schemas.openxmlformats.org/officeDocument/2006/relationships/customXml" Target="../ink/ink1116.xml"/><Relationship Id="rId160" Type="http://schemas.openxmlformats.org/officeDocument/2006/relationships/customXml" Target="../ink/ink1162.xml"/><Relationship Id="rId181" Type="http://schemas.openxmlformats.org/officeDocument/2006/relationships/image" Target="../media/image1117.png"/><Relationship Id="rId216" Type="http://schemas.openxmlformats.org/officeDocument/2006/relationships/customXml" Target="../ink/ink1194.xml"/><Relationship Id="rId237" Type="http://schemas.openxmlformats.org/officeDocument/2006/relationships/image" Target="../media/image1140.png"/><Relationship Id="rId258" Type="http://schemas.openxmlformats.org/officeDocument/2006/relationships/customXml" Target="../ink/ink1216.xml"/><Relationship Id="rId22" Type="http://schemas.openxmlformats.org/officeDocument/2006/relationships/customXml" Target="../ink/ink1077.xml"/><Relationship Id="rId43" Type="http://schemas.openxmlformats.org/officeDocument/2006/relationships/image" Target="../media/image1064.png"/><Relationship Id="rId64" Type="http://schemas.openxmlformats.org/officeDocument/2006/relationships/customXml" Target="../ink/ink1098.xml"/><Relationship Id="rId118" Type="http://schemas.openxmlformats.org/officeDocument/2006/relationships/image" Target="../media/image1089.png"/><Relationship Id="rId139" Type="http://schemas.openxmlformats.org/officeDocument/2006/relationships/image" Target="../media/image1097.png"/><Relationship Id="rId85" Type="http://schemas.openxmlformats.org/officeDocument/2006/relationships/image" Target="../media/image1085.png"/><Relationship Id="rId150" Type="http://schemas.openxmlformats.org/officeDocument/2006/relationships/customXml" Target="../ink/ink1157.xml"/><Relationship Id="rId171" Type="http://schemas.openxmlformats.org/officeDocument/2006/relationships/image" Target="../media/image1112.png"/><Relationship Id="rId192" Type="http://schemas.openxmlformats.org/officeDocument/2006/relationships/customXml" Target="../ink/ink1178.xml"/><Relationship Id="rId206" Type="http://schemas.openxmlformats.org/officeDocument/2006/relationships/customXml" Target="../ink/ink1185.xml"/><Relationship Id="rId227" Type="http://schemas.openxmlformats.org/officeDocument/2006/relationships/image" Target="../media/image1136.png"/><Relationship Id="rId248" Type="http://schemas.openxmlformats.org/officeDocument/2006/relationships/customXml" Target="../ink/ink1211.xml"/><Relationship Id="rId12" Type="http://schemas.openxmlformats.org/officeDocument/2006/relationships/customXml" Target="../ink/ink1072.xml"/><Relationship Id="rId33" Type="http://schemas.openxmlformats.org/officeDocument/2006/relationships/image" Target="../media/image1059.png"/><Relationship Id="rId108" Type="http://schemas.openxmlformats.org/officeDocument/2006/relationships/customXml" Target="../ink/ink1129.xml"/><Relationship Id="rId129" Type="http://schemas.openxmlformats.org/officeDocument/2006/relationships/customXml" Target="../ink/ink1143.xml"/><Relationship Id="rId54" Type="http://schemas.openxmlformats.org/officeDocument/2006/relationships/customXml" Target="../ink/ink1093.xml"/><Relationship Id="rId75" Type="http://schemas.openxmlformats.org/officeDocument/2006/relationships/image" Target="../media/image1080.png"/><Relationship Id="rId96" Type="http://schemas.openxmlformats.org/officeDocument/2006/relationships/customXml" Target="../ink/ink1117.xml"/><Relationship Id="rId140" Type="http://schemas.openxmlformats.org/officeDocument/2006/relationships/customXml" Target="../ink/ink1151.xml"/><Relationship Id="rId161" Type="http://schemas.openxmlformats.org/officeDocument/2006/relationships/image" Target="../media/image1107.png"/><Relationship Id="rId182" Type="http://schemas.openxmlformats.org/officeDocument/2006/relationships/customXml" Target="../ink/ink1173.xml"/><Relationship Id="rId217" Type="http://schemas.openxmlformats.org/officeDocument/2006/relationships/image" Target="../media/image1131.png"/><Relationship Id="rId6" Type="http://schemas.openxmlformats.org/officeDocument/2006/relationships/customXml" Target="../ink/ink1069.xml"/><Relationship Id="rId238" Type="http://schemas.openxmlformats.org/officeDocument/2006/relationships/customXml" Target="../ink/ink1206.xml"/><Relationship Id="rId259" Type="http://schemas.openxmlformats.org/officeDocument/2006/relationships/image" Target="../media/image1151.png"/><Relationship Id="rId23" Type="http://schemas.openxmlformats.org/officeDocument/2006/relationships/image" Target="../media/image1054.png"/><Relationship Id="rId119" Type="http://schemas.openxmlformats.org/officeDocument/2006/relationships/customXml" Target="../ink/ink1138.xml"/><Relationship Id="rId44" Type="http://schemas.openxmlformats.org/officeDocument/2006/relationships/customXml" Target="../ink/ink1088.xml"/><Relationship Id="rId65" Type="http://schemas.openxmlformats.org/officeDocument/2006/relationships/image" Target="../media/image1075.png"/><Relationship Id="rId86" Type="http://schemas.openxmlformats.org/officeDocument/2006/relationships/customXml" Target="../ink/ink1109.xml"/><Relationship Id="rId130" Type="http://schemas.openxmlformats.org/officeDocument/2006/relationships/image" Target="../media/image1095.png"/><Relationship Id="rId151" Type="http://schemas.openxmlformats.org/officeDocument/2006/relationships/image" Target="../media/image1102.png"/><Relationship Id="rId172" Type="http://schemas.openxmlformats.org/officeDocument/2006/relationships/customXml" Target="../ink/ink1168.xml"/><Relationship Id="rId193" Type="http://schemas.openxmlformats.org/officeDocument/2006/relationships/image" Target="../media/image1123.png"/><Relationship Id="rId207" Type="http://schemas.openxmlformats.org/officeDocument/2006/relationships/image" Target="../media/image1130.png"/><Relationship Id="rId228" Type="http://schemas.openxmlformats.org/officeDocument/2006/relationships/customXml" Target="../ink/ink1200.xml"/><Relationship Id="rId249" Type="http://schemas.openxmlformats.org/officeDocument/2006/relationships/image" Target="../media/image1146.png"/><Relationship Id="rId13" Type="http://schemas.openxmlformats.org/officeDocument/2006/relationships/image" Target="../media/image1049.png"/><Relationship Id="rId109" Type="http://schemas.openxmlformats.org/officeDocument/2006/relationships/customXml" Target="../ink/ink1130.xml"/><Relationship Id="rId260" Type="http://schemas.openxmlformats.org/officeDocument/2006/relationships/customXml" Target="../ink/ink1217.xml"/><Relationship Id="rId34" Type="http://schemas.openxmlformats.org/officeDocument/2006/relationships/customXml" Target="../ink/ink1083.xml"/><Relationship Id="rId55" Type="http://schemas.openxmlformats.org/officeDocument/2006/relationships/image" Target="../media/image1070.png"/><Relationship Id="rId76" Type="http://schemas.openxmlformats.org/officeDocument/2006/relationships/customXml" Target="../ink/ink1104.xml"/><Relationship Id="rId97" Type="http://schemas.openxmlformats.org/officeDocument/2006/relationships/customXml" Target="../ink/ink1118.xml"/><Relationship Id="rId120" Type="http://schemas.openxmlformats.org/officeDocument/2006/relationships/image" Target="../media/image1090.png"/><Relationship Id="rId141" Type="http://schemas.openxmlformats.org/officeDocument/2006/relationships/customXml" Target="../ink/ink1152.xml"/><Relationship Id="rId7" Type="http://schemas.openxmlformats.org/officeDocument/2006/relationships/image" Target="../media/image1046.png"/><Relationship Id="rId162" Type="http://schemas.openxmlformats.org/officeDocument/2006/relationships/customXml" Target="../ink/ink1163.xml"/><Relationship Id="rId183" Type="http://schemas.openxmlformats.org/officeDocument/2006/relationships/image" Target="../media/image1118.png"/><Relationship Id="rId218" Type="http://schemas.openxmlformats.org/officeDocument/2006/relationships/customXml" Target="../ink/ink1195.xml"/><Relationship Id="rId239" Type="http://schemas.openxmlformats.org/officeDocument/2006/relationships/image" Target="../media/image1141.png"/><Relationship Id="rId250" Type="http://schemas.openxmlformats.org/officeDocument/2006/relationships/customXml" Target="../ink/ink1212.xml"/><Relationship Id="rId24" Type="http://schemas.openxmlformats.org/officeDocument/2006/relationships/customXml" Target="../ink/ink1078.xml"/><Relationship Id="rId45" Type="http://schemas.openxmlformats.org/officeDocument/2006/relationships/image" Target="../media/image1065.png"/><Relationship Id="rId66" Type="http://schemas.openxmlformats.org/officeDocument/2006/relationships/customXml" Target="../ink/ink1099.xml"/><Relationship Id="rId87" Type="http://schemas.openxmlformats.org/officeDocument/2006/relationships/image" Target="../media/image1086.png"/><Relationship Id="rId110" Type="http://schemas.openxmlformats.org/officeDocument/2006/relationships/customXml" Target="../ink/ink1131.xml"/><Relationship Id="rId131" Type="http://schemas.openxmlformats.org/officeDocument/2006/relationships/customXml" Target="../ink/ink1144.xml"/><Relationship Id="rId152" Type="http://schemas.openxmlformats.org/officeDocument/2006/relationships/customXml" Target="../ink/ink1158.xml"/><Relationship Id="rId173" Type="http://schemas.openxmlformats.org/officeDocument/2006/relationships/image" Target="../media/image1113.png"/><Relationship Id="rId194" Type="http://schemas.openxmlformats.org/officeDocument/2006/relationships/customXml" Target="../ink/ink1179.xml"/><Relationship Id="rId208" Type="http://schemas.openxmlformats.org/officeDocument/2006/relationships/customXml" Target="../ink/ink1186.xml"/><Relationship Id="rId229" Type="http://schemas.openxmlformats.org/officeDocument/2006/relationships/customXml" Target="../ink/ink1201.xml"/><Relationship Id="rId240" Type="http://schemas.openxmlformats.org/officeDocument/2006/relationships/customXml" Target="../ink/ink1207.xml"/><Relationship Id="rId261" Type="http://schemas.openxmlformats.org/officeDocument/2006/relationships/image" Target="../media/image1152.png"/><Relationship Id="rId14" Type="http://schemas.openxmlformats.org/officeDocument/2006/relationships/customXml" Target="../ink/ink1073.xml"/><Relationship Id="rId35" Type="http://schemas.openxmlformats.org/officeDocument/2006/relationships/image" Target="../media/image1060.png"/><Relationship Id="rId56" Type="http://schemas.openxmlformats.org/officeDocument/2006/relationships/customXml" Target="../ink/ink1094.xml"/><Relationship Id="rId77" Type="http://schemas.openxmlformats.org/officeDocument/2006/relationships/image" Target="../media/image1081.png"/><Relationship Id="rId100" Type="http://schemas.openxmlformats.org/officeDocument/2006/relationships/customXml" Target="../ink/ink1121.xml"/><Relationship Id="rId8" Type="http://schemas.openxmlformats.org/officeDocument/2006/relationships/customXml" Target="../ink/ink1070.xml"/><Relationship Id="rId98" Type="http://schemas.openxmlformats.org/officeDocument/2006/relationships/customXml" Target="../ink/ink1119.xml"/><Relationship Id="rId121" Type="http://schemas.openxmlformats.org/officeDocument/2006/relationships/customXml" Target="../ink/ink1139.xml"/><Relationship Id="rId142" Type="http://schemas.openxmlformats.org/officeDocument/2006/relationships/customXml" Target="../ink/ink1153.xml"/><Relationship Id="rId163" Type="http://schemas.openxmlformats.org/officeDocument/2006/relationships/image" Target="../media/image1108.png"/><Relationship Id="rId184" Type="http://schemas.openxmlformats.org/officeDocument/2006/relationships/customXml" Target="../ink/ink1174.xml"/><Relationship Id="rId219" Type="http://schemas.openxmlformats.org/officeDocument/2006/relationships/image" Target="../media/image1132.png"/><Relationship Id="rId230" Type="http://schemas.openxmlformats.org/officeDocument/2006/relationships/customXml" Target="../ink/ink1202.xml"/><Relationship Id="rId251" Type="http://schemas.openxmlformats.org/officeDocument/2006/relationships/image" Target="../media/image1147.png"/><Relationship Id="rId25" Type="http://schemas.openxmlformats.org/officeDocument/2006/relationships/image" Target="../media/image1055.png"/><Relationship Id="rId46" Type="http://schemas.openxmlformats.org/officeDocument/2006/relationships/customXml" Target="../ink/ink1089.xml"/><Relationship Id="rId67" Type="http://schemas.openxmlformats.org/officeDocument/2006/relationships/image" Target="../media/image1076.png"/><Relationship Id="rId88" Type="http://schemas.openxmlformats.org/officeDocument/2006/relationships/customXml" Target="../ink/ink1110.xml"/><Relationship Id="rId111" Type="http://schemas.openxmlformats.org/officeDocument/2006/relationships/customXml" Target="../ink/ink1132.xml"/><Relationship Id="rId132" Type="http://schemas.openxmlformats.org/officeDocument/2006/relationships/customXml" Target="../ink/ink1145.xml"/><Relationship Id="rId153" Type="http://schemas.openxmlformats.org/officeDocument/2006/relationships/image" Target="../media/image1103.png"/><Relationship Id="rId174" Type="http://schemas.openxmlformats.org/officeDocument/2006/relationships/customXml" Target="../ink/ink1169.xml"/><Relationship Id="rId195" Type="http://schemas.openxmlformats.org/officeDocument/2006/relationships/image" Target="../media/image1124.png"/><Relationship Id="rId209" Type="http://schemas.openxmlformats.org/officeDocument/2006/relationships/customXml" Target="../ink/ink1187.xml"/><Relationship Id="rId220" Type="http://schemas.openxmlformats.org/officeDocument/2006/relationships/customXml" Target="../ink/ink1196.xml"/><Relationship Id="rId241" Type="http://schemas.openxmlformats.org/officeDocument/2006/relationships/image" Target="../media/image1142.png"/><Relationship Id="rId15" Type="http://schemas.openxmlformats.org/officeDocument/2006/relationships/image" Target="../media/image1050.png"/><Relationship Id="rId36" Type="http://schemas.openxmlformats.org/officeDocument/2006/relationships/customXml" Target="../ink/ink1084.xml"/><Relationship Id="rId57" Type="http://schemas.openxmlformats.org/officeDocument/2006/relationships/image" Target="../media/image1071.png"/><Relationship Id="rId78" Type="http://schemas.openxmlformats.org/officeDocument/2006/relationships/customXml" Target="../ink/ink1105.xml"/><Relationship Id="rId99" Type="http://schemas.openxmlformats.org/officeDocument/2006/relationships/customXml" Target="../ink/ink1120.xml"/><Relationship Id="rId101" Type="http://schemas.openxmlformats.org/officeDocument/2006/relationships/customXml" Target="../ink/ink1122.xml"/><Relationship Id="rId122" Type="http://schemas.openxmlformats.org/officeDocument/2006/relationships/image" Target="../media/image1091.png"/><Relationship Id="rId143" Type="http://schemas.openxmlformats.org/officeDocument/2006/relationships/image" Target="../media/image1098.png"/><Relationship Id="rId164" Type="http://schemas.openxmlformats.org/officeDocument/2006/relationships/customXml" Target="../ink/ink1164.xml"/><Relationship Id="rId185" Type="http://schemas.openxmlformats.org/officeDocument/2006/relationships/image" Target="../media/image1119.png"/><Relationship Id="rId9" Type="http://schemas.openxmlformats.org/officeDocument/2006/relationships/image" Target="../media/image1047.png"/><Relationship Id="rId210" Type="http://schemas.openxmlformats.org/officeDocument/2006/relationships/customXml" Target="../ink/ink1188.xml"/><Relationship Id="rId26" Type="http://schemas.openxmlformats.org/officeDocument/2006/relationships/customXml" Target="../ink/ink1079.xml"/><Relationship Id="rId231" Type="http://schemas.openxmlformats.org/officeDocument/2006/relationships/image" Target="../media/image1137.png"/><Relationship Id="rId252" Type="http://schemas.openxmlformats.org/officeDocument/2006/relationships/customXml" Target="../ink/ink1213.xml"/><Relationship Id="rId47" Type="http://schemas.openxmlformats.org/officeDocument/2006/relationships/image" Target="../media/image1066.png"/><Relationship Id="rId68" Type="http://schemas.openxmlformats.org/officeDocument/2006/relationships/customXml" Target="../ink/ink1100.xml"/><Relationship Id="rId89" Type="http://schemas.openxmlformats.org/officeDocument/2006/relationships/image" Target="../media/image1087.png"/><Relationship Id="rId112" Type="http://schemas.openxmlformats.org/officeDocument/2006/relationships/customXml" Target="../ink/ink1133.xml"/><Relationship Id="rId133" Type="http://schemas.openxmlformats.org/officeDocument/2006/relationships/customXml" Target="../ink/ink1146.xml"/><Relationship Id="rId154" Type="http://schemas.openxmlformats.org/officeDocument/2006/relationships/customXml" Target="../ink/ink1159.xml"/><Relationship Id="rId175" Type="http://schemas.openxmlformats.org/officeDocument/2006/relationships/image" Target="../media/image1114.png"/><Relationship Id="rId196" Type="http://schemas.openxmlformats.org/officeDocument/2006/relationships/customXml" Target="../ink/ink1180.xml"/><Relationship Id="rId200" Type="http://schemas.openxmlformats.org/officeDocument/2006/relationships/customXml" Target="../ink/ink1182.xml"/><Relationship Id="rId16" Type="http://schemas.openxmlformats.org/officeDocument/2006/relationships/customXml" Target="../ink/ink1074.xml"/><Relationship Id="rId221" Type="http://schemas.openxmlformats.org/officeDocument/2006/relationships/image" Target="../media/image1133.png"/><Relationship Id="rId242" Type="http://schemas.openxmlformats.org/officeDocument/2006/relationships/customXml" Target="../ink/ink1208.xml"/><Relationship Id="rId37" Type="http://schemas.openxmlformats.org/officeDocument/2006/relationships/image" Target="../media/image1061.png"/><Relationship Id="rId58" Type="http://schemas.openxmlformats.org/officeDocument/2006/relationships/customXml" Target="../ink/ink1095.xml"/><Relationship Id="rId79" Type="http://schemas.openxmlformats.org/officeDocument/2006/relationships/image" Target="../media/image1082.png"/><Relationship Id="rId102" Type="http://schemas.openxmlformats.org/officeDocument/2006/relationships/customXml" Target="../ink/ink1123.xml"/><Relationship Id="rId123" Type="http://schemas.openxmlformats.org/officeDocument/2006/relationships/customXml" Target="../ink/ink1140.xml"/><Relationship Id="rId144" Type="http://schemas.openxmlformats.org/officeDocument/2006/relationships/customXml" Target="../ink/ink1154.xml"/><Relationship Id="rId90" Type="http://schemas.openxmlformats.org/officeDocument/2006/relationships/customXml" Target="../ink/ink1111.xml"/><Relationship Id="rId165" Type="http://schemas.openxmlformats.org/officeDocument/2006/relationships/image" Target="../media/image1109.png"/><Relationship Id="rId186" Type="http://schemas.openxmlformats.org/officeDocument/2006/relationships/customXml" Target="../ink/ink1175.xml"/><Relationship Id="rId211" Type="http://schemas.openxmlformats.org/officeDocument/2006/relationships/customXml" Target="../ink/ink1189.xml"/><Relationship Id="rId232" Type="http://schemas.openxmlformats.org/officeDocument/2006/relationships/customXml" Target="../ink/ink1203.xml"/><Relationship Id="rId253" Type="http://schemas.openxmlformats.org/officeDocument/2006/relationships/image" Target="../media/image1148.png"/><Relationship Id="rId27" Type="http://schemas.openxmlformats.org/officeDocument/2006/relationships/image" Target="../media/image1056.png"/><Relationship Id="rId48" Type="http://schemas.openxmlformats.org/officeDocument/2006/relationships/customXml" Target="../ink/ink1090.xml"/><Relationship Id="rId69" Type="http://schemas.openxmlformats.org/officeDocument/2006/relationships/image" Target="../media/image1077.png"/><Relationship Id="rId113" Type="http://schemas.openxmlformats.org/officeDocument/2006/relationships/customXml" Target="../ink/ink1134.xml"/><Relationship Id="rId134" Type="http://schemas.openxmlformats.org/officeDocument/2006/relationships/customXml" Target="../ink/ink1147.xml"/><Relationship Id="rId80" Type="http://schemas.openxmlformats.org/officeDocument/2006/relationships/customXml" Target="../ink/ink1106.xml"/><Relationship Id="rId155" Type="http://schemas.openxmlformats.org/officeDocument/2006/relationships/image" Target="../media/image1104.png"/><Relationship Id="rId176" Type="http://schemas.openxmlformats.org/officeDocument/2006/relationships/customXml" Target="../ink/ink1170.xml"/><Relationship Id="rId197" Type="http://schemas.openxmlformats.org/officeDocument/2006/relationships/image" Target="../media/image1125.png"/><Relationship Id="rId201" Type="http://schemas.openxmlformats.org/officeDocument/2006/relationships/image" Target="../media/image1127.png"/><Relationship Id="rId222" Type="http://schemas.openxmlformats.org/officeDocument/2006/relationships/customXml" Target="../ink/ink1197.xml"/><Relationship Id="rId243" Type="http://schemas.openxmlformats.org/officeDocument/2006/relationships/image" Target="../media/image1143.png"/><Relationship Id="rId17" Type="http://schemas.openxmlformats.org/officeDocument/2006/relationships/image" Target="../media/image1051.png"/><Relationship Id="rId38" Type="http://schemas.openxmlformats.org/officeDocument/2006/relationships/customXml" Target="../ink/ink1085.xml"/><Relationship Id="rId59" Type="http://schemas.openxmlformats.org/officeDocument/2006/relationships/image" Target="../media/image1072.png"/><Relationship Id="rId103" Type="http://schemas.openxmlformats.org/officeDocument/2006/relationships/customXml" Target="../ink/ink1124.xml"/><Relationship Id="rId124" Type="http://schemas.openxmlformats.org/officeDocument/2006/relationships/image" Target="../media/image1092.png"/><Relationship Id="rId70" Type="http://schemas.openxmlformats.org/officeDocument/2006/relationships/customXml" Target="../ink/ink1101.xml"/><Relationship Id="rId91" Type="http://schemas.openxmlformats.org/officeDocument/2006/relationships/customXml" Target="../ink/ink1112.xml"/><Relationship Id="rId145" Type="http://schemas.openxmlformats.org/officeDocument/2006/relationships/image" Target="../media/image1099.png"/><Relationship Id="rId166" Type="http://schemas.openxmlformats.org/officeDocument/2006/relationships/customXml" Target="../ink/ink1165.xml"/><Relationship Id="rId187" Type="http://schemas.openxmlformats.org/officeDocument/2006/relationships/image" Target="../media/image1120.png"/><Relationship Id="rId1" Type="http://schemas.openxmlformats.org/officeDocument/2006/relationships/slideLayout" Target="../slideLayouts/slideLayout7.xml"/><Relationship Id="rId212" Type="http://schemas.openxmlformats.org/officeDocument/2006/relationships/customXml" Target="../ink/ink1190.xml"/><Relationship Id="rId233" Type="http://schemas.openxmlformats.org/officeDocument/2006/relationships/image" Target="../media/image1138.png"/><Relationship Id="rId254" Type="http://schemas.openxmlformats.org/officeDocument/2006/relationships/customXml" Target="../ink/ink1214.xml"/><Relationship Id="rId28" Type="http://schemas.openxmlformats.org/officeDocument/2006/relationships/customXml" Target="../ink/ink1080.xml"/><Relationship Id="rId49" Type="http://schemas.openxmlformats.org/officeDocument/2006/relationships/image" Target="../media/image1067.png"/><Relationship Id="rId114" Type="http://schemas.openxmlformats.org/officeDocument/2006/relationships/customXml" Target="../ink/ink1135.xml"/><Relationship Id="rId60" Type="http://schemas.openxmlformats.org/officeDocument/2006/relationships/customXml" Target="../ink/ink1096.xml"/><Relationship Id="rId81" Type="http://schemas.openxmlformats.org/officeDocument/2006/relationships/image" Target="../media/image1083.png"/><Relationship Id="rId135" Type="http://schemas.openxmlformats.org/officeDocument/2006/relationships/customXml" Target="../ink/ink1148.xml"/><Relationship Id="rId156" Type="http://schemas.openxmlformats.org/officeDocument/2006/relationships/customXml" Target="../ink/ink1160.xml"/><Relationship Id="rId177" Type="http://schemas.openxmlformats.org/officeDocument/2006/relationships/image" Target="../media/image1115.png"/><Relationship Id="rId198" Type="http://schemas.openxmlformats.org/officeDocument/2006/relationships/customXml" Target="../ink/ink1181.xml"/><Relationship Id="rId202" Type="http://schemas.openxmlformats.org/officeDocument/2006/relationships/customXml" Target="../ink/ink1183.xml"/><Relationship Id="rId223" Type="http://schemas.openxmlformats.org/officeDocument/2006/relationships/image" Target="../media/image1134.png"/><Relationship Id="rId244" Type="http://schemas.openxmlformats.org/officeDocument/2006/relationships/customXml" Target="../ink/ink1209.xml"/><Relationship Id="rId18" Type="http://schemas.openxmlformats.org/officeDocument/2006/relationships/customXml" Target="../ink/ink1075.xml"/><Relationship Id="rId39" Type="http://schemas.openxmlformats.org/officeDocument/2006/relationships/image" Target="../media/image1062.png"/><Relationship Id="rId50" Type="http://schemas.openxmlformats.org/officeDocument/2006/relationships/customXml" Target="../ink/ink1091.xml"/><Relationship Id="rId104" Type="http://schemas.openxmlformats.org/officeDocument/2006/relationships/customXml" Target="../ink/ink1125.xml"/><Relationship Id="rId125" Type="http://schemas.openxmlformats.org/officeDocument/2006/relationships/customXml" Target="../ink/ink1141.xml"/><Relationship Id="rId146" Type="http://schemas.openxmlformats.org/officeDocument/2006/relationships/customXml" Target="../ink/ink1155.xml"/><Relationship Id="rId167" Type="http://schemas.openxmlformats.org/officeDocument/2006/relationships/image" Target="../media/image1110.png"/><Relationship Id="rId188" Type="http://schemas.openxmlformats.org/officeDocument/2006/relationships/customXml" Target="../ink/ink1176.xml"/><Relationship Id="rId71" Type="http://schemas.openxmlformats.org/officeDocument/2006/relationships/image" Target="../media/image1078.png"/><Relationship Id="rId92" Type="http://schemas.openxmlformats.org/officeDocument/2006/relationships/customXml" Target="../ink/ink1113.xml"/><Relationship Id="rId213" Type="http://schemas.openxmlformats.org/officeDocument/2006/relationships/customXml" Target="../ink/ink1191.xml"/><Relationship Id="rId234" Type="http://schemas.openxmlformats.org/officeDocument/2006/relationships/customXml" Target="../ink/ink1204.xml"/><Relationship Id="rId2" Type="http://schemas.openxmlformats.org/officeDocument/2006/relationships/notesSlide" Target="../notesSlides/notesSlide5.xml"/><Relationship Id="rId29" Type="http://schemas.openxmlformats.org/officeDocument/2006/relationships/image" Target="../media/image1057.png"/><Relationship Id="rId255" Type="http://schemas.openxmlformats.org/officeDocument/2006/relationships/image" Target="../media/image1149.png"/><Relationship Id="rId40" Type="http://schemas.openxmlformats.org/officeDocument/2006/relationships/customXml" Target="../ink/ink1086.xml"/><Relationship Id="rId115" Type="http://schemas.openxmlformats.org/officeDocument/2006/relationships/customXml" Target="../ink/ink1136.xml"/><Relationship Id="rId136" Type="http://schemas.openxmlformats.org/officeDocument/2006/relationships/customXml" Target="../ink/ink1149.xml"/><Relationship Id="rId157" Type="http://schemas.openxmlformats.org/officeDocument/2006/relationships/image" Target="../media/image1105.png"/><Relationship Id="rId178" Type="http://schemas.openxmlformats.org/officeDocument/2006/relationships/customXml" Target="../ink/ink1171.xml"/><Relationship Id="rId61" Type="http://schemas.openxmlformats.org/officeDocument/2006/relationships/image" Target="../media/image1073.png"/><Relationship Id="rId82" Type="http://schemas.openxmlformats.org/officeDocument/2006/relationships/customXml" Target="../ink/ink1107.xml"/><Relationship Id="rId199" Type="http://schemas.openxmlformats.org/officeDocument/2006/relationships/image" Target="../media/image1126.png"/><Relationship Id="rId203" Type="http://schemas.openxmlformats.org/officeDocument/2006/relationships/image" Target="../media/image1128.png"/><Relationship Id="rId19" Type="http://schemas.openxmlformats.org/officeDocument/2006/relationships/image" Target="../media/image1052.png"/><Relationship Id="rId224" Type="http://schemas.openxmlformats.org/officeDocument/2006/relationships/customXml" Target="../ink/ink1198.xml"/><Relationship Id="rId245" Type="http://schemas.openxmlformats.org/officeDocument/2006/relationships/image" Target="../media/image1144.png"/><Relationship Id="rId30" Type="http://schemas.openxmlformats.org/officeDocument/2006/relationships/customXml" Target="../ink/ink1081.xml"/><Relationship Id="rId105" Type="http://schemas.openxmlformats.org/officeDocument/2006/relationships/customXml" Target="../ink/ink1126.xml"/><Relationship Id="rId126" Type="http://schemas.openxmlformats.org/officeDocument/2006/relationships/image" Target="../media/image1093.png"/><Relationship Id="rId147" Type="http://schemas.openxmlformats.org/officeDocument/2006/relationships/image" Target="../media/image1100.png"/><Relationship Id="rId168" Type="http://schemas.openxmlformats.org/officeDocument/2006/relationships/customXml" Target="../ink/ink1166.xml"/><Relationship Id="rId51" Type="http://schemas.openxmlformats.org/officeDocument/2006/relationships/image" Target="../media/image1068.png"/><Relationship Id="rId72" Type="http://schemas.openxmlformats.org/officeDocument/2006/relationships/customXml" Target="../ink/ink1102.xml"/><Relationship Id="rId93" Type="http://schemas.openxmlformats.org/officeDocument/2006/relationships/customXml" Target="../ink/ink1114.xml"/><Relationship Id="rId189" Type="http://schemas.openxmlformats.org/officeDocument/2006/relationships/image" Target="../media/image1121.png"/><Relationship Id="rId3" Type="http://schemas.openxmlformats.org/officeDocument/2006/relationships/image" Target="../media/image8010.png"/><Relationship Id="rId214" Type="http://schemas.openxmlformats.org/officeDocument/2006/relationships/customXml" Target="../ink/ink1192.xml"/><Relationship Id="rId235" Type="http://schemas.openxmlformats.org/officeDocument/2006/relationships/image" Target="../media/image1139.png"/><Relationship Id="rId256" Type="http://schemas.openxmlformats.org/officeDocument/2006/relationships/customXml" Target="../ink/ink1215.xml"/><Relationship Id="rId116" Type="http://schemas.openxmlformats.org/officeDocument/2006/relationships/image" Target="../media/image1088.png"/><Relationship Id="rId137" Type="http://schemas.openxmlformats.org/officeDocument/2006/relationships/image" Target="../media/image1096.png"/><Relationship Id="rId158" Type="http://schemas.openxmlformats.org/officeDocument/2006/relationships/customXml" Target="../ink/ink1161.xml"/><Relationship Id="rId20" Type="http://schemas.openxmlformats.org/officeDocument/2006/relationships/customXml" Target="../ink/ink1076.xml"/><Relationship Id="rId41" Type="http://schemas.openxmlformats.org/officeDocument/2006/relationships/image" Target="../media/image1063.png"/><Relationship Id="rId62" Type="http://schemas.openxmlformats.org/officeDocument/2006/relationships/customXml" Target="../ink/ink1097.xml"/><Relationship Id="rId83" Type="http://schemas.openxmlformats.org/officeDocument/2006/relationships/image" Target="../media/image1084.png"/><Relationship Id="rId179" Type="http://schemas.openxmlformats.org/officeDocument/2006/relationships/image" Target="../media/image1116.png"/><Relationship Id="rId190" Type="http://schemas.openxmlformats.org/officeDocument/2006/relationships/customXml" Target="../ink/ink1177.xml"/><Relationship Id="rId204" Type="http://schemas.openxmlformats.org/officeDocument/2006/relationships/customXml" Target="../ink/ink1184.xml"/><Relationship Id="rId225" Type="http://schemas.openxmlformats.org/officeDocument/2006/relationships/image" Target="../media/image1135.png"/><Relationship Id="rId246" Type="http://schemas.openxmlformats.org/officeDocument/2006/relationships/customXml" Target="../ink/ink1210.xml"/><Relationship Id="rId106" Type="http://schemas.openxmlformats.org/officeDocument/2006/relationships/customXml" Target="../ink/ink1127.xml"/><Relationship Id="rId127" Type="http://schemas.openxmlformats.org/officeDocument/2006/relationships/customXml" Target="../ink/ink1142.xml"/><Relationship Id="rId10" Type="http://schemas.openxmlformats.org/officeDocument/2006/relationships/customXml" Target="../ink/ink1071.xml"/><Relationship Id="rId31" Type="http://schemas.openxmlformats.org/officeDocument/2006/relationships/image" Target="../media/image1058.png"/><Relationship Id="rId52" Type="http://schemas.openxmlformats.org/officeDocument/2006/relationships/customXml" Target="../ink/ink1092.xml"/><Relationship Id="rId73" Type="http://schemas.openxmlformats.org/officeDocument/2006/relationships/image" Target="../media/image1079.png"/><Relationship Id="rId94" Type="http://schemas.openxmlformats.org/officeDocument/2006/relationships/customXml" Target="../ink/ink1115.xml"/><Relationship Id="rId148" Type="http://schemas.openxmlformats.org/officeDocument/2006/relationships/customXml" Target="../ink/ink1156.xml"/><Relationship Id="rId169" Type="http://schemas.openxmlformats.org/officeDocument/2006/relationships/image" Target="../media/image1111.png"/><Relationship Id="rId4" Type="http://schemas.openxmlformats.org/officeDocument/2006/relationships/customXml" Target="../ink/ink1068.xml"/><Relationship Id="rId180" Type="http://schemas.openxmlformats.org/officeDocument/2006/relationships/customXml" Target="../ink/ink1172.xml"/><Relationship Id="rId215" Type="http://schemas.openxmlformats.org/officeDocument/2006/relationships/customXml" Target="../ink/ink1193.xml"/><Relationship Id="rId236" Type="http://schemas.openxmlformats.org/officeDocument/2006/relationships/customXml" Target="../ink/ink1205.xml"/><Relationship Id="rId257" Type="http://schemas.openxmlformats.org/officeDocument/2006/relationships/image" Target="../media/image1150.png"/><Relationship Id="rId42" Type="http://schemas.openxmlformats.org/officeDocument/2006/relationships/customXml" Target="../ink/ink1087.xml"/><Relationship Id="rId84" Type="http://schemas.openxmlformats.org/officeDocument/2006/relationships/customXml" Target="../ink/ink1108.xml"/><Relationship Id="rId138" Type="http://schemas.openxmlformats.org/officeDocument/2006/relationships/customXml" Target="../ink/ink1150.xml"/></Relationships>
</file>

<file path=ppt/slides/_rels/slide17.xml.rels><?xml version="1.0" encoding="UTF-8" standalone="yes"?>
<Relationships xmlns="http://schemas.openxmlformats.org/package/2006/relationships"><Relationship Id="rId117" Type="http://schemas.openxmlformats.org/officeDocument/2006/relationships/image" Target="../media/image1206.png"/><Relationship Id="rId21" Type="http://schemas.openxmlformats.org/officeDocument/2006/relationships/image" Target="../media/image1158.png"/><Relationship Id="rId42" Type="http://schemas.openxmlformats.org/officeDocument/2006/relationships/customXml" Target="../ink/ink1234.xml"/><Relationship Id="rId63" Type="http://schemas.openxmlformats.org/officeDocument/2006/relationships/image" Target="../media/image1179.png"/><Relationship Id="rId84" Type="http://schemas.openxmlformats.org/officeDocument/2006/relationships/customXml" Target="../ink/ink1255.xml"/><Relationship Id="rId138" Type="http://schemas.openxmlformats.org/officeDocument/2006/relationships/customXml" Target="../ink/ink1282.xml"/><Relationship Id="rId159" Type="http://schemas.openxmlformats.org/officeDocument/2006/relationships/image" Target="../media/image1226.png"/><Relationship Id="rId170" Type="http://schemas.openxmlformats.org/officeDocument/2006/relationships/image" Target="../media/image1232.png"/><Relationship Id="rId191" Type="http://schemas.openxmlformats.org/officeDocument/2006/relationships/customXml" Target="../ink/ink1309.xml"/><Relationship Id="rId107" Type="http://schemas.openxmlformats.org/officeDocument/2006/relationships/image" Target="../media/image1201.png"/><Relationship Id="rId11" Type="http://schemas.openxmlformats.org/officeDocument/2006/relationships/image" Target="../media/image1153.png"/><Relationship Id="rId32" Type="http://schemas.openxmlformats.org/officeDocument/2006/relationships/customXml" Target="../ink/ink1229.xml"/><Relationship Id="rId53" Type="http://schemas.openxmlformats.org/officeDocument/2006/relationships/image" Target="../media/image1174.png"/><Relationship Id="rId74" Type="http://schemas.openxmlformats.org/officeDocument/2006/relationships/customXml" Target="../ink/ink1250.xml"/><Relationship Id="rId128" Type="http://schemas.openxmlformats.org/officeDocument/2006/relationships/customXml" Target="../ink/ink1277.xml"/><Relationship Id="rId149" Type="http://schemas.openxmlformats.org/officeDocument/2006/relationships/image" Target="../media/image1221.png"/><Relationship Id="rId5" Type="http://schemas.openxmlformats.org/officeDocument/2006/relationships/image" Target="../media/image11200.png"/><Relationship Id="rId95" Type="http://schemas.openxmlformats.org/officeDocument/2006/relationships/image" Target="../media/image1195.png"/><Relationship Id="rId160" Type="http://schemas.openxmlformats.org/officeDocument/2006/relationships/customXml" Target="../ink/ink1293.xml"/><Relationship Id="rId181" Type="http://schemas.openxmlformats.org/officeDocument/2006/relationships/customXml" Target="../ink/ink1304.xml"/><Relationship Id="rId22" Type="http://schemas.openxmlformats.org/officeDocument/2006/relationships/customXml" Target="../ink/ink1224.xml"/><Relationship Id="rId43" Type="http://schemas.openxmlformats.org/officeDocument/2006/relationships/image" Target="../media/image1169.png"/><Relationship Id="rId64" Type="http://schemas.openxmlformats.org/officeDocument/2006/relationships/customXml" Target="../ink/ink1245.xml"/><Relationship Id="rId118" Type="http://schemas.openxmlformats.org/officeDocument/2006/relationships/customXml" Target="../ink/ink1272.xml"/><Relationship Id="rId139" Type="http://schemas.openxmlformats.org/officeDocument/2006/relationships/image" Target="../media/image1217.png"/><Relationship Id="rId85" Type="http://schemas.openxmlformats.org/officeDocument/2006/relationships/image" Target="../media/image1190.png"/><Relationship Id="rId150" Type="http://schemas.openxmlformats.org/officeDocument/2006/relationships/customXml" Target="../ink/ink1288.xml"/><Relationship Id="rId171" Type="http://schemas.openxmlformats.org/officeDocument/2006/relationships/customXml" Target="../ink/ink1299.xml"/><Relationship Id="rId192" Type="http://schemas.openxmlformats.org/officeDocument/2006/relationships/image" Target="../media/image1243.png"/><Relationship Id="rId12" Type="http://schemas.openxmlformats.org/officeDocument/2006/relationships/customXml" Target="../ink/ink1219.xml"/><Relationship Id="rId33" Type="http://schemas.openxmlformats.org/officeDocument/2006/relationships/image" Target="../media/image1164.png"/><Relationship Id="rId108" Type="http://schemas.openxmlformats.org/officeDocument/2006/relationships/customXml" Target="../ink/ink1267.xml"/><Relationship Id="rId129" Type="http://schemas.openxmlformats.org/officeDocument/2006/relationships/image" Target="../media/image1212.png"/><Relationship Id="rId54" Type="http://schemas.openxmlformats.org/officeDocument/2006/relationships/customXml" Target="../ink/ink1240.xml"/><Relationship Id="rId75" Type="http://schemas.openxmlformats.org/officeDocument/2006/relationships/image" Target="../media/image1185.png"/><Relationship Id="rId96" Type="http://schemas.openxmlformats.org/officeDocument/2006/relationships/customXml" Target="../ink/ink1261.xml"/><Relationship Id="rId140" Type="http://schemas.openxmlformats.org/officeDocument/2006/relationships/customXml" Target="../ink/ink1283.xml"/><Relationship Id="rId161" Type="http://schemas.openxmlformats.org/officeDocument/2006/relationships/image" Target="../media/image1227.png"/><Relationship Id="rId182" Type="http://schemas.openxmlformats.org/officeDocument/2006/relationships/image" Target="../media/image1238.png"/><Relationship Id="rId23" Type="http://schemas.openxmlformats.org/officeDocument/2006/relationships/image" Target="../media/image1159.png"/><Relationship Id="rId119" Type="http://schemas.openxmlformats.org/officeDocument/2006/relationships/image" Target="../media/image1207.png"/><Relationship Id="rId44" Type="http://schemas.openxmlformats.org/officeDocument/2006/relationships/customXml" Target="../ink/ink1235.xml"/><Relationship Id="rId65" Type="http://schemas.openxmlformats.org/officeDocument/2006/relationships/image" Target="../media/image1180.png"/><Relationship Id="rId86" Type="http://schemas.openxmlformats.org/officeDocument/2006/relationships/customXml" Target="../ink/ink1256.xml"/><Relationship Id="rId130" Type="http://schemas.openxmlformats.org/officeDocument/2006/relationships/customXml" Target="../ink/ink1278.xml"/><Relationship Id="rId151" Type="http://schemas.openxmlformats.org/officeDocument/2006/relationships/image" Target="../media/image1222.png"/><Relationship Id="rId172" Type="http://schemas.openxmlformats.org/officeDocument/2006/relationships/image" Target="../media/image1233.png"/><Relationship Id="rId193" Type="http://schemas.openxmlformats.org/officeDocument/2006/relationships/customXml" Target="../ink/ink1310.xml"/><Relationship Id="rId13" Type="http://schemas.openxmlformats.org/officeDocument/2006/relationships/image" Target="../media/image1154.png"/><Relationship Id="rId109" Type="http://schemas.openxmlformats.org/officeDocument/2006/relationships/image" Target="../media/image1202.png"/><Relationship Id="rId34" Type="http://schemas.openxmlformats.org/officeDocument/2006/relationships/customXml" Target="../ink/ink1230.xml"/><Relationship Id="rId55" Type="http://schemas.openxmlformats.org/officeDocument/2006/relationships/image" Target="../media/image1175.png"/><Relationship Id="rId76" Type="http://schemas.openxmlformats.org/officeDocument/2006/relationships/customXml" Target="../ink/ink1251.xml"/><Relationship Id="rId97" Type="http://schemas.openxmlformats.org/officeDocument/2006/relationships/image" Target="../media/image1196.png"/><Relationship Id="rId120" Type="http://schemas.openxmlformats.org/officeDocument/2006/relationships/customXml" Target="../ink/ink1273.xml"/><Relationship Id="rId141" Type="http://schemas.openxmlformats.org/officeDocument/2006/relationships/image" Target="../media/image949.png"/><Relationship Id="rId7" Type="http://schemas.openxmlformats.org/officeDocument/2006/relationships/image" Target="../media/image3810.png"/><Relationship Id="rId71" Type="http://schemas.openxmlformats.org/officeDocument/2006/relationships/image" Target="../media/image1183.png"/><Relationship Id="rId92" Type="http://schemas.openxmlformats.org/officeDocument/2006/relationships/customXml" Target="../ink/ink1259.xml"/><Relationship Id="rId162" Type="http://schemas.openxmlformats.org/officeDocument/2006/relationships/customXml" Target="../ink/ink1294.xml"/><Relationship Id="rId183" Type="http://schemas.openxmlformats.org/officeDocument/2006/relationships/customXml" Target="../ink/ink1305.xml"/><Relationship Id="rId2" Type="http://schemas.openxmlformats.org/officeDocument/2006/relationships/notesSlide" Target="../notesSlides/notesSlide6.xml"/><Relationship Id="rId29" Type="http://schemas.openxmlformats.org/officeDocument/2006/relationships/image" Target="../media/image1162.png"/><Relationship Id="rId24" Type="http://schemas.openxmlformats.org/officeDocument/2006/relationships/customXml" Target="../ink/ink1225.xml"/><Relationship Id="rId40" Type="http://schemas.openxmlformats.org/officeDocument/2006/relationships/customXml" Target="../ink/ink1233.xml"/><Relationship Id="rId45" Type="http://schemas.openxmlformats.org/officeDocument/2006/relationships/image" Target="../media/image1170.png"/><Relationship Id="rId66" Type="http://schemas.openxmlformats.org/officeDocument/2006/relationships/customXml" Target="../ink/ink1246.xml"/><Relationship Id="rId87" Type="http://schemas.openxmlformats.org/officeDocument/2006/relationships/image" Target="../media/image1191.png"/><Relationship Id="rId110" Type="http://schemas.openxmlformats.org/officeDocument/2006/relationships/customXml" Target="../ink/ink1268.xml"/><Relationship Id="rId115" Type="http://schemas.openxmlformats.org/officeDocument/2006/relationships/image" Target="../media/image1205.png"/><Relationship Id="rId131" Type="http://schemas.openxmlformats.org/officeDocument/2006/relationships/image" Target="../media/image1213.png"/><Relationship Id="rId136" Type="http://schemas.openxmlformats.org/officeDocument/2006/relationships/customXml" Target="../ink/ink1281.xml"/><Relationship Id="rId157" Type="http://schemas.openxmlformats.org/officeDocument/2006/relationships/image" Target="../media/image1225.png"/><Relationship Id="rId178" Type="http://schemas.openxmlformats.org/officeDocument/2006/relationships/image" Target="../media/image1236.png"/><Relationship Id="rId61" Type="http://schemas.openxmlformats.org/officeDocument/2006/relationships/image" Target="../media/image1178.png"/><Relationship Id="rId82" Type="http://schemas.openxmlformats.org/officeDocument/2006/relationships/customXml" Target="../ink/ink1254.xml"/><Relationship Id="rId152" Type="http://schemas.openxmlformats.org/officeDocument/2006/relationships/customXml" Target="../ink/ink1289.xml"/><Relationship Id="rId173" Type="http://schemas.openxmlformats.org/officeDocument/2006/relationships/customXml" Target="../ink/ink1300.xml"/><Relationship Id="rId194" Type="http://schemas.openxmlformats.org/officeDocument/2006/relationships/image" Target="../media/image1244.png"/><Relationship Id="rId19" Type="http://schemas.openxmlformats.org/officeDocument/2006/relationships/image" Target="../media/image1157.png"/><Relationship Id="rId14" Type="http://schemas.openxmlformats.org/officeDocument/2006/relationships/customXml" Target="../ink/ink1220.xml"/><Relationship Id="rId30" Type="http://schemas.openxmlformats.org/officeDocument/2006/relationships/customXml" Target="../ink/ink1228.xml"/><Relationship Id="rId35" Type="http://schemas.openxmlformats.org/officeDocument/2006/relationships/image" Target="../media/image1165.png"/><Relationship Id="rId56" Type="http://schemas.openxmlformats.org/officeDocument/2006/relationships/customXml" Target="../ink/ink1241.xml"/><Relationship Id="rId77" Type="http://schemas.openxmlformats.org/officeDocument/2006/relationships/image" Target="../media/image1186.png"/><Relationship Id="rId100" Type="http://schemas.openxmlformats.org/officeDocument/2006/relationships/customXml" Target="../ink/ink1263.xml"/><Relationship Id="rId105" Type="http://schemas.openxmlformats.org/officeDocument/2006/relationships/image" Target="../media/image1200.png"/><Relationship Id="rId126" Type="http://schemas.openxmlformats.org/officeDocument/2006/relationships/customXml" Target="../ink/ink1276.xml"/><Relationship Id="rId147" Type="http://schemas.openxmlformats.org/officeDocument/2006/relationships/image" Target="../media/image1220.png"/><Relationship Id="rId168" Type="http://schemas.openxmlformats.org/officeDocument/2006/relationships/image" Target="../media/image1231.png"/><Relationship Id="rId8" Type="http://schemas.openxmlformats.org/officeDocument/2006/relationships/image" Target="../media/image1230.png"/><Relationship Id="rId51" Type="http://schemas.openxmlformats.org/officeDocument/2006/relationships/image" Target="../media/image1173.png"/><Relationship Id="rId72" Type="http://schemas.openxmlformats.org/officeDocument/2006/relationships/customXml" Target="../ink/ink1249.xml"/><Relationship Id="rId93" Type="http://schemas.openxmlformats.org/officeDocument/2006/relationships/image" Target="../media/image1194.png"/><Relationship Id="rId98" Type="http://schemas.openxmlformats.org/officeDocument/2006/relationships/customXml" Target="../ink/ink1262.xml"/><Relationship Id="rId121" Type="http://schemas.openxmlformats.org/officeDocument/2006/relationships/image" Target="../media/image1208.png"/><Relationship Id="rId142" Type="http://schemas.openxmlformats.org/officeDocument/2006/relationships/customXml" Target="../ink/ink1284.xml"/><Relationship Id="rId163" Type="http://schemas.openxmlformats.org/officeDocument/2006/relationships/image" Target="../media/image1228.png"/><Relationship Id="rId184" Type="http://schemas.openxmlformats.org/officeDocument/2006/relationships/image" Target="../media/image1239.png"/><Relationship Id="rId189" Type="http://schemas.openxmlformats.org/officeDocument/2006/relationships/customXml" Target="../ink/ink1308.xml"/><Relationship Id="rId3" Type="http://schemas.openxmlformats.org/officeDocument/2006/relationships/image" Target="../media/image9100.png"/><Relationship Id="rId25" Type="http://schemas.openxmlformats.org/officeDocument/2006/relationships/image" Target="../media/image1160.png"/><Relationship Id="rId46" Type="http://schemas.openxmlformats.org/officeDocument/2006/relationships/customXml" Target="../ink/ink1236.xml"/><Relationship Id="rId67" Type="http://schemas.openxmlformats.org/officeDocument/2006/relationships/image" Target="../media/image1181.png"/><Relationship Id="rId116" Type="http://schemas.openxmlformats.org/officeDocument/2006/relationships/customXml" Target="../ink/ink1271.xml"/><Relationship Id="rId137" Type="http://schemas.openxmlformats.org/officeDocument/2006/relationships/image" Target="../media/image1216.png"/><Relationship Id="rId158" Type="http://schemas.openxmlformats.org/officeDocument/2006/relationships/customXml" Target="../ink/ink1292.xml"/><Relationship Id="rId20" Type="http://schemas.openxmlformats.org/officeDocument/2006/relationships/customXml" Target="../ink/ink1223.xml"/><Relationship Id="rId41" Type="http://schemas.openxmlformats.org/officeDocument/2006/relationships/image" Target="../media/image1168.png"/><Relationship Id="rId62" Type="http://schemas.openxmlformats.org/officeDocument/2006/relationships/customXml" Target="../ink/ink1244.xml"/><Relationship Id="rId83" Type="http://schemas.openxmlformats.org/officeDocument/2006/relationships/image" Target="../media/image1189.png"/><Relationship Id="rId88" Type="http://schemas.openxmlformats.org/officeDocument/2006/relationships/customXml" Target="../ink/ink1257.xml"/><Relationship Id="rId111" Type="http://schemas.openxmlformats.org/officeDocument/2006/relationships/image" Target="../media/image1203.png"/><Relationship Id="rId132" Type="http://schemas.openxmlformats.org/officeDocument/2006/relationships/customXml" Target="../ink/ink1279.xml"/><Relationship Id="rId153" Type="http://schemas.openxmlformats.org/officeDocument/2006/relationships/image" Target="../media/image1223.png"/><Relationship Id="rId174" Type="http://schemas.openxmlformats.org/officeDocument/2006/relationships/image" Target="../media/image1234.png"/><Relationship Id="rId179" Type="http://schemas.openxmlformats.org/officeDocument/2006/relationships/customXml" Target="../ink/ink1303.xml"/><Relationship Id="rId195" Type="http://schemas.openxmlformats.org/officeDocument/2006/relationships/customXml" Target="../ink/ink1311.xml"/><Relationship Id="rId190" Type="http://schemas.openxmlformats.org/officeDocument/2006/relationships/image" Target="../media/image1242.png"/><Relationship Id="rId15" Type="http://schemas.openxmlformats.org/officeDocument/2006/relationships/image" Target="../media/image1155.png"/><Relationship Id="rId36" Type="http://schemas.openxmlformats.org/officeDocument/2006/relationships/customXml" Target="../ink/ink1231.xml"/><Relationship Id="rId57" Type="http://schemas.openxmlformats.org/officeDocument/2006/relationships/image" Target="../media/image1176.png"/><Relationship Id="rId106" Type="http://schemas.openxmlformats.org/officeDocument/2006/relationships/customXml" Target="../ink/ink1266.xml"/><Relationship Id="rId127" Type="http://schemas.openxmlformats.org/officeDocument/2006/relationships/image" Target="../media/image1211.png"/><Relationship Id="rId10" Type="http://schemas.openxmlformats.org/officeDocument/2006/relationships/customXml" Target="../ink/ink1218.xml"/><Relationship Id="rId31" Type="http://schemas.openxmlformats.org/officeDocument/2006/relationships/image" Target="../media/image1163.png"/><Relationship Id="rId52" Type="http://schemas.openxmlformats.org/officeDocument/2006/relationships/customXml" Target="../ink/ink1239.xml"/><Relationship Id="rId73" Type="http://schemas.openxmlformats.org/officeDocument/2006/relationships/image" Target="../media/image1184.png"/><Relationship Id="rId78" Type="http://schemas.openxmlformats.org/officeDocument/2006/relationships/customXml" Target="../ink/ink1252.xml"/><Relationship Id="rId94" Type="http://schemas.openxmlformats.org/officeDocument/2006/relationships/customXml" Target="../ink/ink1260.xml"/><Relationship Id="rId99" Type="http://schemas.openxmlformats.org/officeDocument/2006/relationships/image" Target="../media/image1197.png"/><Relationship Id="rId101" Type="http://schemas.openxmlformats.org/officeDocument/2006/relationships/image" Target="../media/image1198.png"/><Relationship Id="rId122" Type="http://schemas.openxmlformats.org/officeDocument/2006/relationships/customXml" Target="../ink/ink1274.xml"/><Relationship Id="rId143" Type="http://schemas.openxmlformats.org/officeDocument/2006/relationships/image" Target="../media/image1218.png"/><Relationship Id="rId148" Type="http://schemas.openxmlformats.org/officeDocument/2006/relationships/customXml" Target="../ink/ink1287.xml"/><Relationship Id="rId164" Type="http://schemas.openxmlformats.org/officeDocument/2006/relationships/customXml" Target="../ink/ink1295.xml"/><Relationship Id="rId169" Type="http://schemas.openxmlformats.org/officeDocument/2006/relationships/customXml" Target="../ink/ink1298.xml"/><Relationship Id="rId185" Type="http://schemas.openxmlformats.org/officeDocument/2006/relationships/customXml" Target="../ink/ink1306.xml"/><Relationship Id="rId4" Type="http://schemas.openxmlformats.org/officeDocument/2006/relationships/image" Target="../media/image10100.png"/><Relationship Id="rId9" Type="http://schemas.openxmlformats.org/officeDocument/2006/relationships/image" Target="../media/image1320.png"/><Relationship Id="rId180" Type="http://schemas.openxmlformats.org/officeDocument/2006/relationships/image" Target="../media/image1237.png"/><Relationship Id="rId26" Type="http://schemas.openxmlformats.org/officeDocument/2006/relationships/customXml" Target="../ink/ink1226.xml"/><Relationship Id="rId47" Type="http://schemas.openxmlformats.org/officeDocument/2006/relationships/image" Target="../media/image1171.png"/><Relationship Id="rId68" Type="http://schemas.openxmlformats.org/officeDocument/2006/relationships/customXml" Target="../ink/ink1247.xml"/><Relationship Id="rId89" Type="http://schemas.openxmlformats.org/officeDocument/2006/relationships/image" Target="../media/image1192.png"/><Relationship Id="rId112" Type="http://schemas.openxmlformats.org/officeDocument/2006/relationships/customXml" Target="../ink/ink1269.xml"/><Relationship Id="rId133" Type="http://schemas.openxmlformats.org/officeDocument/2006/relationships/image" Target="../media/image1214.png"/><Relationship Id="rId154" Type="http://schemas.openxmlformats.org/officeDocument/2006/relationships/customXml" Target="../ink/ink1290.xml"/><Relationship Id="rId175" Type="http://schemas.openxmlformats.org/officeDocument/2006/relationships/customXml" Target="../ink/ink1301.xml"/><Relationship Id="rId196" Type="http://schemas.openxmlformats.org/officeDocument/2006/relationships/image" Target="../media/image1245.png"/><Relationship Id="rId16" Type="http://schemas.openxmlformats.org/officeDocument/2006/relationships/customXml" Target="../ink/ink1221.xml"/><Relationship Id="rId37" Type="http://schemas.openxmlformats.org/officeDocument/2006/relationships/image" Target="../media/image1166.png"/><Relationship Id="rId58" Type="http://schemas.openxmlformats.org/officeDocument/2006/relationships/customXml" Target="../ink/ink1242.xml"/><Relationship Id="rId79" Type="http://schemas.openxmlformats.org/officeDocument/2006/relationships/image" Target="../media/image1187.png"/><Relationship Id="rId102" Type="http://schemas.openxmlformats.org/officeDocument/2006/relationships/customXml" Target="../ink/ink1264.xml"/><Relationship Id="rId123" Type="http://schemas.openxmlformats.org/officeDocument/2006/relationships/image" Target="../media/image1209.png"/><Relationship Id="rId144" Type="http://schemas.openxmlformats.org/officeDocument/2006/relationships/customXml" Target="../ink/ink1285.xml"/><Relationship Id="rId90" Type="http://schemas.openxmlformats.org/officeDocument/2006/relationships/customXml" Target="../ink/ink1258.xml"/><Relationship Id="rId165" Type="http://schemas.openxmlformats.org/officeDocument/2006/relationships/customXml" Target="../ink/ink1296.xml"/><Relationship Id="rId186" Type="http://schemas.openxmlformats.org/officeDocument/2006/relationships/image" Target="../media/image1240.png"/><Relationship Id="rId27" Type="http://schemas.openxmlformats.org/officeDocument/2006/relationships/image" Target="../media/image1161.png"/><Relationship Id="rId48" Type="http://schemas.openxmlformats.org/officeDocument/2006/relationships/customXml" Target="../ink/ink1237.xml"/><Relationship Id="rId69" Type="http://schemas.openxmlformats.org/officeDocument/2006/relationships/image" Target="../media/image1182.png"/><Relationship Id="rId113" Type="http://schemas.openxmlformats.org/officeDocument/2006/relationships/image" Target="../media/image1204.png"/><Relationship Id="rId134" Type="http://schemas.openxmlformats.org/officeDocument/2006/relationships/customXml" Target="../ink/ink1280.xml"/><Relationship Id="rId80" Type="http://schemas.openxmlformats.org/officeDocument/2006/relationships/customXml" Target="../ink/ink1253.xml"/><Relationship Id="rId155" Type="http://schemas.openxmlformats.org/officeDocument/2006/relationships/image" Target="../media/image1224.png"/><Relationship Id="rId176" Type="http://schemas.openxmlformats.org/officeDocument/2006/relationships/image" Target="../media/image1235.png"/><Relationship Id="rId197" Type="http://schemas.openxmlformats.org/officeDocument/2006/relationships/customXml" Target="../ink/ink1312.xml"/><Relationship Id="rId17" Type="http://schemas.openxmlformats.org/officeDocument/2006/relationships/image" Target="../media/image1156.png"/><Relationship Id="rId38" Type="http://schemas.openxmlformats.org/officeDocument/2006/relationships/customXml" Target="../ink/ink1232.xml"/><Relationship Id="rId59" Type="http://schemas.openxmlformats.org/officeDocument/2006/relationships/image" Target="../media/image1177.png"/><Relationship Id="rId103" Type="http://schemas.openxmlformats.org/officeDocument/2006/relationships/image" Target="../media/image1199.png"/><Relationship Id="rId124" Type="http://schemas.openxmlformats.org/officeDocument/2006/relationships/customXml" Target="../ink/ink1275.xml"/><Relationship Id="rId70" Type="http://schemas.openxmlformats.org/officeDocument/2006/relationships/customXml" Target="../ink/ink1248.xml"/><Relationship Id="rId91" Type="http://schemas.openxmlformats.org/officeDocument/2006/relationships/image" Target="../media/image1193.png"/><Relationship Id="rId145" Type="http://schemas.openxmlformats.org/officeDocument/2006/relationships/image" Target="../media/image1219.png"/><Relationship Id="rId166" Type="http://schemas.openxmlformats.org/officeDocument/2006/relationships/image" Target="../media/image1229.png"/><Relationship Id="rId187" Type="http://schemas.openxmlformats.org/officeDocument/2006/relationships/customXml" Target="../ink/ink1307.xml"/><Relationship Id="rId1" Type="http://schemas.openxmlformats.org/officeDocument/2006/relationships/slideLayout" Target="../slideLayouts/slideLayout7.xml"/><Relationship Id="rId28" Type="http://schemas.openxmlformats.org/officeDocument/2006/relationships/customXml" Target="../ink/ink1227.xml"/><Relationship Id="rId49" Type="http://schemas.openxmlformats.org/officeDocument/2006/relationships/image" Target="../media/image1172.png"/><Relationship Id="rId114" Type="http://schemas.openxmlformats.org/officeDocument/2006/relationships/customXml" Target="../ink/ink1270.xml"/><Relationship Id="rId60" Type="http://schemas.openxmlformats.org/officeDocument/2006/relationships/customXml" Target="../ink/ink1243.xml"/><Relationship Id="rId81" Type="http://schemas.openxmlformats.org/officeDocument/2006/relationships/image" Target="../media/image1188.png"/><Relationship Id="rId135" Type="http://schemas.openxmlformats.org/officeDocument/2006/relationships/image" Target="../media/image1215.png"/><Relationship Id="rId156" Type="http://schemas.openxmlformats.org/officeDocument/2006/relationships/customXml" Target="../ink/ink1291.xml"/><Relationship Id="rId177" Type="http://schemas.openxmlformats.org/officeDocument/2006/relationships/customXml" Target="../ink/ink1302.xml"/><Relationship Id="rId198" Type="http://schemas.openxmlformats.org/officeDocument/2006/relationships/image" Target="../media/image1246.png"/><Relationship Id="rId18" Type="http://schemas.openxmlformats.org/officeDocument/2006/relationships/customXml" Target="../ink/ink1222.xml"/><Relationship Id="rId39" Type="http://schemas.openxmlformats.org/officeDocument/2006/relationships/image" Target="../media/image1167.png"/><Relationship Id="rId50" Type="http://schemas.openxmlformats.org/officeDocument/2006/relationships/customXml" Target="../ink/ink1238.xml"/><Relationship Id="rId104" Type="http://schemas.openxmlformats.org/officeDocument/2006/relationships/customXml" Target="../ink/ink1265.xml"/><Relationship Id="rId125" Type="http://schemas.openxmlformats.org/officeDocument/2006/relationships/image" Target="../media/image1210.png"/><Relationship Id="rId146" Type="http://schemas.openxmlformats.org/officeDocument/2006/relationships/customXml" Target="../ink/ink1286.xml"/><Relationship Id="rId167" Type="http://schemas.openxmlformats.org/officeDocument/2006/relationships/customXml" Target="../ink/ink1297.xml"/><Relationship Id="rId188" Type="http://schemas.openxmlformats.org/officeDocument/2006/relationships/image" Target="../media/image1241.png"/></Relationships>
</file>

<file path=ppt/slides/_rels/slide18.xml.rels><?xml version="1.0" encoding="UTF-8" standalone="yes"?>
<Relationships xmlns="http://schemas.openxmlformats.org/package/2006/relationships"><Relationship Id="rId8" Type="http://schemas.openxmlformats.org/officeDocument/2006/relationships/image" Target="../media/image1248.png"/><Relationship Id="rId3" Type="http://schemas.openxmlformats.org/officeDocument/2006/relationships/image" Target="../media/image1400.png"/><Relationship Id="rId7" Type="http://schemas.openxmlformats.org/officeDocument/2006/relationships/customXml" Target="../ink/ink1314.xml"/><Relationship Id="rId12" Type="http://schemas.openxmlformats.org/officeDocument/2006/relationships/image" Target="../media/image125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47.png"/><Relationship Id="rId11" Type="http://schemas.openxmlformats.org/officeDocument/2006/relationships/customXml" Target="../ink/ink1316.xml"/><Relationship Id="rId5" Type="http://schemas.openxmlformats.org/officeDocument/2006/relationships/customXml" Target="../ink/ink1313.xml"/><Relationship Id="rId10" Type="http://schemas.openxmlformats.org/officeDocument/2006/relationships/image" Target="../media/image1249.png"/><Relationship Id="rId4" Type="http://schemas.openxmlformats.org/officeDocument/2006/relationships/image" Target="../media/image1510.png"/><Relationship Id="rId9" Type="http://schemas.openxmlformats.org/officeDocument/2006/relationships/customXml" Target="../ink/ink1315.xml"/></Relationships>
</file>

<file path=ppt/slides/_rels/slide19.xml.rels><?xml version="1.0" encoding="UTF-8" standalone="yes"?>
<Relationships xmlns="http://schemas.openxmlformats.org/package/2006/relationships"><Relationship Id="rId117" Type="http://schemas.openxmlformats.org/officeDocument/2006/relationships/customXml" Target="../ink/ink1371.xml"/><Relationship Id="rId21" Type="http://schemas.openxmlformats.org/officeDocument/2006/relationships/customXml" Target="../ink/ink1323.xml"/><Relationship Id="rId42" Type="http://schemas.openxmlformats.org/officeDocument/2006/relationships/image" Target="../media/image1267.png"/><Relationship Id="rId63" Type="http://schemas.openxmlformats.org/officeDocument/2006/relationships/customXml" Target="../ink/ink1344.xml"/><Relationship Id="rId84" Type="http://schemas.openxmlformats.org/officeDocument/2006/relationships/image" Target="../media/image1288.png"/><Relationship Id="rId138" Type="http://schemas.openxmlformats.org/officeDocument/2006/relationships/image" Target="../media/image1314.png"/><Relationship Id="rId159" Type="http://schemas.openxmlformats.org/officeDocument/2006/relationships/customXml" Target="../ink/ink1392.xml"/><Relationship Id="rId107" Type="http://schemas.openxmlformats.org/officeDocument/2006/relationships/customXml" Target="../ink/ink1366.xml"/><Relationship Id="rId11" Type="http://schemas.openxmlformats.org/officeDocument/2006/relationships/customXml" Target="../ink/ink1318.xml"/><Relationship Id="rId32" Type="http://schemas.openxmlformats.org/officeDocument/2006/relationships/image" Target="../media/image1262.png"/><Relationship Id="rId53" Type="http://schemas.openxmlformats.org/officeDocument/2006/relationships/customXml" Target="../ink/ink1339.xml"/><Relationship Id="rId74" Type="http://schemas.openxmlformats.org/officeDocument/2006/relationships/image" Target="../media/image1283.png"/><Relationship Id="rId128" Type="http://schemas.openxmlformats.org/officeDocument/2006/relationships/image" Target="../media/image1309.png"/><Relationship Id="rId149" Type="http://schemas.openxmlformats.org/officeDocument/2006/relationships/customXml" Target="../ink/ink1387.xml"/><Relationship Id="rId5" Type="http://schemas.openxmlformats.org/officeDocument/2006/relationships/image" Target="../media/image4410.png"/><Relationship Id="rId95" Type="http://schemas.openxmlformats.org/officeDocument/2006/relationships/customXml" Target="../ink/ink1360.xml"/><Relationship Id="rId160" Type="http://schemas.openxmlformats.org/officeDocument/2006/relationships/image" Target="../media/image1326.png"/><Relationship Id="rId22" Type="http://schemas.openxmlformats.org/officeDocument/2006/relationships/image" Target="../media/image1257.png"/><Relationship Id="rId43" Type="http://schemas.openxmlformats.org/officeDocument/2006/relationships/customXml" Target="../ink/ink1334.xml"/><Relationship Id="rId64" Type="http://schemas.openxmlformats.org/officeDocument/2006/relationships/image" Target="../media/image1278.png"/><Relationship Id="rId118" Type="http://schemas.openxmlformats.org/officeDocument/2006/relationships/image" Target="../media/image1304.png"/><Relationship Id="rId139" Type="http://schemas.openxmlformats.org/officeDocument/2006/relationships/customXml" Target="../ink/ink1382.xml"/><Relationship Id="rId85" Type="http://schemas.openxmlformats.org/officeDocument/2006/relationships/customXml" Target="../ink/ink1355.xml"/><Relationship Id="rId150" Type="http://schemas.openxmlformats.org/officeDocument/2006/relationships/image" Target="../media/image1321.png"/><Relationship Id="rId12" Type="http://schemas.openxmlformats.org/officeDocument/2006/relationships/image" Target="../media/image1252.png"/><Relationship Id="rId17" Type="http://schemas.openxmlformats.org/officeDocument/2006/relationships/customXml" Target="../ink/ink1321.xml"/><Relationship Id="rId33" Type="http://schemas.openxmlformats.org/officeDocument/2006/relationships/customXml" Target="../ink/ink1329.xml"/><Relationship Id="rId38" Type="http://schemas.openxmlformats.org/officeDocument/2006/relationships/image" Target="../media/image1265.png"/><Relationship Id="rId59" Type="http://schemas.openxmlformats.org/officeDocument/2006/relationships/customXml" Target="../ink/ink1342.xml"/><Relationship Id="rId103" Type="http://schemas.openxmlformats.org/officeDocument/2006/relationships/customXml" Target="../ink/ink1364.xml"/><Relationship Id="rId108" Type="http://schemas.openxmlformats.org/officeDocument/2006/relationships/image" Target="../media/image1299.png"/><Relationship Id="rId124" Type="http://schemas.openxmlformats.org/officeDocument/2006/relationships/image" Target="../media/image1307.png"/><Relationship Id="rId129" Type="http://schemas.openxmlformats.org/officeDocument/2006/relationships/customXml" Target="../ink/ink1377.xml"/><Relationship Id="rId54" Type="http://schemas.openxmlformats.org/officeDocument/2006/relationships/image" Target="../media/image1273.png"/><Relationship Id="rId70" Type="http://schemas.openxmlformats.org/officeDocument/2006/relationships/image" Target="../media/image1281.png"/><Relationship Id="rId75" Type="http://schemas.openxmlformats.org/officeDocument/2006/relationships/customXml" Target="../ink/ink1350.xml"/><Relationship Id="rId91" Type="http://schemas.openxmlformats.org/officeDocument/2006/relationships/customXml" Target="../ink/ink1358.xml"/><Relationship Id="rId96" Type="http://schemas.openxmlformats.org/officeDocument/2006/relationships/image" Target="../media/image1293.png"/><Relationship Id="rId140" Type="http://schemas.openxmlformats.org/officeDocument/2006/relationships/image" Target="../media/image1315.png"/><Relationship Id="rId145" Type="http://schemas.openxmlformats.org/officeDocument/2006/relationships/customXml" Target="../ink/ink1385.xml"/><Relationship Id="rId161" Type="http://schemas.openxmlformats.org/officeDocument/2006/relationships/customXml" Target="../ink/ink1393.xml"/><Relationship Id="rId1" Type="http://schemas.openxmlformats.org/officeDocument/2006/relationships/slideLayout" Target="../slideLayouts/slideLayout7.xml"/><Relationship Id="rId6" Type="http://schemas.openxmlformats.org/officeDocument/2006/relationships/image" Target="../media/image4510.png"/><Relationship Id="rId23" Type="http://schemas.openxmlformats.org/officeDocument/2006/relationships/customXml" Target="../ink/ink1324.xml"/><Relationship Id="rId28" Type="http://schemas.openxmlformats.org/officeDocument/2006/relationships/image" Target="../media/image1260.png"/><Relationship Id="rId49" Type="http://schemas.openxmlformats.org/officeDocument/2006/relationships/customXml" Target="../ink/ink1337.xml"/><Relationship Id="rId114" Type="http://schemas.openxmlformats.org/officeDocument/2006/relationships/image" Target="../media/image1302.png"/><Relationship Id="rId119" Type="http://schemas.openxmlformats.org/officeDocument/2006/relationships/customXml" Target="../ink/ink1372.xml"/><Relationship Id="rId44" Type="http://schemas.openxmlformats.org/officeDocument/2006/relationships/image" Target="../media/image1268.png"/><Relationship Id="rId60" Type="http://schemas.openxmlformats.org/officeDocument/2006/relationships/image" Target="../media/image1276.png"/><Relationship Id="rId65" Type="http://schemas.openxmlformats.org/officeDocument/2006/relationships/customXml" Target="../ink/ink1345.xml"/><Relationship Id="rId81" Type="http://schemas.openxmlformats.org/officeDocument/2006/relationships/customXml" Target="../ink/ink1353.xml"/><Relationship Id="rId86" Type="http://schemas.openxmlformats.org/officeDocument/2006/relationships/image" Target="../media/image1289.png"/><Relationship Id="rId130" Type="http://schemas.openxmlformats.org/officeDocument/2006/relationships/image" Target="../media/image1310.png"/><Relationship Id="rId135" Type="http://schemas.openxmlformats.org/officeDocument/2006/relationships/customXml" Target="../ink/ink1380.xml"/><Relationship Id="rId151" Type="http://schemas.openxmlformats.org/officeDocument/2006/relationships/customXml" Target="../ink/ink1388.xml"/><Relationship Id="rId156" Type="http://schemas.openxmlformats.org/officeDocument/2006/relationships/image" Target="../media/image1324.png"/><Relationship Id="rId13" Type="http://schemas.openxmlformats.org/officeDocument/2006/relationships/customXml" Target="../ink/ink1319.xml"/><Relationship Id="rId18" Type="http://schemas.openxmlformats.org/officeDocument/2006/relationships/image" Target="../media/image1255.png"/><Relationship Id="rId39" Type="http://schemas.openxmlformats.org/officeDocument/2006/relationships/customXml" Target="../ink/ink1332.xml"/><Relationship Id="rId109" Type="http://schemas.openxmlformats.org/officeDocument/2006/relationships/customXml" Target="../ink/ink1367.xml"/><Relationship Id="rId34" Type="http://schemas.openxmlformats.org/officeDocument/2006/relationships/image" Target="../media/image1263.png"/><Relationship Id="rId50" Type="http://schemas.openxmlformats.org/officeDocument/2006/relationships/image" Target="../media/image1271.png"/><Relationship Id="rId55" Type="http://schemas.openxmlformats.org/officeDocument/2006/relationships/customXml" Target="../ink/ink1340.xml"/><Relationship Id="rId76" Type="http://schemas.openxmlformats.org/officeDocument/2006/relationships/image" Target="../media/image1284.png"/><Relationship Id="rId97" Type="http://schemas.openxmlformats.org/officeDocument/2006/relationships/customXml" Target="../ink/ink1361.xml"/><Relationship Id="rId104" Type="http://schemas.openxmlformats.org/officeDocument/2006/relationships/image" Target="../media/image1297.png"/><Relationship Id="rId120" Type="http://schemas.openxmlformats.org/officeDocument/2006/relationships/image" Target="../media/image1305.png"/><Relationship Id="rId125" Type="http://schemas.openxmlformats.org/officeDocument/2006/relationships/customXml" Target="../ink/ink1375.xml"/><Relationship Id="rId141" Type="http://schemas.openxmlformats.org/officeDocument/2006/relationships/customXml" Target="../ink/ink1383.xml"/><Relationship Id="rId146" Type="http://schemas.openxmlformats.org/officeDocument/2006/relationships/image" Target="../media/image1318.png"/><Relationship Id="rId7" Type="http://schemas.openxmlformats.org/officeDocument/2006/relationships/image" Target="../media/image1810.png"/><Relationship Id="rId71" Type="http://schemas.openxmlformats.org/officeDocument/2006/relationships/customXml" Target="../ink/ink1348.xml"/><Relationship Id="rId92" Type="http://schemas.openxmlformats.org/officeDocument/2006/relationships/image" Target="../media/image1291.png"/><Relationship Id="rId162" Type="http://schemas.openxmlformats.org/officeDocument/2006/relationships/image" Target="../media/image1327.png"/><Relationship Id="rId2" Type="http://schemas.openxmlformats.org/officeDocument/2006/relationships/notesSlide" Target="../notesSlides/notesSlide8.xml"/><Relationship Id="rId29" Type="http://schemas.openxmlformats.org/officeDocument/2006/relationships/customXml" Target="../ink/ink1327.xml"/><Relationship Id="rId24" Type="http://schemas.openxmlformats.org/officeDocument/2006/relationships/image" Target="../media/image1258.png"/><Relationship Id="rId40" Type="http://schemas.openxmlformats.org/officeDocument/2006/relationships/image" Target="../media/image1266.png"/><Relationship Id="rId45" Type="http://schemas.openxmlformats.org/officeDocument/2006/relationships/customXml" Target="../ink/ink1335.xml"/><Relationship Id="rId66" Type="http://schemas.openxmlformats.org/officeDocument/2006/relationships/image" Target="../media/image1279.png"/><Relationship Id="rId87" Type="http://schemas.openxmlformats.org/officeDocument/2006/relationships/customXml" Target="../ink/ink1356.xml"/><Relationship Id="rId110" Type="http://schemas.openxmlformats.org/officeDocument/2006/relationships/image" Target="../media/image1300.png"/><Relationship Id="rId115" Type="http://schemas.openxmlformats.org/officeDocument/2006/relationships/customXml" Target="../ink/ink1370.xml"/><Relationship Id="rId131" Type="http://schemas.openxmlformats.org/officeDocument/2006/relationships/customXml" Target="../ink/ink1378.xml"/><Relationship Id="rId136" Type="http://schemas.openxmlformats.org/officeDocument/2006/relationships/image" Target="../media/image1313.png"/><Relationship Id="rId157" Type="http://schemas.openxmlformats.org/officeDocument/2006/relationships/customXml" Target="../ink/ink1391.xml"/><Relationship Id="rId61" Type="http://schemas.openxmlformats.org/officeDocument/2006/relationships/customXml" Target="../ink/ink1343.xml"/><Relationship Id="rId82" Type="http://schemas.openxmlformats.org/officeDocument/2006/relationships/image" Target="../media/image1287.png"/><Relationship Id="rId152" Type="http://schemas.openxmlformats.org/officeDocument/2006/relationships/image" Target="../media/image1322.png"/><Relationship Id="rId19" Type="http://schemas.openxmlformats.org/officeDocument/2006/relationships/customXml" Target="../ink/ink1322.xml"/><Relationship Id="rId14" Type="http://schemas.openxmlformats.org/officeDocument/2006/relationships/image" Target="../media/image1253.png"/><Relationship Id="rId30" Type="http://schemas.openxmlformats.org/officeDocument/2006/relationships/image" Target="../media/image1261.png"/><Relationship Id="rId35" Type="http://schemas.openxmlformats.org/officeDocument/2006/relationships/customXml" Target="../ink/ink1330.xml"/><Relationship Id="rId56" Type="http://schemas.openxmlformats.org/officeDocument/2006/relationships/image" Target="../media/image1274.png"/><Relationship Id="rId77" Type="http://schemas.openxmlformats.org/officeDocument/2006/relationships/customXml" Target="../ink/ink1351.xml"/><Relationship Id="rId100" Type="http://schemas.openxmlformats.org/officeDocument/2006/relationships/image" Target="../media/image1295.png"/><Relationship Id="rId105" Type="http://schemas.openxmlformats.org/officeDocument/2006/relationships/customXml" Target="../ink/ink1365.xml"/><Relationship Id="rId126" Type="http://schemas.openxmlformats.org/officeDocument/2006/relationships/image" Target="../media/image1308.png"/><Relationship Id="rId147" Type="http://schemas.openxmlformats.org/officeDocument/2006/relationships/customXml" Target="../ink/ink1386.xml"/><Relationship Id="rId8" Type="http://schemas.openxmlformats.org/officeDocument/2006/relationships/image" Target="../media/image1910.png"/><Relationship Id="rId51" Type="http://schemas.openxmlformats.org/officeDocument/2006/relationships/customXml" Target="../ink/ink1338.xml"/><Relationship Id="rId72" Type="http://schemas.openxmlformats.org/officeDocument/2006/relationships/image" Target="../media/image1282.png"/><Relationship Id="rId93" Type="http://schemas.openxmlformats.org/officeDocument/2006/relationships/customXml" Target="../ink/ink1359.xml"/><Relationship Id="rId98" Type="http://schemas.openxmlformats.org/officeDocument/2006/relationships/image" Target="../media/image1294.png"/><Relationship Id="rId121" Type="http://schemas.openxmlformats.org/officeDocument/2006/relationships/customXml" Target="../ink/ink1373.xml"/><Relationship Id="rId142" Type="http://schemas.openxmlformats.org/officeDocument/2006/relationships/image" Target="../media/image1316.png"/><Relationship Id="rId3" Type="http://schemas.openxmlformats.org/officeDocument/2006/relationships/image" Target="../media/image1610.png"/><Relationship Id="rId25" Type="http://schemas.openxmlformats.org/officeDocument/2006/relationships/customXml" Target="../ink/ink1325.xml"/><Relationship Id="rId46" Type="http://schemas.openxmlformats.org/officeDocument/2006/relationships/image" Target="../media/image1269.png"/><Relationship Id="rId67" Type="http://schemas.openxmlformats.org/officeDocument/2006/relationships/customXml" Target="../ink/ink1346.xml"/><Relationship Id="rId116" Type="http://schemas.openxmlformats.org/officeDocument/2006/relationships/image" Target="../media/image1303.png"/><Relationship Id="rId137" Type="http://schemas.openxmlformats.org/officeDocument/2006/relationships/customXml" Target="../ink/ink1381.xml"/><Relationship Id="rId158" Type="http://schemas.openxmlformats.org/officeDocument/2006/relationships/image" Target="../media/image1325.png"/><Relationship Id="rId20" Type="http://schemas.openxmlformats.org/officeDocument/2006/relationships/image" Target="../media/image1256.png"/><Relationship Id="rId41" Type="http://schemas.openxmlformats.org/officeDocument/2006/relationships/customXml" Target="../ink/ink1333.xml"/><Relationship Id="rId62" Type="http://schemas.openxmlformats.org/officeDocument/2006/relationships/image" Target="../media/image1277.png"/><Relationship Id="rId83" Type="http://schemas.openxmlformats.org/officeDocument/2006/relationships/customXml" Target="../ink/ink1354.xml"/><Relationship Id="rId88" Type="http://schemas.openxmlformats.org/officeDocument/2006/relationships/image" Target="../media/image1290.png"/><Relationship Id="rId111" Type="http://schemas.openxmlformats.org/officeDocument/2006/relationships/customXml" Target="../ink/ink1368.xml"/><Relationship Id="rId132" Type="http://schemas.openxmlformats.org/officeDocument/2006/relationships/image" Target="../media/image1311.png"/><Relationship Id="rId153" Type="http://schemas.openxmlformats.org/officeDocument/2006/relationships/customXml" Target="../ink/ink1389.xml"/><Relationship Id="rId15" Type="http://schemas.openxmlformats.org/officeDocument/2006/relationships/customXml" Target="../ink/ink1320.xml"/><Relationship Id="rId36" Type="http://schemas.openxmlformats.org/officeDocument/2006/relationships/image" Target="../media/image1264.png"/><Relationship Id="rId57" Type="http://schemas.openxmlformats.org/officeDocument/2006/relationships/customXml" Target="../ink/ink1341.xml"/><Relationship Id="rId106" Type="http://schemas.openxmlformats.org/officeDocument/2006/relationships/image" Target="../media/image1298.png"/><Relationship Id="rId127" Type="http://schemas.openxmlformats.org/officeDocument/2006/relationships/customXml" Target="../ink/ink1376.xml"/><Relationship Id="rId10" Type="http://schemas.openxmlformats.org/officeDocument/2006/relationships/image" Target="../media/image1251.png"/><Relationship Id="rId31" Type="http://schemas.openxmlformats.org/officeDocument/2006/relationships/customXml" Target="../ink/ink1328.xml"/><Relationship Id="rId52" Type="http://schemas.openxmlformats.org/officeDocument/2006/relationships/image" Target="../media/image1272.png"/><Relationship Id="rId73" Type="http://schemas.openxmlformats.org/officeDocument/2006/relationships/customXml" Target="../ink/ink1349.xml"/><Relationship Id="rId78" Type="http://schemas.openxmlformats.org/officeDocument/2006/relationships/image" Target="../media/image1285.png"/><Relationship Id="rId94" Type="http://schemas.openxmlformats.org/officeDocument/2006/relationships/image" Target="../media/image1292.png"/><Relationship Id="rId99" Type="http://schemas.openxmlformats.org/officeDocument/2006/relationships/customXml" Target="../ink/ink1362.xml"/><Relationship Id="rId101" Type="http://schemas.openxmlformats.org/officeDocument/2006/relationships/customXml" Target="../ink/ink1363.xml"/><Relationship Id="rId122" Type="http://schemas.openxmlformats.org/officeDocument/2006/relationships/image" Target="../media/image1306.png"/><Relationship Id="rId143" Type="http://schemas.openxmlformats.org/officeDocument/2006/relationships/customXml" Target="../ink/ink1384.xml"/><Relationship Id="rId148" Type="http://schemas.openxmlformats.org/officeDocument/2006/relationships/image" Target="../media/image1319.png"/><Relationship Id="rId4" Type="http://schemas.openxmlformats.org/officeDocument/2006/relationships/image" Target="../media/image1710.png"/><Relationship Id="rId9" Type="http://schemas.openxmlformats.org/officeDocument/2006/relationships/customXml" Target="../ink/ink1317.xml"/><Relationship Id="rId26" Type="http://schemas.openxmlformats.org/officeDocument/2006/relationships/image" Target="../media/image1259.png"/><Relationship Id="rId47" Type="http://schemas.openxmlformats.org/officeDocument/2006/relationships/customXml" Target="../ink/ink1336.xml"/><Relationship Id="rId68" Type="http://schemas.openxmlformats.org/officeDocument/2006/relationships/image" Target="../media/image1280.png"/><Relationship Id="rId89" Type="http://schemas.openxmlformats.org/officeDocument/2006/relationships/customXml" Target="../ink/ink1357.xml"/><Relationship Id="rId112" Type="http://schemas.openxmlformats.org/officeDocument/2006/relationships/image" Target="../media/image1301.png"/><Relationship Id="rId133" Type="http://schemas.openxmlformats.org/officeDocument/2006/relationships/customXml" Target="../ink/ink1379.xml"/><Relationship Id="rId154" Type="http://schemas.openxmlformats.org/officeDocument/2006/relationships/image" Target="../media/image1323.png"/><Relationship Id="rId16" Type="http://schemas.openxmlformats.org/officeDocument/2006/relationships/image" Target="../media/image1254.png"/><Relationship Id="rId37" Type="http://schemas.openxmlformats.org/officeDocument/2006/relationships/customXml" Target="../ink/ink1331.xml"/><Relationship Id="rId58" Type="http://schemas.openxmlformats.org/officeDocument/2006/relationships/image" Target="../media/image1275.png"/><Relationship Id="rId79" Type="http://schemas.openxmlformats.org/officeDocument/2006/relationships/customXml" Target="../ink/ink1352.xml"/><Relationship Id="rId102" Type="http://schemas.openxmlformats.org/officeDocument/2006/relationships/image" Target="../media/image1296.png"/><Relationship Id="rId123" Type="http://schemas.openxmlformats.org/officeDocument/2006/relationships/customXml" Target="../ink/ink1374.xml"/><Relationship Id="rId144" Type="http://schemas.openxmlformats.org/officeDocument/2006/relationships/image" Target="../media/image1317.png"/><Relationship Id="rId90" Type="http://schemas.openxmlformats.org/officeDocument/2006/relationships/image" Target="../media/image949.png"/><Relationship Id="rId27" Type="http://schemas.openxmlformats.org/officeDocument/2006/relationships/customXml" Target="../ink/ink1326.xml"/><Relationship Id="rId48" Type="http://schemas.openxmlformats.org/officeDocument/2006/relationships/image" Target="../media/image1270.png"/><Relationship Id="rId69" Type="http://schemas.openxmlformats.org/officeDocument/2006/relationships/customXml" Target="../ink/ink1347.xml"/><Relationship Id="rId113" Type="http://schemas.openxmlformats.org/officeDocument/2006/relationships/customXml" Target="../ink/ink1369.xml"/><Relationship Id="rId134" Type="http://schemas.openxmlformats.org/officeDocument/2006/relationships/image" Target="../media/image1312.png"/><Relationship Id="rId80" Type="http://schemas.openxmlformats.org/officeDocument/2006/relationships/image" Target="../media/image1286.png"/><Relationship Id="rId155" Type="http://schemas.openxmlformats.org/officeDocument/2006/relationships/customXml" Target="../ink/ink139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image" Target="../media/image1377.png"/><Relationship Id="rId21" Type="http://schemas.openxmlformats.org/officeDocument/2006/relationships/image" Target="../media/image1329.png"/><Relationship Id="rId42" Type="http://schemas.openxmlformats.org/officeDocument/2006/relationships/customXml" Target="../ink/ink1406.xml"/><Relationship Id="rId63" Type="http://schemas.openxmlformats.org/officeDocument/2006/relationships/image" Target="../media/image1350.png"/><Relationship Id="rId84" Type="http://schemas.openxmlformats.org/officeDocument/2006/relationships/customXml" Target="../ink/ink1427.xml"/><Relationship Id="rId138" Type="http://schemas.openxmlformats.org/officeDocument/2006/relationships/customXml" Target="../ink/ink1454.xml"/><Relationship Id="rId159" Type="http://schemas.openxmlformats.org/officeDocument/2006/relationships/image" Target="../media/image1398.png"/><Relationship Id="rId170" Type="http://schemas.openxmlformats.org/officeDocument/2006/relationships/customXml" Target="../ink/ink1470.xml"/><Relationship Id="rId191" Type="http://schemas.openxmlformats.org/officeDocument/2006/relationships/image" Target="../media/image1415.png"/><Relationship Id="rId107" Type="http://schemas.openxmlformats.org/officeDocument/2006/relationships/image" Target="../media/image1372.png"/><Relationship Id="rId11" Type="http://schemas.openxmlformats.org/officeDocument/2006/relationships/image" Target="../media/image2310.png"/><Relationship Id="rId32" Type="http://schemas.openxmlformats.org/officeDocument/2006/relationships/customXml" Target="../ink/ink1401.xml"/><Relationship Id="rId53" Type="http://schemas.openxmlformats.org/officeDocument/2006/relationships/image" Target="../media/image1345.png"/><Relationship Id="rId74" Type="http://schemas.openxmlformats.org/officeDocument/2006/relationships/customXml" Target="../ink/ink1422.xml"/><Relationship Id="rId128" Type="http://schemas.openxmlformats.org/officeDocument/2006/relationships/customXml" Target="../ink/ink1449.xml"/><Relationship Id="rId149" Type="http://schemas.openxmlformats.org/officeDocument/2006/relationships/image" Target="../media/image1393.png"/><Relationship Id="rId5" Type="http://schemas.openxmlformats.org/officeDocument/2006/relationships/image" Target="../media/image10600.png"/><Relationship Id="rId95" Type="http://schemas.openxmlformats.org/officeDocument/2006/relationships/image" Target="../media/image1366.png"/><Relationship Id="rId160" Type="http://schemas.openxmlformats.org/officeDocument/2006/relationships/customXml" Target="../ink/ink1465.xml"/><Relationship Id="rId181" Type="http://schemas.openxmlformats.org/officeDocument/2006/relationships/image" Target="../media/image1410.png"/><Relationship Id="rId22" Type="http://schemas.openxmlformats.org/officeDocument/2006/relationships/customXml" Target="../ink/ink1396.xml"/><Relationship Id="rId43" Type="http://schemas.openxmlformats.org/officeDocument/2006/relationships/image" Target="../media/image1340.png"/><Relationship Id="rId64" Type="http://schemas.openxmlformats.org/officeDocument/2006/relationships/customXml" Target="../ink/ink1417.xml"/><Relationship Id="rId118" Type="http://schemas.openxmlformats.org/officeDocument/2006/relationships/customXml" Target="../ink/ink1444.xml"/><Relationship Id="rId139" Type="http://schemas.openxmlformats.org/officeDocument/2006/relationships/image" Target="../media/image1388.png"/><Relationship Id="rId85" Type="http://schemas.openxmlformats.org/officeDocument/2006/relationships/image" Target="../media/image1361.png"/><Relationship Id="rId150" Type="http://schemas.openxmlformats.org/officeDocument/2006/relationships/customXml" Target="../ink/ink1460.xml"/><Relationship Id="rId171" Type="http://schemas.openxmlformats.org/officeDocument/2006/relationships/image" Target="../media/image1405.png"/><Relationship Id="rId192" Type="http://schemas.openxmlformats.org/officeDocument/2006/relationships/customXml" Target="../ink/ink1481.xml"/><Relationship Id="rId12" Type="http://schemas.openxmlformats.org/officeDocument/2006/relationships/image" Target="../media/image2410.png"/><Relationship Id="rId33" Type="http://schemas.openxmlformats.org/officeDocument/2006/relationships/image" Target="../media/image1335.png"/><Relationship Id="rId108" Type="http://schemas.openxmlformats.org/officeDocument/2006/relationships/customXml" Target="../ink/ink1439.xml"/><Relationship Id="rId129" Type="http://schemas.openxmlformats.org/officeDocument/2006/relationships/image" Target="../media/image1383.png"/><Relationship Id="rId54" Type="http://schemas.openxmlformats.org/officeDocument/2006/relationships/customXml" Target="../ink/ink1412.xml"/><Relationship Id="rId75" Type="http://schemas.openxmlformats.org/officeDocument/2006/relationships/image" Target="../media/image1356.png"/><Relationship Id="rId96" Type="http://schemas.openxmlformats.org/officeDocument/2006/relationships/customXml" Target="../ink/ink1433.xml"/><Relationship Id="rId140" Type="http://schemas.openxmlformats.org/officeDocument/2006/relationships/customXml" Target="../ink/ink1455.xml"/><Relationship Id="rId161" Type="http://schemas.openxmlformats.org/officeDocument/2006/relationships/image" Target="../media/image1399.png"/><Relationship Id="rId182" Type="http://schemas.openxmlformats.org/officeDocument/2006/relationships/customXml" Target="../ink/ink1476.xml"/><Relationship Id="rId6" Type="http://schemas.openxmlformats.org/officeDocument/2006/relationships/image" Target="../media/image11100.png"/><Relationship Id="rId23" Type="http://schemas.openxmlformats.org/officeDocument/2006/relationships/image" Target="../media/image1330.png"/><Relationship Id="rId119" Type="http://schemas.openxmlformats.org/officeDocument/2006/relationships/image" Target="../media/image1378.png"/><Relationship Id="rId44" Type="http://schemas.openxmlformats.org/officeDocument/2006/relationships/customXml" Target="../ink/ink1407.xml"/><Relationship Id="rId65" Type="http://schemas.openxmlformats.org/officeDocument/2006/relationships/image" Target="../media/image1351.png"/><Relationship Id="rId86" Type="http://schemas.openxmlformats.org/officeDocument/2006/relationships/customXml" Target="../ink/ink1428.xml"/><Relationship Id="rId130" Type="http://schemas.openxmlformats.org/officeDocument/2006/relationships/customXml" Target="../ink/ink1450.xml"/><Relationship Id="rId151" Type="http://schemas.openxmlformats.org/officeDocument/2006/relationships/image" Target="../media/image1394.png"/><Relationship Id="rId172" Type="http://schemas.openxmlformats.org/officeDocument/2006/relationships/customXml" Target="../ink/ink1471.xml"/><Relationship Id="rId193" Type="http://schemas.openxmlformats.org/officeDocument/2006/relationships/image" Target="../media/image1416.png"/><Relationship Id="rId13" Type="http://schemas.openxmlformats.org/officeDocument/2006/relationships/image" Target="../media/image2510.png"/><Relationship Id="rId109" Type="http://schemas.openxmlformats.org/officeDocument/2006/relationships/image" Target="../media/image1373.png"/><Relationship Id="rId34" Type="http://schemas.openxmlformats.org/officeDocument/2006/relationships/customXml" Target="../ink/ink1402.xml"/><Relationship Id="rId55" Type="http://schemas.openxmlformats.org/officeDocument/2006/relationships/image" Target="../media/image1346.png"/><Relationship Id="rId76" Type="http://schemas.openxmlformats.org/officeDocument/2006/relationships/customXml" Target="../ink/ink1423.xml"/><Relationship Id="rId97" Type="http://schemas.openxmlformats.org/officeDocument/2006/relationships/image" Target="../media/image1367.png"/><Relationship Id="rId120" Type="http://schemas.openxmlformats.org/officeDocument/2006/relationships/customXml" Target="../ink/ink1445.xml"/><Relationship Id="rId141" Type="http://schemas.openxmlformats.org/officeDocument/2006/relationships/image" Target="../media/image1389.png"/><Relationship Id="rId7" Type="http://schemas.openxmlformats.org/officeDocument/2006/relationships/image" Target="../media/image12100.png"/><Relationship Id="rId71" Type="http://schemas.openxmlformats.org/officeDocument/2006/relationships/image" Target="../media/image1354.png"/><Relationship Id="rId92" Type="http://schemas.openxmlformats.org/officeDocument/2006/relationships/customXml" Target="../ink/ink1431.xml"/><Relationship Id="rId162" Type="http://schemas.openxmlformats.org/officeDocument/2006/relationships/customXml" Target="../ink/ink1466.xml"/><Relationship Id="rId183" Type="http://schemas.openxmlformats.org/officeDocument/2006/relationships/image" Target="../media/image1411.png"/><Relationship Id="rId2" Type="http://schemas.openxmlformats.org/officeDocument/2006/relationships/notesSlide" Target="../notesSlides/notesSlide9.xml"/><Relationship Id="rId29" Type="http://schemas.openxmlformats.org/officeDocument/2006/relationships/image" Target="../media/image1333.png"/><Relationship Id="rId24" Type="http://schemas.openxmlformats.org/officeDocument/2006/relationships/customXml" Target="../ink/ink1397.xml"/><Relationship Id="rId40" Type="http://schemas.openxmlformats.org/officeDocument/2006/relationships/customXml" Target="../ink/ink1405.xml"/><Relationship Id="rId45" Type="http://schemas.openxmlformats.org/officeDocument/2006/relationships/image" Target="../media/image1341.png"/><Relationship Id="rId66" Type="http://schemas.openxmlformats.org/officeDocument/2006/relationships/customXml" Target="../ink/ink1418.xml"/><Relationship Id="rId87" Type="http://schemas.openxmlformats.org/officeDocument/2006/relationships/image" Target="../media/image1362.png"/><Relationship Id="rId110" Type="http://schemas.openxmlformats.org/officeDocument/2006/relationships/customXml" Target="../ink/ink1440.xml"/><Relationship Id="rId115" Type="http://schemas.openxmlformats.org/officeDocument/2006/relationships/image" Target="../media/image1376.png"/><Relationship Id="rId131" Type="http://schemas.openxmlformats.org/officeDocument/2006/relationships/image" Target="../media/image1384.png"/><Relationship Id="rId136" Type="http://schemas.openxmlformats.org/officeDocument/2006/relationships/customXml" Target="../ink/ink1453.xml"/><Relationship Id="rId157" Type="http://schemas.openxmlformats.org/officeDocument/2006/relationships/image" Target="../media/image1397.png"/><Relationship Id="rId178" Type="http://schemas.openxmlformats.org/officeDocument/2006/relationships/customXml" Target="../ink/ink1474.xml"/><Relationship Id="rId61" Type="http://schemas.openxmlformats.org/officeDocument/2006/relationships/image" Target="../media/image1349.png"/><Relationship Id="rId82" Type="http://schemas.openxmlformats.org/officeDocument/2006/relationships/customXml" Target="../ink/ink1426.xml"/><Relationship Id="rId152" Type="http://schemas.openxmlformats.org/officeDocument/2006/relationships/customXml" Target="../ink/ink1461.xml"/><Relationship Id="rId173" Type="http://schemas.openxmlformats.org/officeDocument/2006/relationships/image" Target="../media/image1406.png"/><Relationship Id="rId194" Type="http://schemas.openxmlformats.org/officeDocument/2006/relationships/customXml" Target="../ink/ink1482.xml"/><Relationship Id="rId199" Type="http://schemas.openxmlformats.org/officeDocument/2006/relationships/image" Target="../media/image1419.png"/><Relationship Id="rId19" Type="http://schemas.openxmlformats.org/officeDocument/2006/relationships/image" Target="../media/image1328.png"/><Relationship Id="rId14" Type="http://schemas.openxmlformats.org/officeDocument/2006/relationships/image" Target="../media/image2610.png"/><Relationship Id="rId30" Type="http://schemas.openxmlformats.org/officeDocument/2006/relationships/customXml" Target="../ink/ink1400.xml"/><Relationship Id="rId35" Type="http://schemas.openxmlformats.org/officeDocument/2006/relationships/image" Target="../media/image1336.png"/><Relationship Id="rId56" Type="http://schemas.openxmlformats.org/officeDocument/2006/relationships/customXml" Target="../ink/ink1413.xml"/><Relationship Id="rId77" Type="http://schemas.openxmlformats.org/officeDocument/2006/relationships/image" Target="../media/image1357.png"/><Relationship Id="rId100" Type="http://schemas.openxmlformats.org/officeDocument/2006/relationships/customXml" Target="../ink/ink1435.xml"/><Relationship Id="rId105" Type="http://schemas.openxmlformats.org/officeDocument/2006/relationships/image" Target="../media/image1371.png"/><Relationship Id="rId126" Type="http://schemas.openxmlformats.org/officeDocument/2006/relationships/customXml" Target="../ink/ink1448.xml"/><Relationship Id="rId147" Type="http://schemas.openxmlformats.org/officeDocument/2006/relationships/image" Target="../media/image1392.png"/><Relationship Id="rId168" Type="http://schemas.openxmlformats.org/officeDocument/2006/relationships/customXml" Target="../ink/ink1469.xml"/><Relationship Id="rId8" Type="http://schemas.openxmlformats.org/officeDocument/2006/relationships/image" Target="../media/image13100.png"/><Relationship Id="rId51" Type="http://schemas.openxmlformats.org/officeDocument/2006/relationships/image" Target="../media/image1344.png"/><Relationship Id="rId72" Type="http://schemas.openxmlformats.org/officeDocument/2006/relationships/customXml" Target="../ink/ink1421.xml"/><Relationship Id="rId93" Type="http://schemas.openxmlformats.org/officeDocument/2006/relationships/image" Target="../media/image1365.png"/><Relationship Id="rId98" Type="http://schemas.openxmlformats.org/officeDocument/2006/relationships/customXml" Target="../ink/ink1434.xml"/><Relationship Id="rId121" Type="http://schemas.openxmlformats.org/officeDocument/2006/relationships/image" Target="../media/image1379.png"/><Relationship Id="rId142" Type="http://schemas.openxmlformats.org/officeDocument/2006/relationships/customXml" Target="../ink/ink1456.xml"/><Relationship Id="rId163" Type="http://schemas.openxmlformats.org/officeDocument/2006/relationships/image" Target="../media/image1401.png"/><Relationship Id="rId184" Type="http://schemas.openxmlformats.org/officeDocument/2006/relationships/customXml" Target="../ink/ink1477.xml"/><Relationship Id="rId189" Type="http://schemas.openxmlformats.org/officeDocument/2006/relationships/image" Target="../media/image1414.png"/><Relationship Id="rId3" Type="http://schemas.openxmlformats.org/officeDocument/2006/relationships/image" Target="../media/image2010.png"/><Relationship Id="rId25" Type="http://schemas.openxmlformats.org/officeDocument/2006/relationships/image" Target="../media/image1331.png"/><Relationship Id="rId46" Type="http://schemas.openxmlformats.org/officeDocument/2006/relationships/customXml" Target="../ink/ink1408.xml"/><Relationship Id="rId67" Type="http://schemas.openxmlformats.org/officeDocument/2006/relationships/image" Target="../media/image1352.png"/><Relationship Id="rId116" Type="http://schemas.openxmlformats.org/officeDocument/2006/relationships/customXml" Target="../ink/ink1443.xml"/><Relationship Id="rId137" Type="http://schemas.openxmlformats.org/officeDocument/2006/relationships/image" Target="../media/image1387.png"/><Relationship Id="rId158" Type="http://schemas.openxmlformats.org/officeDocument/2006/relationships/customXml" Target="../ink/ink1464.xml"/><Relationship Id="rId20" Type="http://schemas.openxmlformats.org/officeDocument/2006/relationships/customXml" Target="../ink/ink1395.xml"/><Relationship Id="rId41" Type="http://schemas.openxmlformats.org/officeDocument/2006/relationships/image" Target="../media/image1339.png"/><Relationship Id="rId62" Type="http://schemas.openxmlformats.org/officeDocument/2006/relationships/customXml" Target="../ink/ink1416.xml"/><Relationship Id="rId83" Type="http://schemas.openxmlformats.org/officeDocument/2006/relationships/image" Target="../media/image1360.png"/><Relationship Id="rId88" Type="http://schemas.openxmlformats.org/officeDocument/2006/relationships/customXml" Target="../ink/ink1429.xml"/><Relationship Id="rId111" Type="http://schemas.openxmlformats.org/officeDocument/2006/relationships/image" Target="../media/image1374.png"/><Relationship Id="rId132" Type="http://schemas.openxmlformats.org/officeDocument/2006/relationships/customXml" Target="../ink/ink1451.xml"/><Relationship Id="rId153" Type="http://schemas.openxmlformats.org/officeDocument/2006/relationships/image" Target="../media/image1395.png"/><Relationship Id="rId174" Type="http://schemas.openxmlformats.org/officeDocument/2006/relationships/customXml" Target="../ink/ink1472.xml"/><Relationship Id="rId179" Type="http://schemas.openxmlformats.org/officeDocument/2006/relationships/image" Target="../media/image1409.png"/><Relationship Id="rId195" Type="http://schemas.openxmlformats.org/officeDocument/2006/relationships/image" Target="../media/image1417.png"/><Relationship Id="rId190" Type="http://schemas.openxmlformats.org/officeDocument/2006/relationships/customXml" Target="../ink/ink1480.xml"/><Relationship Id="rId15" Type="http://schemas.openxmlformats.org/officeDocument/2006/relationships/image" Target="../media/image2710.png"/><Relationship Id="rId36" Type="http://schemas.openxmlformats.org/officeDocument/2006/relationships/customXml" Target="../ink/ink1403.xml"/><Relationship Id="rId57" Type="http://schemas.openxmlformats.org/officeDocument/2006/relationships/image" Target="../media/image1347.png"/><Relationship Id="rId106" Type="http://schemas.openxmlformats.org/officeDocument/2006/relationships/customXml" Target="../ink/ink1438.xml"/><Relationship Id="rId127" Type="http://schemas.openxmlformats.org/officeDocument/2006/relationships/image" Target="../media/image1382.png"/><Relationship Id="rId10" Type="http://schemas.openxmlformats.org/officeDocument/2006/relationships/image" Target="../media/image2210.png"/><Relationship Id="rId31" Type="http://schemas.openxmlformats.org/officeDocument/2006/relationships/image" Target="../media/image1334.png"/><Relationship Id="rId52" Type="http://schemas.openxmlformats.org/officeDocument/2006/relationships/customXml" Target="../ink/ink1411.xml"/><Relationship Id="rId73" Type="http://schemas.openxmlformats.org/officeDocument/2006/relationships/image" Target="../media/image1355.png"/><Relationship Id="rId78" Type="http://schemas.openxmlformats.org/officeDocument/2006/relationships/customXml" Target="../ink/ink1424.xml"/><Relationship Id="rId94" Type="http://schemas.openxmlformats.org/officeDocument/2006/relationships/customXml" Target="../ink/ink1432.xml"/><Relationship Id="rId99" Type="http://schemas.openxmlformats.org/officeDocument/2006/relationships/image" Target="../media/image1368.png"/><Relationship Id="rId101" Type="http://schemas.openxmlformats.org/officeDocument/2006/relationships/image" Target="../media/image1369.png"/><Relationship Id="rId122" Type="http://schemas.openxmlformats.org/officeDocument/2006/relationships/customXml" Target="../ink/ink1446.xml"/><Relationship Id="rId143" Type="http://schemas.openxmlformats.org/officeDocument/2006/relationships/image" Target="../media/image1390.png"/><Relationship Id="rId148" Type="http://schemas.openxmlformats.org/officeDocument/2006/relationships/customXml" Target="../ink/ink1459.xml"/><Relationship Id="rId164" Type="http://schemas.openxmlformats.org/officeDocument/2006/relationships/customXml" Target="../ink/ink1467.xml"/><Relationship Id="rId169" Type="http://schemas.openxmlformats.org/officeDocument/2006/relationships/image" Target="../media/image1404.png"/><Relationship Id="rId185" Type="http://schemas.openxmlformats.org/officeDocument/2006/relationships/image" Target="../media/image1412.png"/><Relationship Id="rId4" Type="http://schemas.openxmlformats.org/officeDocument/2006/relationships/image" Target="../media/image2110.png"/><Relationship Id="rId9" Type="http://schemas.openxmlformats.org/officeDocument/2006/relationships/image" Target="../media/image1600.png"/><Relationship Id="rId180" Type="http://schemas.openxmlformats.org/officeDocument/2006/relationships/customXml" Target="../ink/ink1475.xml"/><Relationship Id="rId26" Type="http://schemas.openxmlformats.org/officeDocument/2006/relationships/customXml" Target="../ink/ink1398.xml"/><Relationship Id="rId47" Type="http://schemas.openxmlformats.org/officeDocument/2006/relationships/image" Target="../media/image1342.png"/><Relationship Id="rId68" Type="http://schemas.openxmlformats.org/officeDocument/2006/relationships/customXml" Target="../ink/ink1419.xml"/><Relationship Id="rId89" Type="http://schemas.openxmlformats.org/officeDocument/2006/relationships/image" Target="../media/image1363.png"/><Relationship Id="rId112" Type="http://schemas.openxmlformats.org/officeDocument/2006/relationships/customXml" Target="../ink/ink1441.xml"/><Relationship Id="rId133" Type="http://schemas.openxmlformats.org/officeDocument/2006/relationships/image" Target="../media/image1385.png"/><Relationship Id="rId154" Type="http://schemas.openxmlformats.org/officeDocument/2006/relationships/customXml" Target="../ink/ink1462.xml"/><Relationship Id="rId175" Type="http://schemas.openxmlformats.org/officeDocument/2006/relationships/image" Target="../media/image1407.png"/><Relationship Id="rId196" Type="http://schemas.openxmlformats.org/officeDocument/2006/relationships/customXml" Target="../ink/ink1483.xml"/><Relationship Id="rId16" Type="http://schemas.openxmlformats.org/officeDocument/2006/relationships/image" Target="../media/image2810.png"/><Relationship Id="rId37" Type="http://schemas.openxmlformats.org/officeDocument/2006/relationships/image" Target="../media/image1337.png"/><Relationship Id="rId58" Type="http://schemas.openxmlformats.org/officeDocument/2006/relationships/customXml" Target="../ink/ink1414.xml"/><Relationship Id="rId79" Type="http://schemas.openxmlformats.org/officeDocument/2006/relationships/image" Target="../media/image1358.png"/><Relationship Id="rId102" Type="http://schemas.openxmlformats.org/officeDocument/2006/relationships/customXml" Target="../ink/ink1436.xml"/><Relationship Id="rId123" Type="http://schemas.openxmlformats.org/officeDocument/2006/relationships/image" Target="../media/image1380.png"/><Relationship Id="rId144" Type="http://schemas.openxmlformats.org/officeDocument/2006/relationships/customXml" Target="../ink/ink1457.xml"/><Relationship Id="rId90" Type="http://schemas.openxmlformats.org/officeDocument/2006/relationships/customXml" Target="../ink/ink1430.xml"/><Relationship Id="rId165" Type="http://schemas.openxmlformats.org/officeDocument/2006/relationships/image" Target="../media/image1402.png"/><Relationship Id="rId186" Type="http://schemas.openxmlformats.org/officeDocument/2006/relationships/customXml" Target="../ink/ink1478.xml"/><Relationship Id="rId27" Type="http://schemas.openxmlformats.org/officeDocument/2006/relationships/image" Target="../media/image1332.png"/><Relationship Id="rId48" Type="http://schemas.openxmlformats.org/officeDocument/2006/relationships/customXml" Target="../ink/ink1409.xml"/><Relationship Id="rId69" Type="http://schemas.openxmlformats.org/officeDocument/2006/relationships/image" Target="../media/image1353.png"/><Relationship Id="rId113" Type="http://schemas.openxmlformats.org/officeDocument/2006/relationships/image" Target="../media/image1375.png"/><Relationship Id="rId134" Type="http://schemas.openxmlformats.org/officeDocument/2006/relationships/customXml" Target="../ink/ink1452.xml"/><Relationship Id="rId80" Type="http://schemas.openxmlformats.org/officeDocument/2006/relationships/customXml" Target="../ink/ink1425.xml"/><Relationship Id="rId155" Type="http://schemas.openxmlformats.org/officeDocument/2006/relationships/image" Target="../media/image1396.png"/><Relationship Id="rId176" Type="http://schemas.openxmlformats.org/officeDocument/2006/relationships/customXml" Target="../ink/ink1473.xml"/><Relationship Id="rId197" Type="http://schemas.openxmlformats.org/officeDocument/2006/relationships/image" Target="../media/image1418.png"/><Relationship Id="rId17" Type="http://schemas.openxmlformats.org/officeDocument/2006/relationships/image" Target="../media/image2910.png"/><Relationship Id="rId38" Type="http://schemas.openxmlformats.org/officeDocument/2006/relationships/customXml" Target="../ink/ink1404.xml"/><Relationship Id="rId59" Type="http://schemas.openxmlformats.org/officeDocument/2006/relationships/image" Target="../media/image1348.png"/><Relationship Id="rId103" Type="http://schemas.openxmlformats.org/officeDocument/2006/relationships/image" Target="../media/image1370.png"/><Relationship Id="rId124" Type="http://schemas.openxmlformats.org/officeDocument/2006/relationships/customXml" Target="../ink/ink1447.xml"/><Relationship Id="rId70" Type="http://schemas.openxmlformats.org/officeDocument/2006/relationships/customXml" Target="../ink/ink1420.xml"/><Relationship Id="rId91" Type="http://schemas.openxmlformats.org/officeDocument/2006/relationships/image" Target="../media/image1364.png"/><Relationship Id="rId145" Type="http://schemas.openxmlformats.org/officeDocument/2006/relationships/image" Target="../media/image1391.png"/><Relationship Id="rId166" Type="http://schemas.openxmlformats.org/officeDocument/2006/relationships/customXml" Target="../ink/ink1468.xml"/><Relationship Id="rId187" Type="http://schemas.openxmlformats.org/officeDocument/2006/relationships/image" Target="../media/image1413.png"/><Relationship Id="rId1" Type="http://schemas.openxmlformats.org/officeDocument/2006/relationships/slideLayout" Target="../slideLayouts/slideLayout7.xml"/><Relationship Id="rId28" Type="http://schemas.openxmlformats.org/officeDocument/2006/relationships/customXml" Target="../ink/ink1399.xml"/><Relationship Id="rId49" Type="http://schemas.openxmlformats.org/officeDocument/2006/relationships/image" Target="../media/image1343.png"/><Relationship Id="rId114" Type="http://schemas.openxmlformats.org/officeDocument/2006/relationships/customXml" Target="../ink/ink1442.xml"/><Relationship Id="rId60" Type="http://schemas.openxmlformats.org/officeDocument/2006/relationships/customXml" Target="../ink/ink1415.xml"/><Relationship Id="rId81" Type="http://schemas.openxmlformats.org/officeDocument/2006/relationships/image" Target="../media/image1359.png"/><Relationship Id="rId135" Type="http://schemas.openxmlformats.org/officeDocument/2006/relationships/image" Target="../media/image1386.png"/><Relationship Id="rId156" Type="http://schemas.openxmlformats.org/officeDocument/2006/relationships/customXml" Target="../ink/ink1463.xml"/><Relationship Id="rId177" Type="http://schemas.openxmlformats.org/officeDocument/2006/relationships/image" Target="../media/image1408.png"/><Relationship Id="rId198" Type="http://schemas.openxmlformats.org/officeDocument/2006/relationships/customXml" Target="../ink/ink1484.xml"/><Relationship Id="rId18" Type="http://schemas.openxmlformats.org/officeDocument/2006/relationships/customXml" Target="../ink/ink1394.xml"/><Relationship Id="rId39" Type="http://schemas.openxmlformats.org/officeDocument/2006/relationships/image" Target="../media/image1338.png"/><Relationship Id="rId50" Type="http://schemas.openxmlformats.org/officeDocument/2006/relationships/customXml" Target="../ink/ink1410.xml"/><Relationship Id="rId104" Type="http://schemas.openxmlformats.org/officeDocument/2006/relationships/customXml" Target="../ink/ink1437.xml"/><Relationship Id="rId125" Type="http://schemas.openxmlformats.org/officeDocument/2006/relationships/image" Target="../media/image1381.png"/><Relationship Id="rId146" Type="http://schemas.openxmlformats.org/officeDocument/2006/relationships/customXml" Target="../ink/ink1458.xml"/><Relationship Id="rId167" Type="http://schemas.openxmlformats.org/officeDocument/2006/relationships/image" Target="../media/image1403.png"/><Relationship Id="rId188" Type="http://schemas.openxmlformats.org/officeDocument/2006/relationships/customXml" Target="../ink/ink1479.xml"/></Relationships>
</file>

<file path=ppt/slides/_rels/slide21.xml.rels><?xml version="1.0" encoding="UTF-8" standalone="yes"?>
<Relationships xmlns="http://schemas.openxmlformats.org/package/2006/relationships"><Relationship Id="rId117" Type="http://schemas.openxmlformats.org/officeDocument/2006/relationships/image" Target="../media/image1477.png"/><Relationship Id="rId21" Type="http://schemas.openxmlformats.org/officeDocument/2006/relationships/image" Target="../media/image1429.png"/><Relationship Id="rId42" Type="http://schemas.openxmlformats.org/officeDocument/2006/relationships/customXml" Target="../ink/ink1505.xml"/><Relationship Id="rId63" Type="http://schemas.openxmlformats.org/officeDocument/2006/relationships/image" Target="../media/image1450.png"/><Relationship Id="rId84" Type="http://schemas.openxmlformats.org/officeDocument/2006/relationships/customXml" Target="../ink/ink1526.xml"/><Relationship Id="rId138" Type="http://schemas.openxmlformats.org/officeDocument/2006/relationships/customXml" Target="../ink/ink1553.xml"/><Relationship Id="rId159" Type="http://schemas.openxmlformats.org/officeDocument/2006/relationships/image" Target="../media/image1498.png"/><Relationship Id="rId170" Type="http://schemas.openxmlformats.org/officeDocument/2006/relationships/customXml" Target="../ink/ink1569.xml"/><Relationship Id="rId107" Type="http://schemas.openxmlformats.org/officeDocument/2006/relationships/image" Target="../media/image1472.png"/><Relationship Id="rId11" Type="http://schemas.openxmlformats.org/officeDocument/2006/relationships/image" Target="../media/image1424.png"/><Relationship Id="rId32" Type="http://schemas.openxmlformats.org/officeDocument/2006/relationships/customXml" Target="../ink/ink1500.xml"/><Relationship Id="rId53" Type="http://schemas.openxmlformats.org/officeDocument/2006/relationships/image" Target="../media/image1445.png"/><Relationship Id="rId74" Type="http://schemas.openxmlformats.org/officeDocument/2006/relationships/customXml" Target="../ink/ink1521.xml"/><Relationship Id="rId128" Type="http://schemas.openxmlformats.org/officeDocument/2006/relationships/customXml" Target="../ink/ink1548.xml"/><Relationship Id="rId149" Type="http://schemas.openxmlformats.org/officeDocument/2006/relationships/image" Target="../media/image1493.png"/><Relationship Id="rId5" Type="http://schemas.openxmlformats.org/officeDocument/2006/relationships/image" Target="../media/image1421.png"/><Relationship Id="rId95" Type="http://schemas.openxmlformats.org/officeDocument/2006/relationships/image" Target="../media/image1466.png"/><Relationship Id="rId160" Type="http://schemas.openxmlformats.org/officeDocument/2006/relationships/customXml" Target="../ink/ink1564.xml"/><Relationship Id="rId22" Type="http://schemas.openxmlformats.org/officeDocument/2006/relationships/customXml" Target="../ink/ink1495.xml"/><Relationship Id="rId43" Type="http://schemas.openxmlformats.org/officeDocument/2006/relationships/image" Target="../media/image1440.png"/><Relationship Id="rId64" Type="http://schemas.openxmlformats.org/officeDocument/2006/relationships/customXml" Target="../ink/ink1516.xml"/><Relationship Id="rId118" Type="http://schemas.openxmlformats.org/officeDocument/2006/relationships/customXml" Target="../ink/ink1543.xml"/><Relationship Id="rId139" Type="http://schemas.openxmlformats.org/officeDocument/2006/relationships/image" Target="../media/image1488.png"/><Relationship Id="rId85" Type="http://schemas.openxmlformats.org/officeDocument/2006/relationships/image" Target="../media/image1461.png"/><Relationship Id="rId150" Type="http://schemas.openxmlformats.org/officeDocument/2006/relationships/customXml" Target="../ink/ink1559.xml"/><Relationship Id="rId171" Type="http://schemas.openxmlformats.org/officeDocument/2006/relationships/image" Target="../media/image1504.png"/><Relationship Id="rId12" Type="http://schemas.openxmlformats.org/officeDocument/2006/relationships/customXml" Target="../ink/ink1490.xml"/><Relationship Id="rId33" Type="http://schemas.openxmlformats.org/officeDocument/2006/relationships/image" Target="../media/image1435.png"/><Relationship Id="rId108" Type="http://schemas.openxmlformats.org/officeDocument/2006/relationships/customXml" Target="../ink/ink1538.xml"/><Relationship Id="rId129" Type="http://schemas.openxmlformats.org/officeDocument/2006/relationships/image" Target="../media/image1483.png"/><Relationship Id="rId54" Type="http://schemas.openxmlformats.org/officeDocument/2006/relationships/customXml" Target="../ink/ink1511.xml"/><Relationship Id="rId75" Type="http://schemas.openxmlformats.org/officeDocument/2006/relationships/image" Target="../media/image1456.png"/><Relationship Id="rId96" Type="http://schemas.openxmlformats.org/officeDocument/2006/relationships/customXml" Target="../ink/ink1532.xml"/><Relationship Id="rId140" Type="http://schemas.openxmlformats.org/officeDocument/2006/relationships/customXml" Target="../ink/ink1554.xml"/><Relationship Id="rId161" Type="http://schemas.openxmlformats.org/officeDocument/2006/relationships/image" Target="../media/image1499.png"/><Relationship Id="rId6" Type="http://schemas.openxmlformats.org/officeDocument/2006/relationships/customXml" Target="../ink/ink1487.xml"/><Relationship Id="rId23" Type="http://schemas.openxmlformats.org/officeDocument/2006/relationships/image" Target="../media/image1430.png"/><Relationship Id="rId28" Type="http://schemas.openxmlformats.org/officeDocument/2006/relationships/customXml" Target="../ink/ink1498.xml"/><Relationship Id="rId49" Type="http://schemas.openxmlformats.org/officeDocument/2006/relationships/image" Target="../media/image1443.png"/><Relationship Id="rId114" Type="http://schemas.openxmlformats.org/officeDocument/2006/relationships/customXml" Target="../ink/ink1541.xml"/><Relationship Id="rId119" Type="http://schemas.openxmlformats.org/officeDocument/2006/relationships/image" Target="../media/image1478.png"/><Relationship Id="rId44" Type="http://schemas.openxmlformats.org/officeDocument/2006/relationships/customXml" Target="../ink/ink1506.xml"/><Relationship Id="rId60" Type="http://schemas.openxmlformats.org/officeDocument/2006/relationships/customXml" Target="../ink/ink1514.xml"/><Relationship Id="rId65" Type="http://schemas.openxmlformats.org/officeDocument/2006/relationships/image" Target="../media/image1451.png"/><Relationship Id="rId81" Type="http://schemas.openxmlformats.org/officeDocument/2006/relationships/image" Target="../media/image1459.png"/><Relationship Id="rId86" Type="http://schemas.openxmlformats.org/officeDocument/2006/relationships/customXml" Target="../ink/ink1527.xml"/><Relationship Id="rId130" Type="http://schemas.openxmlformats.org/officeDocument/2006/relationships/customXml" Target="../ink/ink1549.xml"/><Relationship Id="rId135" Type="http://schemas.openxmlformats.org/officeDocument/2006/relationships/image" Target="../media/image1486.png"/><Relationship Id="rId151" Type="http://schemas.openxmlformats.org/officeDocument/2006/relationships/image" Target="../media/image1494.png"/><Relationship Id="rId156" Type="http://schemas.openxmlformats.org/officeDocument/2006/relationships/customXml" Target="../ink/ink1562.xml"/><Relationship Id="rId177" Type="http://schemas.openxmlformats.org/officeDocument/2006/relationships/image" Target="../media/image1507.png"/><Relationship Id="rId172" Type="http://schemas.openxmlformats.org/officeDocument/2006/relationships/customXml" Target="../ink/ink1570.xml"/><Relationship Id="rId13" Type="http://schemas.openxmlformats.org/officeDocument/2006/relationships/image" Target="../media/image1425.png"/><Relationship Id="rId18" Type="http://schemas.openxmlformats.org/officeDocument/2006/relationships/customXml" Target="../ink/ink1493.xml"/><Relationship Id="rId39" Type="http://schemas.openxmlformats.org/officeDocument/2006/relationships/image" Target="../media/image1438.png"/><Relationship Id="rId109" Type="http://schemas.openxmlformats.org/officeDocument/2006/relationships/image" Target="../media/image1473.png"/><Relationship Id="rId34" Type="http://schemas.openxmlformats.org/officeDocument/2006/relationships/customXml" Target="../ink/ink1501.xml"/><Relationship Id="rId50" Type="http://schemas.openxmlformats.org/officeDocument/2006/relationships/customXml" Target="../ink/ink1509.xml"/><Relationship Id="rId55" Type="http://schemas.openxmlformats.org/officeDocument/2006/relationships/image" Target="../media/image1446.png"/><Relationship Id="rId76" Type="http://schemas.openxmlformats.org/officeDocument/2006/relationships/customXml" Target="../ink/ink1522.xml"/><Relationship Id="rId97" Type="http://schemas.openxmlformats.org/officeDocument/2006/relationships/image" Target="../media/image1467.png"/><Relationship Id="rId104" Type="http://schemas.openxmlformats.org/officeDocument/2006/relationships/customXml" Target="../ink/ink1536.xml"/><Relationship Id="rId120" Type="http://schemas.openxmlformats.org/officeDocument/2006/relationships/customXml" Target="../ink/ink1544.xml"/><Relationship Id="rId125" Type="http://schemas.openxmlformats.org/officeDocument/2006/relationships/image" Target="../media/image1481.png"/><Relationship Id="rId141" Type="http://schemas.openxmlformats.org/officeDocument/2006/relationships/image" Target="../media/image1489.png"/><Relationship Id="rId146" Type="http://schemas.openxmlformats.org/officeDocument/2006/relationships/customXml" Target="../ink/ink1557.xml"/><Relationship Id="rId167" Type="http://schemas.openxmlformats.org/officeDocument/2006/relationships/image" Target="../media/image1502.png"/><Relationship Id="rId7" Type="http://schemas.openxmlformats.org/officeDocument/2006/relationships/image" Target="../media/image1422.png"/><Relationship Id="rId71" Type="http://schemas.openxmlformats.org/officeDocument/2006/relationships/image" Target="../media/image1454.png"/><Relationship Id="rId92" Type="http://schemas.openxmlformats.org/officeDocument/2006/relationships/customXml" Target="../ink/ink1530.xml"/><Relationship Id="rId162" Type="http://schemas.openxmlformats.org/officeDocument/2006/relationships/customXml" Target="../ink/ink1565.xml"/><Relationship Id="rId2" Type="http://schemas.openxmlformats.org/officeDocument/2006/relationships/customXml" Target="../ink/ink1485.xml"/><Relationship Id="rId29" Type="http://schemas.openxmlformats.org/officeDocument/2006/relationships/image" Target="../media/image1433.png"/><Relationship Id="rId24" Type="http://schemas.openxmlformats.org/officeDocument/2006/relationships/customXml" Target="../ink/ink1496.xml"/><Relationship Id="rId40" Type="http://schemas.openxmlformats.org/officeDocument/2006/relationships/customXml" Target="../ink/ink1504.xml"/><Relationship Id="rId45" Type="http://schemas.openxmlformats.org/officeDocument/2006/relationships/image" Target="../media/image1441.png"/><Relationship Id="rId66" Type="http://schemas.openxmlformats.org/officeDocument/2006/relationships/customXml" Target="../ink/ink1517.xml"/><Relationship Id="rId87" Type="http://schemas.openxmlformats.org/officeDocument/2006/relationships/image" Target="../media/image1462.png"/><Relationship Id="rId110" Type="http://schemas.openxmlformats.org/officeDocument/2006/relationships/customXml" Target="../ink/ink1539.xml"/><Relationship Id="rId115" Type="http://schemas.openxmlformats.org/officeDocument/2006/relationships/image" Target="../media/image1476.png"/><Relationship Id="rId131" Type="http://schemas.openxmlformats.org/officeDocument/2006/relationships/image" Target="../media/image1484.png"/><Relationship Id="rId136" Type="http://schemas.openxmlformats.org/officeDocument/2006/relationships/customXml" Target="../ink/ink1552.xml"/><Relationship Id="rId157" Type="http://schemas.openxmlformats.org/officeDocument/2006/relationships/image" Target="../media/image1497.png"/><Relationship Id="rId178" Type="http://schemas.openxmlformats.org/officeDocument/2006/relationships/customXml" Target="../ink/ink1573.xml"/><Relationship Id="rId61" Type="http://schemas.openxmlformats.org/officeDocument/2006/relationships/image" Target="../media/image1449.png"/><Relationship Id="rId82" Type="http://schemas.openxmlformats.org/officeDocument/2006/relationships/customXml" Target="../ink/ink1525.xml"/><Relationship Id="rId152" Type="http://schemas.openxmlformats.org/officeDocument/2006/relationships/customXml" Target="../ink/ink1560.xml"/><Relationship Id="rId173" Type="http://schemas.openxmlformats.org/officeDocument/2006/relationships/image" Target="../media/image1505.png"/><Relationship Id="rId19" Type="http://schemas.openxmlformats.org/officeDocument/2006/relationships/image" Target="../media/image1428.png"/><Relationship Id="rId14" Type="http://schemas.openxmlformats.org/officeDocument/2006/relationships/customXml" Target="../ink/ink1491.xml"/><Relationship Id="rId30" Type="http://schemas.openxmlformats.org/officeDocument/2006/relationships/customXml" Target="../ink/ink1499.xml"/><Relationship Id="rId35" Type="http://schemas.openxmlformats.org/officeDocument/2006/relationships/image" Target="../media/image1436.png"/><Relationship Id="rId56" Type="http://schemas.openxmlformats.org/officeDocument/2006/relationships/customXml" Target="../ink/ink1512.xml"/><Relationship Id="rId77" Type="http://schemas.openxmlformats.org/officeDocument/2006/relationships/image" Target="../media/image1457.png"/><Relationship Id="rId100" Type="http://schemas.openxmlformats.org/officeDocument/2006/relationships/customXml" Target="../ink/ink1534.xml"/><Relationship Id="rId105" Type="http://schemas.openxmlformats.org/officeDocument/2006/relationships/image" Target="../media/image1471.png"/><Relationship Id="rId126" Type="http://schemas.openxmlformats.org/officeDocument/2006/relationships/customXml" Target="../ink/ink1547.xml"/><Relationship Id="rId147" Type="http://schemas.openxmlformats.org/officeDocument/2006/relationships/image" Target="../media/image1492.png"/><Relationship Id="rId168" Type="http://schemas.openxmlformats.org/officeDocument/2006/relationships/customXml" Target="../ink/ink1568.xml"/><Relationship Id="rId8" Type="http://schemas.openxmlformats.org/officeDocument/2006/relationships/customXml" Target="../ink/ink1488.xml"/><Relationship Id="rId51" Type="http://schemas.openxmlformats.org/officeDocument/2006/relationships/image" Target="../media/image1444.png"/><Relationship Id="rId72" Type="http://schemas.openxmlformats.org/officeDocument/2006/relationships/customXml" Target="../ink/ink1520.xml"/><Relationship Id="rId93" Type="http://schemas.openxmlformats.org/officeDocument/2006/relationships/image" Target="../media/image1465.png"/><Relationship Id="rId98" Type="http://schemas.openxmlformats.org/officeDocument/2006/relationships/customXml" Target="../ink/ink1533.xml"/><Relationship Id="rId121" Type="http://schemas.openxmlformats.org/officeDocument/2006/relationships/image" Target="../media/image1479.png"/><Relationship Id="rId142" Type="http://schemas.openxmlformats.org/officeDocument/2006/relationships/customXml" Target="../ink/ink1555.xml"/><Relationship Id="rId163" Type="http://schemas.openxmlformats.org/officeDocument/2006/relationships/image" Target="../media/image1500.png"/><Relationship Id="rId3" Type="http://schemas.openxmlformats.org/officeDocument/2006/relationships/image" Target="../media/image1420.png"/><Relationship Id="rId25" Type="http://schemas.openxmlformats.org/officeDocument/2006/relationships/image" Target="../media/image1431.png"/><Relationship Id="rId46" Type="http://schemas.openxmlformats.org/officeDocument/2006/relationships/customXml" Target="../ink/ink1507.xml"/><Relationship Id="rId67" Type="http://schemas.openxmlformats.org/officeDocument/2006/relationships/image" Target="../media/image1452.png"/><Relationship Id="rId116" Type="http://schemas.openxmlformats.org/officeDocument/2006/relationships/customXml" Target="../ink/ink1542.xml"/><Relationship Id="rId137" Type="http://schemas.openxmlformats.org/officeDocument/2006/relationships/image" Target="../media/image1487.png"/><Relationship Id="rId158" Type="http://schemas.openxmlformats.org/officeDocument/2006/relationships/customXml" Target="../ink/ink1563.xml"/><Relationship Id="rId20" Type="http://schemas.openxmlformats.org/officeDocument/2006/relationships/customXml" Target="../ink/ink1494.xml"/><Relationship Id="rId41" Type="http://schemas.openxmlformats.org/officeDocument/2006/relationships/image" Target="../media/image1439.png"/><Relationship Id="rId62" Type="http://schemas.openxmlformats.org/officeDocument/2006/relationships/customXml" Target="../ink/ink1515.xml"/><Relationship Id="rId83" Type="http://schemas.openxmlformats.org/officeDocument/2006/relationships/image" Target="../media/image1460.png"/><Relationship Id="rId88" Type="http://schemas.openxmlformats.org/officeDocument/2006/relationships/customXml" Target="../ink/ink1528.xml"/><Relationship Id="rId111" Type="http://schemas.openxmlformats.org/officeDocument/2006/relationships/image" Target="../media/image1474.png"/><Relationship Id="rId132" Type="http://schemas.openxmlformats.org/officeDocument/2006/relationships/customXml" Target="../ink/ink1550.xml"/><Relationship Id="rId153" Type="http://schemas.openxmlformats.org/officeDocument/2006/relationships/image" Target="../media/image1495.png"/><Relationship Id="rId174" Type="http://schemas.openxmlformats.org/officeDocument/2006/relationships/customXml" Target="../ink/ink1571.xml"/><Relationship Id="rId179" Type="http://schemas.openxmlformats.org/officeDocument/2006/relationships/image" Target="../media/image1508.png"/><Relationship Id="rId15" Type="http://schemas.openxmlformats.org/officeDocument/2006/relationships/image" Target="../media/image1426.png"/><Relationship Id="rId36" Type="http://schemas.openxmlformats.org/officeDocument/2006/relationships/customXml" Target="../ink/ink1502.xml"/><Relationship Id="rId57" Type="http://schemas.openxmlformats.org/officeDocument/2006/relationships/image" Target="../media/image1447.png"/><Relationship Id="rId106" Type="http://schemas.openxmlformats.org/officeDocument/2006/relationships/customXml" Target="../ink/ink1537.xml"/><Relationship Id="rId127" Type="http://schemas.openxmlformats.org/officeDocument/2006/relationships/image" Target="../media/image1482.png"/><Relationship Id="rId10" Type="http://schemas.openxmlformats.org/officeDocument/2006/relationships/customXml" Target="../ink/ink1489.xml"/><Relationship Id="rId31" Type="http://schemas.openxmlformats.org/officeDocument/2006/relationships/image" Target="../media/image1434.png"/><Relationship Id="rId52" Type="http://schemas.openxmlformats.org/officeDocument/2006/relationships/customXml" Target="../ink/ink1510.xml"/><Relationship Id="rId73" Type="http://schemas.openxmlformats.org/officeDocument/2006/relationships/image" Target="../media/image1455.png"/><Relationship Id="rId78" Type="http://schemas.openxmlformats.org/officeDocument/2006/relationships/customXml" Target="../ink/ink1523.xml"/><Relationship Id="rId94" Type="http://schemas.openxmlformats.org/officeDocument/2006/relationships/customXml" Target="../ink/ink1531.xml"/><Relationship Id="rId99" Type="http://schemas.openxmlformats.org/officeDocument/2006/relationships/image" Target="../media/image1468.png"/><Relationship Id="rId101" Type="http://schemas.openxmlformats.org/officeDocument/2006/relationships/image" Target="../media/image1469.png"/><Relationship Id="rId122" Type="http://schemas.openxmlformats.org/officeDocument/2006/relationships/customXml" Target="../ink/ink1545.xml"/><Relationship Id="rId143" Type="http://schemas.openxmlformats.org/officeDocument/2006/relationships/image" Target="../media/image1490.png"/><Relationship Id="rId148" Type="http://schemas.openxmlformats.org/officeDocument/2006/relationships/customXml" Target="../ink/ink1558.xml"/><Relationship Id="rId164" Type="http://schemas.openxmlformats.org/officeDocument/2006/relationships/customXml" Target="../ink/ink1566.xml"/><Relationship Id="rId169" Type="http://schemas.openxmlformats.org/officeDocument/2006/relationships/image" Target="../media/image1503.png"/><Relationship Id="rId4" Type="http://schemas.openxmlformats.org/officeDocument/2006/relationships/customXml" Target="../ink/ink1486.xml"/><Relationship Id="rId9" Type="http://schemas.openxmlformats.org/officeDocument/2006/relationships/image" Target="../media/image1423.png"/><Relationship Id="rId26" Type="http://schemas.openxmlformats.org/officeDocument/2006/relationships/customXml" Target="../ink/ink1497.xml"/><Relationship Id="rId47" Type="http://schemas.openxmlformats.org/officeDocument/2006/relationships/image" Target="../media/image1442.png"/><Relationship Id="rId68" Type="http://schemas.openxmlformats.org/officeDocument/2006/relationships/customXml" Target="../ink/ink1518.xml"/><Relationship Id="rId89" Type="http://schemas.openxmlformats.org/officeDocument/2006/relationships/image" Target="../media/image1463.png"/><Relationship Id="rId112" Type="http://schemas.openxmlformats.org/officeDocument/2006/relationships/customXml" Target="../ink/ink1540.xml"/><Relationship Id="rId133" Type="http://schemas.openxmlformats.org/officeDocument/2006/relationships/image" Target="../media/image1485.png"/><Relationship Id="rId154" Type="http://schemas.openxmlformats.org/officeDocument/2006/relationships/customXml" Target="../ink/ink1561.xml"/><Relationship Id="rId175" Type="http://schemas.openxmlformats.org/officeDocument/2006/relationships/image" Target="../media/image1506.png"/><Relationship Id="rId16" Type="http://schemas.openxmlformats.org/officeDocument/2006/relationships/customXml" Target="../ink/ink1492.xml"/><Relationship Id="rId37" Type="http://schemas.openxmlformats.org/officeDocument/2006/relationships/image" Target="../media/image1437.png"/><Relationship Id="rId58" Type="http://schemas.openxmlformats.org/officeDocument/2006/relationships/customXml" Target="../ink/ink1513.xml"/><Relationship Id="rId79" Type="http://schemas.openxmlformats.org/officeDocument/2006/relationships/image" Target="../media/image1458.png"/><Relationship Id="rId102" Type="http://schemas.openxmlformats.org/officeDocument/2006/relationships/customXml" Target="../ink/ink1535.xml"/><Relationship Id="rId123" Type="http://schemas.openxmlformats.org/officeDocument/2006/relationships/image" Target="../media/image1480.png"/><Relationship Id="rId144" Type="http://schemas.openxmlformats.org/officeDocument/2006/relationships/customXml" Target="../ink/ink1556.xml"/><Relationship Id="rId90" Type="http://schemas.openxmlformats.org/officeDocument/2006/relationships/customXml" Target="../ink/ink1529.xml"/><Relationship Id="rId165" Type="http://schemas.openxmlformats.org/officeDocument/2006/relationships/image" Target="../media/image1501.png"/><Relationship Id="rId27" Type="http://schemas.openxmlformats.org/officeDocument/2006/relationships/image" Target="../media/image1432.png"/><Relationship Id="rId48" Type="http://schemas.openxmlformats.org/officeDocument/2006/relationships/customXml" Target="../ink/ink1508.xml"/><Relationship Id="rId69" Type="http://schemas.openxmlformats.org/officeDocument/2006/relationships/image" Target="../media/image1453.png"/><Relationship Id="rId113" Type="http://schemas.openxmlformats.org/officeDocument/2006/relationships/image" Target="../media/image1475.png"/><Relationship Id="rId134" Type="http://schemas.openxmlformats.org/officeDocument/2006/relationships/customXml" Target="../ink/ink1551.xml"/><Relationship Id="rId80" Type="http://schemas.openxmlformats.org/officeDocument/2006/relationships/customXml" Target="../ink/ink1524.xml"/><Relationship Id="rId155" Type="http://schemas.openxmlformats.org/officeDocument/2006/relationships/image" Target="../media/image1496.png"/><Relationship Id="rId176" Type="http://schemas.openxmlformats.org/officeDocument/2006/relationships/customXml" Target="../ink/ink1572.xml"/><Relationship Id="rId17" Type="http://schemas.openxmlformats.org/officeDocument/2006/relationships/image" Target="../media/image1427.png"/><Relationship Id="rId38" Type="http://schemas.openxmlformats.org/officeDocument/2006/relationships/customXml" Target="../ink/ink1503.xml"/><Relationship Id="rId59" Type="http://schemas.openxmlformats.org/officeDocument/2006/relationships/image" Target="../media/image1448.png"/><Relationship Id="rId103" Type="http://schemas.openxmlformats.org/officeDocument/2006/relationships/image" Target="../media/image1470.png"/><Relationship Id="rId124" Type="http://schemas.openxmlformats.org/officeDocument/2006/relationships/customXml" Target="../ink/ink1546.xml"/><Relationship Id="rId70" Type="http://schemas.openxmlformats.org/officeDocument/2006/relationships/customXml" Target="../ink/ink1519.xml"/><Relationship Id="rId91" Type="http://schemas.openxmlformats.org/officeDocument/2006/relationships/image" Target="../media/image1464.png"/><Relationship Id="rId145" Type="http://schemas.openxmlformats.org/officeDocument/2006/relationships/image" Target="../media/image1491.png"/><Relationship Id="rId166" Type="http://schemas.openxmlformats.org/officeDocument/2006/relationships/customXml" Target="../ink/ink156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522" Type="http://schemas.openxmlformats.org/officeDocument/2006/relationships/customXml" Target="../ink/ink2347.xml"/><Relationship Id="rId21" Type="http://schemas.openxmlformats.org/officeDocument/2006/relationships/customXml" Target="../ink/ink1583.xml"/><Relationship Id="rId170" Type="http://schemas.openxmlformats.org/officeDocument/2006/relationships/image" Target="../media/image1593.png"/><Relationship Id="rId268" Type="http://schemas.openxmlformats.org/officeDocument/2006/relationships/image" Target="../media/image1643.png"/><Relationship Id="rId475" Type="http://schemas.openxmlformats.org/officeDocument/2006/relationships/image" Target="../media/image1748.png"/><Relationship Id="rId682" Type="http://schemas.openxmlformats.org/officeDocument/2006/relationships/image" Target="../media/image1853.png"/><Relationship Id="rId128" Type="http://schemas.openxmlformats.org/officeDocument/2006/relationships/image" Target="../media/image1572.png"/><Relationship Id="rId335" Type="http://schemas.openxmlformats.org/officeDocument/2006/relationships/customXml" Target="../ink/ink1742.xml"/><Relationship Id="rId542" Type="http://schemas.openxmlformats.org/officeDocument/2006/relationships/image" Target="../media/image1783.png"/><Relationship Id="rId987" Type="http://schemas.openxmlformats.org/officeDocument/2006/relationships/image" Target="../media/image2003.png"/><Relationship Id="rId1172" Type="http://schemas.openxmlformats.org/officeDocument/2006/relationships/customXml" Target="../ink/ink2169.xml"/><Relationship Id="rId402" Type="http://schemas.openxmlformats.org/officeDocument/2006/relationships/customXml" Target="../ink/ink1776.xml"/><Relationship Id="rId847" Type="http://schemas.openxmlformats.org/officeDocument/2006/relationships/customXml" Target="../ink/ink2003.xml"/><Relationship Id="rId1032" Type="http://schemas.openxmlformats.org/officeDocument/2006/relationships/customXml" Target="../ink/ink2096.xml"/><Relationship Id="rId1477" Type="http://schemas.openxmlformats.org/officeDocument/2006/relationships/image" Target="../media/image2245.png"/><Relationship Id="rId707" Type="http://schemas.openxmlformats.org/officeDocument/2006/relationships/image" Target="../media/image1865.png"/><Relationship Id="rId914" Type="http://schemas.openxmlformats.org/officeDocument/2006/relationships/customXml" Target="../ink/ink2037.xml"/><Relationship Id="rId1337" Type="http://schemas.openxmlformats.org/officeDocument/2006/relationships/image" Target="../media/image2176.png"/><Relationship Id="rId1544" Type="http://schemas.openxmlformats.org/officeDocument/2006/relationships/image" Target="../media/image2278.png"/><Relationship Id="rId43" Type="http://schemas.openxmlformats.org/officeDocument/2006/relationships/customXml" Target="../ink/ink1595.xml"/><Relationship Id="rId1404" Type="http://schemas.openxmlformats.org/officeDocument/2006/relationships/image" Target="../media/image2209.png"/><Relationship Id="rId192" Type="http://schemas.openxmlformats.org/officeDocument/2006/relationships/customXml" Target="../ink/ink1670.xml"/><Relationship Id="rId497" Type="http://schemas.openxmlformats.org/officeDocument/2006/relationships/customXml" Target="../ink/ink1824.xml"/><Relationship Id="rId357" Type="http://schemas.openxmlformats.org/officeDocument/2006/relationships/customXml" Target="../ink/ink1753.xml"/><Relationship Id="rId1194" Type="http://schemas.openxmlformats.org/officeDocument/2006/relationships/image" Target="../media/image2104.png"/><Relationship Id="rId217" Type="http://schemas.openxmlformats.org/officeDocument/2006/relationships/customXml" Target="../ink/ink1683.xml"/><Relationship Id="rId564" Type="http://schemas.openxmlformats.org/officeDocument/2006/relationships/image" Target="../media/image1794.png"/><Relationship Id="rId771" Type="http://schemas.openxmlformats.org/officeDocument/2006/relationships/customXml" Target="../ink/ink1963.xml"/><Relationship Id="rId869" Type="http://schemas.openxmlformats.org/officeDocument/2006/relationships/customXml" Target="../ink/ink2014.xml"/><Relationship Id="rId1499" Type="http://schemas.openxmlformats.org/officeDocument/2006/relationships/image" Target="../media/image2256.png"/><Relationship Id="rId424" Type="http://schemas.openxmlformats.org/officeDocument/2006/relationships/customXml" Target="../ink/ink1787.xml"/><Relationship Id="rId631" Type="http://schemas.openxmlformats.org/officeDocument/2006/relationships/image" Target="../media/image1828.png"/><Relationship Id="rId729" Type="http://schemas.openxmlformats.org/officeDocument/2006/relationships/customXml" Target="../ink/ink1942.xml"/><Relationship Id="rId1054" Type="http://schemas.openxmlformats.org/officeDocument/2006/relationships/image" Target="../media/image2037.png"/><Relationship Id="rId1261" Type="http://schemas.openxmlformats.org/officeDocument/2006/relationships/customXml" Target="../ink/ink2214.xml"/><Relationship Id="rId1359" Type="http://schemas.openxmlformats.org/officeDocument/2006/relationships/image" Target="../media/image2187.png"/><Relationship Id="rId936" Type="http://schemas.openxmlformats.org/officeDocument/2006/relationships/customXml" Target="../ink/ink2048.xml"/><Relationship Id="rId1121" Type="http://schemas.openxmlformats.org/officeDocument/2006/relationships/customXml" Target="../ink/ink2143.xml"/><Relationship Id="rId1219" Type="http://schemas.openxmlformats.org/officeDocument/2006/relationships/customXml" Target="../ink/ink2193.xml"/><Relationship Id="rId1566" Type="http://schemas.openxmlformats.org/officeDocument/2006/relationships/image" Target="../media/image2288.png"/><Relationship Id="rId65" Type="http://schemas.openxmlformats.org/officeDocument/2006/relationships/customXml" Target="../ink/ink1606.xml"/><Relationship Id="rId1426" Type="http://schemas.openxmlformats.org/officeDocument/2006/relationships/customXml" Target="../ink/ink2298.xml"/><Relationship Id="rId281" Type="http://schemas.openxmlformats.org/officeDocument/2006/relationships/customXml" Target="../ink/ink1715.xml"/><Relationship Id="rId141" Type="http://schemas.openxmlformats.org/officeDocument/2006/relationships/customXml" Target="../ink/ink1644.xml"/><Relationship Id="rId379" Type="http://schemas.openxmlformats.org/officeDocument/2006/relationships/image" Target="../media/image1697.png"/><Relationship Id="rId586" Type="http://schemas.openxmlformats.org/officeDocument/2006/relationships/image" Target="../media/image1805.png"/><Relationship Id="rId793" Type="http://schemas.openxmlformats.org/officeDocument/2006/relationships/image" Target="../media/image1907.png"/><Relationship Id="rId7" Type="http://schemas.openxmlformats.org/officeDocument/2006/relationships/customXml" Target="../ink/ink1576.xml"/><Relationship Id="rId239" Type="http://schemas.openxmlformats.org/officeDocument/2006/relationships/customXml" Target="../ink/ink1694.xml"/><Relationship Id="rId446" Type="http://schemas.openxmlformats.org/officeDocument/2006/relationships/customXml" Target="../ink/ink1798.xml"/><Relationship Id="rId653" Type="http://schemas.openxmlformats.org/officeDocument/2006/relationships/image" Target="../media/image1839.png"/><Relationship Id="rId1076" Type="http://schemas.openxmlformats.org/officeDocument/2006/relationships/image" Target="../media/image2048.png"/><Relationship Id="rId1283" Type="http://schemas.openxmlformats.org/officeDocument/2006/relationships/customXml" Target="../ink/ink2225.xml"/><Relationship Id="rId1490" Type="http://schemas.openxmlformats.org/officeDocument/2006/relationships/customXml" Target="../ink/ink2331.xml"/><Relationship Id="rId306" Type="http://schemas.openxmlformats.org/officeDocument/2006/relationships/image" Target="../media/image1662.png"/><Relationship Id="rId860" Type="http://schemas.openxmlformats.org/officeDocument/2006/relationships/image" Target="../media/image1940.png"/><Relationship Id="rId958" Type="http://schemas.openxmlformats.org/officeDocument/2006/relationships/customXml" Target="../ink/ink2059.xml"/><Relationship Id="rId1143" Type="http://schemas.openxmlformats.org/officeDocument/2006/relationships/customXml" Target="../ink/ink2154.xml"/><Relationship Id="rId1588" Type="http://schemas.openxmlformats.org/officeDocument/2006/relationships/image" Target="../media/image2299.png"/><Relationship Id="rId87" Type="http://schemas.openxmlformats.org/officeDocument/2006/relationships/customXml" Target="../ink/ink1617.xml"/><Relationship Id="rId513" Type="http://schemas.openxmlformats.org/officeDocument/2006/relationships/customXml" Target="../ink/ink1832.xml"/><Relationship Id="rId720" Type="http://schemas.openxmlformats.org/officeDocument/2006/relationships/image" Target="../media/image1871.png"/><Relationship Id="rId818" Type="http://schemas.openxmlformats.org/officeDocument/2006/relationships/customXml" Target="../ink/ink1987.xml"/><Relationship Id="rId1350" Type="http://schemas.openxmlformats.org/officeDocument/2006/relationships/customXml" Target="../ink/ink2259.xml"/><Relationship Id="rId1448" Type="http://schemas.openxmlformats.org/officeDocument/2006/relationships/image" Target="../media/image2231.png"/><Relationship Id="rId1003" Type="http://schemas.openxmlformats.org/officeDocument/2006/relationships/image" Target="../media/image2012.png"/><Relationship Id="rId1210" Type="http://schemas.openxmlformats.org/officeDocument/2006/relationships/image" Target="../media/image2113.png"/><Relationship Id="rId1308" Type="http://schemas.openxmlformats.org/officeDocument/2006/relationships/customXml" Target="../ink/ink2238.xml"/><Relationship Id="rId1515" Type="http://schemas.openxmlformats.org/officeDocument/2006/relationships/image" Target="../media/image2264.png"/><Relationship Id="rId14" Type="http://schemas.openxmlformats.org/officeDocument/2006/relationships/image" Target="../media/image1516.png"/><Relationship Id="rId163" Type="http://schemas.openxmlformats.org/officeDocument/2006/relationships/customXml" Target="../ink/ink1655.xml"/><Relationship Id="rId370" Type="http://schemas.openxmlformats.org/officeDocument/2006/relationships/customXml" Target="../ink/ink1760.xml"/><Relationship Id="rId230" Type="http://schemas.openxmlformats.org/officeDocument/2006/relationships/image" Target="../media/image1624.png"/><Relationship Id="rId468" Type="http://schemas.openxmlformats.org/officeDocument/2006/relationships/customXml" Target="../ink/ink1809.xml"/><Relationship Id="rId675" Type="http://schemas.openxmlformats.org/officeDocument/2006/relationships/customXml" Target="../ink/ink1914.xml"/><Relationship Id="rId882" Type="http://schemas.openxmlformats.org/officeDocument/2006/relationships/image" Target="../media/image1951.png"/><Relationship Id="rId1098" Type="http://schemas.openxmlformats.org/officeDocument/2006/relationships/customXml" Target="../ink/ink2130.xml"/><Relationship Id="rId328" Type="http://schemas.openxmlformats.org/officeDocument/2006/relationships/image" Target="../media/image1673.png"/><Relationship Id="rId535" Type="http://schemas.openxmlformats.org/officeDocument/2006/relationships/customXml" Target="../ink/ink1843.xml"/><Relationship Id="rId742" Type="http://schemas.openxmlformats.org/officeDocument/2006/relationships/image" Target="../media/image1882.png"/><Relationship Id="rId1165" Type="http://schemas.openxmlformats.org/officeDocument/2006/relationships/image" Target="../media/image2090.png"/><Relationship Id="rId1372" Type="http://schemas.openxmlformats.org/officeDocument/2006/relationships/customXml" Target="../ink/ink2270.xml"/><Relationship Id="rId602" Type="http://schemas.openxmlformats.org/officeDocument/2006/relationships/customXml" Target="../ink/ink1877.xml"/><Relationship Id="rId1025" Type="http://schemas.openxmlformats.org/officeDocument/2006/relationships/image" Target="../media/image2023.png"/><Relationship Id="rId1232" Type="http://schemas.openxmlformats.org/officeDocument/2006/relationships/image" Target="../media/image2124.png"/><Relationship Id="rId907" Type="http://schemas.openxmlformats.org/officeDocument/2006/relationships/image" Target="../media/image1963.png"/><Relationship Id="rId1537" Type="http://schemas.openxmlformats.org/officeDocument/2006/relationships/customXml" Target="../ink/ink2355.xml"/><Relationship Id="rId36" Type="http://schemas.openxmlformats.org/officeDocument/2006/relationships/image" Target="../media/image1526.png"/><Relationship Id="rId185" Type="http://schemas.openxmlformats.org/officeDocument/2006/relationships/customXml" Target="../ink/ink1666.xml"/><Relationship Id="rId392" Type="http://schemas.openxmlformats.org/officeDocument/2006/relationships/customXml" Target="../ink/ink1771.xml"/><Relationship Id="rId697" Type="http://schemas.openxmlformats.org/officeDocument/2006/relationships/image" Target="../media/image1860.png"/><Relationship Id="rId252" Type="http://schemas.openxmlformats.org/officeDocument/2006/relationships/image" Target="../media/image1635.png"/><Relationship Id="rId1187" Type="http://schemas.openxmlformats.org/officeDocument/2006/relationships/customXml" Target="../ink/ink2177.xml"/><Relationship Id="rId112" Type="http://schemas.openxmlformats.org/officeDocument/2006/relationships/image" Target="../media/image1564.png"/><Relationship Id="rId557" Type="http://schemas.openxmlformats.org/officeDocument/2006/relationships/customXml" Target="../ink/ink1854.xml"/><Relationship Id="rId764" Type="http://schemas.openxmlformats.org/officeDocument/2006/relationships/image" Target="../media/image1893.png"/><Relationship Id="rId971" Type="http://schemas.openxmlformats.org/officeDocument/2006/relationships/image" Target="../media/image1995.png"/><Relationship Id="rId1394" Type="http://schemas.openxmlformats.org/officeDocument/2006/relationships/customXml" Target="../ink/ink2281.xml"/><Relationship Id="rId417" Type="http://schemas.openxmlformats.org/officeDocument/2006/relationships/image" Target="../media/image1717.png"/><Relationship Id="rId624" Type="http://schemas.openxmlformats.org/officeDocument/2006/relationships/customXml" Target="../ink/ink1888.xml"/><Relationship Id="rId831" Type="http://schemas.openxmlformats.org/officeDocument/2006/relationships/customXml" Target="../ink/ink1995.xml"/><Relationship Id="rId1047" Type="http://schemas.openxmlformats.org/officeDocument/2006/relationships/customXml" Target="../ink/ink2104.xml"/><Relationship Id="rId1254" Type="http://schemas.openxmlformats.org/officeDocument/2006/relationships/image" Target="../media/image2135.png"/><Relationship Id="rId1461" Type="http://schemas.openxmlformats.org/officeDocument/2006/relationships/customXml" Target="../ink/ink2316.xml"/><Relationship Id="rId929" Type="http://schemas.openxmlformats.org/officeDocument/2006/relationships/image" Target="../media/image1974.png"/><Relationship Id="rId1114" Type="http://schemas.openxmlformats.org/officeDocument/2006/relationships/customXml" Target="../ink/ink2139.xml"/><Relationship Id="rId1321" Type="http://schemas.openxmlformats.org/officeDocument/2006/relationships/image" Target="../media/image2168.png"/><Relationship Id="rId1559" Type="http://schemas.openxmlformats.org/officeDocument/2006/relationships/customXml" Target="../ink/ink2367.xml"/><Relationship Id="rId58" Type="http://schemas.openxmlformats.org/officeDocument/2006/relationships/image" Target="../media/image1537.png"/><Relationship Id="rId1419" Type="http://schemas.openxmlformats.org/officeDocument/2006/relationships/image" Target="../media/image2217.png"/><Relationship Id="rId274" Type="http://schemas.openxmlformats.org/officeDocument/2006/relationships/image" Target="../media/image1646.png"/><Relationship Id="rId481" Type="http://schemas.openxmlformats.org/officeDocument/2006/relationships/image" Target="../media/image1752.png"/><Relationship Id="rId134" Type="http://schemas.openxmlformats.org/officeDocument/2006/relationships/image" Target="../media/image1575.png"/><Relationship Id="rId579" Type="http://schemas.openxmlformats.org/officeDocument/2006/relationships/customXml" Target="../ink/ink1865.xml"/><Relationship Id="rId786" Type="http://schemas.openxmlformats.org/officeDocument/2006/relationships/image" Target="../media/image1904.png"/><Relationship Id="rId993" Type="http://schemas.openxmlformats.org/officeDocument/2006/relationships/image" Target="../media/image2006.png"/><Relationship Id="rId341" Type="http://schemas.openxmlformats.org/officeDocument/2006/relationships/customXml" Target="../ink/ink1745.xml"/><Relationship Id="rId439" Type="http://schemas.openxmlformats.org/officeDocument/2006/relationships/image" Target="../media/image1728.png"/><Relationship Id="rId646" Type="http://schemas.openxmlformats.org/officeDocument/2006/relationships/customXml" Target="../ink/ink1899.xml"/><Relationship Id="rId1069" Type="http://schemas.openxmlformats.org/officeDocument/2006/relationships/customXml" Target="../ink/ink2115.xml"/><Relationship Id="rId1276" Type="http://schemas.openxmlformats.org/officeDocument/2006/relationships/image" Target="../media/image2146.png"/><Relationship Id="rId1483" Type="http://schemas.openxmlformats.org/officeDocument/2006/relationships/image" Target="../media/image2248.png"/><Relationship Id="rId201" Type="http://schemas.openxmlformats.org/officeDocument/2006/relationships/customXml" Target="../ink/ink1675.xml"/><Relationship Id="rId506" Type="http://schemas.openxmlformats.org/officeDocument/2006/relationships/image" Target="../media/image1765.png"/><Relationship Id="rId853" Type="http://schemas.openxmlformats.org/officeDocument/2006/relationships/customXml" Target="../ink/ink2006.xml"/><Relationship Id="rId1136" Type="http://schemas.openxmlformats.org/officeDocument/2006/relationships/image" Target="../media/image2076.png"/><Relationship Id="rId713" Type="http://schemas.openxmlformats.org/officeDocument/2006/relationships/image" Target="../media/image1868.png"/><Relationship Id="rId920" Type="http://schemas.openxmlformats.org/officeDocument/2006/relationships/customXml" Target="../ink/ink2040.xml"/><Relationship Id="rId1343" Type="http://schemas.openxmlformats.org/officeDocument/2006/relationships/image" Target="../media/image2179.png"/><Relationship Id="rId1550" Type="http://schemas.openxmlformats.org/officeDocument/2006/relationships/image" Target="../media/image2280.png"/><Relationship Id="rId1203" Type="http://schemas.openxmlformats.org/officeDocument/2006/relationships/customXml" Target="../ink/ink2185.xml"/><Relationship Id="rId1410" Type="http://schemas.openxmlformats.org/officeDocument/2006/relationships/image" Target="../media/image2213.png"/><Relationship Id="rId1508" Type="http://schemas.openxmlformats.org/officeDocument/2006/relationships/customXml" Target="../ink/ink2340.xml"/><Relationship Id="rId296" Type="http://schemas.openxmlformats.org/officeDocument/2006/relationships/image" Target="../media/image1657.png"/><Relationship Id="rId156" Type="http://schemas.openxmlformats.org/officeDocument/2006/relationships/image" Target="../media/image1586.png"/><Relationship Id="rId363" Type="http://schemas.openxmlformats.org/officeDocument/2006/relationships/customXml" Target="../ink/ink1756.xml"/><Relationship Id="rId570" Type="http://schemas.openxmlformats.org/officeDocument/2006/relationships/image" Target="../media/image1797.png"/><Relationship Id="rId223" Type="http://schemas.openxmlformats.org/officeDocument/2006/relationships/customXml" Target="../ink/ink1686.xml"/><Relationship Id="rId430" Type="http://schemas.openxmlformats.org/officeDocument/2006/relationships/customXml" Target="../ink/ink1790.xml"/><Relationship Id="rId668" Type="http://schemas.openxmlformats.org/officeDocument/2006/relationships/customXml" Target="../ink/ink1910.xml"/><Relationship Id="rId875" Type="http://schemas.openxmlformats.org/officeDocument/2006/relationships/customXml" Target="../ink/ink2017.xml"/><Relationship Id="rId1060" Type="http://schemas.openxmlformats.org/officeDocument/2006/relationships/image" Target="../media/image2040.png"/><Relationship Id="rId1298" Type="http://schemas.openxmlformats.org/officeDocument/2006/relationships/customXml" Target="../ink/ink2233.xml"/><Relationship Id="rId528" Type="http://schemas.openxmlformats.org/officeDocument/2006/relationships/image" Target="../media/image1776.png"/><Relationship Id="rId735" Type="http://schemas.openxmlformats.org/officeDocument/2006/relationships/customXml" Target="../ink/ink1945.xml"/><Relationship Id="rId942" Type="http://schemas.openxmlformats.org/officeDocument/2006/relationships/customXml" Target="../ink/ink2051.xml"/><Relationship Id="rId1158" Type="http://schemas.openxmlformats.org/officeDocument/2006/relationships/customXml" Target="../ink/ink2162.xml"/><Relationship Id="rId1365" Type="http://schemas.openxmlformats.org/officeDocument/2006/relationships/image" Target="../media/image2190.png"/><Relationship Id="rId1572" Type="http://schemas.openxmlformats.org/officeDocument/2006/relationships/image" Target="../media/image2291.png"/><Relationship Id="rId1018" Type="http://schemas.openxmlformats.org/officeDocument/2006/relationships/customXml" Target="../ink/ink2089.xml"/><Relationship Id="rId1225" Type="http://schemas.openxmlformats.org/officeDocument/2006/relationships/customXml" Target="../ink/ink2196.xml"/><Relationship Id="rId1432" Type="http://schemas.openxmlformats.org/officeDocument/2006/relationships/image" Target="../media/image2223.png"/><Relationship Id="rId71" Type="http://schemas.openxmlformats.org/officeDocument/2006/relationships/customXml" Target="../ink/ink1609.xml"/><Relationship Id="rId802" Type="http://schemas.openxmlformats.org/officeDocument/2006/relationships/customXml" Target="../ink/ink1979.xml"/><Relationship Id="rId29" Type="http://schemas.openxmlformats.org/officeDocument/2006/relationships/customXml" Target="../ink/ink1587.xml"/><Relationship Id="rId178" Type="http://schemas.openxmlformats.org/officeDocument/2006/relationships/image" Target="../media/image1597.png"/><Relationship Id="rId385" Type="http://schemas.openxmlformats.org/officeDocument/2006/relationships/image" Target="../media/image1700.png"/><Relationship Id="rId592" Type="http://schemas.openxmlformats.org/officeDocument/2006/relationships/image" Target="../media/image1808.png"/><Relationship Id="rId245" Type="http://schemas.openxmlformats.org/officeDocument/2006/relationships/customXml" Target="../ink/ink1697.xml"/><Relationship Id="rId452" Type="http://schemas.openxmlformats.org/officeDocument/2006/relationships/customXml" Target="../ink/ink1801.xml"/><Relationship Id="rId897" Type="http://schemas.openxmlformats.org/officeDocument/2006/relationships/customXml" Target="../ink/ink2028.xml"/><Relationship Id="rId1082" Type="http://schemas.openxmlformats.org/officeDocument/2006/relationships/image" Target="../media/image2051.png"/><Relationship Id="rId105" Type="http://schemas.openxmlformats.org/officeDocument/2006/relationships/customXml" Target="../ink/ink1626.xml"/><Relationship Id="rId312" Type="http://schemas.openxmlformats.org/officeDocument/2006/relationships/image" Target="../media/image1665.png"/><Relationship Id="rId757" Type="http://schemas.openxmlformats.org/officeDocument/2006/relationships/customXml" Target="../ink/ink1956.xml"/><Relationship Id="rId964" Type="http://schemas.openxmlformats.org/officeDocument/2006/relationships/customXml" Target="../ink/ink2062.xml"/><Relationship Id="rId1387" Type="http://schemas.openxmlformats.org/officeDocument/2006/relationships/image" Target="../media/image2201.png"/><Relationship Id="rId93" Type="http://schemas.openxmlformats.org/officeDocument/2006/relationships/customXml" Target="../ink/ink1620.xml"/><Relationship Id="rId617" Type="http://schemas.openxmlformats.org/officeDocument/2006/relationships/image" Target="../media/image1821.png"/><Relationship Id="rId824" Type="http://schemas.openxmlformats.org/officeDocument/2006/relationships/image" Target="../media/image1923.png"/><Relationship Id="rId1247" Type="http://schemas.openxmlformats.org/officeDocument/2006/relationships/customXml" Target="../ink/ink2207.xml"/><Relationship Id="rId1454" Type="http://schemas.openxmlformats.org/officeDocument/2006/relationships/image" Target="../media/image2234.png"/><Relationship Id="rId1107" Type="http://schemas.openxmlformats.org/officeDocument/2006/relationships/customXml" Target="../ink/ink2135.xml"/><Relationship Id="rId1314" Type="http://schemas.openxmlformats.org/officeDocument/2006/relationships/customXml" Target="../ink/ink2241.xml"/><Relationship Id="rId1521" Type="http://schemas.openxmlformats.org/officeDocument/2006/relationships/image" Target="../media/image2267.png"/><Relationship Id="rId20" Type="http://schemas.openxmlformats.org/officeDocument/2006/relationships/image" Target="../media/image1519.png"/><Relationship Id="rId267" Type="http://schemas.openxmlformats.org/officeDocument/2006/relationships/customXml" Target="../ink/ink1708.xml"/><Relationship Id="rId474" Type="http://schemas.openxmlformats.org/officeDocument/2006/relationships/customXml" Target="../ink/ink1812.xml"/><Relationship Id="rId127" Type="http://schemas.openxmlformats.org/officeDocument/2006/relationships/customXml" Target="../ink/ink1637.xml"/><Relationship Id="rId681" Type="http://schemas.openxmlformats.org/officeDocument/2006/relationships/customXml" Target="../ink/ink1917.xml"/><Relationship Id="rId779" Type="http://schemas.openxmlformats.org/officeDocument/2006/relationships/customXml" Target="../ink/ink1967.xml"/><Relationship Id="rId986" Type="http://schemas.openxmlformats.org/officeDocument/2006/relationships/customXml" Target="../ink/ink2073.xml"/><Relationship Id="rId334" Type="http://schemas.openxmlformats.org/officeDocument/2006/relationships/image" Target="../media/image1676.png"/><Relationship Id="rId541" Type="http://schemas.openxmlformats.org/officeDocument/2006/relationships/customXml" Target="../ink/ink1846.xml"/><Relationship Id="rId639" Type="http://schemas.openxmlformats.org/officeDocument/2006/relationships/image" Target="../media/image1832.png"/><Relationship Id="rId1171" Type="http://schemas.openxmlformats.org/officeDocument/2006/relationships/image" Target="../media/image2093.png"/><Relationship Id="rId1269" Type="http://schemas.openxmlformats.org/officeDocument/2006/relationships/customXml" Target="../ink/ink2218.xml"/><Relationship Id="rId1476" Type="http://schemas.openxmlformats.org/officeDocument/2006/relationships/customXml" Target="../ink/ink2324.xml"/><Relationship Id="rId401" Type="http://schemas.openxmlformats.org/officeDocument/2006/relationships/image" Target="../media/image1708.png"/><Relationship Id="rId846" Type="http://schemas.openxmlformats.org/officeDocument/2006/relationships/image" Target="../media/image1933.png"/><Relationship Id="rId1031" Type="http://schemas.openxmlformats.org/officeDocument/2006/relationships/image" Target="../media/image2026.png"/><Relationship Id="rId1129" Type="http://schemas.openxmlformats.org/officeDocument/2006/relationships/customXml" Target="../ink/ink2147.xml"/><Relationship Id="rId706" Type="http://schemas.openxmlformats.org/officeDocument/2006/relationships/customXml" Target="../ink/ink1930.xml"/><Relationship Id="rId913" Type="http://schemas.openxmlformats.org/officeDocument/2006/relationships/image" Target="../media/image1966.png"/><Relationship Id="rId1336" Type="http://schemas.openxmlformats.org/officeDocument/2006/relationships/customXml" Target="../ink/ink2252.xml"/><Relationship Id="rId1543" Type="http://schemas.openxmlformats.org/officeDocument/2006/relationships/customXml" Target="../ink/ink2358.xml"/><Relationship Id="rId42" Type="http://schemas.openxmlformats.org/officeDocument/2006/relationships/image" Target="../media/image1529.png"/><Relationship Id="rId1403" Type="http://schemas.openxmlformats.org/officeDocument/2006/relationships/customXml" Target="../ink/ink2286.xml"/><Relationship Id="rId191" Type="http://schemas.openxmlformats.org/officeDocument/2006/relationships/image" Target="../media/image1604.png"/><Relationship Id="rId289" Type="http://schemas.openxmlformats.org/officeDocument/2006/relationships/customXml" Target="../ink/ink1719.xml"/><Relationship Id="rId496" Type="http://schemas.openxmlformats.org/officeDocument/2006/relationships/image" Target="../media/image1759.png"/><Relationship Id="rId149" Type="http://schemas.openxmlformats.org/officeDocument/2006/relationships/customXml" Target="../ink/ink1648.xml"/><Relationship Id="rId356" Type="http://schemas.openxmlformats.org/officeDocument/2006/relationships/image" Target="../media/image1686.png"/><Relationship Id="rId563" Type="http://schemas.openxmlformats.org/officeDocument/2006/relationships/customXml" Target="../ink/ink1857.xml"/><Relationship Id="rId770" Type="http://schemas.openxmlformats.org/officeDocument/2006/relationships/image" Target="../media/image1896.png"/><Relationship Id="rId1193" Type="http://schemas.openxmlformats.org/officeDocument/2006/relationships/customXml" Target="../ink/ink2180.xml"/><Relationship Id="rId216" Type="http://schemas.openxmlformats.org/officeDocument/2006/relationships/image" Target="../media/image1617.png"/><Relationship Id="rId423" Type="http://schemas.openxmlformats.org/officeDocument/2006/relationships/image" Target="../media/image1720.png"/><Relationship Id="rId868" Type="http://schemas.openxmlformats.org/officeDocument/2006/relationships/image" Target="../media/image1944.png"/><Relationship Id="rId1053" Type="http://schemas.openxmlformats.org/officeDocument/2006/relationships/customXml" Target="../ink/ink2107.xml"/><Relationship Id="rId1260" Type="http://schemas.openxmlformats.org/officeDocument/2006/relationships/image" Target="../media/image2138.png"/><Relationship Id="rId1498" Type="http://schemas.openxmlformats.org/officeDocument/2006/relationships/customXml" Target="../ink/ink2335.xml"/><Relationship Id="rId630" Type="http://schemas.openxmlformats.org/officeDocument/2006/relationships/customXml" Target="../ink/ink1891.xml"/><Relationship Id="rId728" Type="http://schemas.openxmlformats.org/officeDocument/2006/relationships/image" Target="../media/image1875.png"/><Relationship Id="rId935" Type="http://schemas.openxmlformats.org/officeDocument/2006/relationships/image" Target="../media/image1977.png"/><Relationship Id="rId1358" Type="http://schemas.openxmlformats.org/officeDocument/2006/relationships/customXml" Target="../ink/ink2263.xml"/><Relationship Id="rId1565" Type="http://schemas.openxmlformats.org/officeDocument/2006/relationships/customXml" Target="../ink/ink2370.xml"/><Relationship Id="rId64" Type="http://schemas.openxmlformats.org/officeDocument/2006/relationships/image" Target="../media/image1540.png"/><Relationship Id="rId1120" Type="http://schemas.openxmlformats.org/officeDocument/2006/relationships/image" Target="../media/image2068.png"/><Relationship Id="rId1218" Type="http://schemas.openxmlformats.org/officeDocument/2006/relationships/image" Target="../media/image2117.png"/><Relationship Id="rId1425" Type="http://schemas.openxmlformats.org/officeDocument/2006/relationships/image" Target="../media/image2220.png"/><Relationship Id="rId280" Type="http://schemas.openxmlformats.org/officeDocument/2006/relationships/image" Target="../media/image1649.png"/><Relationship Id="rId140" Type="http://schemas.openxmlformats.org/officeDocument/2006/relationships/image" Target="../media/image1578.png"/><Relationship Id="rId378" Type="http://schemas.openxmlformats.org/officeDocument/2006/relationships/customXml" Target="../ink/ink1764.xml"/><Relationship Id="rId585" Type="http://schemas.openxmlformats.org/officeDocument/2006/relationships/customXml" Target="../ink/ink1868.xml"/><Relationship Id="rId792" Type="http://schemas.openxmlformats.org/officeDocument/2006/relationships/customXml" Target="../ink/ink1974.xml"/><Relationship Id="rId6" Type="http://schemas.openxmlformats.org/officeDocument/2006/relationships/image" Target="../media/image1512.png"/><Relationship Id="rId238" Type="http://schemas.openxmlformats.org/officeDocument/2006/relationships/image" Target="../media/image1628.png"/><Relationship Id="rId445" Type="http://schemas.openxmlformats.org/officeDocument/2006/relationships/image" Target="../media/image1732.png"/><Relationship Id="rId652" Type="http://schemas.openxmlformats.org/officeDocument/2006/relationships/customXml" Target="../ink/ink1902.xml"/><Relationship Id="rId1075" Type="http://schemas.openxmlformats.org/officeDocument/2006/relationships/customXml" Target="../ink/ink2118.xml"/><Relationship Id="rId1282" Type="http://schemas.openxmlformats.org/officeDocument/2006/relationships/image" Target="../media/image2149.png"/><Relationship Id="rId305" Type="http://schemas.openxmlformats.org/officeDocument/2006/relationships/customXml" Target="../ink/ink1727.xml"/><Relationship Id="rId512" Type="http://schemas.openxmlformats.org/officeDocument/2006/relationships/image" Target="../media/image1768.png"/><Relationship Id="rId957" Type="http://schemas.openxmlformats.org/officeDocument/2006/relationships/image" Target="../media/image1988.png"/><Relationship Id="rId1142" Type="http://schemas.openxmlformats.org/officeDocument/2006/relationships/image" Target="../media/image2079.png"/><Relationship Id="rId1587" Type="http://schemas.openxmlformats.org/officeDocument/2006/relationships/customXml" Target="../ink/ink2381.xml"/><Relationship Id="rId86" Type="http://schemas.openxmlformats.org/officeDocument/2006/relationships/image" Target="../media/image1551.png"/><Relationship Id="rId817" Type="http://schemas.openxmlformats.org/officeDocument/2006/relationships/image" Target="../media/image1920.png"/><Relationship Id="rId1002" Type="http://schemas.openxmlformats.org/officeDocument/2006/relationships/customXml" Target="../ink/ink2081.xml"/><Relationship Id="rId1447" Type="http://schemas.openxmlformats.org/officeDocument/2006/relationships/customXml" Target="../ink/ink2309.xml"/><Relationship Id="rId1307" Type="http://schemas.openxmlformats.org/officeDocument/2006/relationships/image" Target="../media/image2161.png"/><Relationship Id="rId1514" Type="http://schemas.openxmlformats.org/officeDocument/2006/relationships/customXml" Target="../ink/ink2343.xml"/><Relationship Id="rId13" Type="http://schemas.openxmlformats.org/officeDocument/2006/relationships/customXml" Target="../ink/ink1579.xml"/><Relationship Id="rId162" Type="http://schemas.openxmlformats.org/officeDocument/2006/relationships/image" Target="../media/image1589.png"/><Relationship Id="rId467" Type="http://schemas.openxmlformats.org/officeDocument/2006/relationships/image" Target="../media/image1744.png"/><Relationship Id="rId1097" Type="http://schemas.openxmlformats.org/officeDocument/2006/relationships/image" Target="../media/image2058.png"/><Relationship Id="rId674" Type="http://schemas.openxmlformats.org/officeDocument/2006/relationships/image" Target="../media/image1849.png"/><Relationship Id="rId881" Type="http://schemas.openxmlformats.org/officeDocument/2006/relationships/customXml" Target="../ink/ink2020.xml"/><Relationship Id="rId979" Type="http://schemas.openxmlformats.org/officeDocument/2006/relationships/image" Target="../media/image1999.png"/><Relationship Id="rId327" Type="http://schemas.openxmlformats.org/officeDocument/2006/relationships/customXml" Target="../ink/ink1738.xml"/><Relationship Id="rId534" Type="http://schemas.openxmlformats.org/officeDocument/2006/relationships/image" Target="../media/image1779.png"/><Relationship Id="rId741" Type="http://schemas.openxmlformats.org/officeDocument/2006/relationships/customXml" Target="../ink/ink1948.xml"/><Relationship Id="rId839" Type="http://schemas.openxmlformats.org/officeDocument/2006/relationships/customXml" Target="../ink/ink1999.xml"/><Relationship Id="rId1164" Type="http://schemas.openxmlformats.org/officeDocument/2006/relationships/customXml" Target="../ink/ink2165.xml"/><Relationship Id="rId1371" Type="http://schemas.openxmlformats.org/officeDocument/2006/relationships/image" Target="../media/image2193.png"/><Relationship Id="rId1469" Type="http://schemas.openxmlformats.org/officeDocument/2006/relationships/image" Target="../media/image2241.png"/><Relationship Id="rId601" Type="http://schemas.openxmlformats.org/officeDocument/2006/relationships/image" Target="../media/image1813.png"/><Relationship Id="rId1024" Type="http://schemas.openxmlformats.org/officeDocument/2006/relationships/customXml" Target="../ink/ink2092.xml"/><Relationship Id="rId1231" Type="http://schemas.openxmlformats.org/officeDocument/2006/relationships/customXml" Target="../ink/ink2199.xml"/><Relationship Id="rId906" Type="http://schemas.openxmlformats.org/officeDocument/2006/relationships/customXml" Target="../ink/ink2033.xml"/><Relationship Id="rId1329" Type="http://schemas.openxmlformats.org/officeDocument/2006/relationships/image" Target="../media/image2172.png"/><Relationship Id="rId1536" Type="http://schemas.openxmlformats.org/officeDocument/2006/relationships/customXml" Target="../ink/ink2354.xml"/><Relationship Id="rId35" Type="http://schemas.openxmlformats.org/officeDocument/2006/relationships/customXml" Target="../ink/ink1591.xml"/><Relationship Id="rId184" Type="http://schemas.openxmlformats.org/officeDocument/2006/relationships/image" Target="../media/image1601.png"/><Relationship Id="rId391" Type="http://schemas.openxmlformats.org/officeDocument/2006/relationships/image" Target="../media/image1703.png"/><Relationship Id="rId251" Type="http://schemas.openxmlformats.org/officeDocument/2006/relationships/customXml" Target="../ink/ink1700.xml"/><Relationship Id="rId489" Type="http://schemas.openxmlformats.org/officeDocument/2006/relationships/image" Target="../media/image1756.png"/><Relationship Id="rId696" Type="http://schemas.openxmlformats.org/officeDocument/2006/relationships/customXml" Target="../ink/ink1925.xml"/><Relationship Id="rId349" Type="http://schemas.openxmlformats.org/officeDocument/2006/relationships/customXml" Target="../ink/ink1749.xml"/><Relationship Id="rId556" Type="http://schemas.openxmlformats.org/officeDocument/2006/relationships/image" Target="../media/image1790.png"/><Relationship Id="rId763" Type="http://schemas.openxmlformats.org/officeDocument/2006/relationships/customXml" Target="../ink/ink1959.xml"/><Relationship Id="rId1186" Type="http://schemas.openxmlformats.org/officeDocument/2006/relationships/customXml" Target="../ink/ink2176.xml"/><Relationship Id="rId1393" Type="http://schemas.openxmlformats.org/officeDocument/2006/relationships/image" Target="../media/image2204.png"/><Relationship Id="rId111" Type="http://schemas.openxmlformats.org/officeDocument/2006/relationships/customXml" Target="../ink/ink1629.xml"/><Relationship Id="rId209" Type="http://schemas.openxmlformats.org/officeDocument/2006/relationships/customXml" Target="../ink/ink1679.xml"/><Relationship Id="rId416" Type="http://schemas.openxmlformats.org/officeDocument/2006/relationships/customXml" Target="../ink/ink1783.xml"/><Relationship Id="rId970" Type="http://schemas.openxmlformats.org/officeDocument/2006/relationships/customXml" Target="../ink/ink2065.xml"/><Relationship Id="rId1046" Type="http://schemas.openxmlformats.org/officeDocument/2006/relationships/image" Target="../media/image2033.png"/><Relationship Id="rId1253" Type="http://schemas.openxmlformats.org/officeDocument/2006/relationships/customXml" Target="../ink/ink2210.xml"/><Relationship Id="rId623" Type="http://schemas.openxmlformats.org/officeDocument/2006/relationships/image" Target="../media/image1824.png"/><Relationship Id="rId830" Type="http://schemas.openxmlformats.org/officeDocument/2006/relationships/image" Target="../media/image1925.png"/><Relationship Id="rId928" Type="http://schemas.openxmlformats.org/officeDocument/2006/relationships/customXml" Target="../ink/ink2044.xml"/><Relationship Id="rId1460" Type="http://schemas.openxmlformats.org/officeDocument/2006/relationships/image" Target="../media/image2237.png"/><Relationship Id="rId1558" Type="http://schemas.openxmlformats.org/officeDocument/2006/relationships/image" Target="../media/image2284.png"/><Relationship Id="rId57" Type="http://schemas.openxmlformats.org/officeDocument/2006/relationships/customXml" Target="../ink/ink1602.xml"/><Relationship Id="rId1113" Type="http://schemas.openxmlformats.org/officeDocument/2006/relationships/image" Target="../media/image2065.png"/><Relationship Id="rId1320" Type="http://schemas.openxmlformats.org/officeDocument/2006/relationships/customXml" Target="../ink/ink2244.xml"/><Relationship Id="rId1418" Type="http://schemas.openxmlformats.org/officeDocument/2006/relationships/customXml" Target="../ink/ink2294.xml"/><Relationship Id="rId273" Type="http://schemas.openxmlformats.org/officeDocument/2006/relationships/customXml" Target="../ink/ink1711.xml"/><Relationship Id="rId480" Type="http://schemas.openxmlformats.org/officeDocument/2006/relationships/customXml" Target="../ink/ink1815.xml"/><Relationship Id="rId133" Type="http://schemas.openxmlformats.org/officeDocument/2006/relationships/customXml" Target="../ink/ink1640.xml"/><Relationship Id="rId340" Type="http://schemas.openxmlformats.org/officeDocument/2006/relationships/image" Target="../media/image1678.png"/><Relationship Id="rId578" Type="http://schemas.openxmlformats.org/officeDocument/2006/relationships/image" Target="../media/image1801.png"/><Relationship Id="rId785" Type="http://schemas.openxmlformats.org/officeDocument/2006/relationships/customXml" Target="../ink/ink1970.xml"/><Relationship Id="rId992" Type="http://schemas.openxmlformats.org/officeDocument/2006/relationships/customXml" Target="../ink/ink2076.xml"/><Relationship Id="rId200" Type="http://schemas.openxmlformats.org/officeDocument/2006/relationships/image" Target="../media/image1608.png"/><Relationship Id="rId438" Type="http://schemas.openxmlformats.org/officeDocument/2006/relationships/customXml" Target="../ink/ink1794.xml"/><Relationship Id="rId645" Type="http://schemas.openxmlformats.org/officeDocument/2006/relationships/image" Target="../media/image1835.png"/><Relationship Id="rId852" Type="http://schemas.openxmlformats.org/officeDocument/2006/relationships/image" Target="../media/image1936.png"/><Relationship Id="rId1068" Type="http://schemas.openxmlformats.org/officeDocument/2006/relationships/image" Target="../media/image2044.png"/><Relationship Id="rId1275" Type="http://schemas.openxmlformats.org/officeDocument/2006/relationships/customXml" Target="../ink/ink2221.xml"/><Relationship Id="rId1482" Type="http://schemas.openxmlformats.org/officeDocument/2006/relationships/customXml" Target="../ink/ink2327.xml"/><Relationship Id="rId505" Type="http://schemas.openxmlformats.org/officeDocument/2006/relationships/customXml" Target="../ink/ink1828.xml"/><Relationship Id="rId712" Type="http://schemas.openxmlformats.org/officeDocument/2006/relationships/customXml" Target="../ink/ink1933.xml"/><Relationship Id="rId1135" Type="http://schemas.openxmlformats.org/officeDocument/2006/relationships/customXml" Target="../ink/ink2150.xml"/><Relationship Id="rId1342" Type="http://schemas.openxmlformats.org/officeDocument/2006/relationships/customXml" Target="../ink/ink2255.xml"/><Relationship Id="rId79" Type="http://schemas.openxmlformats.org/officeDocument/2006/relationships/customXml" Target="../ink/ink1613.xml"/><Relationship Id="rId1202" Type="http://schemas.openxmlformats.org/officeDocument/2006/relationships/image" Target="../media/image2108.png"/><Relationship Id="rId1507" Type="http://schemas.openxmlformats.org/officeDocument/2006/relationships/image" Target="../media/image2260.png"/><Relationship Id="rId295" Type="http://schemas.openxmlformats.org/officeDocument/2006/relationships/customXml" Target="../ink/ink1722.xml"/><Relationship Id="rId155" Type="http://schemas.openxmlformats.org/officeDocument/2006/relationships/customXml" Target="../ink/ink1651.xml"/><Relationship Id="rId362" Type="http://schemas.openxmlformats.org/officeDocument/2006/relationships/image" Target="../media/image1689.png"/><Relationship Id="rId1297" Type="http://schemas.openxmlformats.org/officeDocument/2006/relationships/image" Target="../media/image2156.png"/><Relationship Id="rId222" Type="http://schemas.openxmlformats.org/officeDocument/2006/relationships/image" Target="../media/image1620.png"/><Relationship Id="rId667" Type="http://schemas.openxmlformats.org/officeDocument/2006/relationships/image" Target="../media/image1846.png"/><Relationship Id="rId874" Type="http://schemas.openxmlformats.org/officeDocument/2006/relationships/image" Target="../media/image1947.png"/><Relationship Id="rId527" Type="http://schemas.openxmlformats.org/officeDocument/2006/relationships/customXml" Target="../ink/ink1839.xml"/><Relationship Id="rId734" Type="http://schemas.openxmlformats.org/officeDocument/2006/relationships/image" Target="../media/image1878.png"/><Relationship Id="rId941" Type="http://schemas.openxmlformats.org/officeDocument/2006/relationships/image" Target="../media/image1980.png"/><Relationship Id="rId1157" Type="http://schemas.openxmlformats.org/officeDocument/2006/relationships/image" Target="../media/image2086.png"/><Relationship Id="rId1364" Type="http://schemas.openxmlformats.org/officeDocument/2006/relationships/customXml" Target="../ink/ink2266.xml"/><Relationship Id="rId1571" Type="http://schemas.openxmlformats.org/officeDocument/2006/relationships/customXml" Target="../ink/ink2373.xml"/><Relationship Id="rId70" Type="http://schemas.openxmlformats.org/officeDocument/2006/relationships/image" Target="../media/image1543.png"/><Relationship Id="rId801" Type="http://schemas.openxmlformats.org/officeDocument/2006/relationships/image" Target="../media/image1912.png"/><Relationship Id="rId1017" Type="http://schemas.openxmlformats.org/officeDocument/2006/relationships/image" Target="../media/image2019.png"/><Relationship Id="rId1224" Type="http://schemas.openxmlformats.org/officeDocument/2006/relationships/image" Target="../media/image2120.png"/><Relationship Id="rId1431" Type="http://schemas.openxmlformats.org/officeDocument/2006/relationships/customXml" Target="../ink/ink2301.xml"/><Relationship Id="rId1529" Type="http://schemas.openxmlformats.org/officeDocument/2006/relationships/image" Target="../media/image2271.png"/><Relationship Id="rId28" Type="http://schemas.openxmlformats.org/officeDocument/2006/relationships/image" Target="../media/image1523.png"/><Relationship Id="rId177" Type="http://schemas.openxmlformats.org/officeDocument/2006/relationships/customXml" Target="../ink/ink1662.xml"/><Relationship Id="rId384" Type="http://schemas.openxmlformats.org/officeDocument/2006/relationships/customXml" Target="../ink/ink1767.xml"/><Relationship Id="rId591" Type="http://schemas.openxmlformats.org/officeDocument/2006/relationships/customXml" Target="../ink/ink1871.xml"/><Relationship Id="rId244" Type="http://schemas.openxmlformats.org/officeDocument/2006/relationships/image" Target="../media/image1631.png"/><Relationship Id="rId689" Type="http://schemas.openxmlformats.org/officeDocument/2006/relationships/image" Target="../media/image1856.png"/><Relationship Id="rId896" Type="http://schemas.openxmlformats.org/officeDocument/2006/relationships/image" Target="../media/image1958.png"/><Relationship Id="rId1081" Type="http://schemas.openxmlformats.org/officeDocument/2006/relationships/customXml" Target="../ink/ink2121.xml"/><Relationship Id="rId451" Type="http://schemas.openxmlformats.org/officeDocument/2006/relationships/image" Target="../media/image1735.png"/><Relationship Id="rId549" Type="http://schemas.openxmlformats.org/officeDocument/2006/relationships/customXml" Target="../ink/ink1850.xml"/><Relationship Id="rId756" Type="http://schemas.openxmlformats.org/officeDocument/2006/relationships/image" Target="../media/image1889.png"/><Relationship Id="rId1179" Type="http://schemas.openxmlformats.org/officeDocument/2006/relationships/image" Target="../media/image2097.png"/><Relationship Id="rId1386" Type="http://schemas.openxmlformats.org/officeDocument/2006/relationships/customXml" Target="../ink/ink2277.xml"/><Relationship Id="rId104" Type="http://schemas.openxmlformats.org/officeDocument/2006/relationships/image" Target="../media/image1560.png"/><Relationship Id="rId311" Type="http://schemas.openxmlformats.org/officeDocument/2006/relationships/customXml" Target="../ink/ink1730.xml"/><Relationship Id="rId409" Type="http://schemas.openxmlformats.org/officeDocument/2006/relationships/image" Target="../media/image1713.png"/><Relationship Id="rId963" Type="http://schemas.openxmlformats.org/officeDocument/2006/relationships/image" Target="../media/image1991.png"/><Relationship Id="rId1039" Type="http://schemas.openxmlformats.org/officeDocument/2006/relationships/customXml" Target="../ink/ink2100.xml"/><Relationship Id="rId1246" Type="http://schemas.openxmlformats.org/officeDocument/2006/relationships/image" Target="../media/image2131.png"/><Relationship Id="rId92" Type="http://schemas.openxmlformats.org/officeDocument/2006/relationships/image" Target="../media/image1554.png"/><Relationship Id="rId616" Type="http://schemas.openxmlformats.org/officeDocument/2006/relationships/customXml" Target="../ink/ink1884.xml"/><Relationship Id="rId823" Type="http://schemas.openxmlformats.org/officeDocument/2006/relationships/customXml" Target="../ink/ink1990.xml"/><Relationship Id="rId1453" Type="http://schemas.openxmlformats.org/officeDocument/2006/relationships/customXml" Target="../ink/ink2312.xml"/><Relationship Id="rId1106" Type="http://schemas.openxmlformats.org/officeDocument/2006/relationships/image" Target="../media/image2062.png"/><Relationship Id="rId1313" Type="http://schemas.openxmlformats.org/officeDocument/2006/relationships/image" Target="../media/image2164.png"/><Relationship Id="rId1520" Type="http://schemas.openxmlformats.org/officeDocument/2006/relationships/customXml" Target="../ink/ink2346.xml"/><Relationship Id="rId199" Type="http://schemas.openxmlformats.org/officeDocument/2006/relationships/customXml" Target="../ink/ink1674.xml"/><Relationship Id="rId266" Type="http://schemas.openxmlformats.org/officeDocument/2006/relationships/image" Target="../media/image1642.png"/><Relationship Id="rId473" Type="http://schemas.openxmlformats.org/officeDocument/2006/relationships/image" Target="../media/image1747.png"/><Relationship Id="rId680" Type="http://schemas.openxmlformats.org/officeDocument/2006/relationships/image" Target="../media/image1852.png"/><Relationship Id="rId126" Type="http://schemas.openxmlformats.org/officeDocument/2006/relationships/image" Target="../media/image1571.png"/><Relationship Id="rId333" Type="http://schemas.openxmlformats.org/officeDocument/2006/relationships/customXml" Target="../ink/ink1741.xml"/><Relationship Id="rId540" Type="http://schemas.openxmlformats.org/officeDocument/2006/relationships/image" Target="../media/image1782.png"/><Relationship Id="rId778" Type="http://schemas.openxmlformats.org/officeDocument/2006/relationships/image" Target="../media/image1900.png"/><Relationship Id="rId985" Type="http://schemas.openxmlformats.org/officeDocument/2006/relationships/image" Target="../media/image2002.png"/><Relationship Id="rId1170" Type="http://schemas.openxmlformats.org/officeDocument/2006/relationships/customXml" Target="../ink/ink2168.xml"/><Relationship Id="rId638" Type="http://schemas.openxmlformats.org/officeDocument/2006/relationships/customXml" Target="../ink/ink1895.xml"/><Relationship Id="rId845" Type="http://schemas.openxmlformats.org/officeDocument/2006/relationships/customXml" Target="../ink/ink2002.xml"/><Relationship Id="rId1030" Type="http://schemas.openxmlformats.org/officeDocument/2006/relationships/customXml" Target="../ink/ink2095.xml"/><Relationship Id="rId1268" Type="http://schemas.openxmlformats.org/officeDocument/2006/relationships/image" Target="../media/image2142.png"/><Relationship Id="rId1475" Type="http://schemas.openxmlformats.org/officeDocument/2006/relationships/image" Target="../media/image2244.png"/><Relationship Id="rId400" Type="http://schemas.openxmlformats.org/officeDocument/2006/relationships/customXml" Target="../ink/ink1775.xml"/><Relationship Id="rId705" Type="http://schemas.openxmlformats.org/officeDocument/2006/relationships/image" Target="../media/image1864.png"/><Relationship Id="rId1128" Type="http://schemas.openxmlformats.org/officeDocument/2006/relationships/image" Target="../media/image2072.png"/><Relationship Id="rId1335" Type="http://schemas.openxmlformats.org/officeDocument/2006/relationships/image" Target="../media/image2175.png"/><Relationship Id="rId1542" Type="http://schemas.openxmlformats.org/officeDocument/2006/relationships/image" Target="../media/image2277.png"/><Relationship Id="rId912" Type="http://schemas.openxmlformats.org/officeDocument/2006/relationships/customXml" Target="../ink/ink2036.xml"/><Relationship Id="rId41" Type="http://schemas.openxmlformats.org/officeDocument/2006/relationships/customXml" Target="../ink/ink1594.xml"/><Relationship Id="rId1402" Type="http://schemas.openxmlformats.org/officeDocument/2006/relationships/image" Target="../media/image2208.png"/><Relationship Id="rId190" Type="http://schemas.openxmlformats.org/officeDocument/2006/relationships/customXml" Target="../ink/ink1669.xml"/><Relationship Id="rId288" Type="http://schemas.openxmlformats.org/officeDocument/2006/relationships/image" Target="../media/image1653.png"/><Relationship Id="rId495" Type="http://schemas.openxmlformats.org/officeDocument/2006/relationships/customXml" Target="../ink/ink1823.xml"/><Relationship Id="rId148" Type="http://schemas.openxmlformats.org/officeDocument/2006/relationships/image" Target="../media/image1582.png"/><Relationship Id="rId355" Type="http://schemas.openxmlformats.org/officeDocument/2006/relationships/customXml" Target="../ink/ink1752.xml"/><Relationship Id="rId562" Type="http://schemas.openxmlformats.org/officeDocument/2006/relationships/image" Target="../media/image1793.png"/><Relationship Id="rId1192" Type="http://schemas.openxmlformats.org/officeDocument/2006/relationships/image" Target="../media/image2103.png"/><Relationship Id="rId215" Type="http://schemas.openxmlformats.org/officeDocument/2006/relationships/customXml" Target="../ink/ink1682.xml"/><Relationship Id="rId422" Type="http://schemas.openxmlformats.org/officeDocument/2006/relationships/customXml" Target="../ink/ink1786.xml"/><Relationship Id="rId867" Type="http://schemas.openxmlformats.org/officeDocument/2006/relationships/customXml" Target="../ink/ink2013.xml"/><Relationship Id="rId1052" Type="http://schemas.openxmlformats.org/officeDocument/2006/relationships/image" Target="../media/image2036.png"/><Relationship Id="rId1497" Type="http://schemas.openxmlformats.org/officeDocument/2006/relationships/image" Target="../media/image2255.png"/><Relationship Id="rId727" Type="http://schemas.openxmlformats.org/officeDocument/2006/relationships/customXml" Target="../ink/ink1941.xml"/><Relationship Id="rId934" Type="http://schemas.openxmlformats.org/officeDocument/2006/relationships/customXml" Target="../ink/ink2047.xml"/><Relationship Id="rId1357" Type="http://schemas.openxmlformats.org/officeDocument/2006/relationships/image" Target="../media/image2186.png"/><Relationship Id="rId1564" Type="http://schemas.openxmlformats.org/officeDocument/2006/relationships/image" Target="../media/image2287.png"/><Relationship Id="rId63" Type="http://schemas.openxmlformats.org/officeDocument/2006/relationships/customXml" Target="../ink/ink1605.xml"/><Relationship Id="rId1217" Type="http://schemas.openxmlformats.org/officeDocument/2006/relationships/customXml" Target="../ink/ink2192.xml"/><Relationship Id="rId1424" Type="http://schemas.openxmlformats.org/officeDocument/2006/relationships/customXml" Target="../ink/ink2297.xml"/><Relationship Id="rId377" Type="http://schemas.openxmlformats.org/officeDocument/2006/relationships/image" Target="../media/image1696.png"/><Relationship Id="rId584" Type="http://schemas.openxmlformats.org/officeDocument/2006/relationships/image" Target="../media/image1804.png"/><Relationship Id="rId5" Type="http://schemas.openxmlformats.org/officeDocument/2006/relationships/customXml" Target="../ink/ink1575.xml"/><Relationship Id="rId237" Type="http://schemas.openxmlformats.org/officeDocument/2006/relationships/customXml" Target="../ink/ink1693.xml"/><Relationship Id="rId791" Type="http://schemas.openxmlformats.org/officeDocument/2006/relationships/customXml" Target="../ink/ink1973.xml"/><Relationship Id="rId889" Type="http://schemas.openxmlformats.org/officeDocument/2006/relationships/customXml" Target="../ink/ink2024.xml"/><Relationship Id="rId1074" Type="http://schemas.openxmlformats.org/officeDocument/2006/relationships/image" Target="../media/image2047.png"/><Relationship Id="rId444" Type="http://schemas.openxmlformats.org/officeDocument/2006/relationships/customXml" Target="../ink/ink1797.xml"/><Relationship Id="rId651" Type="http://schemas.openxmlformats.org/officeDocument/2006/relationships/image" Target="../media/image1838.png"/><Relationship Id="rId749" Type="http://schemas.openxmlformats.org/officeDocument/2006/relationships/customXml" Target="../ink/ink1952.xml"/><Relationship Id="rId1281" Type="http://schemas.openxmlformats.org/officeDocument/2006/relationships/customXml" Target="../ink/ink2224.xml"/><Relationship Id="rId1379" Type="http://schemas.openxmlformats.org/officeDocument/2006/relationships/image" Target="../media/image2197.png"/><Relationship Id="rId1586" Type="http://schemas.openxmlformats.org/officeDocument/2006/relationships/image" Target="../media/image2298.png"/><Relationship Id="rId304" Type="http://schemas.openxmlformats.org/officeDocument/2006/relationships/image" Target="../media/image1661.png"/><Relationship Id="rId511" Type="http://schemas.openxmlformats.org/officeDocument/2006/relationships/customXml" Target="../ink/ink1831.xml"/><Relationship Id="rId609" Type="http://schemas.openxmlformats.org/officeDocument/2006/relationships/image" Target="../media/image1817.png"/><Relationship Id="rId956" Type="http://schemas.openxmlformats.org/officeDocument/2006/relationships/customXml" Target="../ink/ink2058.xml"/><Relationship Id="rId1141" Type="http://schemas.openxmlformats.org/officeDocument/2006/relationships/customXml" Target="../ink/ink2153.xml"/><Relationship Id="rId1239" Type="http://schemas.openxmlformats.org/officeDocument/2006/relationships/customXml" Target="../ink/ink2203.xml"/><Relationship Id="rId85" Type="http://schemas.openxmlformats.org/officeDocument/2006/relationships/customXml" Target="../ink/ink1616.xml"/><Relationship Id="rId816" Type="http://schemas.openxmlformats.org/officeDocument/2006/relationships/customXml" Target="../ink/ink1986.xml"/><Relationship Id="rId1001" Type="http://schemas.openxmlformats.org/officeDocument/2006/relationships/image" Target="../media/image2011.png"/><Relationship Id="rId1446" Type="http://schemas.openxmlformats.org/officeDocument/2006/relationships/image" Target="../media/image2230.png"/><Relationship Id="rId1306" Type="http://schemas.openxmlformats.org/officeDocument/2006/relationships/customXml" Target="../ink/ink2237.xml"/><Relationship Id="rId1513" Type="http://schemas.openxmlformats.org/officeDocument/2006/relationships/image" Target="../media/image2263.png"/><Relationship Id="rId12" Type="http://schemas.openxmlformats.org/officeDocument/2006/relationships/image" Target="../media/image1515.png"/><Relationship Id="rId161" Type="http://schemas.openxmlformats.org/officeDocument/2006/relationships/customXml" Target="../ink/ink1654.xml"/><Relationship Id="rId399" Type="http://schemas.openxmlformats.org/officeDocument/2006/relationships/image" Target="../media/image1707.png"/><Relationship Id="rId259" Type="http://schemas.openxmlformats.org/officeDocument/2006/relationships/customXml" Target="../ink/ink1704.xml"/><Relationship Id="rId466" Type="http://schemas.openxmlformats.org/officeDocument/2006/relationships/customXml" Target="../ink/ink1808.xml"/><Relationship Id="rId673" Type="http://schemas.openxmlformats.org/officeDocument/2006/relationships/customXml" Target="../ink/ink1913.xml"/><Relationship Id="rId880" Type="http://schemas.openxmlformats.org/officeDocument/2006/relationships/image" Target="../media/image1950.png"/><Relationship Id="rId1096" Type="http://schemas.openxmlformats.org/officeDocument/2006/relationships/customXml" Target="../ink/ink2129.xml"/><Relationship Id="rId119" Type="http://schemas.openxmlformats.org/officeDocument/2006/relationships/customXml" Target="../ink/ink1633.xml"/><Relationship Id="rId326" Type="http://schemas.openxmlformats.org/officeDocument/2006/relationships/image" Target="../media/image1672.png"/><Relationship Id="rId533" Type="http://schemas.openxmlformats.org/officeDocument/2006/relationships/customXml" Target="../ink/ink1842.xml"/><Relationship Id="rId978" Type="http://schemas.openxmlformats.org/officeDocument/2006/relationships/customXml" Target="../ink/ink2069.xml"/><Relationship Id="rId1163" Type="http://schemas.openxmlformats.org/officeDocument/2006/relationships/image" Target="../media/image2089.png"/><Relationship Id="rId1370" Type="http://schemas.openxmlformats.org/officeDocument/2006/relationships/customXml" Target="../ink/ink2269.xml"/><Relationship Id="rId740" Type="http://schemas.openxmlformats.org/officeDocument/2006/relationships/image" Target="../media/image1881.png"/><Relationship Id="rId838" Type="http://schemas.openxmlformats.org/officeDocument/2006/relationships/image" Target="../media/image1929.png"/><Relationship Id="rId1023" Type="http://schemas.openxmlformats.org/officeDocument/2006/relationships/image" Target="../media/image2022.png"/><Relationship Id="rId1468" Type="http://schemas.openxmlformats.org/officeDocument/2006/relationships/customXml" Target="../ink/ink2320.xml"/><Relationship Id="rId172" Type="http://schemas.openxmlformats.org/officeDocument/2006/relationships/image" Target="../media/image1594.png"/><Relationship Id="rId477" Type="http://schemas.openxmlformats.org/officeDocument/2006/relationships/image" Target="../media/image1749.png"/><Relationship Id="rId600" Type="http://schemas.openxmlformats.org/officeDocument/2006/relationships/customXml" Target="../ink/ink1876.xml"/><Relationship Id="rId684" Type="http://schemas.openxmlformats.org/officeDocument/2006/relationships/customXml" Target="../ink/ink1919.xml"/><Relationship Id="rId1230" Type="http://schemas.openxmlformats.org/officeDocument/2006/relationships/image" Target="../media/image2123.png"/><Relationship Id="rId1328" Type="http://schemas.openxmlformats.org/officeDocument/2006/relationships/customXml" Target="../ink/ink2248.xml"/><Relationship Id="rId1535" Type="http://schemas.openxmlformats.org/officeDocument/2006/relationships/image" Target="../media/image2274.png"/><Relationship Id="rId337" Type="http://schemas.openxmlformats.org/officeDocument/2006/relationships/customXml" Target="../ink/ink1743.xml"/><Relationship Id="rId891" Type="http://schemas.openxmlformats.org/officeDocument/2006/relationships/customXml" Target="../ink/ink2025.xml"/><Relationship Id="rId905" Type="http://schemas.openxmlformats.org/officeDocument/2006/relationships/image" Target="../media/image1962.png"/><Relationship Id="rId989" Type="http://schemas.openxmlformats.org/officeDocument/2006/relationships/image" Target="../media/image2004.png"/><Relationship Id="rId34" Type="http://schemas.openxmlformats.org/officeDocument/2006/relationships/customXml" Target="../ink/ink1590.xml"/><Relationship Id="rId544" Type="http://schemas.openxmlformats.org/officeDocument/2006/relationships/image" Target="../media/image1784.png"/><Relationship Id="rId751" Type="http://schemas.openxmlformats.org/officeDocument/2006/relationships/customXml" Target="../ink/ink1953.xml"/><Relationship Id="rId849" Type="http://schemas.openxmlformats.org/officeDocument/2006/relationships/customXml" Target="../ink/ink2004.xml"/><Relationship Id="rId1174" Type="http://schemas.openxmlformats.org/officeDocument/2006/relationships/customXml" Target="../ink/ink2170.xml"/><Relationship Id="rId1381" Type="http://schemas.openxmlformats.org/officeDocument/2006/relationships/image" Target="../media/image2198.png"/><Relationship Id="rId1479" Type="http://schemas.openxmlformats.org/officeDocument/2006/relationships/image" Target="../media/image2246.png"/><Relationship Id="rId183" Type="http://schemas.openxmlformats.org/officeDocument/2006/relationships/customXml" Target="../ink/ink1665.xml"/><Relationship Id="rId390" Type="http://schemas.openxmlformats.org/officeDocument/2006/relationships/customXml" Target="../ink/ink1770.xml"/><Relationship Id="rId404" Type="http://schemas.openxmlformats.org/officeDocument/2006/relationships/customXml" Target="../ink/ink1777.xml"/><Relationship Id="rId611" Type="http://schemas.openxmlformats.org/officeDocument/2006/relationships/image" Target="../media/image1818.png"/><Relationship Id="rId1034" Type="http://schemas.openxmlformats.org/officeDocument/2006/relationships/customXml" Target="../ink/ink2097.xml"/><Relationship Id="rId1241" Type="http://schemas.openxmlformats.org/officeDocument/2006/relationships/customXml" Target="../ink/ink2204.xml"/><Relationship Id="rId1339" Type="http://schemas.openxmlformats.org/officeDocument/2006/relationships/image" Target="../media/image2177.png"/><Relationship Id="rId250" Type="http://schemas.openxmlformats.org/officeDocument/2006/relationships/image" Target="../media/image1634.png"/><Relationship Id="rId488" Type="http://schemas.openxmlformats.org/officeDocument/2006/relationships/customXml" Target="../ink/ink1819.xml"/><Relationship Id="rId695" Type="http://schemas.openxmlformats.org/officeDocument/2006/relationships/image" Target="../media/image1859.png"/><Relationship Id="rId709" Type="http://schemas.openxmlformats.org/officeDocument/2006/relationships/image" Target="../media/image1866.png"/><Relationship Id="rId916" Type="http://schemas.openxmlformats.org/officeDocument/2006/relationships/customXml" Target="../ink/ink2038.xml"/><Relationship Id="rId1101" Type="http://schemas.openxmlformats.org/officeDocument/2006/relationships/image" Target="../media/image2060.png"/><Relationship Id="rId1546" Type="http://schemas.openxmlformats.org/officeDocument/2006/relationships/customXml" Target="../ink/ink2360.xml"/><Relationship Id="rId45" Type="http://schemas.openxmlformats.org/officeDocument/2006/relationships/customXml" Target="../ink/ink1596.xml"/><Relationship Id="rId110" Type="http://schemas.openxmlformats.org/officeDocument/2006/relationships/image" Target="../media/image1563.png"/><Relationship Id="rId348" Type="http://schemas.openxmlformats.org/officeDocument/2006/relationships/image" Target="../media/image1682.png"/><Relationship Id="rId555" Type="http://schemas.openxmlformats.org/officeDocument/2006/relationships/customXml" Target="../ink/ink1853.xml"/><Relationship Id="rId762" Type="http://schemas.openxmlformats.org/officeDocument/2006/relationships/image" Target="../media/image1892.png"/><Relationship Id="rId1185" Type="http://schemas.openxmlformats.org/officeDocument/2006/relationships/image" Target="../media/image2100.png"/><Relationship Id="rId1392" Type="http://schemas.openxmlformats.org/officeDocument/2006/relationships/customXml" Target="../ink/ink2280.xml"/><Relationship Id="rId1406" Type="http://schemas.openxmlformats.org/officeDocument/2006/relationships/image" Target="../media/image2211.png"/><Relationship Id="rId194" Type="http://schemas.openxmlformats.org/officeDocument/2006/relationships/customXml" Target="../ink/ink1671.xml"/><Relationship Id="rId208" Type="http://schemas.openxmlformats.org/officeDocument/2006/relationships/image" Target="../media/image1613.png"/><Relationship Id="rId415" Type="http://schemas.openxmlformats.org/officeDocument/2006/relationships/image" Target="../media/image1716.png"/><Relationship Id="rId622" Type="http://schemas.openxmlformats.org/officeDocument/2006/relationships/customXml" Target="../ink/ink1887.xml"/><Relationship Id="rId1045" Type="http://schemas.openxmlformats.org/officeDocument/2006/relationships/customXml" Target="../ink/ink2103.xml"/><Relationship Id="rId1252" Type="http://schemas.openxmlformats.org/officeDocument/2006/relationships/image" Target="../media/image2134.png"/><Relationship Id="rId261" Type="http://schemas.openxmlformats.org/officeDocument/2006/relationships/customXml" Target="../ink/ink1705.xml"/><Relationship Id="rId499" Type="http://schemas.openxmlformats.org/officeDocument/2006/relationships/customXml" Target="../ink/ink1825.xml"/><Relationship Id="rId927" Type="http://schemas.openxmlformats.org/officeDocument/2006/relationships/image" Target="../media/image1973.png"/><Relationship Id="rId1112" Type="http://schemas.openxmlformats.org/officeDocument/2006/relationships/customXml" Target="../ink/ink2138.xml"/><Relationship Id="rId1557" Type="http://schemas.openxmlformats.org/officeDocument/2006/relationships/customXml" Target="../ink/ink2366.xml"/><Relationship Id="rId56" Type="http://schemas.openxmlformats.org/officeDocument/2006/relationships/image" Target="../media/image1536.png"/><Relationship Id="rId359" Type="http://schemas.openxmlformats.org/officeDocument/2006/relationships/customXml" Target="../ink/ink1754.xml"/><Relationship Id="rId566" Type="http://schemas.openxmlformats.org/officeDocument/2006/relationships/image" Target="../media/image1795.png"/><Relationship Id="rId773" Type="http://schemas.openxmlformats.org/officeDocument/2006/relationships/customXml" Target="../ink/ink1964.xml"/><Relationship Id="rId1196" Type="http://schemas.openxmlformats.org/officeDocument/2006/relationships/image" Target="../media/image2105.png"/><Relationship Id="rId1417" Type="http://schemas.openxmlformats.org/officeDocument/2006/relationships/customXml" Target="../ink/ink2293.xml"/><Relationship Id="rId121" Type="http://schemas.openxmlformats.org/officeDocument/2006/relationships/customXml" Target="../ink/ink1634.xml"/><Relationship Id="rId219" Type="http://schemas.openxmlformats.org/officeDocument/2006/relationships/customXml" Target="../ink/ink1684.xml"/><Relationship Id="rId426" Type="http://schemas.openxmlformats.org/officeDocument/2006/relationships/customXml" Target="../ink/ink1788.xml"/><Relationship Id="rId633" Type="http://schemas.openxmlformats.org/officeDocument/2006/relationships/image" Target="../media/image1829.png"/><Relationship Id="rId980" Type="http://schemas.openxmlformats.org/officeDocument/2006/relationships/customXml" Target="../ink/ink2070.xml"/><Relationship Id="rId1056" Type="http://schemas.openxmlformats.org/officeDocument/2006/relationships/image" Target="../media/image2038.png"/><Relationship Id="rId1263" Type="http://schemas.openxmlformats.org/officeDocument/2006/relationships/customXml" Target="../ink/ink2215.xml"/><Relationship Id="rId840" Type="http://schemas.openxmlformats.org/officeDocument/2006/relationships/image" Target="../media/image1930.png"/><Relationship Id="rId938" Type="http://schemas.openxmlformats.org/officeDocument/2006/relationships/customXml" Target="../ink/ink2049.xml"/><Relationship Id="rId1470" Type="http://schemas.openxmlformats.org/officeDocument/2006/relationships/customXml" Target="../ink/ink2321.xml"/><Relationship Id="rId1568" Type="http://schemas.openxmlformats.org/officeDocument/2006/relationships/image" Target="../media/image2289.png"/><Relationship Id="rId67" Type="http://schemas.openxmlformats.org/officeDocument/2006/relationships/customXml" Target="../ink/ink1607.xml"/><Relationship Id="rId272" Type="http://schemas.openxmlformats.org/officeDocument/2006/relationships/image" Target="../media/image1645.png"/><Relationship Id="rId577" Type="http://schemas.openxmlformats.org/officeDocument/2006/relationships/customXml" Target="../ink/ink1864.xml"/><Relationship Id="rId700" Type="http://schemas.openxmlformats.org/officeDocument/2006/relationships/customXml" Target="../ink/ink1927.xml"/><Relationship Id="rId1123" Type="http://schemas.openxmlformats.org/officeDocument/2006/relationships/customXml" Target="../ink/ink2144.xml"/><Relationship Id="rId1330" Type="http://schemas.openxmlformats.org/officeDocument/2006/relationships/customXml" Target="../ink/ink2249.xml"/><Relationship Id="rId1428" Type="http://schemas.openxmlformats.org/officeDocument/2006/relationships/customXml" Target="../ink/ink2299.xml"/><Relationship Id="rId132" Type="http://schemas.openxmlformats.org/officeDocument/2006/relationships/image" Target="../media/image1574.png"/><Relationship Id="rId784" Type="http://schemas.openxmlformats.org/officeDocument/2006/relationships/image" Target="../media/image1903.png"/><Relationship Id="rId991" Type="http://schemas.openxmlformats.org/officeDocument/2006/relationships/image" Target="../media/image2005.png"/><Relationship Id="rId1067" Type="http://schemas.openxmlformats.org/officeDocument/2006/relationships/customXml" Target="../ink/ink2114.xml"/><Relationship Id="rId437" Type="http://schemas.openxmlformats.org/officeDocument/2006/relationships/image" Target="../media/image1727.png"/><Relationship Id="rId644" Type="http://schemas.openxmlformats.org/officeDocument/2006/relationships/customXml" Target="../ink/ink1898.xml"/><Relationship Id="rId851" Type="http://schemas.openxmlformats.org/officeDocument/2006/relationships/customXml" Target="../ink/ink2005.xml"/><Relationship Id="rId1274" Type="http://schemas.openxmlformats.org/officeDocument/2006/relationships/image" Target="../media/image2145.png"/><Relationship Id="rId1481" Type="http://schemas.openxmlformats.org/officeDocument/2006/relationships/image" Target="../media/image2247.png"/><Relationship Id="rId1579" Type="http://schemas.openxmlformats.org/officeDocument/2006/relationships/customXml" Target="../ink/ink2377.xml"/><Relationship Id="rId283" Type="http://schemas.openxmlformats.org/officeDocument/2006/relationships/customXml" Target="../ink/ink1716.xml"/><Relationship Id="rId490" Type="http://schemas.openxmlformats.org/officeDocument/2006/relationships/customXml" Target="../ink/ink1820.xml"/><Relationship Id="rId504" Type="http://schemas.openxmlformats.org/officeDocument/2006/relationships/image" Target="../media/image1764.png"/><Relationship Id="rId711" Type="http://schemas.openxmlformats.org/officeDocument/2006/relationships/image" Target="../media/image1867.png"/><Relationship Id="rId949" Type="http://schemas.openxmlformats.org/officeDocument/2006/relationships/image" Target="../media/image1984.png"/><Relationship Id="rId1134" Type="http://schemas.openxmlformats.org/officeDocument/2006/relationships/image" Target="../media/image2075.png"/><Relationship Id="rId1341" Type="http://schemas.openxmlformats.org/officeDocument/2006/relationships/image" Target="../media/image2178.png"/><Relationship Id="rId78" Type="http://schemas.openxmlformats.org/officeDocument/2006/relationships/image" Target="../media/image1547.png"/><Relationship Id="rId143" Type="http://schemas.openxmlformats.org/officeDocument/2006/relationships/customXml" Target="../ink/ink1645.xml"/><Relationship Id="rId350" Type="http://schemas.openxmlformats.org/officeDocument/2006/relationships/image" Target="../media/image1683.png"/><Relationship Id="rId588" Type="http://schemas.openxmlformats.org/officeDocument/2006/relationships/image" Target="../media/image1806.png"/><Relationship Id="rId795" Type="http://schemas.openxmlformats.org/officeDocument/2006/relationships/image" Target="../media/image1908.png"/><Relationship Id="rId809" Type="http://schemas.openxmlformats.org/officeDocument/2006/relationships/image" Target="../media/image1916.png"/><Relationship Id="rId1201" Type="http://schemas.openxmlformats.org/officeDocument/2006/relationships/customXml" Target="../ink/ink2184.xml"/><Relationship Id="rId1439" Type="http://schemas.openxmlformats.org/officeDocument/2006/relationships/customXml" Target="../ink/ink2305.xml"/><Relationship Id="rId9" Type="http://schemas.openxmlformats.org/officeDocument/2006/relationships/customXml" Target="../ink/ink1577.xml"/><Relationship Id="rId210" Type="http://schemas.openxmlformats.org/officeDocument/2006/relationships/image" Target="../media/image1614.png"/><Relationship Id="rId448" Type="http://schemas.openxmlformats.org/officeDocument/2006/relationships/customXml" Target="../ink/ink1799.xml"/><Relationship Id="rId655" Type="http://schemas.openxmlformats.org/officeDocument/2006/relationships/image" Target="../media/image1840.png"/><Relationship Id="rId862" Type="http://schemas.openxmlformats.org/officeDocument/2006/relationships/image" Target="../media/image1941.png"/><Relationship Id="rId1078" Type="http://schemas.openxmlformats.org/officeDocument/2006/relationships/image" Target="../media/image2049.png"/><Relationship Id="rId1285" Type="http://schemas.openxmlformats.org/officeDocument/2006/relationships/customXml" Target="../ink/ink2226.xml"/><Relationship Id="rId1492" Type="http://schemas.openxmlformats.org/officeDocument/2006/relationships/customXml" Target="../ink/ink2332.xml"/><Relationship Id="rId1506" Type="http://schemas.openxmlformats.org/officeDocument/2006/relationships/customXml" Target="../ink/ink2339.xml"/><Relationship Id="rId294" Type="http://schemas.openxmlformats.org/officeDocument/2006/relationships/image" Target="../media/image1656.png"/><Relationship Id="rId308" Type="http://schemas.openxmlformats.org/officeDocument/2006/relationships/image" Target="../media/image1663.png"/><Relationship Id="rId515" Type="http://schemas.openxmlformats.org/officeDocument/2006/relationships/customXml" Target="../ink/ink1833.xml"/><Relationship Id="rId722" Type="http://schemas.openxmlformats.org/officeDocument/2006/relationships/image" Target="../media/image1872.png"/><Relationship Id="rId1145" Type="http://schemas.openxmlformats.org/officeDocument/2006/relationships/customXml" Target="../ink/ink2155.xml"/><Relationship Id="rId1352" Type="http://schemas.openxmlformats.org/officeDocument/2006/relationships/customXml" Target="../ink/ink2260.xml"/><Relationship Id="rId89" Type="http://schemas.openxmlformats.org/officeDocument/2006/relationships/customXml" Target="../ink/ink1618.xml"/><Relationship Id="rId154" Type="http://schemas.openxmlformats.org/officeDocument/2006/relationships/image" Target="../media/image1585.png"/><Relationship Id="rId361" Type="http://schemas.openxmlformats.org/officeDocument/2006/relationships/customXml" Target="../ink/ink1755.xml"/><Relationship Id="rId599" Type="http://schemas.openxmlformats.org/officeDocument/2006/relationships/customXml" Target="../ink/ink1875.xml"/><Relationship Id="rId1005" Type="http://schemas.openxmlformats.org/officeDocument/2006/relationships/image" Target="../media/image2013.png"/><Relationship Id="rId1212" Type="http://schemas.openxmlformats.org/officeDocument/2006/relationships/image" Target="../media/image2114.png"/><Relationship Id="rId459" Type="http://schemas.openxmlformats.org/officeDocument/2006/relationships/image" Target="../media/image1739.png"/><Relationship Id="rId666" Type="http://schemas.openxmlformats.org/officeDocument/2006/relationships/customXml" Target="../ink/ink1909.xml"/><Relationship Id="rId873" Type="http://schemas.openxmlformats.org/officeDocument/2006/relationships/customXml" Target="../ink/ink2016.xml"/><Relationship Id="rId1089" Type="http://schemas.openxmlformats.org/officeDocument/2006/relationships/customXml" Target="../ink/ink2125.xml"/><Relationship Id="rId1296" Type="http://schemas.openxmlformats.org/officeDocument/2006/relationships/customXml" Target="../ink/ink2232.xml"/><Relationship Id="rId1517" Type="http://schemas.openxmlformats.org/officeDocument/2006/relationships/image" Target="../media/image2265.png"/><Relationship Id="rId16" Type="http://schemas.openxmlformats.org/officeDocument/2006/relationships/image" Target="../media/image1517.png"/><Relationship Id="rId221" Type="http://schemas.openxmlformats.org/officeDocument/2006/relationships/customXml" Target="../ink/ink1685.xml"/><Relationship Id="rId319" Type="http://schemas.openxmlformats.org/officeDocument/2006/relationships/customXml" Target="../ink/ink1734.xml"/><Relationship Id="rId526" Type="http://schemas.openxmlformats.org/officeDocument/2006/relationships/image" Target="../media/image1775.png"/><Relationship Id="rId1156" Type="http://schemas.openxmlformats.org/officeDocument/2006/relationships/customXml" Target="../ink/ink2161.xml"/><Relationship Id="rId1363" Type="http://schemas.openxmlformats.org/officeDocument/2006/relationships/image" Target="../media/image2189.png"/><Relationship Id="rId733" Type="http://schemas.openxmlformats.org/officeDocument/2006/relationships/customXml" Target="../ink/ink1944.xml"/><Relationship Id="rId940" Type="http://schemas.openxmlformats.org/officeDocument/2006/relationships/customXml" Target="../ink/ink2050.xml"/><Relationship Id="rId1016" Type="http://schemas.openxmlformats.org/officeDocument/2006/relationships/customXml" Target="../ink/ink2088.xml"/><Relationship Id="rId1570" Type="http://schemas.openxmlformats.org/officeDocument/2006/relationships/image" Target="../media/image2290.png"/><Relationship Id="rId165" Type="http://schemas.openxmlformats.org/officeDocument/2006/relationships/customXml" Target="../ink/ink1656.xml"/><Relationship Id="rId372" Type="http://schemas.openxmlformats.org/officeDocument/2006/relationships/customXml" Target="../ink/ink1761.xml"/><Relationship Id="rId677" Type="http://schemas.openxmlformats.org/officeDocument/2006/relationships/customXml" Target="../ink/ink1915.xml"/><Relationship Id="rId800" Type="http://schemas.openxmlformats.org/officeDocument/2006/relationships/customXml" Target="../ink/ink1978.xml"/><Relationship Id="rId1223" Type="http://schemas.openxmlformats.org/officeDocument/2006/relationships/customXml" Target="../ink/ink2195.xml"/><Relationship Id="rId1430" Type="http://schemas.openxmlformats.org/officeDocument/2006/relationships/customXml" Target="../ink/ink2300.xml"/><Relationship Id="rId1528" Type="http://schemas.openxmlformats.org/officeDocument/2006/relationships/customXml" Target="../ink/ink2350.xml"/><Relationship Id="rId232" Type="http://schemas.openxmlformats.org/officeDocument/2006/relationships/image" Target="../media/image1625.png"/><Relationship Id="rId884" Type="http://schemas.openxmlformats.org/officeDocument/2006/relationships/image" Target="../media/image1952.png"/><Relationship Id="rId27" Type="http://schemas.openxmlformats.org/officeDocument/2006/relationships/customXml" Target="../ink/ink1586.xml"/><Relationship Id="rId537" Type="http://schemas.openxmlformats.org/officeDocument/2006/relationships/customXml" Target="../ink/ink1844.xml"/><Relationship Id="rId744" Type="http://schemas.openxmlformats.org/officeDocument/2006/relationships/image" Target="../media/image1883.png"/><Relationship Id="rId951" Type="http://schemas.openxmlformats.org/officeDocument/2006/relationships/image" Target="../media/image1985.png"/><Relationship Id="rId1167" Type="http://schemas.openxmlformats.org/officeDocument/2006/relationships/image" Target="../media/image2091.png"/><Relationship Id="rId1374" Type="http://schemas.openxmlformats.org/officeDocument/2006/relationships/customXml" Target="../ink/ink2271.xml"/><Relationship Id="rId1581" Type="http://schemas.openxmlformats.org/officeDocument/2006/relationships/customXml" Target="../ink/ink2378.xml"/><Relationship Id="rId80" Type="http://schemas.openxmlformats.org/officeDocument/2006/relationships/image" Target="../media/image1548.png"/><Relationship Id="rId176" Type="http://schemas.openxmlformats.org/officeDocument/2006/relationships/image" Target="../media/image1596.png"/><Relationship Id="rId383" Type="http://schemas.openxmlformats.org/officeDocument/2006/relationships/image" Target="../media/image1699.png"/><Relationship Id="rId590" Type="http://schemas.openxmlformats.org/officeDocument/2006/relationships/image" Target="../media/image1807.png"/><Relationship Id="rId604" Type="http://schemas.openxmlformats.org/officeDocument/2006/relationships/customXml" Target="../ink/ink1878.xml"/><Relationship Id="rId811" Type="http://schemas.openxmlformats.org/officeDocument/2006/relationships/image" Target="../media/image1917.png"/><Relationship Id="rId1027" Type="http://schemas.openxmlformats.org/officeDocument/2006/relationships/image" Target="../media/image2024.png"/><Relationship Id="rId1234" Type="http://schemas.openxmlformats.org/officeDocument/2006/relationships/image" Target="../media/image2125.png"/><Relationship Id="rId1441" Type="http://schemas.openxmlformats.org/officeDocument/2006/relationships/customXml" Target="../ink/ink2306.xml"/><Relationship Id="rId243" Type="http://schemas.openxmlformats.org/officeDocument/2006/relationships/customXml" Target="../ink/ink1696.xml"/><Relationship Id="rId450" Type="http://schemas.openxmlformats.org/officeDocument/2006/relationships/customXml" Target="../ink/ink1800.xml"/><Relationship Id="rId688" Type="http://schemas.openxmlformats.org/officeDocument/2006/relationships/customXml" Target="../ink/ink1921.xml"/><Relationship Id="rId895" Type="http://schemas.openxmlformats.org/officeDocument/2006/relationships/customXml" Target="../ink/ink2027.xml"/><Relationship Id="rId909" Type="http://schemas.openxmlformats.org/officeDocument/2006/relationships/image" Target="../media/image1964.png"/><Relationship Id="rId1080" Type="http://schemas.openxmlformats.org/officeDocument/2006/relationships/image" Target="../media/image2050.png"/><Relationship Id="rId1301" Type="http://schemas.openxmlformats.org/officeDocument/2006/relationships/image" Target="../media/image2158.png"/><Relationship Id="rId1539" Type="http://schemas.openxmlformats.org/officeDocument/2006/relationships/customXml" Target="../ink/ink2356.xml"/><Relationship Id="rId38" Type="http://schemas.openxmlformats.org/officeDocument/2006/relationships/image" Target="../media/image1527.png"/><Relationship Id="rId103" Type="http://schemas.openxmlformats.org/officeDocument/2006/relationships/customXml" Target="../ink/ink1625.xml"/><Relationship Id="rId310" Type="http://schemas.openxmlformats.org/officeDocument/2006/relationships/image" Target="../media/image1664.png"/><Relationship Id="rId548" Type="http://schemas.openxmlformats.org/officeDocument/2006/relationships/image" Target="../media/image1786.png"/><Relationship Id="rId755" Type="http://schemas.openxmlformats.org/officeDocument/2006/relationships/customXml" Target="../ink/ink1955.xml"/><Relationship Id="rId962" Type="http://schemas.openxmlformats.org/officeDocument/2006/relationships/customXml" Target="../ink/ink2061.xml"/><Relationship Id="rId1178" Type="http://schemas.openxmlformats.org/officeDocument/2006/relationships/customXml" Target="../ink/ink2172.xml"/><Relationship Id="rId1385" Type="http://schemas.openxmlformats.org/officeDocument/2006/relationships/image" Target="../media/image2200.png"/><Relationship Id="rId1592" Type="http://schemas.openxmlformats.org/officeDocument/2006/relationships/image" Target="../media/image2301.png"/><Relationship Id="rId91" Type="http://schemas.openxmlformats.org/officeDocument/2006/relationships/customXml" Target="../ink/ink1619.xml"/><Relationship Id="rId187" Type="http://schemas.openxmlformats.org/officeDocument/2006/relationships/customXml" Target="../ink/ink1667.xml"/><Relationship Id="rId394" Type="http://schemas.openxmlformats.org/officeDocument/2006/relationships/customXml" Target="../ink/ink1772.xml"/><Relationship Id="rId408" Type="http://schemas.openxmlformats.org/officeDocument/2006/relationships/customXml" Target="../ink/ink1779.xml"/><Relationship Id="rId615" Type="http://schemas.openxmlformats.org/officeDocument/2006/relationships/image" Target="../media/image1820.png"/><Relationship Id="rId822" Type="http://schemas.openxmlformats.org/officeDocument/2006/relationships/customXml" Target="../ink/ink1989.xml"/><Relationship Id="rId1038" Type="http://schemas.openxmlformats.org/officeDocument/2006/relationships/customXml" Target="../ink/ink2099.xml"/><Relationship Id="rId1245" Type="http://schemas.openxmlformats.org/officeDocument/2006/relationships/customXml" Target="../ink/ink2206.xml"/><Relationship Id="rId1452" Type="http://schemas.openxmlformats.org/officeDocument/2006/relationships/image" Target="../media/image2233.png"/><Relationship Id="rId254" Type="http://schemas.openxmlformats.org/officeDocument/2006/relationships/image" Target="../media/image1636.png"/><Relationship Id="rId699" Type="http://schemas.openxmlformats.org/officeDocument/2006/relationships/image" Target="../media/image1861.png"/><Relationship Id="rId1091" Type="http://schemas.openxmlformats.org/officeDocument/2006/relationships/customXml" Target="../ink/ink2126.xml"/><Relationship Id="rId1105" Type="http://schemas.openxmlformats.org/officeDocument/2006/relationships/customXml" Target="../ink/ink2134.xml"/><Relationship Id="rId1312" Type="http://schemas.openxmlformats.org/officeDocument/2006/relationships/customXml" Target="../ink/ink2240.xml"/><Relationship Id="rId49" Type="http://schemas.openxmlformats.org/officeDocument/2006/relationships/customXml" Target="../ink/ink1598.xml"/><Relationship Id="rId114" Type="http://schemas.openxmlformats.org/officeDocument/2006/relationships/image" Target="../media/image1565.png"/><Relationship Id="rId461" Type="http://schemas.openxmlformats.org/officeDocument/2006/relationships/image" Target="../media/image1741.png"/><Relationship Id="rId559" Type="http://schemas.openxmlformats.org/officeDocument/2006/relationships/customXml" Target="../ink/ink1855.xml"/><Relationship Id="rId766" Type="http://schemas.openxmlformats.org/officeDocument/2006/relationships/image" Target="../media/image1894.png"/><Relationship Id="rId1189" Type="http://schemas.openxmlformats.org/officeDocument/2006/relationships/customXml" Target="../ink/ink2178.xml"/><Relationship Id="rId1396" Type="http://schemas.openxmlformats.org/officeDocument/2006/relationships/customXml" Target="../ink/ink2282.xml"/><Relationship Id="rId198" Type="http://schemas.openxmlformats.org/officeDocument/2006/relationships/customXml" Target="../ink/ink1673.xml"/><Relationship Id="rId321" Type="http://schemas.openxmlformats.org/officeDocument/2006/relationships/customXml" Target="../ink/ink1735.xml"/><Relationship Id="rId419" Type="http://schemas.openxmlformats.org/officeDocument/2006/relationships/image" Target="../media/image1718.png"/><Relationship Id="rId626" Type="http://schemas.openxmlformats.org/officeDocument/2006/relationships/customXml" Target="../ink/ink1889.xml"/><Relationship Id="rId973" Type="http://schemas.openxmlformats.org/officeDocument/2006/relationships/image" Target="../media/image1996.png"/><Relationship Id="rId1049" Type="http://schemas.openxmlformats.org/officeDocument/2006/relationships/customXml" Target="../ink/ink2105.xml"/><Relationship Id="rId1256" Type="http://schemas.openxmlformats.org/officeDocument/2006/relationships/image" Target="../media/image2136.png"/><Relationship Id="rId833" Type="http://schemas.openxmlformats.org/officeDocument/2006/relationships/customXml" Target="../ink/ink1996.xml"/><Relationship Id="rId1116" Type="http://schemas.openxmlformats.org/officeDocument/2006/relationships/customXml" Target="../ink/ink2140.xml"/><Relationship Id="rId1463" Type="http://schemas.openxmlformats.org/officeDocument/2006/relationships/image" Target="../media/image2238.png"/><Relationship Id="rId265" Type="http://schemas.openxmlformats.org/officeDocument/2006/relationships/customXml" Target="../ink/ink1707.xml"/><Relationship Id="rId472" Type="http://schemas.openxmlformats.org/officeDocument/2006/relationships/customXml" Target="../ink/ink1811.xml"/><Relationship Id="rId900" Type="http://schemas.openxmlformats.org/officeDocument/2006/relationships/customXml" Target="../ink/ink2030.xml"/><Relationship Id="rId1323" Type="http://schemas.openxmlformats.org/officeDocument/2006/relationships/image" Target="../media/image2169.png"/><Relationship Id="rId1530" Type="http://schemas.openxmlformats.org/officeDocument/2006/relationships/customXml" Target="../ink/ink2351.xml"/><Relationship Id="rId125" Type="http://schemas.openxmlformats.org/officeDocument/2006/relationships/customXml" Target="../ink/ink1636.xml"/><Relationship Id="rId332" Type="http://schemas.openxmlformats.org/officeDocument/2006/relationships/image" Target="../media/image1675.png"/><Relationship Id="rId777" Type="http://schemas.openxmlformats.org/officeDocument/2006/relationships/customXml" Target="../ink/ink1966.xml"/><Relationship Id="rId984" Type="http://schemas.openxmlformats.org/officeDocument/2006/relationships/customXml" Target="../ink/ink2072.xml"/><Relationship Id="rId637" Type="http://schemas.openxmlformats.org/officeDocument/2006/relationships/image" Target="../media/image1831.png"/><Relationship Id="rId844" Type="http://schemas.openxmlformats.org/officeDocument/2006/relationships/image" Target="../media/image1932.png"/><Relationship Id="rId1267" Type="http://schemas.openxmlformats.org/officeDocument/2006/relationships/customXml" Target="../ink/ink2217.xml"/><Relationship Id="rId1474" Type="http://schemas.openxmlformats.org/officeDocument/2006/relationships/customXml" Target="../ink/ink2323.xml"/><Relationship Id="rId276" Type="http://schemas.openxmlformats.org/officeDocument/2006/relationships/image" Target="../media/image1647.png"/><Relationship Id="rId483" Type="http://schemas.openxmlformats.org/officeDocument/2006/relationships/image" Target="../media/image1753.png"/><Relationship Id="rId690" Type="http://schemas.openxmlformats.org/officeDocument/2006/relationships/customXml" Target="../ink/ink1922.xml"/><Relationship Id="rId704" Type="http://schemas.openxmlformats.org/officeDocument/2006/relationships/customXml" Target="../ink/ink1929.xml"/><Relationship Id="rId911" Type="http://schemas.openxmlformats.org/officeDocument/2006/relationships/image" Target="../media/image1965.png"/><Relationship Id="rId1127" Type="http://schemas.openxmlformats.org/officeDocument/2006/relationships/customXml" Target="../ink/ink2146.xml"/><Relationship Id="rId1334" Type="http://schemas.openxmlformats.org/officeDocument/2006/relationships/customXml" Target="../ink/ink2251.xml"/><Relationship Id="rId1541" Type="http://schemas.openxmlformats.org/officeDocument/2006/relationships/customXml" Target="../ink/ink2357.xml"/><Relationship Id="rId40" Type="http://schemas.openxmlformats.org/officeDocument/2006/relationships/image" Target="../media/image1528.png"/><Relationship Id="rId136" Type="http://schemas.openxmlformats.org/officeDocument/2006/relationships/image" Target="../media/image1576.png"/><Relationship Id="rId343" Type="http://schemas.openxmlformats.org/officeDocument/2006/relationships/customXml" Target="../ink/ink1746.xml"/><Relationship Id="rId550" Type="http://schemas.openxmlformats.org/officeDocument/2006/relationships/image" Target="../media/image1787.png"/><Relationship Id="rId788" Type="http://schemas.openxmlformats.org/officeDocument/2006/relationships/image" Target="../media/image1905.png"/><Relationship Id="rId995" Type="http://schemas.openxmlformats.org/officeDocument/2006/relationships/image" Target="../media/image2007.png"/><Relationship Id="rId1180" Type="http://schemas.openxmlformats.org/officeDocument/2006/relationships/customXml" Target="../ink/ink2173.xml"/><Relationship Id="rId1401" Type="http://schemas.openxmlformats.org/officeDocument/2006/relationships/customXml" Target="../ink/ink2285.xml"/><Relationship Id="rId203" Type="http://schemas.openxmlformats.org/officeDocument/2006/relationships/customXml" Target="../ink/ink1676.xml"/><Relationship Id="rId648" Type="http://schemas.openxmlformats.org/officeDocument/2006/relationships/customXml" Target="../ink/ink1900.xml"/><Relationship Id="rId855" Type="http://schemas.openxmlformats.org/officeDocument/2006/relationships/customXml" Target="../ink/ink2007.xml"/><Relationship Id="rId1040" Type="http://schemas.openxmlformats.org/officeDocument/2006/relationships/image" Target="../media/image2030.png"/><Relationship Id="rId1278" Type="http://schemas.openxmlformats.org/officeDocument/2006/relationships/image" Target="../media/image2147.png"/><Relationship Id="rId1485" Type="http://schemas.openxmlformats.org/officeDocument/2006/relationships/image" Target="../media/image2249.png"/><Relationship Id="rId287" Type="http://schemas.openxmlformats.org/officeDocument/2006/relationships/customXml" Target="../ink/ink1718.xml"/><Relationship Id="rId410" Type="http://schemas.openxmlformats.org/officeDocument/2006/relationships/customXml" Target="../ink/ink1780.xml"/><Relationship Id="rId494" Type="http://schemas.openxmlformats.org/officeDocument/2006/relationships/customXml" Target="../ink/ink1822.xml"/><Relationship Id="rId508" Type="http://schemas.openxmlformats.org/officeDocument/2006/relationships/image" Target="../media/image1766.png"/><Relationship Id="rId715" Type="http://schemas.openxmlformats.org/officeDocument/2006/relationships/customXml" Target="../ink/ink1935.xml"/><Relationship Id="rId922" Type="http://schemas.openxmlformats.org/officeDocument/2006/relationships/customXml" Target="../ink/ink2041.xml"/><Relationship Id="rId1138" Type="http://schemas.openxmlformats.org/officeDocument/2006/relationships/image" Target="../media/image2077.png"/><Relationship Id="rId1345" Type="http://schemas.openxmlformats.org/officeDocument/2006/relationships/image" Target="../media/image2180.png"/><Relationship Id="rId1552" Type="http://schemas.openxmlformats.org/officeDocument/2006/relationships/image" Target="../media/image2281.png"/><Relationship Id="rId147" Type="http://schemas.openxmlformats.org/officeDocument/2006/relationships/customXml" Target="../ink/ink1647.xml"/><Relationship Id="rId354" Type="http://schemas.openxmlformats.org/officeDocument/2006/relationships/image" Target="../media/image1685.png"/><Relationship Id="rId799" Type="http://schemas.openxmlformats.org/officeDocument/2006/relationships/image" Target="../media/image1911.png"/><Relationship Id="rId1191" Type="http://schemas.openxmlformats.org/officeDocument/2006/relationships/customXml" Target="../ink/ink2179.xml"/><Relationship Id="rId1205" Type="http://schemas.openxmlformats.org/officeDocument/2006/relationships/customXml" Target="../ink/ink2186.xml"/><Relationship Id="rId51" Type="http://schemas.openxmlformats.org/officeDocument/2006/relationships/customXml" Target="../ink/ink1599.xml"/><Relationship Id="rId561" Type="http://schemas.openxmlformats.org/officeDocument/2006/relationships/customXml" Target="../ink/ink1856.xml"/><Relationship Id="rId659" Type="http://schemas.openxmlformats.org/officeDocument/2006/relationships/image" Target="../media/image1842.png"/><Relationship Id="rId866" Type="http://schemas.openxmlformats.org/officeDocument/2006/relationships/image" Target="../media/image1943.png"/><Relationship Id="rId1289" Type="http://schemas.openxmlformats.org/officeDocument/2006/relationships/customXml" Target="../ink/ink2228.xml"/><Relationship Id="rId1412" Type="http://schemas.openxmlformats.org/officeDocument/2006/relationships/image" Target="../media/image2214.png"/><Relationship Id="rId1496" Type="http://schemas.openxmlformats.org/officeDocument/2006/relationships/customXml" Target="../ink/ink2334.xml"/><Relationship Id="rId214" Type="http://schemas.openxmlformats.org/officeDocument/2006/relationships/image" Target="../media/image1616.png"/><Relationship Id="rId298" Type="http://schemas.openxmlformats.org/officeDocument/2006/relationships/image" Target="../media/image1658.png"/><Relationship Id="rId421" Type="http://schemas.openxmlformats.org/officeDocument/2006/relationships/image" Target="../media/image1719.png"/><Relationship Id="rId519" Type="http://schemas.openxmlformats.org/officeDocument/2006/relationships/customXml" Target="../ink/ink1835.xml"/><Relationship Id="rId1051" Type="http://schemas.openxmlformats.org/officeDocument/2006/relationships/customXml" Target="../ink/ink2106.xml"/><Relationship Id="rId1149" Type="http://schemas.openxmlformats.org/officeDocument/2006/relationships/image" Target="../media/image2082.png"/><Relationship Id="rId1356" Type="http://schemas.openxmlformats.org/officeDocument/2006/relationships/customXml" Target="../ink/ink2262.xml"/><Relationship Id="rId158" Type="http://schemas.openxmlformats.org/officeDocument/2006/relationships/image" Target="../media/image1587.png"/><Relationship Id="rId726" Type="http://schemas.openxmlformats.org/officeDocument/2006/relationships/image" Target="../media/image1874.png"/><Relationship Id="rId933" Type="http://schemas.openxmlformats.org/officeDocument/2006/relationships/image" Target="../media/image1976.png"/><Relationship Id="rId1009" Type="http://schemas.openxmlformats.org/officeDocument/2006/relationships/image" Target="../media/image2015.png"/><Relationship Id="rId1563" Type="http://schemas.openxmlformats.org/officeDocument/2006/relationships/customXml" Target="../ink/ink2369.xml"/><Relationship Id="rId62" Type="http://schemas.openxmlformats.org/officeDocument/2006/relationships/image" Target="../media/image1539.png"/><Relationship Id="rId365" Type="http://schemas.openxmlformats.org/officeDocument/2006/relationships/customXml" Target="../ink/ink1757.xml"/><Relationship Id="rId572" Type="http://schemas.openxmlformats.org/officeDocument/2006/relationships/image" Target="../media/image1798.png"/><Relationship Id="rId1216" Type="http://schemas.openxmlformats.org/officeDocument/2006/relationships/image" Target="../media/image2116.png"/><Relationship Id="rId1423" Type="http://schemas.openxmlformats.org/officeDocument/2006/relationships/image" Target="../media/image2219.png"/><Relationship Id="rId225" Type="http://schemas.openxmlformats.org/officeDocument/2006/relationships/customXml" Target="../ink/ink1687.xml"/><Relationship Id="rId432" Type="http://schemas.openxmlformats.org/officeDocument/2006/relationships/customXml" Target="../ink/ink1791.xml"/><Relationship Id="rId877" Type="http://schemas.openxmlformats.org/officeDocument/2006/relationships/customXml" Target="../ink/ink2018.xml"/><Relationship Id="rId1062" Type="http://schemas.openxmlformats.org/officeDocument/2006/relationships/image" Target="../media/image2041.png"/><Relationship Id="rId737" Type="http://schemas.openxmlformats.org/officeDocument/2006/relationships/customXml" Target="../ink/ink1946.xml"/><Relationship Id="rId944" Type="http://schemas.openxmlformats.org/officeDocument/2006/relationships/customXml" Target="../ink/ink2052.xml"/><Relationship Id="rId1367" Type="http://schemas.openxmlformats.org/officeDocument/2006/relationships/image" Target="../media/image2191.png"/><Relationship Id="rId1574" Type="http://schemas.openxmlformats.org/officeDocument/2006/relationships/image" Target="../media/image2292.png"/><Relationship Id="rId73" Type="http://schemas.openxmlformats.org/officeDocument/2006/relationships/customXml" Target="../ink/ink1610.xml"/><Relationship Id="rId169" Type="http://schemas.openxmlformats.org/officeDocument/2006/relationships/customXml" Target="../ink/ink1658.xml"/><Relationship Id="rId376" Type="http://schemas.openxmlformats.org/officeDocument/2006/relationships/customXml" Target="../ink/ink1763.xml"/><Relationship Id="rId583" Type="http://schemas.openxmlformats.org/officeDocument/2006/relationships/customXml" Target="../ink/ink1867.xml"/><Relationship Id="rId790" Type="http://schemas.openxmlformats.org/officeDocument/2006/relationships/image" Target="../media/image1906.png"/><Relationship Id="rId804" Type="http://schemas.openxmlformats.org/officeDocument/2006/relationships/customXml" Target="../ink/ink1980.xml"/><Relationship Id="rId1227" Type="http://schemas.openxmlformats.org/officeDocument/2006/relationships/customXml" Target="../ink/ink2197.xml"/><Relationship Id="rId1434" Type="http://schemas.openxmlformats.org/officeDocument/2006/relationships/image" Target="../media/image2224.png"/><Relationship Id="rId4" Type="http://schemas.openxmlformats.org/officeDocument/2006/relationships/image" Target="../media/image1511.png"/><Relationship Id="rId236" Type="http://schemas.openxmlformats.org/officeDocument/2006/relationships/image" Target="../media/image1627.png"/><Relationship Id="rId443" Type="http://schemas.openxmlformats.org/officeDocument/2006/relationships/image" Target="../media/image1731.png"/><Relationship Id="rId650" Type="http://schemas.openxmlformats.org/officeDocument/2006/relationships/customXml" Target="../ink/ink1901.xml"/><Relationship Id="rId888" Type="http://schemas.openxmlformats.org/officeDocument/2006/relationships/image" Target="../media/image1954.png"/><Relationship Id="rId1073" Type="http://schemas.openxmlformats.org/officeDocument/2006/relationships/customXml" Target="../ink/ink2117.xml"/><Relationship Id="rId1280" Type="http://schemas.openxmlformats.org/officeDocument/2006/relationships/image" Target="../media/image2148.png"/><Relationship Id="rId1501" Type="http://schemas.openxmlformats.org/officeDocument/2006/relationships/image" Target="../media/image2257.png"/><Relationship Id="rId303" Type="http://schemas.openxmlformats.org/officeDocument/2006/relationships/customXml" Target="../ink/ink1726.xml"/><Relationship Id="rId748" Type="http://schemas.openxmlformats.org/officeDocument/2006/relationships/image" Target="../media/image1885.png"/><Relationship Id="rId955" Type="http://schemas.openxmlformats.org/officeDocument/2006/relationships/image" Target="../media/image1987.png"/><Relationship Id="rId1140" Type="http://schemas.openxmlformats.org/officeDocument/2006/relationships/image" Target="../media/image2078.png"/><Relationship Id="rId1378" Type="http://schemas.openxmlformats.org/officeDocument/2006/relationships/customXml" Target="../ink/ink2273.xml"/><Relationship Id="rId1585" Type="http://schemas.openxmlformats.org/officeDocument/2006/relationships/customXml" Target="../ink/ink2380.xml"/><Relationship Id="rId84" Type="http://schemas.openxmlformats.org/officeDocument/2006/relationships/image" Target="../media/image1550.png"/><Relationship Id="rId387" Type="http://schemas.openxmlformats.org/officeDocument/2006/relationships/image" Target="../media/image1701.png"/><Relationship Id="rId510" Type="http://schemas.openxmlformats.org/officeDocument/2006/relationships/image" Target="../media/image1767.png"/><Relationship Id="rId594" Type="http://schemas.openxmlformats.org/officeDocument/2006/relationships/image" Target="../media/image1809.png"/><Relationship Id="rId608" Type="http://schemas.openxmlformats.org/officeDocument/2006/relationships/customXml" Target="../ink/ink1880.xml"/><Relationship Id="rId815" Type="http://schemas.openxmlformats.org/officeDocument/2006/relationships/image" Target="../media/image1919.png"/><Relationship Id="rId1238" Type="http://schemas.openxmlformats.org/officeDocument/2006/relationships/image" Target="../media/image2127.png"/><Relationship Id="rId1445" Type="http://schemas.openxmlformats.org/officeDocument/2006/relationships/customXml" Target="../ink/ink2308.xml"/><Relationship Id="rId247" Type="http://schemas.openxmlformats.org/officeDocument/2006/relationships/customXml" Target="../ink/ink1698.xml"/><Relationship Id="rId899" Type="http://schemas.openxmlformats.org/officeDocument/2006/relationships/image" Target="../media/image1959.png"/><Relationship Id="rId1000" Type="http://schemas.openxmlformats.org/officeDocument/2006/relationships/customXml" Target="../ink/ink2080.xml"/><Relationship Id="rId1084" Type="http://schemas.openxmlformats.org/officeDocument/2006/relationships/image" Target="../media/image2052.png"/><Relationship Id="rId1305" Type="http://schemas.openxmlformats.org/officeDocument/2006/relationships/image" Target="../media/image2160.png"/><Relationship Id="rId107" Type="http://schemas.openxmlformats.org/officeDocument/2006/relationships/customXml" Target="../ink/ink1627.xml"/><Relationship Id="rId454" Type="http://schemas.openxmlformats.org/officeDocument/2006/relationships/customXml" Target="../ink/ink1802.xml"/><Relationship Id="rId661" Type="http://schemas.openxmlformats.org/officeDocument/2006/relationships/image" Target="../media/image1843.png"/><Relationship Id="rId759" Type="http://schemas.openxmlformats.org/officeDocument/2006/relationships/customXml" Target="../ink/ink1957.xml"/><Relationship Id="rId966" Type="http://schemas.openxmlformats.org/officeDocument/2006/relationships/customXml" Target="../ink/ink2063.xml"/><Relationship Id="rId1291" Type="http://schemas.openxmlformats.org/officeDocument/2006/relationships/customXml" Target="../ink/ink2229.xml"/><Relationship Id="rId1389" Type="http://schemas.openxmlformats.org/officeDocument/2006/relationships/image" Target="../media/image2202.png"/><Relationship Id="rId1512" Type="http://schemas.openxmlformats.org/officeDocument/2006/relationships/customXml" Target="../ink/ink2342.xml"/><Relationship Id="rId11" Type="http://schemas.openxmlformats.org/officeDocument/2006/relationships/customXml" Target="../ink/ink1578.xml"/><Relationship Id="rId314" Type="http://schemas.openxmlformats.org/officeDocument/2006/relationships/image" Target="../media/image1666.png"/><Relationship Id="rId398" Type="http://schemas.openxmlformats.org/officeDocument/2006/relationships/customXml" Target="../ink/ink1774.xml"/><Relationship Id="rId521" Type="http://schemas.openxmlformats.org/officeDocument/2006/relationships/customXml" Target="../ink/ink1836.xml"/><Relationship Id="rId619" Type="http://schemas.openxmlformats.org/officeDocument/2006/relationships/image" Target="../media/image1822.png"/><Relationship Id="rId1151" Type="http://schemas.openxmlformats.org/officeDocument/2006/relationships/image" Target="../media/image2083.png"/><Relationship Id="rId1249" Type="http://schemas.openxmlformats.org/officeDocument/2006/relationships/customXml" Target="../ink/ink2208.xml"/><Relationship Id="rId95" Type="http://schemas.openxmlformats.org/officeDocument/2006/relationships/customXml" Target="../ink/ink1621.xml"/><Relationship Id="rId160" Type="http://schemas.openxmlformats.org/officeDocument/2006/relationships/image" Target="../media/image1588.png"/><Relationship Id="rId826" Type="http://schemas.openxmlformats.org/officeDocument/2006/relationships/customXml" Target="../ink/ink1992.xml"/><Relationship Id="rId1011" Type="http://schemas.openxmlformats.org/officeDocument/2006/relationships/image" Target="../media/image2016.png"/><Relationship Id="rId1109" Type="http://schemas.openxmlformats.org/officeDocument/2006/relationships/customXml" Target="../ink/ink2136.xml"/><Relationship Id="rId1456" Type="http://schemas.openxmlformats.org/officeDocument/2006/relationships/image" Target="../media/image2235.png"/><Relationship Id="rId258" Type="http://schemas.openxmlformats.org/officeDocument/2006/relationships/image" Target="../media/image1638.png"/><Relationship Id="rId465" Type="http://schemas.openxmlformats.org/officeDocument/2006/relationships/image" Target="../media/image1743.png"/><Relationship Id="rId672" Type="http://schemas.openxmlformats.org/officeDocument/2006/relationships/image" Target="../media/image1848.png"/><Relationship Id="rId1095" Type="http://schemas.openxmlformats.org/officeDocument/2006/relationships/image" Target="../media/image2057.png"/><Relationship Id="rId1316" Type="http://schemas.openxmlformats.org/officeDocument/2006/relationships/customXml" Target="../ink/ink2242.xml"/><Relationship Id="rId1523" Type="http://schemas.openxmlformats.org/officeDocument/2006/relationships/image" Target="../media/image2268.png"/><Relationship Id="rId22" Type="http://schemas.openxmlformats.org/officeDocument/2006/relationships/image" Target="../media/image1520.png"/><Relationship Id="rId118" Type="http://schemas.openxmlformats.org/officeDocument/2006/relationships/image" Target="../media/image1567.png"/><Relationship Id="rId325" Type="http://schemas.openxmlformats.org/officeDocument/2006/relationships/customXml" Target="../ink/ink1737.xml"/><Relationship Id="rId532" Type="http://schemas.openxmlformats.org/officeDocument/2006/relationships/image" Target="../media/image1778.png"/><Relationship Id="rId977" Type="http://schemas.openxmlformats.org/officeDocument/2006/relationships/image" Target="../media/image1998.png"/><Relationship Id="rId1162" Type="http://schemas.openxmlformats.org/officeDocument/2006/relationships/customXml" Target="../ink/ink2164.xml"/><Relationship Id="rId171" Type="http://schemas.openxmlformats.org/officeDocument/2006/relationships/customXml" Target="../ink/ink1659.xml"/><Relationship Id="rId837" Type="http://schemas.openxmlformats.org/officeDocument/2006/relationships/customXml" Target="../ink/ink1998.xml"/><Relationship Id="rId1022" Type="http://schemas.openxmlformats.org/officeDocument/2006/relationships/customXml" Target="../ink/ink2091.xml"/><Relationship Id="rId1467" Type="http://schemas.openxmlformats.org/officeDocument/2006/relationships/image" Target="../media/image2240.png"/><Relationship Id="rId269" Type="http://schemas.openxmlformats.org/officeDocument/2006/relationships/customXml" Target="../ink/ink1709.xml"/><Relationship Id="rId476" Type="http://schemas.openxmlformats.org/officeDocument/2006/relationships/customXml" Target="../ink/ink1813.xml"/><Relationship Id="rId683" Type="http://schemas.openxmlformats.org/officeDocument/2006/relationships/customXml" Target="../ink/ink1918.xml"/><Relationship Id="rId890" Type="http://schemas.openxmlformats.org/officeDocument/2006/relationships/image" Target="../media/image1955.png"/><Relationship Id="rId904" Type="http://schemas.openxmlformats.org/officeDocument/2006/relationships/customXml" Target="../ink/ink2032.xml"/><Relationship Id="rId1327" Type="http://schemas.openxmlformats.org/officeDocument/2006/relationships/image" Target="../media/image2171.png"/><Relationship Id="rId1534" Type="http://schemas.openxmlformats.org/officeDocument/2006/relationships/customXml" Target="../ink/ink2353.xml"/><Relationship Id="rId33" Type="http://schemas.openxmlformats.org/officeDocument/2006/relationships/customXml" Target="../ink/ink1589.xml"/><Relationship Id="rId129" Type="http://schemas.openxmlformats.org/officeDocument/2006/relationships/customXml" Target="../ink/ink1638.xml"/><Relationship Id="rId336" Type="http://schemas.openxmlformats.org/officeDocument/2006/relationships/image" Target="../media/image949.png"/><Relationship Id="rId543" Type="http://schemas.openxmlformats.org/officeDocument/2006/relationships/customXml" Target="../ink/ink1847.xml"/><Relationship Id="rId988" Type="http://schemas.openxmlformats.org/officeDocument/2006/relationships/customXml" Target="../ink/ink2074.xml"/><Relationship Id="rId1173" Type="http://schemas.openxmlformats.org/officeDocument/2006/relationships/image" Target="../media/image2094.png"/><Relationship Id="rId1380" Type="http://schemas.openxmlformats.org/officeDocument/2006/relationships/customXml" Target="../ink/ink2274.xml"/><Relationship Id="rId182" Type="http://schemas.openxmlformats.org/officeDocument/2006/relationships/image" Target="../media/image1599.png"/><Relationship Id="rId403" Type="http://schemas.openxmlformats.org/officeDocument/2006/relationships/image" Target="../media/image1709.png"/><Relationship Id="rId750" Type="http://schemas.openxmlformats.org/officeDocument/2006/relationships/image" Target="../media/image1886.png"/><Relationship Id="rId848" Type="http://schemas.openxmlformats.org/officeDocument/2006/relationships/image" Target="../media/image1934.png"/><Relationship Id="rId1033" Type="http://schemas.openxmlformats.org/officeDocument/2006/relationships/image" Target="../media/image2027.png"/><Relationship Id="rId1478" Type="http://schemas.openxmlformats.org/officeDocument/2006/relationships/customXml" Target="../ink/ink2325.xml"/><Relationship Id="rId487" Type="http://schemas.openxmlformats.org/officeDocument/2006/relationships/image" Target="../media/image1755.png"/><Relationship Id="rId610" Type="http://schemas.openxmlformats.org/officeDocument/2006/relationships/customXml" Target="../ink/ink1881.xml"/><Relationship Id="rId694" Type="http://schemas.openxmlformats.org/officeDocument/2006/relationships/customXml" Target="../ink/ink1924.xml"/><Relationship Id="rId708" Type="http://schemas.openxmlformats.org/officeDocument/2006/relationships/customXml" Target="../ink/ink1931.xml"/><Relationship Id="rId915" Type="http://schemas.openxmlformats.org/officeDocument/2006/relationships/image" Target="../media/image1967.png"/><Relationship Id="rId1240" Type="http://schemas.openxmlformats.org/officeDocument/2006/relationships/image" Target="../media/image2128.png"/><Relationship Id="rId1338" Type="http://schemas.openxmlformats.org/officeDocument/2006/relationships/customXml" Target="../ink/ink2253.xml"/><Relationship Id="rId1545" Type="http://schemas.openxmlformats.org/officeDocument/2006/relationships/customXml" Target="../ink/ink2359.xml"/><Relationship Id="rId347" Type="http://schemas.openxmlformats.org/officeDocument/2006/relationships/customXml" Target="../ink/ink1748.xml"/><Relationship Id="rId999" Type="http://schemas.openxmlformats.org/officeDocument/2006/relationships/image" Target="../media/image2009.png"/><Relationship Id="rId1100" Type="http://schemas.openxmlformats.org/officeDocument/2006/relationships/customXml" Target="../ink/ink2131.xml"/><Relationship Id="rId1184" Type="http://schemas.openxmlformats.org/officeDocument/2006/relationships/customXml" Target="../ink/ink2175.xml"/><Relationship Id="rId1405" Type="http://schemas.openxmlformats.org/officeDocument/2006/relationships/customXml" Target="../ink/ink2287.xml"/><Relationship Id="rId44" Type="http://schemas.openxmlformats.org/officeDocument/2006/relationships/image" Target="../media/image1530.png"/><Relationship Id="rId554" Type="http://schemas.openxmlformats.org/officeDocument/2006/relationships/image" Target="../media/image1789.png"/><Relationship Id="rId761" Type="http://schemas.openxmlformats.org/officeDocument/2006/relationships/customXml" Target="../ink/ink1958.xml"/><Relationship Id="rId859" Type="http://schemas.openxmlformats.org/officeDocument/2006/relationships/customXml" Target="../ink/ink2009.xml"/><Relationship Id="rId1391" Type="http://schemas.openxmlformats.org/officeDocument/2006/relationships/image" Target="../media/image2203.png"/><Relationship Id="rId1489" Type="http://schemas.openxmlformats.org/officeDocument/2006/relationships/image" Target="../media/image2251.png"/><Relationship Id="rId193" Type="http://schemas.openxmlformats.org/officeDocument/2006/relationships/image" Target="../media/image1605.png"/><Relationship Id="rId207" Type="http://schemas.openxmlformats.org/officeDocument/2006/relationships/customXml" Target="../ink/ink1678.xml"/><Relationship Id="rId414" Type="http://schemas.openxmlformats.org/officeDocument/2006/relationships/customXml" Target="../ink/ink1782.xml"/><Relationship Id="rId498" Type="http://schemas.openxmlformats.org/officeDocument/2006/relationships/image" Target="../media/image1761.png"/><Relationship Id="rId621" Type="http://schemas.openxmlformats.org/officeDocument/2006/relationships/image" Target="../media/image1823.png"/><Relationship Id="rId1044" Type="http://schemas.openxmlformats.org/officeDocument/2006/relationships/image" Target="../media/image2032.png"/><Relationship Id="rId1251" Type="http://schemas.openxmlformats.org/officeDocument/2006/relationships/customXml" Target="../ink/ink2209.xml"/><Relationship Id="rId1349" Type="http://schemas.openxmlformats.org/officeDocument/2006/relationships/image" Target="../media/image2182.png"/><Relationship Id="rId260" Type="http://schemas.openxmlformats.org/officeDocument/2006/relationships/image" Target="../media/image1639.png"/><Relationship Id="rId719" Type="http://schemas.openxmlformats.org/officeDocument/2006/relationships/customXml" Target="../ink/ink1937.xml"/><Relationship Id="rId926" Type="http://schemas.openxmlformats.org/officeDocument/2006/relationships/customXml" Target="../ink/ink2043.xml"/><Relationship Id="rId1111" Type="http://schemas.openxmlformats.org/officeDocument/2006/relationships/customXml" Target="../ink/ink2137.xml"/><Relationship Id="rId1556" Type="http://schemas.openxmlformats.org/officeDocument/2006/relationships/image" Target="../media/image2283.png"/><Relationship Id="rId55" Type="http://schemas.openxmlformats.org/officeDocument/2006/relationships/customXml" Target="../ink/ink1601.xml"/><Relationship Id="rId120" Type="http://schemas.openxmlformats.org/officeDocument/2006/relationships/image" Target="../media/image1568.png"/><Relationship Id="rId358" Type="http://schemas.openxmlformats.org/officeDocument/2006/relationships/image" Target="../media/image1687.png"/><Relationship Id="rId565" Type="http://schemas.openxmlformats.org/officeDocument/2006/relationships/customXml" Target="../ink/ink1858.xml"/><Relationship Id="rId772" Type="http://schemas.openxmlformats.org/officeDocument/2006/relationships/image" Target="../media/image1897.png"/><Relationship Id="rId1195" Type="http://schemas.openxmlformats.org/officeDocument/2006/relationships/customXml" Target="../ink/ink2181.xml"/><Relationship Id="rId1209" Type="http://schemas.openxmlformats.org/officeDocument/2006/relationships/customXml" Target="../ink/ink2188.xml"/><Relationship Id="rId1416" Type="http://schemas.openxmlformats.org/officeDocument/2006/relationships/image" Target="../media/image2216.png"/><Relationship Id="rId218" Type="http://schemas.openxmlformats.org/officeDocument/2006/relationships/image" Target="../media/image1618.png"/><Relationship Id="rId425" Type="http://schemas.openxmlformats.org/officeDocument/2006/relationships/image" Target="../media/image1721.png"/><Relationship Id="rId632" Type="http://schemas.openxmlformats.org/officeDocument/2006/relationships/customXml" Target="../ink/ink1892.xml"/><Relationship Id="rId1055" Type="http://schemas.openxmlformats.org/officeDocument/2006/relationships/customXml" Target="../ink/ink2108.xml"/><Relationship Id="rId1262" Type="http://schemas.openxmlformats.org/officeDocument/2006/relationships/image" Target="../media/image2139.png"/><Relationship Id="rId271" Type="http://schemas.openxmlformats.org/officeDocument/2006/relationships/customXml" Target="../ink/ink1710.xml"/><Relationship Id="rId937" Type="http://schemas.openxmlformats.org/officeDocument/2006/relationships/image" Target="../media/image1978.png"/><Relationship Id="rId1122" Type="http://schemas.openxmlformats.org/officeDocument/2006/relationships/image" Target="../media/image2069.png"/><Relationship Id="rId1567" Type="http://schemas.openxmlformats.org/officeDocument/2006/relationships/customXml" Target="../ink/ink2371.xml"/><Relationship Id="rId66" Type="http://schemas.openxmlformats.org/officeDocument/2006/relationships/image" Target="../media/image1541.png"/><Relationship Id="rId131" Type="http://schemas.openxmlformats.org/officeDocument/2006/relationships/customXml" Target="../ink/ink1639.xml"/><Relationship Id="rId369" Type="http://schemas.openxmlformats.org/officeDocument/2006/relationships/image" Target="../media/image1692.png"/><Relationship Id="rId576" Type="http://schemas.openxmlformats.org/officeDocument/2006/relationships/image" Target="../media/image1800.png"/><Relationship Id="rId783" Type="http://schemas.openxmlformats.org/officeDocument/2006/relationships/customXml" Target="../ink/ink1969.xml"/><Relationship Id="rId990" Type="http://schemas.openxmlformats.org/officeDocument/2006/relationships/customXml" Target="../ink/ink2075.xml"/><Relationship Id="rId1427" Type="http://schemas.openxmlformats.org/officeDocument/2006/relationships/image" Target="../media/image2221.png"/><Relationship Id="rId229" Type="http://schemas.openxmlformats.org/officeDocument/2006/relationships/customXml" Target="../ink/ink1689.xml"/><Relationship Id="rId436" Type="http://schemas.openxmlformats.org/officeDocument/2006/relationships/customXml" Target="../ink/ink1793.xml"/><Relationship Id="rId643" Type="http://schemas.openxmlformats.org/officeDocument/2006/relationships/image" Target="../media/image1834.png"/><Relationship Id="rId1066" Type="http://schemas.openxmlformats.org/officeDocument/2006/relationships/image" Target="../media/image2043.png"/><Relationship Id="rId1273" Type="http://schemas.openxmlformats.org/officeDocument/2006/relationships/customXml" Target="../ink/ink2220.xml"/><Relationship Id="rId1480" Type="http://schemas.openxmlformats.org/officeDocument/2006/relationships/customXml" Target="../ink/ink2326.xml"/><Relationship Id="rId850" Type="http://schemas.openxmlformats.org/officeDocument/2006/relationships/image" Target="../media/image1935.png"/><Relationship Id="rId948" Type="http://schemas.openxmlformats.org/officeDocument/2006/relationships/customXml" Target="../ink/ink2054.xml"/><Relationship Id="rId1133" Type="http://schemas.openxmlformats.org/officeDocument/2006/relationships/customXml" Target="../ink/ink2149.xml"/><Relationship Id="rId1578" Type="http://schemas.openxmlformats.org/officeDocument/2006/relationships/image" Target="../media/image2294.png"/><Relationship Id="rId77" Type="http://schemas.openxmlformats.org/officeDocument/2006/relationships/customXml" Target="../ink/ink1612.xml"/><Relationship Id="rId282" Type="http://schemas.openxmlformats.org/officeDocument/2006/relationships/image" Target="../media/image1650.png"/><Relationship Id="rId503" Type="http://schemas.openxmlformats.org/officeDocument/2006/relationships/customXml" Target="../ink/ink1827.xml"/><Relationship Id="rId587" Type="http://schemas.openxmlformats.org/officeDocument/2006/relationships/customXml" Target="../ink/ink1869.xml"/><Relationship Id="rId710" Type="http://schemas.openxmlformats.org/officeDocument/2006/relationships/customXml" Target="../ink/ink1932.xml"/><Relationship Id="rId808" Type="http://schemas.openxmlformats.org/officeDocument/2006/relationships/customXml" Target="../ink/ink1982.xml"/><Relationship Id="rId1340" Type="http://schemas.openxmlformats.org/officeDocument/2006/relationships/customXml" Target="../ink/ink2254.xml"/><Relationship Id="rId1438" Type="http://schemas.openxmlformats.org/officeDocument/2006/relationships/image" Target="../media/image2226.png"/><Relationship Id="rId8" Type="http://schemas.openxmlformats.org/officeDocument/2006/relationships/image" Target="../media/image1513.png"/><Relationship Id="rId142" Type="http://schemas.openxmlformats.org/officeDocument/2006/relationships/image" Target="../media/image1579.png"/><Relationship Id="rId447" Type="http://schemas.openxmlformats.org/officeDocument/2006/relationships/image" Target="../media/image1733.png"/><Relationship Id="rId794" Type="http://schemas.openxmlformats.org/officeDocument/2006/relationships/customXml" Target="../ink/ink1975.xml"/><Relationship Id="rId1077" Type="http://schemas.openxmlformats.org/officeDocument/2006/relationships/customXml" Target="../ink/ink2119.xml"/><Relationship Id="rId1200" Type="http://schemas.openxmlformats.org/officeDocument/2006/relationships/image" Target="../media/image2107.png"/><Relationship Id="rId654" Type="http://schemas.openxmlformats.org/officeDocument/2006/relationships/customXml" Target="../ink/ink1903.xml"/><Relationship Id="rId861" Type="http://schemas.openxmlformats.org/officeDocument/2006/relationships/customXml" Target="../ink/ink2010.xml"/><Relationship Id="rId959" Type="http://schemas.openxmlformats.org/officeDocument/2006/relationships/image" Target="../media/image1989.png"/><Relationship Id="rId1284" Type="http://schemas.openxmlformats.org/officeDocument/2006/relationships/image" Target="../media/image2150.png"/><Relationship Id="rId1491" Type="http://schemas.openxmlformats.org/officeDocument/2006/relationships/image" Target="../media/image2252.png"/><Relationship Id="rId1505" Type="http://schemas.openxmlformats.org/officeDocument/2006/relationships/image" Target="../media/image2259.png"/><Relationship Id="rId1589" Type="http://schemas.openxmlformats.org/officeDocument/2006/relationships/customXml" Target="../ink/ink2382.xml"/><Relationship Id="rId293" Type="http://schemas.openxmlformats.org/officeDocument/2006/relationships/customXml" Target="../ink/ink1721.xml"/><Relationship Id="rId307" Type="http://schemas.openxmlformats.org/officeDocument/2006/relationships/customXml" Target="../ink/ink1728.xml"/><Relationship Id="rId514" Type="http://schemas.openxmlformats.org/officeDocument/2006/relationships/image" Target="../media/image1769.png"/><Relationship Id="rId721" Type="http://schemas.openxmlformats.org/officeDocument/2006/relationships/customXml" Target="../ink/ink1938.xml"/><Relationship Id="rId1144" Type="http://schemas.openxmlformats.org/officeDocument/2006/relationships/image" Target="../media/image2080.png"/><Relationship Id="rId1351" Type="http://schemas.openxmlformats.org/officeDocument/2006/relationships/image" Target="../media/image2183.png"/><Relationship Id="rId1449" Type="http://schemas.openxmlformats.org/officeDocument/2006/relationships/customXml" Target="../ink/ink2310.xml"/><Relationship Id="rId88" Type="http://schemas.openxmlformats.org/officeDocument/2006/relationships/image" Target="../media/image1552.png"/><Relationship Id="rId153" Type="http://schemas.openxmlformats.org/officeDocument/2006/relationships/customXml" Target="../ink/ink1650.xml"/><Relationship Id="rId360" Type="http://schemas.openxmlformats.org/officeDocument/2006/relationships/image" Target="../media/image1688.png"/><Relationship Id="rId598" Type="http://schemas.openxmlformats.org/officeDocument/2006/relationships/image" Target="../media/image1812.png"/><Relationship Id="rId819" Type="http://schemas.openxmlformats.org/officeDocument/2006/relationships/image" Target="../media/image1921.png"/><Relationship Id="rId1004" Type="http://schemas.openxmlformats.org/officeDocument/2006/relationships/customXml" Target="../ink/ink2082.xml"/><Relationship Id="rId1211" Type="http://schemas.openxmlformats.org/officeDocument/2006/relationships/customXml" Target="../ink/ink2189.xml"/><Relationship Id="rId220" Type="http://schemas.openxmlformats.org/officeDocument/2006/relationships/image" Target="../media/image1619.png"/><Relationship Id="rId458" Type="http://schemas.openxmlformats.org/officeDocument/2006/relationships/customXml" Target="../ink/ink1804.xml"/><Relationship Id="rId665" Type="http://schemas.openxmlformats.org/officeDocument/2006/relationships/image" Target="../media/image1845.png"/><Relationship Id="rId872" Type="http://schemas.openxmlformats.org/officeDocument/2006/relationships/image" Target="../media/image1946.png"/><Relationship Id="rId1088" Type="http://schemas.openxmlformats.org/officeDocument/2006/relationships/image" Target="../media/image2054.png"/><Relationship Id="rId1295" Type="http://schemas.openxmlformats.org/officeDocument/2006/relationships/customXml" Target="../ink/ink2231.xml"/><Relationship Id="rId1309" Type="http://schemas.openxmlformats.org/officeDocument/2006/relationships/image" Target="../media/image2162.png"/><Relationship Id="rId1516" Type="http://schemas.openxmlformats.org/officeDocument/2006/relationships/customXml" Target="../ink/ink2344.xml"/><Relationship Id="rId15" Type="http://schemas.openxmlformats.org/officeDocument/2006/relationships/customXml" Target="../ink/ink1580.xml"/><Relationship Id="rId318" Type="http://schemas.openxmlformats.org/officeDocument/2006/relationships/image" Target="../media/image1668.png"/><Relationship Id="rId525" Type="http://schemas.openxmlformats.org/officeDocument/2006/relationships/customXml" Target="../ink/ink1838.xml"/><Relationship Id="rId732" Type="http://schemas.openxmlformats.org/officeDocument/2006/relationships/image" Target="../media/image1877.png"/><Relationship Id="rId1155" Type="http://schemas.openxmlformats.org/officeDocument/2006/relationships/image" Target="../media/image2085.png"/><Relationship Id="rId1362" Type="http://schemas.openxmlformats.org/officeDocument/2006/relationships/customXml" Target="../ink/ink2265.xml"/><Relationship Id="rId99" Type="http://schemas.openxmlformats.org/officeDocument/2006/relationships/customXml" Target="../ink/ink1623.xml"/><Relationship Id="rId164" Type="http://schemas.openxmlformats.org/officeDocument/2006/relationships/image" Target="../media/image1590.png"/><Relationship Id="rId371" Type="http://schemas.openxmlformats.org/officeDocument/2006/relationships/image" Target="../media/image1693.png"/><Relationship Id="rId1015" Type="http://schemas.openxmlformats.org/officeDocument/2006/relationships/image" Target="../media/image2018.png"/><Relationship Id="rId1222" Type="http://schemas.openxmlformats.org/officeDocument/2006/relationships/image" Target="../media/image2119.png"/><Relationship Id="rId469" Type="http://schemas.openxmlformats.org/officeDocument/2006/relationships/image" Target="../media/image1745.png"/><Relationship Id="rId676" Type="http://schemas.openxmlformats.org/officeDocument/2006/relationships/image" Target="../media/image1850.png"/><Relationship Id="rId883" Type="http://schemas.openxmlformats.org/officeDocument/2006/relationships/customXml" Target="../ink/ink2021.xml"/><Relationship Id="rId1099" Type="http://schemas.openxmlformats.org/officeDocument/2006/relationships/image" Target="../media/image2059.png"/><Relationship Id="rId1527" Type="http://schemas.openxmlformats.org/officeDocument/2006/relationships/image" Target="../media/image2270.png"/><Relationship Id="rId26" Type="http://schemas.openxmlformats.org/officeDocument/2006/relationships/image" Target="../media/image1522.png"/><Relationship Id="rId231" Type="http://schemas.openxmlformats.org/officeDocument/2006/relationships/customXml" Target="../ink/ink1690.xml"/><Relationship Id="rId329" Type="http://schemas.openxmlformats.org/officeDocument/2006/relationships/customXml" Target="../ink/ink1739.xml"/><Relationship Id="rId536" Type="http://schemas.openxmlformats.org/officeDocument/2006/relationships/image" Target="../media/image1780.png"/><Relationship Id="rId1166" Type="http://schemas.openxmlformats.org/officeDocument/2006/relationships/customXml" Target="../ink/ink2166.xml"/><Relationship Id="rId1373" Type="http://schemas.openxmlformats.org/officeDocument/2006/relationships/image" Target="../media/image2194.png"/><Relationship Id="rId175" Type="http://schemas.openxmlformats.org/officeDocument/2006/relationships/customXml" Target="../ink/ink1661.xml"/><Relationship Id="rId743" Type="http://schemas.openxmlformats.org/officeDocument/2006/relationships/customXml" Target="../ink/ink1949.xml"/><Relationship Id="rId950" Type="http://schemas.openxmlformats.org/officeDocument/2006/relationships/customXml" Target="../ink/ink2055.xml"/><Relationship Id="rId1026" Type="http://schemas.openxmlformats.org/officeDocument/2006/relationships/customXml" Target="../ink/ink2093.xml"/><Relationship Id="rId1580" Type="http://schemas.openxmlformats.org/officeDocument/2006/relationships/image" Target="../media/image2295.png"/><Relationship Id="rId382" Type="http://schemas.openxmlformats.org/officeDocument/2006/relationships/customXml" Target="../ink/ink1766.xml"/><Relationship Id="rId603" Type="http://schemas.openxmlformats.org/officeDocument/2006/relationships/image" Target="../media/image1814.png"/><Relationship Id="rId687" Type="http://schemas.openxmlformats.org/officeDocument/2006/relationships/image" Target="../media/image1855.png"/><Relationship Id="rId810" Type="http://schemas.openxmlformats.org/officeDocument/2006/relationships/customXml" Target="../ink/ink1983.xml"/><Relationship Id="rId908" Type="http://schemas.openxmlformats.org/officeDocument/2006/relationships/customXml" Target="../ink/ink2034.xml"/><Relationship Id="rId1233" Type="http://schemas.openxmlformats.org/officeDocument/2006/relationships/customXml" Target="../ink/ink2200.xml"/><Relationship Id="rId1440" Type="http://schemas.openxmlformats.org/officeDocument/2006/relationships/image" Target="../media/image2227.png"/><Relationship Id="rId1538" Type="http://schemas.openxmlformats.org/officeDocument/2006/relationships/image" Target="../media/image2275.png"/><Relationship Id="rId242" Type="http://schemas.openxmlformats.org/officeDocument/2006/relationships/image" Target="../media/image1630.png"/><Relationship Id="rId894" Type="http://schemas.openxmlformats.org/officeDocument/2006/relationships/image" Target="../media/image1957.png"/><Relationship Id="rId1177" Type="http://schemas.openxmlformats.org/officeDocument/2006/relationships/image" Target="../media/image2096.png"/><Relationship Id="rId1300" Type="http://schemas.openxmlformats.org/officeDocument/2006/relationships/customXml" Target="../ink/ink2234.xml"/><Relationship Id="rId37" Type="http://schemas.openxmlformats.org/officeDocument/2006/relationships/customXml" Target="../ink/ink1592.xml"/><Relationship Id="rId102" Type="http://schemas.openxmlformats.org/officeDocument/2006/relationships/image" Target="../media/image1559.png"/><Relationship Id="rId547" Type="http://schemas.openxmlformats.org/officeDocument/2006/relationships/customXml" Target="../ink/ink1849.xml"/><Relationship Id="rId754" Type="http://schemas.openxmlformats.org/officeDocument/2006/relationships/image" Target="../media/image1888.png"/><Relationship Id="rId961" Type="http://schemas.openxmlformats.org/officeDocument/2006/relationships/image" Target="../media/image1990.png"/><Relationship Id="rId1384" Type="http://schemas.openxmlformats.org/officeDocument/2006/relationships/customXml" Target="../ink/ink2276.xml"/><Relationship Id="rId1591" Type="http://schemas.openxmlformats.org/officeDocument/2006/relationships/customXml" Target="../ink/ink2383.xml"/><Relationship Id="rId90" Type="http://schemas.openxmlformats.org/officeDocument/2006/relationships/image" Target="../media/image1553.png"/><Relationship Id="rId186" Type="http://schemas.openxmlformats.org/officeDocument/2006/relationships/image" Target="../media/image1602.png"/><Relationship Id="rId393" Type="http://schemas.openxmlformats.org/officeDocument/2006/relationships/image" Target="../media/image1704.png"/><Relationship Id="rId407" Type="http://schemas.openxmlformats.org/officeDocument/2006/relationships/image" Target="../media/image1712.png"/><Relationship Id="rId614" Type="http://schemas.openxmlformats.org/officeDocument/2006/relationships/customXml" Target="../ink/ink1883.xml"/><Relationship Id="rId821" Type="http://schemas.openxmlformats.org/officeDocument/2006/relationships/image" Target="../media/image1922.png"/><Relationship Id="rId1037" Type="http://schemas.openxmlformats.org/officeDocument/2006/relationships/image" Target="../media/image2029.png"/><Relationship Id="rId1244" Type="http://schemas.openxmlformats.org/officeDocument/2006/relationships/image" Target="../media/image2130.png"/><Relationship Id="rId1451" Type="http://schemas.openxmlformats.org/officeDocument/2006/relationships/customXml" Target="../ink/ink2311.xml"/><Relationship Id="rId253" Type="http://schemas.openxmlformats.org/officeDocument/2006/relationships/customXml" Target="../ink/ink1701.xml"/><Relationship Id="rId460" Type="http://schemas.openxmlformats.org/officeDocument/2006/relationships/customXml" Target="../ink/ink1805.xml"/><Relationship Id="rId698" Type="http://schemas.openxmlformats.org/officeDocument/2006/relationships/customXml" Target="../ink/ink1926.xml"/><Relationship Id="rId919" Type="http://schemas.openxmlformats.org/officeDocument/2006/relationships/image" Target="../media/image1969.png"/><Relationship Id="rId1090" Type="http://schemas.openxmlformats.org/officeDocument/2006/relationships/image" Target="../media/image2055.png"/><Relationship Id="rId1104" Type="http://schemas.openxmlformats.org/officeDocument/2006/relationships/customXml" Target="../ink/ink2133.xml"/><Relationship Id="rId1311" Type="http://schemas.openxmlformats.org/officeDocument/2006/relationships/image" Target="../media/image2163.png"/><Relationship Id="rId1549" Type="http://schemas.openxmlformats.org/officeDocument/2006/relationships/customXml" Target="../ink/ink2362.xml"/><Relationship Id="rId48" Type="http://schemas.openxmlformats.org/officeDocument/2006/relationships/image" Target="../media/image1532.png"/><Relationship Id="rId113" Type="http://schemas.openxmlformats.org/officeDocument/2006/relationships/customXml" Target="../ink/ink1630.xml"/><Relationship Id="rId320" Type="http://schemas.openxmlformats.org/officeDocument/2006/relationships/image" Target="../media/image1669.png"/><Relationship Id="rId558" Type="http://schemas.openxmlformats.org/officeDocument/2006/relationships/image" Target="../media/image1791.png"/><Relationship Id="rId765" Type="http://schemas.openxmlformats.org/officeDocument/2006/relationships/customXml" Target="../ink/ink1960.xml"/><Relationship Id="rId972" Type="http://schemas.openxmlformats.org/officeDocument/2006/relationships/customXml" Target="../ink/ink2066.xml"/><Relationship Id="rId1188" Type="http://schemas.openxmlformats.org/officeDocument/2006/relationships/image" Target="../media/image2101.png"/><Relationship Id="rId1395" Type="http://schemas.openxmlformats.org/officeDocument/2006/relationships/image" Target="../media/image2205.png"/><Relationship Id="rId1409" Type="http://schemas.openxmlformats.org/officeDocument/2006/relationships/customXml" Target="../ink/ink2289.xml"/><Relationship Id="rId197" Type="http://schemas.openxmlformats.org/officeDocument/2006/relationships/image" Target="../media/image1607.png"/><Relationship Id="rId418" Type="http://schemas.openxmlformats.org/officeDocument/2006/relationships/customXml" Target="../ink/ink1784.xml"/><Relationship Id="rId625" Type="http://schemas.openxmlformats.org/officeDocument/2006/relationships/image" Target="../media/image1825.png"/><Relationship Id="rId832" Type="http://schemas.openxmlformats.org/officeDocument/2006/relationships/image" Target="../media/image1926.png"/><Relationship Id="rId1048" Type="http://schemas.openxmlformats.org/officeDocument/2006/relationships/image" Target="../media/image2034.png"/><Relationship Id="rId1255" Type="http://schemas.openxmlformats.org/officeDocument/2006/relationships/customXml" Target="../ink/ink2211.xml"/><Relationship Id="rId1462" Type="http://schemas.openxmlformats.org/officeDocument/2006/relationships/customXml" Target="../ink/ink2317.xml"/><Relationship Id="rId264" Type="http://schemas.openxmlformats.org/officeDocument/2006/relationships/image" Target="../media/image1641.png"/><Relationship Id="rId471" Type="http://schemas.openxmlformats.org/officeDocument/2006/relationships/image" Target="../media/image1746.png"/><Relationship Id="rId1115" Type="http://schemas.openxmlformats.org/officeDocument/2006/relationships/image" Target="../media/image2066.png"/><Relationship Id="rId1322" Type="http://schemas.openxmlformats.org/officeDocument/2006/relationships/customXml" Target="../ink/ink2245.xml"/><Relationship Id="rId59" Type="http://schemas.openxmlformats.org/officeDocument/2006/relationships/customXml" Target="../ink/ink1603.xml"/><Relationship Id="rId124" Type="http://schemas.openxmlformats.org/officeDocument/2006/relationships/image" Target="../media/image1570.png"/><Relationship Id="rId569" Type="http://schemas.openxmlformats.org/officeDocument/2006/relationships/customXml" Target="../ink/ink1860.xml"/><Relationship Id="rId776" Type="http://schemas.openxmlformats.org/officeDocument/2006/relationships/image" Target="../media/image1899.png"/><Relationship Id="rId983" Type="http://schemas.openxmlformats.org/officeDocument/2006/relationships/image" Target="../media/image2001.png"/><Relationship Id="rId1199" Type="http://schemas.openxmlformats.org/officeDocument/2006/relationships/customXml" Target="../ink/ink2183.xml"/><Relationship Id="rId331" Type="http://schemas.openxmlformats.org/officeDocument/2006/relationships/customXml" Target="../ink/ink1740.xml"/><Relationship Id="rId429" Type="http://schemas.openxmlformats.org/officeDocument/2006/relationships/image" Target="../media/image1723.png"/><Relationship Id="rId636" Type="http://schemas.openxmlformats.org/officeDocument/2006/relationships/customXml" Target="../ink/ink1894.xml"/><Relationship Id="rId1059" Type="http://schemas.openxmlformats.org/officeDocument/2006/relationships/customXml" Target="../ink/ink2110.xml"/><Relationship Id="rId1266" Type="http://schemas.openxmlformats.org/officeDocument/2006/relationships/image" Target="../media/image2141.png"/><Relationship Id="rId1473" Type="http://schemas.openxmlformats.org/officeDocument/2006/relationships/image" Target="../media/image2243.png"/><Relationship Id="rId843" Type="http://schemas.openxmlformats.org/officeDocument/2006/relationships/customXml" Target="../ink/ink2001.xml"/><Relationship Id="rId1126" Type="http://schemas.openxmlformats.org/officeDocument/2006/relationships/image" Target="../media/image2071.png"/><Relationship Id="rId275" Type="http://schemas.openxmlformats.org/officeDocument/2006/relationships/customXml" Target="../ink/ink1712.xml"/><Relationship Id="rId482" Type="http://schemas.openxmlformats.org/officeDocument/2006/relationships/customXml" Target="../ink/ink1816.xml"/><Relationship Id="rId703" Type="http://schemas.openxmlformats.org/officeDocument/2006/relationships/image" Target="../media/image1863.png"/><Relationship Id="rId910" Type="http://schemas.openxmlformats.org/officeDocument/2006/relationships/customXml" Target="../ink/ink2035.xml"/><Relationship Id="rId1333" Type="http://schemas.openxmlformats.org/officeDocument/2006/relationships/image" Target="../media/image2174.png"/><Relationship Id="rId1540" Type="http://schemas.openxmlformats.org/officeDocument/2006/relationships/image" Target="../media/image2276.png"/><Relationship Id="rId135" Type="http://schemas.openxmlformats.org/officeDocument/2006/relationships/customXml" Target="../ink/ink1641.xml"/><Relationship Id="rId342" Type="http://schemas.openxmlformats.org/officeDocument/2006/relationships/image" Target="../media/image1679.png"/><Relationship Id="rId787" Type="http://schemas.openxmlformats.org/officeDocument/2006/relationships/customXml" Target="../ink/ink1971.xml"/><Relationship Id="rId994" Type="http://schemas.openxmlformats.org/officeDocument/2006/relationships/customXml" Target="../ink/ink2077.xml"/><Relationship Id="rId1400" Type="http://schemas.openxmlformats.org/officeDocument/2006/relationships/customXml" Target="../ink/ink2284.xml"/><Relationship Id="rId202" Type="http://schemas.openxmlformats.org/officeDocument/2006/relationships/image" Target="../media/image1609.png"/><Relationship Id="rId647" Type="http://schemas.openxmlformats.org/officeDocument/2006/relationships/image" Target="../media/image1836.png"/><Relationship Id="rId854" Type="http://schemas.openxmlformats.org/officeDocument/2006/relationships/image" Target="../media/image1937.png"/><Relationship Id="rId1277" Type="http://schemas.openxmlformats.org/officeDocument/2006/relationships/customXml" Target="../ink/ink2222.xml"/><Relationship Id="rId1484" Type="http://schemas.openxmlformats.org/officeDocument/2006/relationships/customXml" Target="../ink/ink2328.xml"/><Relationship Id="rId286" Type="http://schemas.openxmlformats.org/officeDocument/2006/relationships/image" Target="../media/image1652.png"/><Relationship Id="rId493" Type="http://schemas.openxmlformats.org/officeDocument/2006/relationships/image" Target="../media/image1758.png"/><Relationship Id="rId507" Type="http://schemas.openxmlformats.org/officeDocument/2006/relationships/customXml" Target="../ink/ink1829.xml"/><Relationship Id="rId714" Type="http://schemas.openxmlformats.org/officeDocument/2006/relationships/customXml" Target="../ink/ink1934.xml"/><Relationship Id="rId921" Type="http://schemas.openxmlformats.org/officeDocument/2006/relationships/image" Target="../media/image1970.png"/><Relationship Id="rId1137" Type="http://schemas.openxmlformats.org/officeDocument/2006/relationships/customXml" Target="../ink/ink2151.xml"/><Relationship Id="rId1344" Type="http://schemas.openxmlformats.org/officeDocument/2006/relationships/customXml" Target="../ink/ink2256.xml"/><Relationship Id="rId1551" Type="http://schemas.openxmlformats.org/officeDocument/2006/relationships/customXml" Target="../ink/ink2363.xml"/><Relationship Id="rId50" Type="http://schemas.openxmlformats.org/officeDocument/2006/relationships/image" Target="../media/image1533.png"/><Relationship Id="rId146" Type="http://schemas.openxmlformats.org/officeDocument/2006/relationships/image" Target="../media/image1581.png"/><Relationship Id="rId353" Type="http://schemas.openxmlformats.org/officeDocument/2006/relationships/customXml" Target="../ink/ink1751.xml"/><Relationship Id="rId560" Type="http://schemas.openxmlformats.org/officeDocument/2006/relationships/image" Target="../media/image1792.png"/><Relationship Id="rId798" Type="http://schemas.openxmlformats.org/officeDocument/2006/relationships/customXml" Target="../ink/ink1977.xml"/><Relationship Id="rId1190" Type="http://schemas.openxmlformats.org/officeDocument/2006/relationships/image" Target="../media/image2102.png"/><Relationship Id="rId1204" Type="http://schemas.openxmlformats.org/officeDocument/2006/relationships/image" Target="../media/image2109.png"/><Relationship Id="rId1411" Type="http://schemas.openxmlformats.org/officeDocument/2006/relationships/customXml" Target="../ink/ink2290.xml"/><Relationship Id="rId213" Type="http://schemas.openxmlformats.org/officeDocument/2006/relationships/customXml" Target="../ink/ink1681.xml"/><Relationship Id="rId420" Type="http://schemas.openxmlformats.org/officeDocument/2006/relationships/customXml" Target="../ink/ink1785.xml"/><Relationship Id="rId658" Type="http://schemas.openxmlformats.org/officeDocument/2006/relationships/customXml" Target="../ink/ink1905.xml"/><Relationship Id="rId865" Type="http://schemas.openxmlformats.org/officeDocument/2006/relationships/customXml" Target="../ink/ink2012.xml"/><Relationship Id="rId1050" Type="http://schemas.openxmlformats.org/officeDocument/2006/relationships/image" Target="../media/image2035.png"/><Relationship Id="rId1288" Type="http://schemas.openxmlformats.org/officeDocument/2006/relationships/image" Target="../media/image2152.png"/><Relationship Id="rId1495" Type="http://schemas.openxmlformats.org/officeDocument/2006/relationships/image" Target="../media/image2254.png"/><Relationship Id="rId1509" Type="http://schemas.openxmlformats.org/officeDocument/2006/relationships/image" Target="../media/image2261.png"/><Relationship Id="rId297" Type="http://schemas.openxmlformats.org/officeDocument/2006/relationships/customXml" Target="../ink/ink1723.xml"/><Relationship Id="rId518" Type="http://schemas.openxmlformats.org/officeDocument/2006/relationships/image" Target="../media/image1771.png"/><Relationship Id="rId725" Type="http://schemas.openxmlformats.org/officeDocument/2006/relationships/customXml" Target="../ink/ink1940.xml"/><Relationship Id="rId932" Type="http://schemas.openxmlformats.org/officeDocument/2006/relationships/customXml" Target="../ink/ink2046.xml"/><Relationship Id="rId1148" Type="http://schemas.openxmlformats.org/officeDocument/2006/relationships/customXml" Target="../ink/ink2157.xml"/><Relationship Id="rId1355" Type="http://schemas.openxmlformats.org/officeDocument/2006/relationships/image" Target="../media/image2185.png"/><Relationship Id="rId1562" Type="http://schemas.openxmlformats.org/officeDocument/2006/relationships/image" Target="../media/image2286.png"/><Relationship Id="rId157" Type="http://schemas.openxmlformats.org/officeDocument/2006/relationships/customXml" Target="../ink/ink1652.xml"/><Relationship Id="rId364" Type="http://schemas.openxmlformats.org/officeDocument/2006/relationships/image" Target="../media/image1690.png"/><Relationship Id="rId1008" Type="http://schemas.openxmlformats.org/officeDocument/2006/relationships/customXml" Target="../ink/ink2084.xml"/><Relationship Id="rId1215" Type="http://schemas.openxmlformats.org/officeDocument/2006/relationships/customXml" Target="../ink/ink2191.xml"/><Relationship Id="rId1422" Type="http://schemas.openxmlformats.org/officeDocument/2006/relationships/customXml" Target="../ink/ink2296.xml"/><Relationship Id="rId61" Type="http://schemas.openxmlformats.org/officeDocument/2006/relationships/customXml" Target="../ink/ink1604.xml"/><Relationship Id="rId571" Type="http://schemas.openxmlformats.org/officeDocument/2006/relationships/customXml" Target="../ink/ink1861.xml"/><Relationship Id="rId669" Type="http://schemas.openxmlformats.org/officeDocument/2006/relationships/customXml" Target="../ink/ink1911.xml"/><Relationship Id="rId876" Type="http://schemas.openxmlformats.org/officeDocument/2006/relationships/image" Target="../media/image1948.png"/><Relationship Id="rId1299" Type="http://schemas.openxmlformats.org/officeDocument/2006/relationships/image" Target="../media/image2157.png"/><Relationship Id="rId19" Type="http://schemas.openxmlformats.org/officeDocument/2006/relationships/customXml" Target="../ink/ink1582.xml"/><Relationship Id="rId224" Type="http://schemas.openxmlformats.org/officeDocument/2006/relationships/image" Target="../media/image1621.png"/><Relationship Id="rId431" Type="http://schemas.openxmlformats.org/officeDocument/2006/relationships/image" Target="../media/image1724.png"/><Relationship Id="rId529" Type="http://schemas.openxmlformats.org/officeDocument/2006/relationships/customXml" Target="../ink/ink1840.xml"/><Relationship Id="rId736" Type="http://schemas.openxmlformats.org/officeDocument/2006/relationships/image" Target="../media/image1879.png"/><Relationship Id="rId1061" Type="http://schemas.openxmlformats.org/officeDocument/2006/relationships/customXml" Target="../ink/ink2111.xml"/><Relationship Id="rId1159" Type="http://schemas.openxmlformats.org/officeDocument/2006/relationships/image" Target="../media/image2087.png"/><Relationship Id="rId1366" Type="http://schemas.openxmlformats.org/officeDocument/2006/relationships/customXml" Target="../ink/ink2267.xml"/><Relationship Id="rId168" Type="http://schemas.openxmlformats.org/officeDocument/2006/relationships/image" Target="../media/image1592.png"/><Relationship Id="rId943" Type="http://schemas.openxmlformats.org/officeDocument/2006/relationships/image" Target="../media/image1981.png"/><Relationship Id="rId1019" Type="http://schemas.openxmlformats.org/officeDocument/2006/relationships/image" Target="../media/image2020.png"/><Relationship Id="rId1573" Type="http://schemas.openxmlformats.org/officeDocument/2006/relationships/customXml" Target="../ink/ink2374.xml"/><Relationship Id="rId72" Type="http://schemas.openxmlformats.org/officeDocument/2006/relationships/image" Target="../media/image1544.png"/><Relationship Id="rId375" Type="http://schemas.openxmlformats.org/officeDocument/2006/relationships/image" Target="../media/image1695.png"/><Relationship Id="rId582" Type="http://schemas.openxmlformats.org/officeDocument/2006/relationships/image" Target="../media/image1803.png"/><Relationship Id="rId803" Type="http://schemas.openxmlformats.org/officeDocument/2006/relationships/image" Target="../media/image1913.png"/><Relationship Id="rId1226" Type="http://schemas.openxmlformats.org/officeDocument/2006/relationships/image" Target="../media/image2121.png"/><Relationship Id="rId1433" Type="http://schemas.openxmlformats.org/officeDocument/2006/relationships/customXml" Target="../ink/ink2302.xml"/><Relationship Id="rId3" Type="http://schemas.openxmlformats.org/officeDocument/2006/relationships/customXml" Target="../ink/ink1574.xml"/><Relationship Id="rId235" Type="http://schemas.openxmlformats.org/officeDocument/2006/relationships/customXml" Target="../ink/ink1692.xml"/><Relationship Id="rId442" Type="http://schemas.openxmlformats.org/officeDocument/2006/relationships/customXml" Target="../ink/ink1796.xml"/><Relationship Id="rId887" Type="http://schemas.openxmlformats.org/officeDocument/2006/relationships/customXml" Target="../ink/ink2023.xml"/><Relationship Id="rId1072" Type="http://schemas.openxmlformats.org/officeDocument/2006/relationships/image" Target="../media/image2046.png"/><Relationship Id="rId1500" Type="http://schemas.openxmlformats.org/officeDocument/2006/relationships/customXml" Target="../ink/ink2336.xml"/><Relationship Id="rId302" Type="http://schemas.openxmlformats.org/officeDocument/2006/relationships/image" Target="../media/image1660.png"/><Relationship Id="rId747" Type="http://schemas.openxmlformats.org/officeDocument/2006/relationships/customXml" Target="../ink/ink1951.xml"/><Relationship Id="rId954" Type="http://schemas.openxmlformats.org/officeDocument/2006/relationships/customXml" Target="../ink/ink2057.xml"/><Relationship Id="rId1377" Type="http://schemas.openxmlformats.org/officeDocument/2006/relationships/image" Target="../media/image2196.png"/><Relationship Id="rId1584" Type="http://schemas.openxmlformats.org/officeDocument/2006/relationships/image" Target="../media/image2297.png"/><Relationship Id="rId83" Type="http://schemas.openxmlformats.org/officeDocument/2006/relationships/customXml" Target="../ink/ink1615.xml"/><Relationship Id="rId179" Type="http://schemas.openxmlformats.org/officeDocument/2006/relationships/customXml" Target="../ink/ink1663.xml"/><Relationship Id="rId386" Type="http://schemas.openxmlformats.org/officeDocument/2006/relationships/customXml" Target="../ink/ink1768.xml"/><Relationship Id="rId593" Type="http://schemas.openxmlformats.org/officeDocument/2006/relationships/customXml" Target="../ink/ink1872.xml"/><Relationship Id="rId607" Type="http://schemas.openxmlformats.org/officeDocument/2006/relationships/image" Target="../media/image1816.png"/><Relationship Id="rId814" Type="http://schemas.openxmlformats.org/officeDocument/2006/relationships/customXml" Target="../ink/ink1985.xml"/><Relationship Id="rId1237" Type="http://schemas.openxmlformats.org/officeDocument/2006/relationships/customXml" Target="../ink/ink2202.xml"/><Relationship Id="rId1444" Type="http://schemas.openxmlformats.org/officeDocument/2006/relationships/image" Target="../media/image2229.png"/><Relationship Id="rId246" Type="http://schemas.openxmlformats.org/officeDocument/2006/relationships/image" Target="../media/image1632.png"/><Relationship Id="rId453" Type="http://schemas.openxmlformats.org/officeDocument/2006/relationships/image" Target="../media/image1736.png"/><Relationship Id="rId660" Type="http://schemas.openxmlformats.org/officeDocument/2006/relationships/customXml" Target="../ink/ink1906.xml"/><Relationship Id="rId898" Type="http://schemas.openxmlformats.org/officeDocument/2006/relationships/customXml" Target="../ink/ink2029.xml"/><Relationship Id="rId1083" Type="http://schemas.openxmlformats.org/officeDocument/2006/relationships/customXml" Target="../ink/ink2122.xml"/><Relationship Id="rId1290" Type="http://schemas.openxmlformats.org/officeDocument/2006/relationships/image" Target="../media/image2153.png"/><Relationship Id="rId1304" Type="http://schemas.openxmlformats.org/officeDocument/2006/relationships/customXml" Target="../ink/ink2236.xml"/><Relationship Id="rId1511" Type="http://schemas.openxmlformats.org/officeDocument/2006/relationships/image" Target="../media/image2262.png"/><Relationship Id="rId106" Type="http://schemas.openxmlformats.org/officeDocument/2006/relationships/image" Target="../media/image1561.png"/><Relationship Id="rId313" Type="http://schemas.openxmlformats.org/officeDocument/2006/relationships/customXml" Target="../ink/ink1731.xml"/><Relationship Id="rId758" Type="http://schemas.openxmlformats.org/officeDocument/2006/relationships/image" Target="../media/image1890.png"/><Relationship Id="rId965" Type="http://schemas.openxmlformats.org/officeDocument/2006/relationships/image" Target="../media/image1992.png"/><Relationship Id="rId1150" Type="http://schemas.openxmlformats.org/officeDocument/2006/relationships/customXml" Target="../ink/ink2158.xml"/><Relationship Id="rId1388" Type="http://schemas.openxmlformats.org/officeDocument/2006/relationships/customXml" Target="../ink/ink2278.xml"/><Relationship Id="rId10" Type="http://schemas.openxmlformats.org/officeDocument/2006/relationships/image" Target="../media/image1514.png"/><Relationship Id="rId94" Type="http://schemas.openxmlformats.org/officeDocument/2006/relationships/image" Target="../media/image1555.png"/><Relationship Id="rId397" Type="http://schemas.openxmlformats.org/officeDocument/2006/relationships/image" Target="../media/image1706.png"/><Relationship Id="rId520" Type="http://schemas.openxmlformats.org/officeDocument/2006/relationships/image" Target="../media/image1772.png"/><Relationship Id="rId618" Type="http://schemas.openxmlformats.org/officeDocument/2006/relationships/customXml" Target="../ink/ink1885.xml"/><Relationship Id="rId825" Type="http://schemas.openxmlformats.org/officeDocument/2006/relationships/customXml" Target="../ink/ink1991.xml"/><Relationship Id="rId1248" Type="http://schemas.openxmlformats.org/officeDocument/2006/relationships/image" Target="../media/image2132.png"/><Relationship Id="rId1455" Type="http://schemas.openxmlformats.org/officeDocument/2006/relationships/customXml" Target="../ink/ink2313.xml"/><Relationship Id="rId257" Type="http://schemas.openxmlformats.org/officeDocument/2006/relationships/customXml" Target="../ink/ink1703.xml"/><Relationship Id="rId464" Type="http://schemas.openxmlformats.org/officeDocument/2006/relationships/customXml" Target="../ink/ink1807.xml"/><Relationship Id="rId1010" Type="http://schemas.openxmlformats.org/officeDocument/2006/relationships/customXml" Target="../ink/ink2085.xml"/><Relationship Id="rId1094" Type="http://schemas.openxmlformats.org/officeDocument/2006/relationships/customXml" Target="../ink/ink2128.xml"/><Relationship Id="rId1108" Type="http://schemas.openxmlformats.org/officeDocument/2006/relationships/image" Target="../media/image2063.png"/><Relationship Id="rId1315" Type="http://schemas.openxmlformats.org/officeDocument/2006/relationships/image" Target="../media/image2165.png"/><Relationship Id="rId117" Type="http://schemas.openxmlformats.org/officeDocument/2006/relationships/customXml" Target="../ink/ink1632.xml"/><Relationship Id="rId671" Type="http://schemas.openxmlformats.org/officeDocument/2006/relationships/customXml" Target="../ink/ink1912.xml"/><Relationship Id="rId769" Type="http://schemas.openxmlformats.org/officeDocument/2006/relationships/customXml" Target="../ink/ink1962.xml"/><Relationship Id="rId976" Type="http://schemas.openxmlformats.org/officeDocument/2006/relationships/customXml" Target="../ink/ink2068.xml"/><Relationship Id="rId1399" Type="http://schemas.openxmlformats.org/officeDocument/2006/relationships/image" Target="../media/image2207.png"/><Relationship Id="rId324" Type="http://schemas.openxmlformats.org/officeDocument/2006/relationships/image" Target="../media/image1671.png"/><Relationship Id="rId531" Type="http://schemas.openxmlformats.org/officeDocument/2006/relationships/customXml" Target="../ink/ink1841.xml"/><Relationship Id="rId629" Type="http://schemas.openxmlformats.org/officeDocument/2006/relationships/image" Target="../media/image1827.png"/><Relationship Id="rId1161" Type="http://schemas.openxmlformats.org/officeDocument/2006/relationships/image" Target="../media/image2088.png"/><Relationship Id="rId1259" Type="http://schemas.openxmlformats.org/officeDocument/2006/relationships/customXml" Target="../ink/ink2213.xml"/><Relationship Id="rId1466" Type="http://schemas.openxmlformats.org/officeDocument/2006/relationships/customXml" Target="../ink/ink2319.xml"/><Relationship Id="rId836" Type="http://schemas.openxmlformats.org/officeDocument/2006/relationships/image" Target="../media/image1928.png"/><Relationship Id="rId1021" Type="http://schemas.openxmlformats.org/officeDocument/2006/relationships/image" Target="../media/image2021.png"/><Relationship Id="rId1119" Type="http://schemas.openxmlformats.org/officeDocument/2006/relationships/customXml" Target="../ink/ink2142.xml"/><Relationship Id="rId903" Type="http://schemas.openxmlformats.org/officeDocument/2006/relationships/image" Target="../media/image1961.png"/><Relationship Id="rId1326" Type="http://schemas.openxmlformats.org/officeDocument/2006/relationships/customXml" Target="../ink/ink2247.xml"/><Relationship Id="rId1533" Type="http://schemas.openxmlformats.org/officeDocument/2006/relationships/image" Target="../media/image2273.png"/><Relationship Id="rId32" Type="http://schemas.openxmlformats.org/officeDocument/2006/relationships/image" Target="../media/image1525.png"/><Relationship Id="rId181" Type="http://schemas.openxmlformats.org/officeDocument/2006/relationships/customXml" Target="../ink/ink1664.xml"/><Relationship Id="rId279" Type="http://schemas.openxmlformats.org/officeDocument/2006/relationships/customXml" Target="../ink/ink1714.xml"/><Relationship Id="rId486" Type="http://schemas.openxmlformats.org/officeDocument/2006/relationships/customXml" Target="../ink/ink1818.xml"/><Relationship Id="rId693" Type="http://schemas.openxmlformats.org/officeDocument/2006/relationships/image" Target="../media/image1858.png"/><Relationship Id="rId139" Type="http://schemas.openxmlformats.org/officeDocument/2006/relationships/customXml" Target="../ink/ink1643.xml"/><Relationship Id="rId346" Type="http://schemas.openxmlformats.org/officeDocument/2006/relationships/image" Target="../media/image1681.png"/><Relationship Id="rId553" Type="http://schemas.openxmlformats.org/officeDocument/2006/relationships/customXml" Target="../ink/ink1852.xml"/><Relationship Id="rId760" Type="http://schemas.openxmlformats.org/officeDocument/2006/relationships/image" Target="../media/image1891.png"/><Relationship Id="rId998" Type="http://schemas.openxmlformats.org/officeDocument/2006/relationships/customXml" Target="../ink/ink2079.xml"/><Relationship Id="rId1183" Type="http://schemas.openxmlformats.org/officeDocument/2006/relationships/image" Target="../media/image2099.png"/><Relationship Id="rId1390" Type="http://schemas.openxmlformats.org/officeDocument/2006/relationships/customXml" Target="../ink/ink2279.xml"/><Relationship Id="rId206" Type="http://schemas.openxmlformats.org/officeDocument/2006/relationships/image" Target="../media/image1612.png"/><Relationship Id="rId413" Type="http://schemas.openxmlformats.org/officeDocument/2006/relationships/image" Target="../media/image1715.png"/><Relationship Id="rId858" Type="http://schemas.openxmlformats.org/officeDocument/2006/relationships/image" Target="../media/image1939.png"/><Relationship Id="rId1043" Type="http://schemas.openxmlformats.org/officeDocument/2006/relationships/customXml" Target="../ink/ink2102.xml"/><Relationship Id="rId1488" Type="http://schemas.openxmlformats.org/officeDocument/2006/relationships/customXml" Target="../ink/ink2330.xml"/><Relationship Id="rId620" Type="http://schemas.openxmlformats.org/officeDocument/2006/relationships/customXml" Target="../ink/ink1886.xml"/><Relationship Id="rId718" Type="http://schemas.openxmlformats.org/officeDocument/2006/relationships/image" Target="../media/image1870.png"/><Relationship Id="rId925" Type="http://schemas.openxmlformats.org/officeDocument/2006/relationships/image" Target="../media/image1972.png"/><Relationship Id="rId1250" Type="http://schemas.openxmlformats.org/officeDocument/2006/relationships/image" Target="../media/image2133.png"/><Relationship Id="rId1348" Type="http://schemas.openxmlformats.org/officeDocument/2006/relationships/customXml" Target="../ink/ink2258.xml"/><Relationship Id="rId1555" Type="http://schemas.openxmlformats.org/officeDocument/2006/relationships/customXml" Target="../ink/ink2365.xml"/><Relationship Id="rId1110" Type="http://schemas.openxmlformats.org/officeDocument/2006/relationships/image" Target="../media/image2064.png"/><Relationship Id="rId1208" Type="http://schemas.openxmlformats.org/officeDocument/2006/relationships/image" Target="../media/image2112.png"/><Relationship Id="rId1415" Type="http://schemas.openxmlformats.org/officeDocument/2006/relationships/customXml" Target="../ink/ink2292.xml"/><Relationship Id="rId54" Type="http://schemas.openxmlformats.org/officeDocument/2006/relationships/image" Target="../media/image1535.png"/><Relationship Id="rId270" Type="http://schemas.openxmlformats.org/officeDocument/2006/relationships/image" Target="../media/image1644.png"/><Relationship Id="rId130" Type="http://schemas.openxmlformats.org/officeDocument/2006/relationships/image" Target="../media/image1573.png"/><Relationship Id="rId368" Type="http://schemas.openxmlformats.org/officeDocument/2006/relationships/customXml" Target="../ink/ink1759.xml"/><Relationship Id="rId575" Type="http://schemas.openxmlformats.org/officeDocument/2006/relationships/customXml" Target="../ink/ink1863.xml"/><Relationship Id="rId782" Type="http://schemas.openxmlformats.org/officeDocument/2006/relationships/image" Target="../media/image1902.png"/><Relationship Id="rId228" Type="http://schemas.openxmlformats.org/officeDocument/2006/relationships/image" Target="../media/image1623.png"/><Relationship Id="rId435" Type="http://schemas.openxmlformats.org/officeDocument/2006/relationships/image" Target="../media/image1726.png"/><Relationship Id="rId642" Type="http://schemas.openxmlformats.org/officeDocument/2006/relationships/customXml" Target="../ink/ink1897.xml"/><Relationship Id="rId1065" Type="http://schemas.openxmlformats.org/officeDocument/2006/relationships/customXml" Target="../ink/ink2113.xml"/><Relationship Id="rId1272" Type="http://schemas.openxmlformats.org/officeDocument/2006/relationships/image" Target="../media/image2144.png"/><Relationship Id="rId502" Type="http://schemas.openxmlformats.org/officeDocument/2006/relationships/image" Target="../media/image1763.png"/><Relationship Id="rId947" Type="http://schemas.openxmlformats.org/officeDocument/2006/relationships/image" Target="../media/image1983.png"/><Relationship Id="rId1132" Type="http://schemas.openxmlformats.org/officeDocument/2006/relationships/image" Target="../media/image2074.png"/><Relationship Id="rId1577" Type="http://schemas.openxmlformats.org/officeDocument/2006/relationships/customXml" Target="../ink/ink2376.xml"/><Relationship Id="rId76" Type="http://schemas.openxmlformats.org/officeDocument/2006/relationships/image" Target="../media/image1546.png"/><Relationship Id="rId807" Type="http://schemas.openxmlformats.org/officeDocument/2006/relationships/image" Target="../media/image1915.png"/><Relationship Id="rId1437" Type="http://schemas.openxmlformats.org/officeDocument/2006/relationships/customXml" Target="../ink/ink2304.xml"/><Relationship Id="rId1504" Type="http://schemas.openxmlformats.org/officeDocument/2006/relationships/customXml" Target="../ink/ink2338.xml"/><Relationship Id="rId292" Type="http://schemas.openxmlformats.org/officeDocument/2006/relationships/image" Target="../media/image1655.png"/><Relationship Id="rId597" Type="http://schemas.openxmlformats.org/officeDocument/2006/relationships/customXml" Target="../ink/ink1874.xml"/><Relationship Id="rId152" Type="http://schemas.openxmlformats.org/officeDocument/2006/relationships/image" Target="../media/image1584.png"/><Relationship Id="rId457" Type="http://schemas.openxmlformats.org/officeDocument/2006/relationships/image" Target="../media/image1738.png"/><Relationship Id="rId1087" Type="http://schemas.openxmlformats.org/officeDocument/2006/relationships/customXml" Target="../ink/ink2124.xml"/><Relationship Id="rId1294" Type="http://schemas.openxmlformats.org/officeDocument/2006/relationships/image" Target="../media/image2155.png"/><Relationship Id="rId664" Type="http://schemas.openxmlformats.org/officeDocument/2006/relationships/customXml" Target="../ink/ink1908.xml"/><Relationship Id="rId871" Type="http://schemas.openxmlformats.org/officeDocument/2006/relationships/customXml" Target="../ink/ink2015.xml"/><Relationship Id="rId969" Type="http://schemas.openxmlformats.org/officeDocument/2006/relationships/image" Target="../media/image1994.png"/><Relationship Id="rId317" Type="http://schemas.openxmlformats.org/officeDocument/2006/relationships/customXml" Target="../ink/ink1733.xml"/><Relationship Id="rId524" Type="http://schemas.openxmlformats.org/officeDocument/2006/relationships/image" Target="../media/image1774.png"/><Relationship Id="rId731" Type="http://schemas.openxmlformats.org/officeDocument/2006/relationships/customXml" Target="../ink/ink1943.xml"/><Relationship Id="rId1154" Type="http://schemas.openxmlformats.org/officeDocument/2006/relationships/customXml" Target="../ink/ink2160.xml"/><Relationship Id="rId1361" Type="http://schemas.openxmlformats.org/officeDocument/2006/relationships/image" Target="../media/image2188.png"/><Relationship Id="rId1459" Type="http://schemas.openxmlformats.org/officeDocument/2006/relationships/customXml" Target="../ink/ink2315.xml"/><Relationship Id="rId98" Type="http://schemas.openxmlformats.org/officeDocument/2006/relationships/image" Target="../media/image1557.png"/><Relationship Id="rId829" Type="http://schemas.openxmlformats.org/officeDocument/2006/relationships/customXml" Target="../ink/ink1994.xml"/><Relationship Id="rId1014" Type="http://schemas.openxmlformats.org/officeDocument/2006/relationships/customXml" Target="../ink/ink2087.xml"/><Relationship Id="rId1221" Type="http://schemas.openxmlformats.org/officeDocument/2006/relationships/customXml" Target="../ink/ink2194.xml"/><Relationship Id="rId1319" Type="http://schemas.openxmlformats.org/officeDocument/2006/relationships/image" Target="../media/image2167.png"/><Relationship Id="rId1526" Type="http://schemas.openxmlformats.org/officeDocument/2006/relationships/customXml" Target="../ink/ink2349.xml"/><Relationship Id="rId25" Type="http://schemas.openxmlformats.org/officeDocument/2006/relationships/customXml" Target="../ink/ink1585.xml"/><Relationship Id="rId174" Type="http://schemas.openxmlformats.org/officeDocument/2006/relationships/image" Target="../media/image1595.png"/><Relationship Id="rId381" Type="http://schemas.openxmlformats.org/officeDocument/2006/relationships/image" Target="../media/image1698.png"/><Relationship Id="rId241" Type="http://schemas.openxmlformats.org/officeDocument/2006/relationships/customXml" Target="../ink/ink1695.xml"/><Relationship Id="rId479" Type="http://schemas.openxmlformats.org/officeDocument/2006/relationships/image" Target="../media/image1751.png"/><Relationship Id="rId686" Type="http://schemas.openxmlformats.org/officeDocument/2006/relationships/customXml" Target="../ink/ink1920.xml"/><Relationship Id="rId893" Type="http://schemas.openxmlformats.org/officeDocument/2006/relationships/customXml" Target="../ink/ink2026.xml"/><Relationship Id="rId339" Type="http://schemas.openxmlformats.org/officeDocument/2006/relationships/customXml" Target="../ink/ink1744.xml"/><Relationship Id="rId546" Type="http://schemas.openxmlformats.org/officeDocument/2006/relationships/image" Target="../media/image1785.png"/><Relationship Id="rId753" Type="http://schemas.openxmlformats.org/officeDocument/2006/relationships/customXml" Target="../ink/ink1954.xml"/><Relationship Id="rId1176" Type="http://schemas.openxmlformats.org/officeDocument/2006/relationships/customXml" Target="../ink/ink2171.xml"/><Relationship Id="rId1383" Type="http://schemas.openxmlformats.org/officeDocument/2006/relationships/image" Target="../media/image2199.png"/><Relationship Id="rId101" Type="http://schemas.openxmlformats.org/officeDocument/2006/relationships/customXml" Target="../ink/ink1624.xml"/><Relationship Id="rId406" Type="http://schemas.openxmlformats.org/officeDocument/2006/relationships/customXml" Target="../ink/ink1778.xml"/><Relationship Id="rId960" Type="http://schemas.openxmlformats.org/officeDocument/2006/relationships/customXml" Target="../ink/ink2060.xml"/><Relationship Id="rId1036" Type="http://schemas.openxmlformats.org/officeDocument/2006/relationships/customXml" Target="../ink/ink2098.xml"/><Relationship Id="rId1243" Type="http://schemas.openxmlformats.org/officeDocument/2006/relationships/customXml" Target="../ink/ink2205.xml"/><Relationship Id="rId1590" Type="http://schemas.openxmlformats.org/officeDocument/2006/relationships/image" Target="../media/image2300.png"/><Relationship Id="rId613" Type="http://schemas.openxmlformats.org/officeDocument/2006/relationships/image" Target="../media/image1819.png"/><Relationship Id="rId820" Type="http://schemas.openxmlformats.org/officeDocument/2006/relationships/customXml" Target="../ink/ink1988.xml"/><Relationship Id="rId918" Type="http://schemas.openxmlformats.org/officeDocument/2006/relationships/customXml" Target="../ink/ink2039.xml"/><Relationship Id="rId1450" Type="http://schemas.openxmlformats.org/officeDocument/2006/relationships/image" Target="../media/image2232.png"/><Relationship Id="rId1548" Type="http://schemas.openxmlformats.org/officeDocument/2006/relationships/customXml" Target="../ink/ink2361.xml"/><Relationship Id="rId1103" Type="http://schemas.openxmlformats.org/officeDocument/2006/relationships/image" Target="../media/image2061.png"/><Relationship Id="rId1310" Type="http://schemas.openxmlformats.org/officeDocument/2006/relationships/customXml" Target="../ink/ink2239.xml"/><Relationship Id="rId1408" Type="http://schemas.openxmlformats.org/officeDocument/2006/relationships/image" Target="../media/image2212.png"/><Relationship Id="rId47" Type="http://schemas.openxmlformats.org/officeDocument/2006/relationships/customXml" Target="../ink/ink1597.xml"/><Relationship Id="rId196" Type="http://schemas.openxmlformats.org/officeDocument/2006/relationships/customXml" Target="../ink/ink1672.xml"/><Relationship Id="rId263" Type="http://schemas.openxmlformats.org/officeDocument/2006/relationships/customXml" Target="../ink/ink1706.xml"/><Relationship Id="rId470" Type="http://schemas.openxmlformats.org/officeDocument/2006/relationships/customXml" Target="../ink/ink1810.xml"/><Relationship Id="rId123" Type="http://schemas.openxmlformats.org/officeDocument/2006/relationships/customXml" Target="../ink/ink1635.xml"/><Relationship Id="rId330" Type="http://schemas.openxmlformats.org/officeDocument/2006/relationships/image" Target="../media/image1674.png"/><Relationship Id="rId568" Type="http://schemas.openxmlformats.org/officeDocument/2006/relationships/image" Target="../media/image1796.png"/><Relationship Id="rId775" Type="http://schemas.openxmlformats.org/officeDocument/2006/relationships/customXml" Target="../ink/ink1965.xml"/><Relationship Id="rId982" Type="http://schemas.openxmlformats.org/officeDocument/2006/relationships/customXml" Target="../ink/ink2071.xml"/><Relationship Id="rId1198" Type="http://schemas.openxmlformats.org/officeDocument/2006/relationships/image" Target="../media/image2106.png"/><Relationship Id="rId428" Type="http://schemas.openxmlformats.org/officeDocument/2006/relationships/customXml" Target="../ink/ink1789.xml"/><Relationship Id="rId635" Type="http://schemas.openxmlformats.org/officeDocument/2006/relationships/image" Target="../media/image1830.png"/><Relationship Id="rId842" Type="http://schemas.openxmlformats.org/officeDocument/2006/relationships/image" Target="../media/image1931.png"/><Relationship Id="rId1058" Type="http://schemas.openxmlformats.org/officeDocument/2006/relationships/image" Target="../media/image2039.png"/><Relationship Id="rId1265" Type="http://schemas.openxmlformats.org/officeDocument/2006/relationships/customXml" Target="../ink/ink2216.xml"/><Relationship Id="rId1472" Type="http://schemas.openxmlformats.org/officeDocument/2006/relationships/customXml" Target="../ink/ink2322.xml"/><Relationship Id="rId702" Type="http://schemas.openxmlformats.org/officeDocument/2006/relationships/customXml" Target="../ink/ink1928.xml"/><Relationship Id="rId1125" Type="http://schemas.openxmlformats.org/officeDocument/2006/relationships/customXml" Target="../ink/ink2145.xml"/><Relationship Id="rId1332" Type="http://schemas.openxmlformats.org/officeDocument/2006/relationships/customXml" Target="../ink/ink2250.xml"/><Relationship Id="rId69" Type="http://schemas.openxmlformats.org/officeDocument/2006/relationships/customXml" Target="../ink/ink1608.xml"/><Relationship Id="rId285" Type="http://schemas.openxmlformats.org/officeDocument/2006/relationships/customXml" Target="../ink/ink1717.xml"/><Relationship Id="rId492" Type="http://schemas.openxmlformats.org/officeDocument/2006/relationships/customXml" Target="../ink/ink1821.xml"/><Relationship Id="rId797" Type="http://schemas.openxmlformats.org/officeDocument/2006/relationships/image" Target="../media/image1909.png"/><Relationship Id="rId145" Type="http://schemas.openxmlformats.org/officeDocument/2006/relationships/customXml" Target="../ink/ink1646.xml"/><Relationship Id="rId352" Type="http://schemas.openxmlformats.org/officeDocument/2006/relationships/image" Target="../media/image1684.png"/><Relationship Id="rId1287" Type="http://schemas.openxmlformats.org/officeDocument/2006/relationships/customXml" Target="../ink/ink2227.xml"/><Relationship Id="rId212" Type="http://schemas.openxmlformats.org/officeDocument/2006/relationships/image" Target="../media/image1615.png"/><Relationship Id="rId657" Type="http://schemas.openxmlformats.org/officeDocument/2006/relationships/image" Target="../media/image1841.png"/><Relationship Id="rId864" Type="http://schemas.openxmlformats.org/officeDocument/2006/relationships/image" Target="../media/image1942.png"/><Relationship Id="rId1494" Type="http://schemas.openxmlformats.org/officeDocument/2006/relationships/customXml" Target="../ink/ink2333.xml"/><Relationship Id="rId517" Type="http://schemas.openxmlformats.org/officeDocument/2006/relationships/customXml" Target="../ink/ink1834.xml"/><Relationship Id="rId724" Type="http://schemas.openxmlformats.org/officeDocument/2006/relationships/image" Target="../media/image1873.png"/><Relationship Id="rId931" Type="http://schemas.openxmlformats.org/officeDocument/2006/relationships/image" Target="../media/image1975.png"/><Relationship Id="rId1147" Type="http://schemas.openxmlformats.org/officeDocument/2006/relationships/image" Target="../media/image2081.png"/><Relationship Id="rId1354" Type="http://schemas.openxmlformats.org/officeDocument/2006/relationships/customXml" Target="../ink/ink2261.xml"/><Relationship Id="rId1561" Type="http://schemas.openxmlformats.org/officeDocument/2006/relationships/customXml" Target="../ink/ink2368.xml"/><Relationship Id="rId60" Type="http://schemas.openxmlformats.org/officeDocument/2006/relationships/image" Target="../media/image1538.png"/><Relationship Id="rId1007" Type="http://schemas.openxmlformats.org/officeDocument/2006/relationships/image" Target="../media/image2014.png"/><Relationship Id="rId1214" Type="http://schemas.openxmlformats.org/officeDocument/2006/relationships/image" Target="../media/image2115.png"/><Relationship Id="rId1421" Type="http://schemas.openxmlformats.org/officeDocument/2006/relationships/image" Target="../media/image2218.png"/><Relationship Id="rId1519" Type="http://schemas.openxmlformats.org/officeDocument/2006/relationships/image" Target="../media/image2266.png"/><Relationship Id="rId18" Type="http://schemas.openxmlformats.org/officeDocument/2006/relationships/image" Target="../media/image1518.png"/><Relationship Id="rId167" Type="http://schemas.openxmlformats.org/officeDocument/2006/relationships/customXml" Target="../ink/ink1657.xml"/><Relationship Id="rId374" Type="http://schemas.openxmlformats.org/officeDocument/2006/relationships/customXml" Target="../ink/ink1762.xml"/><Relationship Id="rId581" Type="http://schemas.openxmlformats.org/officeDocument/2006/relationships/customXml" Target="../ink/ink1866.xml"/><Relationship Id="rId234" Type="http://schemas.openxmlformats.org/officeDocument/2006/relationships/image" Target="../media/image1626.png"/><Relationship Id="rId679" Type="http://schemas.openxmlformats.org/officeDocument/2006/relationships/customXml" Target="../ink/ink1916.xml"/><Relationship Id="rId886" Type="http://schemas.openxmlformats.org/officeDocument/2006/relationships/image" Target="../media/image1953.png"/><Relationship Id="rId2" Type="http://schemas.openxmlformats.org/officeDocument/2006/relationships/image" Target="../media/image1509.png"/><Relationship Id="rId441" Type="http://schemas.openxmlformats.org/officeDocument/2006/relationships/image" Target="../media/image1729.png"/><Relationship Id="rId539" Type="http://schemas.openxmlformats.org/officeDocument/2006/relationships/customXml" Target="../ink/ink1845.xml"/><Relationship Id="rId746" Type="http://schemas.openxmlformats.org/officeDocument/2006/relationships/image" Target="../media/image1884.png"/><Relationship Id="rId1071" Type="http://schemas.openxmlformats.org/officeDocument/2006/relationships/customXml" Target="../ink/ink2116.xml"/><Relationship Id="rId1169" Type="http://schemas.openxmlformats.org/officeDocument/2006/relationships/image" Target="../media/image2092.png"/><Relationship Id="rId1376" Type="http://schemas.openxmlformats.org/officeDocument/2006/relationships/customXml" Target="../ink/ink2272.xml"/><Relationship Id="rId1583" Type="http://schemas.openxmlformats.org/officeDocument/2006/relationships/customXml" Target="../ink/ink2379.xml"/><Relationship Id="rId301" Type="http://schemas.openxmlformats.org/officeDocument/2006/relationships/customXml" Target="../ink/ink1725.xml"/><Relationship Id="rId953" Type="http://schemas.openxmlformats.org/officeDocument/2006/relationships/image" Target="../media/image1986.png"/><Relationship Id="rId1029" Type="http://schemas.openxmlformats.org/officeDocument/2006/relationships/image" Target="../media/image2025.png"/><Relationship Id="rId1236" Type="http://schemas.openxmlformats.org/officeDocument/2006/relationships/image" Target="../media/image2126.png"/><Relationship Id="rId82" Type="http://schemas.openxmlformats.org/officeDocument/2006/relationships/image" Target="../media/image1549.png"/><Relationship Id="rId606" Type="http://schemas.openxmlformats.org/officeDocument/2006/relationships/customXml" Target="../ink/ink1879.xml"/><Relationship Id="rId813" Type="http://schemas.openxmlformats.org/officeDocument/2006/relationships/image" Target="../media/image1918.png"/><Relationship Id="rId1443" Type="http://schemas.openxmlformats.org/officeDocument/2006/relationships/customXml" Target="../ink/ink2307.xml"/><Relationship Id="rId1303" Type="http://schemas.openxmlformats.org/officeDocument/2006/relationships/image" Target="../media/image2159.png"/><Relationship Id="rId1510" Type="http://schemas.openxmlformats.org/officeDocument/2006/relationships/customXml" Target="../ink/ink2341.xml"/><Relationship Id="rId189" Type="http://schemas.openxmlformats.org/officeDocument/2006/relationships/image" Target="../media/image1603.png"/><Relationship Id="rId396" Type="http://schemas.openxmlformats.org/officeDocument/2006/relationships/customXml" Target="../ink/ink1773.xml"/><Relationship Id="rId256" Type="http://schemas.openxmlformats.org/officeDocument/2006/relationships/image" Target="../media/image1637.png"/><Relationship Id="rId463" Type="http://schemas.openxmlformats.org/officeDocument/2006/relationships/image" Target="../media/image1742.png"/><Relationship Id="rId670" Type="http://schemas.openxmlformats.org/officeDocument/2006/relationships/image" Target="../media/image1847.png"/><Relationship Id="rId1093" Type="http://schemas.openxmlformats.org/officeDocument/2006/relationships/customXml" Target="../ink/ink2127.xml"/><Relationship Id="rId116" Type="http://schemas.openxmlformats.org/officeDocument/2006/relationships/image" Target="../media/image1566.png"/><Relationship Id="rId323" Type="http://schemas.openxmlformats.org/officeDocument/2006/relationships/customXml" Target="../ink/ink1736.xml"/><Relationship Id="rId530" Type="http://schemas.openxmlformats.org/officeDocument/2006/relationships/image" Target="../media/image1777.png"/><Relationship Id="rId768" Type="http://schemas.openxmlformats.org/officeDocument/2006/relationships/image" Target="../media/image1895.png"/><Relationship Id="rId975" Type="http://schemas.openxmlformats.org/officeDocument/2006/relationships/image" Target="../media/image1997.png"/><Relationship Id="rId1160" Type="http://schemas.openxmlformats.org/officeDocument/2006/relationships/customXml" Target="../ink/ink2163.xml"/><Relationship Id="rId1398" Type="http://schemas.openxmlformats.org/officeDocument/2006/relationships/customXml" Target="../ink/ink2283.xml"/><Relationship Id="rId628" Type="http://schemas.openxmlformats.org/officeDocument/2006/relationships/customXml" Target="../ink/ink1890.xml"/><Relationship Id="rId835" Type="http://schemas.openxmlformats.org/officeDocument/2006/relationships/customXml" Target="../ink/ink1997.xml"/><Relationship Id="rId1258" Type="http://schemas.openxmlformats.org/officeDocument/2006/relationships/image" Target="../media/image2137.png"/><Relationship Id="rId1465" Type="http://schemas.openxmlformats.org/officeDocument/2006/relationships/image" Target="../media/image2239.png"/><Relationship Id="rId1020" Type="http://schemas.openxmlformats.org/officeDocument/2006/relationships/customXml" Target="../ink/ink2090.xml"/><Relationship Id="rId1118" Type="http://schemas.openxmlformats.org/officeDocument/2006/relationships/image" Target="../media/image2067.png"/><Relationship Id="rId1325" Type="http://schemas.openxmlformats.org/officeDocument/2006/relationships/image" Target="../media/image2170.png"/><Relationship Id="rId1532" Type="http://schemas.openxmlformats.org/officeDocument/2006/relationships/customXml" Target="../ink/ink2352.xml"/><Relationship Id="rId902" Type="http://schemas.openxmlformats.org/officeDocument/2006/relationships/customXml" Target="../ink/ink2031.xml"/><Relationship Id="rId31" Type="http://schemas.openxmlformats.org/officeDocument/2006/relationships/customXml" Target="../ink/ink1588.xml"/><Relationship Id="rId180" Type="http://schemas.openxmlformats.org/officeDocument/2006/relationships/image" Target="../media/image1598.png"/><Relationship Id="rId278" Type="http://schemas.openxmlformats.org/officeDocument/2006/relationships/image" Target="../media/image1648.png"/><Relationship Id="rId485" Type="http://schemas.openxmlformats.org/officeDocument/2006/relationships/image" Target="../media/image1754.png"/><Relationship Id="rId692" Type="http://schemas.openxmlformats.org/officeDocument/2006/relationships/customXml" Target="../ink/ink1923.xml"/><Relationship Id="rId138" Type="http://schemas.openxmlformats.org/officeDocument/2006/relationships/image" Target="../media/image1577.png"/><Relationship Id="rId345" Type="http://schemas.openxmlformats.org/officeDocument/2006/relationships/customXml" Target="../ink/ink1747.xml"/><Relationship Id="rId552" Type="http://schemas.openxmlformats.org/officeDocument/2006/relationships/image" Target="../media/image1788.png"/><Relationship Id="rId997" Type="http://schemas.openxmlformats.org/officeDocument/2006/relationships/image" Target="../media/image2008.png"/><Relationship Id="rId1182" Type="http://schemas.openxmlformats.org/officeDocument/2006/relationships/customXml" Target="../ink/ink2174.xml"/><Relationship Id="rId205" Type="http://schemas.openxmlformats.org/officeDocument/2006/relationships/customXml" Target="../ink/ink1677.xml"/><Relationship Id="rId412" Type="http://schemas.openxmlformats.org/officeDocument/2006/relationships/customXml" Target="../ink/ink1781.xml"/><Relationship Id="rId857" Type="http://schemas.openxmlformats.org/officeDocument/2006/relationships/customXml" Target="../ink/ink2008.xml"/><Relationship Id="rId1042" Type="http://schemas.openxmlformats.org/officeDocument/2006/relationships/image" Target="../media/image2031.png"/><Relationship Id="rId1487" Type="http://schemas.openxmlformats.org/officeDocument/2006/relationships/image" Target="../media/image2250.png"/><Relationship Id="rId717" Type="http://schemas.openxmlformats.org/officeDocument/2006/relationships/customXml" Target="../ink/ink1936.xml"/><Relationship Id="rId924" Type="http://schemas.openxmlformats.org/officeDocument/2006/relationships/customXml" Target="../ink/ink2042.xml"/><Relationship Id="rId1347" Type="http://schemas.openxmlformats.org/officeDocument/2006/relationships/image" Target="../media/image2181.png"/><Relationship Id="rId1554" Type="http://schemas.openxmlformats.org/officeDocument/2006/relationships/image" Target="../media/image2282.png"/><Relationship Id="rId53" Type="http://schemas.openxmlformats.org/officeDocument/2006/relationships/customXml" Target="../ink/ink1600.xml"/><Relationship Id="rId1207" Type="http://schemas.openxmlformats.org/officeDocument/2006/relationships/customXml" Target="../ink/ink2187.xml"/><Relationship Id="rId1414" Type="http://schemas.openxmlformats.org/officeDocument/2006/relationships/image" Target="../media/image2215.png"/><Relationship Id="rId367" Type="http://schemas.openxmlformats.org/officeDocument/2006/relationships/image" Target="../media/image1691.png"/><Relationship Id="rId574" Type="http://schemas.openxmlformats.org/officeDocument/2006/relationships/image" Target="../media/image1799.png"/><Relationship Id="rId227" Type="http://schemas.openxmlformats.org/officeDocument/2006/relationships/customXml" Target="../ink/ink1688.xml"/><Relationship Id="rId781" Type="http://schemas.openxmlformats.org/officeDocument/2006/relationships/customXml" Target="../ink/ink1968.xml"/><Relationship Id="rId879" Type="http://schemas.openxmlformats.org/officeDocument/2006/relationships/customXml" Target="../ink/ink2019.xml"/><Relationship Id="rId434" Type="http://schemas.openxmlformats.org/officeDocument/2006/relationships/customXml" Target="../ink/ink1792.xml"/><Relationship Id="rId641" Type="http://schemas.openxmlformats.org/officeDocument/2006/relationships/image" Target="../media/image1833.png"/><Relationship Id="rId739" Type="http://schemas.openxmlformats.org/officeDocument/2006/relationships/customXml" Target="../ink/ink1947.xml"/><Relationship Id="rId1064" Type="http://schemas.openxmlformats.org/officeDocument/2006/relationships/image" Target="../media/image2042.png"/><Relationship Id="rId1271" Type="http://schemas.openxmlformats.org/officeDocument/2006/relationships/customXml" Target="../ink/ink2219.xml"/><Relationship Id="rId1369" Type="http://schemas.openxmlformats.org/officeDocument/2006/relationships/image" Target="../media/image2192.png"/><Relationship Id="rId1576" Type="http://schemas.openxmlformats.org/officeDocument/2006/relationships/image" Target="../media/image2293.png"/><Relationship Id="rId501" Type="http://schemas.openxmlformats.org/officeDocument/2006/relationships/customXml" Target="../ink/ink1826.xml"/><Relationship Id="rId946" Type="http://schemas.openxmlformats.org/officeDocument/2006/relationships/customXml" Target="../ink/ink2053.xml"/><Relationship Id="rId1131" Type="http://schemas.openxmlformats.org/officeDocument/2006/relationships/customXml" Target="../ink/ink2148.xml"/><Relationship Id="rId1229" Type="http://schemas.openxmlformats.org/officeDocument/2006/relationships/customXml" Target="../ink/ink2198.xml"/><Relationship Id="rId75" Type="http://schemas.openxmlformats.org/officeDocument/2006/relationships/customXml" Target="../ink/ink1611.xml"/><Relationship Id="rId806" Type="http://schemas.openxmlformats.org/officeDocument/2006/relationships/customXml" Target="../ink/ink1981.xml"/><Relationship Id="rId1436" Type="http://schemas.openxmlformats.org/officeDocument/2006/relationships/image" Target="../media/image2225.png"/><Relationship Id="rId1503" Type="http://schemas.openxmlformats.org/officeDocument/2006/relationships/image" Target="../media/image2258.png"/><Relationship Id="rId291" Type="http://schemas.openxmlformats.org/officeDocument/2006/relationships/customXml" Target="../ink/ink1720.xml"/><Relationship Id="rId151" Type="http://schemas.openxmlformats.org/officeDocument/2006/relationships/customXml" Target="../ink/ink1649.xml"/><Relationship Id="rId389" Type="http://schemas.openxmlformats.org/officeDocument/2006/relationships/image" Target="../media/image1702.png"/><Relationship Id="rId596" Type="http://schemas.openxmlformats.org/officeDocument/2006/relationships/image" Target="../media/image1811.png"/><Relationship Id="rId249" Type="http://schemas.openxmlformats.org/officeDocument/2006/relationships/customXml" Target="../ink/ink1699.xml"/><Relationship Id="rId456" Type="http://schemas.openxmlformats.org/officeDocument/2006/relationships/customXml" Target="../ink/ink1803.xml"/><Relationship Id="rId663" Type="http://schemas.openxmlformats.org/officeDocument/2006/relationships/image" Target="../media/image1844.png"/><Relationship Id="rId870" Type="http://schemas.openxmlformats.org/officeDocument/2006/relationships/image" Target="../media/image1945.png"/><Relationship Id="rId1086" Type="http://schemas.openxmlformats.org/officeDocument/2006/relationships/image" Target="../media/image2053.png"/><Relationship Id="rId1293" Type="http://schemas.openxmlformats.org/officeDocument/2006/relationships/customXml" Target="../ink/ink2230.xml"/><Relationship Id="rId109" Type="http://schemas.openxmlformats.org/officeDocument/2006/relationships/customXml" Target="../ink/ink1628.xml"/><Relationship Id="rId316" Type="http://schemas.openxmlformats.org/officeDocument/2006/relationships/image" Target="../media/image1667.png"/><Relationship Id="rId523" Type="http://schemas.openxmlformats.org/officeDocument/2006/relationships/customXml" Target="../ink/ink1837.xml"/><Relationship Id="rId968" Type="http://schemas.openxmlformats.org/officeDocument/2006/relationships/customXml" Target="../ink/ink2064.xml"/><Relationship Id="rId1153" Type="http://schemas.openxmlformats.org/officeDocument/2006/relationships/image" Target="../media/image2084.png"/><Relationship Id="rId97" Type="http://schemas.openxmlformats.org/officeDocument/2006/relationships/customXml" Target="../ink/ink1622.xml"/><Relationship Id="rId730" Type="http://schemas.openxmlformats.org/officeDocument/2006/relationships/image" Target="../media/image1876.png"/><Relationship Id="rId828" Type="http://schemas.openxmlformats.org/officeDocument/2006/relationships/customXml" Target="../ink/ink1993.xml"/><Relationship Id="rId1013" Type="http://schemas.openxmlformats.org/officeDocument/2006/relationships/image" Target="../media/image2017.png"/><Relationship Id="rId1360" Type="http://schemas.openxmlformats.org/officeDocument/2006/relationships/customXml" Target="../ink/ink2264.xml"/><Relationship Id="rId1458" Type="http://schemas.openxmlformats.org/officeDocument/2006/relationships/image" Target="../media/image2236.png"/><Relationship Id="rId1220" Type="http://schemas.openxmlformats.org/officeDocument/2006/relationships/image" Target="../media/image2118.png"/><Relationship Id="rId1318" Type="http://schemas.openxmlformats.org/officeDocument/2006/relationships/customXml" Target="../ink/ink2243.xml"/><Relationship Id="rId1525" Type="http://schemas.openxmlformats.org/officeDocument/2006/relationships/image" Target="../media/image2269.png"/><Relationship Id="rId24" Type="http://schemas.openxmlformats.org/officeDocument/2006/relationships/image" Target="../media/image1521.png"/><Relationship Id="rId173" Type="http://schemas.openxmlformats.org/officeDocument/2006/relationships/customXml" Target="../ink/ink1660.xml"/><Relationship Id="rId380" Type="http://schemas.openxmlformats.org/officeDocument/2006/relationships/customXml" Target="../ink/ink1765.xml"/><Relationship Id="rId240" Type="http://schemas.openxmlformats.org/officeDocument/2006/relationships/image" Target="../media/image1629.png"/><Relationship Id="rId478" Type="http://schemas.openxmlformats.org/officeDocument/2006/relationships/customXml" Target="../ink/ink1814.xml"/><Relationship Id="rId685" Type="http://schemas.openxmlformats.org/officeDocument/2006/relationships/image" Target="../media/image1854.png"/><Relationship Id="rId892" Type="http://schemas.openxmlformats.org/officeDocument/2006/relationships/image" Target="../media/image1956.png"/><Relationship Id="rId100" Type="http://schemas.openxmlformats.org/officeDocument/2006/relationships/image" Target="../media/image1558.png"/><Relationship Id="rId338" Type="http://schemas.openxmlformats.org/officeDocument/2006/relationships/image" Target="../media/image1677.png"/><Relationship Id="rId545" Type="http://schemas.openxmlformats.org/officeDocument/2006/relationships/customXml" Target="../ink/ink1848.xml"/><Relationship Id="rId752" Type="http://schemas.openxmlformats.org/officeDocument/2006/relationships/image" Target="../media/image1887.png"/><Relationship Id="rId1175" Type="http://schemas.openxmlformats.org/officeDocument/2006/relationships/image" Target="../media/image2095.png"/><Relationship Id="rId1382" Type="http://schemas.openxmlformats.org/officeDocument/2006/relationships/customXml" Target="../ink/ink2275.xml"/><Relationship Id="rId405" Type="http://schemas.openxmlformats.org/officeDocument/2006/relationships/image" Target="../media/image1711.png"/><Relationship Id="rId612" Type="http://schemas.openxmlformats.org/officeDocument/2006/relationships/customXml" Target="../ink/ink1882.xml"/><Relationship Id="rId1035" Type="http://schemas.openxmlformats.org/officeDocument/2006/relationships/image" Target="../media/image2028.png"/><Relationship Id="rId1242" Type="http://schemas.openxmlformats.org/officeDocument/2006/relationships/image" Target="../media/image2129.png"/><Relationship Id="rId917" Type="http://schemas.openxmlformats.org/officeDocument/2006/relationships/image" Target="../media/image1968.png"/><Relationship Id="rId1102" Type="http://schemas.openxmlformats.org/officeDocument/2006/relationships/customXml" Target="../ink/ink2132.xml"/><Relationship Id="rId1547" Type="http://schemas.openxmlformats.org/officeDocument/2006/relationships/image" Target="../media/image2279.png"/><Relationship Id="rId46" Type="http://schemas.openxmlformats.org/officeDocument/2006/relationships/image" Target="../media/image1531.png"/><Relationship Id="rId1407" Type="http://schemas.openxmlformats.org/officeDocument/2006/relationships/customXml" Target="../ink/ink2288.xml"/><Relationship Id="rId195" Type="http://schemas.openxmlformats.org/officeDocument/2006/relationships/image" Target="../media/image1606.png"/><Relationship Id="rId262" Type="http://schemas.openxmlformats.org/officeDocument/2006/relationships/image" Target="../media/image1640.png"/><Relationship Id="rId567" Type="http://schemas.openxmlformats.org/officeDocument/2006/relationships/customXml" Target="../ink/ink1859.xml"/><Relationship Id="rId1197" Type="http://schemas.openxmlformats.org/officeDocument/2006/relationships/customXml" Target="../ink/ink2182.xml"/><Relationship Id="rId122" Type="http://schemas.openxmlformats.org/officeDocument/2006/relationships/image" Target="../media/image1569.png"/><Relationship Id="rId774" Type="http://schemas.openxmlformats.org/officeDocument/2006/relationships/image" Target="../media/image1898.png"/><Relationship Id="rId981" Type="http://schemas.openxmlformats.org/officeDocument/2006/relationships/image" Target="../media/image2000.png"/><Relationship Id="rId1057" Type="http://schemas.openxmlformats.org/officeDocument/2006/relationships/customXml" Target="../ink/ink2109.xml"/><Relationship Id="rId427" Type="http://schemas.openxmlformats.org/officeDocument/2006/relationships/image" Target="../media/image1722.png"/><Relationship Id="rId634" Type="http://schemas.openxmlformats.org/officeDocument/2006/relationships/customXml" Target="../ink/ink1893.xml"/><Relationship Id="rId841" Type="http://schemas.openxmlformats.org/officeDocument/2006/relationships/customXml" Target="../ink/ink2000.xml"/><Relationship Id="rId1264" Type="http://schemas.openxmlformats.org/officeDocument/2006/relationships/image" Target="../media/image2140.png"/><Relationship Id="rId1471" Type="http://schemas.openxmlformats.org/officeDocument/2006/relationships/image" Target="../media/image2242.png"/><Relationship Id="rId1569" Type="http://schemas.openxmlformats.org/officeDocument/2006/relationships/customXml" Target="../ink/ink2372.xml"/><Relationship Id="rId701" Type="http://schemas.openxmlformats.org/officeDocument/2006/relationships/image" Target="../media/image1862.png"/><Relationship Id="rId939" Type="http://schemas.openxmlformats.org/officeDocument/2006/relationships/image" Target="../media/image1979.png"/><Relationship Id="rId1124" Type="http://schemas.openxmlformats.org/officeDocument/2006/relationships/image" Target="../media/image2070.png"/><Relationship Id="rId1331" Type="http://schemas.openxmlformats.org/officeDocument/2006/relationships/image" Target="../media/image2173.png"/><Relationship Id="rId68" Type="http://schemas.openxmlformats.org/officeDocument/2006/relationships/image" Target="../media/image1542.png"/><Relationship Id="rId1429" Type="http://schemas.openxmlformats.org/officeDocument/2006/relationships/image" Target="../media/image2222.png"/><Relationship Id="rId284" Type="http://schemas.openxmlformats.org/officeDocument/2006/relationships/image" Target="../media/image1651.png"/><Relationship Id="rId491" Type="http://schemas.openxmlformats.org/officeDocument/2006/relationships/image" Target="../media/image1757.png"/><Relationship Id="rId144" Type="http://schemas.openxmlformats.org/officeDocument/2006/relationships/image" Target="../media/image1580.png"/><Relationship Id="rId589" Type="http://schemas.openxmlformats.org/officeDocument/2006/relationships/customXml" Target="../ink/ink1870.xml"/><Relationship Id="rId796" Type="http://schemas.openxmlformats.org/officeDocument/2006/relationships/customXml" Target="../ink/ink1976.xml"/><Relationship Id="rId351" Type="http://schemas.openxmlformats.org/officeDocument/2006/relationships/customXml" Target="../ink/ink1750.xml"/><Relationship Id="rId449" Type="http://schemas.openxmlformats.org/officeDocument/2006/relationships/image" Target="../media/image1734.png"/><Relationship Id="rId656" Type="http://schemas.openxmlformats.org/officeDocument/2006/relationships/customXml" Target="../ink/ink1904.xml"/><Relationship Id="rId863" Type="http://schemas.openxmlformats.org/officeDocument/2006/relationships/customXml" Target="../ink/ink2011.xml"/><Relationship Id="rId1079" Type="http://schemas.openxmlformats.org/officeDocument/2006/relationships/customXml" Target="../ink/ink2120.xml"/><Relationship Id="rId1286" Type="http://schemas.openxmlformats.org/officeDocument/2006/relationships/image" Target="../media/image2151.png"/><Relationship Id="rId1493" Type="http://schemas.openxmlformats.org/officeDocument/2006/relationships/image" Target="../media/image2253.png"/><Relationship Id="rId211" Type="http://schemas.openxmlformats.org/officeDocument/2006/relationships/customXml" Target="../ink/ink1680.xml"/><Relationship Id="rId309" Type="http://schemas.openxmlformats.org/officeDocument/2006/relationships/customXml" Target="../ink/ink1729.xml"/><Relationship Id="rId516" Type="http://schemas.openxmlformats.org/officeDocument/2006/relationships/image" Target="../media/image1770.png"/><Relationship Id="rId1146" Type="http://schemas.openxmlformats.org/officeDocument/2006/relationships/customXml" Target="../ink/ink2156.xml"/><Relationship Id="rId723" Type="http://schemas.openxmlformats.org/officeDocument/2006/relationships/customXml" Target="../ink/ink1939.xml"/><Relationship Id="rId930" Type="http://schemas.openxmlformats.org/officeDocument/2006/relationships/customXml" Target="../ink/ink2045.xml"/><Relationship Id="rId1006" Type="http://schemas.openxmlformats.org/officeDocument/2006/relationships/customXml" Target="../ink/ink2083.xml"/><Relationship Id="rId1353" Type="http://schemas.openxmlformats.org/officeDocument/2006/relationships/image" Target="../media/image2184.png"/><Relationship Id="rId1560" Type="http://schemas.openxmlformats.org/officeDocument/2006/relationships/image" Target="../media/image2285.png"/><Relationship Id="rId1213" Type="http://schemas.openxmlformats.org/officeDocument/2006/relationships/customXml" Target="../ink/ink2190.xml"/><Relationship Id="rId1420" Type="http://schemas.openxmlformats.org/officeDocument/2006/relationships/customXml" Target="../ink/ink2295.xml"/><Relationship Id="rId1518" Type="http://schemas.openxmlformats.org/officeDocument/2006/relationships/customXml" Target="../ink/ink2345.xml"/><Relationship Id="rId17" Type="http://schemas.openxmlformats.org/officeDocument/2006/relationships/customXml" Target="../ink/ink1581.xml"/><Relationship Id="rId166" Type="http://schemas.openxmlformats.org/officeDocument/2006/relationships/image" Target="../media/image1591.png"/><Relationship Id="rId373" Type="http://schemas.openxmlformats.org/officeDocument/2006/relationships/image" Target="../media/image1694.png"/><Relationship Id="rId580" Type="http://schemas.openxmlformats.org/officeDocument/2006/relationships/image" Target="../media/image1802.png"/><Relationship Id="rId1" Type="http://schemas.openxmlformats.org/officeDocument/2006/relationships/slideLayout" Target="../slideLayouts/slideLayout1.xml"/><Relationship Id="rId233" Type="http://schemas.openxmlformats.org/officeDocument/2006/relationships/customXml" Target="../ink/ink1691.xml"/><Relationship Id="rId440" Type="http://schemas.openxmlformats.org/officeDocument/2006/relationships/customXml" Target="../ink/ink1795.xml"/><Relationship Id="rId678" Type="http://schemas.openxmlformats.org/officeDocument/2006/relationships/image" Target="../media/image1851.png"/><Relationship Id="rId885" Type="http://schemas.openxmlformats.org/officeDocument/2006/relationships/customXml" Target="../ink/ink2022.xml"/><Relationship Id="rId1070" Type="http://schemas.openxmlformats.org/officeDocument/2006/relationships/image" Target="../media/image2045.png"/><Relationship Id="rId300" Type="http://schemas.openxmlformats.org/officeDocument/2006/relationships/image" Target="../media/image1659.png"/><Relationship Id="rId538" Type="http://schemas.openxmlformats.org/officeDocument/2006/relationships/image" Target="../media/image1781.png"/><Relationship Id="rId745" Type="http://schemas.openxmlformats.org/officeDocument/2006/relationships/customXml" Target="../ink/ink1950.xml"/><Relationship Id="rId952" Type="http://schemas.openxmlformats.org/officeDocument/2006/relationships/customXml" Target="../ink/ink2056.xml"/><Relationship Id="rId1168" Type="http://schemas.openxmlformats.org/officeDocument/2006/relationships/customXml" Target="../ink/ink2167.xml"/><Relationship Id="rId1375" Type="http://schemas.openxmlformats.org/officeDocument/2006/relationships/image" Target="../media/image2195.png"/><Relationship Id="rId1582" Type="http://schemas.openxmlformats.org/officeDocument/2006/relationships/image" Target="../media/image2296.png"/><Relationship Id="rId81" Type="http://schemas.openxmlformats.org/officeDocument/2006/relationships/customXml" Target="../ink/ink1614.xml"/><Relationship Id="rId605" Type="http://schemas.openxmlformats.org/officeDocument/2006/relationships/image" Target="../media/image1815.png"/><Relationship Id="rId812" Type="http://schemas.openxmlformats.org/officeDocument/2006/relationships/customXml" Target="../ink/ink1984.xml"/><Relationship Id="rId1028" Type="http://schemas.openxmlformats.org/officeDocument/2006/relationships/customXml" Target="../ink/ink2094.xml"/><Relationship Id="rId1235" Type="http://schemas.openxmlformats.org/officeDocument/2006/relationships/customXml" Target="../ink/ink2201.xml"/><Relationship Id="rId1442" Type="http://schemas.openxmlformats.org/officeDocument/2006/relationships/image" Target="../media/image2228.png"/><Relationship Id="rId1302" Type="http://schemas.openxmlformats.org/officeDocument/2006/relationships/customXml" Target="../ink/ink2235.xml"/><Relationship Id="rId39" Type="http://schemas.openxmlformats.org/officeDocument/2006/relationships/customXml" Target="../ink/ink1593.xml"/><Relationship Id="rId188" Type="http://schemas.openxmlformats.org/officeDocument/2006/relationships/customXml" Target="../ink/ink1668.xml"/><Relationship Id="rId395" Type="http://schemas.openxmlformats.org/officeDocument/2006/relationships/image" Target="../media/image1705.png"/><Relationship Id="rId255" Type="http://schemas.openxmlformats.org/officeDocument/2006/relationships/customXml" Target="../ink/ink1702.xml"/><Relationship Id="rId462" Type="http://schemas.openxmlformats.org/officeDocument/2006/relationships/customXml" Target="../ink/ink1806.xml"/><Relationship Id="rId1092" Type="http://schemas.openxmlformats.org/officeDocument/2006/relationships/image" Target="../media/image2056.png"/><Relationship Id="rId1397" Type="http://schemas.openxmlformats.org/officeDocument/2006/relationships/image" Target="../media/image2206.png"/><Relationship Id="rId115" Type="http://schemas.openxmlformats.org/officeDocument/2006/relationships/customXml" Target="../ink/ink1631.xml"/><Relationship Id="rId322" Type="http://schemas.openxmlformats.org/officeDocument/2006/relationships/image" Target="../media/image1670.png"/><Relationship Id="rId767" Type="http://schemas.openxmlformats.org/officeDocument/2006/relationships/customXml" Target="../ink/ink1961.xml"/><Relationship Id="rId974" Type="http://schemas.openxmlformats.org/officeDocument/2006/relationships/customXml" Target="../ink/ink2067.xml"/><Relationship Id="rId627" Type="http://schemas.openxmlformats.org/officeDocument/2006/relationships/image" Target="../media/image1826.png"/><Relationship Id="rId834" Type="http://schemas.openxmlformats.org/officeDocument/2006/relationships/image" Target="../media/image1927.png"/><Relationship Id="rId1257" Type="http://schemas.openxmlformats.org/officeDocument/2006/relationships/customXml" Target="../ink/ink2212.xml"/><Relationship Id="rId1464" Type="http://schemas.openxmlformats.org/officeDocument/2006/relationships/customXml" Target="../ink/ink2318.xml"/><Relationship Id="rId901" Type="http://schemas.openxmlformats.org/officeDocument/2006/relationships/image" Target="../media/image1960.png"/><Relationship Id="rId1117" Type="http://schemas.openxmlformats.org/officeDocument/2006/relationships/customXml" Target="../ink/ink2141.xml"/><Relationship Id="rId1324" Type="http://schemas.openxmlformats.org/officeDocument/2006/relationships/customXml" Target="../ink/ink2246.xml"/><Relationship Id="rId1531" Type="http://schemas.openxmlformats.org/officeDocument/2006/relationships/image" Target="../media/image2272.png"/><Relationship Id="rId30" Type="http://schemas.openxmlformats.org/officeDocument/2006/relationships/image" Target="../media/image1524.png"/><Relationship Id="rId277" Type="http://schemas.openxmlformats.org/officeDocument/2006/relationships/customXml" Target="../ink/ink1713.xml"/><Relationship Id="rId484" Type="http://schemas.openxmlformats.org/officeDocument/2006/relationships/customXml" Target="../ink/ink1817.xml"/><Relationship Id="rId137" Type="http://schemas.openxmlformats.org/officeDocument/2006/relationships/customXml" Target="../ink/ink1642.xml"/><Relationship Id="rId344" Type="http://schemas.openxmlformats.org/officeDocument/2006/relationships/image" Target="../media/image1680.png"/><Relationship Id="rId691" Type="http://schemas.openxmlformats.org/officeDocument/2006/relationships/image" Target="../media/image1857.png"/><Relationship Id="rId789" Type="http://schemas.openxmlformats.org/officeDocument/2006/relationships/customXml" Target="../ink/ink1972.xml"/><Relationship Id="rId996" Type="http://schemas.openxmlformats.org/officeDocument/2006/relationships/customXml" Target="../ink/ink2078.xml"/><Relationship Id="rId551" Type="http://schemas.openxmlformats.org/officeDocument/2006/relationships/customXml" Target="../ink/ink1851.xml"/><Relationship Id="rId649" Type="http://schemas.openxmlformats.org/officeDocument/2006/relationships/image" Target="../media/image1837.png"/><Relationship Id="rId856" Type="http://schemas.openxmlformats.org/officeDocument/2006/relationships/image" Target="../media/image1938.png"/><Relationship Id="rId1181" Type="http://schemas.openxmlformats.org/officeDocument/2006/relationships/image" Target="../media/image2098.png"/><Relationship Id="rId1279" Type="http://schemas.openxmlformats.org/officeDocument/2006/relationships/customXml" Target="../ink/ink2223.xml"/><Relationship Id="rId1486" Type="http://schemas.openxmlformats.org/officeDocument/2006/relationships/customXml" Target="../ink/ink2329.xml"/><Relationship Id="rId204" Type="http://schemas.openxmlformats.org/officeDocument/2006/relationships/image" Target="../media/image1611.png"/><Relationship Id="rId411" Type="http://schemas.openxmlformats.org/officeDocument/2006/relationships/image" Target="../media/image1714.png"/><Relationship Id="rId509" Type="http://schemas.openxmlformats.org/officeDocument/2006/relationships/customXml" Target="../ink/ink1830.xml"/><Relationship Id="rId1041" Type="http://schemas.openxmlformats.org/officeDocument/2006/relationships/customXml" Target="../ink/ink2101.xml"/><Relationship Id="rId1139" Type="http://schemas.openxmlformats.org/officeDocument/2006/relationships/customXml" Target="../ink/ink2152.xml"/><Relationship Id="rId1346" Type="http://schemas.openxmlformats.org/officeDocument/2006/relationships/customXml" Target="../ink/ink2257.xml"/><Relationship Id="rId716" Type="http://schemas.openxmlformats.org/officeDocument/2006/relationships/image" Target="../media/image1869.png"/><Relationship Id="rId923" Type="http://schemas.openxmlformats.org/officeDocument/2006/relationships/image" Target="../media/image1971.png"/><Relationship Id="rId1553" Type="http://schemas.openxmlformats.org/officeDocument/2006/relationships/customXml" Target="../ink/ink2364.xml"/><Relationship Id="rId52" Type="http://schemas.openxmlformats.org/officeDocument/2006/relationships/image" Target="../media/image1534.png"/><Relationship Id="rId1206" Type="http://schemas.openxmlformats.org/officeDocument/2006/relationships/image" Target="../media/image2111.png"/><Relationship Id="rId1413" Type="http://schemas.openxmlformats.org/officeDocument/2006/relationships/customXml" Target="../ink/ink2291.xml"/><Relationship Id="rId299" Type="http://schemas.openxmlformats.org/officeDocument/2006/relationships/customXml" Target="../ink/ink1724.xml"/><Relationship Id="rId159" Type="http://schemas.openxmlformats.org/officeDocument/2006/relationships/customXml" Target="../ink/ink1653.xml"/><Relationship Id="rId366" Type="http://schemas.openxmlformats.org/officeDocument/2006/relationships/customXml" Target="../ink/ink1758.xml"/><Relationship Id="rId573" Type="http://schemas.openxmlformats.org/officeDocument/2006/relationships/customXml" Target="../ink/ink1862.xml"/><Relationship Id="rId780" Type="http://schemas.openxmlformats.org/officeDocument/2006/relationships/image" Target="../media/image1901.png"/><Relationship Id="rId226" Type="http://schemas.openxmlformats.org/officeDocument/2006/relationships/image" Target="../media/image1622.png"/><Relationship Id="rId433" Type="http://schemas.openxmlformats.org/officeDocument/2006/relationships/image" Target="../media/image1725.png"/><Relationship Id="rId878" Type="http://schemas.openxmlformats.org/officeDocument/2006/relationships/image" Target="../media/image1949.png"/><Relationship Id="rId1063" Type="http://schemas.openxmlformats.org/officeDocument/2006/relationships/customXml" Target="../ink/ink2112.xml"/><Relationship Id="rId1270" Type="http://schemas.openxmlformats.org/officeDocument/2006/relationships/image" Target="../media/image2143.png"/><Relationship Id="rId640" Type="http://schemas.openxmlformats.org/officeDocument/2006/relationships/customXml" Target="../ink/ink1896.xml"/><Relationship Id="rId738" Type="http://schemas.openxmlformats.org/officeDocument/2006/relationships/image" Target="../media/image1880.png"/><Relationship Id="rId945" Type="http://schemas.openxmlformats.org/officeDocument/2006/relationships/image" Target="../media/image1982.png"/><Relationship Id="rId1368" Type="http://schemas.openxmlformats.org/officeDocument/2006/relationships/customXml" Target="../ink/ink2268.xml"/><Relationship Id="rId1575" Type="http://schemas.openxmlformats.org/officeDocument/2006/relationships/customXml" Target="../ink/ink2375.xml"/><Relationship Id="rId74" Type="http://schemas.openxmlformats.org/officeDocument/2006/relationships/image" Target="../media/image1545.png"/><Relationship Id="rId500" Type="http://schemas.openxmlformats.org/officeDocument/2006/relationships/image" Target="../media/image1762.png"/><Relationship Id="rId805" Type="http://schemas.openxmlformats.org/officeDocument/2006/relationships/image" Target="../media/image1914.png"/><Relationship Id="rId1130" Type="http://schemas.openxmlformats.org/officeDocument/2006/relationships/image" Target="../media/image2073.png"/><Relationship Id="rId1228" Type="http://schemas.openxmlformats.org/officeDocument/2006/relationships/image" Target="../media/image2122.png"/><Relationship Id="rId1435" Type="http://schemas.openxmlformats.org/officeDocument/2006/relationships/customXml" Target="../ink/ink2303.xml"/><Relationship Id="rId1502" Type="http://schemas.openxmlformats.org/officeDocument/2006/relationships/customXml" Target="../ink/ink2337.xml"/><Relationship Id="rId290" Type="http://schemas.openxmlformats.org/officeDocument/2006/relationships/image" Target="../media/image1654.png"/><Relationship Id="rId388" Type="http://schemas.openxmlformats.org/officeDocument/2006/relationships/customXml" Target="../ink/ink1769.xml"/><Relationship Id="rId150" Type="http://schemas.openxmlformats.org/officeDocument/2006/relationships/image" Target="../media/image1583.png"/><Relationship Id="rId595" Type="http://schemas.openxmlformats.org/officeDocument/2006/relationships/customXml" Target="../ink/ink1873.xml"/><Relationship Id="rId248" Type="http://schemas.openxmlformats.org/officeDocument/2006/relationships/image" Target="../media/image1633.png"/><Relationship Id="rId455" Type="http://schemas.openxmlformats.org/officeDocument/2006/relationships/image" Target="../media/image1737.png"/><Relationship Id="rId662" Type="http://schemas.openxmlformats.org/officeDocument/2006/relationships/customXml" Target="../ink/ink1907.xml"/><Relationship Id="rId1085" Type="http://schemas.openxmlformats.org/officeDocument/2006/relationships/customXml" Target="../ink/ink2123.xml"/><Relationship Id="rId1292" Type="http://schemas.openxmlformats.org/officeDocument/2006/relationships/image" Target="../media/image2154.png"/><Relationship Id="rId108" Type="http://schemas.openxmlformats.org/officeDocument/2006/relationships/image" Target="../media/image1562.png"/><Relationship Id="rId315" Type="http://schemas.openxmlformats.org/officeDocument/2006/relationships/customXml" Target="../ink/ink1732.xml"/><Relationship Id="rId522" Type="http://schemas.openxmlformats.org/officeDocument/2006/relationships/image" Target="../media/image1773.png"/><Relationship Id="rId967" Type="http://schemas.openxmlformats.org/officeDocument/2006/relationships/image" Target="../media/image1993.png"/><Relationship Id="rId1152" Type="http://schemas.openxmlformats.org/officeDocument/2006/relationships/customXml" Target="../ink/ink2159.xml"/><Relationship Id="rId96" Type="http://schemas.openxmlformats.org/officeDocument/2006/relationships/image" Target="../media/image1556.png"/><Relationship Id="rId827" Type="http://schemas.openxmlformats.org/officeDocument/2006/relationships/image" Target="../media/image1924.png"/><Relationship Id="rId1012" Type="http://schemas.openxmlformats.org/officeDocument/2006/relationships/customXml" Target="../ink/ink2086.xml"/><Relationship Id="rId1457" Type="http://schemas.openxmlformats.org/officeDocument/2006/relationships/customXml" Target="../ink/ink2314.xml"/><Relationship Id="rId1317" Type="http://schemas.openxmlformats.org/officeDocument/2006/relationships/image" Target="../media/image2166.png"/><Relationship Id="rId1524" Type="http://schemas.openxmlformats.org/officeDocument/2006/relationships/customXml" Target="../ink/ink2348.xml"/><Relationship Id="rId23" Type="http://schemas.openxmlformats.org/officeDocument/2006/relationships/customXml" Target="../ink/ink158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0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NULL"/><Relationship Id="rId9"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71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0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00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ec.europa.eu/eurostat/de/web/main/data/database" TargetMode="External"/><Relationship Id="rId3" Type="http://schemas.openxmlformats.org/officeDocument/2006/relationships/hyperlink" Target="https://www.trademap.org/Index.aspx" TargetMode="External"/><Relationship Id="rId7" Type="http://schemas.openxmlformats.org/officeDocument/2006/relationships/hyperlink" Target="https://data.ecb.europa.eu/" TargetMode="External"/><Relationship Id="rId2" Type="http://schemas.openxmlformats.org/officeDocument/2006/relationships/hyperlink" Target="https://data.wto.org/en" TargetMode="External"/><Relationship Id="rId1" Type="http://schemas.openxmlformats.org/officeDocument/2006/relationships/slideLayout" Target="../slideLayouts/slideLayout1.xml"/><Relationship Id="rId6" Type="http://schemas.openxmlformats.org/officeDocument/2006/relationships/hyperlink" Target="https://www.bundesbank.de/de/statistiken" TargetMode="External"/><Relationship Id="rId5" Type="http://schemas.openxmlformats.org/officeDocument/2006/relationships/hyperlink" Target="https://www-genesis.destatis.de/genesis/online" TargetMode="External"/><Relationship Id="rId10" Type="http://schemas.openxmlformats.org/officeDocument/2006/relationships/hyperlink" Target="https://data.worldbank.org/" TargetMode="External"/><Relationship Id="rId4" Type="http://schemas.openxmlformats.org/officeDocument/2006/relationships/hyperlink" Target="https://comtrade.un.org/" TargetMode="External"/><Relationship Id="rId9" Type="http://schemas.openxmlformats.org/officeDocument/2006/relationships/hyperlink" Target="https://www.imf.org/en/Data" TargetMode="External"/></Relationships>
</file>

<file path=ppt/slides/_rels/slide5.xml.rels><?xml version="1.0" encoding="UTF-8" standalone="yes"?>
<Relationships xmlns="http://schemas.openxmlformats.org/package/2006/relationships"><Relationship Id="rId117" Type="http://schemas.openxmlformats.org/officeDocument/2006/relationships/customXml" Target="../ink/ink60.xml"/><Relationship Id="rId299" Type="http://schemas.openxmlformats.org/officeDocument/2006/relationships/image" Target="../media/image152.png"/><Relationship Id="rId21" Type="http://schemas.openxmlformats.org/officeDocument/2006/relationships/customXml" Target="../ink/ink12.xml"/><Relationship Id="rId63" Type="http://schemas.openxmlformats.org/officeDocument/2006/relationships/customXml" Target="../ink/ink33.xml"/><Relationship Id="rId159" Type="http://schemas.openxmlformats.org/officeDocument/2006/relationships/customXml" Target="../ink/ink82.xml"/><Relationship Id="rId324" Type="http://schemas.openxmlformats.org/officeDocument/2006/relationships/customXml" Target="../ink/ink165.xml"/><Relationship Id="rId170" Type="http://schemas.openxmlformats.org/officeDocument/2006/relationships/image" Target="../media/image88.png"/><Relationship Id="rId226" Type="http://schemas.openxmlformats.org/officeDocument/2006/relationships/image" Target="../media/image116.png"/><Relationship Id="rId268" Type="http://schemas.openxmlformats.org/officeDocument/2006/relationships/image" Target="../media/image137.png"/><Relationship Id="rId32" Type="http://schemas.openxmlformats.org/officeDocument/2006/relationships/image" Target="../media/image20.png"/><Relationship Id="rId74" Type="http://schemas.openxmlformats.org/officeDocument/2006/relationships/image" Target="../media/image41.png"/><Relationship Id="rId128" Type="http://schemas.openxmlformats.org/officeDocument/2006/relationships/image" Target="../media/image67.png"/><Relationship Id="rId335" Type="http://schemas.openxmlformats.org/officeDocument/2006/relationships/image" Target="../media/image170.png"/><Relationship Id="rId5" Type="http://schemas.openxmlformats.org/officeDocument/2006/relationships/customXml" Target="../ink/ink4.xml"/><Relationship Id="rId181" Type="http://schemas.openxmlformats.org/officeDocument/2006/relationships/customXml" Target="../ink/ink93.xml"/><Relationship Id="rId237" Type="http://schemas.openxmlformats.org/officeDocument/2006/relationships/customXml" Target="../ink/ink121.xml"/><Relationship Id="rId279" Type="http://schemas.openxmlformats.org/officeDocument/2006/relationships/customXml" Target="../ink/ink142.xml"/><Relationship Id="rId43" Type="http://schemas.openxmlformats.org/officeDocument/2006/relationships/customXml" Target="../ink/ink23.xml"/><Relationship Id="rId139" Type="http://schemas.openxmlformats.org/officeDocument/2006/relationships/customXml" Target="../ink/ink72.xml"/><Relationship Id="rId290" Type="http://schemas.openxmlformats.org/officeDocument/2006/relationships/image" Target="../media/image148.png"/><Relationship Id="rId304" Type="http://schemas.openxmlformats.org/officeDocument/2006/relationships/customXml" Target="../ink/ink155.xml"/><Relationship Id="rId85" Type="http://schemas.openxmlformats.org/officeDocument/2006/relationships/customXml" Target="../ink/ink44.xml"/><Relationship Id="rId150" Type="http://schemas.openxmlformats.org/officeDocument/2006/relationships/image" Target="../media/image78.png"/><Relationship Id="rId192" Type="http://schemas.openxmlformats.org/officeDocument/2006/relationships/image" Target="../media/image99.png"/><Relationship Id="rId206" Type="http://schemas.openxmlformats.org/officeDocument/2006/relationships/image" Target="../media/image106.png"/><Relationship Id="rId248" Type="http://schemas.openxmlformats.org/officeDocument/2006/relationships/image" Target="../media/image127.png"/><Relationship Id="rId12" Type="http://schemas.openxmlformats.org/officeDocument/2006/relationships/image" Target="../media/image10.png"/><Relationship Id="rId108" Type="http://schemas.openxmlformats.org/officeDocument/2006/relationships/image" Target="../media/image58.png"/><Relationship Id="rId315" Type="http://schemas.openxmlformats.org/officeDocument/2006/relationships/image" Target="../media/image160.png"/><Relationship Id="rId54" Type="http://schemas.openxmlformats.org/officeDocument/2006/relationships/image" Target="../media/image31.png"/><Relationship Id="rId96" Type="http://schemas.openxmlformats.org/officeDocument/2006/relationships/image" Target="../media/image52.png"/><Relationship Id="rId161" Type="http://schemas.openxmlformats.org/officeDocument/2006/relationships/customXml" Target="../ink/ink83.xml"/><Relationship Id="rId217" Type="http://schemas.openxmlformats.org/officeDocument/2006/relationships/customXml" Target="../ink/ink111.xml"/><Relationship Id="rId259" Type="http://schemas.openxmlformats.org/officeDocument/2006/relationships/customXml" Target="../ink/ink132.xml"/><Relationship Id="rId23" Type="http://schemas.openxmlformats.org/officeDocument/2006/relationships/customXml" Target="../ink/ink13.xml"/><Relationship Id="rId119" Type="http://schemas.openxmlformats.org/officeDocument/2006/relationships/customXml" Target="../ink/ink61.xml"/><Relationship Id="rId270" Type="http://schemas.openxmlformats.org/officeDocument/2006/relationships/image" Target="../media/image138.png"/><Relationship Id="rId326" Type="http://schemas.openxmlformats.org/officeDocument/2006/relationships/customXml" Target="../ink/ink166.xml"/><Relationship Id="rId65" Type="http://schemas.openxmlformats.org/officeDocument/2006/relationships/customXml" Target="../ink/ink34.xml"/><Relationship Id="rId130" Type="http://schemas.openxmlformats.org/officeDocument/2006/relationships/image" Target="../media/image68.png"/><Relationship Id="rId172" Type="http://schemas.openxmlformats.org/officeDocument/2006/relationships/image" Target="../media/image89.png"/><Relationship Id="rId228" Type="http://schemas.openxmlformats.org/officeDocument/2006/relationships/image" Target="../media/image117.png"/><Relationship Id="rId281" Type="http://schemas.openxmlformats.org/officeDocument/2006/relationships/customXml" Target="../ink/ink143.xml"/><Relationship Id="rId337" Type="http://schemas.openxmlformats.org/officeDocument/2006/relationships/image" Target="../media/image171.png"/><Relationship Id="rId34" Type="http://schemas.openxmlformats.org/officeDocument/2006/relationships/image" Target="../media/image21.png"/><Relationship Id="rId76" Type="http://schemas.openxmlformats.org/officeDocument/2006/relationships/image" Target="../media/image42.png"/><Relationship Id="rId141" Type="http://schemas.openxmlformats.org/officeDocument/2006/relationships/customXml" Target="../ink/ink73.xml"/><Relationship Id="rId7" Type="http://schemas.openxmlformats.org/officeDocument/2006/relationships/customXml" Target="../ink/ink5.xml"/><Relationship Id="rId183" Type="http://schemas.openxmlformats.org/officeDocument/2006/relationships/customXml" Target="../ink/ink94.xml"/><Relationship Id="rId239" Type="http://schemas.openxmlformats.org/officeDocument/2006/relationships/customXml" Target="../ink/ink122.xml"/><Relationship Id="rId250" Type="http://schemas.openxmlformats.org/officeDocument/2006/relationships/image" Target="../media/image128.png"/><Relationship Id="rId292" Type="http://schemas.openxmlformats.org/officeDocument/2006/relationships/image" Target="../media/image149.png"/><Relationship Id="rId306" Type="http://schemas.openxmlformats.org/officeDocument/2006/relationships/customXml" Target="../ink/ink156.xml"/><Relationship Id="rId45" Type="http://schemas.openxmlformats.org/officeDocument/2006/relationships/customXml" Target="../ink/ink24.xml"/><Relationship Id="rId87" Type="http://schemas.openxmlformats.org/officeDocument/2006/relationships/customXml" Target="../ink/ink45.xml"/><Relationship Id="rId110" Type="http://schemas.openxmlformats.org/officeDocument/2006/relationships/image" Target="../media/image59.png"/><Relationship Id="rId152" Type="http://schemas.openxmlformats.org/officeDocument/2006/relationships/image" Target="../media/image79.png"/><Relationship Id="rId194" Type="http://schemas.openxmlformats.org/officeDocument/2006/relationships/image" Target="../media/image100.png"/><Relationship Id="rId208" Type="http://schemas.openxmlformats.org/officeDocument/2006/relationships/image" Target="../media/image107.png"/><Relationship Id="rId261" Type="http://schemas.openxmlformats.org/officeDocument/2006/relationships/customXml" Target="../ink/ink133.xml"/><Relationship Id="rId14" Type="http://schemas.openxmlformats.org/officeDocument/2006/relationships/image" Target="../media/image11.png"/><Relationship Id="rId35" Type="http://schemas.openxmlformats.org/officeDocument/2006/relationships/customXml" Target="../ink/ink19.xml"/><Relationship Id="rId56" Type="http://schemas.openxmlformats.org/officeDocument/2006/relationships/image" Target="../media/image32.png"/><Relationship Id="rId77" Type="http://schemas.openxmlformats.org/officeDocument/2006/relationships/customXml" Target="../ink/ink40.xml"/><Relationship Id="rId100" Type="http://schemas.openxmlformats.org/officeDocument/2006/relationships/image" Target="../media/image54.png"/><Relationship Id="rId282" Type="http://schemas.openxmlformats.org/officeDocument/2006/relationships/image" Target="../media/image144.png"/><Relationship Id="rId317" Type="http://schemas.openxmlformats.org/officeDocument/2006/relationships/image" Target="../media/image161.png"/><Relationship Id="rId338" Type="http://schemas.openxmlformats.org/officeDocument/2006/relationships/customXml" Target="../ink/ink172.xml"/><Relationship Id="rId8" Type="http://schemas.openxmlformats.org/officeDocument/2006/relationships/image" Target="../media/image8.png"/><Relationship Id="rId98" Type="http://schemas.openxmlformats.org/officeDocument/2006/relationships/image" Target="../media/image53.png"/><Relationship Id="rId121" Type="http://schemas.openxmlformats.org/officeDocument/2006/relationships/customXml" Target="../ink/ink62.xml"/><Relationship Id="rId142" Type="http://schemas.openxmlformats.org/officeDocument/2006/relationships/image" Target="../media/image74.png"/><Relationship Id="rId163" Type="http://schemas.openxmlformats.org/officeDocument/2006/relationships/customXml" Target="../ink/ink84.xml"/><Relationship Id="rId184" Type="http://schemas.openxmlformats.org/officeDocument/2006/relationships/image" Target="../media/image95.png"/><Relationship Id="rId219" Type="http://schemas.openxmlformats.org/officeDocument/2006/relationships/customXml" Target="../ink/ink112.xml"/><Relationship Id="rId230" Type="http://schemas.openxmlformats.org/officeDocument/2006/relationships/image" Target="../media/image118.png"/><Relationship Id="rId251" Type="http://schemas.openxmlformats.org/officeDocument/2006/relationships/customXml" Target="../ink/ink128.xml"/><Relationship Id="rId25" Type="http://schemas.openxmlformats.org/officeDocument/2006/relationships/customXml" Target="../ink/ink14.xml"/><Relationship Id="rId46" Type="http://schemas.openxmlformats.org/officeDocument/2006/relationships/image" Target="../media/image27.png"/><Relationship Id="rId67" Type="http://schemas.openxmlformats.org/officeDocument/2006/relationships/customXml" Target="../ink/ink35.xml"/><Relationship Id="rId272" Type="http://schemas.openxmlformats.org/officeDocument/2006/relationships/image" Target="../media/image139.png"/><Relationship Id="rId293" Type="http://schemas.openxmlformats.org/officeDocument/2006/relationships/customXml" Target="../ink/ink149.xml"/><Relationship Id="rId307" Type="http://schemas.openxmlformats.org/officeDocument/2006/relationships/image" Target="../media/image156.png"/><Relationship Id="rId328" Type="http://schemas.openxmlformats.org/officeDocument/2006/relationships/customXml" Target="../ink/ink167.xml"/><Relationship Id="rId88" Type="http://schemas.openxmlformats.org/officeDocument/2006/relationships/image" Target="../media/image48.png"/><Relationship Id="rId111" Type="http://schemas.openxmlformats.org/officeDocument/2006/relationships/customXml" Target="../ink/ink57.xml"/><Relationship Id="rId132" Type="http://schemas.openxmlformats.org/officeDocument/2006/relationships/image" Target="../media/image69.png"/><Relationship Id="rId153" Type="http://schemas.openxmlformats.org/officeDocument/2006/relationships/customXml" Target="../ink/ink79.xml"/><Relationship Id="rId174" Type="http://schemas.openxmlformats.org/officeDocument/2006/relationships/image" Target="../media/image90.png"/><Relationship Id="rId195" Type="http://schemas.openxmlformats.org/officeDocument/2006/relationships/customXml" Target="../ink/ink100.xml"/><Relationship Id="rId209" Type="http://schemas.openxmlformats.org/officeDocument/2006/relationships/customXml" Target="../ink/ink107.xml"/><Relationship Id="rId220" Type="http://schemas.openxmlformats.org/officeDocument/2006/relationships/image" Target="../media/image113.png"/><Relationship Id="rId241" Type="http://schemas.openxmlformats.org/officeDocument/2006/relationships/customXml" Target="../ink/ink123.xml"/><Relationship Id="rId15" Type="http://schemas.openxmlformats.org/officeDocument/2006/relationships/customXml" Target="../ink/ink9.xml"/><Relationship Id="rId36" Type="http://schemas.openxmlformats.org/officeDocument/2006/relationships/image" Target="../media/image22.png"/><Relationship Id="rId57" Type="http://schemas.openxmlformats.org/officeDocument/2006/relationships/customXml" Target="../ink/ink30.xml"/><Relationship Id="rId262" Type="http://schemas.openxmlformats.org/officeDocument/2006/relationships/image" Target="../media/image134.png"/><Relationship Id="rId283" Type="http://schemas.openxmlformats.org/officeDocument/2006/relationships/customXml" Target="../ink/ink144.xml"/><Relationship Id="rId318" Type="http://schemas.openxmlformats.org/officeDocument/2006/relationships/customXml" Target="../ink/ink162.xml"/><Relationship Id="rId339" Type="http://schemas.openxmlformats.org/officeDocument/2006/relationships/image" Target="../media/image172.png"/><Relationship Id="rId78" Type="http://schemas.openxmlformats.org/officeDocument/2006/relationships/image" Target="../media/image43.png"/><Relationship Id="rId99" Type="http://schemas.openxmlformats.org/officeDocument/2006/relationships/customXml" Target="../ink/ink51.xml"/><Relationship Id="rId101" Type="http://schemas.openxmlformats.org/officeDocument/2006/relationships/customXml" Target="../ink/ink52.xml"/><Relationship Id="rId122" Type="http://schemas.openxmlformats.org/officeDocument/2006/relationships/image" Target="../media/image65.png"/><Relationship Id="rId143" Type="http://schemas.openxmlformats.org/officeDocument/2006/relationships/customXml" Target="../ink/ink74.xml"/><Relationship Id="rId164" Type="http://schemas.openxmlformats.org/officeDocument/2006/relationships/image" Target="../media/image85.png"/><Relationship Id="rId185" Type="http://schemas.openxmlformats.org/officeDocument/2006/relationships/customXml" Target="../ink/ink95.xml"/><Relationship Id="rId9" Type="http://schemas.openxmlformats.org/officeDocument/2006/relationships/customXml" Target="../ink/ink6.xml"/><Relationship Id="rId210" Type="http://schemas.openxmlformats.org/officeDocument/2006/relationships/image" Target="../media/image108.png"/><Relationship Id="rId26" Type="http://schemas.openxmlformats.org/officeDocument/2006/relationships/image" Target="../media/image17.png"/><Relationship Id="rId231" Type="http://schemas.openxmlformats.org/officeDocument/2006/relationships/customXml" Target="../ink/ink118.xml"/><Relationship Id="rId252" Type="http://schemas.openxmlformats.org/officeDocument/2006/relationships/image" Target="../media/image129.png"/><Relationship Id="rId273" Type="http://schemas.openxmlformats.org/officeDocument/2006/relationships/customXml" Target="../ink/ink139.xml"/><Relationship Id="rId294" Type="http://schemas.openxmlformats.org/officeDocument/2006/relationships/customXml" Target="../ink/ink150.xml"/><Relationship Id="rId308" Type="http://schemas.openxmlformats.org/officeDocument/2006/relationships/customXml" Target="../ink/ink157.xml"/><Relationship Id="rId329" Type="http://schemas.openxmlformats.org/officeDocument/2006/relationships/image" Target="../media/image167.png"/><Relationship Id="rId47" Type="http://schemas.openxmlformats.org/officeDocument/2006/relationships/customXml" Target="../ink/ink25.xml"/><Relationship Id="rId68" Type="http://schemas.openxmlformats.org/officeDocument/2006/relationships/image" Target="../media/image38.png"/><Relationship Id="rId89" Type="http://schemas.openxmlformats.org/officeDocument/2006/relationships/customXml" Target="../ink/ink46.xml"/><Relationship Id="rId112" Type="http://schemas.openxmlformats.org/officeDocument/2006/relationships/image" Target="../media/image60.png"/><Relationship Id="rId133" Type="http://schemas.openxmlformats.org/officeDocument/2006/relationships/customXml" Target="../ink/ink69.xml"/><Relationship Id="rId154" Type="http://schemas.openxmlformats.org/officeDocument/2006/relationships/image" Target="../media/image80.png"/><Relationship Id="rId175" Type="http://schemas.openxmlformats.org/officeDocument/2006/relationships/customXml" Target="../ink/ink90.xml"/><Relationship Id="rId340" Type="http://schemas.openxmlformats.org/officeDocument/2006/relationships/customXml" Target="../ink/ink173.xml"/><Relationship Id="rId196" Type="http://schemas.openxmlformats.org/officeDocument/2006/relationships/image" Target="../media/image101.png"/><Relationship Id="rId200" Type="http://schemas.openxmlformats.org/officeDocument/2006/relationships/image" Target="../media/image103.png"/><Relationship Id="rId16" Type="http://schemas.openxmlformats.org/officeDocument/2006/relationships/image" Target="../media/image12.png"/><Relationship Id="rId221" Type="http://schemas.openxmlformats.org/officeDocument/2006/relationships/customXml" Target="../ink/ink113.xml"/><Relationship Id="rId242" Type="http://schemas.openxmlformats.org/officeDocument/2006/relationships/image" Target="../media/image124.png"/><Relationship Id="rId263" Type="http://schemas.openxmlformats.org/officeDocument/2006/relationships/customXml" Target="../ink/ink134.xml"/><Relationship Id="rId284" Type="http://schemas.openxmlformats.org/officeDocument/2006/relationships/image" Target="../media/image145.png"/><Relationship Id="rId319" Type="http://schemas.openxmlformats.org/officeDocument/2006/relationships/image" Target="../media/image162.png"/><Relationship Id="rId37" Type="http://schemas.openxmlformats.org/officeDocument/2006/relationships/customXml" Target="../ink/ink20.xml"/><Relationship Id="rId58" Type="http://schemas.openxmlformats.org/officeDocument/2006/relationships/image" Target="../media/image33.png"/><Relationship Id="rId79" Type="http://schemas.openxmlformats.org/officeDocument/2006/relationships/customXml" Target="../ink/ink41.xml"/><Relationship Id="rId102" Type="http://schemas.openxmlformats.org/officeDocument/2006/relationships/image" Target="../media/image55.png"/><Relationship Id="rId123" Type="http://schemas.openxmlformats.org/officeDocument/2006/relationships/customXml" Target="../ink/ink63.xml"/><Relationship Id="rId144" Type="http://schemas.openxmlformats.org/officeDocument/2006/relationships/image" Target="../media/image75.png"/><Relationship Id="rId330" Type="http://schemas.openxmlformats.org/officeDocument/2006/relationships/customXml" Target="../ink/ink168.xml"/><Relationship Id="rId90" Type="http://schemas.openxmlformats.org/officeDocument/2006/relationships/image" Target="../media/image49.png"/><Relationship Id="rId165" Type="http://schemas.openxmlformats.org/officeDocument/2006/relationships/customXml" Target="../ink/ink85.xml"/><Relationship Id="rId186" Type="http://schemas.openxmlformats.org/officeDocument/2006/relationships/image" Target="../media/image96.png"/><Relationship Id="rId211" Type="http://schemas.openxmlformats.org/officeDocument/2006/relationships/customXml" Target="../ink/ink108.xml"/><Relationship Id="rId232" Type="http://schemas.openxmlformats.org/officeDocument/2006/relationships/image" Target="../media/image119.png"/><Relationship Id="rId253" Type="http://schemas.openxmlformats.org/officeDocument/2006/relationships/customXml" Target="../ink/ink129.xml"/><Relationship Id="rId274" Type="http://schemas.openxmlformats.org/officeDocument/2006/relationships/image" Target="../media/image140.png"/><Relationship Id="rId295" Type="http://schemas.openxmlformats.org/officeDocument/2006/relationships/image" Target="../media/image150.png"/><Relationship Id="rId309" Type="http://schemas.openxmlformats.org/officeDocument/2006/relationships/image" Target="../media/image157.png"/><Relationship Id="rId27" Type="http://schemas.openxmlformats.org/officeDocument/2006/relationships/customXml" Target="../ink/ink15.xml"/><Relationship Id="rId48" Type="http://schemas.openxmlformats.org/officeDocument/2006/relationships/image" Target="../media/image28.png"/><Relationship Id="rId69" Type="http://schemas.openxmlformats.org/officeDocument/2006/relationships/customXml" Target="../ink/ink36.xml"/><Relationship Id="rId113" Type="http://schemas.openxmlformats.org/officeDocument/2006/relationships/customXml" Target="../ink/ink58.xml"/><Relationship Id="rId134" Type="http://schemas.openxmlformats.org/officeDocument/2006/relationships/image" Target="../media/image70.png"/><Relationship Id="rId320" Type="http://schemas.openxmlformats.org/officeDocument/2006/relationships/customXml" Target="../ink/ink163.xml"/><Relationship Id="rId80" Type="http://schemas.openxmlformats.org/officeDocument/2006/relationships/image" Target="../media/image44.png"/><Relationship Id="rId155" Type="http://schemas.openxmlformats.org/officeDocument/2006/relationships/customXml" Target="../ink/ink80.xml"/><Relationship Id="rId176" Type="http://schemas.openxmlformats.org/officeDocument/2006/relationships/image" Target="../media/image91.png"/><Relationship Id="rId197" Type="http://schemas.openxmlformats.org/officeDocument/2006/relationships/customXml" Target="../ink/ink101.xml"/><Relationship Id="rId341" Type="http://schemas.openxmlformats.org/officeDocument/2006/relationships/image" Target="../media/image173.png"/><Relationship Id="rId201" Type="http://schemas.openxmlformats.org/officeDocument/2006/relationships/customXml" Target="../ink/ink103.xml"/><Relationship Id="rId222" Type="http://schemas.openxmlformats.org/officeDocument/2006/relationships/image" Target="../media/image114.png"/><Relationship Id="rId243" Type="http://schemas.openxmlformats.org/officeDocument/2006/relationships/customXml" Target="../ink/ink124.xml"/><Relationship Id="rId264" Type="http://schemas.openxmlformats.org/officeDocument/2006/relationships/image" Target="../media/image135.png"/><Relationship Id="rId285" Type="http://schemas.openxmlformats.org/officeDocument/2006/relationships/customXml" Target="../ink/ink145.xml"/><Relationship Id="rId17" Type="http://schemas.openxmlformats.org/officeDocument/2006/relationships/customXml" Target="../ink/ink10.xml"/><Relationship Id="rId38" Type="http://schemas.openxmlformats.org/officeDocument/2006/relationships/image" Target="../media/image23.png"/><Relationship Id="rId59" Type="http://schemas.openxmlformats.org/officeDocument/2006/relationships/customXml" Target="../ink/ink31.xml"/><Relationship Id="rId103" Type="http://schemas.openxmlformats.org/officeDocument/2006/relationships/customXml" Target="../ink/ink53.xml"/><Relationship Id="rId124" Type="http://schemas.openxmlformats.org/officeDocument/2006/relationships/customXml" Target="../ink/ink64.xml"/><Relationship Id="rId310" Type="http://schemas.openxmlformats.org/officeDocument/2006/relationships/customXml" Target="../ink/ink158.xml"/><Relationship Id="rId70" Type="http://schemas.openxmlformats.org/officeDocument/2006/relationships/image" Target="../media/image39.png"/><Relationship Id="rId91" Type="http://schemas.openxmlformats.org/officeDocument/2006/relationships/customXml" Target="../ink/ink47.xml"/><Relationship Id="rId145" Type="http://schemas.openxmlformats.org/officeDocument/2006/relationships/customXml" Target="../ink/ink75.xml"/><Relationship Id="rId166" Type="http://schemas.openxmlformats.org/officeDocument/2006/relationships/image" Target="../media/image86.png"/><Relationship Id="rId187" Type="http://schemas.openxmlformats.org/officeDocument/2006/relationships/customXml" Target="../ink/ink96.xml"/><Relationship Id="rId331" Type="http://schemas.openxmlformats.org/officeDocument/2006/relationships/image" Target="../media/image168.png"/><Relationship Id="rId1" Type="http://schemas.openxmlformats.org/officeDocument/2006/relationships/slideLayout" Target="../slideLayouts/slideLayout1.xml"/><Relationship Id="rId212" Type="http://schemas.openxmlformats.org/officeDocument/2006/relationships/image" Target="../media/image109.png"/><Relationship Id="rId233" Type="http://schemas.openxmlformats.org/officeDocument/2006/relationships/customXml" Target="../ink/ink119.xml"/><Relationship Id="rId254" Type="http://schemas.openxmlformats.org/officeDocument/2006/relationships/image" Target="../media/image130.png"/><Relationship Id="rId28" Type="http://schemas.openxmlformats.org/officeDocument/2006/relationships/image" Target="../media/image18.png"/><Relationship Id="rId49" Type="http://schemas.openxmlformats.org/officeDocument/2006/relationships/customXml" Target="../ink/ink26.xml"/><Relationship Id="rId114" Type="http://schemas.openxmlformats.org/officeDocument/2006/relationships/image" Target="../media/image61.png"/><Relationship Id="rId275" Type="http://schemas.openxmlformats.org/officeDocument/2006/relationships/customXml" Target="../ink/ink140.xml"/><Relationship Id="rId296" Type="http://schemas.openxmlformats.org/officeDocument/2006/relationships/customXml" Target="../ink/ink151.xml"/><Relationship Id="rId300" Type="http://schemas.openxmlformats.org/officeDocument/2006/relationships/customXml" Target="../ink/ink153.xml"/><Relationship Id="rId60" Type="http://schemas.openxmlformats.org/officeDocument/2006/relationships/image" Target="../media/image34.png"/><Relationship Id="rId81" Type="http://schemas.openxmlformats.org/officeDocument/2006/relationships/customXml" Target="../ink/ink42.xml"/><Relationship Id="rId135" Type="http://schemas.openxmlformats.org/officeDocument/2006/relationships/customXml" Target="../ink/ink70.xml"/><Relationship Id="rId156" Type="http://schemas.openxmlformats.org/officeDocument/2006/relationships/image" Target="../media/image81.png"/><Relationship Id="rId177" Type="http://schemas.openxmlformats.org/officeDocument/2006/relationships/customXml" Target="../ink/ink91.xml"/><Relationship Id="rId198" Type="http://schemas.openxmlformats.org/officeDocument/2006/relationships/image" Target="../media/image102.png"/><Relationship Id="rId321" Type="http://schemas.openxmlformats.org/officeDocument/2006/relationships/image" Target="../media/image163.png"/><Relationship Id="rId342" Type="http://schemas.openxmlformats.org/officeDocument/2006/relationships/customXml" Target="../ink/ink174.xml"/><Relationship Id="rId202" Type="http://schemas.openxmlformats.org/officeDocument/2006/relationships/image" Target="../media/image104.png"/><Relationship Id="rId223" Type="http://schemas.openxmlformats.org/officeDocument/2006/relationships/customXml" Target="../ink/ink114.xml"/><Relationship Id="rId244" Type="http://schemas.openxmlformats.org/officeDocument/2006/relationships/image" Target="../media/image125.png"/><Relationship Id="rId18" Type="http://schemas.openxmlformats.org/officeDocument/2006/relationships/image" Target="../media/image13.png"/><Relationship Id="rId39" Type="http://schemas.openxmlformats.org/officeDocument/2006/relationships/customXml" Target="../ink/ink21.xml"/><Relationship Id="rId265" Type="http://schemas.openxmlformats.org/officeDocument/2006/relationships/customXml" Target="../ink/ink135.xml"/><Relationship Id="rId286" Type="http://schemas.openxmlformats.org/officeDocument/2006/relationships/image" Target="../media/image146.png"/><Relationship Id="rId50" Type="http://schemas.openxmlformats.org/officeDocument/2006/relationships/image" Target="../media/image29.png"/><Relationship Id="rId104" Type="http://schemas.openxmlformats.org/officeDocument/2006/relationships/image" Target="../media/image56.png"/><Relationship Id="rId125" Type="http://schemas.openxmlformats.org/officeDocument/2006/relationships/customXml" Target="../ink/ink65.xml"/><Relationship Id="rId146" Type="http://schemas.openxmlformats.org/officeDocument/2006/relationships/image" Target="../media/image76.png"/><Relationship Id="rId167" Type="http://schemas.openxmlformats.org/officeDocument/2006/relationships/customXml" Target="../ink/ink86.xml"/><Relationship Id="rId188" Type="http://schemas.openxmlformats.org/officeDocument/2006/relationships/image" Target="../media/image97.png"/><Relationship Id="rId311" Type="http://schemas.openxmlformats.org/officeDocument/2006/relationships/image" Target="../media/image158.png"/><Relationship Id="rId332" Type="http://schemas.openxmlformats.org/officeDocument/2006/relationships/customXml" Target="../ink/ink169.xml"/><Relationship Id="rId71" Type="http://schemas.openxmlformats.org/officeDocument/2006/relationships/customXml" Target="../ink/ink37.xml"/><Relationship Id="rId92" Type="http://schemas.openxmlformats.org/officeDocument/2006/relationships/image" Target="../media/image50.png"/><Relationship Id="rId213" Type="http://schemas.openxmlformats.org/officeDocument/2006/relationships/customXml" Target="../ink/ink109.xml"/><Relationship Id="rId234" Type="http://schemas.openxmlformats.org/officeDocument/2006/relationships/image" Target="../media/image120.png"/><Relationship Id="rId2" Type="http://schemas.openxmlformats.org/officeDocument/2006/relationships/image" Target="../media/image5.png"/><Relationship Id="rId29" Type="http://schemas.openxmlformats.org/officeDocument/2006/relationships/customXml" Target="../ink/ink16.xml"/><Relationship Id="rId255" Type="http://schemas.openxmlformats.org/officeDocument/2006/relationships/customXml" Target="../ink/ink130.xml"/><Relationship Id="rId276" Type="http://schemas.openxmlformats.org/officeDocument/2006/relationships/image" Target="../media/image141.png"/><Relationship Id="rId297" Type="http://schemas.openxmlformats.org/officeDocument/2006/relationships/image" Target="../media/image151.png"/><Relationship Id="rId40" Type="http://schemas.openxmlformats.org/officeDocument/2006/relationships/image" Target="../media/image24.png"/><Relationship Id="rId115" Type="http://schemas.openxmlformats.org/officeDocument/2006/relationships/customXml" Target="../ink/ink59.xml"/><Relationship Id="rId136" Type="http://schemas.openxmlformats.org/officeDocument/2006/relationships/image" Target="../media/image71.png"/><Relationship Id="rId157" Type="http://schemas.openxmlformats.org/officeDocument/2006/relationships/customXml" Target="../ink/ink81.xml"/><Relationship Id="rId178" Type="http://schemas.openxmlformats.org/officeDocument/2006/relationships/image" Target="../media/image92.png"/><Relationship Id="rId301" Type="http://schemas.openxmlformats.org/officeDocument/2006/relationships/image" Target="../media/image153.png"/><Relationship Id="rId322" Type="http://schemas.openxmlformats.org/officeDocument/2006/relationships/customXml" Target="../ink/ink164.xml"/><Relationship Id="rId343" Type="http://schemas.openxmlformats.org/officeDocument/2006/relationships/image" Target="../media/image174.png"/><Relationship Id="rId61" Type="http://schemas.openxmlformats.org/officeDocument/2006/relationships/customXml" Target="../ink/ink32.xml"/><Relationship Id="rId82" Type="http://schemas.openxmlformats.org/officeDocument/2006/relationships/image" Target="../media/image45.png"/><Relationship Id="rId199" Type="http://schemas.openxmlformats.org/officeDocument/2006/relationships/customXml" Target="../ink/ink102.xml"/><Relationship Id="rId203" Type="http://schemas.openxmlformats.org/officeDocument/2006/relationships/customXml" Target="../ink/ink104.xml"/><Relationship Id="rId19" Type="http://schemas.openxmlformats.org/officeDocument/2006/relationships/customXml" Target="../ink/ink11.xml"/><Relationship Id="rId224" Type="http://schemas.openxmlformats.org/officeDocument/2006/relationships/image" Target="../media/image115.png"/><Relationship Id="rId245" Type="http://schemas.openxmlformats.org/officeDocument/2006/relationships/customXml" Target="../ink/ink125.xml"/><Relationship Id="rId266" Type="http://schemas.openxmlformats.org/officeDocument/2006/relationships/image" Target="../media/image136.png"/><Relationship Id="rId287" Type="http://schemas.openxmlformats.org/officeDocument/2006/relationships/customXml" Target="../ink/ink146.xml"/><Relationship Id="rId30" Type="http://schemas.openxmlformats.org/officeDocument/2006/relationships/image" Target="../media/image19.png"/><Relationship Id="rId105" Type="http://schemas.openxmlformats.org/officeDocument/2006/relationships/customXml" Target="../ink/ink54.xml"/><Relationship Id="rId126" Type="http://schemas.openxmlformats.org/officeDocument/2006/relationships/image" Target="../media/image66.png"/><Relationship Id="rId147" Type="http://schemas.openxmlformats.org/officeDocument/2006/relationships/customXml" Target="../ink/ink76.xml"/><Relationship Id="rId168" Type="http://schemas.openxmlformats.org/officeDocument/2006/relationships/image" Target="../media/image87.png"/><Relationship Id="rId312" Type="http://schemas.openxmlformats.org/officeDocument/2006/relationships/customXml" Target="../ink/ink159.xml"/><Relationship Id="rId333" Type="http://schemas.openxmlformats.org/officeDocument/2006/relationships/image" Target="../media/image169.png"/><Relationship Id="rId51" Type="http://schemas.openxmlformats.org/officeDocument/2006/relationships/customXml" Target="../ink/ink27.xml"/><Relationship Id="rId72" Type="http://schemas.openxmlformats.org/officeDocument/2006/relationships/image" Target="../media/image40.png"/><Relationship Id="rId93" Type="http://schemas.openxmlformats.org/officeDocument/2006/relationships/customXml" Target="../ink/ink48.xml"/><Relationship Id="rId189" Type="http://schemas.openxmlformats.org/officeDocument/2006/relationships/customXml" Target="../ink/ink97.xml"/><Relationship Id="rId3" Type="http://schemas.openxmlformats.org/officeDocument/2006/relationships/customXml" Target="../ink/ink3.xml"/><Relationship Id="rId214" Type="http://schemas.openxmlformats.org/officeDocument/2006/relationships/image" Target="../media/image110.png"/><Relationship Id="rId235" Type="http://schemas.openxmlformats.org/officeDocument/2006/relationships/customXml" Target="../ink/ink120.xml"/><Relationship Id="rId256" Type="http://schemas.openxmlformats.org/officeDocument/2006/relationships/image" Target="../media/image131.png"/><Relationship Id="rId277" Type="http://schemas.openxmlformats.org/officeDocument/2006/relationships/customXml" Target="../ink/ink141.xml"/><Relationship Id="rId298" Type="http://schemas.openxmlformats.org/officeDocument/2006/relationships/customXml" Target="../ink/ink152.xml"/><Relationship Id="rId116" Type="http://schemas.openxmlformats.org/officeDocument/2006/relationships/image" Target="../media/image62.png"/><Relationship Id="rId137" Type="http://schemas.openxmlformats.org/officeDocument/2006/relationships/customXml" Target="../ink/ink71.xml"/><Relationship Id="rId158" Type="http://schemas.openxmlformats.org/officeDocument/2006/relationships/image" Target="../media/image82.png"/><Relationship Id="rId302" Type="http://schemas.openxmlformats.org/officeDocument/2006/relationships/customXml" Target="../ink/ink154.xml"/><Relationship Id="rId323" Type="http://schemas.openxmlformats.org/officeDocument/2006/relationships/image" Target="../media/image164.png"/><Relationship Id="rId344" Type="http://schemas.openxmlformats.org/officeDocument/2006/relationships/customXml" Target="../ink/ink175.xml"/><Relationship Id="rId20" Type="http://schemas.openxmlformats.org/officeDocument/2006/relationships/image" Target="../media/image14.png"/><Relationship Id="rId41" Type="http://schemas.openxmlformats.org/officeDocument/2006/relationships/customXml" Target="../ink/ink22.xml"/><Relationship Id="rId62" Type="http://schemas.openxmlformats.org/officeDocument/2006/relationships/image" Target="../media/image35.png"/><Relationship Id="rId83" Type="http://schemas.openxmlformats.org/officeDocument/2006/relationships/customXml" Target="../ink/ink43.xml"/><Relationship Id="rId179" Type="http://schemas.openxmlformats.org/officeDocument/2006/relationships/customXml" Target="../ink/ink92.xml"/><Relationship Id="rId190" Type="http://schemas.openxmlformats.org/officeDocument/2006/relationships/image" Target="../media/image98.png"/><Relationship Id="rId204" Type="http://schemas.openxmlformats.org/officeDocument/2006/relationships/image" Target="../media/image105.png"/><Relationship Id="rId225" Type="http://schemas.openxmlformats.org/officeDocument/2006/relationships/customXml" Target="../ink/ink115.xml"/><Relationship Id="rId246" Type="http://schemas.openxmlformats.org/officeDocument/2006/relationships/image" Target="../media/image126.png"/><Relationship Id="rId267" Type="http://schemas.openxmlformats.org/officeDocument/2006/relationships/customXml" Target="../ink/ink136.xml"/><Relationship Id="rId288" Type="http://schemas.openxmlformats.org/officeDocument/2006/relationships/image" Target="../media/image147.png"/><Relationship Id="rId106" Type="http://schemas.openxmlformats.org/officeDocument/2006/relationships/image" Target="../media/image57.png"/><Relationship Id="rId127" Type="http://schemas.openxmlformats.org/officeDocument/2006/relationships/customXml" Target="../ink/ink66.xml"/><Relationship Id="rId313" Type="http://schemas.openxmlformats.org/officeDocument/2006/relationships/image" Target="../media/image159.png"/><Relationship Id="rId10" Type="http://schemas.openxmlformats.org/officeDocument/2006/relationships/image" Target="../media/image9.png"/><Relationship Id="rId31" Type="http://schemas.openxmlformats.org/officeDocument/2006/relationships/customXml" Target="../ink/ink17.xml"/><Relationship Id="rId52" Type="http://schemas.openxmlformats.org/officeDocument/2006/relationships/image" Target="../media/image30.png"/><Relationship Id="rId73" Type="http://schemas.openxmlformats.org/officeDocument/2006/relationships/customXml" Target="../ink/ink38.xml"/><Relationship Id="rId94" Type="http://schemas.openxmlformats.org/officeDocument/2006/relationships/image" Target="../media/image51.png"/><Relationship Id="rId148" Type="http://schemas.openxmlformats.org/officeDocument/2006/relationships/image" Target="../media/image77.png"/><Relationship Id="rId169" Type="http://schemas.openxmlformats.org/officeDocument/2006/relationships/customXml" Target="../ink/ink87.xml"/><Relationship Id="rId334" Type="http://schemas.openxmlformats.org/officeDocument/2006/relationships/customXml" Target="../ink/ink170.xml"/><Relationship Id="rId4" Type="http://schemas.openxmlformats.org/officeDocument/2006/relationships/image" Target="../media/image6.png"/><Relationship Id="rId180" Type="http://schemas.openxmlformats.org/officeDocument/2006/relationships/image" Target="../media/image93.png"/><Relationship Id="rId215" Type="http://schemas.openxmlformats.org/officeDocument/2006/relationships/customXml" Target="../ink/ink110.xml"/><Relationship Id="rId236" Type="http://schemas.openxmlformats.org/officeDocument/2006/relationships/image" Target="../media/image121.png"/><Relationship Id="rId257" Type="http://schemas.openxmlformats.org/officeDocument/2006/relationships/customXml" Target="../ink/ink131.xml"/><Relationship Id="rId278" Type="http://schemas.openxmlformats.org/officeDocument/2006/relationships/image" Target="../media/image142.png"/><Relationship Id="rId303" Type="http://schemas.openxmlformats.org/officeDocument/2006/relationships/image" Target="../media/image154.png"/><Relationship Id="rId42" Type="http://schemas.openxmlformats.org/officeDocument/2006/relationships/image" Target="../media/image25.png"/><Relationship Id="rId84" Type="http://schemas.openxmlformats.org/officeDocument/2006/relationships/image" Target="../media/image46.png"/><Relationship Id="rId138" Type="http://schemas.openxmlformats.org/officeDocument/2006/relationships/image" Target="../media/image72.png"/><Relationship Id="rId345" Type="http://schemas.openxmlformats.org/officeDocument/2006/relationships/image" Target="../media/image175.png"/><Relationship Id="rId191" Type="http://schemas.openxmlformats.org/officeDocument/2006/relationships/customXml" Target="../ink/ink98.xml"/><Relationship Id="rId205" Type="http://schemas.openxmlformats.org/officeDocument/2006/relationships/customXml" Target="../ink/ink105.xml"/><Relationship Id="rId247" Type="http://schemas.openxmlformats.org/officeDocument/2006/relationships/customXml" Target="../ink/ink126.xml"/><Relationship Id="rId107" Type="http://schemas.openxmlformats.org/officeDocument/2006/relationships/customXml" Target="../ink/ink55.xml"/><Relationship Id="rId289" Type="http://schemas.openxmlformats.org/officeDocument/2006/relationships/customXml" Target="../ink/ink147.xml"/><Relationship Id="rId11" Type="http://schemas.openxmlformats.org/officeDocument/2006/relationships/customXml" Target="../ink/ink7.xml"/><Relationship Id="rId53" Type="http://schemas.openxmlformats.org/officeDocument/2006/relationships/customXml" Target="../ink/ink28.xml"/><Relationship Id="rId149" Type="http://schemas.openxmlformats.org/officeDocument/2006/relationships/customXml" Target="../ink/ink77.xml"/><Relationship Id="rId314" Type="http://schemas.openxmlformats.org/officeDocument/2006/relationships/customXml" Target="../ink/ink160.xml"/><Relationship Id="rId95" Type="http://schemas.openxmlformats.org/officeDocument/2006/relationships/customXml" Target="../ink/ink49.xml"/><Relationship Id="rId160" Type="http://schemas.openxmlformats.org/officeDocument/2006/relationships/image" Target="../media/image83.png"/><Relationship Id="rId216" Type="http://schemas.openxmlformats.org/officeDocument/2006/relationships/image" Target="../media/image111.png"/><Relationship Id="rId258" Type="http://schemas.openxmlformats.org/officeDocument/2006/relationships/image" Target="../media/image132.png"/><Relationship Id="rId22" Type="http://schemas.openxmlformats.org/officeDocument/2006/relationships/image" Target="../media/image15.png"/><Relationship Id="rId64" Type="http://schemas.openxmlformats.org/officeDocument/2006/relationships/image" Target="../media/image36.png"/><Relationship Id="rId118" Type="http://schemas.openxmlformats.org/officeDocument/2006/relationships/image" Target="../media/image63.png"/><Relationship Id="rId325" Type="http://schemas.openxmlformats.org/officeDocument/2006/relationships/image" Target="../media/image165.png"/><Relationship Id="rId171" Type="http://schemas.openxmlformats.org/officeDocument/2006/relationships/customXml" Target="../ink/ink88.xml"/><Relationship Id="rId227" Type="http://schemas.openxmlformats.org/officeDocument/2006/relationships/customXml" Target="../ink/ink116.xml"/><Relationship Id="rId269" Type="http://schemas.openxmlformats.org/officeDocument/2006/relationships/customXml" Target="../ink/ink137.xml"/><Relationship Id="rId33" Type="http://schemas.openxmlformats.org/officeDocument/2006/relationships/customXml" Target="../ink/ink18.xml"/><Relationship Id="rId129" Type="http://schemas.openxmlformats.org/officeDocument/2006/relationships/customXml" Target="../ink/ink67.xml"/><Relationship Id="rId280" Type="http://schemas.openxmlformats.org/officeDocument/2006/relationships/image" Target="../media/image143.png"/><Relationship Id="rId336" Type="http://schemas.openxmlformats.org/officeDocument/2006/relationships/customXml" Target="../ink/ink171.xml"/><Relationship Id="rId75" Type="http://schemas.openxmlformats.org/officeDocument/2006/relationships/customXml" Target="../ink/ink39.xml"/><Relationship Id="rId140" Type="http://schemas.openxmlformats.org/officeDocument/2006/relationships/image" Target="../media/image73.png"/><Relationship Id="rId182" Type="http://schemas.openxmlformats.org/officeDocument/2006/relationships/image" Target="../media/image94.png"/><Relationship Id="rId6" Type="http://schemas.openxmlformats.org/officeDocument/2006/relationships/image" Target="../media/image7.png"/><Relationship Id="rId238" Type="http://schemas.openxmlformats.org/officeDocument/2006/relationships/image" Target="../media/image122.png"/><Relationship Id="rId291" Type="http://schemas.openxmlformats.org/officeDocument/2006/relationships/customXml" Target="../ink/ink148.xml"/><Relationship Id="rId305" Type="http://schemas.openxmlformats.org/officeDocument/2006/relationships/image" Target="../media/image155.png"/><Relationship Id="rId44" Type="http://schemas.openxmlformats.org/officeDocument/2006/relationships/image" Target="../media/image26.png"/><Relationship Id="rId86" Type="http://schemas.openxmlformats.org/officeDocument/2006/relationships/image" Target="../media/image47.png"/><Relationship Id="rId151" Type="http://schemas.openxmlformats.org/officeDocument/2006/relationships/customXml" Target="../ink/ink78.xml"/><Relationship Id="rId193" Type="http://schemas.openxmlformats.org/officeDocument/2006/relationships/customXml" Target="../ink/ink99.xml"/><Relationship Id="rId207" Type="http://schemas.openxmlformats.org/officeDocument/2006/relationships/customXml" Target="../ink/ink106.xml"/><Relationship Id="rId249" Type="http://schemas.openxmlformats.org/officeDocument/2006/relationships/customXml" Target="../ink/ink127.xml"/><Relationship Id="rId13" Type="http://schemas.openxmlformats.org/officeDocument/2006/relationships/customXml" Target="../ink/ink8.xml"/><Relationship Id="rId109" Type="http://schemas.openxmlformats.org/officeDocument/2006/relationships/customXml" Target="../ink/ink56.xml"/><Relationship Id="rId260" Type="http://schemas.openxmlformats.org/officeDocument/2006/relationships/image" Target="../media/image133.png"/><Relationship Id="rId316" Type="http://schemas.openxmlformats.org/officeDocument/2006/relationships/customXml" Target="../ink/ink161.xml"/><Relationship Id="rId55" Type="http://schemas.openxmlformats.org/officeDocument/2006/relationships/customXml" Target="../ink/ink29.xml"/><Relationship Id="rId97" Type="http://schemas.openxmlformats.org/officeDocument/2006/relationships/customXml" Target="../ink/ink50.xml"/><Relationship Id="rId120" Type="http://schemas.openxmlformats.org/officeDocument/2006/relationships/image" Target="../media/image64.png"/><Relationship Id="rId162" Type="http://schemas.openxmlformats.org/officeDocument/2006/relationships/image" Target="../media/image84.png"/><Relationship Id="rId218" Type="http://schemas.openxmlformats.org/officeDocument/2006/relationships/image" Target="../media/image112.png"/><Relationship Id="rId271" Type="http://schemas.openxmlformats.org/officeDocument/2006/relationships/customXml" Target="../ink/ink138.xml"/><Relationship Id="rId24" Type="http://schemas.openxmlformats.org/officeDocument/2006/relationships/image" Target="../media/image16.png"/><Relationship Id="rId66" Type="http://schemas.openxmlformats.org/officeDocument/2006/relationships/image" Target="../media/image37.png"/><Relationship Id="rId131" Type="http://schemas.openxmlformats.org/officeDocument/2006/relationships/customXml" Target="../ink/ink68.xml"/><Relationship Id="rId327" Type="http://schemas.openxmlformats.org/officeDocument/2006/relationships/image" Target="../media/image166.png"/><Relationship Id="rId173" Type="http://schemas.openxmlformats.org/officeDocument/2006/relationships/customXml" Target="../ink/ink89.xml"/><Relationship Id="rId229" Type="http://schemas.openxmlformats.org/officeDocument/2006/relationships/customXml" Target="../ink/ink117.xml"/><Relationship Id="rId240" Type="http://schemas.openxmlformats.org/officeDocument/2006/relationships/image" Target="../media/image123.png"/></Relationships>
</file>

<file path=ppt/slides/_rels/slide6.xml.rels><?xml version="1.0" encoding="UTF-8" standalone="yes"?>
<Relationships xmlns="http://schemas.openxmlformats.org/package/2006/relationships"><Relationship Id="rId117" Type="http://schemas.openxmlformats.org/officeDocument/2006/relationships/customXml" Target="../ink/ink233.xml"/><Relationship Id="rId299" Type="http://schemas.openxmlformats.org/officeDocument/2006/relationships/image" Target="../media/image318.png"/><Relationship Id="rId21" Type="http://schemas.openxmlformats.org/officeDocument/2006/relationships/customXml" Target="../ink/ink185.xml"/><Relationship Id="rId63" Type="http://schemas.openxmlformats.org/officeDocument/2006/relationships/customXml" Target="../ink/ink206.xml"/><Relationship Id="rId159" Type="http://schemas.openxmlformats.org/officeDocument/2006/relationships/customXml" Target="../ink/ink255.xml"/><Relationship Id="rId324" Type="http://schemas.openxmlformats.org/officeDocument/2006/relationships/customXml" Target="../ink/ink338.xml"/><Relationship Id="rId170" Type="http://schemas.openxmlformats.org/officeDocument/2006/relationships/image" Target="../media/image254.png"/><Relationship Id="rId226" Type="http://schemas.openxmlformats.org/officeDocument/2006/relationships/image" Target="../media/image282.png"/><Relationship Id="rId268" Type="http://schemas.openxmlformats.org/officeDocument/2006/relationships/image" Target="../media/image303.png"/><Relationship Id="rId32" Type="http://schemas.openxmlformats.org/officeDocument/2006/relationships/image" Target="../media/image187.png"/><Relationship Id="rId74" Type="http://schemas.openxmlformats.org/officeDocument/2006/relationships/image" Target="../media/image208.png"/><Relationship Id="rId128" Type="http://schemas.openxmlformats.org/officeDocument/2006/relationships/image" Target="../media/image234.png"/><Relationship Id="rId5" Type="http://schemas.openxmlformats.org/officeDocument/2006/relationships/customXml" Target="../ink/ink177.xml"/><Relationship Id="rId181" Type="http://schemas.openxmlformats.org/officeDocument/2006/relationships/customXml" Target="../ink/ink266.xml"/><Relationship Id="rId237" Type="http://schemas.openxmlformats.org/officeDocument/2006/relationships/customXml" Target="../ink/ink294.xml"/><Relationship Id="rId279" Type="http://schemas.openxmlformats.org/officeDocument/2006/relationships/customXml" Target="../ink/ink315.xml"/><Relationship Id="rId43" Type="http://schemas.openxmlformats.org/officeDocument/2006/relationships/customXml" Target="../ink/ink196.xml"/><Relationship Id="rId139" Type="http://schemas.openxmlformats.org/officeDocument/2006/relationships/image" Target="../media/image239.png"/><Relationship Id="rId290" Type="http://schemas.openxmlformats.org/officeDocument/2006/relationships/customXml" Target="../ink/ink321.xml"/><Relationship Id="rId304" Type="http://schemas.openxmlformats.org/officeDocument/2006/relationships/customXml" Target="../ink/ink328.xml"/><Relationship Id="rId85" Type="http://schemas.openxmlformats.org/officeDocument/2006/relationships/customXml" Target="../ink/ink217.xml"/><Relationship Id="rId150" Type="http://schemas.openxmlformats.org/officeDocument/2006/relationships/image" Target="../media/image244.png"/><Relationship Id="rId192" Type="http://schemas.openxmlformats.org/officeDocument/2006/relationships/image" Target="../media/image265.png"/><Relationship Id="rId206" Type="http://schemas.openxmlformats.org/officeDocument/2006/relationships/image" Target="../media/image272.png"/><Relationship Id="rId248" Type="http://schemas.openxmlformats.org/officeDocument/2006/relationships/image" Target="../media/image293.png"/><Relationship Id="rId12" Type="http://schemas.openxmlformats.org/officeDocument/2006/relationships/image" Target="../media/image177.png"/><Relationship Id="rId108" Type="http://schemas.openxmlformats.org/officeDocument/2006/relationships/image" Target="../media/image225.png"/><Relationship Id="rId315" Type="http://schemas.openxmlformats.org/officeDocument/2006/relationships/image" Target="../media/image326.png"/><Relationship Id="rId54" Type="http://schemas.openxmlformats.org/officeDocument/2006/relationships/image" Target="../media/image198.png"/><Relationship Id="rId96" Type="http://schemas.openxmlformats.org/officeDocument/2006/relationships/image" Target="../media/image219.png"/><Relationship Id="rId161" Type="http://schemas.openxmlformats.org/officeDocument/2006/relationships/customXml" Target="../ink/ink256.xml"/><Relationship Id="rId217" Type="http://schemas.openxmlformats.org/officeDocument/2006/relationships/customXml" Target="../ink/ink284.xml"/><Relationship Id="rId259" Type="http://schemas.openxmlformats.org/officeDocument/2006/relationships/customXml" Target="../ink/ink305.xml"/><Relationship Id="rId23" Type="http://schemas.openxmlformats.org/officeDocument/2006/relationships/customXml" Target="../ink/ink186.xml"/><Relationship Id="rId119" Type="http://schemas.openxmlformats.org/officeDocument/2006/relationships/customXml" Target="../ink/ink234.xml"/><Relationship Id="rId270" Type="http://schemas.openxmlformats.org/officeDocument/2006/relationships/image" Target="../media/image304.png"/><Relationship Id="rId326" Type="http://schemas.openxmlformats.org/officeDocument/2006/relationships/customXml" Target="../ink/ink339.xml"/><Relationship Id="rId65" Type="http://schemas.openxmlformats.org/officeDocument/2006/relationships/customXml" Target="../ink/ink207.xml"/><Relationship Id="rId130" Type="http://schemas.openxmlformats.org/officeDocument/2006/relationships/customXml" Target="../ink/ink240.xml"/><Relationship Id="rId172" Type="http://schemas.openxmlformats.org/officeDocument/2006/relationships/image" Target="../media/image255.png"/><Relationship Id="rId228" Type="http://schemas.openxmlformats.org/officeDocument/2006/relationships/image" Target="../media/image283.png"/><Relationship Id="rId281" Type="http://schemas.openxmlformats.org/officeDocument/2006/relationships/customXml" Target="../ink/ink316.xml"/><Relationship Id="rId34" Type="http://schemas.openxmlformats.org/officeDocument/2006/relationships/image" Target="../media/image188.png"/><Relationship Id="rId76" Type="http://schemas.openxmlformats.org/officeDocument/2006/relationships/image" Target="../media/image209.png"/><Relationship Id="rId141" Type="http://schemas.openxmlformats.org/officeDocument/2006/relationships/image" Target="../media/image240.png"/><Relationship Id="rId7" Type="http://schemas.openxmlformats.org/officeDocument/2006/relationships/customXml" Target="../ink/ink178.xml"/><Relationship Id="rId162" Type="http://schemas.openxmlformats.org/officeDocument/2006/relationships/image" Target="../media/image250.png"/><Relationship Id="rId183" Type="http://schemas.openxmlformats.org/officeDocument/2006/relationships/customXml" Target="../ink/ink267.xml"/><Relationship Id="rId218" Type="http://schemas.openxmlformats.org/officeDocument/2006/relationships/image" Target="../media/image278.png"/><Relationship Id="rId239" Type="http://schemas.openxmlformats.org/officeDocument/2006/relationships/customXml" Target="../ink/ink295.xml"/><Relationship Id="rId250" Type="http://schemas.openxmlformats.org/officeDocument/2006/relationships/image" Target="../media/image294.png"/><Relationship Id="rId271" Type="http://schemas.openxmlformats.org/officeDocument/2006/relationships/customXml" Target="../ink/ink311.xml"/><Relationship Id="rId292" Type="http://schemas.openxmlformats.org/officeDocument/2006/relationships/customXml" Target="../ink/ink322.xml"/><Relationship Id="rId306" Type="http://schemas.openxmlformats.org/officeDocument/2006/relationships/customXml" Target="../ink/ink329.xml"/><Relationship Id="rId24" Type="http://schemas.openxmlformats.org/officeDocument/2006/relationships/image" Target="../media/image183.png"/><Relationship Id="rId45" Type="http://schemas.openxmlformats.org/officeDocument/2006/relationships/customXml" Target="../ink/ink197.xml"/><Relationship Id="rId66" Type="http://schemas.openxmlformats.org/officeDocument/2006/relationships/image" Target="../media/image204.png"/><Relationship Id="rId87" Type="http://schemas.openxmlformats.org/officeDocument/2006/relationships/customXml" Target="../ink/ink218.xml"/><Relationship Id="rId110" Type="http://schemas.openxmlformats.org/officeDocument/2006/relationships/image" Target="../media/image226.png"/><Relationship Id="rId131" Type="http://schemas.openxmlformats.org/officeDocument/2006/relationships/image" Target="../media/image235.png"/><Relationship Id="rId327" Type="http://schemas.openxmlformats.org/officeDocument/2006/relationships/image" Target="../media/image332.png"/><Relationship Id="rId152" Type="http://schemas.openxmlformats.org/officeDocument/2006/relationships/image" Target="../media/image245.png"/><Relationship Id="rId173" Type="http://schemas.openxmlformats.org/officeDocument/2006/relationships/customXml" Target="../ink/ink262.xml"/><Relationship Id="rId194" Type="http://schemas.openxmlformats.org/officeDocument/2006/relationships/image" Target="../media/image266.png"/><Relationship Id="rId208" Type="http://schemas.openxmlformats.org/officeDocument/2006/relationships/image" Target="../media/image273.png"/><Relationship Id="rId229" Type="http://schemas.openxmlformats.org/officeDocument/2006/relationships/customXml" Target="../ink/ink290.xml"/><Relationship Id="rId240" Type="http://schemas.openxmlformats.org/officeDocument/2006/relationships/image" Target="../media/image289.png"/><Relationship Id="rId261" Type="http://schemas.openxmlformats.org/officeDocument/2006/relationships/customXml" Target="../ink/ink306.xml"/><Relationship Id="rId14" Type="http://schemas.openxmlformats.org/officeDocument/2006/relationships/image" Target="../media/image178.png"/><Relationship Id="rId35" Type="http://schemas.openxmlformats.org/officeDocument/2006/relationships/customXml" Target="../ink/ink192.xml"/><Relationship Id="rId56" Type="http://schemas.openxmlformats.org/officeDocument/2006/relationships/image" Target="../media/image199.png"/><Relationship Id="rId77" Type="http://schemas.openxmlformats.org/officeDocument/2006/relationships/customXml" Target="../ink/ink213.xml"/><Relationship Id="rId100" Type="http://schemas.openxmlformats.org/officeDocument/2006/relationships/image" Target="../media/image221.png"/><Relationship Id="rId282" Type="http://schemas.openxmlformats.org/officeDocument/2006/relationships/image" Target="../media/image310.png"/><Relationship Id="rId317" Type="http://schemas.openxmlformats.org/officeDocument/2006/relationships/image" Target="../media/image327.png"/><Relationship Id="rId8" Type="http://schemas.openxmlformats.org/officeDocument/2006/relationships/image" Target="../media/image1750.png"/><Relationship Id="rId98" Type="http://schemas.openxmlformats.org/officeDocument/2006/relationships/image" Target="../media/image220.png"/><Relationship Id="rId121" Type="http://schemas.openxmlformats.org/officeDocument/2006/relationships/customXml" Target="../ink/ink235.xml"/><Relationship Id="rId142" Type="http://schemas.openxmlformats.org/officeDocument/2006/relationships/customXml" Target="../ink/ink246.xml"/><Relationship Id="rId163" Type="http://schemas.openxmlformats.org/officeDocument/2006/relationships/customXml" Target="../ink/ink257.xml"/><Relationship Id="rId184" Type="http://schemas.openxmlformats.org/officeDocument/2006/relationships/image" Target="../media/image261.png"/><Relationship Id="rId219" Type="http://schemas.openxmlformats.org/officeDocument/2006/relationships/customXml" Target="../ink/ink285.xml"/><Relationship Id="rId230" Type="http://schemas.openxmlformats.org/officeDocument/2006/relationships/image" Target="../media/image284.png"/><Relationship Id="rId251" Type="http://schemas.openxmlformats.org/officeDocument/2006/relationships/customXml" Target="../ink/ink301.xml"/><Relationship Id="rId25" Type="http://schemas.openxmlformats.org/officeDocument/2006/relationships/customXml" Target="../ink/ink187.xml"/><Relationship Id="rId46" Type="http://schemas.openxmlformats.org/officeDocument/2006/relationships/image" Target="../media/image194.png"/><Relationship Id="rId67" Type="http://schemas.openxmlformats.org/officeDocument/2006/relationships/customXml" Target="../ink/ink208.xml"/><Relationship Id="rId272" Type="http://schemas.openxmlformats.org/officeDocument/2006/relationships/image" Target="../media/image305.png"/><Relationship Id="rId293" Type="http://schemas.openxmlformats.org/officeDocument/2006/relationships/image" Target="../media/image315.png"/><Relationship Id="rId307" Type="http://schemas.openxmlformats.org/officeDocument/2006/relationships/image" Target="../media/image322.png"/><Relationship Id="rId88" Type="http://schemas.openxmlformats.org/officeDocument/2006/relationships/image" Target="../media/image215.png"/><Relationship Id="rId111" Type="http://schemas.openxmlformats.org/officeDocument/2006/relationships/customXml" Target="../ink/ink230.xml"/><Relationship Id="rId132" Type="http://schemas.openxmlformats.org/officeDocument/2006/relationships/customXml" Target="../ink/ink241.xml"/><Relationship Id="rId153" Type="http://schemas.openxmlformats.org/officeDocument/2006/relationships/customXml" Target="../ink/ink252.xml"/><Relationship Id="rId174" Type="http://schemas.openxmlformats.org/officeDocument/2006/relationships/image" Target="../media/image256.png"/><Relationship Id="rId195" Type="http://schemas.openxmlformats.org/officeDocument/2006/relationships/customXml" Target="../ink/ink273.xml"/><Relationship Id="rId209" Type="http://schemas.openxmlformats.org/officeDocument/2006/relationships/customXml" Target="../ink/ink280.xml"/><Relationship Id="rId220" Type="http://schemas.openxmlformats.org/officeDocument/2006/relationships/image" Target="../media/image279.png"/><Relationship Id="rId241" Type="http://schemas.openxmlformats.org/officeDocument/2006/relationships/customXml" Target="../ink/ink296.xml"/><Relationship Id="rId15" Type="http://schemas.openxmlformats.org/officeDocument/2006/relationships/customXml" Target="../ink/ink182.xml"/><Relationship Id="rId36" Type="http://schemas.openxmlformats.org/officeDocument/2006/relationships/image" Target="../media/image189.png"/><Relationship Id="rId57" Type="http://schemas.openxmlformats.org/officeDocument/2006/relationships/customXml" Target="../ink/ink203.xml"/><Relationship Id="rId262" Type="http://schemas.openxmlformats.org/officeDocument/2006/relationships/image" Target="../media/image300.png"/><Relationship Id="rId283" Type="http://schemas.openxmlformats.org/officeDocument/2006/relationships/customXml" Target="../ink/ink317.xml"/><Relationship Id="rId318" Type="http://schemas.openxmlformats.org/officeDocument/2006/relationships/customXml" Target="../ink/ink335.xml"/><Relationship Id="rId78" Type="http://schemas.openxmlformats.org/officeDocument/2006/relationships/image" Target="../media/image210.png"/><Relationship Id="rId99" Type="http://schemas.openxmlformats.org/officeDocument/2006/relationships/customXml" Target="../ink/ink224.xml"/><Relationship Id="rId101" Type="http://schemas.openxmlformats.org/officeDocument/2006/relationships/customXml" Target="../ink/ink225.xml"/><Relationship Id="rId122" Type="http://schemas.openxmlformats.org/officeDocument/2006/relationships/image" Target="../media/image231.png"/><Relationship Id="rId143" Type="http://schemas.openxmlformats.org/officeDocument/2006/relationships/image" Target="../media/image241.png"/><Relationship Id="rId164" Type="http://schemas.openxmlformats.org/officeDocument/2006/relationships/image" Target="../media/image251.png"/><Relationship Id="rId185" Type="http://schemas.openxmlformats.org/officeDocument/2006/relationships/customXml" Target="../ink/ink268.xml"/><Relationship Id="rId9" Type="http://schemas.openxmlformats.org/officeDocument/2006/relationships/customXml" Target="../ink/ink179.xml"/><Relationship Id="rId210" Type="http://schemas.openxmlformats.org/officeDocument/2006/relationships/image" Target="../media/image274.png"/><Relationship Id="rId26" Type="http://schemas.openxmlformats.org/officeDocument/2006/relationships/image" Target="../media/image184.png"/><Relationship Id="rId231" Type="http://schemas.openxmlformats.org/officeDocument/2006/relationships/customXml" Target="../ink/ink291.xml"/><Relationship Id="rId252" Type="http://schemas.openxmlformats.org/officeDocument/2006/relationships/image" Target="../media/image295.png"/><Relationship Id="rId273" Type="http://schemas.openxmlformats.org/officeDocument/2006/relationships/customXml" Target="../ink/ink312.xml"/><Relationship Id="rId294" Type="http://schemas.openxmlformats.org/officeDocument/2006/relationships/customXml" Target="../ink/ink323.xml"/><Relationship Id="rId308" Type="http://schemas.openxmlformats.org/officeDocument/2006/relationships/customXml" Target="../ink/ink330.xml"/><Relationship Id="rId47" Type="http://schemas.openxmlformats.org/officeDocument/2006/relationships/customXml" Target="../ink/ink198.xml"/><Relationship Id="rId68" Type="http://schemas.openxmlformats.org/officeDocument/2006/relationships/image" Target="../media/image205.png"/><Relationship Id="rId89" Type="http://schemas.openxmlformats.org/officeDocument/2006/relationships/customXml" Target="../ink/ink219.xml"/><Relationship Id="rId112" Type="http://schemas.openxmlformats.org/officeDocument/2006/relationships/image" Target="../media/image227.png"/><Relationship Id="rId133" Type="http://schemas.openxmlformats.org/officeDocument/2006/relationships/image" Target="../media/image236.png"/><Relationship Id="rId154" Type="http://schemas.openxmlformats.org/officeDocument/2006/relationships/image" Target="../media/image246.png"/><Relationship Id="rId175" Type="http://schemas.openxmlformats.org/officeDocument/2006/relationships/customXml" Target="../ink/ink263.xml"/><Relationship Id="rId196" Type="http://schemas.openxmlformats.org/officeDocument/2006/relationships/image" Target="../media/image267.png"/><Relationship Id="rId200" Type="http://schemas.openxmlformats.org/officeDocument/2006/relationships/image" Target="../media/image269.png"/><Relationship Id="rId16" Type="http://schemas.openxmlformats.org/officeDocument/2006/relationships/image" Target="../media/image179.png"/><Relationship Id="rId221" Type="http://schemas.openxmlformats.org/officeDocument/2006/relationships/customXml" Target="../ink/ink286.xml"/><Relationship Id="rId242" Type="http://schemas.openxmlformats.org/officeDocument/2006/relationships/image" Target="../media/image290.png"/><Relationship Id="rId263" Type="http://schemas.openxmlformats.org/officeDocument/2006/relationships/customXml" Target="../ink/ink307.xml"/><Relationship Id="rId284" Type="http://schemas.openxmlformats.org/officeDocument/2006/relationships/image" Target="../media/image311.png"/><Relationship Id="rId319" Type="http://schemas.openxmlformats.org/officeDocument/2006/relationships/image" Target="../media/image328.png"/><Relationship Id="rId37" Type="http://schemas.openxmlformats.org/officeDocument/2006/relationships/customXml" Target="../ink/ink193.xml"/><Relationship Id="rId58" Type="http://schemas.openxmlformats.org/officeDocument/2006/relationships/image" Target="../media/image200.png"/><Relationship Id="rId79" Type="http://schemas.openxmlformats.org/officeDocument/2006/relationships/customXml" Target="../ink/ink214.xml"/><Relationship Id="rId102" Type="http://schemas.openxmlformats.org/officeDocument/2006/relationships/image" Target="../media/image222.png"/><Relationship Id="rId123" Type="http://schemas.openxmlformats.org/officeDocument/2006/relationships/customXml" Target="../ink/ink236.xml"/><Relationship Id="rId144" Type="http://schemas.openxmlformats.org/officeDocument/2006/relationships/customXml" Target="../ink/ink247.xml"/><Relationship Id="rId90" Type="http://schemas.openxmlformats.org/officeDocument/2006/relationships/image" Target="../media/image216.png"/><Relationship Id="rId165" Type="http://schemas.openxmlformats.org/officeDocument/2006/relationships/customXml" Target="../ink/ink258.xml"/><Relationship Id="rId186" Type="http://schemas.openxmlformats.org/officeDocument/2006/relationships/image" Target="../media/image262.png"/><Relationship Id="rId211" Type="http://schemas.openxmlformats.org/officeDocument/2006/relationships/customXml" Target="../ink/ink281.xml"/><Relationship Id="rId232" Type="http://schemas.openxmlformats.org/officeDocument/2006/relationships/image" Target="../media/image285.png"/><Relationship Id="rId253" Type="http://schemas.openxmlformats.org/officeDocument/2006/relationships/customXml" Target="../ink/ink302.xml"/><Relationship Id="rId274" Type="http://schemas.openxmlformats.org/officeDocument/2006/relationships/image" Target="../media/image306.png"/><Relationship Id="rId295" Type="http://schemas.openxmlformats.org/officeDocument/2006/relationships/image" Target="../media/image316.png"/><Relationship Id="rId309" Type="http://schemas.openxmlformats.org/officeDocument/2006/relationships/image" Target="../media/image323.png"/><Relationship Id="rId27" Type="http://schemas.openxmlformats.org/officeDocument/2006/relationships/customXml" Target="../ink/ink188.xml"/><Relationship Id="rId48" Type="http://schemas.openxmlformats.org/officeDocument/2006/relationships/image" Target="../media/image195.png"/><Relationship Id="rId69" Type="http://schemas.openxmlformats.org/officeDocument/2006/relationships/customXml" Target="../ink/ink209.xml"/><Relationship Id="rId113" Type="http://schemas.openxmlformats.org/officeDocument/2006/relationships/customXml" Target="../ink/ink231.xml"/><Relationship Id="rId134" Type="http://schemas.openxmlformats.org/officeDocument/2006/relationships/customXml" Target="../ink/ink242.xml"/><Relationship Id="rId320" Type="http://schemas.openxmlformats.org/officeDocument/2006/relationships/customXml" Target="../ink/ink336.xml"/><Relationship Id="rId80" Type="http://schemas.openxmlformats.org/officeDocument/2006/relationships/image" Target="../media/image211.png"/><Relationship Id="rId155" Type="http://schemas.openxmlformats.org/officeDocument/2006/relationships/customXml" Target="../ink/ink253.xml"/><Relationship Id="rId176" Type="http://schemas.openxmlformats.org/officeDocument/2006/relationships/image" Target="../media/image257.png"/><Relationship Id="rId197" Type="http://schemas.openxmlformats.org/officeDocument/2006/relationships/customXml" Target="../ink/ink274.xml"/><Relationship Id="rId201" Type="http://schemas.openxmlformats.org/officeDocument/2006/relationships/customXml" Target="../ink/ink276.xml"/><Relationship Id="rId222" Type="http://schemas.openxmlformats.org/officeDocument/2006/relationships/image" Target="../media/image280.png"/><Relationship Id="rId243" Type="http://schemas.openxmlformats.org/officeDocument/2006/relationships/customXml" Target="../ink/ink297.xml"/><Relationship Id="rId264" Type="http://schemas.openxmlformats.org/officeDocument/2006/relationships/image" Target="../media/image301.png"/><Relationship Id="rId285" Type="http://schemas.openxmlformats.org/officeDocument/2006/relationships/customXml" Target="../ink/ink318.xml"/><Relationship Id="rId17" Type="http://schemas.openxmlformats.org/officeDocument/2006/relationships/customXml" Target="../ink/ink183.xml"/><Relationship Id="rId38" Type="http://schemas.openxmlformats.org/officeDocument/2006/relationships/image" Target="../media/image190.png"/><Relationship Id="rId59" Type="http://schemas.openxmlformats.org/officeDocument/2006/relationships/customXml" Target="../ink/ink204.xml"/><Relationship Id="rId103" Type="http://schemas.openxmlformats.org/officeDocument/2006/relationships/customXml" Target="../ink/ink226.xml"/><Relationship Id="rId124" Type="http://schemas.openxmlformats.org/officeDocument/2006/relationships/image" Target="../media/image232.png"/><Relationship Id="rId310" Type="http://schemas.openxmlformats.org/officeDocument/2006/relationships/customXml" Target="../ink/ink331.xml"/><Relationship Id="rId70" Type="http://schemas.openxmlformats.org/officeDocument/2006/relationships/image" Target="../media/image206.png"/><Relationship Id="rId91" Type="http://schemas.openxmlformats.org/officeDocument/2006/relationships/customXml" Target="../ink/ink220.xml"/><Relationship Id="rId145" Type="http://schemas.openxmlformats.org/officeDocument/2006/relationships/customXml" Target="../ink/ink248.xml"/><Relationship Id="rId166" Type="http://schemas.openxmlformats.org/officeDocument/2006/relationships/image" Target="../media/image252.png"/><Relationship Id="rId187" Type="http://schemas.openxmlformats.org/officeDocument/2006/relationships/customXml" Target="../ink/ink269.xml"/><Relationship Id="rId1" Type="http://schemas.openxmlformats.org/officeDocument/2006/relationships/slideLayout" Target="../slideLayouts/slideLayout1.xml"/><Relationship Id="rId212" Type="http://schemas.openxmlformats.org/officeDocument/2006/relationships/image" Target="../media/image275.png"/><Relationship Id="rId233" Type="http://schemas.openxmlformats.org/officeDocument/2006/relationships/customXml" Target="../ink/ink292.xml"/><Relationship Id="rId254" Type="http://schemas.openxmlformats.org/officeDocument/2006/relationships/image" Target="../media/image296.png"/><Relationship Id="rId28" Type="http://schemas.openxmlformats.org/officeDocument/2006/relationships/image" Target="../media/image185.png"/><Relationship Id="rId49" Type="http://schemas.openxmlformats.org/officeDocument/2006/relationships/customXml" Target="../ink/ink199.xml"/><Relationship Id="rId114" Type="http://schemas.openxmlformats.org/officeDocument/2006/relationships/image" Target="../media/image31.png"/><Relationship Id="rId275" Type="http://schemas.openxmlformats.org/officeDocument/2006/relationships/customXml" Target="../ink/ink313.xml"/><Relationship Id="rId296" Type="http://schemas.openxmlformats.org/officeDocument/2006/relationships/customXml" Target="../ink/ink324.xml"/><Relationship Id="rId300" Type="http://schemas.openxmlformats.org/officeDocument/2006/relationships/customXml" Target="../ink/ink326.xml"/><Relationship Id="rId60" Type="http://schemas.openxmlformats.org/officeDocument/2006/relationships/image" Target="../media/image201.png"/><Relationship Id="rId81" Type="http://schemas.openxmlformats.org/officeDocument/2006/relationships/customXml" Target="../ink/ink215.xml"/><Relationship Id="rId135" Type="http://schemas.openxmlformats.org/officeDocument/2006/relationships/image" Target="../media/image237.png"/><Relationship Id="rId156" Type="http://schemas.openxmlformats.org/officeDocument/2006/relationships/image" Target="../media/image247.png"/><Relationship Id="rId177" Type="http://schemas.openxmlformats.org/officeDocument/2006/relationships/customXml" Target="../ink/ink264.xml"/><Relationship Id="rId198" Type="http://schemas.openxmlformats.org/officeDocument/2006/relationships/image" Target="../media/image268.png"/><Relationship Id="rId321" Type="http://schemas.openxmlformats.org/officeDocument/2006/relationships/image" Target="../media/image329.png"/><Relationship Id="rId202" Type="http://schemas.openxmlformats.org/officeDocument/2006/relationships/image" Target="../media/image270.png"/><Relationship Id="rId223" Type="http://schemas.openxmlformats.org/officeDocument/2006/relationships/customXml" Target="../ink/ink287.xml"/><Relationship Id="rId244" Type="http://schemas.openxmlformats.org/officeDocument/2006/relationships/image" Target="../media/image291.png"/><Relationship Id="rId18" Type="http://schemas.openxmlformats.org/officeDocument/2006/relationships/image" Target="../media/image180.png"/><Relationship Id="rId39" Type="http://schemas.openxmlformats.org/officeDocument/2006/relationships/customXml" Target="../ink/ink194.xml"/><Relationship Id="rId265" Type="http://schemas.openxmlformats.org/officeDocument/2006/relationships/customXml" Target="../ink/ink308.xml"/><Relationship Id="rId286" Type="http://schemas.openxmlformats.org/officeDocument/2006/relationships/customXml" Target="../ink/ink319.xml"/><Relationship Id="rId50" Type="http://schemas.openxmlformats.org/officeDocument/2006/relationships/image" Target="../media/image196.png"/><Relationship Id="rId104" Type="http://schemas.openxmlformats.org/officeDocument/2006/relationships/image" Target="../media/image223.png"/><Relationship Id="rId125" Type="http://schemas.openxmlformats.org/officeDocument/2006/relationships/customXml" Target="../ink/ink237.xml"/><Relationship Id="rId146" Type="http://schemas.openxmlformats.org/officeDocument/2006/relationships/image" Target="../media/image242.png"/><Relationship Id="rId167" Type="http://schemas.openxmlformats.org/officeDocument/2006/relationships/customXml" Target="../ink/ink259.xml"/><Relationship Id="rId188" Type="http://schemas.openxmlformats.org/officeDocument/2006/relationships/image" Target="../media/image263.png"/><Relationship Id="rId311" Type="http://schemas.openxmlformats.org/officeDocument/2006/relationships/image" Target="../media/image324.png"/><Relationship Id="rId71" Type="http://schemas.openxmlformats.org/officeDocument/2006/relationships/customXml" Target="../ink/ink210.xml"/><Relationship Id="rId92" Type="http://schemas.openxmlformats.org/officeDocument/2006/relationships/image" Target="../media/image217.png"/><Relationship Id="rId213" Type="http://schemas.openxmlformats.org/officeDocument/2006/relationships/customXml" Target="../ink/ink282.xml"/><Relationship Id="rId234" Type="http://schemas.openxmlformats.org/officeDocument/2006/relationships/image" Target="../media/image286.png"/><Relationship Id="rId2" Type="http://schemas.openxmlformats.org/officeDocument/2006/relationships/image" Target="../media/image176.png"/><Relationship Id="rId29" Type="http://schemas.openxmlformats.org/officeDocument/2006/relationships/customXml" Target="../ink/ink189.xml"/><Relationship Id="rId255" Type="http://schemas.openxmlformats.org/officeDocument/2006/relationships/customXml" Target="../ink/ink303.xml"/><Relationship Id="rId276" Type="http://schemas.openxmlformats.org/officeDocument/2006/relationships/image" Target="../media/image307.png"/><Relationship Id="rId297" Type="http://schemas.openxmlformats.org/officeDocument/2006/relationships/image" Target="../media/image317.png"/><Relationship Id="rId40" Type="http://schemas.openxmlformats.org/officeDocument/2006/relationships/image" Target="../media/image191.png"/><Relationship Id="rId115" Type="http://schemas.openxmlformats.org/officeDocument/2006/relationships/customXml" Target="../ink/ink232.xml"/><Relationship Id="rId136" Type="http://schemas.openxmlformats.org/officeDocument/2006/relationships/customXml" Target="../ink/ink243.xml"/><Relationship Id="rId157" Type="http://schemas.openxmlformats.org/officeDocument/2006/relationships/customXml" Target="../ink/ink254.xml"/><Relationship Id="rId178" Type="http://schemas.openxmlformats.org/officeDocument/2006/relationships/image" Target="../media/image258.png"/><Relationship Id="rId301" Type="http://schemas.openxmlformats.org/officeDocument/2006/relationships/image" Target="../media/image319.png"/><Relationship Id="rId322" Type="http://schemas.openxmlformats.org/officeDocument/2006/relationships/customXml" Target="../ink/ink337.xml"/><Relationship Id="rId61" Type="http://schemas.openxmlformats.org/officeDocument/2006/relationships/customXml" Target="../ink/ink205.xml"/><Relationship Id="rId82" Type="http://schemas.openxmlformats.org/officeDocument/2006/relationships/image" Target="../media/image212.png"/><Relationship Id="rId199" Type="http://schemas.openxmlformats.org/officeDocument/2006/relationships/customXml" Target="../ink/ink275.xml"/><Relationship Id="rId203" Type="http://schemas.openxmlformats.org/officeDocument/2006/relationships/customXml" Target="../ink/ink277.xml"/><Relationship Id="rId19" Type="http://schemas.openxmlformats.org/officeDocument/2006/relationships/customXml" Target="../ink/ink184.xml"/><Relationship Id="rId224" Type="http://schemas.openxmlformats.org/officeDocument/2006/relationships/image" Target="../media/image281.png"/><Relationship Id="rId245" Type="http://schemas.openxmlformats.org/officeDocument/2006/relationships/customXml" Target="../ink/ink298.xml"/><Relationship Id="rId266" Type="http://schemas.openxmlformats.org/officeDocument/2006/relationships/image" Target="../media/image302.png"/><Relationship Id="rId287" Type="http://schemas.openxmlformats.org/officeDocument/2006/relationships/image" Target="../media/image312.png"/><Relationship Id="rId30" Type="http://schemas.openxmlformats.org/officeDocument/2006/relationships/image" Target="../media/image186.png"/><Relationship Id="rId105" Type="http://schemas.openxmlformats.org/officeDocument/2006/relationships/customXml" Target="../ink/ink227.xml"/><Relationship Id="rId126" Type="http://schemas.openxmlformats.org/officeDocument/2006/relationships/image" Target="../media/image233.png"/><Relationship Id="rId147" Type="http://schemas.openxmlformats.org/officeDocument/2006/relationships/customXml" Target="../ink/ink249.xml"/><Relationship Id="rId168" Type="http://schemas.openxmlformats.org/officeDocument/2006/relationships/image" Target="../media/image253.png"/><Relationship Id="rId312" Type="http://schemas.openxmlformats.org/officeDocument/2006/relationships/customXml" Target="../ink/ink332.xml"/><Relationship Id="rId51" Type="http://schemas.openxmlformats.org/officeDocument/2006/relationships/customXml" Target="../ink/ink200.xml"/><Relationship Id="rId72" Type="http://schemas.openxmlformats.org/officeDocument/2006/relationships/image" Target="../media/image207.png"/><Relationship Id="rId93" Type="http://schemas.openxmlformats.org/officeDocument/2006/relationships/customXml" Target="../ink/ink221.xml"/><Relationship Id="rId189" Type="http://schemas.openxmlformats.org/officeDocument/2006/relationships/customXml" Target="../ink/ink270.xml"/><Relationship Id="rId3" Type="http://schemas.openxmlformats.org/officeDocument/2006/relationships/customXml" Target="../ink/ink176.xml"/><Relationship Id="rId214" Type="http://schemas.openxmlformats.org/officeDocument/2006/relationships/image" Target="../media/image276.png"/><Relationship Id="rId235" Type="http://schemas.openxmlformats.org/officeDocument/2006/relationships/customXml" Target="../ink/ink293.xml"/><Relationship Id="rId256" Type="http://schemas.openxmlformats.org/officeDocument/2006/relationships/image" Target="../media/image297.png"/><Relationship Id="rId277" Type="http://schemas.openxmlformats.org/officeDocument/2006/relationships/customXml" Target="../ink/ink314.xml"/><Relationship Id="rId298" Type="http://schemas.openxmlformats.org/officeDocument/2006/relationships/customXml" Target="../ink/ink325.xml"/><Relationship Id="rId116" Type="http://schemas.openxmlformats.org/officeDocument/2006/relationships/image" Target="../media/image228.png"/><Relationship Id="rId137" Type="http://schemas.openxmlformats.org/officeDocument/2006/relationships/image" Target="../media/image238.png"/><Relationship Id="rId158" Type="http://schemas.openxmlformats.org/officeDocument/2006/relationships/image" Target="../media/image248.png"/><Relationship Id="rId302" Type="http://schemas.openxmlformats.org/officeDocument/2006/relationships/customXml" Target="../ink/ink327.xml"/><Relationship Id="rId323" Type="http://schemas.openxmlformats.org/officeDocument/2006/relationships/image" Target="../media/image330.png"/><Relationship Id="rId20" Type="http://schemas.openxmlformats.org/officeDocument/2006/relationships/image" Target="../media/image181.png"/><Relationship Id="rId41" Type="http://schemas.openxmlformats.org/officeDocument/2006/relationships/customXml" Target="../ink/ink195.xml"/><Relationship Id="rId62" Type="http://schemas.openxmlformats.org/officeDocument/2006/relationships/image" Target="../media/image202.png"/><Relationship Id="rId83" Type="http://schemas.openxmlformats.org/officeDocument/2006/relationships/customXml" Target="../ink/ink216.xml"/><Relationship Id="rId179" Type="http://schemas.openxmlformats.org/officeDocument/2006/relationships/customXml" Target="../ink/ink265.xml"/><Relationship Id="rId190" Type="http://schemas.openxmlformats.org/officeDocument/2006/relationships/image" Target="../media/image264.png"/><Relationship Id="rId204" Type="http://schemas.openxmlformats.org/officeDocument/2006/relationships/image" Target="../media/image271.png"/><Relationship Id="rId225" Type="http://schemas.openxmlformats.org/officeDocument/2006/relationships/customXml" Target="../ink/ink288.xml"/><Relationship Id="rId246" Type="http://schemas.openxmlformats.org/officeDocument/2006/relationships/image" Target="../media/image292.png"/><Relationship Id="rId267" Type="http://schemas.openxmlformats.org/officeDocument/2006/relationships/customXml" Target="../ink/ink309.xml"/><Relationship Id="rId288" Type="http://schemas.openxmlformats.org/officeDocument/2006/relationships/customXml" Target="../ink/ink320.xml"/><Relationship Id="rId106" Type="http://schemas.openxmlformats.org/officeDocument/2006/relationships/image" Target="../media/image224.png"/><Relationship Id="rId127" Type="http://schemas.openxmlformats.org/officeDocument/2006/relationships/customXml" Target="../ink/ink238.xml"/><Relationship Id="rId313" Type="http://schemas.openxmlformats.org/officeDocument/2006/relationships/image" Target="../media/image325.png"/><Relationship Id="rId10" Type="http://schemas.openxmlformats.org/officeDocument/2006/relationships/image" Target="../media/image1760.png"/><Relationship Id="rId31" Type="http://schemas.openxmlformats.org/officeDocument/2006/relationships/customXml" Target="../ink/ink190.xml"/><Relationship Id="rId52" Type="http://schemas.openxmlformats.org/officeDocument/2006/relationships/image" Target="../media/image197.png"/><Relationship Id="rId73" Type="http://schemas.openxmlformats.org/officeDocument/2006/relationships/customXml" Target="../ink/ink211.xml"/><Relationship Id="rId94" Type="http://schemas.openxmlformats.org/officeDocument/2006/relationships/image" Target="../media/image218.png"/><Relationship Id="rId148" Type="http://schemas.openxmlformats.org/officeDocument/2006/relationships/image" Target="../media/image243.png"/><Relationship Id="rId169" Type="http://schemas.openxmlformats.org/officeDocument/2006/relationships/customXml" Target="../ink/ink260.xml"/><Relationship Id="rId4" Type="http://schemas.openxmlformats.org/officeDocument/2006/relationships/image" Target="../media/image1730.png"/><Relationship Id="rId180" Type="http://schemas.openxmlformats.org/officeDocument/2006/relationships/image" Target="../media/image259.png"/><Relationship Id="rId215" Type="http://schemas.openxmlformats.org/officeDocument/2006/relationships/customXml" Target="../ink/ink283.xml"/><Relationship Id="rId236" Type="http://schemas.openxmlformats.org/officeDocument/2006/relationships/image" Target="../media/image287.png"/><Relationship Id="rId257" Type="http://schemas.openxmlformats.org/officeDocument/2006/relationships/customXml" Target="../ink/ink304.xml"/><Relationship Id="rId278" Type="http://schemas.openxmlformats.org/officeDocument/2006/relationships/image" Target="../media/image308.png"/><Relationship Id="rId303" Type="http://schemas.openxmlformats.org/officeDocument/2006/relationships/image" Target="../media/image320.png"/><Relationship Id="rId42" Type="http://schemas.openxmlformats.org/officeDocument/2006/relationships/image" Target="../media/image192.png"/><Relationship Id="rId84" Type="http://schemas.openxmlformats.org/officeDocument/2006/relationships/image" Target="../media/image213.png"/><Relationship Id="rId138" Type="http://schemas.openxmlformats.org/officeDocument/2006/relationships/customXml" Target="../ink/ink244.xml"/><Relationship Id="rId191" Type="http://schemas.openxmlformats.org/officeDocument/2006/relationships/customXml" Target="../ink/ink271.xml"/><Relationship Id="rId205" Type="http://schemas.openxmlformats.org/officeDocument/2006/relationships/customXml" Target="../ink/ink278.xml"/><Relationship Id="rId247" Type="http://schemas.openxmlformats.org/officeDocument/2006/relationships/customXml" Target="../ink/ink299.xml"/><Relationship Id="rId107" Type="http://schemas.openxmlformats.org/officeDocument/2006/relationships/customXml" Target="../ink/ink228.xml"/><Relationship Id="rId289" Type="http://schemas.openxmlformats.org/officeDocument/2006/relationships/image" Target="../media/image313.png"/><Relationship Id="rId11" Type="http://schemas.openxmlformats.org/officeDocument/2006/relationships/customXml" Target="../ink/ink180.xml"/><Relationship Id="rId53" Type="http://schemas.openxmlformats.org/officeDocument/2006/relationships/customXml" Target="../ink/ink201.xml"/><Relationship Id="rId149" Type="http://schemas.openxmlformats.org/officeDocument/2006/relationships/customXml" Target="../ink/ink250.xml"/><Relationship Id="rId314" Type="http://schemas.openxmlformats.org/officeDocument/2006/relationships/customXml" Target="../ink/ink333.xml"/><Relationship Id="rId95" Type="http://schemas.openxmlformats.org/officeDocument/2006/relationships/customXml" Target="../ink/ink222.xml"/><Relationship Id="rId160" Type="http://schemas.openxmlformats.org/officeDocument/2006/relationships/image" Target="../media/image249.png"/><Relationship Id="rId216" Type="http://schemas.openxmlformats.org/officeDocument/2006/relationships/image" Target="../media/image277.png"/><Relationship Id="rId258" Type="http://schemas.openxmlformats.org/officeDocument/2006/relationships/image" Target="../media/image298.png"/><Relationship Id="rId22" Type="http://schemas.openxmlformats.org/officeDocument/2006/relationships/image" Target="../media/image182.png"/><Relationship Id="rId64" Type="http://schemas.openxmlformats.org/officeDocument/2006/relationships/image" Target="../media/image203.png"/><Relationship Id="rId118" Type="http://schemas.openxmlformats.org/officeDocument/2006/relationships/image" Target="../media/image229.png"/><Relationship Id="rId325" Type="http://schemas.openxmlformats.org/officeDocument/2006/relationships/image" Target="../media/image331.png"/><Relationship Id="rId171" Type="http://schemas.openxmlformats.org/officeDocument/2006/relationships/customXml" Target="../ink/ink261.xml"/><Relationship Id="rId227" Type="http://schemas.openxmlformats.org/officeDocument/2006/relationships/customXml" Target="../ink/ink289.xml"/><Relationship Id="rId269" Type="http://schemas.openxmlformats.org/officeDocument/2006/relationships/customXml" Target="../ink/ink310.xml"/><Relationship Id="rId33" Type="http://schemas.openxmlformats.org/officeDocument/2006/relationships/customXml" Target="../ink/ink191.xml"/><Relationship Id="rId129" Type="http://schemas.openxmlformats.org/officeDocument/2006/relationships/customXml" Target="../ink/ink239.xml"/><Relationship Id="rId280" Type="http://schemas.openxmlformats.org/officeDocument/2006/relationships/image" Target="../media/image309.png"/><Relationship Id="rId75" Type="http://schemas.openxmlformats.org/officeDocument/2006/relationships/customXml" Target="../ink/ink212.xml"/><Relationship Id="rId140" Type="http://schemas.openxmlformats.org/officeDocument/2006/relationships/customXml" Target="../ink/ink245.xml"/><Relationship Id="rId182" Type="http://schemas.openxmlformats.org/officeDocument/2006/relationships/image" Target="../media/image260.png"/><Relationship Id="rId6" Type="http://schemas.openxmlformats.org/officeDocument/2006/relationships/image" Target="../media/image1740.png"/><Relationship Id="rId238" Type="http://schemas.openxmlformats.org/officeDocument/2006/relationships/image" Target="../media/image288.png"/><Relationship Id="rId291" Type="http://schemas.openxmlformats.org/officeDocument/2006/relationships/image" Target="../media/image314.png"/><Relationship Id="rId305" Type="http://schemas.openxmlformats.org/officeDocument/2006/relationships/image" Target="../media/image321.png"/><Relationship Id="rId44" Type="http://schemas.openxmlformats.org/officeDocument/2006/relationships/image" Target="../media/image193.png"/><Relationship Id="rId86" Type="http://schemas.openxmlformats.org/officeDocument/2006/relationships/image" Target="../media/image214.png"/><Relationship Id="rId151" Type="http://schemas.openxmlformats.org/officeDocument/2006/relationships/customXml" Target="../ink/ink251.xml"/><Relationship Id="rId193" Type="http://schemas.openxmlformats.org/officeDocument/2006/relationships/customXml" Target="../ink/ink272.xml"/><Relationship Id="rId207" Type="http://schemas.openxmlformats.org/officeDocument/2006/relationships/customXml" Target="../ink/ink279.xml"/><Relationship Id="rId249" Type="http://schemas.openxmlformats.org/officeDocument/2006/relationships/customXml" Target="../ink/ink300.xml"/><Relationship Id="rId13" Type="http://schemas.openxmlformats.org/officeDocument/2006/relationships/customXml" Target="../ink/ink181.xml"/><Relationship Id="rId109" Type="http://schemas.openxmlformats.org/officeDocument/2006/relationships/customXml" Target="../ink/ink229.xml"/><Relationship Id="rId260" Type="http://schemas.openxmlformats.org/officeDocument/2006/relationships/image" Target="../media/image299.png"/><Relationship Id="rId316" Type="http://schemas.openxmlformats.org/officeDocument/2006/relationships/customXml" Target="../ink/ink334.xml"/><Relationship Id="rId55" Type="http://schemas.openxmlformats.org/officeDocument/2006/relationships/customXml" Target="../ink/ink202.xml"/><Relationship Id="rId97" Type="http://schemas.openxmlformats.org/officeDocument/2006/relationships/customXml" Target="../ink/ink223.xml"/><Relationship Id="rId120" Type="http://schemas.openxmlformats.org/officeDocument/2006/relationships/image" Target="../media/image230.png"/></Relationships>
</file>

<file path=ppt/slides/_rels/slide7.xml.rels><?xml version="1.0" encoding="UTF-8" standalone="yes"?>
<Relationships xmlns="http://schemas.openxmlformats.org/package/2006/relationships"><Relationship Id="rId117" Type="http://schemas.openxmlformats.org/officeDocument/2006/relationships/customXml" Target="../ink/ink397.xml"/><Relationship Id="rId21" Type="http://schemas.openxmlformats.org/officeDocument/2006/relationships/customXml" Target="../ink/ink349.xml"/><Relationship Id="rId42" Type="http://schemas.openxmlformats.org/officeDocument/2006/relationships/image" Target="../media/image345.png"/><Relationship Id="rId63" Type="http://schemas.openxmlformats.org/officeDocument/2006/relationships/customXml" Target="../ink/ink370.xml"/><Relationship Id="rId84" Type="http://schemas.openxmlformats.org/officeDocument/2006/relationships/image" Target="../media/image366.png"/><Relationship Id="rId138" Type="http://schemas.openxmlformats.org/officeDocument/2006/relationships/image" Target="../media/image393.png"/><Relationship Id="rId159" Type="http://schemas.openxmlformats.org/officeDocument/2006/relationships/image" Target="../media/image403.png"/><Relationship Id="rId107" Type="http://schemas.openxmlformats.org/officeDocument/2006/relationships/customXml" Target="../ink/ink392.xml"/><Relationship Id="rId11" Type="http://schemas.openxmlformats.org/officeDocument/2006/relationships/customXml" Target="../ink/ink344.xml"/><Relationship Id="rId32" Type="http://schemas.openxmlformats.org/officeDocument/2006/relationships/image" Target="../media/image340.png"/><Relationship Id="rId53" Type="http://schemas.openxmlformats.org/officeDocument/2006/relationships/customXml" Target="../ink/ink365.xml"/><Relationship Id="rId74" Type="http://schemas.openxmlformats.org/officeDocument/2006/relationships/image" Target="../media/image361.png"/><Relationship Id="rId128" Type="http://schemas.openxmlformats.org/officeDocument/2006/relationships/image" Target="../media/image388.png"/><Relationship Id="rId149" Type="http://schemas.openxmlformats.org/officeDocument/2006/relationships/customXml" Target="../ink/ink413.xml"/><Relationship Id="rId5" Type="http://schemas.openxmlformats.org/officeDocument/2006/relationships/customXml" Target="../ink/ink341.xml"/><Relationship Id="rId95" Type="http://schemas.openxmlformats.org/officeDocument/2006/relationships/customXml" Target="../ink/ink386.xml"/><Relationship Id="rId160" Type="http://schemas.openxmlformats.org/officeDocument/2006/relationships/customXml" Target="../ink/ink419.xml"/><Relationship Id="rId22" Type="http://schemas.openxmlformats.org/officeDocument/2006/relationships/image" Target="../media/image335.png"/><Relationship Id="rId43" Type="http://schemas.openxmlformats.org/officeDocument/2006/relationships/customXml" Target="../ink/ink360.xml"/><Relationship Id="rId64" Type="http://schemas.openxmlformats.org/officeDocument/2006/relationships/image" Target="../media/image356.png"/><Relationship Id="rId118" Type="http://schemas.openxmlformats.org/officeDocument/2006/relationships/image" Target="../media/image383.png"/><Relationship Id="rId139" Type="http://schemas.openxmlformats.org/officeDocument/2006/relationships/customXml" Target="../ink/ink408.xml"/><Relationship Id="rId85" Type="http://schemas.openxmlformats.org/officeDocument/2006/relationships/customXml" Target="../ink/ink381.xml"/><Relationship Id="rId150" Type="http://schemas.openxmlformats.org/officeDocument/2006/relationships/image" Target="../media/image399.png"/><Relationship Id="rId12" Type="http://schemas.openxmlformats.org/officeDocument/2006/relationships/image" Target="../media/image3300.png"/><Relationship Id="rId17" Type="http://schemas.openxmlformats.org/officeDocument/2006/relationships/customXml" Target="../ink/ink347.xml"/><Relationship Id="rId33" Type="http://schemas.openxmlformats.org/officeDocument/2006/relationships/customXml" Target="../ink/ink355.xml"/><Relationship Id="rId38" Type="http://schemas.openxmlformats.org/officeDocument/2006/relationships/image" Target="../media/image343.png"/><Relationship Id="rId59" Type="http://schemas.openxmlformats.org/officeDocument/2006/relationships/customXml" Target="../ink/ink368.xml"/><Relationship Id="rId103" Type="http://schemas.openxmlformats.org/officeDocument/2006/relationships/customXml" Target="../ink/ink390.xml"/><Relationship Id="rId108" Type="http://schemas.openxmlformats.org/officeDocument/2006/relationships/image" Target="../media/image378.png"/><Relationship Id="rId124" Type="http://schemas.openxmlformats.org/officeDocument/2006/relationships/image" Target="../media/image386.png"/><Relationship Id="rId129" Type="http://schemas.openxmlformats.org/officeDocument/2006/relationships/customXml" Target="../ink/ink403.xml"/><Relationship Id="rId54" Type="http://schemas.openxmlformats.org/officeDocument/2006/relationships/image" Target="../media/image351.png"/><Relationship Id="rId70" Type="http://schemas.openxmlformats.org/officeDocument/2006/relationships/image" Target="../media/image359.png"/><Relationship Id="rId75" Type="http://schemas.openxmlformats.org/officeDocument/2006/relationships/customXml" Target="../ink/ink376.xml"/><Relationship Id="rId91" Type="http://schemas.openxmlformats.org/officeDocument/2006/relationships/customXml" Target="../ink/ink384.xml"/><Relationship Id="rId96" Type="http://schemas.openxmlformats.org/officeDocument/2006/relationships/image" Target="../media/image372.png"/><Relationship Id="rId140" Type="http://schemas.openxmlformats.org/officeDocument/2006/relationships/image" Target="../media/image394.png"/><Relationship Id="rId145" Type="http://schemas.openxmlformats.org/officeDocument/2006/relationships/customXml" Target="../ink/ink411.xml"/><Relationship Id="rId161" Type="http://schemas.openxmlformats.org/officeDocument/2006/relationships/image" Target="../media/image404.png"/><Relationship Id="rId1" Type="http://schemas.openxmlformats.org/officeDocument/2006/relationships/slideLayout" Target="../slideLayouts/slideLayout1.xml"/><Relationship Id="rId6" Type="http://schemas.openxmlformats.org/officeDocument/2006/relationships/image" Target="../media/image3270.png"/><Relationship Id="rId23" Type="http://schemas.openxmlformats.org/officeDocument/2006/relationships/customXml" Target="../ink/ink350.xml"/><Relationship Id="rId28" Type="http://schemas.openxmlformats.org/officeDocument/2006/relationships/image" Target="../media/image338.png"/><Relationship Id="rId49" Type="http://schemas.openxmlformats.org/officeDocument/2006/relationships/customXml" Target="../ink/ink363.xml"/><Relationship Id="rId114" Type="http://schemas.openxmlformats.org/officeDocument/2006/relationships/image" Target="../media/image381.png"/><Relationship Id="rId119" Type="http://schemas.openxmlformats.org/officeDocument/2006/relationships/customXml" Target="../ink/ink398.xml"/><Relationship Id="rId44" Type="http://schemas.openxmlformats.org/officeDocument/2006/relationships/image" Target="../media/image346.png"/><Relationship Id="rId60" Type="http://schemas.openxmlformats.org/officeDocument/2006/relationships/image" Target="../media/image354.png"/><Relationship Id="rId65" Type="http://schemas.openxmlformats.org/officeDocument/2006/relationships/customXml" Target="../ink/ink371.xml"/><Relationship Id="rId81" Type="http://schemas.openxmlformats.org/officeDocument/2006/relationships/customXml" Target="../ink/ink379.xml"/><Relationship Id="rId86" Type="http://schemas.openxmlformats.org/officeDocument/2006/relationships/image" Target="../media/image367.png"/><Relationship Id="rId130" Type="http://schemas.openxmlformats.org/officeDocument/2006/relationships/image" Target="../media/image389.png"/><Relationship Id="rId135" Type="http://schemas.openxmlformats.org/officeDocument/2006/relationships/customXml" Target="../ink/ink406.xml"/><Relationship Id="rId151" Type="http://schemas.openxmlformats.org/officeDocument/2006/relationships/customXml" Target="../ink/ink414.xml"/><Relationship Id="rId156" Type="http://schemas.openxmlformats.org/officeDocument/2006/relationships/customXml" Target="../ink/ink417.xml"/><Relationship Id="rId13" Type="http://schemas.openxmlformats.org/officeDocument/2006/relationships/customXml" Target="../ink/ink345.xml"/><Relationship Id="rId18" Type="http://schemas.openxmlformats.org/officeDocument/2006/relationships/image" Target="../media/image333.png"/><Relationship Id="rId39" Type="http://schemas.openxmlformats.org/officeDocument/2006/relationships/customXml" Target="../ink/ink358.xml"/><Relationship Id="rId109" Type="http://schemas.openxmlformats.org/officeDocument/2006/relationships/customXml" Target="../ink/ink393.xml"/><Relationship Id="rId34" Type="http://schemas.openxmlformats.org/officeDocument/2006/relationships/image" Target="../media/image341.png"/><Relationship Id="rId50" Type="http://schemas.openxmlformats.org/officeDocument/2006/relationships/image" Target="../media/image349.png"/><Relationship Id="rId55" Type="http://schemas.openxmlformats.org/officeDocument/2006/relationships/customXml" Target="../ink/ink366.xml"/><Relationship Id="rId76" Type="http://schemas.openxmlformats.org/officeDocument/2006/relationships/image" Target="../media/image362.png"/><Relationship Id="rId97" Type="http://schemas.openxmlformats.org/officeDocument/2006/relationships/customXml" Target="../ink/ink387.xml"/><Relationship Id="rId104" Type="http://schemas.openxmlformats.org/officeDocument/2006/relationships/image" Target="../media/image376.png"/><Relationship Id="rId120" Type="http://schemas.openxmlformats.org/officeDocument/2006/relationships/image" Target="../media/image384.png"/><Relationship Id="rId125" Type="http://schemas.openxmlformats.org/officeDocument/2006/relationships/customXml" Target="../ink/ink401.xml"/><Relationship Id="rId141" Type="http://schemas.openxmlformats.org/officeDocument/2006/relationships/customXml" Target="../ink/ink409.xml"/><Relationship Id="rId146" Type="http://schemas.openxmlformats.org/officeDocument/2006/relationships/image" Target="../media/image397.png"/><Relationship Id="rId7" Type="http://schemas.openxmlformats.org/officeDocument/2006/relationships/customXml" Target="../ink/ink342.xml"/><Relationship Id="rId71" Type="http://schemas.openxmlformats.org/officeDocument/2006/relationships/customXml" Target="../ink/ink374.xml"/><Relationship Id="rId92" Type="http://schemas.openxmlformats.org/officeDocument/2006/relationships/image" Target="../media/image370.png"/><Relationship Id="rId2" Type="http://schemas.openxmlformats.org/officeDocument/2006/relationships/image" Target="../media/image333.emf"/><Relationship Id="rId29" Type="http://schemas.openxmlformats.org/officeDocument/2006/relationships/customXml" Target="../ink/ink353.xml"/><Relationship Id="rId24" Type="http://schemas.openxmlformats.org/officeDocument/2006/relationships/image" Target="../media/image336.png"/><Relationship Id="rId40" Type="http://schemas.openxmlformats.org/officeDocument/2006/relationships/image" Target="../media/image344.png"/><Relationship Id="rId45" Type="http://schemas.openxmlformats.org/officeDocument/2006/relationships/customXml" Target="../ink/ink361.xml"/><Relationship Id="rId66" Type="http://schemas.openxmlformats.org/officeDocument/2006/relationships/image" Target="../media/image357.png"/><Relationship Id="rId87" Type="http://schemas.openxmlformats.org/officeDocument/2006/relationships/customXml" Target="../ink/ink382.xml"/><Relationship Id="rId110" Type="http://schemas.openxmlformats.org/officeDocument/2006/relationships/image" Target="../media/image379.png"/><Relationship Id="rId115" Type="http://schemas.openxmlformats.org/officeDocument/2006/relationships/customXml" Target="../ink/ink396.xml"/><Relationship Id="rId131" Type="http://schemas.openxmlformats.org/officeDocument/2006/relationships/customXml" Target="../ink/ink404.xml"/><Relationship Id="rId136" Type="http://schemas.openxmlformats.org/officeDocument/2006/relationships/image" Target="../media/image392.png"/><Relationship Id="rId157" Type="http://schemas.openxmlformats.org/officeDocument/2006/relationships/image" Target="../media/image402.png"/><Relationship Id="rId61" Type="http://schemas.openxmlformats.org/officeDocument/2006/relationships/customXml" Target="../ink/ink369.xml"/><Relationship Id="rId82" Type="http://schemas.openxmlformats.org/officeDocument/2006/relationships/image" Target="../media/image365.png"/><Relationship Id="rId152" Type="http://schemas.openxmlformats.org/officeDocument/2006/relationships/image" Target="../media/image400.png"/><Relationship Id="rId19" Type="http://schemas.openxmlformats.org/officeDocument/2006/relationships/customXml" Target="../ink/ink348.xml"/><Relationship Id="rId14" Type="http://schemas.openxmlformats.org/officeDocument/2006/relationships/image" Target="../media/image3310.png"/><Relationship Id="rId30" Type="http://schemas.openxmlformats.org/officeDocument/2006/relationships/image" Target="../media/image339.png"/><Relationship Id="rId35" Type="http://schemas.openxmlformats.org/officeDocument/2006/relationships/customXml" Target="../ink/ink356.xml"/><Relationship Id="rId56" Type="http://schemas.openxmlformats.org/officeDocument/2006/relationships/image" Target="../media/image352.png"/><Relationship Id="rId77" Type="http://schemas.openxmlformats.org/officeDocument/2006/relationships/customXml" Target="../ink/ink377.xml"/><Relationship Id="rId100" Type="http://schemas.openxmlformats.org/officeDocument/2006/relationships/image" Target="../media/image374.png"/><Relationship Id="rId105" Type="http://schemas.openxmlformats.org/officeDocument/2006/relationships/customXml" Target="../ink/ink391.xml"/><Relationship Id="rId126" Type="http://schemas.openxmlformats.org/officeDocument/2006/relationships/image" Target="../media/image387.png"/><Relationship Id="rId147" Type="http://schemas.openxmlformats.org/officeDocument/2006/relationships/customXml" Target="../ink/ink412.xml"/><Relationship Id="rId8" Type="http://schemas.openxmlformats.org/officeDocument/2006/relationships/image" Target="../media/image3280.png"/><Relationship Id="rId51" Type="http://schemas.openxmlformats.org/officeDocument/2006/relationships/customXml" Target="../ink/ink364.xml"/><Relationship Id="rId72" Type="http://schemas.openxmlformats.org/officeDocument/2006/relationships/image" Target="../media/image360.png"/><Relationship Id="rId93" Type="http://schemas.openxmlformats.org/officeDocument/2006/relationships/customXml" Target="../ink/ink385.xml"/><Relationship Id="rId98" Type="http://schemas.openxmlformats.org/officeDocument/2006/relationships/image" Target="../media/image373.png"/><Relationship Id="rId121" Type="http://schemas.openxmlformats.org/officeDocument/2006/relationships/customXml" Target="../ink/ink399.xml"/><Relationship Id="rId142" Type="http://schemas.openxmlformats.org/officeDocument/2006/relationships/image" Target="../media/image395.png"/><Relationship Id="rId3" Type="http://schemas.openxmlformats.org/officeDocument/2006/relationships/customXml" Target="../ink/ink340.xml"/><Relationship Id="rId25" Type="http://schemas.openxmlformats.org/officeDocument/2006/relationships/customXml" Target="../ink/ink351.xml"/><Relationship Id="rId46" Type="http://schemas.openxmlformats.org/officeDocument/2006/relationships/image" Target="../media/image347.png"/><Relationship Id="rId67" Type="http://schemas.openxmlformats.org/officeDocument/2006/relationships/customXml" Target="../ink/ink372.xml"/><Relationship Id="rId116" Type="http://schemas.openxmlformats.org/officeDocument/2006/relationships/image" Target="../media/image382.png"/><Relationship Id="rId137" Type="http://schemas.openxmlformats.org/officeDocument/2006/relationships/customXml" Target="../ink/ink407.xml"/><Relationship Id="rId158" Type="http://schemas.openxmlformats.org/officeDocument/2006/relationships/customXml" Target="../ink/ink418.xml"/><Relationship Id="rId20" Type="http://schemas.openxmlformats.org/officeDocument/2006/relationships/image" Target="../media/image334.png"/><Relationship Id="rId41" Type="http://schemas.openxmlformats.org/officeDocument/2006/relationships/customXml" Target="../ink/ink359.xml"/><Relationship Id="rId62" Type="http://schemas.openxmlformats.org/officeDocument/2006/relationships/image" Target="../media/image355.png"/><Relationship Id="rId83" Type="http://schemas.openxmlformats.org/officeDocument/2006/relationships/customXml" Target="../ink/ink380.xml"/><Relationship Id="rId88" Type="http://schemas.openxmlformats.org/officeDocument/2006/relationships/image" Target="../media/image368.png"/><Relationship Id="rId111" Type="http://schemas.openxmlformats.org/officeDocument/2006/relationships/customXml" Target="../ink/ink394.xml"/><Relationship Id="rId132" Type="http://schemas.openxmlformats.org/officeDocument/2006/relationships/image" Target="../media/image390.png"/><Relationship Id="rId153" Type="http://schemas.openxmlformats.org/officeDocument/2006/relationships/customXml" Target="../ink/ink415.xml"/><Relationship Id="rId15" Type="http://schemas.openxmlformats.org/officeDocument/2006/relationships/customXml" Target="../ink/ink346.xml"/><Relationship Id="rId36" Type="http://schemas.openxmlformats.org/officeDocument/2006/relationships/image" Target="../media/image342.png"/><Relationship Id="rId57" Type="http://schemas.openxmlformats.org/officeDocument/2006/relationships/customXml" Target="../ink/ink367.xml"/><Relationship Id="rId106" Type="http://schemas.openxmlformats.org/officeDocument/2006/relationships/image" Target="../media/image377.png"/><Relationship Id="rId127" Type="http://schemas.openxmlformats.org/officeDocument/2006/relationships/customXml" Target="../ink/ink402.xml"/><Relationship Id="rId10" Type="http://schemas.openxmlformats.org/officeDocument/2006/relationships/image" Target="../media/image3290.png"/><Relationship Id="rId31" Type="http://schemas.openxmlformats.org/officeDocument/2006/relationships/customXml" Target="../ink/ink354.xml"/><Relationship Id="rId52" Type="http://schemas.openxmlformats.org/officeDocument/2006/relationships/image" Target="../media/image350.png"/><Relationship Id="rId73" Type="http://schemas.openxmlformats.org/officeDocument/2006/relationships/customXml" Target="../ink/ink375.xml"/><Relationship Id="rId78" Type="http://schemas.openxmlformats.org/officeDocument/2006/relationships/image" Target="../media/image363.png"/><Relationship Id="rId94" Type="http://schemas.openxmlformats.org/officeDocument/2006/relationships/image" Target="../media/image371.png"/><Relationship Id="rId99" Type="http://schemas.openxmlformats.org/officeDocument/2006/relationships/customXml" Target="../ink/ink388.xml"/><Relationship Id="rId101" Type="http://schemas.openxmlformats.org/officeDocument/2006/relationships/customXml" Target="../ink/ink389.xml"/><Relationship Id="rId122" Type="http://schemas.openxmlformats.org/officeDocument/2006/relationships/image" Target="../media/image385.png"/><Relationship Id="rId143" Type="http://schemas.openxmlformats.org/officeDocument/2006/relationships/customXml" Target="../ink/ink410.xml"/><Relationship Id="rId148" Type="http://schemas.openxmlformats.org/officeDocument/2006/relationships/image" Target="../media/image398.png"/><Relationship Id="rId4" Type="http://schemas.openxmlformats.org/officeDocument/2006/relationships/image" Target="../media/image3260.png"/><Relationship Id="rId9" Type="http://schemas.openxmlformats.org/officeDocument/2006/relationships/customXml" Target="../ink/ink343.xml"/><Relationship Id="rId26" Type="http://schemas.openxmlformats.org/officeDocument/2006/relationships/image" Target="../media/image337.png"/><Relationship Id="rId47" Type="http://schemas.openxmlformats.org/officeDocument/2006/relationships/customXml" Target="../ink/ink362.xml"/><Relationship Id="rId68" Type="http://schemas.openxmlformats.org/officeDocument/2006/relationships/image" Target="../media/image358.png"/><Relationship Id="rId89" Type="http://schemas.openxmlformats.org/officeDocument/2006/relationships/customXml" Target="../ink/ink383.xml"/><Relationship Id="rId112" Type="http://schemas.openxmlformats.org/officeDocument/2006/relationships/image" Target="../media/image380.png"/><Relationship Id="rId133" Type="http://schemas.openxmlformats.org/officeDocument/2006/relationships/customXml" Target="../ink/ink405.xml"/><Relationship Id="rId154" Type="http://schemas.openxmlformats.org/officeDocument/2006/relationships/customXml" Target="../ink/ink416.xml"/><Relationship Id="rId16" Type="http://schemas.openxmlformats.org/officeDocument/2006/relationships/image" Target="../media/image3320.png"/><Relationship Id="rId37" Type="http://schemas.openxmlformats.org/officeDocument/2006/relationships/customXml" Target="../ink/ink357.xml"/><Relationship Id="rId58" Type="http://schemas.openxmlformats.org/officeDocument/2006/relationships/image" Target="../media/image353.png"/><Relationship Id="rId79" Type="http://schemas.openxmlformats.org/officeDocument/2006/relationships/customXml" Target="../ink/ink378.xml"/><Relationship Id="rId102" Type="http://schemas.openxmlformats.org/officeDocument/2006/relationships/image" Target="../media/image375.png"/><Relationship Id="rId123" Type="http://schemas.openxmlformats.org/officeDocument/2006/relationships/customXml" Target="../ink/ink400.xml"/><Relationship Id="rId144" Type="http://schemas.openxmlformats.org/officeDocument/2006/relationships/image" Target="../media/image396.png"/><Relationship Id="rId90" Type="http://schemas.openxmlformats.org/officeDocument/2006/relationships/image" Target="../media/image369.png"/><Relationship Id="rId27" Type="http://schemas.openxmlformats.org/officeDocument/2006/relationships/customXml" Target="../ink/ink352.xml"/><Relationship Id="rId48" Type="http://schemas.openxmlformats.org/officeDocument/2006/relationships/image" Target="../media/image348.png"/><Relationship Id="rId69" Type="http://schemas.openxmlformats.org/officeDocument/2006/relationships/customXml" Target="../ink/ink373.xml"/><Relationship Id="rId113" Type="http://schemas.openxmlformats.org/officeDocument/2006/relationships/customXml" Target="../ink/ink395.xml"/><Relationship Id="rId134" Type="http://schemas.openxmlformats.org/officeDocument/2006/relationships/image" Target="../media/image391.png"/><Relationship Id="rId80" Type="http://schemas.openxmlformats.org/officeDocument/2006/relationships/image" Target="../media/image364.png"/><Relationship Id="rId155" Type="http://schemas.openxmlformats.org/officeDocument/2006/relationships/image" Target="../media/image401.png"/></Relationships>
</file>

<file path=ppt/slides/_rels/slide8.xml.rels><?xml version="1.0" encoding="UTF-8" standalone="yes"?>
<Relationships xmlns="http://schemas.openxmlformats.org/package/2006/relationships"><Relationship Id="rId117" Type="http://schemas.openxmlformats.org/officeDocument/2006/relationships/customXml" Target="../ink/ink477.xml"/><Relationship Id="rId21" Type="http://schemas.openxmlformats.org/officeDocument/2006/relationships/customXml" Target="../ink/ink429.xml"/><Relationship Id="rId42" Type="http://schemas.openxmlformats.org/officeDocument/2006/relationships/image" Target="../media/image425.png"/><Relationship Id="rId63" Type="http://schemas.openxmlformats.org/officeDocument/2006/relationships/customXml" Target="../ink/ink450.xml"/><Relationship Id="rId84" Type="http://schemas.openxmlformats.org/officeDocument/2006/relationships/image" Target="../media/image446.png"/><Relationship Id="rId138" Type="http://schemas.openxmlformats.org/officeDocument/2006/relationships/image" Target="../media/image473.png"/><Relationship Id="rId159" Type="http://schemas.openxmlformats.org/officeDocument/2006/relationships/customXml" Target="../ink/ink498.xml"/><Relationship Id="rId170" Type="http://schemas.openxmlformats.org/officeDocument/2006/relationships/image" Target="../media/image489.png"/><Relationship Id="rId191" Type="http://schemas.openxmlformats.org/officeDocument/2006/relationships/customXml" Target="../ink/ink514.xml"/><Relationship Id="rId107" Type="http://schemas.openxmlformats.org/officeDocument/2006/relationships/customXml" Target="../ink/ink472.xml"/><Relationship Id="rId11" Type="http://schemas.openxmlformats.org/officeDocument/2006/relationships/customXml" Target="../ink/ink424.xml"/><Relationship Id="rId32" Type="http://schemas.openxmlformats.org/officeDocument/2006/relationships/image" Target="../media/image420.png"/><Relationship Id="rId53" Type="http://schemas.openxmlformats.org/officeDocument/2006/relationships/customXml" Target="../ink/ink445.xml"/><Relationship Id="rId74" Type="http://schemas.openxmlformats.org/officeDocument/2006/relationships/image" Target="../media/image441.png"/><Relationship Id="rId128" Type="http://schemas.openxmlformats.org/officeDocument/2006/relationships/image" Target="../media/image468.png"/><Relationship Id="rId149" Type="http://schemas.openxmlformats.org/officeDocument/2006/relationships/customXml" Target="../ink/ink493.xml"/><Relationship Id="rId5" Type="http://schemas.openxmlformats.org/officeDocument/2006/relationships/customXml" Target="../ink/ink421.xml"/><Relationship Id="rId95" Type="http://schemas.openxmlformats.org/officeDocument/2006/relationships/customXml" Target="../ink/ink466.xml"/><Relationship Id="rId160" Type="http://schemas.openxmlformats.org/officeDocument/2006/relationships/image" Target="../media/image484.png"/><Relationship Id="rId181" Type="http://schemas.openxmlformats.org/officeDocument/2006/relationships/customXml" Target="../ink/ink509.xml"/><Relationship Id="rId22" Type="http://schemas.openxmlformats.org/officeDocument/2006/relationships/image" Target="../media/image415.png"/><Relationship Id="rId43" Type="http://schemas.openxmlformats.org/officeDocument/2006/relationships/customXml" Target="../ink/ink440.xml"/><Relationship Id="rId64" Type="http://schemas.openxmlformats.org/officeDocument/2006/relationships/image" Target="../media/image436.png"/><Relationship Id="rId118" Type="http://schemas.openxmlformats.org/officeDocument/2006/relationships/image" Target="../media/image463.png"/><Relationship Id="rId139" Type="http://schemas.openxmlformats.org/officeDocument/2006/relationships/customXml" Target="../ink/ink488.xml"/><Relationship Id="rId85" Type="http://schemas.openxmlformats.org/officeDocument/2006/relationships/customXml" Target="../ink/ink461.xml"/><Relationship Id="rId150" Type="http://schemas.openxmlformats.org/officeDocument/2006/relationships/image" Target="../media/image479.png"/><Relationship Id="rId171" Type="http://schemas.openxmlformats.org/officeDocument/2006/relationships/customXml" Target="../ink/ink504.xml"/><Relationship Id="rId192" Type="http://schemas.openxmlformats.org/officeDocument/2006/relationships/image" Target="../media/image500.png"/><Relationship Id="rId12" Type="http://schemas.openxmlformats.org/officeDocument/2006/relationships/image" Target="../media/image410.png"/><Relationship Id="rId33" Type="http://schemas.openxmlformats.org/officeDocument/2006/relationships/customXml" Target="../ink/ink435.xml"/><Relationship Id="rId108" Type="http://schemas.openxmlformats.org/officeDocument/2006/relationships/image" Target="../media/image458.png"/><Relationship Id="rId129" Type="http://schemas.openxmlformats.org/officeDocument/2006/relationships/customXml" Target="../ink/ink483.xml"/><Relationship Id="rId54" Type="http://schemas.openxmlformats.org/officeDocument/2006/relationships/image" Target="../media/image431.png"/><Relationship Id="rId75" Type="http://schemas.openxmlformats.org/officeDocument/2006/relationships/customXml" Target="../ink/ink456.xml"/><Relationship Id="rId96" Type="http://schemas.openxmlformats.org/officeDocument/2006/relationships/image" Target="../media/image452.png"/><Relationship Id="rId140" Type="http://schemas.openxmlformats.org/officeDocument/2006/relationships/image" Target="../media/image474.png"/><Relationship Id="rId161" Type="http://schemas.openxmlformats.org/officeDocument/2006/relationships/customXml" Target="../ink/ink499.xml"/><Relationship Id="rId182" Type="http://schemas.openxmlformats.org/officeDocument/2006/relationships/image" Target="../media/image495.png"/><Relationship Id="rId6" Type="http://schemas.openxmlformats.org/officeDocument/2006/relationships/image" Target="../media/image407.png"/><Relationship Id="rId23" Type="http://schemas.openxmlformats.org/officeDocument/2006/relationships/customXml" Target="../ink/ink430.xml"/><Relationship Id="rId119" Type="http://schemas.openxmlformats.org/officeDocument/2006/relationships/customXml" Target="../ink/ink478.xml"/><Relationship Id="rId44" Type="http://schemas.openxmlformats.org/officeDocument/2006/relationships/image" Target="../media/image426.png"/><Relationship Id="rId65" Type="http://schemas.openxmlformats.org/officeDocument/2006/relationships/customXml" Target="../ink/ink451.xml"/><Relationship Id="rId86" Type="http://schemas.openxmlformats.org/officeDocument/2006/relationships/image" Target="../media/image447.png"/><Relationship Id="rId130" Type="http://schemas.openxmlformats.org/officeDocument/2006/relationships/image" Target="../media/image469.png"/><Relationship Id="rId151" Type="http://schemas.openxmlformats.org/officeDocument/2006/relationships/customXml" Target="../ink/ink494.xml"/><Relationship Id="rId172" Type="http://schemas.openxmlformats.org/officeDocument/2006/relationships/image" Target="../media/image490.png"/><Relationship Id="rId193" Type="http://schemas.openxmlformats.org/officeDocument/2006/relationships/customXml" Target="../ink/ink515.xml"/><Relationship Id="rId13" Type="http://schemas.openxmlformats.org/officeDocument/2006/relationships/customXml" Target="../ink/ink425.xml"/><Relationship Id="rId109" Type="http://schemas.openxmlformats.org/officeDocument/2006/relationships/customXml" Target="../ink/ink473.xml"/><Relationship Id="rId34" Type="http://schemas.openxmlformats.org/officeDocument/2006/relationships/image" Target="../media/image421.png"/><Relationship Id="rId55" Type="http://schemas.openxmlformats.org/officeDocument/2006/relationships/customXml" Target="../ink/ink446.xml"/><Relationship Id="rId76" Type="http://schemas.openxmlformats.org/officeDocument/2006/relationships/image" Target="../media/image442.png"/><Relationship Id="rId97" Type="http://schemas.openxmlformats.org/officeDocument/2006/relationships/customXml" Target="../ink/ink467.xml"/><Relationship Id="rId120" Type="http://schemas.openxmlformats.org/officeDocument/2006/relationships/image" Target="../media/image464.png"/><Relationship Id="rId141" Type="http://schemas.openxmlformats.org/officeDocument/2006/relationships/customXml" Target="../ink/ink489.xml"/><Relationship Id="rId7" Type="http://schemas.openxmlformats.org/officeDocument/2006/relationships/customXml" Target="../ink/ink422.xml"/><Relationship Id="rId71" Type="http://schemas.openxmlformats.org/officeDocument/2006/relationships/customXml" Target="../ink/ink454.xml"/><Relationship Id="rId92" Type="http://schemas.openxmlformats.org/officeDocument/2006/relationships/image" Target="../media/image450.png"/><Relationship Id="rId162" Type="http://schemas.openxmlformats.org/officeDocument/2006/relationships/image" Target="../media/image485.png"/><Relationship Id="rId183" Type="http://schemas.openxmlformats.org/officeDocument/2006/relationships/customXml" Target="../ink/ink510.xml"/><Relationship Id="rId2" Type="http://schemas.openxmlformats.org/officeDocument/2006/relationships/image" Target="../media/image334.jpeg"/><Relationship Id="rId29" Type="http://schemas.openxmlformats.org/officeDocument/2006/relationships/customXml" Target="../ink/ink433.xml"/><Relationship Id="rId24" Type="http://schemas.openxmlformats.org/officeDocument/2006/relationships/image" Target="../media/image416.png"/><Relationship Id="rId40" Type="http://schemas.openxmlformats.org/officeDocument/2006/relationships/image" Target="../media/image424.png"/><Relationship Id="rId45" Type="http://schemas.openxmlformats.org/officeDocument/2006/relationships/customXml" Target="../ink/ink441.xml"/><Relationship Id="rId66" Type="http://schemas.openxmlformats.org/officeDocument/2006/relationships/image" Target="../media/image437.png"/><Relationship Id="rId87" Type="http://schemas.openxmlformats.org/officeDocument/2006/relationships/customXml" Target="../ink/ink462.xml"/><Relationship Id="rId110" Type="http://schemas.openxmlformats.org/officeDocument/2006/relationships/image" Target="../media/image459.png"/><Relationship Id="rId115" Type="http://schemas.openxmlformats.org/officeDocument/2006/relationships/customXml" Target="../ink/ink476.xml"/><Relationship Id="rId131" Type="http://schemas.openxmlformats.org/officeDocument/2006/relationships/customXml" Target="../ink/ink484.xml"/><Relationship Id="rId136" Type="http://schemas.openxmlformats.org/officeDocument/2006/relationships/image" Target="../media/image472.png"/><Relationship Id="rId157" Type="http://schemas.openxmlformats.org/officeDocument/2006/relationships/customXml" Target="../ink/ink497.xml"/><Relationship Id="rId178" Type="http://schemas.openxmlformats.org/officeDocument/2006/relationships/image" Target="../media/image493.png"/><Relationship Id="rId61" Type="http://schemas.openxmlformats.org/officeDocument/2006/relationships/customXml" Target="../ink/ink449.xml"/><Relationship Id="rId82" Type="http://schemas.openxmlformats.org/officeDocument/2006/relationships/image" Target="../media/image445.png"/><Relationship Id="rId152" Type="http://schemas.openxmlformats.org/officeDocument/2006/relationships/image" Target="../media/image480.png"/><Relationship Id="rId173" Type="http://schemas.openxmlformats.org/officeDocument/2006/relationships/customXml" Target="../ink/ink505.xml"/><Relationship Id="rId194" Type="http://schemas.openxmlformats.org/officeDocument/2006/relationships/image" Target="../media/image501.png"/><Relationship Id="rId19" Type="http://schemas.openxmlformats.org/officeDocument/2006/relationships/customXml" Target="../ink/ink428.xml"/><Relationship Id="rId14" Type="http://schemas.openxmlformats.org/officeDocument/2006/relationships/image" Target="../media/image411.png"/><Relationship Id="rId30" Type="http://schemas.openxmlformats.org/officeDocument/2006/relationships/image" Target="../media/image419.png"/><Relationship Id="rId35" Type="http://schemas.openxmlformats.org/officeDocument/2006/relationships/customXml" Target="../ink/ink436.xml"/><Relationship Id="rId56" Type="http://schemas.openxmlformats.org/officeDocument/2006/relationships/image" Target="../media/image432.png"/><Relationship Id="rId77" Type="http://schemas.openxmlformats.org/officeDocument/2006/relationships/customXml" Target="../ink/ink457.xml"/><Relationship Id="rId100" Type="http://schemas.openxmlformats.org/officeDocument/2006/relationships/image" Target="../media/image454.png"/><Relationship Id="rId105" Type="http://schemas.openxmlformats.org/officeDocument/2006/relationships/customXml" Target="../ink/ink471.xml"/><Relationship Id="rId126" Type="http://schemas.openxmlformats.org/officeDocument/2006/relationships/image" Target="../media/image467.png"/><Relationship Id="rId147" Type="http://schemas.openxmlformats.org/officeDocument/2006/relationships/customXml" Target="../ink/ink492.xml"/><Relationship Id="rId168" Type="http://schemas.openxmlformats.org/officeDocument/2006/relationships/image" Target="../media/image488.png"/><Relationship Id="rId8" Type="http://schemas.openxmlformats.org/officeDocument/2006/relationships/image" Target="../media/image408.png"/><Relationship Id="rId51" Type="http://schemas.openxmlformats.org/officeDocument/2006/relationships/customXml" Target="../ink/ink444.xml"/><Relationship Id="rId72" Type="http://schemas.openxmlformats.org/officeDocument/2006/relationships/image" Target="../media/image440.png"/><Relationship Id="rId93" Type="http://schemas.openxmlformats.org/officeDocument/2006/relationships/customXml" Target="../ink/ink465.xml"/><Relationship Id="rId98" Type="http://schemas.openxmlformats.org/officeDocument/2006/relationships/image" Target="../media/image453.png"/><Relationship Id="rId121" Type="http://schemas.openxmlformats.org/officeDocument/2006/relationships/customXml" Target="../ink/ink479.xml"/><Relationship Id="rId142" Type="http://schemas.openxmlformats.org/officeDocument/2006/relationships/image" Target="../media/image475.png"/><Relationship Id="rId163" Type="http://schemas.openxmlformats.org/officeDocument/2006/relationships/customXml" Target="../ink/ink500.xml"/><Relationship Id="rId184" Type="http://schemas.openxmlformats.org/officeDocument/2006/relationships/image" Target="../media/image496.png"/><Relationship Id="rId189" Type="http://schemas.openxmlformats.org/officeDocument/2006/relationships/customXml" Target="../ink/ink513.xml"/><Relationship Id="rId3" Type="http://schemas.openxmlformats.org/officeDocument/2006/relationships/customXml" Target="../ink/ink420.xml"/><Relationship Id="rId25" Type="http://schemas.openxmlformats.org/officeDocument/2006/relationships/customXml" Target="../ink/ink431.xml"/><Relationship Id="rId46" Type="http://schemas.openxmlformats.org/officeDocument/2006/relationships/image" Target="../media/image427.png"/><Relationship Id="rId67" Type="http://schemas.openxmlformats.org/officeDocument/2006/relationships/customXml" Target="../ink/ink452.xml"/><Relationship Id="rId116" Type="http://schemas.openxmlformats.org/officeDocument/2006/relationships/image" Target="../media/image462.png"/><Relationship Id="rId137" Type="http://schemas.openxmlformats.org/officeDocument/2006/relationships/customXml" Target="../ink/ink487.xml"/><Relationship Id="rId158" Type="http://schemas.openxmlformats.org/officeDocument/2006/relationships/image" Target="../media/image483.png"/><Relationship Id="rId20" Type="http://schemas.openxmlformats.org/officeDocument/2006/relationships/image" Target="../media/image414.png"/><Relationship Id="rId41" Type="http://schemas.openxmlformats.org/officeDocument/2006/relationships/customXml" Target="../ink/ink439.xml"/><Relationship Id="rId62" Type="http://schemas.openxmlformats.org/officeDocument/2006/relationships/image" Target="../media/image435.png"/><Relationship Id="rId83" Type="http://schemas.openxmlformats.org/officeDocument/2006/relationships/customXml" Target="../ink/ink460.xml"/><Relationship Id="rId88" Type="http://schemas.openxmlformats.org/officeDocument/2006/relationships/image" Target="../media/image448.png"/><Relationship Id="rId111" Type="http://schemas.openxmlformats.org/officeDocument/2006/relationships/customXml" Target="../ink/ink474.xml"/><Relationship Id="rId132" Type="http://schemas.openxmlformats.org/officeDocument/2006/relationships/image" Target="../media/image470.png"/><Relationship Id="rId153" Type="http://schemas.openxmlformats.org/officeDocument/2006/relationships/customXml" Target="../ink/ink495.xml"/><Relationship Id="rId174" Type="http://schemas.openxmlformats.org/officeDocument/2006/relationships/image" Target="../media/image491.png"/><Relationship Id="rId179" Type="http://schemas.openxmlformats.org/officeDocument/2006/relationships/customXml" Target="../ink/ink508.xml"/><Relationship Id="rId195" Type="http://schemas.openxmlformats.org/officeDocument/2006/relationships/customXml" Target="../ink/ink516.xml"/><Relationship Id="rId190" Type="http://schemas.openxmlformats.org/officeDocument/2006/relationships/image" Target="../media/image499.png"/><Relationship Id="rId15" Type="http://schemas.openxmlformats.org/officeDocument/2006/relationships/customXml" Target="../ink/ink426.xml"/><Relationship Id="rId36" Type="http://schemas.openxmlformats.org/officeDocument/2006/relationships/image" Target="../media/image422.png"/><Relationship Id="rId57" Type="http://schemas.openxmlformats.org/officeDocument/2006/relationships/customXml" Target="../ink/ink447.xml"/><Relationship Id="rId106" Type="http://schemas.openxmlformats.org/officeDocument/2006/relationships/image" Target="../media/image457.png"/><Relationship Id="rId127" Type="http://schemas.openxmlformats.org/officeDocument/2006/relationships/customXml" Target="../ink/ink482.xml"/><Relationship Id="rId10" Type="http://schemas.openxmlformats.org/officeDocument/2006/relationships/image" Target="../media/image409.png"/><Relationship Id="rId31" Type="http://schemas.openxmlformats.org/officeDocument/2006/relationships/customXml" Target="../ink/ink434.xml"/><Relationship Id="rId52" Type="http://schemas.openxmlformats.org/officeDocument/2006/relationships/image" Target="../media/image430.png"/><Relationship Id="rId73" Type="http://schemas.openxmlformats.org/officeDocument/2006/relationships/customXml" Target="../ink/ink455.xml"/><Relationship Id="rId78" Type="http://schemas.openxmlformats.org/officeDocument/2006/relationships/image" Target="../media/image443.png"/><Relationship Id="rId94" Type="http://schemas.openxmlformats.org/officeDocument/2006/relationships/image" Target="../media/image451.png"/><Relationship Id="rId99" Type="http://schemas.openxmlformats.org/officeDocument/2006/relationships/customXml" Target="../ink/ink468.xml"/><Relationship Id="rId101" Type="http://schemas.openxmlformats.org/officeDocument/2006/relationships/customXml" Target="../ink/ink469.xml"/><Relationship Id="rId122" Type="http://schemas.openxmlformats.org/officeDocument/2006/relationships/image" Target="../media/image465.png"/><Relationship Id="rId143" Type="http://schemas.openxmlformats.org/officeDocument/2006/relationships/customXml" Target="../ink/ink490.xml"/><Relationship Id="rId148" Type="http://schemas.openxmlformats.org/officeDocument/2006/relationships/image" Target="../media/image478.png"/><Relationship Id="rId164" Type="http://schemas.openxmlformats.org/officeDocument/2006/relationships/image" Target="../media/image486.png"/><Relationship Id="rId169" Type="http://schemas.openxmlformats.org/officeDocument/2006/relationships/customXml" Target="../ink/ink503.xml"/><Relationship Id="rId185" Type="http://schemas.openxmlformats.org/officeDocument/2006/relationships/customXml" Target="../ink/ink511.xml"/><Relationship Id="rId4" Type="http://schemas.openxmlformats.org/officeDocument/2006/relationships/image" Target="../media/image406.png"/><Relationship Id="rId9" Type="http://schemas.openxmlformats.org/officeDocument/2006/relationships/customXml" Target="../ink/ink423.xml"/><Relationship Id="rId180" Type="http://schemas.openxmlformats.org/officeDocument/2006/relationships/image" Target="../media/image494.png"/><Relationship Id="rId26" Type="http://schemas.openxmlformats.org/officeDocument/2006/relationships/image" Target="../media/image417.png"/><Relationship Id="rId47" Type="http://schemas.openxmlformats.org/officeDocument/2006/relationships/customXml" Target="../ink/ink442.xml"/><Relationship Id="rId68" Type="http://schemas.openxmlformats.org/officeDocument/2006/relationships/image" Target="../media/image438.png"/><Relationship Id="rId89" Type="http://schemas.openxmlformats.org/officeDocument/2006/relationships/customXml" Target="../ink/ink463.xml"/><Relationship Id="rId112" Type="http://schemas.openxmlformats.org/officeDocument/2006/relationships/image" Target="../media/image460.png"/><Relationship Id="rId133" Type="http://schemas.openxmlformats.org/officeDocument/2006/relationships/customXml" Target="../ink/ink485.xml"/><Relationship Id="rId154" Type="http://schemas.openxmlformats.org/officeDocument/2006/relationships/image" Target="../media/image481.png"/><Relationship Id="rId175" Type="http://schemas.openxmlformats.org/officeDocument/2006/relationships/customXml" Target="../ink/ink506.xml"/><Relationship Id="rId196" Type="http://schemas.openxmlformats.org/officeDocument/2006/relationships/image" Target="../media/image502.png"/><Relationship Id="rId16" Type="http://schemas.openxmlformats.org/officeDocument/2006/relationships/image" Target="../media/image412.png"/><Relationship Id="rId37" Type="http://schemas.openxmlformats.org/officeDocument/2006/relationships/customXml" Target="../ink/ink437.xml"/><Relationship Id="rId58" Type="http://schemas.openxmlformats.org/officeDocument/2006/relationships/image" Target="../media/image433.png"/><Relationship Id="rId79" Type="http://schemas.openxmlformats.org/officeDocument/2006/relationships/customXml" Target="../ink/ink458.xml"/><Relationship Id="rId102" Type="http://schemas.openxmlformats.org/officeDocument/2006/relationships/image" Target="../media/image455.png"/><Relationship Id="rId123" Type="http://schemas.openxmlformats.org/officeDocument/2006/relationships/customXml" Target="../ink/ink480.xml"/><Relationship Id="rId144" Type="http://schemas.openxmlformats.org/officeDocument/2006/relationships/image" Target="../media/image476.png"/><Relationship Id="rId90" Type="http://schemas.openxmlformats.org/officeDocument/2006/relationships/image" Target="../media/image449.png"/><Relationship Id="rId165" Type="http://schemas.openxmlformats.org/officeDocument/2006/relationships/customXml" Target="../ink/ink501.xml"/><Relationship Id="rId186" Type="http://schemas.openxmlformats.org/officeDocument/2006/relationships/image" Target="../media/image497.png"/><Relationship Id="rId27" Type="http://schemas.openxmlformats.org/officeDocument/2006/relationships/customXml" Target="../ink/ink432.xml"/><Relationship Id="rId48" Type="http://schemas.openxmlformats.org/officeDocument/2006/relationships/image" Target="../media/image428.png"/><Relationship Id="rId69" Type="http://schemas.openxmlformats.org/officeDocument/2006/relationships/customXml" Target="../ink/ink453.xml"/><Relationship Id="rId113" Type="http://schemas.openxmlformats.org/officeDocument/2006/relationships/customXml" Target="../ink/ink475.xml"/><Relationship Id="rId134" Type="http://schemas.openxmlformats.org/officeDocument/2006/relationships/image" Target="../media/image471.png"/><Relationship Id="rId80" Type="http://schemas.openxmlformats.org/officeDocument/2006/relationships/image" Target="../media/image444.png"/><Relationship Id="rId155" Type="http://schemas.openxmlformats.org/officeDocument/2006/relationships/customXml" Target="../ink/ink496.xml"/><Relationship Id="rId176" Type="http://schemas.openxmlformats.org/officeDocument/2006/relationships/image" Target="../media/image492.png"/><Relationship Id="rId197" Type="http://schemas.openxmlformats.org/officeDocument/2006/relationships/customXml" Target="../ink/ink517.xml"/><Relationship Id="rId17" Type="http://schemas.openxmlformats.org/officeDocument/2006/relationships/customXml" Target="../ink/ink427.xml"/><Relationship Id="rId38" Type="http://schemas.openxmlformats.org/officeDocument/2006/relationships/image" Target="../media/image423.png"/><Relationship Id="rId59" Type="http://schemas.openxmlformats.org/officeDocument/2006/relationships/customXml" Target="../ink/ink448.xml"/><Relationship Id="rId103" Type="http://schemas.openxmlformats.org/officeDocument/2006/relationships/customXml" Target="../ink/ink470.xml"/><Relationship Id="rId124" Type="http://schemas.openxmlformats.org/officeDocument/2006/relationships/image" Target="../media/image466.png"/><Relationship Id="rId70" Type="http://schemas.openxmlformats.org/officeDocument/2006/relationships/image" Target="../media/image439.png"/><Relationship Id="rId91" Type="http://schemas.openxmlformats.org/officeDocument/2006/relationships/customXml" Target="../ink/ink464.xml"/><Relationship Id="rId145" Type="http://schemas.openxmlformats.org/officeDocument/2006/relationships/customXml" Target="../ink/ink491.xml"/><Relationship Id="rId166" Type="http://schemas.openxmlformats.org/officeDocument/2006/relationships/image" Target="../media/image487.png"/><Relationship Id="rId187" Type="http://schemas.openxmlformats.org/officeDocument/2006/relationships/customXml" Target="../ink/ink512.xml"/><Relationship Id="rId1" Type="http://schemas.openxmlformats.org/officeDocument/2006/relationships/slideLayout" Target="../slideLayouts/slideLayout1.xml"/><Relationship Id="rId28" Type="http://schemas.openxmlformats.org/officeDocument/2006/relationships/image" Target="../media/image418.png"/><Relationship Id="rId49" Type="http://schemas.openxmlformats.org/officeDocument/2006/relationships/customXml" Target="../ink/ink443.xml"/><Relationship Id="rId114" Type="http://schemas.openxmlformats.org/officeDocument/2006/relationships/image" Target="../media/image461.png"/><Relationship Id="rId60" Type="http://schemas.openxmlformats.org/officeDocument/2006/relationships/image" Target="../media/image434.png"/><Relationship Id="rId81" Type="http://schemas.openxmlformats.org/officeDocument/2006/relationships/customXml" Target="../ink/ink459.xml"/><Relationship Id="rId135" Type="http://schemas.openxmlformats.org/officeDocument/2006/relationships/customXml" Target="../ink/ink486.xml"/><Relationship Id="rId156" Type="http://schemas.openxmlformats.org/officeDocument/2006/relationships/image" Target="../media/image482.png"/><Relationship Id="rId177" Type="http://schemas.openxmlformats.org/officeDocument/2006/relationships/customXml" Target="../ink/ink507.xml"/><Relationship Id="rId198" Type="http://schemas.openxmlformats.org/officeDocument/2006/relationships/image" Target="../media/image503.png"/><Relationship Id="rId18" Type="http://schemas.openxmlformats.org/officeDocument/2006/relationships/image" Target="../media/image413.png"/><Relationship Id="rId39" Type="http://schemas.openxmlformats.org/officeDocument/2006/relationships/customXml" Target="../ink/ink438.xml"/><Relationship Id="rId50" Type="http://schemas.openxmlformats.org/officeDocument/2006/relationships/image" Target="../media/image429.png"/><Relationship Id="rId104" Type="http://schemas.openxmlformats.org/officeDocument/2006/relationships/image" Target="../media/image456.png"/><Relationship Id="rId125" Type="http://schemas.openxmlformats.org/officeDocument/2006/relationships/customXml" Target="../ink/ink481.xml"/><Relationship Id="rId146" Type="http://schemas.openxmlformats.org/officeDocument/2006/relationships/image" Target="../media/image477.png"/><Relationship Id="rId167" Type="http://schemas.openxmlformats.org/officeDocument/2006/relationships/customXml" Target="../ink/ink502.xml"/><Relationship Id="rId188" Type="http://schemas.openxmlformats.org/officeDocument/2006/relationships/image" Target="../media/image498.png"/></Relationships>
</file>

<file path=ppt/slides/_rels/slide9.xml.rels><?xml version="1.0" encoding="UTF-8" standalone="yes"?>
<Relationships xmlns="http://schemas.openxmlformats.org/package/2006/relationships"><Relationship Id="rId8" Type="http://schemas.openxmlformats.org/officeDocument/2006/relationships/image" Target="../media/image506.png"/><Relationship Id="rId3" Type="http://schemas.openxmlformats.org/officeDocument/2006/relationships/customXml" Target="../ink/ink518.xml"/><Relationship Id="rId7" Type="http://schemas.openxmlformats.org/officeDocument/2006/relationships/customXml" Target="../ink/ink520.xml"/><Relationship Id="rId12" Type="http://schemas.openxmlformats.org/officeDocument/2006/relationships/image" Target="../media/image50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05.png"/><Relationship Id="rId11" Type="http://schemas.openxmlformats.org/officeDocument/2006/relationships/customXml" Target="../ink/ink522.xml"/><Relationship Id="rId5" Type="http://schemas.openxmlformats.org/officeDocument/2006/relationships/customXml" Target="../ink/ink519.xml"/><Relationship Id="rId10" Type="http://schemas.openxmlformats.org/officeDocument/2006/relationships/image" Target="../media/image507.png"/><Relationship Id="rId4" Type="http://schemas.openxmlformats.org/officeDocument/2006/relationships/image" Target="../media/image504.png"/><Relationship Id="rId9" Type="http://schemas.openxmlformats.org/officeDocument/2006/relationships/customXml" Target="../ink/ink5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International Trade und Policy</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grpSp>
        <p:nvGrpSpPr>
          <p:cNvPr id="4" name="Gruppieren 3">
            <a:extLst>
              <a:ext uri="{FF2B5EF4-FFF2-40B4-BE49-F238E27FC236}">
                <a16:creationId xmlns:a16="http://schemas.microsoft.com/office/drawing/2014/main" id="{308EBC13-E5D1-45A6-B319-C57A82BFED30}"/>
              </a:ext>
            </a:extLst>
          </p:cNvPr>
          <p:cNvGrpSpPr/>
          <p:nvPr/>
        </p:nvGrpSpPr>
        <p:grpSpPr>
          <a:xfrm>
            <a:off x="11420733" y="539347"/>
            <a:ext cx="391680" cy="346680"/>
            <a:chOff x="11420733" y="539347"/>
            <a:chExt cx="391680" cy="3466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5D9B48B1-EEE7-4BD6-BF4E-5AC2763DE72D}"/>
                    </a:ext>
                  </a:extLst>
                </p14:cNvPr>
                <p14:cNvContentPartPr/>
                <p14:nvPr/>
              </p14:nvContentPartPr>
              <p14:xfrm>
                <a:off x="11487333" y="573187"/>
                <a:ext cx="120600" cy="264960"/>
              </p14:xfrm>
            </p:contentPart>
          </mc:Choice>
          <mc:Fallback xmlns="">
            <p:pic>
              <p:nvPicPr>
                <p:cNvPr id="2" name="Freihand 1">
                  <a:extLst>
                    <a:ext uri="{FF2B5EF4-FFF2-40B4-BE49-F238E27FC236}">
                      <a16:creationId xmlns:a16="http://schemas.microsoft.com/office/drawing/2014/main" id="{5D9B48B1-EEE7-4BD6-BF4E-5AC2763DE72D}"/>
                    </a:ext>
                  </a:extLst>
                </p:cNvPr>
                <p:cNvPicPr/>
                <p:nvPr/>
              </p:nvPicPr>
              <p:blipFill>
                <a:blip r:embed="rId6"/>
                <a:stretch>
                  <a:fillRect/>
                </a:stretch>
              </p:blipFill>
              <p:spPr>
                <a:xfrm>
                  <a:off x="11483013" y="568867"/>
                  <a:ext cx="1292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E09D86FB-BA9E-47CC-91A2-5D3FF1CA5B0C}"/>
                    </a:ext>
                  </a:extLst>
                </p14:cNvPr>
                <p14:cNvContentPartPr/>
                <p14:nvPr/>
              </p14:nvContentPartPr>
              <p14:xfrm>
                <a:off x="11420733" y="539347"/>
                <a:ext cx="391680" cy="346680"/>
              </p14:xfrm>
            </p:contentPart>
          </mc:Choice>
          <mc:Fallback xmlns="">
            <p:pic>
              <p:nvPicPr>
                <p:cNvPr id="3" name="Freihand 2">
                  <a:extLst>
                    <a:ext uri="{FF2B5EF4-FFF2-40B4-BE49-F238E27FC236}">
                      <a16:creationId xmlns:a16="http://schemas.microsoft.com/office/drawing/2014/main" id="{E09D86FB-BA9E-47CC-91A2-5D3FF1CA5B0C}"/>
                    </a:ext>
                  </a:extLst>
                </p:cNvPr>
                <p:cNvPicPr/>
                <p:nvPr/>
              </p:nvPicPr>
              <p:blipFill>
                <a:blip r:embed="rId8"/>
                <a:stretch>
                  <a:fillRect/>
                </a:stretch>
              </p:blipFill>
              <p:spPr>
                <a:xfrm>
                  <a:off x="11416413" y="535027"/>
                  <a:ext cx="400320" cy="355320"/>
                </a:xfrm>
                <a:prstGeom prst="rect">
                  <a:avLst/>
                </a:prstGeom>
              </p:spPr>
            </p:pic>
          </mc:Fallback>
        </mc:AlternateContent>
      </p:grpSp>
    </p:spTree>
    <p:extLst>
      <p:ext uri="{BB962C8B-B14F-4D97-AF65-F5344CB8AC3E}">
        <p14:creationId xmlns:p14="http://schemas.microsoft.com/office/powerpoint/2010/main" val="3184911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881A3-6E9A-3E30-1868-2A18E0AA7EEE}"/>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A29014E5-C850-8BEF-3875-AE91592357D4}"/>
              </a:ext>
            </a:extLst>
          </p:cNvPr>
          <p:cNvSpPr txBox="1"/>
          <p:nvPr/>
        </p:nvSpPr>
        <p:spPr>
          <a:xfrm>
            <a:off x="150572" y="563256"/>
            <a:ext cx="8716981" cy="5348445"/>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Definition:</a:t>
            </a:r>
          </a:p>
          <a:p>
            <a:r>
              <a:rPr lang="en-US" sz="2400" dirty="0">
                <a:latin typeface="Times New Roman" panose="02020603050405020304" pitchFamily="18" charset="0"/>
                <a:cs typeface="Times New Roman" panose="02020603050405020304" pitchFamily="18" charset="0"/>
              </a:rPr>
              <a:t>An </a:t>
            </a:r>
            <a:r>
              <a:rPr lang="en-US" sz="2400" b="1" dirty="0">
                <a:latin typeface="Times New Roman" panose="02020603050405020304" pitchFamily="18" charset="0"/>
                <a:cs typeface="Times New Roman" panose="02020603050405020304" pitchFamily="18" charset="0"/>
              </a:rPr>
              <a:t>absolute cost advantage </a:t>
            </a:r>
            <a:r>
              <a:rPr lang="en-US" sz="2400" dirty="0">
                <a:latin typeface="Times New Roman" panose="02020603050405020304" pitchFamily="18" charset="0"/>
                <a:cs typeface="Times New Roman" panose="02020603050405020304" pitchFamily="18" charset="0"/>
              </a:rPr>
              <a:t>exists when A can produce a good more cost-effectively than B with the same input resources (i.e. time).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94464235-1EFE-9DB7-9F3E-FE8089D1A497}"/>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D72DF996-9DE8-B3D3-D28A-DB85824F5C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903AF363-98EE-45F8-B9EB-D8A305EB876E}"/>
                  </a:ext>
                </a:extLst>
              </p14:cNvPr>
              <p14:cNvContentPartPr/>
              <p14:nvPr/>
            </p14:nvContentPartPr>
            <p14:xfrm>
              <a:off x="4202013" y="1707187"/>
              <a:ext cx="2389680" cy="61920"/>
            </p14:xfrm>
          </p:contentPart>
        </mc:Choice>
        <mc:Fallback xmlns="">
          <p:pic>
            <p:nvPicPr>
              <p:cNvPr id="2" name="Freihand 1">
                <a:extLst>
                  <a:ext uri="{FF2B5EF4-FFF2-40B4-BE49-F238E27FC236}">
                    <a16:creationId xmlns:a16="http://schemas.microsoft.com/office/drawing/2014/main" id="{903AF363-98EE-45F8-B9EB-D8A305EB876E}"/>
                  </a:ext>
                </a:extLst>
              </p:cNvPr>
              <p:cNvPicPr/>
              <p:nvPr/>
            </p:nvPicPr>
            <p:blipFill>
              <a:blip r:embed="rId3"/>
              <a:stretch>
                <a:fillRect/>
              </a:stretch>
            </p:blipFill>
            <p:spPr>
              <a:xfrm>
                <a:off x="4197693" y="1702867"/>
                <a:ext cx="2398320" cy="70560"/>
              </a:xfrm>
              <a:prstGeom prst="rect">
                <a:avLst/>
              </a:prstGeom>
            </p:spPr>
          </p:pic>
        </mc:Fallback>
      </mc:AlternateContent>
      <p:grpSp>
        <p:nvGrpSpPr>
          <p:cNvPr id="43" name="Gruppieren 42">
            <a:extLst>
              <a:ext uri="{FF2B5EF4-FFF2-40B4-BE49-F238E27FC236}">
                <a16:creationId xmlns:a16="http://schemas.microsoft.com/office/drawing/2014/main" id="{CFD580FB-F36D-4AC9-A9AD-F05B4D8E935D}"/>
              </a:ext>
            </a:extLst>
          </p:cNvPr>
          <p:cNvGrpSpPr/>
          <p:nvPr/>
        </p:nvGrpSpPr>
        <p:grpSpPr>
          <a:xfrm>
            <a:off x="2290773" y="1663627"/>
            <a:ext cx="6820560" cy="589320"/>
            <a:chOff x="2290773" y="1663627"/>
            <a:chExt cx="6820560" cy="58932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3FE05C28-2F08-41A2-AFBA-3CF3794B4B6E}"/>
                    </a:ext>
                  </a:extLst>
                </p14:cNvPr>
                <p14:cNvContentPartPr/>
                <p14:nvPr/>
              </p14:nvContentPartPr>
              <p14:xfrm>
                <a:off x="2290773" y="1800427"/>
                <a:ext cx="244440" cy="236880"/>
              </p14:xfrm>
            </p:contentPart>
          </mc:Choice>
          <mc:Fallback xmlns="">
            <p:pic>
              <p:nvPicPr>
                <p:cNvPr id="3" name="Freihand 2">
                  <a:extLst>
                    <a:ext uri="{FF2B5EF4-FFF2-40B4-BE49-F238E27FC236}">
                      <a16:creationId xmlns:a16="http://schemas.microsoft.com/office/drawing/2014/main" id="{3FE05C28-2F08-41A2-AFBA-3CF3794B4B6E}"/>
                    </a:ext>
                  </a:extLst>
                </p:cNvPr>
                <p:cNvPicPr/>
                <p:nvPr/>
              </p:nvPicPr>
              <p:blipFill>
                <a:blip r:embed="rId5"/>
                <a:stretch>
                  <a:fillRect/>
                </a:stretch>
              </p:blipFill>
              <p:spPr>
                <a:xfrm>
                  <a:off x="2286453" y="1796107"/>
                  <a:ext cx="2530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38B78379-2E4A-496F-BAC5-AF49AB198F16}"/>
                    </a:ext>
                  </a:extLst>
                </p14:cNvPr>
                <p14:cNvContentPartPr/>
                <p14:nvPr/>
              </p14:nvContentPartPr>
              <p14:xfrm>
                <a:off x="2499213" y="1898347"/>
                <a:ext cx="65520" cy="230400"/>
              </p14:xfrm>
            </p:contentPart>
          </mc:Choice>
          <mc:Fallback xmlns="">
            <p:pic>
              <p:nvPicPr>
                <p:cNvPr id="5" name="Freihand 4">
                  <a:extLst>
                    <a:ext uri="{FF2B5EF4-FFF2-40B4-BE49-F238E27FC236}">
                      <a16:creationId xmlns:a16="http://schemas.microsoft.com/office/drawing/2014/main" id="{38B78379-2E4A-496F-BAC5-AF49AB198F16}"/>
                    </a:ext>
                  </a:extLst>
                </p:cNvPr>
                <p:cNvPicPr/>
                <p:nvPr/>
              </p:nvPicPr>
              <p:blipFill>
                <a:blip r:embed="rId7"/>
                <a:stretch>
                  <a:fillRect/>
                </a:stretch>
              </p:blipFill>
              <p:spPr>
                <a:xfrm>
                  <a:off x="2494893" y="1894027"/>
                  <a:ext cx="74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7A65DD7E-57D6-4DDD-A8FD-1274A6CB6529}"/>
                    </a:ext>
                  </a:extLst>
                </p14:cNvPr>
                <p14:cNvContentPartPr/>
                <p14:nvPr/>
              </p14:nvContentPartPr>
              <p14:xfrm>
                <a:off x="2772093" y="1936867"/>
                <a:ext cx="46440" cy="167040"/>
              </p14:xfrm>
            </p:contentPart>
          </mc:Choice>
          <mc:Fallback xmlns="">
            <p:pic>
              <p:nvPicPr>
                <p:cNvPr id="9" name="Freihand 8">
                  <a:extLst>
                    <a:ext uri="{FF2B5EF4-FFF2-40B4-BE49-F238E27FC236}">
                      <a16:creationId xmlns:a16="http://schemas.microsoft.com/office/drawing/2014/main" id="{7A65DD7E-57D6-4DDD-A8FD-1274A6CB6529}"/>
                    </a:ext>
                  </a:extLst>
                </p:cNvPr>
                <p:cNvPicPr/>
                <p:nvPr/>
              </p:nvPicPr>
              <p:blipFill>
                <a:blip r:embed="rId9"/>
                <a:stretch>
                  <a:fillRect/>
                </a:stretch>
              </p:blipFill>
              <p:spPr>
                <a:xfrm>
                  <a:off x="2767773" y="1932547"/>
                  <a:ext cx="55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962062FD-C5E9-4D80-9395-EF40E26D6BD6}"/>
                    </a:ext>
                  </a:extLst>
                </p14:cNvPr>
                <p14:cNvContentPartPr/>
                <p14:nvPr/>
              </p14:nvContentPartPr>
              <p14:xfrm>
                <a:off x="2801613" y="1927147"/>
                <a:ext cx="166680" cy="32760"/>
              </p14:xfrm>
            </p:contentPart>
          </mc:Choice>
          <mc:Fallback xmlns="">
            <p:pic>
              <p:nvPicPr>
                <p:cNvPr id="10" name="Freihand 9">
                  <a:extLst>
                    <a:ext uri="{FF2B5EF4-FFF2-40B4-BE49-F238E27FC236}">
                      <a16:creationId xmlns:a16="http://schemas.microsoft.com/office/drawing/2014/main" id="{962062FD-C5E9-4D80-9395-EF40E26D6BD6}"/>
                    </a:ext>
                  </a:extLst>
                </p:cNvPr>
                <p:cNvPicPr/>
                <p:nvPr/>
              </p:nvPicPr>
              <p:blipFill>
                <a:blip r:embed="rId11"/>
                <a:stretch>
                  <a:fillRect/>
                </a:stretch>
              </p:blipFill>
              <p:spPr>
                <a:xfrm>
                  <a:off x="2797293" y="1922827"/>
                  <a:ext cx="175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36685F21-C695-4858-9D34-5A6DCDFC7ECB}"/>
                    </a:ext>
                  </a:extLst>
                </p14:cNvPr>
                <p14:cNvContentPartPr/>
                <p14:nvPr/>
              </p14:nvContentPartPr>
              <p14:xfrm>
                <a:off x="2817453" y="1996627"/>
                <a:ext cx="154080" cy="92160"/>
              </p14:xfrm>
            </p:contentPart>
          </mc:Choice>
          <mc:Fallback xmlns="">
            <p:pic>
              <p:nvPicPr>
                <p:cNvPr id="11" name="Freihand 10">
                  <a:extLst>
                    <a:ext uri="{FF2B5EF4-FFF2-40B4-BE49-F238E27FC236}">
                      <a16:creationId xmlns:a16="http://schemas.microsoft.com/office/drawing/2014/main" id="{36685F21-C695-4858-9D34-5A6DCDFC7ECB}"/>
                    </a:ext>
                  </a:extLst>
                </p:cNvPr>
                <p:cNvPicPr/>
                <p:nvPr/>
              </p:nvPicPr>
              <p:blipFill>
                <a:blip r:embed="rId13"/>
                <a:stretch>
                  <a:fillRect/>
                </a:stretch>
              </p:blipFill>
              <p:spPr>
                <a:xfrm>
                  <a:off x="2813133" y="1992307"/>
                  <a:ext cx="162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B30A7A66-57AC-4D36-9126-8C74574449B1}"/>
                    </a:ext>
                  </a:extLst>
                </p14:cNvPr>
                <p14:cNvContentPartPr/>
                <p14:nvPr/>
              </p14:nvContentPartPr>
              <p14:xfrm>
                <a:off x="3002493" y="1994467"/>
                <a:ext cx="448200" cy="218520"/>
              </p14:xfrm>
            </p:contentPart>
          </mc:Choice>
          <mc:Fallback xmlns="">
            <p:pic>
              <p:nvPicPr>
                <p:cNvPr id="12" name="Freihand 11">
                  <a:extLst>
                    <a:ext uri="{FF2B5EF4-FFF2-40B4-BE49-F238E27FC236}">
                      <a16:creationId xmlns:a16="http://schemas.microsoft.com/office/drawing/2014/main" id="{B30A7A66-57AC-4D36-9126-8C74574449B1}"/>
                    </a:ext>
                  </a:extLst>
                </p:cNvPr>
                <p:cNvPicPr/>
                <p:nvPr/>
              </p:nvPicPr>
              <p:blipFill>
                <a:blip r:embed="rId15"/>
                <a:stretch>
                  <a:fillRect/>
                </a:stretch>
              </p:blipFill>
              <p:spPr>
                <a:xfrm>
                  <a:off x="2998173" y="1990147"/>
                  <a:ext cx="456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0D53BA89-455C-41A6-B5BB-7064FB2A2676}"/>
                    </a:ext>
                  </a:extLst>
                </p14:cNvPr>
                <p14:cNvContentPartPr/>
                <p14:nvPr/>
              </p14:nvContentPartPr>
              <p14:xfrm>
                <a:off x="3736533" y="1991227"/>
                <a:ext cx="102240" cy="261720"/>
              </p14:xfrm>
            </p:contentPart>
          </mc:Choice>
          <mc:Fallback xmlns="">
            <p:pic>
              <p:nvPicPr>
                <p:cNvPr id="13" name="Freihand 12">
                  <a:extLst>
                    <a:ext uri="{FF2B5EF4-FFF2-40B4-BE49-F238E27FC236}">
                      <a16:creationId xmlns:a16="http://schemas.microsoft.com/office/drawing/2014/main" id="{0D53BA89-455C-41A6-B5BB-7064FB2A2676}"/>
                    </a:ext>
                  </a:extLst>
                </p:cNvPr>
                <p:cNvPicPr/>
                <p:nvPr/>
              </p:nvPicPr>
              <p:blipFill>
                <a:blip r:embed="rId17"/>
                <a:stretch>
                  <a:fillRect/>
                </a:stretch>
              </p:blipFill>
              <p:spPr>
                <a:xfrm>
                  <a:off x="3732213" y="1986907"/>
                  <a:ext cx="1108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EEE909E8-6125-45A2-B6A5-7E0B28A6C7AF}"/>
                    </a:ext>
                  </a:extLst>
                </p14:cNvPr>
                <p14:cNvContentPartPr/>
                <p14:nvPr/>
              </p14:nvContentPartPr>
              <p14:xfrm>
                <a:off x="3905733" y="1988347"/>
                <a:ext cx="199800" cy="65880"/>
              </p14:xfrm>
            </p:contentPart>
          </mc:Choice>
          <mc:Fallback xmlns="">
            <p:pic>
              <p:nvPicPr>
                <p:cNvPr id="14" name="Freihand 13">
                  <a:extLst>
                    <a:ext uri="{FF2B5EF4-FFF2-40B4-BE49-F238E27FC236}">
                      <a16:creationId xmlns:a16="http://schemas.microsoft.com/office/drawing/2014/main" id="{EEE909E8-6125-45A2-B6A5-7E0B28A6C7AF}"/>
                    </a:ext>
                  </a:extLst>
                </p:cNvPr>
                <p:cNvPicPr/>
                <p:nvPr/>
              </p:nvPicPr>
              <p:blipFill>
                <a:blip r:embed="rId19"/>
                <a:stretch>
                  <a:fillRect/>
                </a:stretch>
              </p:blipFill>
              <p:spPr>
                <a:xfrm>
                  <a:off x="3901413" y="1984027"/>
                  <a:ext cx="208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8EEBE1AD-9E0F-40A8-B95B-509D0E51E967}"/>
                    </a:ext>
                  </a:extLst>
                </p14:cNvPr>
                <p14:cNvContentPartPr/>
                <p14:nvPr/>
              </p14:nvContentPartPr>
              <p14:xfrm>
                <a:off x="4139733" y="1904107"/>
                <a:ext cx="205920" cy="131400"/>
              </p14:xfrm>
            </p:contentPart>
          </mc:Choice>
          <mc:Fallback xmlns="">
            <p:pic>
              <p:nvPicPr>
                <p:cNvPr id="15" name="Freihand 14">
                  <a:extLst>
                    <a:ext uri="{FF2B5EF4-FFF2-40B4-BE49-F238E27FC236}">
                      <a16:creationId xmlns:a16="http://schemas.microsoft.com/office/drawing/2014/main" id="{8EEBE1AD-9E0F-40A8-B95B-509D0E51E967}"/>
                    </a:ext>
                  </a:extLst>
                </p:cNvPr>
                <p:cNvPicPr/>
                <p:nvPr/>
              </p:nvPicPr>
              <p:blipFill>
                <a:blip r:embed="rId21"/>
                <a:stretch>
                  <a:fillRect/>
                </a:stretch>
              </p:blipFill>
              <p:spPr>
                <a:xfrm>
                  <a:off x="4135413" y="1899787"/>
                  <a:ext cx="214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5DFEF2E3-FDA6-4944-875E-12CAAA017960}"/>
                    </a:ext>
                  </a:extLst>
                </p14:cNvPr>
                <p14:cNvContentPartPr/>
                <p14:nvPr/>
              </p14:nvContentPartPr>
              <p14:xfrm>
                <a:off x="4602693" y="1930027"/>
                <a:ext cx="21600" cy="108360"/>
              </p14:xfrm>
            </p:contentPart>
          </mc:Choice>
          <mc:Fallback xmlns="">
            <p:pic>
              <p:nvPicPr>
                <p:cNvPr id="16" name="Freihand 15">
                  <a:extLst>
                    <a:ext uri="{FF2B5EF4-FFF2-40B4-BE49-F238E27FC236}">
                      <a16:creationId xmlns:a16="http://schemas.microsoft.com/office/drawing/2014/main" id="{5DFEF2E3-FDA6-4944-875E-12CAAA017960}"/>
                    </a:ext>
                  </a:extLst>
                </p:cNvPr>
                <p:cNvPicPr/>
                <p:nvPr/>
              </p:nvPicPr>
              <p:blipFill>
                <a:blip r:embed="rId23"/>
                <a:stretch>
                  <a:fillRect/>
                </a:stretch>
              </p:blipFill>
              <p:spPr>
                <a:xfrm>
                  <a:off x="4598373" y="1925707"/>
                  <a:ext cx="30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A0493527-77D3-444C-94F0-5FAFC9AB3FFA}"/>
                    </a:ext>
                  </a:extLst>
                </p14:cNvPr>
                <p14:cNvContentPartPr/>
                <p14:nvPr/>
              </p14:nvContentPartPr>
              <p14:xfrm>
                <a:off x="4613853" y="1872427"/>
                <a:ext cx="65880" cy="13320"/>
              </p14:xfrm>
            </p:contentPart>
          </mc:Choice>
          <mc:Fallback xmlns="">
            <p:pic>
              <p:nvPicPr>
                <p:cNvPr id="17" name="Freihand 16">
                  <a:extLst>
                    <a:ext uri="{FF2B5EF4-FFF2-40B4-BE49-F238E27FC236}">
                      <a16:creationId xmlns:a16="http://schemas.microsoft.com/office/drawing/2014/main" id="{A0493527-77D3-444C-94F0-5FAFC9AB3FFA}"/>
                    </a:ext>
                  </a:extLst>
                </p:cNvPr>
                <p:cNvPicPr/>
                <p:nvPr/>
              </p:nvPicPr>
              <p:blipFill>
                <a:blip r:embed="rId25"/>
                <a:stretch>
                  <a:fillRect/>
                </a:stretch>
              </p:blipFill>
              <p:spPr>
                <a:xfrm>
                  <a:off x="4609533" y="1868107"/>
                  <a:ext cx="74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B5AC9FB6-C213-45F2-AF71-6C9AB43CF2E5}"/>
                    </a:ext>
                  </a:extLst>
                </p14:cNvPr>
                <p14:cNvContentPartPr/>
                <p14:nvPr/>
              </p14:nvContentPartPr>
              <p14:xfrm>
                <a:off x="4672173" y="1918147"/>
                <a:ext cx="107280" cy="113760"/>
              </p14:xfrm>
            </p:contentPart>
          </mc:Choice>
          <mc:Fallback xmlns="">
            <p:pic>
              <p:nvPicPr>
                <p:cNvPr id="18" name="Freihand 17">
                  <a:extLst>
                    <a:ext uri="{FF2B5EF4-FFF2-40B4-BE49-F238E27FC236}">
                      <a16:creationId xmlns:a16="http://schemas.microsoft.com/office/drawing/2014/main" id="{B5AC9FB6-C213-45F2-AF71-6C9AB43CF2E5}"/>
                    </a:ext>
                  </a:extLst>
                </p:cNvPr>
                <p:cNvPicPr/>
                <p:nvPr/>
              </p:nvPicPr>
              <p:blipFill>
                <a:blip r:embed="rId27"/>
                <a:stretch>
                  <a:fillRect/>
                </a:stretch>
              </p:blipFill>
              <p:spPr>
                <a:xfrm>
                  <a:off x="4667853" y="1913827"/>
                  <a:ext cx="115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6CD6180A-6079-4670-B5BC-582F7F5FCA81}"/>
                    </a:ext>
                  </a:extLst>
                </p14:cNvPr>
                <p14:cNvContentPartPr/>
                <p14:nvPr/>
              </p14:nvContentPartPr>
              <p14:xfrm>
                <a:off x="4952613" y="1961347"/>
                <a:ext cx="204480" cy="74520"/>
              </p14:xfrm>
            </p:contentPart>
          </mc:Choice>
          <mc:Fallback xmlns="">
            <p:pic>
              <p:nvPicPr>
                <p:cNvPr id="19" name="Freihand 18">
                  <a:extLst>
                    <a:ext uri="{FF2B5EF4-FFF2-40B4-BE49-F238E27FC236}">
                      <a16:creationId xmlns:a16="http://schemas.microsoft.com/office/drawing/2014/main" id="{6CD6180A-6079-4670-B5BC-582F7F5FCA81}"/>
                    </a:ext>
                  </a:extLst>
                </p:cNvPr>
                <p:cNvPicPr/>
                <p:nvPr/>
              </p:nvPicPr>
              <p:blipFill>
                <a:blip r:embed="rId29"/>
                <a:stretch>
                  <a:fillRect/>
                </a:stretch>
              </p:blipFill>
              <p:spPr>
                <a:xfrm>
                  <a:off x="4948293" y="1957027"/>
                  <a:ext cx="213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F6F5B4A9-E3CB-4632-A6C3-31FE97BB2762}"/>
                    </a:ext>
                  </a:extLst>
                </p14:cNvPr>
                <p14:cNvContentPartPr/>
                <p14:nvPr/>
              </p14:nvContentPartPr>
              <p14:xfrm>
                <a:off x="5219733" y="1967827"/>
                <a:ext cx="139320" cy="79920"/>
              </p14:xfrm>
            </p:contentPart>
          </mc:Choice>
          <mc:Fallback xmlns="">
            <p:pic>
              <p:nvPicPr>
                <p:cNvPr id="20" name="Freihand 19">
                  <a:extLst>
                    <a:ext uri="{FF2B5EF4-FFF2-40B4-BE49-F238E27FC236}">
                      <a16:creationId xmlns:a16="http://schemas.microsoft.com/office/drawing/2014/main" id="{F6F5B4A9-E3CB-4632-A6C3-31FE97BB2762}"/>
                    </a:ext>
                  </a:extLst>
                </p:cNvPr>
                <p:cNvPicPr/>
                <p:nvPr/>
              </p:nvPicPr>
              <p:blipFill>
                <a:blip r:embed="rId31"/>
                <a:stretch>
                  <a:fillRect/>
                </a:stretch>
              </p:blipFill>
              <p:spPr>
                <a:xfrm>
                  <a:off x="5215413" y="1963507"/>
                  <a:ext cx="147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8D83E3B3-4C98-48D1-801A-DCD1B9A7EE88}"/>
                    </a:ext>
                  </a:extLst>
                </p14:cNvPr>
                <p14:cNvContentPartPr/>
                <p14:nvPr/>
              </p14:nvContentPartPr>
              <p14:xfrm>
                <a:off x="5374893" y="1976827"/>
                <a:ext cx="132120" cy="70920"/>
              </p14:xfrm>
            </p:contentPart>
          </mc:Choice>
          <mc:Fallback xmlns="">
            <p:pic>
              <p:nvPicPr>
                <p:cNvPr id="21" name="Freihand 20">
                  <a:extLst>
                    <a:ext uri="{FF2B5EF4-FFF2-40B4-BE49-F238E27FC236}">
                      <a16:creationId xmlns:a16="http://schemas.microsoft.com/office/drawing/2014/main" id="{8D83E3B3-4C98-48D1-801A-DCD1B9A7EE88}"/>
                    </a:ext>
                  </a:extLst>
                </p:cNvPr>
                <p:cNvPicPr/>
                <p:nvPr/>
              </p:nvPicPr>
              <p:blipFill>
                <a:blip r:embed="rId33"/>
                <a:stretch>
                  <a:fillRect/>
                </a:stretch>
              </p:blipFill>
              <p:spPr>
                <a:xfrm>
                  <a:off x="5370573" y="1972507"/>
                  <a:ext cx="140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B70E7661-B577-4B03-A47D-43AD419CB5CB}"/>
                    </a:ext>
                  </a:extLst>
                </p14:cNvPr>
                <p14:cNvContentPartPr/>
                <p14:nvPr/>
              </p14:nvContentPartPr>
              <p14:xfrm>
                <a:off x="5531493" y="1946947"/>
                <a:ext cx="90360" cy="107640"/>
              </p14:xfrm>
            </p:contentPart>
          </mc:Choice>
          <mc:Fallback xmlns="">
            <p:pic>
              <p:nvPicPr>
                <p:cNvPr id="22" name="Freihand 21">
                  <a:extLst>
                    <a:ext uri="{FF2B5EF4-FFF2-40B4-BE49-F238E27FC236}">
                      <a16:creationId xmlns:a16="http://schemas.microsoft.com/office/drawing/2014/main" id="{B70E7661-B577-4B03-A47D-43AD419CB5CB}"/>
                    </a:ext>
                  </a:extLst>
                </p:cNvPr>
                <p:cNvPicPr/>
                <p:nvPr/>
              </p:nvPicPr>
              <p:blipFill>
                <a:blip r:embed="rId35"/>
                <a:stretch>
                  <a:fillRect/>
                </a:stretch>
              </p:blipFill>
              <p:spPr>
                <a:xfrm>
                  <a:off x="5527173" y="1942627"/>
                  <a:ext cx="99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7EC7A675-E7F2-447A-B8E7-561D7A19D88B}"/>
                    </a:ext>
                  </a:extLst>
                </p14:cNvPr>
                <p14:cNvContentPartPr/>
                <p14:nvPr/>
              </p14:nvContentPartPr>
              <p14:xfrm>
                <a:off x="5670453" y="1936147"/>
                <a:ext cx="243000" cy="78480"/>
              </p14:xfrm>
            </p:contentPart>
          </mc:Choice>
          <mc:Fallback xmlns="">
            <p:pic>
              <p:nvPicPr>
                <p:cNvPr id="23" name="Freihand 22">
                  <a:extLst>
                    <a:ext uri="{FF2B5EF4-FFF2-40B4-BE49-F238E27FC236}">
                      <a16:creationId xmlns:a16="http://schemas.microsoft.com/office/drawing/2014/main" id="{7EC7A675-E7F2-447A-B8E7-561D7A19D88B}"/>
                    </a:ext>
                  </a:extLst>
                </p:cNvPr>
                <p:cNvPicPr/>
                <p:nvPr/>
              </p:nvPicPr>
              <p:blipFill>
                <a:blip r:embed="rId37"/>
                <a:stretch>
                  <a:fillRect/>
                </a:stretch>
              </p:blipFill>
              <p:spPr>
                <a:xfrm>
                  <a:off x="5666133" y="1931827"/>
                  <a:ext cx="251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C5AD166C-D9FE-4385-98E4-EFFD05C8E054}"/>
                    </a:ext>
                  </a:extLst>
                </p14:cNvPr>
                <p14:cNvContentPartPr/>
                <p14:nvPr/>
              </p14:nvContentPartPr>
              <p14:xfrm>
                <a:off x="5929653" y="1920307"/>
                <a:ext cx="140760" cy="95400"/>
              </p14:xfrm>
            </p:contentPart>
          </mc:Choice>
          <mc:Fallback xmlns="">
            <p:pic>
              <p:nvPicPr>
                <p:cNvPr id="24" name="Freihand 23">
                  <a:extLst>
                    <a:ext uri="{FF2B5EF4-FFF2-40B4-BE49-F238E27FC236}">
                      <a16:creationId xmlns:a16="http://schemas.microsoft.com/office/drawing/2014/main" id="{C5AD166C-D9FE-4385-98E4-EFFD05C8E054}"/>
                    </a:ext>
                  </a:extLst>
                </p:cNvPr>
                <p:cNvPicPr/>
                <p:nvPr/>
              </p:nvPicPr>
              <p:blipFill>
                <a:blip r:embed="rId39"/>
                <a:stretch>
                  <a:fillRect/>
                </a:stretch>
              </p:blipFill>
              <p:spPr>
                <a:xfrm>
                  <a:off x="5925333" y="1915987"/>
                  <a:ext cx="149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E9DAC709-61BB-4B59-A2F0-9DD27B98BF51}"/>
                    </a:ext>
                  </a:extLst>
                </p14:cNvPr>
                <p14:cNvContentPartPr/>
                <p14:nvPr/>
              </p14:nvContentPartPr>
              <p14:xfrm>
                <a:off x="6049893" y="1879627"/>
                <a:ext cx="192600" cy="128880"/>
              </p14:xfrm>
            </p:contentPart>
          </mc:Choice>
          <mc:Fallback xmlns="">
            <p:pic>
              <p:nvPicPr>
                <p:cNvPr id="25" name="Freihand 24">
                  <a:extLst>
                    <a:ext uri="{FF2B5EF4-FFF2-40B4-BE49-F238E27FC236}">
                      <a16:creationId xmlns:a16="http://schemas.microsoft.com/office/drawing/2014/main" id="{E9DAC709-61BB-4B59-A2F0-9DD27B98BF51}"/>
                    </a:ext>
                  </a:extLst>
                </p:cNvPr>
                <p:cNvPicPr/>
                <p:nvPr/>
              </p:nvPicPr>
              <p:blipFill>
                <a:blip r:embed="rId41"/>
                <a:stretch>
                  <a:fillRect/>
                </a:stretch>
              </p:blipFill>
              <p:spPr>
                <a:xfrm>
                  <a:off x="6045573" y="1875307"/>
                  <a:ext cx="201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0439FBD7-D45A-4A74-BC34-211CAAAE6280}"/>
                    </a:ext>
                  </a:extLst>
                </p14:cNvPr>
                <p14:cNvContentPartPr/>
                <p14:nvPr/>
              </p14:nvContentPartPr>
              <p14:xfrm>
                <a:off x="6396213" y="1944787"/>
                <a:ext cx="272160" cy="81000"/>
              </p14:xfrm>
            </p:contentPart>
          </mc:Choice>
          <mc:Fallback xmlns="">
            <p:pic>
              <p:nvPicPr>
                <p:cNvPr id="26" name="Freihand 25">
                  <a:extLst>
                    <a:ext uri="{FF2B5EF4-FFF2-40B4-BE49-F238E27FC236}">
                      <a16:creationId xmlns:a16="http://schemas.microsoft.com/office/drawing/2014/main" id="{0439FBD7-D45A-4A74-BC34-211CAAAE6280}"/>
                    </a:ext>
                  </a:extLst>
                </p:cNvPr>
                <p:cNvPicPr/>
                <p:nvPr/>
              </p:nvPicPr>
              <p:blipFill>
                <a:blip r:embed="rId43"/>
                <a:stretch>
                  <a:fillRect/>
                </a:stretch>
              </p:blipFill>
              <p:spPr>
                <a:xfrm>
                  <a:off x="6391893" y="1940467"/>
                  <a:ext cx="280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3CC1B136-6F9F-442E-8B4F-F86CD52604EC}"/>
                    </a:ext>
                  </a:extLst>
                </p14:cNvPr>
                <p14:cNvContentPartPr/>
                <p14:nvPr/>
              </p14:nvContentPartPr>
              <p14:xfrm>
                <a:off x="6571173" y="1860547"/>
                <a:ext cx="360" cy="360"/>
              </p14:xfrm>
            </p:contentPart>
          </mc:Choice>
          <mc:Fallback xmlns="">
            <p:pic>
              <p:nvPicPr>
                <p:cNvPr id="27" name="Freihand 26">
                  <a:extLst>
                    <a:ext uri="{FF2B5EF4-FFF2-40B4-BE49-F238E27FC236}">
                      <a16:creationId xmlns:a16="http://schemas.microsoft.com/office/drawing/2014/main" id="{3CC1B136-6F9F-442E-8B4F-F86CD52604EC}"/>
                    </a:ext>
                  </a:extLst>
                </p:cNvPr>
                <p:cNvPicPr/>
                <p:nvPr/>
              </p:nvPicPr>
              <p:blipFill>
                <a:blip r:embed="rId45"/>
                <a:stretch>
                  <a:fillRect/>
                </a:stretch>
              </p:blipFill>
              <p:spPr>
                <a:xfrm>
                  <a:off x="6566853" y="1856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D6B2B96E-1D28-4515-BEEB-FF11B2E91C48}"/>
                    </a:ext>
                  </a:extLst>
                </p14:cNvPr>
                <p14:cNvContentPartPr/>
                <p14:nvPr/>
              </p14:nvContentPartPr>
              <p14:xfrm>
                <a:off x="6884373" y="1851187"/>
                <a:ext cx="245520" cy="146520"/>
              </p14:xfrm>
            </p:contentPart>
          </mc:Choice>
          <mc:Fallback xmlns="">
            <p:pic>
              <p:nvPicPr>
                <p:cNvPr id="29" name="Freihand 28">
                  <a:extLst>
                    <a:ext uri="{FF2B5EF4-FFF2-40B4-BE49-F238E27FC236}">
                      <a16:creationId xmlns:a16="http://schemas.microsoft.com/office/drawing/2014/main" id="{D6B2B96E-1D28-4515-BEEB-FF11B2E91C48}"/>
                    </a:ext>
                  </a:extLst>
                </p:cNvPr>
                <p:cNvPicPr/>
                <p:nvPr/>
              </p:nvPicPr>
              <p:blipFill>
                <a:blip r:embed="rId47"/>
                <a:stretch>
                  <a:fillRect/>
                </a:stretch>
              </p:blipFill>
              <p:spPr>
                <a:xfrm>
                  <a:off x="6880053" y="1846867"/>
                  <a:ext cx="254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A75904CD-A4A5-46A9-A29B-8B621C549C42}"/>
                    </a:ext>
                  </a:extLst>
                </p14:cNvPr>
                <p14:cNvContentPartPr/>
                <p14:nvPr/>
              </p14:nvContentPartPr>
              <p14:xfrm>
                <a:off x="7353813" y="1892587"/>
                <a:ext cx="133920" cy="114840"/>
              </p14:xfrm>
            </p:contentPart>
          </mc:Choice>
          <mc:Fallback xmlns="">
            <p:pic>
              <p:nvPicPr>
                <p:cNvPr id="30" name="Freihand 29">
                  <a:extLst>
                    <a:ext uri="{FF2B5EF4-FFF2-40B4-BE49-F238E27FC236}">
                      <a16:creationId xmlns:a16="http://schemas.microsoft.com/office/drawing/2014/main" id="{A75904CD-A4A5-46A9-A29B-8B621C549C42}"/>
                    </a:ext>
                  </a:extLst>
                </p:cNvPr>
                <p:cNvPicPr/>
                <p:nvPr/>
              </p:nvPicPr>
              <p:blipFill>
                <a:blip r:embed="rId49"/>
                <a:stretch>
                  <a:fillRect/>
                </a:stretch>
              </p:blipFill>
              <p:spPr>
                <a:xfrm>
                  <a:off x="7349493" y="1888267"/>
                  <a:ext cx="142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2662C0DD-DE37-47DB-9A47-E5057295ABE6}"/>
                    </a:ext>
                  </a:extLst>
                </p14:cNvPr>
                <p14:cNvContentPartPr/>
                <p14:nvPr/>
              </p14:nvContentPartPr>
              <p14:xfrm>
                <a:off x="7512213" y="1903027"/>
                <a:ext cx="533880" cy="83160"/>
              </p14:xfrm>
            </p:contentPart>
          </mc:Choice>
          <mc:Fallback xmlns="">
            <p:pic>
              <p:nvPicPr>
                <p:cNvPr id="31" name="Freihand 30">
                  <a:extLst>
                    <a:ext uri="{FF2B5EF4-FFF2-40B4-BE49-F238E27FC236}">
                      <a16:creationId xmlns:a16="http://schemas.microsoft.com/office/drawing/2014/main" id="{2662C0DD-DE37-47DB-9A47-E5057295ABE6}"/>
                    </a:ext>
                  </a:extLst>
                </p:cNvPr>
                <p:cNvPicPr/>
                <p:nvPr/>
              </p:nvPicPr>
              <p:blipFill>
                <a:blip r:embed="rId51"/>
                <a:stretch>
                  <a:fillRect/>
                </a:stretch>
              </p:blipFill>
              <p:spPr>
                <a:xfrm>
                  <a:off x="7507893" y="1898707"/>
                  <a:ext cx="542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924E8B0A-E2B4-48F3-A9F5-3683F266AC21}"/>
                    </a:ext>
                  </a:extLst>
                </p14:cNvPr>
                <p14:cNvContentPartPr/>
                <p14:nvPr/>
              </p14:nvContentPartPr>
              <p14:xfrm>
                <a:off x="8084253" y="1861987"/>
                <a:ext cx="128520" cy="116640"/>
              </p14:xfrm>
            </p:contentPart>
          </mc:Choice>
          <mc:Fallback xmlns="">
            <p:pic>
              <p:nvPicPr>
                <p:cNvPr id="32" name="Freihand 31">
                  <a:extLst>
                    <a:ext uri="{FF2B5EF4-FFF2-40B4-BE49-F238E27FC236}">
                      <a16:creationId xmlns:a16="http://schemas.microsoft.com/office/drawing/2014/main" id="{924E8B0A-E2B4-48F3-A9F5-3683F266AC21}"/>
                    </a:ext>
                  </a:extLst>
                </p:cNvPr>
                <p:cNvPicPr/>
                <p:nvPr/>
              </p:nvPicPr>
              <p:blipFill>
                <a:blip r:embed="rId53"/>
                <a:stretch>
                  <a:fillRect/>
                </a:stretch>
              </p:blipFill>
              <p:spPr>
                <a:xfrm>
                  <a:off x="8079933" y="1857667"/>
                  <a:ext cx="137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3515244F-741F-4F41-9CE4-760397DB24B8}"/>
                    </a:ext>
                  </a:extLst>
                </p14:cNvPr>
                <p14:cNvContentPartPr/>
                <p14:nvPr/>
              </p14:nvContentPartPr>
              <p14:xfrm>
                <a:off x="7204773" y="2054227"/>
                <a:ext cx="1135800" cy="77760"/>
              </p14:xfrm>
            </p:contentPart>
          </mc:Choice>
          <mc:Fallback xmlns="">
            <p:pic>
              <p:nvPicPr>
                <p:cNvPr id="33" name="Freihand 32">
                  <a:extLst>
                    <a:ext uri="{FF2B5EF4-FFF2-40B4-BE49-F238E27FC236}">
                      <a16:creationId xmlns:a16="http://schemas.microsoft.com/office/drawing/2014/main" id="{3515244F-741F-4F41-9CE4-760397DB24B8}"/>
                    </a:ext>
                  </a:extLst>
                </p:cNvPr>
                <p:cNvPicPr/>
                <p:nvPr/>
              </p:nvPicPr>
              <p:blipFill>
                <a:blip r:embed="rId55"/>
                <a:stretch>
                  <a:fillRect/>
                </a:stretch>
              </p:blipFill>
              <p:spPr>
                <a:xfrm>
                  <a:off x="7200453" y="2049907"/>
                  <a:ext cx="1144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AF58971B-1C95-4619-9A36-8F310807C8F1}"/>
                    </a:ext>
                  </a:extLst>
                </p14:cNvPr>
                <p14:cNvContentPartPr/>
                <p14:nvPr/>
              </p14:nvContentPartPr>
              <p14:xfrm>
                <a:off x="8591133" y="1847947"/>
                <a:ext cx="303480" cy="110520"/>
              </p14:xfrm>
            </p:contentPart>
          </mc:Choice>
          <mc:Fallback xmlns="">
            <p:pic>
              <p:nvPicPr>
                <p:cNvPr id="35" name="Freihand 34">
                  <a:extLst>
                    <a:ext uri="{FF2B5EF4-FFF2-40B4-BE49-F238E27FC236}">
                      <a16:creationId xmlns:a16="http://schemas.microsoft.com/office/drawing/2014/main" id="{AF58971B-1C95-4619-9A36-8F310807C8F1}"/>
                    </a:ext>
                  </a:extLst>
                </p:cNvPr>
                <p:cNvPicPr/>
                <p:nvPr/>
              </p:nvPicPr>
              <p:blipFill>
                <a:blip r:embed="rId57"/>
                <a:stretch>
                  <a:fillRect/>
                </a:stretch>
              </p:blipFill>
              <p:spPr>
                <a:xfrm>
                  <a:off x="8586813" y="1843627"/>
                  <a:ext cx="312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CDC76C0B-B86A-41BF-93A9-114B30276DB9}"/>
                    </a:ext>
                  </a:extLst>
                </p14:cNvPr>
                <p14:cNvContentPartPr/>
                <p14:nvPr/>
              </p14:nvContentPartPr>
              <p14:xfrm>
                <a:off x="8921973" y="1714387"/>
                <a:ext cx="189360" cy="261720"/>
              </p14:xfrm>
            </p:contentPart>
          </mc:Choice>
          <mc:Fallback xmlns="">
            <p:pic>
              <p:nvPicPr>
                <p:cNvPr id="36" name="Freihand 35">
                  <a:extLst>
                    <a:ext uri="{FF2B5EF4-FFF2-40B4-BE49-F238E27FC236}">
                      <a16:creationId xmlns:a16="http://schemas.microsoft.com/office/drawing/2014/main" id="{CDC76C0B-B86A-41BF-93A9-114B30276DB9}"/>
                    </a:ext>
                  </a:extLst>
                </p:cNvPr>
                <p:cNvPicPr/>
                <p:nvPr/>
              </p:nvPicPr>
              <p:blipFill>
                <a:blip r:embed="rId59"/>
                <a:stretch>
                  <a:fillRect/>
                </a:stretch>
              </p:blipFill>
              <p:spPr>
                <a:xfrm>
                  <a:off x="8917653" y="1710067"/>
                  <a:ext cx="1980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D028640C-5937-4BAC-97B8-5A5A2AFC82A8}"/>
                    </a:ext>
                  </a:extLst>
                </p14:cNvPr>
                <p14:cNvContentPartPr/>
                <p14:nvPr/>
              </p14:nvContentPartPr>
              <p14:xfrm>
                <a:off x="8981733" y="1663627"/>
                <a:ext cx="19800" cy="7560"/>
              </p14:xfrm>
            </p:contentPart>
          </mc:Choice>
          <mc:Fallback xmlns="">
            <p:pic>
              <p:nvPicPr>
                <p:cNvPr id="37" name="Freihand 36">
                  <a:extLst>
                    <a:ext uri="{FF2B5EF4-FFF2-40B4-BE49-F238E27FC236}">
                      <a16:creationId xmlns:a16="http://schemas.microsoft.com/office/drawing/2014/main" id="{D028640C-5937-4BAC-97B8-5A5A2AFC82A8}"/>
                    </a:ext>
                  </a:extLst>
                </p:cNvPr>
                <p:cNvPicPr/>
                <p:nvPr/>
              </p:nvPicPr>
              <p:blipFill>
                <a:blip r:embed="rId61"/>
                <a:stretch>
                  <a:fillRect/>
                </a:stretch>
              </p:blipFill>
              <p:spPr>
                <a:xfrm>
                  <a:off x="8977413" y="1659307"/>
                  <a:ext cx="28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8BB2B3FE-129B-478B-AE8F-F14369B1BC70}"/>
                    </a:ext>
                  </a:extLst>
                </p14:cNvPr>
                <p14:cNvContentPartPr/>
                <p14:nvPr/>
              </p14:nvContentPartPr>
              <p14:xfrm>
                <a:off x="6840813" y="1698907"/>
                <a:ext cx="1100880" cy="98640"/>
              </p14:xfrm>
            </p:contentPart>
          </mc:Choice>
          <mc:Fallback xmlns="">
            <p:pic>
              <p:nvPicPr>
                <p:cNvPr id="39" name="Freihand 38">
                  <a:extLst>
                    <a:ext uri="{FF2B5EF4-FFF2-40B4-BE49-F238E27FC236}">
                      <a16:creationId xmlns:a16="http://schemas.microsoft.com/office/drawing/2014/main" id="{8BB2B3FE-129B-478B-AE8F-F14369B1BC70}"/>
                    </a:ext>
                  </a:extLst>
                </p:cNvPr>
                <p:cNvPicPr/>
                <p:nvPr/>
              </p:nvPicPr>
              <p:blipFill>
                <a:blip r:embed="rId63"/>
                <a:stretch>
                  <a:fillRect/>
                </a:stretch>
              </p:blipFill>
              <p:spPr>
                <a:xfrm>
                  <a:off x="6836493" y="1694587"/>
                  <a:ext cx="1109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C552A8CF-7720-46EC-BCCB-7A89162E84B3}"/>
                    </a:ext>
                  </a:extLst>
                </p14:cNvPr>
                <p14:cNvContentPartPr/>
                <p14:nvPr/>
              </p14:nvContentPartPr>
              <p14:xfrm>
                <a:off x="8534613" y="2057467"/>
                <a:ext cx="554400" cy="43200"/>
              </p14:xfrm>
            </p:contentPart>
          </mc:Choice>
          <mc:Fallback xmlns="">
            <p:pic>
              <p:nvPicPr>
                <p:cNvPr id="40" name="Freihand 39">
                  <a:extLst>
                    <a:ext uri="{FF2B5EF4-FFF2-40B4-BE49-F238E27FC236}">
                      <a16:creationId xmlns:a16="http://schemas.microsoft.com/office/drawing/2014/main" id="{C552A8CF-7720-46EC-BCCB-7A89162E84B3}"/>
                    </a:ext>
                  </a:extLst>
                </p:cNvPr>
                <p:cNvPicPr/>
                <p:nvPr/>
              </p:nvPicPr>
              <p:blipFill>
                <a:blip r:embed="rId65"/>
                <a:stretch>
                  <a:fillRect/>
                </a:stretch>
              </p:blipFill>
              <p:spPr>
                <a:xfrm>
                  <a:off x="8530293" y="2053147"/>
                  <a:ext cx="563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8843FD01-BC43-43A2-BA42-7DCC0C3E661A}"/>
                    </a:ext>
                  </a:extLst>
                </p14:cNvPr>
                <p14:cNvContentPartPr/>
                <p14:nvPr/>
              </p14:nvContentPartPr>
              <p14:xfrm>
                <a:off x="8096853" y="1803667"/>
                <a:ext cx="271080" cy="33120"/>
              </p14:xfrm>
            </p:contentPart>
          </mc:Choice>
          <mc:Fallback xmlns="">
            <p:pic>
              <p:nvPicPr>
                <p:cNvPr id="41" name="Freihand 40">
                  <a:extLst>
                    <a:ext uri="{FF2B5EF4-FFF2-40B4-BE49-F238E27FC236}">
                      <a16:creationId xmlns:a16="http://schemas.microsoft.com/office/drawing/2014/main" id="{8843FD01-BC43-43A2-BA42-7DCC0C3E661A}"/>
                    </a:ext>
                  </a:extLst>
                </p:cNvPr>
                <p:cNvPicPr/>
                <p:nvPr/>
              </p:nvPicPr>
              <p:blipFill>
                <a:blip r:embed="rId67"/>
                <a:stretch>
                  <a:fillRect/>
                </a:stretch>
              </p:blipFill>
              <p:spPr>
                <a:xfrm>
                  <a:off x="8092533" y="1799347"/>
                  <a:ext cx="279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B92C2588-D67C-4167-83C6-312D2F8BB6F4}"/>
                    </a:ext>
                  </a:extLst>
                </p14:cNvPr>
                <p14:cNvContentPartPr/>
                <p14:nvPr/>
              </p14:nvContentPartPr>
              <p14:xfrm>
                <a:off x="7930893" y="1726267"/>
                <a:ext cx="326520" cy="142920"/>
              </p14:xfrm>
            </p:contentPart>
          </mc:Choice>
          <mc:Fallback xmlns="">
            <p:pic>
              <p:nvPicPr>
                <p:cNvPr id="42" name="Freihand 41">
                  <a:extLst>
                    <a:ext uri="{FF2B5EF4-FFF2-40B4-BE49-F238E27FC236}">
                      <a16:creationId xmlns:a16="http://schemas.microsoft.com/office/drawing/2014/main" id="{B92C2588-D67C-4167-83C6-312D2F8BB6F4}"/>
                    </a:ext>
                  </a:extLst>
                </p:cNvPr>
                <p:cNvPicPr/>
                <p:nvPr/>
              </p:nvPicPr>
              <p:blipFill>
                <a:blip r:embed="rId69"/>
                <a:stretch>
                  <a:fillRect/>
                </a:stretch>
              </p:blipFill>
              <p:spPr>
                <a:xfrm>
                  <a:off x="7926573" y="1721947"/>
                  <a:ext cx="335160" cy="151560"/>
                </a:xfrm>
                <a:prstGeom prst="rect">
                  <a:avLst/>
                </a:prstGeom>
              </p:spPr>
            </p:pic>
          </mc:Fallback>
        </mc:AlternateContent>
      </p:grpSp>
    </p:spTree>
    <p:extLst>
      <p:ext uri="{BB962C8B-B14F-4D97-AF65-F5344CB8AC3E}">
        <p14:creationId xmlns:p14="http://schemas.microsoft.com/office/powerpoint/2010/main" val="16413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70FA9-05B8-4A30-A548-4AD7BC78C211}"/>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5A1CCA79-CEB5-018E-6755-8F324172FA66}"/>
              </a:ext>
            </a:extLst>
          </p:cNvPr>
          <p:cNvSpPr txBox="1"/>
          <p:nvPr/>
        </p:nvSpPr>
        <p:spPr>
          <a:xfrm>
            <a:off x="150572" y="563257"/>
            <a:ext cx="8716981" cy="1637684"/>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b="1" dirty="0" err="1">
                <a:latin typeface="Times New Roman" panose="02020603050405020304" pitchFamily="18" charset="0"/>
                <a:cs typeface="Times New Roman" panose="02020603050405020304" pitchFamily="18" charset="0"/>
              </a:rPr>
              <a:t>Opportunity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costs</a:t>
            </a:r>
            <a:r>
              <a:rPr lang="de-DE" sz="2400" b="1"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the</a:t>
            </a:r>
            <a:r>
              <a:rPr lang="de-DE" sz="2400" dirty="0">
                <a:latin typeface="Times New Roman" panose="02020603050405020304" pitchFamily="18" charset="0"/>
                <a:cs typeface="Times New Roman" panose="02020603050405020304" pitchFamily="18" charset="0"/>
              </a:rPr>
              <a:t> maximum alternative </a:t>
            </a:r>
            <a:r>
              <a:rPr lang="de-DE" sz="2400" dirty="0" err="1">
                <a:latin typeface="Times New Roman" panose="02020603050405020304" pitchFamily="18" charset="0"/>
                <a:cs typeface="Times New Roman" panose="02020603050405020304" pitchFamily="18" charset="0"/>
              </a:rPr>
              <a:t>earnings</a:t>
            </a:r>
            <a:r>
              <a:rPr lang="de-DE" sz="2400" dirty="0">
                <a:latin typeface="Times New Roman" panose="02020603050405020304" pitchFamily="18" charset="0"/>
                <a:cs typeface="Times New Roman" panose="02020603050405020304" pitchFamily="18" charset="0"/>
              </a:rPr>
              <a:t> that </a:t>
            </a:r>
            <a:r>
              <a:rPr lang="de-DE" sz="2400" dirty="0" err="1">
                <a:latin typeface="Times New Roman" panose="02020603050405020304" pitchFamily="18" charset="0"/>
                <a:cs typeface="Times New Roman" panose="02020603050405020304" pitchFamily="18" charset="0"/>
              </a:rPr>
              <a:t>might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have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obtained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if</a:t>
            </a:r>
            <a:r>
              <a:rPr lang="de-DE" sz="2400" dirty="0">
                <a:latin typeface="Times New Roman" panose="02020603050405020304" pitchFamily="18" charset="0"/>
                <a:cs typeface="Times New Roman" panose="02020603050405020304" pitchFamily="18" charset="0"/>
              </a:rPr>
              <a:t> a </a:t>
            </a:r>
            <a:r>
              <a:rPr lang="de-DE" sz="2400" dirty="0" err="1">
                <a:latin typeface="Times New Roman" panose="02020603050405020304" pitchFamily="18" charset="0"/>
                <a:cs typeface="Times New Roman" panose="02020603050405020304" pitchFamily="18" charset="0"/>
              </a:rPr>
              <a:t>productive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service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capacity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applied</a:t>
            </a:r>
            <a:r>
              <a:rPr lang="de-DE" sz="2400" dirty="0">
                <a:latin typeface="Times New Roman" panose="02020603050405020304" pitchFamily="18" charset="0"/>
                <a:cs typeface="Times New Roman" panose="02020603050405020304" pitchFamily="18" charset="0"/>
              </a:rPr>
              <a:t> to </a:t>
            </a:r>
            <a:r>
              <a:rPr lang="de-DE" sz="2400" dirty="0" err="1">
                <a:latin typeface="Times New Roman" panose="02020603050405020304" pitchFamily="18" charset="0"/>
                <a:cs typeface="Times New Roman" panose="02020603050405020304" pitchFamily="18" charset="0"/>
              </a:rPr>
              <a:t>some</a:t>
            </a:r>
            <a:r>
              <a:rPr lang="de-DE" sz="2400" dirty="0">
                <a:latin typeface="Times New Roman" panose="02020603050405020304" pitchFamily="18" charset="0"/>
                <a:cs typeface="Times New Roman" panose="02020603050405020304" pitchFamily="18" charset="0"/>
              </a:rPr>
              <a:t> alternative </a:t>
            </a:r>
            <a:r>
              <a:rPr lang="de-DE" sz="2400" dirty="0" err="1">
                <a:latin typeface="Times New Roman" panose="02020603050405020304" pitchFamily="18" charset="0"/>
                <a:cs typeface="Times New Roman" panose="02020603050405020304" pitchFamily="18" charset="0"/>
              </a:rPr>
              <a:t>use</a:t>
            </a:r>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7B5E66D-161F-D14F-E9C4-B84D5597395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8A9EC85A-C8F6-3342-AE2E-4ED86DCCB2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20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4242" y="563257"/>
            <a:ext cx="8716981" cy="1616418"/>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endParaRPr lang="de-DE"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producer has a </a:t>
            </a:r>
            <a:r>
              <a:rPr lang="en-US" sz="2400" b="1" dirty="0">
                <a:latin typeface="Times New Roman" panose="02020603050405020304" pitchFamily="18" charset="0"/>
                <a:cs typeface="Times New Roman" panose="02020603050405020304" pitchFamily="18" charset="0"/>
              </a:rPr>
              <a:t>comparative advantage</a:t>
            </a:r>
            <a:r>
              <a:rPr lang="en-US" sz="2400" dirty="0">
                <a:latin typeface="Times New Roman" panose="02020603050405020304" pitchFamily="18" charset="0"/>
                <a:cs typeface="Times New Roman" panose="02020603050405020304" pitchFamily="18" charset="0"/>
              </a:rPr>
              <a:t> over another  in the production of a good or if he can produce that product at lower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opportunity costs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Example:</a:t>
            </a:r>
          </a:p>
          <a:p>
            <a:r>
              <a:rPr lang="en-US" dirty="0">
                <a:latin typeface="Times New Roman" panose="02020603050405020304" pitchFamily="18" charset="0"/>
                <a:cs typeface="Times New Roman" panose="02020603050405020304" pitchFamily="18" charset="0"/>
              </a:rPr>
              <a:t>You are about to take the decisive exam for your degree on March 6, 2025 and have three alternative courses of action on the Wednesday beforehand</a:t>
            </a:r>
          </a:p>
          <a:p>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watch the CL-match between Bayern Munich and Bayer Leverkusen, drink a few beers and don't study</a:t>
            </a:r>
          </a:p>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go to your waiter's job in the cultural restaurant, where there is definitely no football being shown and will probably receive a tip of 150 euros for it and don't study</a:t>
            </a:r>
          </a:p>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lock your TV in the cellar, throw away the key and study all evening</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22416E8-F799-451B-AC2A-3D2BBE86EB0D}"/>
                  </a:ext>
                </a:extLst>
              </p14:cNvPr>
              <p14:cNvContentPartPr/>
              <p14:nvPr/>
            </p14:nvContentPartPr>
            <p14:xfrm>
              <a:off x="2341173" y="1295347"/>
              <a:ext cx="2844000" cy="58320"/>
            </p14:xfrm>
          </p:contentPart>
        </mc:Choice>
        <mc:Fallback xmlns="">
          <p:pic>
            <p:nvPicPr>
              <p:cNvPr id="2" name="Freihand 1">
                <a:extLst>
                  <a:ext uri="{FF2B5EF4-FFF2-40B4-BE49-F238E27FC236}">
                    <a16:creationId xmlns:a16="http://schemas.microsoft.com/office/drawing/2014/main" id="{422416E8-F799-451B-AC2A-3D2BBE86EB0D}"/>
                  </a:ext>
                </a:extLst>
              </p:cNvPr>
              <p:cNvPicPr/>
              <p:nvPr/>
            </p:nvPicPr>
            <p:blipFill>
              <a:blip r:embed="rId3"/>
              <a:stretch>
                <a:fillRect/>
              </a:stretch>
            </p:blipFill>
            <p:spPr>
              <a:xfrm>
                <a:off x="2336853" y="1291027"/>
                <a:ext cx="2852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09C07AA1-58C8-4F51-A2A9-4BA227590908}"/>
                  </a:ext>
                </a:extLst>
              </p14:cNvPr>
              <p14:cNvContentPartPr/>
              <p14:nvPr/>
            </p14:nvContentPartPr>
            <p14:xfrm>
              <a:off x="2547093" y="3092467"/>
              <a:ext cx="1771200" cy="22320"/>
            </p14:xfrm>
          </p:contentPart>
        </mc:Choice>
        <mc:Fallback xmlns="">
          <p:pic>
            <p:nvPicPr>
              <p:cNvPr id="3" name="Freihand 2">
                <a:extLst>
                  <a:ext uri="{FF2B5EF4-FFF2-40B4-BE49-F238E27FC236}">
                    <a16:creationId xmlns:a16="http://schemas.microsoft.com/office/drawing/2014/main" id="{09C07AA1-58C8-4F51-A2A9-4BA227590908}"/>
                  </a:ext>
                </a:extLst>
              </p:cNvPr>
              <p:cNvPicPr/>
              <p:nvPr/>
            </p:nvPicPr>
            <p:blipFill>
              <a:blip r:embed="rId5"/>
              <a:stretch>
                <a:fillRect/>
              </a:stretch>
            </p:blipFill>
            <p:spPr>
              <a:xfrm>
                <a:off x="2542773" y="3088147"/>
                <a:ext cx="1779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FCCCF980-AFB8-456F-A71E-408D1B773DA6}"/>
                  </a:ext>
                </a:extLst>
              </p14:cNvPr>
              <p14:cNvContentPartPr/>
              <p14:nvPr/>
            </p14:nvContentPartPr>
            <p14:xfrm>
              <a:off x="4770813" y="4977067"/>
              <a:ext cx="2946600" cy="37440"/>
            </p14:xfrm>
          </p:contentPart>
        </mc:Choice>
        <mc:Fallback xmlns="">
          <p:pic>
            <p:nvPicPr>
              <p:cNvPr id="5" name="Freihand 4">
                <a:extLst>
                  <a:ext uri="{FF2B5EF4-FFF2-40B4-BE49-F238E27FC236}">
                    <a16:creationId xmlns:a16="http://schemas.microsoft.com/office/drawing/2014/main" id="{FCCCF980-AFB8-456F-A71E-408D1B773DA6}"/>
                  </a:ext>
                </a:extLst>
              </p:cNvPr>
              <p:cNvPicPr/>
              <p:nvPr/>
            </p:nvPicPr>
            <p:blipFill>
              <a:blip r:embed="rId7"/>
              <a:stretch>
                <a:fillRect/>
              </a:stretch>
            </p:blipFill>
            <p:spPr>
              <a:xfrm>
                <a:off x="4766493" y="4972747"/>
                <a:ext cx="2955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DE4A0363-5BB8-4540-AEE8-C39751DB2B5F}"/>
                  </a:ext>
                </a:extLst>
              </p14:cNvPr>
              <p14:cNvContentPartPr/>
              <p14:nvPr/>
            </p14:nvContentPartPr>
            <p14:xfrm>
              <a:off x="4734813" y="5609227"/>
              <a:ext cx="2394000" cy="82440"/>
            </p14:xfrm>
          </p:contentPart>
        </mc:Choice>
        <mc:Fallback xmlns="">
          <p:pic>
            <p:nvPicPr>
              <p:cNvPr id="7" name="Freihand 6">
                <a:extLst>
                  <a:ext uri="{FF2B5EF4-FFF2-40B4-BE49-F238E27FC236}">
                    <a16:creationId xmlns:a16="http://schemas.microsoft.com/office/drawing/2014/main" id="{DE4A0363-5BB8-4540-AEE8-C39751DB2B5F}"/>
                  </a:ext>
                </a:extLst>
              </p:cNvPr>
              <p:cNvPicPr/>
              <p:nvPr/>
            </p:nvPicPr>
            <p:blipFill>
              <a:blip r:embed="rId9"/>
              <a:stretch>
                <a:fillRect/>
              </a:stretch>
            </p:blipFill>
            <p:spPr>
              <a:xfrm>
                <a:off x="4730493" y="5604907"/>
                <a:ext cx="2402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Freihand 27">
                <a:extLst>
                  <a:ext uri="{FF2B5EF4-FFF2-40B4-BE49-F238E27FC236}">
                    <a16:creationId xmlns:a16="http://schemas.microsoft.com/office/drawing/2014/main" id="{1D513421-2415-408D-B93F-6718728CEFC1}"/>
                  </a:ext>
                </a:extLst>
              </p14:cNvPr>
              <p14:cNvContentPartPr/>
              <p14:nvPr/>
            </p14:nvContentPartPr>
            <p14:xfrm>
              <a:off x="10517133" y="2438707"/>
              <a:ext cx="139320" cy="218880"/>
            </p14:xfrm>
          </p:contentPart>
        </mc:Choice>
        <mc:Fallback xmlns="">
          <p:pic>
            <p:nvPicPr>
              <p:cNvPr id="28" name="Freihand 27">
                <a:extLst>
                  <a:ext uri="{FF2B5EF4-FFF2-40B4-BE49-F238E27FC236}">
                    <a16:creationId xmlns:a16="http://schemas.microsoft.com/office/drawing/2014/main" id="{1D513421-2415-408D-B93F-6718728CEFC1}"/>
                  </a:ext>
                </a:extLst>
              </p:cNvPr>
              <p:cNvPicPr/>
              <p:nvPr/>
            </p:nvPicPr>
            <p:blipFill>
              <a:blip r:embed="rId11"/>
              <a:stretch>
                <a:fillRect/>
              </a:stretch>
            </p:blipFill>
            <p:spPr>
              <a:xfrm>
                <a:off x="10512813" y="2434387"/>
                <a:ext cx="1479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Freihand 28">
                <a:extLst>
                  <a:ext uri="{FF2B5EF4-FFF2-40B4-BE49-F238E27FC236}">
                    <a16:creationId xmlns:a16="http://schemas.microsoft.com/office/drawing/2014/main" id="{F2589B1B-0059-486E-8FE0-69370155A46C}"/>
                  </a:ext>
                </a:extLst>
              </p14:cNvPr>
              <p14:cNvContentPartPr/>
              <p14:nvPr/>
            </p14:nvContentPartPr>
            <p14:xfrm>
              <a:off x="8638653" y="1702147"/>
              <a:ext cx="1055880" cy="37080"/>
            </p14:xfrm>
          </p:contentPart>
        </mc:Choice>
        <mc:Fallback xmlns="">
          <p:pic>
            <p:nvPicPr>
              <p:cNvPr id="29" name="Freihand 28">
                <a:extLst>
                  <a:ext uri="{FF2B5EF4-FFF2-40B4-BE49-F238E27FC236}">
                    <a16:creationId xmlns:a16="http://schemas.microsoft.com/office/drawing/2014/main" id="{F2589B1B-0059-486E-8FE0-69370155A46C}"/>
                  </a:ext>
                </a:extLst>
              </p:cNvPr>
              <p:cNvPicPr/>
              <p:nvPr/>
            </p:nvPicPr>
            <p:blipFill>
              <a:blip r:embed="rId13"/>
              <a:stretch>
                <a:fillRect/>
              </a:stretch>
            </p:blipFill>
            <p:spPr>
              <a:xfrm>
                <a:off x="8634333" y="1697827"/>
                <a:ext cx="1064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 name="Freihand 44">
                <a:extLst>
                  <a:ext uri="{FF2B5EF4-FFF2-40B4-BE49-F238E27FC236}">
                    <a16:creationId xmlns:a16="http://schemas.microsoft.com/office/drawing/2014/main" id="{486D7517-B58A-4412-8019-304F27F5CB34}"/>
                  </a:ext>
                </a:extLst>
              </p14:cNvPr>
              <p14:cNvContentPartPr/>
              <p14:nvPr/>
            </p14:nvContentPartPr>
            <p14:xfrm>
              <a:off x="1943373" y="3867187"/>
              <a:ext cx="3415680" cy="123840"/>
            </p14:xfrm>
          </p:contentPart>
        </mc:Choice>
        <mc:Fallback xmlns="">
          <p:pic>
            <p:nvPicPr>
              <p:cNvPr id="45" name="Freihand 44">
                <a:extLst>
                  <a:ext uri="{FF2B5EF4-FFF2-40B4-BE49-F238E27FC236}">
                    <a16:creationId xmlns:a16="http://schemas.microsoft.com/office/drawing/2014/main" id="{486D7517-B58A-4412-8019-304F27F5CB34}"/>
                  </a:ext>
                </a:extLst>
              </p:cNvPr>
              <p:cNvPicPr/>
              <p:nvPr/>
            </p:nvPicPr>
            <p:blipFill>
              <a:blip r:embed="rId15"/>
              <a:stretch>
                <a:fillRect/>
              </a:stretch>
            </p:blipFill>
            <p:spPr>
              <a:xfrm>
                <a:off x="1939053" y="3862867"/>
                <a:ext cx="3424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6" name="Freihand 45">
                <a:extLst>
                  <a:ext uri="{FF2B5EF4-FFF2-40B4-BE49-F238E27FC236}">
                    <a16:creationId xmlns:a16="http://schemas.microsoft.com/office/drawing/2014/main" id="{CCAD2E32-E07C-45FD-A88C-85C079A424D8}"/>
                  </a:ext>
                </a:extLst>
              </p14:cNvPr>
              <p14:cNvContentPartPr/>
              <p14:nvPr/>
            </p14:nvContentPartPr>
            <p14:xfrm>
              <a:off x="4748133" y="4954747"/>
              <a:ext cx="2938680" cy="100080"/>
            </p14:xfrm>
          </p:contentPart>
        </mc:Choice>
        <mc:Fallback xmlns="">
          <p:pic>
            <p:nvPicPr>
              <p:cNvPr id="46" name="Freihand 45">
                <a:extLst>
                  <a:ext uri="{FF2B5EF4-FFF2-40B4-BE49-F238E27FC236}">
                    <a16:creationId xmlns:a16="http://schemas.microsoft.com/office/drawing/2014/main" id="{CCAD2E32-E07C-45FD-A88C-85C079A424D8}"/>
                  </a:ext>
                </a:extLst>
              </p:cNvPr>
              <p:cNvPicPr/>
              <p:nvPr/>
            </p:nvPicPr>
            <p:blipFill>
              <a:blip r:embed="rId17"/>
              <a:stretch>
                <a:fillRect/>
              </a:stretch>
            </p:blipFill>
            <p:spPr>
              <a:xfrm>
                <a:off x="4743813" y="4950427"/>
                <a:ext cx="2947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8" name="Freihand 87">
                <a:extLst>
                  <a:ext uri="{FF2B5EF4-FFF2-40B4-BE49-F238E27FC236}">
                    <a16:creationId xmlns:a16="http://schemas.microsoft.com/office/drawing/2014/main" id="{BE5E39BE-CFC7-461A-BF57-A35EAE38F04B}"/>
                  </a:ext>
                </a:extLst>
              </p14:cNvPr>
              <p14:cNvContentPartPr/>
              <p14:nvPr/>
            </p14:nvContentPartPr>
            <p14:xfrm>
              <a:off x="4715373" y="4837747"/>
              <a:ext cx="2758320" cy="257400"/>
            </p14:xfrm>
          </p:contentPart>
        </mc:Choice>
        <mc:Fallback xmlns="">
          <p:pic>
            <p:nvPicPr>
              <p:cNvPr id="88" name="Freihand 87">
                <a:extLst>
                  <a:ext uri="{FF2B5EF4-FFF2-40B4-BE49-F238E27FC236}">
                    <a16:creationId xmlns:a16="http://schemas.microsoft.com/office/drawing/2014/main" id="{BE5E39BE-CFC7-461A-BF57-A35EAE38F04B}"/>
                  </a:ext>
                </a:extLst>
              </p:cNvPr>
              <p:cNvPicPr/>
              <p:nvPr/>
            </p:nvPicPr>
            <p:blipFill>
              <a:blip r:embed="rId19"/>
              <a:stretch>
                <a:fillRect/>
              </a:stretch>
            </p:blipFill>
            <p:spPr>
              <a:xfrm>
                <a:off x="4711053" y="4833427"/>
                <a:ext cx="2766960" cy="266040"/>
              </a:xfrm>
              <a:prstGeom prst="rect">
                <a:avLst/>
              </a:prstGeom>
            </p:spPr>
          </p:pic>
        </mc:Fallback>
      </mc:AlternateContent>
      <p:grpSp>
        <p:nvGrpSpPr>
          <p:cNvPr id="116" name="Gruppieren 115">
            <a:extLst>
              <a:ext uri="{FF2B5EF4-FFF2-40B4-BE49-F238E27FC236}">
                <a16:creationId xmlns:a16="http://schemas.microsoft.com/office/drawing/2014/main" id="{86CAE7EC-E597-4DAE-8B1E-D4862324BF8B}"/>
              </a:ext>
            </a:extLst>
          </p:cNvPr>
          <p:cNvGrpSpPr/>
          <p:nvPr/>
        </p:nvGrpSpPr>
        <p:grpSpPr>
          <a:xfrm>
            <a:off x="8727213" y="1284907"/>
            <a:ext cx="3390480" cy="2559960"/>
            <a:chOff x="8727213" y="1284907"/>
            <a:chExt cx="3390480" cy="2559960"/>
          </a:xfrm>
        </p:grpSpPr>
        <mc:AlternateContent xmlns:mc="http://schemas.openxmlformats.org/markup-compatibility/2006" xmlns:p14="http://schemas.microsoft.com/office/powerpoint/2010/main">
          <mc:Choice Requires="p14">
            <p:contentPart p14:bwMode="auto" r:id="rId20">
              <p14:nvContentPartPr>
                <p14:cNvPr id="27" name="Freihand 26">
                  <a:extLst>
                    <a:ext uri="{FF2B5EF4-FFF2-40B4-BE49-F238E27FC236}">
                      <a16:creationId xmlns:a16="http://schemas.microsoft.com/office/drawing/2014/main" id="{0802621E-1E4F-42CE-950A-BB0B75839A6E}"/>
                    </a:ext>
                  </a:extLst>
                </p14:cNvPr>
                <p14:cNvContentPartPr/>
                <p14:nvPr/>
              </p14:nvContentPartPr>
              <p14:xfrm>
                <a:off x="10546293" y="2010667"/>
                <a:ext cx="114120" cy="192240"/>
              </p14:xfrm>
            </p:contentPart>
          </mc:Choice>
          <mc:Fallback xmlns="">
            <p:pic>
              <p:nvPicPr>
                <p:cNvPr id="27" name="Freihand 26">
                  <a:extLst>
                    <a:ext uri="{FF2B5EF4-FFF2-40B4-BE49-F238E27FC236}">
                      <a16:creationId xmlns:a16="http://schemas.microsoft.com/office/drawing/2014/main" id="{0802621E-1E4F-42CE-950A-BB0B75839A6E}"/>
                    </a:ext>
                  </a:extLst>
                </p:cNvPr>
                <p:cNvPicPr/>
                <p:nvPr/>
              </p:nvPicPr>
              <p:blipFill>
                <a:blip r:embed="rId21"/>
                <a:stretch>
                  <a:fillRect/>
                </a:stretch>
              </p:blipFill>
              <p:spPr>
                <a:xfrm>
                  <a:off x="10541973" y="2006347"/>
                  <a:ext cx="122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 name="Freihand 8">
                  <a:extLst>
                    <a:ext uri="{FF2B5EF4-FFF2-40B4-BE49-F238E27FC236}">
                      <a16:creationId xmlns:a16="http://schemas.microsoft.com/office/drawing/2014/main" id="{C92CA189-D6A8-4D48-B22B-5D556A23AE3C}"/>
                    </a:ext>
                  </a:extLst>
                </p14:cNvPr>
                <p14:cNvContentPartPr/>
                <p14:nvPr/>
              </p14:nvContentPartPr>
              <p14:xfrm>
                <a:off x="8727213" y="1449787"/>
                <a:ext cx="126720" cy="208800"/>
              </p14:xfrm>
            </p:contentPart>
          </mc:Choice>
          <mc:Fallback xmlns="">
            <p:pic>
              <p:nvPicPr>
                <p:cNvPr id="9" name="Freihand 8">
                  <a:extLst>
                    <a:ext uri="{FF2B5EF4-FFF2-40B4-BE49-F238E27FC236}">
                      <a16:creationId xmlns:a16="http://schemas.microsoft.com/office/drawing/2014/main" id="{C92CA189-D6A8-4D48-B22B-5D556A23AE3C}"/>
                    </a:ext>
                  </a:extLst>
                </p:cNvPr>
                <p:cNvPicPr/>
                <p:nvPr/>
              </p:nvPicPr>
              <p:blipFill>
                <a:blip r:embed="rId23"/>
                <a:stretch>
                  <a:fillRect/>
                </a:stretch>
              </p:blipFill>
              <p:spPr>
                <a:xfrm>
                  <a:off x="8722893" y="1445467"/>
                  <a:ext cx="1353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 name="Freihand 9">
                  <a:extLst>
                    <a:ext uri="{FF2B5EF4-FFF2-40B4-BE49-F238E27FC236}">
                      <a16:creationId xmlns:a16="http://schemas.microsoft.com/office/drawing/2014/main" id="{E2452855-B992-46C3-8B84-55AA99CBEB6E}"/>
                    </a:ext>
                  </a:extLst>
                </p14:cNvPr>
                <p14:cNvContentPartPr/>
                <p14:nvPr/>
              </p14:nvContentPartPr>
              <p14:xfrm>
                <a:off x="8887773" y="1457347"/>
                <a:ext cx="183240" cy="163080"/>
              </p14:xfrm>
            </p:contentPart>
          </mc:Choice>
          <mc:Fallback xmlns="">
            <p:pic>
              <p:nvPicPr>
                <p:cNvPr id="10" name="Freihand 9">
                  <a:extLst>
                    <a:ext uri="{FF2B5EF4-FFF2-40B4-BE49-F238E27FC236}">
                      <a16:creationId xmlns:a16="http://schemas.microsoft.com/office/drawing/2014/main" id="{E2452855-B992-46C3-8B84-55AA99CBEB6E}"/>
                    </a:ext>
                  </a:extLst>
                </p:cNvPr>
                <p:cNvPicPr/>
                <p:nvPr/>
              </p:nvPicPr>
              <p:blipFill>
                <a:blip r:embed="rId25"/>
                <a:stretch>
                  <a:fillRect/>
                </a:stretch>
              </p:blipFill>
              <p:spPr>
                <a:xfrm>
                  <a:off x="8883453" y="1453027"/>
                  <a:ext cx="191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Freihand 10">
                  <a:extLst>
                    <a:ext uri="{FF2B5EF4-FFF2-40B4-BE49-F238E27FC236}">
                      <a16:creationId xmlns:a16="http://schemas.microsoft.com/office/drawing/2014/main" id="{24B95A0F-0ACF-4DA7-B56F-74DCF5ACD18C}"/>
                    </a:ext>
                  </a:extLst>
                </p14:cNvPr>
                <p14:cNvContentPartPr/>
                <p14:nvPr/>
              </p14:nvContentPartPr>
              <p14:xfrm>
                <a:off x="9059133" y="1427827"/>
                <a:ext cx="122760" cy="152640"/>
              </p14:xfrm>
            </p:contentPart>
          </mc:Choice>
          <mc:Fallback xmlns="">
            <p:pic>
              <p:nvPicPr>
                <p:cNvPr id="11" name="Freihand 10">
                  <a:extLst>
                    <a:ext uri="{FF2B5EF4-FFF2-40B4-BE49-F238E27FC236}">
                      <a16:creationId xmlns:a16="http://schemas.microsoft.com/office/drawing/2014/main" id="{24B95A0F-0ACF-4DA7-B56F-74DCF5ACD18C}"/>
                    </a:ext>
                  </a:extLst>
                </p:cNvPr>
                <p:cNvPicPr/>
                <p:nvPr/>
              </p:nvPicPr>
              <p:blipFill>
                <a:blip r:embed="rId27"/>
                <a:stretch>
                  <a:fillRect/>
                </a:stretch>
              </p:blipFill>
              <p:spPr>
                <a:xfrm>
                  <a:off x="9054813" y="1423507"/>
                  <a:ext cx="131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 name="Freihand 11">
                  <a:extLst>
                    <a:ext uri="{FF2B5EF4-FFF2-40B4-BE49-F238E27FC236}">
                      <a16:creationId xmlns:a16="http://schemas.microsoft.com/office/drawing/2014/main" id="{5DBD4FAD-CC66-45F8-B1A7-A22180C8419A}"/>
                    </a:ext>
                  </a:extLst>
                </p14:cNvPr>
                <p14:cNvContentPartPr/>
                <p14:nvPr/>
              </p14:nvContentPartPr>
              <p14:xfrm>
                <a:off x="9191973" y="1412707"/>
                <a:ext cx="291600" cy="192960"/>
              </p14:xfrm>
            </p:contentPart>
          </mc:Choice>
          <mc:Fallback xmlns="">
            <p:pic>
              <p:nvPicPr>
                <p:cNvPr id="12" name="Freihand 11">
                  <a:extLst>
                    <a:ext uri="{FF2B5EF4-FFF2-40B4-BE49-F238E27FC236}">
                      <a16:creationId xmlns:a16="http://schemas.microsoft.com/office/drawing/2014/main" id="{5DBD4FAD-CC66-45F8-B1A7-A22180C8419A}"/>
                    </a:ext>
                  </a:extLst>
                </p:cNvPr>
                <p:cNvPicPr/>
                <p:nvPr/>
              </p:nvPicPr>
              <p:blipFill>
                <a:blip r:embed="rId29"/>
                <a:stretch>
                  <a:fillRect/>
                </a:stretch>
              </p:blipFill>
              <p:spPr>
                <a:xfrm>
                  <a:off x="9187653" y="1408387"/>
                  <a:ext cx="300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Freihand 13">
                  <a:extLst>
                    <a:ext uri="{FF2B5EF4-FFF2-40B4-BE49-F238E27FC236}">
                      <a16:creationId xmlns:a16="http://schemas.microsoft.com/office/drawing/2014/main" id="{A9574683-01F6-45F5-A519-42AF57DDF7AD}"/>
                    </a:ext>
                  </a:extLst>
                </p14:cNvPr>
                <p14:cNvContentPartPr/>
                <p14:nvPr/>
              </p14:nvContentPartPr>
              <p14:xfrm>
                <a:off x="9503013" y="1417027"/>
                <a:ext cx="205560" cy="182880"/>
              </p14:xfrm>
            </p:contentPart>
          </mc:Choice>
          <mc:Fallback xmlns="">
            <p:pic>
              <p:nvPicPr>
                <p:cNvPr id="14" name="Freihand 13">
                  <a:extLst>
                    <a:ext uri="{FF2B5EF4-FFF2-40B4-BE49-F238E27FC236}">
                      <a16:creationId xmlns:a16="http://schemas.microsoft.com/office/drawing/2014/main" id="{A9574683-01F6-45F5-A519-42AF57DDF7AD}"/>
                    </a:ext>
                  </a:extLst>
                </p:cNvPr>
                <p:cNvPicPr/>
                <p:nvPr/>
              </p:nvPicPr>
              <p:blipFill>
                <a:blip r:embed="rId31"/>
                <a:stretch>
                  <a:fillRect/>
                </a:stretch>
              </p:blipFill>
              <p:spPr>
                <a:xfrm>
                  <a:off x="9498693" y="1412707"/>
                  <a:ext cx="214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 name="Freihand 14">
                  <a:extLst>
                    <a:ext uri="{FF2B5EF4-FFF2-40B4-BE49-F238E27FC236}">
                      <a16:creationId xmlns:a16="http://schemas.microsoft.com/office/drawing/2014/main" id="{6B4180F9-9C89-4E86-99DF-177BF139EFF7}"/>
                    </a:ext>
                  </a:extLst>
                </p14:cNvPr>
                <p14:cNvContentPartPr/>
                <p14:nvPr/>
              </p14:nvContentPartPr>
              <p14:xfrm>
                <a:off x="9049413" y="1815547"/>
                <a:ext cx="126000" cy="173880"/>
              </p14:xfrm>
            </p:contentPart>
          </mc:Choice>
          <mc:Fallback xmlns="">
            <p:pic>
              <p:nvPicPr>
                <p:cNvPr id="15" name="Freihand 14">
                  <a:extLst>
                    <a:ext uri="{FF2B5EF4-FFF2-40B4-BE49-F238E27FC236}">
                      <a16:creationId xmlns:a16="http://schemas.microsoft.com/office/drawing/2014/main" id="{6B4180F9-9C89-4E86-99DF-177BF139EFF7}"/>
                    </a:ext>
                  </a:extLst>
                </p:cNvPr>
                <p:cNvPicPr/>
                <p:nvPr/>
              </p:nvPicPr>
              <p:blipFill>
                <a:blip r:embed="rId33"/>
                <a:stretch>
                  <a:fillRect/>
                </a:stretch>
              </p:blipFill>
              <p:spPr>
                <a:xfrm>
                  <a:off x="9045093" y="1811227"/>
                  <a:ext cx="134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DEB4C68B-3489-4372-9EE1-2BA4449A81FB}"/>
                    </a:ext>
                  </a:extLst>
                </p14:cNvPr>
                <p14:cNvContentPartPr/>
                <p14:nvPr/>
              </p14:nvContentPartPr>
              <p14:xfrm>
                <a:off x="10589133" y="1697107"/>
                <a:ext cx="138600" cy="163080"/>
              </p14:xfrm>
            </p:contentPart>
          </mc:Choice>
          <mc:Fallback xmlns="">
            <p:pic>
              <p:nvPicPr>
                <p:cNvPr id="26" name="Freihand 25">
                  <a:extLst>
                    <a:ext uri="{FF2B5EF4-FFF2-40B4-BE49-F238E27FC236}">
                      <a16:creationId xmlns:a16="http://schemas.microsoft.com/office/drawing/2014/main" id="{DEB4C68B-3489-4372-9EE1-2BA4449A81FB}"/>
                    </a:ext>
                  </a:extLst>
                </p:cNvPr>
                <p:cNvPicPr/>
                <p:nvPr/>
              </p:nvPicPr>
              <p:blipFill>
                <a:blip r:embed="rId35"/>
                <a:stretch>
                  <a:fillRect/>
                </a:stretch>
              </p:blipFill>
              <p:spPr>
                <a:xfrm>
                  <a:off x="10584813" y="1692787"/>
                  <a:ext cx="147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F8CCAB32-35C2-4934-A02B-AF86EC4D575E}"/>
                    </a:ext>
                  </a:extLst>
                </p14:cNvPr>
                <p14:cNvContentPartPr/>
                <p14:nvPr/>
              </p14:nvContentPartPr>
              <p14:xfrm>
                <a:off x="10291773" y="1350427"/>
                <a:ext cx="111600" cy="158040"/>
              </p14:xfrm>
            </p:contentPart>
          </mc:Choice>
          <mc:Fallback xmlns="">
            <p:pic>
              <p:nvPicPr>
                <p:cNvPr id="19" name="Freihand 18">
                  <a:extLst>
                    <a:ext uri="{FF2B5EF4-FFF2-40B4-BE49-F238E27FC236}">
                      <a16:creationId xmlns:a16="http://schemas.microsoft.com/office/drawing/2014/main" id="{F8CCAB32-35C2-4934-A02B-AF86EC4D575E}"/>
                    </a:ext>
                  </a:extLst>
                </p:cNvPr>
                <p:cNvPicPr/>
                <p:nvPr/>
              </p:nvPicPr>
              <p:blipFill>
                <a:blip r:embed="rId37"/>
                <a:stretch>
                  <a:fillRect/>
                </a:stretch>
              </p:blipFill>
              <p:spPr>
                <a:xfrm>
                  <a:off x="10287453" y="1346107"/>
                  <a:ext cx="120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Freihand 19">
                  <a:extLst>
                    <a:ext uri="{FF2B5EF4-FFF2-40B4-BE49-F238E27FC236}">
                      <a16:creationId xmlns:a16="http://schemas.microsoft.com/office/drawing/2014/main" id="{DF5FDBD4-DB3B-45AC-9A76-5C4CD802ED7C}"/>
                    </a:ext>
                  </a:extLst>
                </p14:cNvPr>
                <p14:cNvContentPartPr/>
                <p14:nvPr/>
              </p14:nvContentPartPr>
              <p14:xfrm>
                <a:off x="10452333" y="1307947"/>
                <a:ext cx="99720" cy="178560"/>
              </p14:xfrm>
            </p:contentPart>
          </mc:Choice>
          <mc:Fallback xmlns="">
            <p:pic>
              <p:nvPicPr>
                <p:cNvPr id="20" name="Freihand 19">
                  <a:extLst>
                    <a:ext uri="{FF2B5EF4-FFF2-40B4-BE49-F238E27FC236}">
                      <a16:creationId xmlns:a16="http://schemas.microsoft.com/office/drawing/2014/main" id="{DF5FDBD4-DB3B-45AC-9A76-5C4CD802ED7C}"/>
                    </a:ext>
                  </a:extLst>
                </p:cNvPr>
                <p:cNvPicPr/>
                <p:nvPr/>
              </p:nvPicPr>
              <p:blipFill>
                <a:blip r:embed="rId39"/>
                <a:stretch>
                  <a:fillRect/>
                </a:stretch>
              </p:blipFill>
              <p:spPr>
                <a:xfrm>
                  <a:off x="10448013" y="1303627"/>
                  <a:ext cx="108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D419227D-FAD3-4709-98FB-EE3AE2565BB6}"/>
                    </a:ext>
                  </a:extLst>
                </p14:cNvPr>
                <p14:cNvContentPartPr/>
                <p14:nvPr/>
              </p14:nvContentPartPr>
              <p14:xfrm>
                <a:off x="10581573" y="1387507"/>
                <a:ext cx="149760" cy="90360"/>
              </p14:xfrm>
            </p:contentPart>
          </mc:Choice>
          <mc:Fallback xmlns="">
            <p:pic>
              <p:nvPicPr>
                <p:cNvPr id="21" name="Freihand 20">
                  <a:extLst>
                    <a:ext uri="{FF2B5EF4-FFF2-40B4-BE49-F238E27FC236}">
                      <a16:creationId xmlns:a16="http://schemas.microsoft.com/office/drawing/2014/main" id="{D419227D-FAD3-4709-98FB-EE3AE2565BB6}"/>
                    </a:ext>
                  </a:extLst>
                </p:cNvPr>
                <p:cNvPicPr/>
                <p:nvPr/>
              </p:nvPicPr>
              <p:blipFill>
                <a:blip r:embed="rId41"/>
                <a:stretch>
                  <a:fillRect/>
                </a:stretch>
              </p:blipFill>
              <p:spPr>
                <a:xfrm>
                  <a:off x="10577253" y="1383187"/>
                  <a:ext cx="158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Freihand 22">
                  <a:extLst>
                    <a:ext uri="{FF2B5EF4-FFF2-40B4-BE49-F238E27FC236}">
                      <a16:creationId xmlns:a16="http://schemas.microsoft.com/office/drawing/2014/main" id="{7A0318E6-CC5C-406A-BF8E-E947AF7FD989}"/>
                    </a:ext>
                  </a:extLst>
                </p14:cNvPr>
                <p14:cNvContentPartPr/>
                <p14:nvPr/>
              </p14:nvContentPartPr>
              <p14:xfrm>
                <a:off x="10714413" y="1289587"/>
                <a:ext cx="126000" cy="170640"/>
              </p14:xfrm>
            </p:contentPart>
          </mc:Choice>
          <mc:Fallback xmlns="">
            <p:pic>
              <p:nvPicPr>
                <p:cNvPr id="23" name="Freihand 22">
                  <a:extLst>
                    <a:ext uri="{FF2B5EF4-FFF2-40B4-BE49-F238E27FC236}">
                      <a16:creationId xmlns:a16="http://schemas.microsoft.com/office/drawing/2014/main" id="{7A0318E6-CC5C-406A-BF8E-E947AF7FD989}"/>
                    </a:ext>
                  </a:extLst>
                </p:cNvPr>
                <p:cNvPicPr/>
                <p:nvPr/>
              </p:nvPicPr>
              <p:blipFill>
                <a:blip r:embed="rId43"/>
                <a:stretch>
                  <a:fillRect/>
                </a:stretch>
              </p:blipFill>
              <p:spPr>
                <a:xfrm>
                  <a:off x="10710093" y="1285267"/>
                  <a:ext cx="134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Freihand 23">
                  <a:extLst>
                    <a:ext uri="{FF2B5EF4-FFF2-40B4-BE49-F238E27FC236}">
                      <a16:creationId xmlns:a16="http://schemas.microsoft.com/office/drawing/2014/main" id="{48CD745B-D470-4932-B082-09EBC1F22F1E}"/>
                    </a:ext>
                  </a:extLst>
                </p14:cNvPr>
                <p14:cNvContentPartPr/>
                <p14:nvPr/>
              </p14:nvContentPartPr>
              <p14:xfrm>
                <a:off x="10842573" y="1284907"/>
                <a:ext cx="358560" cy="169200"/>
              </p14:xfrm>
            </p:contentPart>
          </mc:Choice>
          <mc:Fallback xmlns="">
            <p:pic>
              <p:nvPicPr>
                <p:cNvPr id="24" name="Freihand 23">
                  <a:extLst>
                    <a:ext uri="{FF2B5EF4-FFF2-40B4-BE49-F238E27FC236}">
                      <a16:creationId xmlns:a16="http://schemas.microsoft.com/office/drawing/2014/main" id="{48CD745B-D470-4932-B082-09EBC1F22F1E}"/>
                    </a:ext>
                  </a:extLst>
                </p:cNvPr>
                <p:cNvPicPr/>
                <p:nvPr/>
              </p:nvPicPr>
              <p:blipFill>
                <a:blip r:embed="rId45"/>
                <a:stretch>
                  <a:fillRect/>
                </a:stretch>
              </p:blipFill>
              <p:spPr>
                <a:xfrm>
                  <a:off x="10838253" y="1280587"/>
                  <a:ext cx="3672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C50503A0-05F5-45D7-B420-8EF60E9AB9DF}"/>
                    </a:ext>
                  </a:extLst>
                </p14:cNvPr>
                <p14:cNvContentPartPr/>
                <p14:nvPr/>
              </p14:nvContentPartPr>
              <p14:xfrm>
                <a:off x="11198613" y="1329187"/>
                <a:ext cx="12960" cy="112320"/>
              </p14:xfrm>
            </p:contentPart>
          </mc:Choice>
          <mc:Fallback xmlns="">
            <p:pic>
              <p:nvPicPr>
                <p:cNvPr id="31" name="Freihand 30">
                  <a:extLst>
                    <a:ext uri="{FF2B5EF4-FFF2-40B4-BE49-F238E27FC236}">
                      <a16:creationId xmlns:a16="http://schemas.microsoft.com/office/drawing/2014/main" id="{C50503A0-05F5-45D7-B420-8EF60E9AB9DF}"/>
                    </a:ext>
                  </a:extLst>
                </p:cNvPr>
                <p:cNvPicPr/>
                <p:nvPr/>
              </p:nvPicPr>
              <p:blipFill>
                <a:blip r:embed="rId47"/>
                <a:stretch>
                  <a:fillRect/>
                </a:stretch>
              </p:blipFill>
              <p:spPr>
                <a:xfrm>
                  <a:off x="11194293" y="1324867"/>
                  <a:ext cx="21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2E70E937-F6C0-4303-9ADD-06E25DB22DC8}"/>
                    </a:ext>
                  </a:extLst>
                </p14:cNvPr>
                <p14:cNvContentPartPr/>
                <p14:nvPr/>
              </p14:nvContentPartPr>
              <p14:xfrm>
                <a:off x="11158653" y="1310107"/>
                <a:ext cx="108720" cy="168120"/>
              </p14:xfrm>
            </p:contentPart>
          </mc:Choice>
          <mc:Fallback xmlns="">
            <p:pic>
              <p:nvPicPr>
                <p:cNvPr id="32" name="Freihand 31">
                  <a:extLst>
                    <a:ext uri="{FF2B5EF4-FFF2-40B4-BE49-F238E27FC236}">
                      <a16:creationId xmlns:a16="http://schemas.microsoft.com/office/drawing/2014/main" id="{2E70E937-F6C0-4303-9ADD-06E25DB22DC8}"/>
                    </a:ext>
                  </a:extLst>
                </p:cNvPr>
                <p:cNvPicPr/>
                <p:nvPr/>
              </p:nvPicPr>
              <p:blipFill>
                <a:blip r:embed="rId49"/>
                <a:stretch>
                  <a:fillRect/>
                </a:stretch>
              </p:blipFill>
              <p:spPr>
                <a:xfrm>
                  <a:off x="11154333" y="1305787"/>
                  <a:ext cx="117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AB4DF0F3-B792-4BEF-9A49-F95C07BD250A}"/>
                    </a:ext>
                  </a:extLst>
                </p14:cNvPr>
                <p14:cNvContentPartPr/>
                <p14:nvPr/>
              </p14:nvContentPartPr>
              <p14:xfrm>
                <a:off x="10346853" y="1538347"/>
                <a:ext cx="827280" cy="62280"/>
              </p14:xfrm>
            </p:contentPart>
          </mc:Choice>
          <mc:Fallback xmlns="">
            <p:pic>
              <p:nvPicPr>
                <p:cNvPr id="34" name="Freihand 33">
                  <a:extLst>
                    <a:ext uri="{FF2B5EF4-FFF2-40B4-BE49-F238E27FC236}">
                      <a16:creationId xmlns:a16="http://schemas.microsoft.com/office/drawing/2014/main" id="{AB4DF0F3-B792-4BEF-9A49-F95C07BD250A}"/>
                    </a:ext>
                  </a:extLst>
                </p:cNvPr>
                <p:cNvPicPr/>
                <p:nvPr/>
              </p:nvPicPr>
              <p:blipFill>
                <a:blip r:embed="rId51"/>
                <a:stretch>
                  <a:fillRect/>
                </a:stretch>
              </p:blipFill>
              <p:spPr>
                <a:xfrm>
                  <a:off x="10342533" y="1534027"/>
                  <a:ext cx="835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4E796907-8FF4-4D1E-8571-C122A43DFF0C}"/>
                    </a:ext>
                  </a:extLst>
                </p14:cNvPr>
                <p14:cNvContentPartPr/>
                <p14:nvPr/>
              </p14:nvContentPartPr>
              <p14:xfrm>
                <a:off x="11425773" y="1347907"/>
                <a:ext cx="75240" cy="131040"/>
              </p14:xfrm>
            </p:contentPart>
          </mc:Choice>
          <mc:Fallback xmlns="">
            <p:pic>
              <p:nvPicPr>
                <p:cNvPr id="35" name="Freihand 34">
                  <a:extLst>
                    <a:ext uri="{FF2B5EF4-FFF2-40B4-BE49-F238E27FC236}">
                      <a16:creationId xmlns:a16="http://schemas.microsoft.com/office/drawing/2014/main" id="{4E796907-8FF4-4D1E-8571-C122A43DFF0C}"/>
                    </a:ext>
                  </a:extLst>
                </p:cNvPr>
                <p:cNvPicPr/>
                <p:nvPr/>
              </p:nvPicPr>
              <p:blipFill>
                <a:blip r:embed="rId53"/>
                <a:stretch>
                  <a:fillRect/>
                </a:stretch>
              </p:blipFill>
              <p:spPr>
                <a:xfrm>
                  <a:off x="11421453" y="1343587"/>
                  <a:ext cx="83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FECA5891-7FC8-46C4-B806-9C51D492CAFC}"/>
                    </a:ext>
                  </a:extLst>
                </p14:cNvPr>
                <p14:cNvContentPartPr/>
                <p14:nvPr/>
              </p14:nvContentPartPr>
              <p14:xfrm>
                <a:off x="11529813" y="1318747"/>
                <a:ext cx="200520" cy="140400"/>
              </p14:xfrm>
            </p:contentPart>
          </mc:Choice>
          <mc:Fallback xmlns="">
            <p:pic>
              <p:nvPicPr>
                <p:cNvPr id="36" name="Freihand 35">
                  <a:extLst>
                    <a:ext uri="{FF2B5EF4-FFF2-40B4-BE49-F238E27FC236}">
                      <a16:creationId xmlns:a16="http://schemas.microsoft.com/office/drawing/2014/main" id="{FECA5891-7FC8-46C4-B806-9C51D492CAFC}"/>
                    </a:ext>
                  </a:extLst>
                </p:cNvPr>
                <p:cNvPicPr/>
                <p:nvPr/>
              </p:nvPicPr>
              <p:blipFill>
                <a:blip r:embed="rId55"/>
                <a:stretch>
                  <a:fillRect/>
                </a:stretch>
              </p:blipFill>
              <p:spPr>
                <a:xfrm>
                  <a:off x="11525493" y="1314427"/>
                  <a:ext cx="209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E62B16C4-B253-4FFB-96F3-2195C0D41AC9}"/>
                    </a:ext>
                  </a:extLst>
                </p14:cNvPr>
                <p14:cNvContentPartPr/>
                <p14:nvPr/>
              </p14:nvContentPartPr>
              <p14:xfrm>
                <a:off x="11723133" y="1291747"/>
                <a:ext cx="216000" cy="156960"/>
              </p14:xfrm>
            </p:contentPart>
          </mc:Choice>
          <mc:Fallback xmlns="">
            <p:pic>
              <p:nvPicPr>
                <p:cNvPr id="37" name="Freihand 36">
                  <a:extLst>
                    <a:ext uri="{FF2B5EF4-FFF2-40B4-BE49-F238E27FC236}">
                      <a16:creationId xmlns:a16="http://schemas.microsoft.com/office/drawing/2014/main" id="{E62B16C4-B253-4FFB-96F3-2195C0D41AC9}"/>
                    </a:ext>
                  </a:extLst>
                </p:cNvPr>
                <p:cNvPicPr/>
                <p:nvPr/>
              </p:nvPicPr>
              <p:blipFill>
                <a:blip r:embed="rId57"/>
                <a:stretch>
                  <a:fillRect/>
                </a:stretch>
              </p:blipFill>
              <p:spPr>
                <a:xfrm>
                  <a:off x="11718813" y="1287427"/>
                  <a:ext cx="224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3915A849-D560-4CCA-B4A3-99EAFF5332CA}"/>
                    </a:ext>
                  </a:extLst>
                </p14:cNvPr>
                <p14:cNvContentPartPr/>
                <p14:nvPr/>
              </p14:nvContentPartPr>
              <p14:xfrm>
                <a:off x="11949213" y="1306867"/>
                <a:ext cx="89280" cy="104040"/>
              </p14:xfrm>
            </p:contentPart>
          </mc:Choice>
          <mc:Fallback xmlns="">
            <p:pic>
              <p:nvPicPr>
                <p:cNvPr id="38" name="Freihand 37">
                  <a:extLst>
                    <a:ext uri="{FF2B5EF4-FFF2-40B4-BE49-F238E27FC236}">
                      <a16:creationId xmlns:a16="http://schemas.microsoft.com/office/drawing/2014/main" id="{3915A849-D560-4CCA-B4A3-99EAFF5332CA}"/>
                    </a:ext>
                  </a:extLst>
                </p:cNvPr>
                <p:cNvPicPr/>
                <p:nvPr/>
              </p:nvPicPr>
              <p:blipFill>
                <a:blip r:embed="rId59"/>
                <a:stretch>
                  <a:fillRect/>
                </a:stretch>
              </p:blipFill>
              <p:spPr>
                <a:xfrm>
                  <a:off x="11944893" y="1302547"/>
                  <a:ext cx="97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0A5AF1E0-7506-4155-8082-81B18CA4FE97}"/>
                    </a:ext>
                  </a:extLst>
                </p14:cNvPr>
                <p14:cNvContentPartPr/>
                <p14:nvPr/>
              </p14:nvContentPartPr>
              <p14:xfrm>
                <a:off x="11331813" y="1559587"/>
                <a:ext cx="693360" cy="29160"/>
              </p14:xfrm>
            </p:contentPart>
          </mc:Choice>
          <mc:Fallback xmlns="">
            <p:pic>
              <p:nvPicPr>
                <p:cNvPr id="39" name="Freihand 38">
                  <a:extLst>
                    <a:ext uri="{FF2B5EF4-FFF2-40B4-BE49-F238E27FC236}">
                      <a16:creationId xmlns:a16="http://schemas.microsoft.com/office/drawing/2014/main" id="{0A5AF1E0-7506-4155-8082-81B18CA4FE97}"/>
                    </a:ext>
                  </a:extLst>
                </p:cNvPr>
                <p:cNvPicPr/>
                <p:nvPr/>
              </p:nvPicPr>
              <p:blipFill>
                <a:blip r:embed="rId61"/>
                <a:stretch>
                  <a:fillRect/>
                </a:stretch>
              </p:blipFill>
              <p:spPr>
                <a:xfrm>
                  <a:off x="11327493" y="1555267"/>
                  <a:ext cx="702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3E2454A2-2F43-424D-835B-796EC69094B2}"/>
                    </a:ext>
                  </a:extLst>
                </p14:cNvPr>
                <p14:cNvContentPartPr/>
                <p14:nvPr/>
              </p14:nvContentPartPr>
              <p14:xfrm>
                <a:off x="11490573" y="1666147"/>
                <a:ext cx="165960" cy="183600"/>
              </p14:xfrm>
            </p:contentPart>
          </mc:Choice>
          <mc:Fallback xmlns="">
            <p:pic>
              <p:nvPicPr>
                <p:cNvPr id="41" name="Freihand 40">
                  <a:extLst>
                    <a:ext uri="{FF2B5EF4-FFF2-40B4-BE49-F238E27FC236}">
                      <a16:creationId xmlns:a16="http://schemas.microsoft.com/office/drawing/2014/main" id="{3E2454A2-2F43-424D-835B-796EC69094B2}"/>
                    </a:ext>
                  </a:extLst>
                </p:cNvPr>
                <p:cNvPicPr/>
                <p:nvPr/>
              </p:nvPicPr>
              <p:blipFill>
                <a:blip r:embed="rId63"/>
                <a:stretch>
                  <a:fillRect/>
                </a:stretch>
              </p:blipFill>
              <p:spPr>
                <a:xfrm>
                  <a:off x="11486253" y="1661827"/>
                  <a:ext cx="1746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 name="Freihand 15">
                  <a:extLst>
                    <a:ext uri="{FF2B5EF4-FFF2-40B4-BE49-F238E27FC236}">
                      <a16:creationId xmlns:a16="http://schemas.microsoft.com/office/drawing/2014/main" id="{3E5EF08E-9ADD-4654-8B1D-CF2451DEF936}"/>
                    </a:ext>
                  </a:extLst>
                </p14:cNvPr>
                <p14:cNvContentPartPr/>
                <p14:nvPr/>
              </p14:nvContentPartPr>
              <p14:xfrm>
                <a:off x="9082893" y="2137387"/>
                <a:ext cx="134640" cy="152280"/>
              </p14:xfrm>
            </p:contentPart>
          </mc:Choice>
          <mc:Fallback xmlns="">
            <p:pic>
              <p:nvPicPr>
                <p:cNvPr id="16" name="Freihand 15">
                  <a:extLst>
                    <a:ext uri="{FF2B5EF4-FFF2-40B4-BE49-F238E27FC236}">
                      <a16:creationId xmlns:a16="http://schemas.microsoft.com/office/drawing/2014/main" id="{3E5EF08E-9ADD-4654-8B1D-CF2451DEF936}"/>
                    </a:ext>
                  </a:extLst>
                </p:cNvPr>
                <p:cNvPicPr/>
                <p:nvPr/>
              </p:nvPicPr>
              <p:blipFill>
                <a:blip r:embed="rId65"/>
                <a:stretch>
                  <a:fillRect/>
                </a:stretch>
              </p:blipFill>
              <p:spPr>
                <a:xfrm>
                  <a:off x="9078573" y="2133067"/>
                  <a:ext cx="143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7" name="Freihand 16">
                  <a:extLst>
                    <a:ext uri="{FF2B5EF4-FFF2-40B4-BE49-F238E27FC236}">
                      <a16:creationId xmlns:a16="http://schemas.microsoft.com/office/drawing/2014/main" id="{C879D6C9-3D95-420B-9DF7-14EA93CB15EF}"/>
                    </a:ext>
                  </a:extLst>
                </p14:cNvPr>
                <p14:cNvContentPartPr/>
                <p14:nvPr/>
              </p14:nvContentPartPr>
              <p14:xfrm>
                <a:off x="9096213" y="2440147"/>
                <a:ext cx="100800" cy="197640"/>
              </p14:xfrm>
            </p:contentPart>
          </mc:Choice>
          <mc:Fallback xmlns="">
            <p:pic>
              <p:nvPicPr>
                <p:cNvPr id="17" name="Freihand 16">
                  <a:extLst>
                    <a:ext uri="{FF2B5EF4-FFF2-40B4-BE49-F238E27FC236}">
                      <a16:creationId xmlns:a16="http://schemas.microsoft.com/office/drawing/2014/main" id="{C879D6C9-3D95-420B-9DF7-14EA93CB15EF}"/>
                    </a:ext>
                  </a:extLst>
                </p:cNvPr>
                <p:cNvPicPr/>
                <p:nvPr/>
              </p:nvPicPr>
              <p:blipFill>
                <a:blip r:embed="rId67"/>
                <a:stretch>
                  <a:fillRect/>
                </a:stretch>
              </p:blipFill>
              <p:spPr>
                <a:xfrm>
                  <a:off x="9091893" y="2435827"/>
                  <a:ext cx="1094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Freihand 46">
                  <a:extLst>
                    <a:ext uri="{FF2B5EF4-FFF2-40B4-BE49-F238E27FC236}">
                      <a16:creationId xmlns:a16="http://schemas.microsoft.com/office/drawing/2014/main" id="{9393BD28-B6F4-42B5-A284-858FCA3A5033}"/>
                    </a:ext>
                  </a:extLst>
                </p14:cNvPr>
                <p14:cNvContentPartPr/>
                <p14:nvPr/>
              </p14:nvContentPartPr>
              <p14:xfrm>
                <a:off x="8794893" y="2888347"/>
                <a:ext cx="134640" cy="132840"/>
              </p14:xfrm>
            </p:contentPart>
          </mc:Choice>
          <mc:Fallback xmlns="">
            <p:pic>
              <p:nvPicPr>
                <p:cNvPr id="47" name="Freihand 46">
                  <a:extLst>
                    <a:ext uri="{FF2B5EF4-FFF2-40B4-BE49-F238E27FC236}">
                      <a16:creationId xmlns:a16="http://schemas.microsoft.com/office/drawing/2014/main" id="{9393BD28-B6F4-42B5-A284-858FCA3A5033}"/>
                    </a:ext>
                  </a:extLst>
                </p:cNvPr>
                <p:cNvPicPr/>
                <p:nvPr/>
              </p:nvPicPr>
              <p:blipFill>
                <a:blip r:embed="rId69"/>
                <a:stretch>
                  <a:fillRect/>
                </a:stretch>
              </p:blipFill>
              <p:spPr>
                <a:xfrm>
                  <a:off x="8790573" y="2884027"/>
                  <a:ext cx="143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DEA1A9DB-882F-438A-95BA-443090C656BB}"/>
                    </a:ext>
                  </a:extLst>
                </p14:cNvPr>
                <p14:cNvContentPartPr/>
                <p14:nvPr/>
              </p14:nvContentPartPr>
              <p14:xfrm>
                <a:off x="8955453" y="2908507"/>
                <a:ext cx="99720" cy="105480"/>
              </p14:xfrm>
            </p:contentPart>
          </mc:Choice>
          <mc:Fallback xmlns="">
            <p:pic>
              <p:nvPicPr>
                <p:cNvPr id="48" name="Freihand 47">
                  <a:extLst>
                    <a:ext uri="{FF2B5EF4-FFF2-40B4-BE49-F238E27FC236}">
                      <a16:creationId xmlns:a16="http://schemas.microsoft.com/office/drawing/2014/main" id="{DEA1A9DB-882F-438A-95BA-443090C656BB}"/>
                    </a:ext>
                  </a:extLst>
                </p:cNvPr>
                <p:cNvPicPr/>
                <p:nvPr/>
              </p:nvPicPr>
              <p:blipFill>
                <a:blip r:embed="rId71"/>
                <a:stretch>
                  <a:fillRect/>
                </a:stretch>
              </p:blipFill>
              <p:spPr>
                <a:xfrm>
                  <a:off x="8951133" y="2904187"/>
                  <a:ext cx="108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Freihand 49">
                  <a:extLst>
                    <a:ext uri="{FF2B5EF4-FFF2-40B4-BE49-F238E27FC236}">
                      <a16:creationId xmlns:a16="http://schemas.microsoft.com/office/drawing/2014/main" id="{23A3D10E-66BF-416C-8F3C-C83F37D977D5}"/>
                    </a:ext>
                  </a:extLst>
                </p14:cNvPr>
                <p14:cNvContentPartPr/>
                <p14:nvPr/>
              </p14:nvContentPartPr>
              <p14:xfrm>
                <a:off x="9128973" y="2927227"/>
                <a:ext cx="94680" cy="12960"/>
              </p14:xfrm>
            </p:contentPart>
          </mc:Choice>
          <mc:Fallback xmlns="">
            <p:pic>
              <p:nvPicPr>
                <p:cNvPr id="50" name="Freihand 49">
                  <a:extLst>
                    <a:ext uri="{FF2B5EF4-FFF2-40B4-BE49-F238E27FC236}">
                      <a16:creationId xmlns:a16="http://schemas.microsoft.com/office/drawing/2014/main" id="{23A3D10E-66BF-416C-8F3C-C83F37D977D5}"/>
                    </a:ext>
                  </a:extLst>
                </p:cNvPr>
                <p:cNvPicPr/>
                <p:nvPr/>
              </p:nvPicPr>
              <p:blipFill>
                <a:blip r:embed="rId73"/>
                <a:stretch>
                  <a:fillRect/>
                </a:stretch>
              </p:blipFill>
              <p:spPr>
                <a:xfrm>
                  <a:off x="9124653" y="2922907"/>
                  <a:ext cx="103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Freihand 50">
                  <a:extLst>
                    <a:ext uri="{FF2B5EF4-FFF2-40B4-BE49-F238E27FC236}">
                      <a16:creationId xmlns:a16="http://schemas.microsoft.com/office/drawing/2014/main" id="{BC932C85-5811-4413-96CA-89428834E1D9}"/>
                    </a:ext>
                  </a:extLst>
                </p14:cNvPr>
                <p14:cNvContentPartPr/>
                <p14:nvPr/>
              </p14:nvContentPartPr>
              <p14:xfrm>
                <a:off x="9129693" y="2959987"/>
                <a:ext cx="98280" cy="18720"/>
              </p14:xfrm>
            </p:contentPart>
          </mc:Choice>
          <mc:Fallback xmlns="">
            <p:pic>
              <p:nvPicPr>
                <p:cNvPr id="51" name="Freihand 50">
                  <a:extLst>
                    <a:ext uri="{FF2B5EF4-FFF2-40B4-BE49-F238E27FC236}">
                      <a16:creationId xmlns:a16="http://schemas.microsoft.com/office/drawing/2014/main" id="{BC932C85-5811-4413-96CA-89428834E1D9}"/>
                    </a:ext>
                  </a:extLst>
                </p:cNvPr>
                <p:cNvPicPr/>
                <p:nvPr/>
              </p:nvPicPr>
              <p:blipFill>
                <a:blip r:embed="rId75"/>
                <a:stretch>
                  <a:fillRect/>
                </a:stretch>
              </p:blipFill>
              <p:spPr>
                <a:xfrm>
                  <a:off x="9125373" y="2955667"/>
                  <a:ext cx="106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Freihand 51">
                  <a:extLst>
                    <a:ext uri="{FF2B5EF4-FFF2-40B4-BE49-F238E27FC236}">
                      <a16:creationId xmlns:a16="http://schemas.microsoft.com/office/drawing/2014/main" id="{8798578D-1F70-4899-AA22-10B630DE24C0}"/>
                    </a:ext>
                  </a:extLst>
                </p14:cNvPr>
                <p14:cNvContentPartPr/>
                <p14:nvPr/>
              </p14:nvContentPartPr>
              <p14:xfrm>
                <a:off x="9268653" y="2886907"/>
                <a:ext cx="86400" cy="105120"/>
              </p14:xfrm>
            </p:contentPart>
          </mc:Choice>
          <mc:Fallback xmlns="">
            <p:pic>
              <p:nvPicPr>
                <p:cNvPr id="52" name="Freihand 51">
                  <a:extLst>
                    <a:ext uri="{FF2B5EF4-FFF2-40B4-BE49-F238E27FC236}">
                      <a16:creationId xmlns:a16="http://schemas.microsoft.com/office/drawing/2014/main" id="{8798578D-1F70-4899-AA22-10B630DE24C0}"/>
                    </a:ext>
                  </a:extLst>
                </p:cNvPr>
                <p:cNvPicPr/>
                <p:nvPr/>
              </p:nvPicPr>
              <p:blipFill>
                <a:blip r:embed="rId77"/>
                <a:stretch>
                  <a:fillRect/>
                </a:stretch>
              </p:blipFill>
              <p:spPr>
                <a:xfrm>
                  <a:off x="9264333" y="2882587"/>
                  <a:ext cx="95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51324BCE-9F7B-49E9-BF01-7DF3DEBF37B0}"/>
                    </a:ext>
                  </a:extLst>
                </p14:cNvPr>
                <p14:cNvContentPartPr/>
                <p14:nvPr/>
              </p14:nvContentPartPr>
              <p14:xfrm>
                <a:off x="9384573" y="2863867"/>
                <a:ext cx="123840" cy="129960"/>
              </p14:xfrm>
            </p:contentPart>
          </mc:Choice>
          <mc:Fallback xmlns="">
            <p:pic>
              <p:nvPicPr>
                <p:cNvPr id="53" name="Freihand 52">
                  <a:extLst>
                    <a:ext uri="{FF2B5EF4-FFF2-40B4-BE49-F238E27FC236}">
                      <a16:creationId xmlns:a16="http://schemas.microsoft.com/office/drawing/2014/main" id="{51324BCE-9F7B-49E9-BF01-7DF3DEBF37B0}"/>
                    </a:ext>
                  </a:extLst>
                </p:cNvPr>
                <p:cNvPicPr/>
                <p:nvPr/>
              </p:nvPicPr>
              <p:blipFill>
                <a:blip r:embed="rId79"/>
                <a:stretch>
                  <a:fillRect/>
                </a:stretch>
              </p:blipFill>
              <p:spPr>
                <a:xfrm>
                  <a:off x="9380253" y="2859547"/>
                  <a:ext cx="132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9F89F6D0-E1A3-46DD-99C6-0F02CF0B40ED}"/>
                    </a:ext>
                  </a:extLst>
                </p14:cNvPr>
                <p14:cNvContentPartPr/>
                <p14:nvPr/>
              </p14:nvContentPartPr>
              <p14:xfrm>
                <a:off x="9512013" y="2862067"/>
                <a:ext cx="71640" cy="94680"/>
              </p14:xfrm>
            </p:contentPart>
          </mc:Choice>
          <mc:Fallback xmlns="">
            <p:pic>
              <p:nvPicPr>
                <p:cNvPr id="54" name="Freihand 53">
                  <a:extLst>
                    <a:ext uri="{FF2B5EF4-FFF2-40B4-BE49-F238E27FC236}">
                      <a16:creationId xmlns:a16="http://schemas.microsoft.com/office/drawing/2014/main" id="{9F89F6D0-E1A3-46DD-99C6-0F02CF0B40ED}"/>
                    </a:ext>
                  </a:extLst>
                </p:cNvPr>
                <p:cNvPicPr/>
                <p:nvPr/>
              </p:nvPicPr>
              <p:blipFill>
                <a:blip r:embed="rId81"/>
                <a:stretch>
                  <a:fillRect/>
                </a:stretch>
              </p:blipFill>
              <p:spPr>
                <a:xfrm>
                  <a:off x="9507693" y="2857747"/>
                  <a:ext cx="80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FEE6885D-B091-433A-9C49-C317BBA82471}"/>
                    </a:ext>
                  </a:extLst>
                </p14:cNvPr>
                <p14:cNvContentPartPr/>
                <p14:nvPr/>
              </p14:nvContentPartPr>
              <p14:xfrm>
                <a:off x="9630813" y="2866747"/>
                <a:ext cx="102240" cy="74880"/>
              </p14:xfrm>
            </p:contentPart>
          </mc:Choice>
          <mc:Fallback xmlns="">
            <p:pic>
              <p:nvPicPr>
                <p:cNvPr id="55" name="Freihand 54">
                  <a:extLst>
                    <a:ext uri="{FF2B5EF4-FFF2-40B4-BE49-F238E27FC236}">
                      <a16:creationId xmlns:a16="http://schemas.microsoft.com/office/drawing/2014/main" id="{FEE6885D-B091-433A-9C49-C317BBA82471}"/>
                    </a:ext>
                  </a:extLst>
                </p:cNvPr>
                <p:cNvPicPr/>
                <p:nvPr/>
              </p:nvPicPr>
              <p:blipFill>
                <a:blip r:embed="rId83"/>
                <a:stretch>
                  <a:fillRect/>
                </a:stretch>
              </p:blipFill>
              <p:spPr>
                <a:xfrm>
                  <a:off x="9626493" y="2862427"/>
                  <a:ext cx="110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B29431DA-4A3F-4061-B82C-77B70A147D96}"/>
                    </a:ext>
                  </a:extLst>
                </p14:cNvPr>
                <p14:cNvContentPartPr/>
                <p14:nvPr/>
              </p14:nvContentPartPr>
              <p14:xfrm>
                <a:off x="9603093" y="2891947"/>
                <a:ext cx="117360" cy="18720"/>
              </p14:xfrm>
            </p:contentPart>
          </mc:Choice>
          <mc:Fallback xmlns="">
            <p:pic>
              <p:nvPicPr>
                <p:cNvPr id="56" name="Freihand 55">
                  <a:extLst>
                    <a:ext uri="{FF2B5EF4-FFF2-40B4-BE49-F238E27FC236}">
                      <a16:creationId xmlns:a16="http://schemas.microsoft.com/office/drawing/2014/main" id="{B29431DA-4A3F-4061-B82C-77B70A147D96}"/>
                    </a:ext>
                  </a:extLst>
                </p:cNvPr>
                <p:cNvPicPr/>
                <p:nvPr/>
              </p:nvPicPr>
              <p:blipFill>
                <a:blip r:embed="rId85"/>
                <a:stretch>
                  <a:fillRect/>
                </a:stretch>
              </p:blipFill>
              <p:spPr>
                <a:xfrm>
                  <a:off x="9598773" y="2887627"/>
                  <a:ext cx="126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85E066DE-0BB8-4CDD-BE14-CBCEE6EFCCB5}"/>
                    </a:ext>
                  </a:extLst>
                </p14:cNvPr>
                <p14:cNvContentPartPr/>
                <p14:nvPr/>
              </p14:nvContentPartPr>
              <p14:xfrm>
                <a:off x="9585813" y="2895907"/>
                <a:ext cx="160920" cy="33120"/>
              </p14:xfrm>
            </p:contentPart>
          </mc:Choice>
          <mc:Fallback xmlns="">
            <p:pic>
              <p:nvPicPr>
                <p:cNvPr id="57" name="Freihand 56">
                  <a:extLst>
                    <a:ext uri="{FF2B5EF4-FFF2-40B4-BE49-F238E27FC236}">
                      <a16:creationId xmlns:a16="http://schemas.microsoft.com/office/drawing/2014/main" id="{85E066DE-0BB8-4CDD-BE14-CBCEE6EFCCB5}"/>
                    </a:ext>
                  </a:extLst>
                </p:cNvPr>
                <p:cNvPicPr/>
                <p:nvPr/>
              </p:nvPicPr>
              <p:blipFill>
                <a:blip r:embed="rId87"/>
                <a:stretch>
                  <a:fillRect/>
                </a:stretch>
              </p:blipFill>
              <p:spPr>
                <a:xfrm>
                  <a:off x="9581493" y="2891587"/>
                  <a:ext cx="169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1AB4C5C4-9C49-4188-8C86-8330E1714111}"/>
                    </a:ext>
                  </a:extLst>
                </p14:cNvPr>
                <p14:cNvContentPartPr/>
                <p14:nvPr/>
              </p14:nvContentPartPr>
              <p14:xfrm>
                <a:off x="9313653" y="2198227"/>
                <a:ext cx="536760" cy="648000"/>
              </p14:xfrm>
            </p:contentPart>
          </mc:Choice>
          <mc:Fallback xmlns="">
            <p:pic>
              <p:nvPicPr>
                <p:cNvPr id="59" name="Freihand 58">
                  <a:extLst>
                    <a:ext uri="{FF2B5EF4-FFF2-40B4-BE49-F238E27FC236}">
                      <a16:creationId xmlns:a16="http://schemas.microsoft.com/office/drawing/2014/main" id="{1AB4C5C4-9C49-4188-8C86-8330E1714111}"/>
                    </a:ext>
                  </a:extLst>
                </p:cNvPr>
                <p:cNvPicPr/>
                <p:nvPr/>
              </p:nvPicPr>
              <p:blipFill>
                <a:blip r:embed="rId89"/>
                <a:stretch>
                  <a:fillRect/>
                </a:stretch>
              </p:blipFill>
              <p:spPr>
                <a:xfrm>
                  <a:off x="9309333" y="2193907"/>
                  <a:ext cx="54540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7CE70052-7295-4358-A497-888B2E3E74BA}"/>
                    </a:ext>
                  </a:extLst>
                </p14:cNvPr>
                <p14:cNvContentPartPr/>
                <p14:nvPr/>
              </p14:nvContentPartPr>
              <p14:xfrm>
                <a:off x="9737013" y="2769187"/>
                <a:ext cx="175680" cy="113040"/>
              </p14:xfrm>
            </p:contentPart>
          </mc:Choice>
          <mc:Fallback xmlns="">
            <p:pic>
              <p:nvPicPr>
                <p:cNvPr id="60" name="Freihand 59">
                  <a:extLst>
                    <a:ext uri="{FF2B5EF4-FFF2-40B4-BE49-F238E27FC236}">
                      <a16:creationId xmlns:a16="http://schemas.microsoft.com/office/drawing/2014/main" id="{7CE70052-7295-4358-A497-888B2E3E74BA}"/>
                    </a:ext>
                  </a:extLst>
                </p:cNvPr>
                <p:cNvPicPr/>
                <p:nvPr/>
              </p:nvPicPr>
              <p:blipFill>
                <a:blip r:embed="rId91"/>
                <a:stretch>
                  <a:fillRect/>
                </a:stretch>
              </p:blipFill>
              <p:spPr>
                <a:xfrm>
                  <a:off x="9732693" y="2764867"/>
                  <a:ext cx="184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9FEB3D29-6ADF-44E3-A420-06097A325573}"/>
                    </a:ext>
                  </a:extLst>
                </p14:cNvPr>
                <p14:cNvContentPartPr/>
                <p14:nvPr/>
              </p14:nvContentPartPr>
              <p14:xfrm>
                <a:off x="10246773" y="2874307"/>
                <a:ext cx="7920" cy="102960"/>
              </p14:xfrm>
            </p:contentPart>
          </mc:Choice>
          <mc:Fallback xmlns="">
            <p:pic>
              <p:nvPicPr>
                <p:cNvPr id="62" name="Freihand 61">
                  <a:extLst>
                    <a:ext uri="{FF2B5EF4-FFF2-40B4-BE49-F238E27FC236}">
                      <a16:creationId xmlns:a16="http://schemas.microsoft.com/office/drawing/2014/main" id="{9FEB3D29-6ADF-44E3-A420-06097A325573}"/>
                    </a:ext>
                  </a:extLst>
                </p:cNvPr>
                <p:cNvPicPr/>
                <p:nvPr/>
              </p:nvPicPr>
              <p:blipFill>
                <a:blip r:embed="rId93"/>
                <a:stretch>
                  <a:fillRect/>
                </a:stretch>
              </p:blipFill>
              <p:spPr>
                <a:xfrm>
                  <a:off x="10242453" y="2869987"/>
                  <a:ext cx="16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B386D821-77C6-4651-8177-E0028D9C41D5}"/>
                    </a:ext>
                  </a:extLst>
                </p14:cNvPr>
                <p14:cNvContentPartPr/>
                <p14:nvPr/>
              </p14:nvContentPartPr>
              <p14:xfrm>
                <a:off x="10194573" y="2841907"/>
                <a:ext cx="125640" cy="168480"/>
              </p14:xfrm>
            </p:contentPart>
          </mc:Choice>
          <mc:Fallback xmlns="">
            <p:pic>
              <p:nvPicPr>
                <p:cNvPr id="63" name="Freihand 62">
                  <a:extLst>
                    <a:ext uri="{FF2B5EF4-FFF2-40B4-BE49-F238E27FC236}">
                      <a16:creationId xmlns:a16="http://schemas.microsoft.com/office/drawing/2014/main" id="{B386D821-77C6-4651-8177-E0028D9C41D5}"/>
                    </a:ext>
                  </a:extLst>
                </p:cNvPr>
                <p:cNvPicPr/>
                <p:nvPr/>
              </p:nvPicPr>
              <p:blipFill>
                <a:blip r:embed="rId95"/>
                <a:stretch>
                  <a:fillRect/>
                </a:stretch>
              </p:blipFill>
              <p:spPr>
                <a:xfrm>
                  <a:off x="10190253" y="2837587"/>
                  <a:ext cx="134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Freihand 63">
                  <a:extLst>
                    <a:ext uri="{FF2B5EF4-FFF2-40B4-BE49-F238E27FC236}">
                      <a16:creationId xmlns:a16="http://schemas.microsoft.com/office/drawing/2014/main" id="{6A3C2A44-9733-4F04-96B1-CE97A2CD4EEB}"/>
                    </a:ext>
                  </a:extLst>
                </p14:cNvPr>
                <p14:cNvContentPartPr/>
                <p14:nvPr/>
              </p14:nvContentPartPr>
              <p14:xfrm>
                <a:off x="10310853" y="2880067"/>
                <a:ext cx="217440" cy="111600"/>
              </p14:xfrm>
            </p:contentPart>
          </mc:Choice>
          <mc:Fallback xmlns="">
            <p:pic>
              <p:nvPicPr>
                <p:cNvPr id="64" name="Freihand 63">
                  <a:extLst>
                    <a:ext uri="{FF2B5EF4-FFF2-40B4-BE49-F238E27FC236}">
                      <a16:creationId xmlns:a16="http://schemas.microsoft.com/office/drawing/2014/main" id="{6A3C2A44-9733-4F04-96B1-CE97A2CD4EEB}"/>
                    </a:ext>
                  </a:extLst>
                </p:cNvPr>
                <p:cNvPicPr/>
                <p:nvPr/>
              </p:nvPicPr>
              <p:blipFill>
                <a:blip r:embed="rId97"/>
                <a:stretch>
                  <a:fillRect/>
                </a:stretch>
              </p:blipFill>
              <p:spPr>
                <a:xfrm>
                  <a:off x="10306533" y="2875747"/>
                  <a:ext cx="2260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Freihand 64">
                  <a:extLst>
                    <a:ext uri="{FF2B5EF4-FFF2-40B4-BE49-F238E27FC236}">
                      <a16:creationId xmlns:a16="http://schemas.microsoft.com/office/drawing/2014/main" id="{31F0AFA7-C065-47F1-B5A1-D89D2C2F443C}"/>
                    </a:ext>
                  </a:extLst>
                </p14:cNvPr>
                <p14:cNvContentPartPr/>
                <p14:nvPr/>
              </p14:nvContentPartPr>
              <p14:xfrm>
                <a:off x="10499853" y="2842267"/>
                <a:ext cx="37080" cy="184680"/>
              </p14:xfrm>
            </p:contentPart>
          </mc:Choice>
          <mc:Fallback xmlns="">
            <p:pic>
              <p:nvPicPr>
                <p:cNvPr id="65" name="Freihand 64">
                  <a:extLst>
                    <a:ext uri="{FF2B5EF4-FFF2-40B4-BE49-F238E27FC236}">
                      <a16:creationId xmlns:a16="http://schemas.microsoft.com/office/drawing/2014/main" id="{31F0AFA7-C065-47F1-B5A1-D89D2C2F443C}"/>
                    </a:ext>
                  </a:extLst>
                </p:cNvPr>
                <p:cNvPicPr/>
                <p:nvPr/>
              </p:nvPicPr>
              <p:blipFill>
                <a:blip r:embed="rId99"/>
                <a:stretch>
                  <a:fillRect/>
                </a:stretch>
              </p:blipFill>
              <p:spPr>
                <a:xfrm>
                  <a:off x="10495533" y="2837947"/>
                  <a:ext cx="457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Freihand 65">
                  <a:extLst>
                    <a:ext uri="{FF2B5EF4-FFF2-40B4-BE49-F238E27FC236}">
                      <a16:creationId xmlns:a16="http://schemas.microsoft.com/office/drawing/2014/main" id="{C9DAD607-8D44-402A-A769-D6E9D7CD6DE2}"/>
                    </a:ext>
                  </a:extLst>
                </p14:cNvPr>
                <p14:cNvContentPartPr/>
                <p14:nvPr/>
              </p14:nvContentPartPr>
              <p14:xfrm>
                <a:off x="10509573" y="2895187"/>
                <a:ext cx="104760" cy="88560"/>
              </p14:xfrm>
            </p:contentPart>
          </mc:Choice>
          <mc:Fallback xmlns="">
            <p:pic>
              <p:nvPicPr>
                <p:cNvPr id="66" name="Freihand 65">
                  <a:extLst>
                    <a:ext uri="{FF2B5EF4-FFF2-40B4-BE49-F238E27FC236}">
                      <a16:creationId xmlns:a16="http://schemas.microsoft.com/office/drawing/2014/main" id="{C9DAD607-8D44-402A-A769-D6E9D7CD6DE2}"/>
                    </a:ext>
                  </a:extLst>
                </p:cNvPr>
                <p:cNvPicPr/>
                <p:nvPr/>
              </p:nvPicPr>
              <p:blipFill>
                <a:blip r:embed="rId101"/>
                <a:stretch>
                  <a:fillRect/>
                </a:stretch>
              </p:blipFill>
              <p:spPr>
                <a:xfrm>
                  <a:off x="10505253" y="2890867"/>
                  <a:ext cx="113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Freihand 66">
                  <a:extLst>
                    <a:ext uri="{FF2B5EF4-FFF2-40B4-BE49-F238E27FC236}">
                      <a16:creationId xmlns:a16="http://schemas.microsoft.com/office/drawing/2014/main" id="{22DECEFB-7E5A-4AE5-9160-AB2D962B12FB}"/>
                    </a:ext>
                  </a:extLst>
                </p14:cNvPr>
                <p14:cNvContentPartPr/>
                <p14:nvPr/>
              </p14:nvContentPartPr>
              <p14:xfrm>
                <a:off x="10608933" y="2814187"/>
                <a:ext cx="124920" cy="208440"/>
              </p14:xfrm>
            </p:contentPart>
          </mc:Choice>
          <mc:Fallback xmlns="">
            <p:pic>
              <p:nvPicPr>
                <p:cNvPr id="67" name="Freihand 66">
                  <a:extLst>
                    <a:ext uri="{FF2B5EF4-FFF2-40B4-BE49-F238E27FC236}">
                      <a16:creationId xmlns:a16="http://schemas.microsoft.com/office/drawing/2014/main" id="{22DECEFB-7E5A-4AE5-9160-AB2D962B12FB}"/>
                    </a:ext>
                  </a:extLst>
                </p:cNvPr>
                <p:cNvPicPr/>
                <p:nvPr/>
              </p:nvPicPr>
              <p:blipFill>
                <a:blip r:embed="rId103"/>
                <a:stretch>
                  <a:fillRect/>
                </a:stretch>
              </p:blipFill>
              <p:spPr>
                <a:xfrm>
                  <a:off x="10604613" y="2809867"/>
                  <a:ext cx="1335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Freihand 67">
                  <a:extLst>
                    <a:ext uri="{FF2B5EF4-FFF2-40B4-BE49-F238E27FC236}">
                      <a16:creationId xmlns:a16="http://schemas.microsoft.com/office/drawing/2014/main" id="{B09ADC78-490E-4D51-9E08-A75E49F17A55}"/>
                    </a:ext>
                  </a:extLst>
                </p14:cNvPr>
                <p14:cNvContentPartPr/>
                <p14:nvPr/>
              </p14:nvContentPartPr>
              <p14:xfrm>
                <a:off x="10716933" y="2826067"/>
                <a:ext cx="9000" cy="26640"/>
              </p14:xfrm>
            </p:contentPart>
          </mc:Choice>
          <mc:Fallback xmlns="">
            <p:pic>
              <p:nvPicPr>
                <p:cNvPr id="68" name="Freihand 67">
                  <a:extLst>
                    <a:ext uri="{FF2B5EF4-FFF2-40B4-BE49-F238E27FC236}">
                      <a16:creationId xmlns:a16="http://schemas.microsoft.com/office/drawing/2014/main" id="{B09ADC78-490E-4D51-9E08-A75E49F17A55}"/>
                    </a:ext>
                  </a:extLst>
                </p:cNvPr>
                <p:cNvPicPr/>
                <p:nvPr/>
              </p:nvPicPr>
              <p:blipFill>
                <a:blip r:embed="rId105"/>
                <a:stretch>
                  <a:fillRect/>
                </a:stretch>
              </p:blipFill>
              <p:spPr>
                <a:xfrm>
                  <a:off x="10712613" y="2821747"/>
                  <a:ext cx="176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5B8133DA-5805-4ADD-BA52-78E68E91AA6A}"/>
                    </a:ext>
                  </a:extLst>
                </p14:cNvPr>
                <p14:cNvContentPartPr/>
                <p14:nvPr/>
              </p14:nvContentPartPr>
              <p14:xfrm>
                <a:off x="10763013" y="2801947"/>
                <a:ext cx="82800" cy="164520"/>
              </p14:xfrm>
            </p:contentPart>
          </mc:Choice>
          <mc:Fallback xmlns="">
            <p:pic>
              <p:nvPicPr>
                <p:cNvPr id="69" name="Freihand 68">
                  <a:extLst>
                    <a:ext uri="{FF2B5EF4-FFF2-40B4-BE49-F238E27FC236}">
                      <a16:creationId xmlns:a16="http://schemas.microsoft.com/office/drawing/2014/main" id="{5B8133DA-5805-4ADD-BA52-78E68E91AA6A}"/>
                    </a:ext>
                  </a:extLst>
                </p:cNvPr>
                <p:cNvPicPr/>
                <p:nvPr/>
              </p:nvPicPr>
              <p:blipFill>
                <a:blip r:embed="rId107"/>
                <a:stretch>
                  <a:fillRect/>
                </a:stretch>
              </p:blipFill>
              <p:spPr>
                <a:xfrm>
                  <a:off x="10758693" y="2797627"/>
                  <a:ext cx="91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B3B4156D-F8A7-4A0E-9EAC-EFD8AF4AB6FE}"/>
                    </a:ext>
                  </a:extLst>
                </p14:cNvPr>
                <p14:cNvContentPartPr/>
                <p14:nvPr/>
              </p14:nvContentPartPr>
              <p14:xfrm>
                <a:off x="10900893" y="2788987"/>
                <a:ext cx="196920" cy="262080"/>
              </p14:xfrm>
            </p:contentPart>
          </mc:Choice>
          <mc:Fallback xmlns="">
            <p:pic>
              <p:nvPicPr>
                <p:cNvPr id="70" name="Freihand 69">
                  <a:extLst>
                    <a:ext uri="{FF2B5EF4-FFF2-40B4-BE49-F238E27FC236}">
                      <a16:creationId xmlns:a16="http://schemas.microsoft.com/office/drawing/2014/main" id="{B3B4156D-F8A7-4A0E-9EAC-EFD8AF4AB6FE}"/>
                    </a:ext>
                  </a:extLst>
                </p:cNvPr>
                <p:cNvPicPr/>
                <p:nvPr/>
              </p:nvPicPr>
              <p:blipFill>
                <a:blip r:embed="rId109"/>
                <a:stretch>
                  <a:fillRect/>
                </a:stretch>
              </p:blipFill>
              <p:spPr>
                <a:xfrm>
                  <a:off x="10896573" y="2784667"/>
                  <a:ext cx="2055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Freihand 71">
                  <a:extLst>
                    <a:ext uri="{FF2B5EF4-FFF2-40B4-BE49-F238E27FC236}">
                      <a16:creationId xmlns:a16="http://schemas.microsoft.com/office/drawing/2014/main" id="{E1AE6CED-01B5-4138-90ED-B2AA147B6175}"/>
                    </a:ext>
                  </a:extLst>
                </p14:cNvPr>
                <p14:cNvContentPartPr/>
                <p14:nvPr/>
              </p14:nvContentPartPr>
              <p14:xfrm>
                <a:off x="10254333" y="3095347"/>
                <a:ext cx="69120" cy="146160"/>
              </p14:xfrm>
            </p:contentPart>
          </mc:Choice>
          <mc:Fallback xmlns="">
            <p:pic>
              <p:nvPicPr>
                <p:cNvPr id="72" name="Freihand 71">
                  <a:extLst>
                    <a:ext uri="{FF2B5EF4-FFF2-40B4-BE49-F238E27FC236}">
                      <a16:creationId xmlns:a16="http://schemas.microsoft.com/office/drawing/2014/main" id="{E1AE6CED-01B5-4138-90ED-B2AA147B6175}"/>
                    </a:ext>
                  </a:extLst>
                </p:cNvPr>
                <p:cNvPicPr/>
                <p:nvPr/>
              </p:nvPicPr>
              <p:blipFill>
                <a:blip r:embed="rId111"/>
                <a:stretch>
                  <a:fillRect/>
                </a:stretch>
              </p:blipFill>
              <p:spPr>
                <a:xfrm>
                  <a:off x="10250013" y="3091027"/>
                  <a:ext cx="77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Freihand 72">
                  <a:extLst>
                    <a:ext uri="{FF2B5EF4-FFF2-40B4-BE49-F238E27FC236}">
                      <a16:creationId xmlns:a16="http://schemas.microsoft.com/office/drawing/2014/main" id="{08227597-A233-4E47-872A-2F5ED34CC709}"/>
                    </a:ext>
                  </a:extLst>
                </p14:cNvPr>
                <p14:cNvContentPartPr/>
                <p14:nvPr/>
              </p14:nvContentPartPr>
              <p14:xfrm>
                <a:off x="10300773" y="3154027"/>
                <a:ext cx="69840" cy="75960"/>
              </p14:xfrm>
            </p:contentPart>
          </mc:Choice>
          <mc:Fallback xmlns="">
            <p:pic>
              <p:nvPicPr>
                <p:cNvPr id="73" name="Freihand 72">
                  <a:extLst>
                    <a:ext uri="{FF2B5EF4-FFF2-40B4-BE49-F238E27FC236}">
                      <a16:creationId xmlns:a16="http://schemas.microsoft.com/office/drawing/2014/main" id="{08227597-A233-4E47-872A-2F5ED34CC709}"/>
                    </a:ext>
                  </a:extLst>
                </p:cNvPr>
                <p:cNvPicPr/>
                <p:nvPr/>
              </p:nvPicPr>
              <p:blipFill>
                <a:blip r:embed="rId113"/>
                <a:stretch>
                  <a:fillRect/>
                </a:stretch>
              </p:blipFill>
              <p:spPr>
                <a:xfrm>
                  <a:off x="10296453" y="3149707"/>
                  <a:ext cx="78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Freihand 73">
                  <a:extLst>
                    <a:ext uri="{FF2B5EF4-FFF2-40B4-BE49-F238E27FC236}">
                      <a16:creationId xmlns:a16="http://schemas.microsoft.com/office/drawing/2014/main" id="{CF1BC95D-A410-4A69-B6C1-36C8E7046FFE}"/>
                    </a:ext>
                  </a:extLst>
                </p14:cNvPr>
                <p14:cNvContentPartPr/>
                <p14:nvPr/>
              </p14:nvContentPartPr>
              <p14:xfrm>
                <a:off x="10382493" y="3175987"/>
                <a:ext cx="56880" cy="37080"/>
              </p14:xfrm>
            </p:contentPart>
          </mc:Choice>
          <mc:Fallback xmlns="">
            <p:pic>
              <p:nvPicPr>
                <p:cNvPr id="74" name="Freihand 73">
                  <a:extLst>
                    <a:ext uri="{FF2B5EF4-FFF2-40B4-BE49-F238E27FC236}">
                      <a16:creationId xmlns:a16="http://schemas.microsoft.com/office/drawing/2014/main" id="{CF1BC95D-A410-4A69-B6C1-36C8E7046FFE}"/>
                    </a:ext>
                  </a:extLst>
                </p:cNvPr>
                <p:cNvPicPr/>
                <p:nvPr/>
              </p:nvPicPr>
              <p:blipFill>
                <a:blip r:embed="rId115"/>
                <a:stretch>
                  <a:fillRect/>
                </a:stretch>
              </p:blipFill>
              <p:spPr>
                <a:xfrm>
                  <a:off x="10378173" y="3171667"/>
                  <a:ext cx="65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Freihand 74">
                  <a:extLst>
                    <a:ext uri="{FF2B5EF4-FFF2-40B4-BE49-F238E27FC236}">
                      <a16:creationId xmlns:a16="http://schemas.microsoft.com/office/drawing/2014/main" id="{3F42E09D-53EE-4812-BC48-0772D3FF7928}"/>
                    </a:ext>
                  </a:extLst>
                </p14:cNvPr>
                <p14:cNvContentPartPr/>
                <p14:nvPr/>
              </p14:nvContentPartPr>
              <p14:xfrm>
                <a:off x="10477533" y="3107227"/>
                <a:ext cx="89280" cy="108720"/>
              </p14:xfrm>
            </p:contentPart>
          </mc:Choice>
          <mc:Fallback xmlns="">
            <p:pic>
              <p:nvPicPr>
                <p:cNvPr id="75" name="Freihand 74">
                  <a:extLst>
                    <a:ext uri="{FF2B5EF4-FFF2-40B4-BE49-F238E27FC236}">
                      <a16:creationId xmlns:a16="http://schemas.microsoft.com/office/drawing/2014/main" id="{3F42E09D-53EE-4812-BC48-0772D3FF7928}"/>
                    </a:ext>
                  </a:extLst>
                </p:cNvPr>
                <p:cNvPicPr/>
                <p:nvPr/>
              </p:nvPicPr>
              <p:blipFill>
                <a:blip r:embed="rId117"/>
                <a:stretch>
                  <a:fillRect/>
                </a:stretch>
              </p:blipFill>
              <p:spPr>
                <a:xfrm>
                  <a:off x="10473213" y="3102907"/>
                  <a:ext cx="97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Freihand 75">
                  <a:extLst>
                    <a:ext uri="{FF2B5EF4-FFF2-40B4-BE49-F238E27FC236}">
                      <a16:creationId xmlns:a16="http://schemas.microsoft.com/office/drawing/2014/main" id="{AE852418-619D-4D9B-8B92-B0119C6DA799}"/>
                    </a:ext>
                  </a:extLst>
                </p14:cNvPr>
                <p14:cNvContentPartPr/>
                <p14:nvPr/>
              </p14:nvContentPartPr>
              <p14:xfrm>
                <a:off x="10601733" y="3157987"/>
                <a:ext cx="157320" cy="41400"/>
              </p14:xfrm>
            </p:contentPart>
          </mc:Choice>
          <mc:Fallback xmlns="">
            <p:pic>
              <p:nvPicPr>
                <p:cNvPr id="76" name="Freihand 75">
                  <a:extLst>
                    <a:ext uri="{FF2B5EF4-FFF2-40B4-BE49-F238E27FC236}">
                      <a16:creationId xmlns:a16="http://schemas.microsoft.com/office/drawing/2014/main" id="{AE852418-619D-4D9B-8B92-B0119C6DA799}"/>
                    </a:ext>
                  </a:extLst>
                </p:cNvPr>
                <p:cNvPicPr/>
                <p:nvPr/>
              </p:nvPicPr>
              <p:blipFill>
                <a:blip r:embed="rId119"/>
                <a:stretch>
                  <a:fillRect/>
                </a:stretch>
              </p:blipFill>
              <p:spPr>
                <a:xfrm>
                  <a:off x="10597413" y="3153667"/>
                  <a:ext cx="165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Freihand 76">
                  <a:extLst>
                    <a:ext uri="{FF2B5EF4-FFF2-40B4-BE49-F238E27FC236}">
                      <a16:creationId xmlns:a16="http://schemas.microsoft.com/office/drawing/2014/main" id="{D352D7C6-6282-4D5C-848F-886771242E78}"/>
                    </a:ext>
                  </a:extLst>
                </p14:cNvPr>
                <p14:cNvContentPartPr/>
                <p14:nvPr/>
              </p14:nvContentPartPr>
              <p14:xfrm>
                <a:off x="10749333" y="3119107"/>
                <a:ext cx="25920" cy="11880"/>
              </p14:xfrm>
            </p:contentPart>
          </mc:Choice>
          <mc:Fallback xmlns="">
            <p:pic>
              <p:nvPicPr>
                <p:cNvPr id="77" name="Freihand 76">
                  <a:extLst>
                    <a:ext uri="{FF2B5EF4-FFF2-40B4-BE49-F238E27FC236}">
                      <a16:creationId xmlns:a16="http://schemas.microsoft.com/office/drawing/2014/main" id="{D352D7C6-6282-4D5C-848F-886771242E78}"/>
                    </a:ext>
                  </a:extLst>
                </p:cNvPr>
                <p:cNvPicPr/>
                <p:nvPr/>
              </p:nvPicPr>
              <p:blipFill>
                <a:blip r:embed="rId121"/>
                <a:stretch>
                  <a:fillRect/>
                </a:stretch>
              </p:blipFill>
              <p:spPr>
                <a:xfrm>
                  <a:off x="10745013" y="3114787"/>
                  <a:ext cx="34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Freihand 77">
                  <a:extLst>
                    <a:ext uri="{FF2B5EF4-FFF2-40B4-BE49-F238E27FC236}">
                      <a16:creationId xmlns:a16="http://schemas.microsoft.com/office/drawing/2014/main" id="{62D7863E-71FC-4DCF-BFCD-9C95ECE057C0}"/>
                    </a:ext>
                  </a:extLst>
                </p14:cNvPr>
                <p14:cNvContentPartPr/>
                <p14:nvPr/>
              </p14:nvContentPartPr>
              <p14:xfrm>
                <a:off x="10786773" y="3138907"/>
                <a:ext cx="65880" cy="191160"/>
              </p14:xfrm>
            </p:contentPart>
          </mc:Choice>
          <mc:Fallback xmlns="">
            <p:pic>
              <p:nvPicPr>
                <p:cNvPr id="78" name="Freihand 77">
                  <a:extLst>
                    <a:ext uri="{FF2B5EF4-FFF2-40B4-BE49-F238E27FC236}">
                      <a16:creationId xmlns:a16="http://schemas.microsoft.com/office/drawing/2014/main" id="{62D7863E-71FC-4DCF-BFCD-9C95ECE057C0}"/>
                    </a:ext>
                  </a:extLst>
                </p:cNvPr>
                <p:cNvPicPr/>
                <p:nvPr/>
              </p:nvPicPr>
              <p:blipFill>
                <a:blip r:embed="rId123"/>
                <a:stretch>
                  <a:fillRect/>
                </a:stretch>
              </p:blipFill>
              <p:spPr>
                <a:xfrm>
                  <a:off x="10782453" y="3134587"/>
                  <a:ext cx="74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Freihand 78">
                  <a:extLst>
                    <a:ext uri="{FF2B5EF4-FFF2-40B4-BE49-F238E27FC236}">
                      <a16:creationId xmlns:a16="http://schemas.microsoft.com/office/drawing/2014/main" id="{2847FA5E-B3A7-4439-82B5-C52EC8EE9D7E}"/>
                    </a:ext>
                  </a:extLst>
                </p14:cNvPr>
                <p14:cNvContentPartPr/>
                <p14:nvPr/>
              </p14:nvContentPartPr>
              <p14:xfrm>
                <a:off x="10944813" y="3048187"/>
                <a:ext cx="132480" cy="131760"/>
              </p14:xfrm>
            </p:contentPart>
          </mc:Choice>
          <mc:Fallback xmlns="">
            <p:pic>
              <p:nvPicPr>
                <p:cNvPr id="79" name="Freihand 78">
                  <a:extLst>
                    <a:ext uri="{FF2B5EF4-FFF2-40B4-BE49-F238E27FC236}">
                      <a16:creationId xmlns:a16="http://schemas.microsoft.com/office/drawing/2014/main" id="{2847FA5E-B3A7-4439-82B5-C52EC8EE9D7E}"/>
                    </a:ext>
                  </a:extLst>
                </p:cNvPr>
                <p:cNvPicPr/>
                <p:nvPr/>
              </p:nvPicPr>
              <p:blipFill>
                <a:blip r:embed="rId125"/>
                <a:stretch>
                  <a:fillRect/>
                </a:stretch>
              </p:blipFill>
              <p:spPr>
                <a:xfrm>
                  <a:off x="10940493" y="3043867"/>
                  <a:ext cx="141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Freihand 79">
                  <a:extLst>
                    <a:ext uri="{FF2B5EF4-FFF2-40B4-BE49-F238E27FC236}">
                      <a16:creationId xmlns:a16="http://schemas.microsoft.com/office/drawing/2014/main" id="{A03C3CF8-305D-4406-80BC-322B990A3CB4}"/>
                    </a:ext>
                  </a:extLst>
                </p14:cNvPr>
                <p14:cNvContentPartPr/>
                <p14:nvPr/>
              </p14:nvContentPartPr>
              <p14:xfrm>
                <a:off x="11108253" y="3104707"/>
                <a:ext cx="54720" cy="47160"/>
              </p14:xfrm>
            </p:contentPart>
          </mc:Choice>
          <mc:Fallback xmlns="">
            <p:pic>
              <p:nvPicPr>
                <p:cNvPr id="80" name="Freihand 79">
                  <a:extLst>
                    <a:ext uri="{FF2B5EF4-FFF2-40B4-BE49-F238E27FC236}">
                      <a16:creationId xmlns:a16="http://schemas.microsoft.com/office/drawing/2014/main" id="{A03C3CF8-305D-4406-80BC-322B990A3CB4}"/>
                    </a:ext>
                  </a:extLst>
                </p:cNvPr>
                <p:cNvPicPr/>
                <p:nvPr/>
              </p:nvPicPr>
              <p:blipFill>
                <a:blip r:embed="rId127"/>
                <a:stretch>
                  <a:fillRect/>
                </a:stretch>
              </p:blipFill>
              <p:spPr>
                <a:xfrm>
                  <a:off x="11103933" y="3100387"/>
                  <a:ext cx="63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Freihand 81">
                  <a:extLst>
                    <a:ext uri="{FF2B5EF4-FFF2-40B4-BE49-F238E27FC236}">
                      <a16:creationId xmlns:a16="http://schemas.microsoft.com/office/drawing/2014/main" id="{C7ADE800-7729-4052-A002-14AAA56B76E7}"/>
                    </a:ext>
                  </a:extLst>
                </p14:cNvPr>
                <p14:cNvContentPartPr/>
                <p14:nvPr/>
              </p14:nvContentPartPr>
              <p14:xfrm>
                <a:off x="10250733" y="3352027"/>
                <a:ext cx="157680" cy="58320"/>
              </p14:xfrm>
            </p:contentPart>
          </mc:Choice>
          <mc:Fallback xmlns="">
            <p:pic>
              <p:nvPicPr>
                <p:cNvPr id="82" name="Freihand 81">
                  <a:extLst>
                    <a:ext uri="{FF2B5EF4-FFF2-40B4-BE49-F238E27FC236}">
                      <a16:creationId xmlns:a16="http://schemas.microsoft.com/office/drawing/2014/main" id="{C7ADE800-7729-4052-A002-14AAA56B76E7}"/>
                    </a:ext>
                  </a:extLst>
                </p:cNvPr>
                <p:cNvPicPr/>
                <p:nvPr/>
              </p:nvPicPr>
              <p:blipFill>
                <a:blip r:embed="rId129"/>
                <a:stretch>
                  <a:fillRect/>
                </a:stretch>
              </p:blipFill>
              <p:spPr>
                <a:xfrm>
                  <a:off x="10246413" y="3347707"/>
                  <a:ext cx="166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Freihand 82">
                  <a:extLst>
                    <a:ext uri="{FF2B5EF4-FFF2-40B4-BE49-F238E27FC236}">
                      <a16:creationId xmlns:a16="http://schemas.microsoft.com/office/drawing/2014/main" id="{7E895496-7A81-4F81-A1E1-23210F37EE52}"/>
                    </a:ext>
                  </a:extLst>
                </p14:cNvPr>
                <p14:cNvContentPartPr/>
                <p14:nvPr/>
              </p14:nvContentPartPr>
              <p14:xfrm>
                <a:off x="10444773" y="3340147"/>
                <a:ext cx="77760" cy="76320"/>
              </p14:xfrm>
            </p:contentPart>
          </mc:Choice>
          <mc:Fallback xmlns="">
            <p:pic>
              <p:nvPicPr>
                <p:cNvPr id="83" name="Freihand 82">
                  <a:extLst>
                    <a:ext uri="{FF2B5EF4-FFF2-40B4-BE49-F238E27FC236}">
                      <a16:creationId xmlns:a16="http://schemas.microsoft.com/office/drawing/2014/main" id="{7E895496-7A81-4F81-A1E1-23210F37EE52}"/>
                    </a:ext>
                  </a:extLst>
                </p:cNvPr>
                <p:cNvPicPr/>
                <p:nvPr/>
              </p:nvPicPr>
              <p:blipFill>
                <a:blip r:embed="rId131"/>
                <a:stretch>
                  <a:fillRect/>
                </a:stretch>
              </p:blipFill>
              <p:spPr>
                <a:xfrm>
                  <a:off x="10440453" y="3335827"/>
                  <a:ext cx="86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Freihand 83">
                  <a:extLst>
                    <a:ext uri="{FF2B5EF4-FFF2-40B4-BE49-F238E27FC236}">
                      <a16:creationId xmlns:a16="http://schemas.microsoft.com/office/drawing/2014/main" id="{2C2057A1-25DD-4025-8E9B-A20268D73BE9}"/>
                    </a:ext>
                  </a:extLst>
                </p14:cNvPr>
                <p14:cNvContentPartPr/>
                <p14:nvPr/>
              </p14:nvContentPartPr>
              <p14:xfrm>
                <a:off x="10535133" y="3280027"/>
                <a:ext cx="15480" cy="111240"/>
              </p14:xfrm>
            </p:contentPart>
          </mc:Choice>
          <mc:Fallback xmlns="">
            <p:pic>
              <p:nvPicPr>
                <p:cNvPr id="84" name="Freihand 83">
                  <a:extLst>
                    <a:ext uri="{FF2B5EF4-FFF2-40B4-BE49-F238E27FC236}">
                      <a16:creationId xmlns:a16="http://schemas.microsoft.com/office/drawing/2014/main" id="{2C2057A1-25DD-4025-8E9B-A20268D73BE9}"/>
                    </a:ext>
                  </a:extLst>
                </p:cNvPr>
                <p:cNvPicPr/>
                <p:nvPr/>
              </p:nvPicPr>
              <p:blipFill>
                <a:blip r:embed="rId133"/>
                <a:stretch>
                  <a:fillRect/>
                </a:stretch>
              </p:blipFill>
              <p:spPr>
                <a:xfrm>
                  <a:off x="10530813" y="3275707"/>
                  <a:ext cx="24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059F491D-BB03-4D7E-888E-719481CD8D57}"/>
                    </a:ext>
                  </a:extLst>
                </p14:cNvPr>
                <p14:cNvContentPartPr/>
                <p14:nvPr/>
              </p14:nvContentPartPr>
              <p14:xfrm>
                <a:off x="10505613" y="3322507"/>
                <a:ext cx="74160" cy="19800"/>
              </p14:xfrm>
            </p:contentPart>
          </mc:Choice>
          <mc:Fallback xmlns="">
            <p:pic>
              <p:nvPicPr>
                <p:cNvPr id="85" name="Freihand 84">
                  <a:extLst>
                    <a:ext uri="{FF2B5EF4-FFF2-40B4-BE49-F238E27FC236}">
                      <a16:creationId xmlns:a16="http://schemas.microsoft.com/office/drawing/2014/main" id="{059F491D-BB03-4D7E-888E-719481CD8D57}"/>
                    </a:ext>
                  </a:extLst>
                </p:cNvPr>
                <p:cNvPicPr/>
                <p:nvPr/>
              </p:nvPicPr>
              <p:blipFill>
                <a:blip r:embed="rId135"/>
                <a:stretch>
                  <a:fillRect/>
                </a:stretch>
              </p:blipFill>
              <p:spPr>
                <a:xfrm>
                  <a:off x="10501293" y="3318187"/>
                  <a:ext cx="82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02DC6762-295F-4EF8-8169-25A0BEE8733D}"/>
                    </a:ext>
                  </a:extLst>
                </p14:cNvPr>
                <p14:cNvContentPartPr/>
                <p14:nvPr/>
              </p14:nvContentPartPr>
              <p14:xfrm>
                <a:off x="10590933" y="3227467"/>
                <a:ext cx="136080" cy="171720"/>
              </p14:xfrm>
            </p:contentPart>
          </mc:Choice>
          <mc:Fallback xmlns="">
            <p:pic>
              <p:nvPicPr>
                <p:cNvPr id="86" name="Freihand 85">
                  <a:extLst>
                    <a:ext uri="{FF2B5EF4-FFF2-40B4-BE49-F238E27FC236}">
                      <a16:creationId xmlns:a16="http://schemas.microsoft.com/office/drawing/2014/main" id="{02DC6762-295F-4EF8-8169-25A0BEE8733D}"/>
                    </a:ext>
                  </a:extLst>
                </p:cNvPr>
                <p:cNvPicPr/>
                <p:nvPr/>
              </p:nvPicPr>
              <p:blipFill>
                <a:blip r:embed="rId137"/>
                <a:stretch>
                  <a:fillRect/>
                </a:stretch>
              </p:blipFill>
              <p:spPr>
                <a:xfrm>
                  <a:off x="10586613" y="3223147"/>
                  <a:ext cx="1447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9" name="Freihand 88">
                  <a:extLst>
                    <a:ext uri="{FF2B5EF4-FFF2-40B4-BE49-F238E27FC236}">
                      <a16:creationId xmlns:a16="http://schemas.microsoft.com/office/drawing/2014/main" id="{9E331F4E-37A6-4F11-9D95-2B5916456E44}"/>
                    </a:ext>
                  </a:extLst>
                </p14:cNvPr>
                <p14:cNvContentPartPr/>
                <p14:nvPr/>
              </p14:nvContentPartPr>
              <p14:xfrm>
                <a:off x="10169373" y="3527707"/>
                <a:ext cx="112680" cy="91440"/>
              </p14:xfrm>
            </p:contentPart>
          </mc:Choice>
          <mc:Fallback xmlns="">
            <p:pic>
              <p:nvPicPr>
                <p:cNvPr id="89" name="Freihand 88">
                  <a:extLst>
                    <a:ext uri="{FF2B5EF4-FFF2-40B4-BE49-F238E27FC236}">
                      <a16:creationId xmlns:a16="http://schemas.microsoft.com/office/drawing/2014/main" id="{9E331F4E-37A6-4F11-9D95-2B5916456E44}"/>
                    </a:ext>
                  </a:extLst>
                </p:cNvPr>
                <p:cNvPicPr/>
                <p:nvPr/>
              </p:nvPicPr>
              <p:blipFill>
                <a:blip r:embed="rId139"/>
                <a:stretch>
                  <a:fillRect/>
                </a:stretch>
              </p:blipFill>
              <p:spPr>
                <a:xfrm>
                  <a:off x="10165053" y="3523387"/>
                  <a:ext cx="121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0" name="Freihand 89">
                  <a:extLst>
                    <a:ext uri="{FF2B5EF4-FFF2-40B4-BE49-F238E27FC236}">
                      <a16:creationId xmlns:a16="http://schemas.microsoft.com/office/drawing/2014/main" id="{52CC0C6E-C556-403D-B440-DD1BDB937AD4}"/>
                    </a:ext>
                  </a:extLst>
                </p14:cNvPr>
                <p14:cNvContentPartPr/>
                <p14:nvPr/>
              </p14:nvContentPartPr>
              <p14:xfrm>
                <a:off x="10328493" y="3517627"/>
                <a:ext cx="106920" cy="121680"/>
              </p14:xfrm>
            </p:contentPart>
          </mc:Choice>
          <mc:Fallback xmlns="">
            <p:pic>
              <p:nvPicPr>
                <p:cNvPr id="90" name="Freihand 89">
                  <a:extLst>
                    <a:ext uri="{FF2B5EF4-FFF2-40B4-BE49-F238E27FC236}">
                      <a16:creationId xmlns:a16="http://schemas.microsoft.com/office/drawing/2014/main" id="{52CC0C6E-C556-403D-B440-DD1BDB937AD4}"/>
                    </a:ext>
                  </a:extLst>
                </p:cNvPr>
                <p:cNvPicPr/>
                <p:nvPr/>
              </p:nvPicPr>
              <p:blipFill>
                <a:blip r:embed="rId141"/>
                <a:stretch>
                  <a:fillRect/>
                </a:stretch>
              </p:blipFill>
              <p:spPr>
                <a:xfrm>
                  <a:off x="10324173" y="3513307"/>
                  <a:ext cx="115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Freihand 91">
                  <a:extLst>
                    <a:ext uri="{FF2B5EF4-FFF2-40B4-BE49-F238E27FC236}">
                      <a16:creationId xmlns:a16="http://schemas.microsoft.com/office/drawing/2014/main" id="{0D476C63-272A-4880-93D1-81365FD2E8D7}"/>
                    </a:ext>
                  </a:extLst>
                </p14:cNvPr>
                <p14:cNvContentPartPr/>
                <p14:nvPr/>
              </p14:nvContentPartPr>
              <p14:xfrm>
                <a:off x="10522173" y="3543187"/>
                <a:ext cx="360" cy="2160"/>
              </p14:xfrm>
            </p:contentPart>
          </mc:Choice>
          <mc:Fallback xmlns="">
            <p:pic>
              <p:nvPicPr>
                <p:cNvPr id="92" name="Freihand 91">
                  <a:extLst>
                    <a:ext uri="{FF2B5EF4-FFF2-40B4-BE49-F238E27FC236}">
                      <a16:creationId xmlns:a16="http://schemas.microsoft.com/office/drawing/2014/main" id="{0D476C63-272A-4880-93D1-81365FD2E8D7}"/>
                    </a:ext>
                  </a:extLst>
                </p:cNvPr>
                <p:cNvPicPr/>
                <p:nvPr/>
              </p:nvPicPr>
              <p:blipFill>
                <a:blip r:embed="rId143"/>
                <a:stretch>
                  <a:fillRect/>
                </a:stretch>
              </p:blipFill>
              <p:spPr>
                <a:xfrm>
                  <a:off x="10517853" y="3538867"/>
                  <a:ext cx="90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Freihand 92">
                  <a:extLst>
                    <a:ext uri="{FF2B5EF4-FFF2-40B4-BE49-F238E27FC236}">
                      <a16:creationId xmlns:a16="http://schemas.microsoft.com/office/drawing/2014/main" id="{DCBC5541-1247-410E-90F9-A5E584244A4A}"/>
                    </a:ext>
                  </a:extLst>
                </p14:cNvPr>
                <p14:cNvContentPartPr/>
                <p14:nvPr/>
              </p14:nvContentPartPr>
              <p14:xfrm>
                <a:off x="10500573" y="3499627"/>
                <a:ext cx="143640" cy="105480"/>
              </p14:xfrm>
            </p:contentPart>
          </mc:Choice>
          <mc:Fallback xmlns="">
            <p:pic>
              <p:nvPicPr>
                <p:cNvPr id="93" name="Freihand 92">
                  <a:extLst>
                    <a:ext uri="{FF2B5EF4-FFF2-40B4-BE49-F238E27FC236}">
                      <a16:creationId xmlns:a16="http://schemas.microsoft.com/office/drawing/2014/main" id="{DCBC5541-1247-410E-90F9-A5E584244A4A}"/>
                    </a:ext>
                  </a:extLst>
                </p:cNvPr>
                <p:cNvPicPr/>
                <p:nvPr/>
              </p:nvPicPr>
              <p:blipFill>
                <a:blip r:embed="rId145"/>
                <a:stretch>
                  <a:fillRect/>
                </a:stretch>
              </p:blipFill>
              <p:spPr>
                <a:xfrm>
                  <a:off x="10496253" y="3495307"/>
                  <a:ext cx="1522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Freihand 93">
                  <a:extLst>
                    <a:ext uri="{FF2B5EF4-FFF2-40B4-BE49-F238E27FC236}">
                      <a16:creationId xmlns:a16="http://schemas.microsoft.com/office/drawing/2014/main" id="{E544E4B5-433F-47BE-AD49-A20313CDAE48}"/>
                    </a:ext>
                  </a:extLst>
                </p14:cNvPr>
                <p14:cNvContentPartPr/>
                <p14:nvPr/>
              </p14:nvContentPartPr>
              <p14:xfrm>
                <a:off x="10678053" y="3491707"/>
                <a:ext cx="14400" cy="113040"/>
              </p14:xfrm>
            </p:contentPart>
          </mc:Choice>
          <mc:Fallback xmlns="">
            <p:pic>
              <p:nvPicPr>
                <p:cNvPr id="94" name="Freihand 93">
                  <a:extLst>
                    <a:ext uri="{FF2B5EF4-FFF2-40B4-BE49-F238E27FC236}">
                      <a16:creationId xmlns:a16="http://schemas.microsoft.com/office/drawing/2014/main" id="{E544E4B5-433F-47BE-AD49-A20313CDAE48}"/>
                    </a:ext>
                  </a:extLst>
                </p:cNvPr>
                <p:cNvPicPr/>
                <p:nvPr/>
              </p:nvPicPr>
              <p:blipFill>
                <a:blip r:embed="rId147"/>
                <a:stretch>
                  <a:fillRect/>
                </a:stretch>
              </p:blipFill>
              <p:spPr>
                <a:xfrm>
                  <a:off x="10673733" y="3487387"/>
                  <a:ext cx="23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5" name="Freihand 94">
                  <a:extLst>
                    <a:ext uri="{FF2B5EF4-FFF2-40B4-BE49-F238E27FC236}">
                      <a16:creationId xmlns:a16="http://schemas.microsoft.com/office/drawing/2014/main" id="{4FA56BB7-D3AC-486E-85A8-552F54F6CE6F}"/>
                    </a:ext>
                  </a:extLst>
                </p14:cNvPr>
                <p14:cNvContentPartPr/>
                <p14:nvPr/>
              </p14:nvContentPartPr>
              <p14:xfrm>
                <a:off x="10695693" y="3471547"/>
                <a:ext cx="96120" cy="161640"/>
              </p14:xfrm>
            </p:contentPart>
          </mc:Choice>
          <mc:Fallback xmlns="">
            <p:pic>
              <p:nvPicPr>
                <p:cNvPr id="95" name="Freihand 94">
                  <a:extLst>
                    <a:ext uri="{FF2B5EF4-FFF2-40B4-BE49-F238E27FC236}">
                      <a16:creationId xmlns:a16="http://schemas.microsoft.com/office/drawing/2014/main" id="{4FA56BB7-D3AC-486E-85A8-552F54F6CE6F}"/>
                    </a:ext>
                  </a:extLst>
                </p:cNvPr>
                <p:cNvPicPr/>
                <p:nvPr/>
              </p:nvPicPr>
              <p:blipFill>
                <a:blip r:embed="rId149"/>
                <a:stretch>
                  <a:fillRect/>
                </a:stretch>
              </p:blipFill>
              <p:spPr>
                <a:xfrm>
                  <a:off x="10691373" y="3467227"/>
                  <a:ext cx="104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Freihand 95">
                  <a:extLst>
                    <a:ext uri="{FF2B5EF4-FFF2-40B4-BE49-F238E27FC236}">
                      <a16:creationId xmlns:a16="http://schemas.microsoft.com/office/drawing/2014/main" id="{2245B9B4-FC70-42DA-B3B5-8E389623675F}"/>
                    </a:ext>
                  </a:extLst>
                </p14:cNvPr>
                <p14:cNvContentPartPr/>
                <p14:nvPr/>
              </p14:nvContentPartPr>
              <p14:xfrm>
                <a:off x="10729893" y="3467587"/>
                <a:ext cx="88920" cy="7920"/>
              </p14:xfrm>
            </p:contentPart>
          </mc:Choice>
          <mc:Fallback xmlns="">
            <p:pic>
              <p:nvPicPr>
                <p:cNvPr id="96" name="Freihand 95">
                  <a:extLst>
                    <a:ext uri="{FF2B5EF4-FFF2-40B4-BE49-F238E27FC236}">
                      <a16:creationId xmlns:a16="http://schemas.microsoft.com/office/drawing/2014/main" id="{2245B9B4-FC70-42DA-B3B5-8E389623675F}"/>
                    </a:ext>
                  </a:extLst>
                </p:cNvPr>
                <p:cNvPicPr/>
                <p:nvPr/>
              </p:nvPicPr>
              <p:blipFill>
                <a:blip r:embed="rId151"/>
                <a:stretch>
                  <a:fillRect/>
                </a:stretch>
              </p:blipFill>
              <p:spPr>
                <a:xfrm>
                  <a:off x="10725573" y="3463267"/>
                  <a:ext cx="97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7" name="Freihand 96">
                  <a:extLst>
                    <a:ext uri="{FF2B5EF4-FFF2-40B4-BE49-F238E27FC236}">
                      <a16:creationId xmlns:a16="http://schemas.microsoft.com/office/drawing/2014/main" id="{96CC8B56-7840-42C8-9840-A0D13A6BCE92}"/>
                    </a:ext>
                  </a:extLst>
                </p14:cNvPr>
                <p14:cNvContentPartPr/>
                <p14:nvPr/>
              </p14:nvContentPartPr>
              <p14:xfrm>
                <a:off x="10826733" y="3460387"/>
                <a:ext cx="101880" cy="135360"/>
              </p14:xfrm>
            </p:contentPart>
          </mc:Choice>
          <mc:Fallback xmlns="">
            <p:pic>
              <p:nvPicPr>
                <p:cNvPr id="97" name="Freihand 96">
                  <a:extLst>
                    <a:ext uri="{FF2B5EF4-FFF2-40B4-BE49-F238E27FC236}">
                      <a16:creationId xmlns:a16="http://schemas.microsoft.com/office/drawing/2014/main" id="{96CC8B56-7840-42C8-9840-A0D13A6BCE92}"/>
                    </a:ext>
                  </a:extLst>
                </p:cNvPr>
                <p:cNvPicPr/>
                <p:nvPr/>
              </p:nvPicPr>
              <p:blipFill>
                <a:blip r:embed="rId153"/>
                <a:stretch>
                  <a:fillRect/>
                </a:stretch>
              </p:blipFill>
              <p:spPr>
                <a:xfrm>
                  <a:off x="10822413" y="3456067"/>
                  <a:ext cx="110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8" name="Freihand 97">
                  <a:extLst>
                    <a:ext uri="{FF2B5EF4-FFF2-40B4-BE49-F238E27FC236}">
                      <a16:creationId xmlns:a16="http://schemas.microsoft.com/office/drawing/2014/main" id="{6C6A8FE4-D155-461F-9D12-D16C98BB2F82}"/>
                    </a:ext>
                  </a:extLst>
                </p14:cNvPr>
                <p14:cNvContentPartPr/>
                <p14:nvPr/>
              </p14:nvContentPartPr>
              <p14:xfrm>
                <a:off x="10988733" y="3478387"/>
                <a:ext cx="102600" cy="96480"/>
              </p14:xfrm>
            </p:contentPart>
          </mc:Choice>
          <mc:Fallback xmlns="">
            <p:pic>
              <p:nvPicPr>
                <p:cNvPr id="98" name="Freihand 97">
                  <a:extLst>
                    <a:ext uri="{FF2B5EF4-FFF2-40B4-BE49-F238E27FC236}">
                      <a16:creationId xmlns:a16="http://schemas.microsoft.com/office/drawing/2014/main" id="{6C6A8FE4-D155-461F-9D12-D16C98BB2F82}"/>
                    </a:ext>
                  </a:extLst>
                </p:cNvPr>
                <p:cNvPicPr/>
                <p:nvPr/>
              </p:nvPicPr>
              <p:blipFill>
                <a:blip r:embed="rId155"/>
                <a:stretch>
                  <a:fillRect/>
                </a:stretch>
              </p:blipFill>
              <p:spPr>
                <a:xfrm>
                  <a:off x="10984413" y="3474067"/>
                  <a:ext cx="111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9" name="Freihand 98">
                  <a:extLst>
                    <a:ext uri="{FF2B5EF4-FFF2-40B4-BE49-F238E27FC236}">
                      <a16:creationId xmlns:a16="http://schemas.microsoft.com/office/drawing/2014/main" id="{49380B90-080D-411B-85C9-5AE22194D734}"/>
                    </a:ext>
                  </a:extLst>
                </p14:cNvPr>
                <p14:cNvContentPartPr/>
                <p14:nvPr/>
              </p14:nvContentPartPr>
              <p14:xfrm>
                <a:off x="10945173" y="3498907"/>
                <a:ext cx="141120" cy="45360"/>
              </p14:xfrm>
            </p:contentPart>
          </mc:Choice>
          <mc:Fallback xmlns="">
            <p:pic>
              <p:nvPicPr>
                <p:cNvPr id="99" name="Freihand 98">
                  <a:extLst>
                    <a:ext uri="{FF2B5EF4-FFF2-40B4-BE49-F238E27FC236}">
                      <a16:creationId xmlns:a16="http://schemas.microsoft.com/office/drawing/2014/main" id="{49380B90-080D-411B-85C9-5AE22194D734}"/>
                    </a:ext>
                  </a:extLst>
                </p:cNvPr>
                <p:cNvPicPr/>
                <p:nvPr/>
              </p:nvPicPr>
              <p:blipFill>
                <a:blip r:embed="rId157"/>
                <a:stretch>
                  <a:fillRect/>
                </a:stretch>
              </p:blipFill>
              <p:spPr>
                <a:xfrm>
                  <a:off x="10940853" y="3494587"/>
                  <a:ext cx="149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3" name="Freihand 42">
                  <a:extLst>
                    <a:ext uri="{FF2B5EF4-FFF2-40B4-BE49-F238E27FC236}">
                      <a16:creationId xmlns:a16="http://schemas.microsoft.com/office/drawing/2014/main" id="{B8F0B26C-23A1-40D0-AFFF-3D695443EF60}"/>
                    </a:ext>
                  </a:extLst>
                </p14:cNvPr>
                <p14:cNvContentPartPr/>
                <p14:nvPr/>
              </p14:nvContentPartPr>
              <p14:xfrm>
                <a:off x="11456013" y="2061787"/>
                <a:ext cx="160200" cy="170640"/>
              </p14:xfrm>
            </p:contentPart>
          </mc:Choice>
          <mc:Fallback xmlns="">
            <p:pic>
              <p:nvPicPr>
                <p:cNvPr id="43" name="Freihand 42">
                  <a:extLst>
                    <a:ext uri="{FF2B5EF4-FFF2-40B4-BE49-F238E27FC236}">
                      <a16:creationId xmlns:a16="http://schemas.microsoft.com/office/drawing/2014/main" id="{B8F0B26C-23A1-40D0-AFFF-3D695443EF60}"/>
                    </a:ext>
                  </a:extLst>
                </p:cNvPr>
                <p:cNvPicPr/>
                <p:nvPr/>
              </p:nvPicPr>
              <p:blipFill>
                <a:blip r:embed="rId159"/>
                <a:stretch>
                  <a:fillRect/>
                </a:stretch>
              </p:blipFill>
              <p:spPr>
                <a:xfrm>
                  <a:off x="11451693" y="2057467"/>
                  <a:ext cx="168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4" name="Freihand 43">
                  <a:extLst>
                    <a:ext uri="{FF2B5EF4-FFF2-40B4-BE49-F238E27FC236}">
                      <a16:creationId xmlns:a16="http://schemas.microsoft.com/office/drawing/2014/main" id="{6E5AC86C-66ED-4D48-879E-30C67902F1AE}"/>
                    </a:ext>
                  </a:extLst>
                </p14:cNvPr>
                <p14:cNvContentPartPr/>
                <p14:nvPr/>
              </p14:nvContentPartPr>
              <p14:xfrm>
                <a:off x="11455293" y="2438347"/>
                <a:ext cx="154080" cy="177840"/>
              </p14:xfrm>
            </p:contentPart>
          </mc:Choice>
          <mc:Fallback xmlns="">
            <p:pic>
              <p:nvPicPr>
                <p:cNvPr id="44" name="Freihand 43">
                  <a:extLst>
                    <a:ext uri="{FF2B5EF4-FFF2-40B4-BE49-F238E27FC236}">
                      <a16:creationId xmlns:a16="http://schemas.microsoft.com/office/drawing/2014/main" id="{6E5AC86C-66ED-4D48-879E-30C67902F1AE}"/>
                    </a:ext>
                  </a:extLst>
                </p:cNvPr>
                <p:cNvPicPr/>
                <p:nvPr/>
              </p:nvPicPr>
              <p:blipFill>
                <a:blip r:embed="rId161"/>
                <a:stretch>
                  <a:fillRect/>
                </a:stretch>
              </p:blipFill>
              <p:spPr>
                <a:xfrm>
                  <a:off x="11450973" y="2434027"/>
                  <a:ext cx="162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Freihand 100">
                  <a:extLst>
                    <a:ext uri="{FF2B5EF4-FFF2-40B4-BE49-F238E27FC236}">
                      <a16:creationId xmlns:a16="http://schemas.microsoft.com/office/drawing/2014/main" id="{592EE0BA-56E5-4B32-8680-2B49CD67271E}"/>
                    </a:ext>
                  </a:extLst>
                </p14:cNvPr>
                <p14:cNvContentPartPr/>
                <p14:nvPr/>
              </p14:nvContentPartPr>
              <p14:xfrm>
                <a:off x="11715573" y="2117227"/>
                <a:ext cx="152280" cy="675360"/>
              </p14:xfrm>
            </p:contentPart>
          </mc:Choice>
          <mc:Fallback xmlns="">
            <p:pic>
              <p:nvPicPr>
                <p:cNvPr id="101" name="Freihand 100">
                  <a:extLst>
                    <a:ext uri="{FF2B5EF4-FFF2-40B4-BE49-F238E27FC236}">
                      <a16:creationId xmlns:a16="http://schemas.microsoft.com/office/drawing/2014/main" id="{592EE0BA-56E5-4B32-8680-2B49CD67271E}"/>
                    </a:ext>
                  </a:extLst>
                </p:cNvPr>
                <p:cNvPicPr/>
                <p:nvPr/>
              </p:nvPicPr>
              <p:blipFill>
                <a:blip r:embed="rId163"/>
                <a:stretch>
                  <a:fillRect/>
                </a:stretch>
              </p:blipFill>
              <p:spPr>
                <a:xfrm>
                  <a:off x="11711253" y="2112907"/>
                  <a:ext cx="160920" cy="684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2" name="Freihand 101">
                  <a:extLst>
                    <a:ext uri="{FF2B5EF4-FFF2-40B4-BE49-F238E27FC236}">
                      <a16:creationId xmlns:a16="http://schemas.microsoft.com/office/drawing/2014/main" id="{F80ACCE0-9248-4A32-AA21-AB72803BF196}"/>
                    </a:ext>
                  </a:extLst>
                </p14:cNvPr>
                <p14:cNvContentPartPr/>
                <p14:nvPr/>
              </p14:nvContentPartPr>
              <p14:xfrm>
                <a:off x="11747973" y="2698267"/>
                <a:ext cx="120600" cy="168840"/>
              </p14:xfrm>
            </p:contentPart>
          </mc:Choice>
          <mc:Fallback xmlns="">
            <p:pic>
              <p:nvPicPr>
                <p:cNvPr id="102" name="Freihand 101">
                  <a:extLst>
                    <a:ext uri="{FF2B5EF4-FFF2-40B4-BE49-F238E27FC236}">
                      <a16:creationId xmlns:a16="http://schemas.microsoft.com/office/drawing/2014/main" id="{F80ACCE0-9248-4A32-AA21-AB72803BF196}"/>
                    </a:ext>
                  </a:extLst>
                </p:cNvPr>
                <p:cNvPicPr/>
                <p:nvPr/>
              </p:nvPicPr>
              <p:blipFill>
                <a:blip r:embed="rId165"/>
                <a:stretch>
                  <a:fillRect/>
                </a:stretch>
              </p:blipFill>
              <p:spPr>
                <a:xfrm>
                  <a:off x="11743653" y="2693947"/>
                  <a:ext cx="129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Freihand 103">
                  <a:extLst>
                    <a:ext uri="{FF2B5EF4-FFF2-40B4-BE49-F238E27FC236}">
                      <a16:creationId xmlns:a16="http://schemas.microsoft.com/office/drawing/2014/main" id="{830B7743-170A-4EC9-A479-BD8D070637D6}"/>
                    </a:ext>
                  </a:extLst>
                </p14:cNvPr>
                <p14:cNvContentPartPr/>
                <p14:nvPr/>
              </p14:nvContentPartPr>
              <p14:xfrm>
                <a:off x="11448813" y="3021187"/>
                <a:ext cx="83160" cy="98280"/>
              </p14:xfrm>
            </p:contentPart>
          </mc:Choice>
          <mc:Fallback xmlns="">
            <p:pic>
              <p:nvPicPr>
                <p:cNvPr id="104" name="Freihand 103">
                  <a:extLst>
                    <a:ext uri="{FF2B5EF4-FFF2-40B4-BE49-F238E27FC236}">
                      <a16:creationId xmlns:a16="http://schemas.microsoft.com/office/drawing/2014/main" id="{830B7743-170A-4EC9-A479-BD8D070637D6}"/>
                    </a:ext>
                  </a:extLst>
                </p:cNvPr>
                <p:cNvPicPr/>
                <p:nvPr/>
              </p:nvPicPr>
              <p:blipFill>
                <a:blip r:embed="rId167"/>
                <a:stretch>
                  <a:fillRect/>
                </a:stretch>
              </p:blipFill>
              <p:spPr>
                <a:xfrm>
                  <a:off x="11444493" y="3016867"/>
                  <a:ext cx="91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5" name="Freihand 104">
                  <a:extLst>
                    <a:ext uri="{FF2B5EF4-FFF2-40B4-BE49-F238E27FC236}">
                      <a16:creationId xmlns:a16="http://schemas.microsoft.com/office/drawing/2014/main" id="{D7B3CF98-6151-4759-B44C-2803095F1834}"/>
                    </a:ext>
                  </a:extLst>
                </p14:cNvPr>
                <p14:cNvContentPartPr/>
                <p14:nvPr/>
              </p14:nvContentPartPr>
              <p14:xfrm>
                <a:off x="11561493" y="3021907"/>
                <a:ext cx="107280" cy="95760"/>
              </p14:xfrm>
            </p:contentPart>
          </mc:Choice>
          <mc:Fallback xmlns="">
            <p:pic>
              <p:nvPicPr>
                <p:cNvPr id="105" name="Freihand 104">
                  <a:extLst>
                    <a:ext uri="{FF2B5EF4-FFF2-40B4-BE49-F238E27FC236}">
                      <a16:creationId xmlns:a16="http://schemas.microsoft.com/office/drawing/2014/main" id="{D7B3CF98-6151-4759-B44C-2803095F1834}"/>
                    </a:ext>
                  </a:extLst>
                </p:cNvPr>
                <p:cNvPicPr/>
                <p:nvPr/>
              </p:nvPicPr>
              <p:blipFill>
                <a:blip r:embed="rId169"/>
                <a:stretch>
                  <a:fillRect/>
                </a:stretch>
              </p:blipFill>
              <p:spPr>
                <a:xfrm>
                  <a:off x="11557173" y="3017587"/>
                  <a:ext cx="115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764366C9-4A8C-49B7-80BF-A424E3E65755}"/>
                    </a:ext>
                  </a:extLst>
                </p14:cNvPr>
                <p14:cNvContentPartPr/>
                <p14:nvPr/>
              </p14:nvContentPartPr>
              <p14:xfrm>
                <a:off x="11723133" y="3033787"/>
                <a:ext cx="73440" cy="8640"/>
              </p14:xfrm>
            </p:contentPart>
          </mc:Choice>
          <mc:Fallback xmlns="">
            <p:pic>
              <p:nvPicPr>
                <p:cNvPr id="107" name="Freihand 106">
                  <a:extLst>
                    <a:ext uri="{FF2B5EF4-FFF2-40B4-BE49-F238E27FC236}">
                      <a16:creationId xmlns:a16="http://schemas.microsoft.com/office/drawing/2014/main" id="{764366C9-4A8C-49B7-80BF-A424E3E65755}"/>
                    </a:ext>
                  </a:extLst>
                </p:cNvPr>
                <p:cNvPicPr/>
                <p:nvPr/>
              </p:nvPicPr>
              <p:blipFill>
                <a:blip r:embed="rId171"/>
                <a:stretch>
                  <a:fillRect/>
                </a:stretch>
              </p:blipFill>
              <p:spPr>
                <a:xfrm>
                  <a:off x="11718813" y="3029467"/>
                  <a:ext cx="820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Freihand 107">
                  <a:extLst>
                    <a:ext uri="{FF2B5EF4-FFF2-40B4-BE49-F238E27FC236}">
                      <a16:creationId xmlns:a16="http://schemas.microsoft.com/office/drawing/2014/main" id="{4A917091-2361-4233-AC70-F6D2B27A92F5}"/>
                    </a:ext>
                  </a:extLst>
                </p14:cNvPr>
                <p14:cNvContentPartPr/>
                <p14:nvPr/>
              </p14:nvContentPartPr>
              <p14:xfrm>
                <a:off x="11708733" y="3078787"/>
                <a:ext cx="88200" cy="5760"/>
              </p14:xfrm>
            </p:contentPart>
          </mc:Choice>
          <mc:Fallback xmlns="">
            <p:pic>
              <p:nvPicPr>
                <p:cNvPr id="108" name="Freihand 107">
                  <a:extLst>
                    <a:ext uri="{FF2B5EF4-FFF2-40B4-BE49-F238E27FC236}">
                      <a16:creationId xmlns:a16="http://schemas.microsoft.com/office/drawing/2014/main" id="{4A917091-2361-4233-AC70-F6D2B27A92F5}"/>
                    </a:ext>
                  </a:extLst>
                </p:cNvPr>
                <p:cNvPicPr/>
                <p:nvPr/>
              </p:nvPicPr>
              <p:blipFill>
                <a:blip r:embed="rId173"/>
                <a:stretch>
                  <a:fillRect/>
                </a:stretch>
              </p:blipFill>
              <p:spPr>
                <a:xfrm>
                  <a:off x="11704413" y="3074467"/>
                  <a:ext cx="968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Freihand 108">
                  <a:extLst>
                    <a:ext uri="{FF2B5EF4-FFF2-40B4-BE49-F238E27FC236}">
                      <a16:creationId xmlns:a16="http://schemas.microsoft.com/office/drawing/2014/main" id="{AAAAEA33-BC6B-483E-997A-6447822E9572}"/>
                    </a:ext>
                  </a:extLst>
                </p14:cNvPr>
                <p14:cNvContentPartPr/>
                <p14:nvPr/>
              </p14:nvContentPartPr>
              <p14:xfrm>
                <a:off x="11853093" y="2994187"/>
                <a:ext cx="9720" cy="92160"/>
              </p14:xfrm>
            </p:contentPart>
          </mc:Choice>
          <mc:Fallback xmlns="">
            <p:pic>
              <p:nvPicPr>
                <p:cNvPr id="109" name="Freihand 108">
                  <a:extLst>
                    <a:ext uri="{FF2B5EF4-FFF2-40B4-BE49-F238E27FC236}">
                      <a16:creationId xmlns:a16="http://schemas.microsoft.com/office/drawing/2014/main" id="{AAAAEA33-BC6B-483E-997A-6447822E9572}"/>
                    </a:ext>
                  </a:extLst>
                </p:cNvPr>
                <p:cNvPicPr/>
                <p:nvPr/>
              </p:nvPicPr>
              <p:blipFill>
                <a:blip r:embed="rId175"/>
                <a:stretch>
                  <a:fillRect/>
                </a:stretch>
              </p:blipFill>
              <p:spPr>
                <a:xfrm>
                  <a:off x="11848773" y="2989867"/>
                  <a:ext cx="18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Freihand 109">
                  <a:extLst>
                    <a:ext uri="{FF2B5EF4-FFF2-40B4-BE49-F238E27FC236}">
                      <a16:creationId xmlns:a16="http://schemas.microsoft.com/office/drawing/2014/main" id="{27A7C1AE-9D85-4118-8C6D-67B2C9B66DE1}"/>
                    </a:ext>
                  </a:extLst>
                </p14:cNvPr>
                <p14:cNvContentPartPr/>
                <p14:nvPr/>
              </p14:nvContentPartPr>
              <p14:xfrm>
                <a:off x="11875413" y="2986627"/>
                <a:ext cx="74160" cy="103320"/>
              </p14:xfrm>
            </p:contentPart>
          </mc:Choice>
          <mc:Fallback xmlns="">
            <p:pic>
              <p:nvPicPr>
                <p:cNvPr id="110" name="Freihand 109">
                  <a:extLst>
                    <a:ext uri="{FF2B5EF4-FFF2-40B4-BE49-F238E27FC236}">
                      <a16:creationId xmlns:a16="http://schemas.microsoft.com/office/drawing/2014/main" id="{27A7C1AE-9D85-4118-8C6D-67B2C9B66DE1}"/>
                    </a:ext>
                  </a:extLst>
                </p:cNvPr>
                <p:cNvPicPr/>
                <p:nvPr/>
              </p:nvPicPr>
              <p:blipFill>
                <a:blip r:embed="rId177"/>
                <a:stretch>
                  <a:fillRect/>
                </a:stretch>
              </p:blipFill>
              <p:spPr>
                <a:xfrm>
                  <a:off x="11871093" y="2982307"/>
                  <a:ext cx="82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1" name="Freihand 110">
                  <a:extLst>
                    <a:ext uri="{FF2B5EF4-FFF2-40B4-BE49-F238E27FC236}">
                      <a16:creationId xmlns:a16="http://schemas.microsoft.com/office/drawing/2014/main" id="{6150DDC8-96C1-474F-BD1A-C60ECFD689E8}"/>
                    </a:ext>
                  </a:extLst>
                </p14:cNvPr>
                <p14:cNvContentPartPr/>
                <p14:nvPr/>
              </p14:nvContentPartPr>
              <p14:xfrm>
                <a:off x="11928693" y="2963947"/>
                <a:ext cx="38520" cy="11520"/>
              </p14:xfrm>
            </p:contentPart>
          </mc:Choice>
          <mc:Fallback xmlns="">
            <p:pic>
              <p:nvPicPr>
                <p:cNvPr id="111" name="Freihand 110">
                  <a:extLst>
                    <a:ext uri="{FF2B5EF4-FFF2-40B4-BE49-F238E27FC236}">
                      <a16:creationId xmlns:a16="http://schemas.microsoft.com/office/drawing/2014/main" id="{6150DDC8-96C1-474F-BD1A-C60ECFD689E8}"/>
                    </a:ext>
                  </a:extLst>
                </p:cNvPr>
                <p:cNvPicPr/>
                <p:nvPr/>
              </p:nvPicPr>
              <p:blipFill>
                <a:blip r:embed="rId179"/>
                <a:stretch>
                  <a:fillRect/>
                </a:stretch>
              </p:blipFill>
              <p:spPr>
                <a:xfrm>
                  <a:off x="11924373" y="2959627"/>
                  <a:ext cx="47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2" name="Freihand 111">
                  <a:extLst>
                    <a:ext uri="{FF2B5EF4-FFF2-40B4-BE49-F238E27FC236}">
                      <a16:creationId xmlns:a16="http://schemas.microsoft.com/office/drawing/2014/main" id="{D282D82A-8ACD-4664-9D6D-AB67DEAA8855}"/>
                    </a:ext>
                  </a:extLst>
                </p14:cNvPr>
                <p14:cNvContentPartPr/>
                <p14:nvPr/>
              </p14:nvContentPartPr>
              <p14:xfrm>
                <a:off x="11958213" y="2980147"/>
                <a:ext cx="72360" cy="100080"/>
              </p14:xfrm>
            </p:contentPart>
          </mc:Choice>
          <mc:Fallback xmlns="">
            <p:pic>
              <p:nvPicPr>
                <p:cNvPr id="112" name="Freihand 111">
                  <a:extLst>
                    <a:ext uri="{FF2B5EF4-FFF2-40B4-BE49-F238E27FC236}">
                      <a16:creationId xmlns:a16="http://schemas.microsoft.com/office/drawing/2014/main" id="{D282D82A-8ACD-4664-9D6D-AB67DEAA8855}"/>
                    </a:ext>
                  </a:extLst>
                </p:cNvPr>
                <p:cNvPicPr/>
                <p:nvPr/>
              </p:nvPicPr>
              <p:blipFill>
                <a:blip r:embed="rId181"/>
                <a:stretch>
                  <a:fillRect/>
                </a:stretch>
              </p:blipFill>
              <p:spPr>
                <a:xfrm>
                  <a:off x="11953893" y="2975827"/>
                  <a:ext cx="81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3" name="Freihand 112">
                  <a:extLst>
                    <a:ext uri="{FF2B5EF4-FFF2-40B4-BE49-F238E27FC236}">
                      <a16:creationId xmlns:a16="http://schemas.microsoft.com/office/drawing/2014/main" id="{C21B070E-DB72-44E8-84B7-1F324B585D56}"/>
                    </a:ext>
                  </a:extLst>
                </p14:cNvPr>
                <p14:cNvContentPartPr/>
                <p14:nvPr/>
              </p14:nvContentPartPr>
              <p14:xfrm>
                <a:off x="12025893" y="2969707"/>
                <a:ext cx="91800" cy="79920"/>
              </p14:xfrm>
            </p:contentPart>
          </mc:Choice>
          <mc:Fallback xmlns="">
            <p:pic>
              <p:nvPicPr>
                <p:cNvPr id="113" name="Freihand 112">
                  <a:extLst>
                    <a:ext uri="{FF2B5EF4-FFF2-40B4-BE49-F238E27FC236}">
                      <a16:creationId xmlns:a16="http://schemas.microsoft.com/office/drawing/2014/main" id="{C21B070E-DB72-44E8-84B7-1F324B585D56}"/>
                    </a:ext>
                  </a:extLst>
                </p:cNvPr>
                <p:cNvPicPr/>
                <p:nvPr/>
              </p:nvPicPr>
              <p:blipFill>
                <a:blip r:embed="rId183"/>
                <a:stretch>
                  <a:fillRect/>
                </a:stretch>
              </p:blipFill>
              <p:spPr>
                <a:xfrm>
                  <a:off x="12021573" y="2965387"/>
                  <a:ext cx="100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4" name="Freihand 113">
                  <a:extLst>
                    <a:ext uri="{FF2B5EF4-FFF2-40B4-BE49-F238E27FC236}">
                      <a16:creationId xmlns:a16="http://schemas.microsoft.com/office/drawing/2014/main" id="{EA752289-B3D6-4F1B-91B9-BFCC7FF8842C}"/>
                    </a:ext>
                  </a:extLst>
                </p14:cNvPr>
                <p14:cNvContentPartPr/>
                <p14:nvPr/>
              </p14:nvContentPartPr>
              <p14:xfrm>
                <a:off x="12008973" y="3028027"/>
                <a:ext cx="102960" cy="31680"/>
              </p14:xfrm>
            </p:contentPart>
          </mc:Choice>
          <mc:Fallback xmlns="">
            <p:pic>
              <p:nvPicPr>
                <p:cNvPr id="114" name="Freihand 113">
                  <a:extLst>
                    <a:ext uri="{FF2B5EF4-FFF2-40B4-BE49-F238E27FC236}">
                      <a16:creationId xmlns:a16="http://schemas.microsoft.com/office/drawing/2014/main" id="{EA752289-B3D6-4F1B-91B9-BFCC7FF8842C}"/>
                    </a:ext>
                  </a:extLst>
                </p:cNvPr>
                <p:cNvPicPr/>
                <p:nvPr/>
              </p:nvPicPr>
              <p:blipFill>
                <a:blip r:embed="rId185"/>
                <a:stretch>
                  <a:fillRect/>
                </a:stretch>
              </p:blipFill>
              <p:spPr>
                <a:xfrm>
                  <a:off x="12004653" y="3023707"/>
                  <a:ext cx="1116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Freihand 114">
                  <a:extLst>
                    <a:ext uri="{FF2B5EF4-FFF2-40B4-BE49-F238E27FC236}">
                      <a16:creationId xmlns:a16="http://schemas.microsoft.com/office/drawing/2014/main" id="{CBBAAEE2-FDF2-4308-9096-CFFD2D57913F}"/>
                    </a:ext>
                  </a:extLst>
                </p14:cNvPr>
                <p14:cNvContentPartPr/>
                <p14:nvPr/>
              </p14:nvContentPartPr>
              <p14:xfrm>
                <a:off x="9806133" y="3355267"/>
                <a:ext cx="1469520" cy="489600"/>
              </p14:xfrm>
            </p:contentPart>
          </mc:Choice>
          <mc:Fallback xmlns="">
            <p:pic>
              <p:nvPicPr>
                <p:cNvPr id="115" name="Freihand 114">
                  <a:extLst>
                    <a:ext uri="{FF2B5EF4-FFF2-40B4-BE49-F238E27FC236}">
                      <a16:creationId xmlns:a16="http://schemas.microsoft.com/office/drawing/2014/main" id="{CBBAAEE2-FDF2-4308-9096-CFFD2D57913F}"/>
                    </a:ext>
                  </a:extLst>
                </p:cNvPr>
                <p:cNvPicPr/>
                <p:nvPr/>
              </p:nvPicPr>
              <p:blipFill>
                <a:blip r:embed="rId187"/>
                <a:stretch>
                  <a:fillRect/>
                </a:stretch>
              </p:blipFill>
              <p:spPr>
                <a:xfrm>
                  <a:off x="9801813" y="3350947"/>
                  <a:ext cx="1478160" cy="49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8">
            <p14:nvContentPartPr>
              <p14:cNvPr id="117" name="Freihand 116">
                <a:extLst>
                  <a:ext uri="{FF2B5EF4-FFF2-40B4-BE49-F238E27FC236}">
                    <a16:creationId xmlns:a16="http://schemas.microsoft.com/office/drawing/2014/main" id="{79717270-ADCA-455C-AE7C-C8F9A30EA0A2}"/>
                  </a:ext>
                </a:extLst>
              </p14:cNvPr>
              <p14:cNvContentPartPr/>
              <p14:nvPr/>
            </p14:nvContentPartPr>
            <p14:xfrm>
              <a:off x="539013" y="5581867"/>
              <a:ext cx="6548760" cy="165240"/>
            </p14:xfrm>
          </p:contentPart>
        </mc:Choice>
        <mc:Fallback xmlns="">
          <p:pic>
            <p:nvPicPr>
              <p:cNvPr id="117" name="Freihand 116">
                <a:extLst>
                  <a:ext uri="{FF2B5EF4-FFF2-40B4-BE49-F238E27FC236}">
                    <a16:creationId xmlns:a16="http://schemas.microsoft.com/office/drawing/2014/main" id="{79717270-ADCA-455C-AE7C-C8F9A30EA0A2}"/>
                  </a:ext>
                </a:extLst>
              </p:cNvPr>
              <p:cNvPicPr/>
              <p:nvPr/>
            </p:nvPicPr>
            <p:blipFill>
              <a:blip r:embed="rId189"/>
              <a:stretch>
                <a:fillRect/>
              </a:stretch>
            </p:blipFill>
            <p:spPr>
              <a:xfrm>
                <a:off x="534693" y="5577547"/>
                <a:ext cx="6557400" cy="173880"/>
              </a:xfrm>
              <a:prstGeom prst="rect">
                <a:avLst/>
              </a:prstGeom>
            </p:spPr>
          </p:pic>
        </mc:Fallback>
      </mc:AlternateContent>
      <p:grpSp>
        <p:nvGrpSpPr>
          <p:cNvPr id="159" name="Gruppieren 158">
            <a:extLst>
              <a:ext uri="{FF2B5EF4-FFF2-40B4-BE49-F238E27FC236}">
                <a16:creationId xmlns:a16="http://schemas.microsoft.com/office/drawing/2014/main" id="{60487E6F-6FC5-4309-BAB3-7664970741BB}"/>
              </a:ext>
            </a:extLst>
          </p:cNvPr>
          <p:cNvGrpSpPr/>
          <p:nvPr/>
        </p:nvGrpSpPr>
        <p:grpSpPr>
          <a:xfrm>
            <a:off x="8815773" y="3796267"/>
            <a:ext cx="2594520" cy="912960"/>
            <a:chOff x="8815773" y="3796267"/>
            <a:chExt cx="2594520" cy="912960"/>
          </a:xfrm>
        </p:grpSpPr>
        <mc:AlternateContent xmlns:mc="http://schemas.openxmlformats.org/markup-compatibility/2006" xmlns:p14="http://schemas.microsoft.com/office/powerpoint/2010/main">
          <mc:Choice Requires="p14">
            <p:contentPart p14:bwMode="auto" r:id="rId190">
              <p14:nvContentPartPr>
                <p14:cNvPr id="118" name="Freihand 117">
                  <a:extLst>
                    <a:ext uri="{FF2B5EF4-FFF2-40B4-BE49-F238E27FC236}">
                      <a16:creationId xmlns:a16="http://schemas.microsoft.com/office/drawing/2014/main" id="{200D0265-A215-4E47-9415-154068347C18}"/>
                    </a:ext>
                  </a:extLst>
                </p14:cNvPr>
                <p14:cNvContentPartPr/>
                <p14:nvPr/>
              </p14:nvContentPartPr>
              <p14:xfrm>
                <a:off x="8815773" y="3852787"/>
                <a:ext cx="194760" cy="103680"/>
              </p14:xfrm>
            </p:contentPart>
          </mc:Choice>
          <mc:Fallback xmlns="">
            <p:pic>
              <p:nvPicPr>
                <p:cNvPr id="118" name="Freihand 117">
                  <a:extLst>
                    <a:ext uri="{FF2B5EF4-FFF2-40B4-BE49-F238E27FC236}">
                      <a16:creationId xmlns:a16="http://schemas.microsoft.com/office/drawing/2014/main" id="{200D0265-A215-4E47-9415-154068347C18}"/>
                    </a:ext>
                  </a:extLst>
                </p:cNvPr>
                <p:cNvPicPr/>
                <p:nvPr/>
              </p:nvPicPr>
              <p:blipFill>
                <a:blip r:embed="rId191"/>
                <a:stretch>
                  <a:fillRect/>
                </a:stretch>
              </p:blipFill>
              <p:spPr>
                <a:xfrm>
                  <a:off x="8811453" y="3848467"/>
                  <a:ext cx="203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9" name="Freihand 118">
                  <a:extLst>
                    <a:ext uri="{FF2B5EF4-FFF2-40B4-BE49-F238E27FC236}">
                      <a16:creationId xmlns:a16="http://schemas.microsoft.com/office/drawing/2014/main" id="{755435CA-DAED-4805-BC4F-9AF263302832}"/>
                    </a:ext>
                  </a:extLst>
                </p14:cNvPr>
                <p14:cNvContentPartPr/>
                <p14:nvPr/>
              </p14:nvContentPartPr>
              <p14:xfrm>
                <a:off x="8997933" y="3797707"/>
                <a:ext cx="8280" cy="18000"/>
              </p14:xfrm>
            </p:contentPart>
          </mc:Choice>
          <mc:Fallback xmlns="">
            <p:pic>
              <p:nvPicPr>
                <p:cNvPr id="119" name="Freihand 118">
                  <a:extLst>
                    <a:ext uri="{FF2B5EF4-FFF2-40B4-BE49-F238E27FC236}">
                      <a16:creationId xmlns:a16="http://schemas.microsoft.com/office/drawing/2014/main" id="{755435CA-DAED-4805-BC4F-9AF263302832}"/>
                    </a:ext>
                  </a:extLst>
                </p:cNvPr>
                <p:cNvPicPr/>
                <p:nvPr/>
              </p:nvPicPr>
              <p:blipFill>
                <a:blip r:embed="rId193"/>
                <a:stretch>
                  <a:fillRect/>
                </a:stretch>
              </p:blipFill>
              <p:spPr>
                <a:xfrm>
                  <a:off x="8993613" y="3793387"/>
                  <a:ext cx="16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0" name="Freihand 119">
                  <a:extLst>
                    <a:ext uri="{FF2B5EF4-FFF2-40B4-BE49-F238E27FC236}">
                      <a16:creationId xmlns:a16="http://schemas.microsoft.com/office/drawing/2014/main" id="{788486F1-CFF6-426F-818A-F15077930EA9}"/>
                    </a:ext>
                  </a:extLst>
                </p14:cNvPr>
                <p14:cNvContentPartPr/>
                <p14:nvPr/>
              </p14:nvContentPartPr>
              <p14:xfrm>
                <a:off x="9160293" y="3861427"/>
                <a:ext cx="241920" cy="253080"/>
              </p14:xfrm>
            </p:contentPart>
          </mc:Choice>
          <mc:Fallback xmlns="">
            <p:pic>
              <p:nvPicPr>
                <p:cNvPr id="120" name="Freihand 119">
                  <a:extLst>
                    <a:ext uri="{FF2B5EF4-FFF2-40B4-BE49-F238E27FC236}">
                      <a16:creationId xmlns:a16="http://schemas.microsoft.com/office/drawing/2014/main" id="{788486F1-CFF6-426F-818A-F15077930EA9}"/>
                    </a:ext>
                  </a:extLst>
                </p:cNvPr>
                <p:cNvPicPr/>
                <p:nvPr/>
              </p:nvPicPr>
              <p:blipFill>
                <a:blip r:embed="rId195"/>
                <a:stretch>
                  <a:fillRect/>
                </a:stretch>
              </p:blipFill>
              <p:spPr>
                <a:xfrm>
                  <a:off x="9155973" y="3857107"/>
                  <a:ext cx="2505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1" name="Freihand 120">
                  <a:extLst>
                    <a:ext uri="{FF2B5EF4-FFF2-40B4-BE49-F238E27FC236}">
                      <a16:creationId xmlns:a16="http://schemas.microsoft.com/office/drawing/2014/main" id="{38BC9E27-A69C-437D-8805-2692140344F2}"/>
                    </a:ext>
                  </a:extLst>
                </p14:cNvPr>
                <p14:cNvContentPartPr/>
                <p14:nvPr/>
              </p14:nvContentPartPr>
              <p14:xfrm>
                <a:off x="9368373" y="3904627"/>
                <a:ext cx="135720" cy="58680"/>
              </p14:xfrm>
            </p:contentPart>
          </mc:Choice>
          <mc:Fallback xmlns="">
            <p:pic>
              <p:nvPicPr>
                <p:cNvPr id="121" name="Freihand 120">
                  <a:extLst>
                    <a:ext uri="{FF2B5EF4-FFF2-40B4-BE49-F238E27FC236}">
                      <a16:creationId xmlns:a16="http://schemas.microsoft.com/office/drawing/2014/main" id="{38BC9E27-A69C-437D-8805-2692140344F2}"/>
                    </a:ext>
                  </a:extLst>
                </p:cNvPr>
                <p:cNvPicPr/>
                <p:nvPr/>
              </p:nvPicPr>
              <p:blipFill>
                <a:blip r:embed="rId197"/>
                <a:stretch>
                  <a:fillRect/>
                </a:stretch>
              </p:blipFill>
              <p:spPr>
                <a:xfrm>
                  <a:off x="9364053" y="3900307"/>
                  <a:ext cx="144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2" name="Freihand 121">
                  <a:extLst>
                    <a:ext uri="{FF2B5EF4-FFF2-40B4-BE49-F238E27FC236}">
                      <a16:creationId xmlns:a16="http://schemas.microsoft.com/office/drawing/2014/main" id="{0BCF1942-68A2-4C65-8C5A-C044F8E23669}"/>
                    </a:ext>
                  </a:extLst>
                </p14:cNvPr>
                <p14:cNvContentPartPr/>
                <p14:nvPr/>
              </p14:nvContentPartPr>
              <p14:xfrm>
                <a:off x="9518133" y="3892387"/>
                <a:ext cx="153000" cy="66600"/>
              </p14:xfrm>
            </p:contentPart>
          </mc:Choice>
          <mc:Fallback xmlns="">
            <p:pic>
              <p:nvPicPr>
                <p:cNvPr id="122" name="Freihand 121">
                  <a:extLst>
                    <a:ext uri="{FF2B5EF4-FFF2-40B4-BE49-F238E27FC236}">
                      <a16:creationId xmlns:a16="http://schemas.microsoft.com/office/drawing/2014/main" id="{0BCF1942-68A2-4C65-8C5A-C044F8E23669}"/>
                    </a:ext>
                  </a:extLst>
                </p:cNvPr>
                <p:cNvPicPr/>
                <p:nvPr/>
              </p:nvPicPr>
              <p:blipFill>
                <a:blip r:embed="rId199"/>
                <a:stretch>
                  <a:fillRect/>
                </a:stretch>
              </p:blipFill>
              <p:spPr>
                <a:xfrm>
                  <a:off x="9513813" y="3888067"/>
                  <a:ext cx="161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3" name="Freihand 122">
                  <a:extLst>
                    <a:ext uri="{FF2B5EF4-FFF2-40B4-BE49-F238E27FC236}">
                      <a16:creationId xmlns:a16="http://schemas.microsoft.com/office/drawing/2014/main" id="{0E583177-4DEE-4A3F-A26C-59B522255373}"/>
                    </a:ext>
                  </a:extLst>
                </p14:cNvPr>
                <p14:cNvContentPartPr/>
                <p14:nvPr/>
              </p14:nvContentPartPr>
              <p14:xfrm>
                <a:off x="9663933" y="3799147"/>
                <a:ext cx="223920" cy="147240"/>
              </p14:xfrm>
            </p:contentPart>
          </mc:Choice>
          <mc:Fallback xmlns="">
            <p:pic>
              <p:nvPicPr>
                <p:cNvPr id="123" name="Freihand 122">
                  <a:extLst>
                    <a:ext uri="{FF2B5EF4-FFF2-40B4-BE49-F238E27FC236}">
                      <a16:creationId xmlns:a16="http://schemas.microsoft.com/office/drawing/2014/main" id="{0E583177-4DEE-4A3F-A26C-59B522255373}"/>
                    </a:ext>
                  </a:extLst>
                </p:cNvPr>
                <p:cNvPicPr/>
                <p:nvPr/>
              </p:nvPicPr>
              <p:blipFill>
                <a:blip r:embed="rId201"/>
                <a:stretch>
                  <a:fillRect/>
                </a:stretch>
              </p:blipFill>
              <p:spPr>
                <a:xfrm>
                  <a:off x="9659613" y="3794827"/>
                  <a:ext cx="232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5" name="Freihand 124">
                  <a:extLst>
                    <a:ext uri="{FF2B5EF4-FFF2-40B4-BE49-F238E27FC236}">
                      <a16:creationId xmlns:a16="http://schemas.microsoft.com/office/drawing/2014/main" id="{7BF0B7D6-45F9-4C5D-A120-3FAF285F3BAC}"/>
                    </a:ext>
                  </a:extLst>
                </p14:cNvPr>
                <p14:cNvContentPartPr/>
                <p14:nvPr/>
              </p14:nvContentPartPr>
              <p14:xfrm>
                <a:off x="10038693" y="3869707"/>
                <a:ext cx="135360" cy="108720"/>
              </p14:xfrm>
            </p:contentPart>
          </mc:Choice>
          <mc:Fallback xmlns="">
            <p:pic>
              <p:nvPicPr>
                <p:cNvPr id="125" name="Freihand 124">
                  <a:extLst>
                    <a:ext uri="{FF2B5EF4-FFF2-40B4-BE49-F238E27FC236}">
                      <a16:creationId xmlns:a16="http://schemas.microsoft.com/office/drawing/2014/main" id="{7BF0B7D6-45F9-4C5D-A120-3FAF285F3BAC}"/>
                    </a:ext>
                  </a:extLst>
                </p:cNvPr>
                <p:cNvPicPr/>
                <p:nvPr/>
              </p:nvPicPr>
              <p:blipFill>
                <a:blip r:embed="rId203"/>
                <a:stretch>
                  <a:fillRect/>
                </a:stretch>
              </p:blipFill>
              <p:spPr>
                <a:xfrm>
                  <a:off x="10034373" y="3865387"/>
                  <a:ext cx="144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6" name="Freihand 125">
                  <a:extLst>
                    <a:ext uri="{FF2B5EF4-FFF2-40B4-BE49-F238E27FC236}">
                      <a16:creationId xmlns:a16="http://schemas.microsoft.com/office/drawing/2014/main" id="{C3C71D1F-B060-4EA8-B5C2-EF75733033E3}"/>
                    </a:ext>
                  </a:extLst>
                </p14:cNvPr>
                <p14:cNvContentPartPr/>
                <p14:nvPr/>
              </p14:nvContentPartPr>
              <p14:xfrm>
                <a:off x="10168293" y="3898507"/>
                <a:ext cx="113760" cy="185400"/>
              </p14:xfrm>
            </p:contentPart>
          </mc:Choice>
          <mc:Fallback xmlns="">
            <p:pic>
              <p:nvPicPr>
                <p:cNvPr id="126" name="Freihand 125">
                  <a:extLst>
                    <a:ext uri="{FF2B5EF4-FFF2-40B4-BE49-F238E27FC236}">
                      <a16:creationId xmlns:a16="http://schemas.microsoft.com/office/drawing/2014/main" id="{C3C71D1F-B060-4EA8-B5C2-EF75733033E3}"/>
                    </a:ext>
                  </a:extLst>
                </p:cNvPr>
                <p:cNvPicPr/>
                <p:nvPr/>
              </p:nvPicPr>
              <p:blipFill>
                <a:blip r:embed="rId205"/>
                <a:stretch>
                  <a:fillRect/>
                </a:stretch>
              </p:blipFill>
              <p:spPr>
                <a:xfrm>
                  <a:off x="10163973" y="3894187"/>
                  <a:ext cx="1224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7" name="Freihand 126">
                  <a:extLst>
                    <a:ext uri="{FF2B5EF4-FFF2-40B4-BE49-F238E27FC236}">
                      <a16:creationId xmlns:a16="http://schemas.microsoft.com/office/drawing/2014/main" id="{A24CDC43-6FB3-4F62-B22C-DE932BA667FA}"/>
                    </a:ext>
                  </a:extLst>
                </p14:cNvPr>
                <p14:cNvContentPartPr/>
                <p14:nvPr/>
              </p14:nvContentPartPr>
              <p14:xfrm>
                <a:off x="10274493" y="3909307"/>
                <a:ext cx="104400" cy="198360"/>
              </p14:xfrm>
            </p:contentPart>
          </mc:Choice>
          <mc:Fallback xmlns="">
            <p:pic>
              <p:nvPicPr>
                <p:cNvPr id="127" name="Freihand 126">
                  <a:extLst>
                    <a:ext uri="{FF2B5EF4-FFF2-40B4-BE49-F238E27FC236}">
                      <a16:creationId xmlns:a16="http://schemas.microsoft.com/office/drawing/2014/main" id="{A24CDC43-6FB3-4F62-B22C-DE932BA667FA}"/>
                    </a:ext>
                  </a:extLst>
                </p:cNvPr>
                <p:cNvPicPr/>
                <p:nvPr/>
              </p:nvPicPr>
              <p:blipFill>
                <a:blip r:embed="rId207"/>
                <a:stretch>
                  <a:fillRect/>
                </a:stretch>
              </p:blipFill>
              <p:spPr>
                <a:xfrm>
                  <a:off x="10270173" y="3904987"/>
                  <a:ext cx="1130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8" name="Freihand 127">
                  <a:extLst>
                    <a:ext uri="{FF2B5EF4-FFF2-40B4-BE49-F238E27FC236}">
                      <a16:creationId xmlns:a16="http://schemas.microsoft.com/office/drawing/2014/main" id="{D61E16A5-665D-4820-8AD9-67AACE24D9CC}"/>
                    </a:ext>
                  </a:extLst>
                </p14:cNvPr>
                <p14:cNvContentPartPr/>
                <p14:nvPr/>
              </p14:nvContentPartPr>
              <p14:xfrm>
                <a:off x="10371693" y="3818947"/>
                <a:ext cx="501840" cy="172800"/>
              </p14:xfrm>
            </p:contentPart>
          </mc:Choice>
          <mc:Fallback xmlns="">
            <p:pic>
              <p:nvPicPr>
                <p:cNvPr id="128" name="Freihand 127">
                  <a:extLst>
                    <a:ext uri="{FF2B5EF4-FFF2-40B4-BE49-F238E27FC236}">
                      <a16:creationId xmlns:a16="http://schemas.microsoft.com/office/drawing/2014/main" id="{D61E16A5-665D-4820-8AD9-67AACE24D9CC}"/>
                    </a:ext>
                  </a:extLst>
                </p:cNvPr>
                <p:cNvPicPr/>
                <p:nvPr/>
              </p:nvPicPr>
              <p:blipFill>
                <a:blip r:embed="rId209"/>
                <a:stretch>
                  <a:fillRect/>
                </a:stretch>
              </p:blipFill>
              <p:spPr>
                <a:xfrm>
                  <a:off x="10367373" y="3814627"/>
                  <a:ext cx="510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9" name="Freihand 128">
                  <a:extLst>
                    <a:ext uri="{FF2B5EF4-FFF2-40B4-BE49-F238E27FC236}">
                      <a16:creationId xmlns:a16="http://schemas.microsoft.com/office/drawing/2014/main" id="{A7F81CFE-8D8F-4CBA-AD29-553A82DE6CA9}"/>
                    </a:ext>
                  </a:extLst>
                </p14:cNvPr>
                <p14:cNvContentPartPr/>
                <p14:nvPr/>
              </p14:nvContentPartPr>
              <p14:xfrm>
                <a:off x="10914933" y="3894547"/>
                <a:ext cx="118440" cy="69480"/>
              </p14:xfrm>
            </p:contentPart>
          </mc:Choice>
          <mc:Fallback xmlns="">
            <p:pic>
              <p:nvPicPr>
                <p:cNvPr id="129" name="Freihand 128">
                  <a:extLst>
                    <a:ext uri="{FF2B5EF4-FFF2-40B4-BE49-F238E27FC236}">
                      <a16:creationId xmlns:a16="http://schemas.microsoft.com/office/drawing/2014/main" id="{A7F81CFE-8D8F-4CBA-AD29-553A82DE6CA9}"/>
                    </a:ext>
                  </a:extLst>
                </p:cNvPr>
                <p:cNvPicPr/>
                <p:nvPr/>
              </p:nvPicPr>
              <p:blipFill>
                <a:blip r:embed="rId211"/>
                <a:stretch>
                  <a:fillRect/>
                </a:stretch>
              </p:blipFill>
              <p:spPr>
                <a:xfrm>
                  <a:off x="10910613" y="3890227"/>
                  <a:ext cx="127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0" name="Freihand 129">
                  <a:extLst>
                    <a:ext uri="{FF2B5EF4-FFF2-40B4-BE49-F238E27FC236}">
                      <a16:creationId xmlns:a16="http://schemas.microsoft.com/office/drawing/2014/main" id="{6A1FB80E-5B34-45E2-AF5E-5975F481E1B0}"/>
                    </a:ext>
                  </a:extLst>
                </p14:cNvPr>
                <p14:cNvContentPartPr/>
                <p14:nvPr/>
              </p14:nvContentPartPr>
              <p14:xfrm>
                <a:off x="11029053" y="3882307"/>
                <a:ext cx="192240" cy="101160"/>
              </p14:xfrm>
            </p:contentPart>
          </mc:Choice>
          <mc:Fallback xmlns="">
            <p:pic>
              <p:nvPicPr>
                <p:cNvPr id="130" name="Freihand 129">
                  <a:extLst>
                    <a:ext uri="{FF2B5EF4-FFF2-40B4-BE49-F238E27FC236}">
                      <a16:creationId xmlns:a16="http://schemas.microsoft.com/office/drawing/2014/main" id="{6A1FB80E-5B34-45E2-AF5E-5975F481E1B0}"/>
                    </a:ext>
                  </a:extLst>
                </p:cNvPr>
                <p:cNvPicPr/>
                <p:nvPr/>
              </p:nvPicPr>
              <p:blipFill>
                <a:blip r:embed="rId213"/>
                <a:stretch>
                  <a:fillRect/>
                </a:stretch>
              </p:blipFill>
              <p:spPr>
                <a:xfrm>
                  <a:off x="11024733" y="3877987"/>
                  <a:ext cx="200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1" name="Freihand 130">
                  <a:extLst>
                    <a:ext uri="{FF2B5EF4-FFF2-40B4-BE49-F238E27FC236}">
                      <a16:creationId xmlns:a16="http://schemas.microsoft.com/office/drawing/2014/main" id="{94887926-3802-4A0E-B002-9279F67902E4}"/>
                    </a:ext>
                  </a:extLst>
                </p14:cNvPr>
                <p14:cNvContentPartPr/>
                <p14:nvPr/>
              </p14:nvContentPartPr>
              <p14:xfrm>
                <a:off x="11199693" y="3796267"/>
                <a:ext cx="107640" cy="171000"/>
              </p14:xfrm>
            </p:contentPart>
          </mc:Choice>
          <mc:Fallback xmlns="">
            <p:pic>
              <p:nvPicPr>
                <p:cNvPr id="131" name="Freihand 130">
                  <a:extLst>
                    <a:ext uri="{FF2B5EF4-FFF2-40B4-BE49-F238E27FC236}">
                      <a16:creationId xmlns:a16="http://schemas.microsoft.com/office/drawing/2014/main" id="{94887926-3802-4A0E-B002-9279F67902E4}"/>
                    </a:ext>
                  </a:extLst>
                </p:cNvPr>
                <p:cNvPicPr/>
                <p:nvPr/>
              </p:nvPicPr>
              <p:blipFill>
                <a:blip r:embed="rId215"/>
                <a:stretch>
                  <a:fillRect/>
                </a:stretch>
              </p:blipFill>
              <p:spPr>
                <a:xfrm>
                  <a:off x="11195373" y="3791947"/>
                  <a:ext cx="116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2" name="Freihand 131">
                  <a:extLst>
                    <a:ext uri="{FF2B5EF4-FFF2-40B4-BE49-F238E27FC236}">
                      <a16:creationId xmlns:a16="http://schemas.microsoft.com/office/drawing/2014/main" id="{04FF76ED-D61D-4754-AC6D-4C8551FDD0AD}"/>
                    </a:ext>
                  </a:extLst>
                </p14:cNvPr>
                <p14:cNvContentPartPr/>
                <p14:nvPr/>
              </p14:nvContentPartPr>
              <p14:xfrm>
                <a:off x="11291853" y="3865747"/>
                <a:ext cx="118440" cy="102960"/>
              </p14:xfrm>
            </p:contentPart>
          </mc:Choice>
          <mc:Fallback xmlns="">
            <p:pic>
              <p:nvPicPr>
                <p:cNvPr id="132" name="Freihand 131">
                  <a:extLst>
                    <a:ext uri="{FF2B5EF4-FFF2-40B4-BE49-F238E27FC236}">
                      <a16:creationId xmlns:a16="http://schemas.microsoft.com/office/drawing/2014/main" id="{04FF76ED-D61D-4754-AC6D-4C8551FDD0AD}"/>
                    </a:ext>
                  </a:extLst>
                </p:cNvPr>
                <p:cNvPicPr/>
                <p:nvPr/>
              </p:nvPicPr>
              <p:blipFill>
                <a:blip r:embed="rId217"/>
                <a:stretch>
                  <a:fillRect/>
                </a:stretch>
              </p:blipFill>
              <p:spPr>
                <a:xfrm>
                  <a:off x="11287533" y="3861427"/>
                  <a:ext cx="127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4" name="Freihand 133">
                  <a:extLst>
                    <a:ext uri="{FF2B5EF4-FFF2-40B4-BE49-F238E27FC236}">
                      <a16:creationId xmlns:a16="http://schemas.microsoft.com/office/drawing/2014/main" id="{ECB71C69-F520-409C-9B38-AEBF323228B7}"/>
                    </a:ext>
                  </a:extLst>
                </p14:cNvPr>
                <p14:cNvContentPartPr/>
                <p14:nvPr/>
              </p14:nvContentPartPr>
              <p14:xfrm>
                <a:off x="8840253" y="4160587"/>
                <a:ext cx="144360" cy="151920"/>
              </p14:xfrm>
            </p:contentPart>
          </mc:Choice>
          <mc:Fallback xmlns="">
            <p:pic>
              <p:nvPicPr>
                <p:cNvPr id="134" name="Freihand 133">
                  <a:extLst>
                    <a:ext uri="{FF2B5EF4-FFF2-40B4-BE49-F238E27FC236}">
                      <a16:creationId xmlns:a16="http://schemas.microsoft.com/office/drawing/2014/main" id="{ECB71C69-F520-409C-9B38-AEBF323228B7}"/>
                    </a:ext>
                  </a:extLst>
                </p:cNvPr>
                <p:cNvPicPr/>
                <p:nvPr/>
              </p:nvPicPr>
              <p:blipFill>
                <a:blip r:embed="rId219"/>
                <a:stretch>
                  <a:fillRect/>
                </a:stretch>
              </p:blipFill>
              <p:spPr>
                <a:xfrm>
                  <a:off x="8835933" y="4156267"/>
                  <a:ext cx="1530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5" name="Freihand 134">
                  <a:extLst>
                    <a:ext uri="{FF2B5EF4-FFF2-40B4-BE49-F238E27FC236}">
                      <a16:creationId xmlns:a16="http://schemas.microsoft.com/office/drawing/2014/main" id="{63287305-815A-49A0-AA9D-AC5DE265D99E}"/>
                    </a:ext>
                  </a:extLst>
                </p14:cNvPr>
                <p14:cNvContentPartPr/>
                <p14:nvPr/>
              </p14:nvContentPartPr>
              <p14:xfrm>
                <a:off x="8961573" y="4212787"/>
                <a:ext cx="87480" cy="100800"/>
              </p14:xfrm>
            </p:contentPart>
          </mc:Choice>
          <mc:Fallback xmlns="">
            <p:pic>
              <p:nvPicPr>
                <p:cNvPr id="135" name="Freihand 134">
                  <a:extLst>
                    <a:ext uri="{FF2B5EF4-FFF2-40B4-BE49-F238E27FC236}">
                      <a16:creationId xmlns:a16="http://schemas.microsoft.com/office/drawing/2014/main" id="{63287305-815A-49A0-AA9D-AC5DE265D99E}"/>
                    </a:ext>
                  </a:extLst>
                </p:cNvPr>
                <p:cNvPicPr/>
                <p:nvPr/>
              </p:nvPicPr>
              <p:blipFill>
                <a:blip r:embed="rId221"/>
                <a:stretch>
                  <a:fillRect/>
                </a:stretch>
              </p:blipFill>
              <p:spPr>
                <a:xfrm>
                  <a:off x="8957253" y="4208467"/>
                  <a:ext cx="96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6" name="Freihand 135">
                  <a:extLst>
                    <a:ext uri="{FF2B5EF4-FFF2-40B4-BE49-F238E27FC236}">
                      <a16:creationId xmlns:a16="http://schemas.microsoft.com/office/drawing/2014/main" id="{6B34F379-BC41-4935-9EBF-84FCA03FC909}"/>
                    </a:ext>
                  </a:extLst>
                </p14:cNvPr>
                <p14:cNvContentPartPr/>
                <p14:nvPr/>
              </p14:nvContentPartPr>
              <p14:xfrm>
                <a:off x="9163893" y="4214227"/>
                <a:ext cx="168120" cy="84600"/>
              </p14:xfrm>
            </p:contentPart>
          </mc:Choice>
          <mc:Fallback xmlns="">
            <p:pic>
              <p:nvPicPr>
                <p:cNvPr id="136" name="Freihand 135">
                  <a:extLst>
                    <a:ext uri="{FF2B5EF4-FFF2-40B4-BE49-F238E27FC236}">
                      <a16:creationId xmlns:a16="http://schemas.microsoft.com/office/drawing/2014/main" id="{6B34F379-BC41-4935-9EBF-84FCA03FC909}"/>
                    </a:ext>
                  </a:extLst>
                </p:cNvPr>
                <p:cNvPicPr/>
                <p:nvPr/>
              </p:nvPicPr>
              <p:blipFill>
                <a:blip r:embed="rId223"/>
                <a:stretch>
                  <a:fillRect/>
                </a:stretch>
              </p:blipFill>
              <p:spPr>
                <a:xfrm>
                  <a:off x="9159573" y="4209907"/>
                  <a:ext cx="176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7" name="Freihand 136">
                  <a:extLst>
                    <a:ext uri="{FF2B5EF4-FFF2-40B4-BE49-F238E27FC236}">
                      <a16:creationId xmlns:a16="http://schemas.microsoft.com/office/drawing/2014/main" id="{22148128-5A36-4D07-B4E9-5745FD16CB15}"/>
                    </a:ext>
                  </a:extLst>
                </p14:cNvPr>
                <p14:cNvContentPartPr/>
                <p14:nvPr/>
              </p14:nvContentPartPr>
              <p14:xfrm>
                <a:off x="9337053" y="4119547"/>
                <a:ext cx="280440" cy="183240"/>
              </p14:xfrm>
            </p:contentPart>
          </mc:Choice>
          <mc:Fallback xmlns="">
            <p:pic>
              <p:nvPicPr>
                <p:cNvPr id="137" name="Freihand 136">
                  <a:extLst>
                    <a:ext uri="{FF2B5EF4-FFF2-40B4-BE49-F238E27FC236}">
                      <a16:creationId xmlns:a16="http://schemas.microsoft.com/office/drawing/2014/main" id="{22148128-5A36-4D07-B4E9-5745FD16CB15}"/>
                    </a:ext>
                  </a:extLst>
                </p:cNvPr>
                <p:cNvPicPr/>
                <p:nvPr/>
              </p:nvPicPr>
              <p:blipFill>
                <a:blip r:embed="rId225"/>
                <a:stretch>
                  <a:fillRect/>
                </a:stretch>
              </p:blipFill>
              <p:spPr>
                <a:xfrm>
                  <a:off x="9332733" y="4115227"/>
                  <a:ext cx="289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45596433-B6B5-437A-AEB0-F51F4FE7D93F}"/>
                    </a:ext>
                  </a:extLst>
                </p14:cNvPr>
                <p14:cNvContentPartPr/>
                <p14:nvPr/>
              </p14:nvContentPartPr>
              <p14:xfrm>
                <a:off x="9764373" y="4142947"/>
                <a:ext cx="156960" cy="162000"/>
              </p14:xfrm>
            </p:contentPart>
          </mc:Choice>
          <mc:Fallback xmlns="">
            <p:pic>
              <p:nvPicPr>
                <p:cNvPr id="138" name="Freihand 137">
                  <a:extLst>
                    <a:ext uri="{FF2B5EF4-FFF2-40B4-BE49-F238E27FC236}">
                      <a16:creationId xmlns:a16="http://schemas.microsoft.com/office/drawing/2014/main" id="{45596433-B6B5-437A-AEB0-F51F4FE7D93F}"/>
                    </a:ext>
                  </a:extLst>
                </p:cNvPr>
                <p:cNvPicPr/>
                <p:nvPr/>
              </p:nvPicPr>
              <p:blipFill>
                <a:blip r:embed="rId227"/>
                <a:stretch>
                  <a:fillRect/>
                </a:stretch>
              </p:blipFill>
              <p:spPr>
                <a:xfrm>
                  <a:off x="9760053" y="4138627"/>
                  <a:ext cx="165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7AF58DB4-599B-4309-A09A-C72C3B48A1ED}"/>
                    </a:ext>
                  </a:extLst>
                </p14:cNvPr>
                <p14:cNvContentPartPr/>
                <p14:nvPr/>
              </p14:nvContentPartPr>
              <p14:xfrm>
                <a:off x="9940413" y="4211347"/>
                <a:ext cx="129960" cy="78480"/>
              </p14:xfrm>
            </p:contentPart>
          </mc:Choice>
          <mc:Fallback xmlns="">
            <p:pic>
              <p:nvPicPr>
                <p:cNvPr id="139" name="Freihand 138">
                  <a:extLst>
                    <a:ext uri="{FF2B5EF4-FFF2-40B4-BE49-F238E27FC236}">
                      <a16:creationId xmlns:a16="http://schemas.microsoft.com/office/drawing/2014/main" id="{7AF58DB4-599B-4309-A09A-C72C3B48A1ED}"/>
                    </a:ext>
                  </a:extLst>
                </p:cNvPr>
                <p:cNvPicPr/>
                <p:nvPr/>
              </p:nvPicPr>
              <p:blipFill>
                <a:blip r:embed="rId229"/>
                <a:stretch>
                  <a:fillRect/>
                </a:stretch>
              </p:blipFill>
              <p:spPr>
                <a:xfrm>
                  <a:off x="9936093" y="4207027"/>
                  <a:ext cx="138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7567A987-BD7E-4889-98A4-CEAE0A1203E9}"/>
                    </a:ext>
                  </a:extLst>
                </p14:cNvPr>
                <p14:cNvContentPartPr/>
                <p14:nvPr/>
              </p14:nvContentPartPr>
              <p14:xfrm>
                <a:off x="10080453" y="4195147"/>
                <a:ext cx="284400" cy="105840"/>
              </p14:xfrm>
            </p:contentPart>
          </mc:Choice>
          <mc:Fallback xmlns="">
            <p:pic>
              <p:nvPicPr>
                <p:cNvPr id="140" name="Freihand 139">
                  <a:extLst>
                    <a:ext uri="{FF2B5EF4-FFF2-40B4-BE49-F238E27FC236}">
                      <a16:creationId xmlns:a16="http://schemas.microsoft.com/office/drawing/2014/main" id="{7567A987-BD7E-4889-98A4-CEAE0A1203E9}"/>
                    </a:ext>
                  </a:extLst>
                </p:cNvPr>
                <p:cNvPicPr/>
                <p:nvPr/>
              </p:nvPicPr>
              <p:blipFill>
                <a:blip r:embed="rId231"/>
                <a:stretch>
                  <a:fillRect/>
                </a:stretch>
              </p:blipFill>
              <p:spPr>
                <a:xfrm>
                  <a:off x="10076133" y="4190827"/>
                  <a:ext cx="293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12239A50-09EC-4CDF-B88A-6DCF7D47FED4}"/>
                    </a:ext>
                  </a:extLst>
                </p14:cNvPr>
                <p14:cNvContentPartPr/>
                <p14:nvPr/>
              </p14:nvContentPartPr>
              <p14:xfrm>
                <a:off x="10512093" y="4123147"/>
                <a:ext cx="130680" cy="175320"/>
              </p14:xfrm>
            </p:contentPart>
          </mc:Choice>
          <mc:Fallback xmlns="">
            <p:pic>
              <p:nvPicPr>
                <p:cNvPr id="141" name="Freihand 140">
                  <a:extLst>
                    <a:ext uri="{FF2B5EF4-FFF2-40B4-BE49-F238E27FC236}">
                      <a16:creationId xmlns:a16="http://schemas.microsoft.com/office/drawing/2014/main" id="{12239A50-09EC-4CDF-B88A-6DCF7D47FED4}"/>
                    </a:ext>
                  </a:extLst>
                </p:cNvPr>
                <p:cNvPicPr/>
                <p:nvPr/>
              </p:nvPicPr>
              <p:blipFill>
                <a:blip r:embed="rId233"/>
                <a:stretch>
                  <a:fillRect/>
                </a:stretch>
              </p:blipFill>
              <p:spPr>
                <a:xfrm>
                  <a:off x="10507773" y="4118827"/>
                  <a:ext cx="139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CD48E806-0CC2-4246-9907-CA8E320D34B3}"/>
                    </a:ext>
                  </a:extLst>
                </p14:cNvPr>
                <p14:cNvContentPartPr/>
                <p14:nvPr/>
              </p14:nvContentPartPr>
              <p14:xfrm>
                <a:off x="10637373" y="4196947"/>
                <a:ext cx="77760" cy="78120"/>
              </p14:xfrm>
            </p:contentPart>
          </mc:Choice>
          <mc:Fallback xmlns="">
            <p:pic>
              <p:nvPicPr>
                <p:cNvPr id="142" name="Freihand 141">
                  <a:extLst>
                    <a:ext uri="{FF2B5EF4-FFF2-40B4-BE49-F238E27FC236}">
                      <a16:creationId xmlns:a16="http://schemas.microsoft.com/office/drawing/2014/main" id="{CD48E806-0CC2-4246-9907-CA8E320D34B3}"/>
                    </a:ext>
                  </a:extLst>
                </p:cNvPr>
                <p:cNvPicPr/>
                <p:nvPr/>
              </p:nvPicPr>
              <p:blipFill>
                <a:blip r:embed="rId235"/>
                <a:stretch>
                  <a:fillRect/>
                </a:stretch>
              </p:blipFill>
              <p:spPr>
                <a:xfrm>
                  <a:off x="10633053" y="4192627"/>
                  <a:ext cx="86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4" name="Freihand 143">
                  <a:extLst>
                    <a:ext uri="{FF2B5EF4-FFF2-40B4-BE49-F238E27FC236}">
                      <a16:creationId xmlns:a16="http://schemas.microsoft.com/office/drawing/2014/main" id="{003D0AB8-D025-4F07-B6F7-CEBC7214438C}"/>
                    </a:ext>
                  </a:extLst>
                </p14:cNvPr>
                <p14:cNvContentPartPr/>
                <p14:nvPr/>
              </p14:nvContentPartPr>
              <p14:xfrm>
                <a:off x="10849053" y="4102627"/>
                <a:ext cx="112680" cy="187200"/>
              </p14:xfrm>
            </p:contentPart>
          </mc:Choice>
          <mc:Fallback xmlns="">
            <p:pic>
              <p:nvPicPr>
                <p:cNvPr id="144" name="Freihand 143">
                  <a:extLst>
                    <a:ext uri="{FF2B5EF4-FFF2-40B4-BE49-F238E27FC236}">
                      <a16:creationId xmlns:a16="http://schemas.microsoft.com/office/drawing/2014/main" id="{003D0AB8-D025-4F07-B6F7-CEBC7214438C}"/>
                    </a:ext>
                  </a:extLst>
                </p:cNvPr>
                <p:cNvPicPr/>
                <p:nvPr/>
              </p:nvPicPr>
              <p:blipFill>
                <a:blip r:embed="rId237"/>
                <a:stretch>
                  <a:fillRect/>
                </a:stretch>
              </p:blipFill>
              <p:spPr>
                <a:xfrm>
                  <a:off x="10844733" y="4098307"/>
                  <a:ext cx="121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Freihand 144">
                  <a:extLst>
                    <a:ext uri="{FF2B5EF4-FFF2-40B4-BE49-F238E27FC236}">
                      <a16:creationId xmlns:a16="http://schemas.microsoft.com/office/drawing/2014/main" id="{C8D2AC82-BA1D-4B14-A18B-855F27F94858}"/>
                    </a:ext>
                  </a:extLst>
                </p14:cNvPr>
                <p14:cNvContentPartPr/>
                <p14:nvPr/>
              </p14:nvContentPartPr>
              <p14:xfrm>
                <a:off x="11024733" y="4158787"/>
                <a:ext cx="110880" cy="95400"/>
              </p14:xfrm>
            </p:contentPart>
          </mc:Choice>
          <mc:Fallback xmlns="">
            <p:pic>
              <p:nvPicPr>
                <p:cNvPr id="145" name="Freihand 144">
                  <a:extLst>
                    <a:ext uri="{FF2B5EF4-FFF2-40B4-BE49-F238E27FC236}">
                      <a16:creationId xmlns:a16="http://schemas.microsoft.com/office/drawing/2014/main" id="{C8D2AC82-BA1D-4B14-A18B-855F27F94858}"/>
                    </a:ext>
                  </a:extLst>
                </p:cNvPr>
                <p:cNvPicPr/>
                <p:nvPr/>
              </p:nvPicPr>
              <p:blipFill>
                <a:blip r:embed="rId239"/>
                <a:stretch>
                  <a:fillRect/>
                </a:stretch>
              </p:blipFill>
              <p:spPr>
                <a:xfrm>
                  <a:off x="11020413" y="4154467"/>
                  <a:ext cx="119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Freihand 145">
                  <a:extLst>
                    <a:ext uri="{FF2B5EF4-FFF2-40B4-BE49-F238E27FC236}">
                      <a16:creationId xmlns:a16="http://schemas.microsoft.com/office/drawing/2014/main" id="{69E3DE4D-1A8E-4FC1-9A1D-702FEFB4457B}"/>
                    </a:ext>
                  </a:extLst>
                </p14:cNvPr>
                <p14:cNvContentPartPr/>
                <p14:nvPr/>
              </p14:nvContentPartPr>
              <p14:xfrm>
                <a:off x="8874093" y="4449667"/>
                <a:ext cx="212760" cy="129960"/>
              </p14:xfrm>
            </p:contentPart>
          </mc:Choice>
          <mc:Fallback xmlns="">
            <p:pic>
              <p:nvPicPr>
                <p:cNvPr id="146" name="Freihand 145">
                  <a:extLst>
                    <a:ext uri="{FF2B5EF4-FFF2-40B4-BE49-F238E27FC236}">
                      <a16:creationId xmlns:a16="http://schemas.microsoft.com/office/drawing/2014/main" id="{69E3DE4D-1A8E-4FC1-9A1D-702FEFB4457B}"/>
                    </a:ext>
                  </a:extLst>
                </p:cNvPr>
                <p:cNvPicPr/>
                <p:nvPr/>
              </p:nvPicPr>
              <p:blipFill>
                <a:blip r:embed="rId241"/>
                <a:stretch>
                  <a:fillRect/>
                </a:stretch>
              </p:blipFill>
              <p:spPr>
                <a:xfrm>
                  <a:off x="8869773" y="4445347"/>
                  <a:ext cx="221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7" name="Freihand 146">
                  <a:extLst>
                    <a:ext uri="{FF2B5EF4-FFF2-40B4-BE49-F238E27FC236}">
                      <a16:creationId xmlns:a16="http://schemas.microsoft.com/office/drawing/2014/main" id="{E6BE8F9A-60DA-45D1-AE83-2132986218D1}"/>
                    </a:ext>
                  </a:extLst>
                </p14:cNvPr>
                <p14:cNvContentPartPr/>
                <p14:nvPr/>
              </p14:nvContentPartPr>
              <p14:xfrm>
                <a:off x="9129333" y="4455067"/>
                <a:ext cx="93960" cy="97920"/>
              </p14:xfrm>
            </p:contentPart>
          </mc:Choice>
          <mc:Fallback xmlns="">
            <p:pic>
              <p:nvPicPr>
                <p:cNvPr id="147" name="Freihand 146">
                  <a:extLst>
                    <a:ext uri="{FF2B5EF4-FFF2-40B4-BE49-F238E27FC236}">
                      <a16:creationId xmlns:a16="http://schemas.microsoft.com/office/drawing/2014/main" id="{E6BE8F9A-60DA-45D1-AE83-2132986218D1}"/>
                    </a:ext>
                  </a:extLst>
                </p:cNvPr>
                <p:cNvPicPr/>
                <p:nvPr/>
              </p:nvPicPr>
              <p:blipFill>
                <a:blip r:embed="rId243"/>
                <a:stretch>
                  <a:fillRect/>
                </a:stretch>
              </p:blipFill>
              <p:spPr>
                <a:xfrm>
                  <a:off x="9125013" y="4450747"/>
                  <a:ext cx="102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8" name="Freihand 147">
                  <a:extLst>
                    <a:ext uri="{FF2B5EF4-FFF2-40B4-BE49-F238E27FC236}">
                      <a16:creationId xmlns:a16="http://schemas.microsoft.com/office/drawing/2014/main" id="{9FDA63C9-5B3D-4A2F-B674-A6CA7542A75B}"/>
                    </a:ext>
                  </a:extLst>
                </p14:cNvPr>
                <p14:cNvContentPartPr/>
                <p14:nvPr/>
              </p14:nvContentPartPr>
              <p14:xfrm>
                <a:off x="9256053" y="4455787"/>
                <a:ext cx="130680" cy="112680"/>
              </p14:xfrm>
            </p:contentPart>
          </mc:Choice>
          <mc:Fallback xmlns="">
            <p:pic>
              <p:nvPicPr>
                <p:cNvPr id="148" name="Freihand 147">
                  <a:extLst>
                    <a:ext uri="{FF2B5EF4-FFF2-40B4-BE49-F238E27FC236}">
                      <a16:creationId xmlns:a16="http://schemas.microsoft.com/office/drawing/2014/main" id="{9FDA63C9-5B3D-4A2F-B674-A6CA7542A75B}"/>
                    </a:ext>
                  </a:extLst>
                </p:cNvPr>
                <p:cNvPicPr/>
                <p:nvPr/>
              </p:nvPicPr>
              <p:blipFill>
                <a:blip r:embed="rId245"/>
                <a:stretch>
                  <a:fillRect/>
                </a:stretch>
              </p:blipFill>
              <p:spPr>
                <a:xfrm>
                  <a:off x="9251733" y="4451467"/>
                  <a:ext cx="139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9" name="Freihand 148">
                  <a:extLst>
                    <a:ext uri="{FF2B5EF4-FFF2-40B4-BE49-F238E27FC236}">
                      <a16:creationId xmlns:a16="http://schemas.microsoft.com/office/drawing/2014/main" id="{F45E52A0-B708-4F7D-8822-4A88267252B9}"/>
                    </a:ext>
                  </a:extLst>
                </p14:cNvPr>
                <p14:cNvContentPartPr/>
                <p14:nvPr/>
              </p14:nvContentPartPr>
              <p14:xfrm>
                <a:off x="9367653" y="4450027"/>
                <a:ext cx="113040" cy="110880"/>
              </p14:xfrm>
            </p:contentPart>
          </mc:Choice>
          <mc:Fallback xmlns="">
            <p:pic>
              <p:nvPicPr>
                <p:cNvPr id="149" name="Freihand 148">
                  <a:extLst>
                    <a:ext uri="{FF2B5EF4-FFF2-40B4-BE49-F238E27FC236}">
                      <a16:creationId xmlns:a16="http://schemas.microsoft.com/office/drawing/2014/main" id="{F45E52A0-B708-4F7D-8822-4A88267252B9}"/>
                    </a:ext>
                  </a:extLst>
                </p:cNvPr>
                <p:cNvPicPr/>
                <p:nvPr/>
              </p:nvPicPr>
              <p:blipFill>
                <a:blip r:embed="rId247"/>
                <a:stretch>
                  <a:fillRect/>
                </a:stretch>
              </p:blipFill>
              <p:spPr>
                <a:xfrm>
                  <a:off x="9363333" y="4445707"/>
                  <a:ext cx="121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0" name="Freihand 149">
                  <a:extLst>
                    <a:ext uri="{FF2B5EF4-FFF2-40B4-BE49-F238E27FC236}">
                      <a16:creationId xmlns:a16="http://schemas.microsoft.com/office/drawing/2014/main" id="{3ED6F0B2-17E1-4B08-97E0-438F3990F07A}"/>
                    </a:ext>
                  </a:extLst>
                </p14:cNvPr>
                <p14:cNvContentPartPr/>
                <p14:nvPr/>
              </p14:nvContentPartPr>
              <p14:xfrm>
                <a:off x="9495093" y="4455427"/>
                <a:ext cx="330840" cy="81360"/>
              </p14:xfrm>
            </p:contentPart>
          </mc:Choice>
          <mc:Fallback xmlns="">
            <p:pic>
              <p:nvPicPr>
                <p:cNvPr id="150" name="Freihand 149">
                  <a:extLst>
                    <a:ext uri="{FF2B5EF4-FFF2-40B4-BE49-F238E27FC236}">
                      <a16:creationId xmlns:a16="http://schemas.microsoft.com/office/drawing/2014/main" id="{3ED6F0B2-17E1-4B08-97E0-438F3990F07A}"/>
                    </a:ext>
                  </a:extLst>
                </p:cNvPr>
                <p:cNvPicPr/>
                <p:nvPr/>
              </p:nvPicPr>
              <p:blipFill>
                <a:blip r:embed="rId249"/>
                <a:stretch>
                  <a:fillRect/>
                </a:stretch>
              </p:blipFill>
              <p:spPr>
                <a:xfrm>
                  <a:off x="9490773" y="4451107"/>
                  <a:ext cx="339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1" name="Freihand 150">
                  <a:extLst>
                    <a:ext uri="{FF2B5EF4-FFF2-40B4-BE49-F238E27FC236}">
                      <a16:creationId xmlns:a16="http://schemas.microsoft.com/office/drawing/2014/main" id="{D92F1F06-4E0E-4C21-8B84-C4BA2EB6A379}"/>
                    </a:ext>
                  </a:extLst>
                </p14:cNvPr>
                <p14:cNvContentPartPr/>
                <p14:nvPr/>
              </p14:nvContentPartPr>
              <p14:xfrm>
                <a:off x="9832773" y="4412947"/>
                <a:ext cx="162720" cy="118800"/>
              </p14:xfrm>
            </p:contentPart>
          </mc:Choice>
          <mc:Fallback xmlns="">
            <p:pic>
              <p:nvPicPr>
                <p:cNvPr id="151" name="Freihand 150">
                  <a:extLst>
                    <a:ext uri="{FF2B5EF4-FFF2-40B4-BE49-F238E27FC236}">
                      <a16:creationId xmlns:a16="http://schemas.microsoft.com/office/drawing/2014/main" id="{D92F1F06-4E0E-4C21-8B84-C4BA2EB6A379}"/>
                    </a:ext>
                  </a:extLst>
                </p:cNvPr>
                <p:cNvPicPr/>
                <p:nvPr/>
              </p:nvPicPr>
              <p:blipFill>
                <a:blip r:embed="rId251"/>
                <a:stretch>
                  <a:fillRect/>
                </a:stretch>
              </p:blipFill>
              <p:spPr>
                <a:xfrm>
                  <a:off x="9828453" y="4408627"/>
                  <a:ext cx="171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4" name="Freihand 153">
                  <a:extLst>
                    <a:ext uri="{FF2B5EF4-FFF2-40B4-BE49-F238E27FC236}">
                      <a16:creationId xmlns:a16="http://schemas.microsoft.com/office/drawing/2014/main" id="{1BD532F6-F267-4A61-8D0D-710FE1038C63}"/>
                    </a:ext>
                  </a:extLst>
                </p14:cNvPr>
                <p14:cNvContentPartPr/>
                <p14:nvPr/>
              </p14:nvContentPartPr>
              <p14:xfrm>
                <a:off x="10166133" y="4465867"/>
                <a:ext cx="196920" cy="70560"/>
              </p14:xfrm>
            </p:contentPart>
          </mc:Choice>
          <mc:Fallback xmlns="">
            <p:pic>
              <p:nvPicPr>
                <p:cNvPr id="154" name="Freihand 153">
                  <a:extLst>
                    <a:ext uri="{FF2B5EF4-FFF2-40B4-BE49-F238E27FC236}">
                      <a16:creationId xmlns:a16="http://schemas.microsoft.com/office/drawing/2014/main" id="{1BD532F6-F267-4A61-8D0D-710FE1038C63}"/>
                    </a:ext>
                  </a:extLst>
                </p:cNvPr>
                <p:cNvPicPr/>
                <p:nvPr/>
              </p:nvPicPr>
              <p:blipFill>
                <a:blip r:embed="rId253"/>
                <a:stretch>
                  <a:fillRect/>
                </a:stretch>
              </p:blipFill>
              <p:spPr>
                <a:xfrm>
                  <a:off x="10161813" y="4461547"/>
                  <a:ext cx="205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5" name="Freihand 154">
                  <a:extLst>
                    <a:ext uri="{FF2B5EF4-FFF2-40B4-BE49-F238E27FC236}">
                      <a16:creationId xmlns:a16="http://schemas.microsoft.com/office/drawing/2014/main" id="{9BDD355A-C63C-46A9-AC95-E136E20F0080}"/>
                    </a:ext>
                  </a:extLst>
                </p14:cNvPr>
                <p14:cNvContentPartPr/>
                <p14:nvPr/>
              </p14:nvContentPartPr>
              <p14:xfrm>
                <a:off x="10362693" y="4385227"/>
                <a:ext cx="360" cy="360"/>
              </p14:xfrm>
            </p:contentPart>
          </mc:Choice>
          <mc:Fallback xmlns="">
            <p:pic>
              <p:nvPicPr>
                <p:cNvPr id="155" name="Freihand 154">
                  <a:extLst>
                    <a:ext uri="{FF2B5EF4-FFF2-40B4-BE49-F238E27FC236}">
                      <a16:creationId xmlns:a16="http://schemas.microsoft.com/office/drawing/2014/main" id="{9BDD355A-C63C-46A9-AC95-E136E20F0080}"/>
                    </a:ext>
                  </a:extLst>
                </p:cNvPr>
                <p:cNvPicPr/>
                <p:nvPr/>
              </p:nvPicPr>
              <p:blipFill>
                <a:blip r:embed="rId255"/>
                <a:stretch>
                  <a:fillRect/>
                </a:stretch>
              </p:blipFill>
              <p:spPr>
                <a:xfrm>
                  <a:off x="10358373" y="4380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6" name="Freihand 155">
                  <a:extLst>
                    <a:ext uri="{FF2B5EF4-FFF2-40B4-BE49-F238E27FC236}">
                      <a16:creationId xmlns:a16="http://schemas.microsoft.com/office/drawing/2014/main" id="{706303FD-964E-4E94-988D-E746D0C13D9B}"/>
                    </a:ext>
                  </a:extLst>
                </p14:cNvPr>
                <p14:cNvContentPartPr/>
                <p14:nvPr/>
              </p14:nvContentPartPr>
              <p14:xfrm>
                <a:off x="10534053" y="4470907"/>
                <a:ext cx="248760" cy="73800"/>
              </p14:xfrm>
            </p:contentPart>
          </mc:Choice>
          <mc:Fallback xmlns="">
            <p:pic>
              <p:nvPicPr>
                <p:cNvPr id="156" name="Freihand 155">
                  <a:extLst>
                    <a:ext uri="{FF2B5EF4-FFF2-40B4-BE49-F238E27FC236}">
                      <a16:creationId xmlns:a16="http://schemas.microsoft.com/office/drawing/2014/main" id="{706303FD-964E-4E94-988D-E746D0C13D9B}"/>
                    </a:ext>
                  </a:extLst>
                </p:cNvPr>
                <p:cNvPicPr/>
                <p:nvPr/>
              </p:nvPicPr>
              <p:blipFill>
                <a:blip r:embed="rId257"/>
                <a:stretch>
                  <a:fillRect/>
                </a:stretch>
              </p:blipFill>
              <p:spPr>
                <a:xfrm>
                  <a:off x="10529733" y="4466587"/>
                  <a:ext cx="257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7" name="Freihand 156">
                  <a:extLst>
                    <a:ext uri="{FF2B5EF4-FFF2-40B4-BE49-F238E27FC236}">
                      <a16:creationId xmlns:a16="http://schemas.microsoft.com/office/drawing/2014/main" id="{99BF591D-D44D-430C-87ED-3FA7FC4566BC}"/>
                    </a:ext>
                  </a:extLst>
                </p14:cNvPr>
                <p14:cNvContentPartPr/>
                <p14:nvPr/>
              </p14:nvContentPartPr>
              <p14:xfrm>
                <a:off x="10793973" y="4441387"/>
                <a:ext cx="481680" cy="267840"/>
              </p14:xfrm>
            </p:contentPart>
          </mc:Choice>
          <mc:Fallback xmlns="">
            <p:pic>
              <p:nvPicPr>
                <p:cNvPr id="157" name="Freihand 156">
                  <a:extLst>
                    <a:ext uri="{FF2B5EF4-FFF2-40B4-BE49-F238E27FC236}">
                      <a16:creationId xmlns:a16="http://schemas.microsoft.com/office/drawing/2014/main" id="{99BF591D-D44D-430C-87ED-3FA7FC4566BC}"/>
                    </a:ext>
                  </a:extLst>
                </p:cNvPr>
                <p:cNvPicPr/>
                <p:nvPr/>
              </p:nvPicPr>
              <p:blipFill>
                <a:blip r:embed="rId259"/>
                <a:stretch>
                  <a:fillRect/>
                </a:stretch>
              </p:blipFill>
              <p:spPr>
                <a:xfrm>
                  <a:off x="10789653" y="4437067"/>
                  <a:ext cx="4903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8" name="Freihand 157">
                  <a:extLst>
                    <a:ext uri="{FF2B5EF4-FFF2-40B4-BE49-F238E27FC236}">
                      <a16:creationId xmlns:a16="http://schemas.microsoft.com/office/drawing/2014/main" id="{455E1E05-AE3F-4192-B9DB-FA8BF2CBD2BB}"/>
                    </a:ext>
                  </a:extLst>
                </p14:cNvPr>
                <p14:cNvContentPartPr/>
                <p14:nvPr/>
              </p14:nvContentPartPr>
              <p14:xfrm>
                <a:off x="11346213" y="4322587"/>
                <a:ext cx="58320" cy="231480"/>
              </p14:xfrm>
            </p:contentPart>
          </mc:Choice>
          <mc:Fallback xmlns="">
            <p:pic>
              <p:nvPicPr>
                <p:cNvPr id="158" name="Freihand 157">
                  <a:extLst>
                    <a:ext uri="{FF2B5EF4-FFF2-40B4-BE49-F238E27FC236}">
                      <a16:creationId xmlns:a16="http://schemas.microsoft.com/office/drawing/2014/main" id="{455E1E05-AE3F-4192-B9DB-FA8BF2CBD2BB}"/>
                    </a:ext>
                  </a:extLst>
                </p:cNvPr>
                <p:cNvPicPr/>
                <p:nvPr/>
              </p:nvPicPr>
              <p:blipFill>
                <a:blip r:embed="rId261"/>
                <a:stretch>
                  <a:fillRect/>
                </a:stretch>
              </p:blipFill>
              <p:spPr>
                <a:xfrm>
                  <a:off x="11341893" y="4318267"/>
                  <a:ext cx="66960" cy="24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160" name="Freihand 159">
                <a:extLst>
                  <a:ext uri="{FF2B5EF4-FFF2-40B4-BE49-F238E27FC236}">
                    <a16:creationId xmlns:a16="http://schemas.microsoft.com/office/drawing/2014/main" id="{0F571989-5803-4F98-B18F-405FDD4F53E8}"/>
                  </a:ext>
                </a:extLst>
              </p14:cNvPr>
              <p14:cNvContentPartPr/>
              <p14:nvPr/>
            </p14:nvContentPartPr>
            <p14:xfrm>
              <a:off x="2288613" y="1257907"/>
              <a:ext cx="2729880" cy="144360"/>
            </p14:xfrm>
          </p:contentPart>
        </mc:Choice>
        <mc:Fallback xmlns="">
          <p:pic>
            <p:nvPicPr>
              <p:cNvPr id="160" name="Freihand 159">
                <a:extLst>
                  <a:ext uri="{FF2B5EF4-FFF2-40B4-BE49-F238E27FC236}">
                    <a16:creationId xmlns:a16="http://schemas.microsoft.com/office/drawing/2014/main" id="{0F571989-5803-4F98-B18F-405FDD4F53E8}"/>
                  </a:ext>
                </a:extLst>
              </p:cNvPr>
              <p:cNvPicPr/>
              <p:nvPr/>
            </p:nvPicPr>
            <p:blipFill>
              <a:blip r:embed="rId263"/>
              <a:stretch>
                <a:fillRect/>
              </a:stretch>
            </p:blipFill>
            <p:spPr>
              <a:xfrm>
                <a:off x="2284293" y="1253587"/>
                <a:ext cx="2738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1" name="Freihand 160">
                <a:extLst>
                  <a:ext uri="{FF2B5EF4-FFF2-40B4-BE49-F238E27FC236}">
                    <a16:creationId xmlns:a16="http://schemas.microsoft.com/office/drawing/2014/main" id="{D0DCA1A2-C1F8-405E-A4E1-F9CBC72F814B}"/>
                  </a:ext>
                </a:extLst>
              </p14:cNvPr>
              <p14:cNvContentPartPr/>
              <p14:nvPr/>
            </p14:nvContentPartPr>
            <p14:xfrm>
              <a:off x="64893" y="2061427"/>
              <a:ext cx="2399040" cy="59040"/>
            </p14:xfrm>
          </p:contentPart>
        </mc:Choice>
        <mc:Fallback xmlns="">
          <p:pic>
            <p:nvPicPr>
              <p:cNvPr id="161" name="Freihand 160">
                <a:extLst>
                  <a:ext uri="{FF2B5EF4-FFF2-40B4-BE49-F238E27FC236}">
                    <a16:creationId xmlns:a16="http://schemas.microsoft.com/office/drawing/2014/main" id="{D0DCA1A2-C1F8-405E-A4E1-F9CBC72F814B}"/>
                  </a:ext>
                </a:extLst>
              </p:cNvPr>
              <p:cNvPicPr/>
              <p:nvPr/>
            </p:nvPicPr>
            <p:blipFill>
              <a:blip r:embed="rId265"/>
              <a:stretch>
                <a:fillRect/>
              </a:stretch>
            </p:blipFill>
            <p:spPr>
              <a:xfrm>
                <a:off x="60573" y="2057107"/>
                <a:ext cx="2407680" cy="67680"/>
              </a:xfrm>
              <a:prstGeom prst="rect">
                <a:avLst/>
              </a:prstGeom>
            </p:spPr>
          </p:pic>
        </mc:Fallback>
      </mc:AlternateContent>
    </p:spTree>
    <p:extLst>
      <p:ext uri="{BB962C8B-B14F-4D97-AF65-F5344CB8AC3E}">
        <p14:creationId xmlns:p14="http://schemas.microsoft.com/office/powerpoint/2010/main" val="258634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91941" y="867790"/>
            <a:ext cx="8303288" cy="5122420"/>
          </a:xfrm>
          <a:prstGeom prst="rect">
            <a:avLst/>
          </a:prstGeom>
          <a:noFill/>
        </p:spPr>
        <p:txBody>
          <a:bodyPr wrap="square" rtlCol="0">
            <a:noAutofit/>
          </a:bodyPr>
          <a:lstStyle/>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Two</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Goods</a:t>
            </a:r>
            <a:r>
              <a:rPr lang="de-DE" sz="2400" dirty="0">
                <a:latin typeface="Times New Roman" panose="02020603050405020304" pitchFamily="18" charset="0"/>
                <a:cs typeface="Times New Roman" panose="02020603050405020304" pitchFamily="18" charset="0"/>
              </a:rPr>
              <a:t> A und B</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Two</a:t>
            </a:r>
            <a:r>
              <a:rPr lang="de-DE" sz="2400" dirty="0">
                <a:latin typeface="Times New Roman" panose="02020603050405020304" pitchFamily="18" charset="0"/>
                <a:cs typeface="Times New Roman" panose="02020603050405020304" pitchFamily="18" charset="0"/>
              </a:rPr>
              <a:t> Producers 1 and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One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production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factor</a:t>
            </a:r>
            <a:r>
              <a:rPr lang="de-DE" sz="2400" dirty="0">
                <a:latin typeface="Times New Roman" panose="02020603050405020304" pitchFamily="18" charset="0"/>
                <a:cs typeface="Times New Roman" panose="02020603050405020304" pitchFamily="18" charset="0"/>
              </a:rPr>
              <a:t> (time)</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Linear </a:t>
            </a:r>
            <a:r>
              <a:rPr lang="de-DE" sz="2400" dirty="0" err="1">
                <a:latin typeface="Times New Roman" panose="02020603050405020304" pitchFamily="18" charset="0"/>
                <a:cs typeface="Times New Roman" panose="02020603050405020304" pitchFamily="18" charset="0"/>
              </a:rPr>
              <a:t>production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technology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with</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constant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returns</a:t>
            </a:r>
            <a:r>
              <a:rPr lang="de-DE" sz="2400" dirty="0">
                <a:latin typeface="Times New Roman" panose="02020603050405020304" pitchFamily="18" charset="0"/>
                <a:cs typeface="Times New Roman" panose="02020603050405020304" pitchFamily="18" charset="0"/>
              </a:rPr>
              <a:t> to </a:t>
            </a:r>
            <a:r>
              <a:rPr lang="de-DE" sz="2400" dirty="0" err="1">
                <a:latin typeface="Times New Roman" panose="02020603050405020304" pitchFamily="18" charset="0"/>
                <a:cs typeface="Times New Roman" panose="02020603050405020304" pitchFamily="18" charset="0"/>
              </a:rPr>
              <a:t>scale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opportunity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costs</a:t>
            </a:r>
            <a:r>
              <a:rPr lang="de-DE" sz="2400" b="1"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within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this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model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measured</a:t>
            </a:r>
            <a:r>
              <a:rPr lang="de-DE" sz="2400" dirty="0">
                <a:latin typeface="Times New Roman" panose="02020603050405020304" pitchFamily="18" charset="0"/>
                <a:cs typeface="Times New Roman" panose="02020603050405020304" pitchFamily="18" charset="0"/>
              </a:rPr>
              <a:t> via </a:t>
            </a:r>
            <a:r>
              <a:rPr lang="de-DE" sz="2400" dirty="0" err="1">
                <a:latin typeface="Times New Roman" panose="02020603050405020304" pitchFamily="18" charset="0"/>
                <a:cs typeface="Times New Roman" panose="02020603050405020304" pitchFamily="18" charset="0"/>
              </a:rPr>
              <a:t>units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of</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other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How</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much</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less</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of</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good</a:t>
            </a:r>
            <a:r>
              <a:rPr lang="de-DE" sz="2400" b="1" dirty="0">
                <a:latin typeface="Times New Roman" panose="02020603050405020304" pitchFamily="18" charset="0"/>
                <a:cs typeface="Times New Roman" panose="02020603050405020304" pitchFamily="18" charset="0"/>
              </a:rPr>
              <a:t> A </a:t>
            </a:r>
            <a:r>
              <a:rPr lang="de-DE" sz="2400" b="1" dirty="0" err="1">
                <a:latin typeface="Times New Roman" panose="02020603050405020304" pitchFamily="18" charset="0"/>
                <a:cs typeface="Times New Roman" panose="02020603050405020304" pitchFamily="18" charset="0"/>
              </a:rPr>
              <a:t>can</a:t>
            </a:r>
            <a:r>
              <a:rPr lang="de-DE" sz="2400" b="1" dirty="0">
                <a:latin typeface="Times New Roman" panose="02020603050405020304" pitchFamily="18" charset="0"/>
                <a:cs typeface="Times New Roman" panose="02020603050405020304" pitchFamily="18" charset="0"/>
              </a:rPr>
              <a:t> I </a:t>
            </a:r>
            <a:r>
              <a:rPr lang="de-DE" sz="2400" b="1" dirty="0" err="1">
                <a:latin typeface="Times New Roman" panose="02020603050405020304" pitchFamily="18" charset="0"/>
                <a:cs typeface="Times New Roman" panose="02020603050405020304" pitchFamily="18" charset="0"/>
              </a:rPr>
              <a:t>produce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if</a:t>
            </a:r>
            <a:r>
              <a:rPr lang="de-DE" sz="2400" b="1" dirty="0">
                <a:latin typeface="Times New Roman" panose="02020603050405020304" pitchFamily="18" charset="0"/>
                <a:cs typeface="Times New Roman" panose="02020603050405020304" pitchFamily="18" charset="0"/>
              </a:rPr>
              <a:t> I </a:t>
            </a:r>
            <a:r>
              <a:rPr lang="de-DE" sz="2400" b="1" dirty="0" err="1">
                <a:latin typeface="Times New Roman" panose="02020603050405020304" pitchFamily="18" charset="0"/>
                <a:cs typeface="Times New Roman" panose="02020603050405020304" pitchFamily="18" charset="0"/>
              </a:rPr>
              <a:t>increase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the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production</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of</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good</a:t>
            </a:r>
            <a:r>
              <a:rPr lang="de-DE" sz="2400" b="1" dirty="0">
                <a:latin typeface="Times New Roman" panose="02020603050405020304" pitchFamily="18" charset="0"/>
                <a:cs typeface="Times New Roman" panose="02020603050405020304" pitchFamily="18" charset="0"/>
              </a:rPr>
              <a:t> B </a:t>
            </a:r>
            <a:r>
              <a:rPr lang="de-DE" sz="2400" b="1" dirty="0" err="1">
                <a:latin typeface="Times New Roman" panose="02020603050405020304" pitchFamily="18" charset="0"/>
                <a:cs typeface="Times New Roman" panose="02020603050405020304" pitchFamily="18" charset="0"/>
              </a:rPr>
              <a:t>by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one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unit</a:t>
            </a: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3EDCDF49-EEF3-C5A6-8F59-F5C29B643C7F}"/>
              </a:ext>
            </a:extLst>
          </p:cNvPr>
          <p:cNvSpPr txBox="1">
            <a:spLocks/>
          </p:cNvSpPr>
          <p:nvPr/>
        </p:nvSpPr>
        <p:spPr>
          <a:xfrm>
            <a:off x="1917068" y="30778"/>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543AF52B-E9E3-4D1C-86FB-E559366E3022}"/>
                  </a:ext>
                </a:extLst>
              </p14:cNvPr>
              <p14:cNvContentPartPr/>
              <p14:nvPr/>
            </p14:nvContentPartPr>
            <p14:xfrm>
              <a:off x="695613" y="1325227"/>
              <a:ext cx="2684520" cy="41400"/>
            </p14:xfrm>
          </p:contentPart>
        </mc:Choice>
        <mc:Fallback xmlns="">
          <p:pic>
            <p:nvPicPr>
              <p:cNvPr id="3" name="Freihand 2">
                <a:extLst>
                  <a:ext uri="{FF2B5EF4-FFF2-40B4-BE49-F238E27FC236}">
                    <a16:creationId xmlns:a16="http://schemas.microsoft.com/office/drawing/2014/main" id="{543AF52B-E9E3-4D1C-86FB-E559366E3022}"/>
                  </a:ext>
                </a:extLst>
              </p:cNvPr>
              <p:cNvPicPr/>
              <p:nvPr/>
            </p:nvPicPr>
            <p:blipFill>
              <a:blip r:embed="rId3"/>
              <a:stretch>
                <a:fillRect/>
              </a:stretch>
            </p:blipFill>
            <p:spPr>
              <a:xfrm>
                <a:off x="691293" y="1320907"/>
                <a:ext cx="26931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8033A521-2FF2-4E76-97B7-603218408236}"/>
                  </a:ext>
                </a:extLst>
              </p14:cNvPr>
              <p14:cNvContentPartPr/>
              <p14:nvPr/>
            </p14:nvContentPartPr>
            <p14:xfrm>
              <a:off x="726933" y="2075467"/>
              <a:ext cx="2945520" cy="77400"/>
            </p14:xfrm>
          </p:contentPart>
        </mc:Choice>
        <mc:Fallback xmlns="">
          <p:pic>
            <p:nvPicPr>
              <p:cNvPr id="4" name="Freihand 3">
                <a:extLst>
                  <a:ext uri="{FF2B5EF4-FFF2-40B4-BE49-F238E27FC236}">
                    <a16:creationId xmlns:a16="http://schemas.microsoft.com/office/drawing/2014/main" id="{8033A521-2FF2-4E76-97B7-603218408236}"/>
                  </a:ext>
                </a:extLst>
              </p:cNvPr>
              <p:cNvPicPr/>
              <p:nvPr/>
            </p:nvPicPr>
            <p:blipFill>
              <a:blip r:embed="rId5"/>
              <a:stretch>
                <a:fillRect/>
              </a:stretch>
            </p:blipFill>
            <p:spPr>
              <a:xfrm>
                <a:off x="722613" y="2071147"/>
                <a:ext cx="2954160" cy="86040"/>
              </a:xfrm>
              <a:prstGeom prst="rect">
                <a:avLst/>
              </a:prstGeom>
            </p:spPr>
          </p:pic>
        </mc:Fallback>
      </mc:AlternateContent>
      <p:grpSp>
        <p:nvGrpSpPr>
          <p:cNvPr id="11" name="Gruppieren 10">
            <a:extLst>
              <a:ext uri="{FF2B5EF4-FFF2-40B4-BE49-F238E27FC236}">
                <a16:creationId xmlns:a16="http://schemas.microsoft.com/office/drawing/2014/main" id="{1C997B7D-625D-4BDD-9F35-E71039A603DE}"/>
              </a:ext>
            </a:extLst>
          </p:cNvPr>
          <p:cNvGrpSpPr/>
          <p:nvPr/>
        </p:nvGrpSpPr>
        <p:grpSpPr>
          <a:xfrm>
            <a:off x="4403253" y="2427187"/>
            <a:ext cx="659160" cy="237960"/>
            <a:chOff x="4403253" y="2427187"/>
            <a:chExt cx="659160" cy="23796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43246FE8-3AC1-41D5-B908-CBF119789C39}"/>
                    </a:ext>
                  </a:extLst>
                </p14:cNvPr>
                <p14:cNvContentPartPr/>
                <p14:nvPr/>
              </p14:nvContentPartPr>
              <p14:xfrm>
                <a:off x="4403253" y="2446267"/>
                <a:ext cx="122760" cy="218880"/>
              </p14:xfrm>
            </p:contentPart>
          </mc:Choice>
          <mc:Fallback xmlns="">
            <p:pic>
              <p:nvPicPr>
                <p:cNvPr id="5" name="Freihand 4">
                  <a:extLst>
                    <a:ext uri="{FF2B5EF4-FFF2-40B4-BE49-F238E27FC236}">
                      <a16:creationId xmlns:a16="http://schemas.microsoft.com/office/drawing/2014/main" id="{43246FE8-3AC1-41D5-B908-CBF119789C39}"/>
                    </a:ext>
                  </a:extLst>
                </p:cNvPr>
                <p:cNvPicPr/>
                <p:nvPr/>
              </p:nvPicPr>
              <p:blipFill>
                <a:blip r:embed="rId7"/>
                <a:stretch>
                  <a:fillRect/>
                </a:stretch>
              </p:blipFill>
              <p:spPr>
                <a:xfrm>
                  <a:off x="4398933" y="2441947"/>
                  <a:ext cx="131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E96CEFDB-2658-4542-82A2-706FC40467C0}"/>
                    </a:ext>
                  </a:extLst>
                </p14:cNvPr>
                <p14:cNvContentPartPr/>
                <p14:nvPr/>
              </p14:nvContentPartPr>
              <p14:xfrm>
                <a:off x="4541853" y="2551747"/>
                <a:ext cx="135360" cy="80640"/>
              </p14:xfrm>
            </p:contentPart>
          </mc:Choice>
          <mc:Fallback xmlns="">
            <p:pic>
              <p:nvPicPr>
                <p:cNvPr id="6" name="Freihand 5">
                  <a:extLst>
                    <a:ext uri="{FF2B5EF4-FFF2-40B4-BE49-F238E27FC236}">
                      <a16:creationId xmlns:a16="http://schemas.microsoft.com/office/drawing/2014/main" id="{E96CEFDB-2658-4542-82A2-706FC40467C0}"/>
                    </a:ext>
                  </a:extLst>
                </p:cNvPr>
                <p:cNvPicPr/>
                <p:nvPr/>
              </p:nvPicPr>
              <p:blipFill>
                <a:blip r:embed="rId9"/>
                <a:stretch>
                  <a:fillRect/>
                </a:stretch>
              </p:blipFill>
              <p:spPr>
                <a:xfrm>
                  <a:off x="4537533" y="2547427"/>
                  <a:ext cx="144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0D2464CC-4AAB-4472-91B0-E1C1A6B9C66F}"/>
                    </a:ext>
                  </a:extLst>
                </p14:cNvPr>
                <p14:cNvContentPartPr/>
                <p14:nvPr/>
              </p14:nvContentPartPr>
              <p14:xfrm>
                <a:off x="4719693" y="2427187"/>
                <a:ext cx="110880" cy="216360"/>
              </p14:xfrm>
            </p:contentPart>
          </mc:Choice>
          <mc:Fallback xmlns="">
            <p:pic>
              <p:nvPicPr>
                <p:cNvPr id="7" name="Freihand 6">
                  <a:extLst>
                    <a:ext uri="{FF2B5EF4-FFF2-40B4-BE49-F238E27FC236}">
                      <a16:creationId xmlns:a16="http://schemas.microsoft.com/office/drawing/2014/main" id="{0D2464CC-4AAB-4472-91B0-E1C1A6B9C66F}"/>
                    </a:ext>
                  </a:extLst>
                </p:cNvPr>
                <p:cNvPicPr/>
                <p:nvPr/>
              </p:nvPicPr>
              <p:blipFill>
                <a:blip r:embed="rId11"/>
                <a:stretch>
                  <a:fillRect/>
                </a:stretch>
              </p:blipFill>
              <p:spPr>
                <a:xfrm>
                  <a:off x="4715373" y="2422867"/>
                  <a:ext cx="119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EA10389E-AAA9-44C2-B646-FA4F6532F0C6}"/>
                    </a:ext>
                  </a:extLst>
                </p14:cNvPr>
                <p14:cNvContentPartPr/>
                <p14:nvPr/>
              </p14:nvContentPartPr>
              <p14:xfrm>
                <a:off x="4856853" y="2497387"/>
                <a:ext cx="205560" cy="93960"/>
              </p14:xfrm>
            </p:contentPart>
          </mc:Choice>
          <mc:Fallback xmlns="">
            <p:pic>
              <p:nvPicPr>
                <p:cNvPr id="10" name="Freihand 9">
                  <a:extLst>
                    <a:ext uri="{FF2B5EF4-FFF2-40B4-BE49-F238E27FC236}">
                      <a16:creationId xmlns:a16="http://schemas.microsoft.com/office/drawing/2014/main" id="{EA10389E-AAA9-44C2-B646-FA4F6532F0C6}"/>
                    </a:ext>
                  </a:extLst>
                </p:cNvPr>
                <p:cNvPicPr/>
                <p:nvPr/>
              </p:nvPicPr>
              <p:blipFill>
                <a:blip r:embed="rId13"/>
                <a:stretch>
                  <a:fillRect/>
                </a:stretch>
              </p:blipFill>
              <p:spPr>
                <a:xfrm>
                  <a:off x="4852533" y="2493067"/>
                  <a:ext cx="21420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22" name="Freihand 21">
                <a:extLst>
                  <a:ext uri="{FF2B5EF4-FFF2-40B4-BE49-F238E27FC236}">
                    <a16:creationId xmlns:a16="http://schemas.microsoft.com/office/drawing/2014/main" id="{3054FBF7-D497-46D0-AB2E-2F35687CAE5B}"/>
                  </a:ext>
                </a:extLst>
              </p14:cNvPr>
              <p14:cNvContentPartPr/>
              <p14:nvPr/>
            </p14:nvContentPartPr>
            <p14:xfrm>
              <a:off x="4972413" y="2926867"/>
              <a:ext cx="3165840" cy="930240"/>
            </p14:xfrm>
          </p:contentPart>
        </mc:Choice>
        <mc:Fallback xmlns="">
          <p:pic>
            <p:nvPicPr>
              <p:cNvPr id="22" name="Freihand 21">
                <a:extLst>
                  <a:ext uri="{FF2B5EF4-FFF2-40B4-BE49-F238E27FC236}">
                    <a16:creationId xmlns:a16="http://schemas.microsoft.com/office/drawing/2014/main" id="{3054FBF7-D497-46D0-AB2E-2F35687CAE5B}"/>
                  </a:ext>
                </a:extLst>
              </p:cNvPr>
              <p:cNvPicPr/>
              <p:nvPr/>
            </p:nvPicPr>
            <p:blipFill>
              <a:blip r:embed="rId15"/>
              <a:stretch>
                <a:fillRect/>
              </a:stretch>
            </p:blipFill>
            <p:spPr>
              <a:xfrm>
                <a:off x="4968093" y="2922547"/>
                <a:ext cx="3174480" cy="938880"/>
              </a:xfrm>
              <a:prstGeom prst="rect">
                <a:avLst/>
              </a:prstGeom>
            </p:spPr>
          </p:pic>
        </mc:Fallback>
      </mc:AlternateContent>
      <p:grpSp>
        <p:nvGrpSpPr>
          <p:cNvPr id="26" name="Gruppieren 25">
            <a:extLst>
              <a:ext uri="{FF2B5EF4-FFF2-40B4-BE49-F238E27FC236}">
                <a16:creationId xmlns:a16="http://schemas.microsoft.com/office/drawing/2014/main" id="{EF95A805-3391-4890-A86B-AEF6BCD4076B}"/>
              </a:ext>
            </a:extLst>
          </p:cNvPr>
          <p:cNvGrpSpPr/>
          <p:nvPr/>
        </p:nvGrpSpPr>
        <p:grpSpPr>
          <a:xfrm>
            <a:off x="6115053" y="1876747"/>
            <a:ext cx="649800" cy="896040"/>
            <a:chOff x="6115053" y="1876747"/>
            <a:chExt cx="649800" cy="896040"/>
          </a:xfrm>
        </p:grpSpPr>
        <mc:AlternateContent xmlns:mc="http://schemas.openxmlformats.org/markup-compatibility/2006" xmlns:p14="http://schemas.microsoft.com/office/powerpoint/2010/main">
          <mc:Choice Requires="p14">
            <p:contentPart p14:bwMode="auto" r:id="rId16">
              <p14:nvContentPartPr>
                <p14:cNvPr id="24" name="Freihand 23">
                  <a:extLst>
                    <a:ext uri="{FF2B5EF4-FFF2-40B4-BE49-F238E27FC236}">
                      <a16:creationId xmlns:a16="http://schemas.microsoft.com/office/drawing/2014/main" id="{964E504D-8C6F-4ADC-B3C0-3BED6BFAA6C6}"/>
                    </a:ext>
                  </a:extLst>
                </p14:cNvPr>
                <p14:cNvContentPartPr/>
                <p14:nvPr/>
              </p14:nvContentPartPr>
              <p14:xfrm>
                <a:off x="6205413" y="1876747"/>
                <a:ext cx="559440" cy="850320"/>
              </p14:xfrm>
            </p:contentPart>
          </mc:Choice>
          <mc:Fallback xmlns="">
            <p:pic>
              <p:nvPicPr>
                <p:cNvPr id="24" name="Freihand 23">
                  <a:extLst>
                    <a:ext uri="{FF2B5EF4-FFF2-40B4-BE49-F238E27FC236}">
                      <a16:creationId xmlns:a16="http://schemas.microsoft.com/office/drawing/2014/main" id="{964E504D-8C6F-4ADC-B3C0-3BED6BFAA6C6}"/>
                    </a:ext>
                  </a:extLst>
                </p:cNvPr>
                <p:cNvPicPr/>
                <p:nvPr/>
              </p:nvPicPr>
              <p:blipFill>
                <a:blip r:embed="rId17"/>
                <a:stretch>
                  <a:fillRect/>
                </a:stretch>
              </p:blipFill>
              <p:spPr>
                <a:xfrm>
                  <a:off x="6201093" y="1872427"/>
                  <a:ext cx="568080" cy="858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Freihand 24">
                  <a:extLst>
                    <a:ext uri="{FF2B5EF4-FFF2-40B4-BE49-F238E27FC236}">
                      <a16:creationId xmlns:a16="http://schemas.microsoft.com/office/drawing/2014/main" id="{9F2B691D-EB53-4442-BCD0-F1665FF72831}"/>
                    </a:ext>
                  </a:extLst>
                </p14:cNvPr>
                <p14:cNvContentPartPr/>
                <p14:nvPr/>
              </p14:nvContentPartPr>
              <p14:xfrm>
                <a:off x="6115053" y="2482627"/>
                <a:ext cx="360720" cy="290160"/>
              </p14:xfrm>
            </p:contentPart>
          </mc:Choice>
          <mc:Fallback xmlns="">
            <p:pic>
              <p:nvPicPr>
                <p:cNvPr id="25" name="Freihand 24">
                  <a:extLst>
                    <a:ext uri="{FF2B5EF4-FFF2-40B4-BE49-F238E27FC236}">
                      <a16:creationId xmlns:a16="http://schemas.microsoft.com/office/drawing/2014/main" id="{9F2B691D-EB53-4442-BCD0-F1665FF72831}"/>
                    </a:ext>
                  </a:extLst>
                </p:cNvPr>
                <p:cNvPicPr/>
                <p:nvPr/>
              </p:nvPicPr>
              <p:blipFill>
                <a:blip r:embed="rId19"/>
                <a:stretch>
                  <a:fillRect/>
                </a:stretch>
              </p:blipFill>
              <p:spPr>
                <a:xfrm>
                  <a:off x="6110733" y="2478307"/>
                  <a:ext cx="369360" cy="298800"/>
                </a:xfrm>
                <a:prstGeom prst="rect">
                  <a:avLst/>
                </a:prstGeom>
              </p:spPr>
            </p:pic>
          </mc:Fallback>
        </mc:AlternateContent>
      </p:grpSp>
      <p:grpSp>
        <p:nvGrpSpPr>
          <p:cNvPr id="32" name="Gruppieren 31">
            <a:extLst>
              <a:ext uri="{FF2B5EF4-FFF2-40B4-BE49-F238E27FC236}">
                <a16:creationId xmlns:a16="http://schemas.microsoft.com/office/drawing/2014/main" id="{7A1AD766-2107-47B2-9D48-7AA718DA2453}"/>
              </a:ext>
            </a:extLst>
          </p:cNvPr>
          <p:cNvGrpSpPr/>
          <p:nvPr/>
        </p:nvGrpSpPr>
        <p:grpSpPr>
          <a:xfrm>
            <a:off x="6867813" y="1190587"/>
            <a:ext cx="789480" cy="485280"/>
            <a:chOff x="6867813" y="1190587"/>
            <a:chExt cx="789480" cy="485280"/>
          </a:xfrm>
        </p:grpSpPr>
        <mc:AlternateContent xmlns:mc="http://schemas.openxmlformats.org/markup-compatibility/2006" xmlns:p14="http://schemas.microsoft.com/office/powerpoint/2010/main">
          <mc:Choice Requires="p14">
            <p:contentPart p14:bwMode="auto" r:id="rId20">
              <p14:nvContentPartPr>
                <p14:cNvPr id="27" name="Freihand 26">
                  <a:extLst>
                    <a:ext uri="{FF2B5EF4-FFF2-40B4-BE49-F238E27FC236}">
                      <a16:creationId xmlns:a16="http://schemas.microsoft.com/office/drawing/2014/main" id="{9E1F864C-B50C-45EE-99C4-A34F709A67B2}"/>
                    </a:ext>
                  </a:extLst>
                </p14:cNvPr>
                <p14:cNvContentPartPr/>
                <p14:nvPr/>
              </p14:nvContentPartPr>
              <p14:xfrm>
                <a:off x="6867813" y="1501627"/>
                <a:ext cx="289800" cy="174240"/>
              </p14:xfrm>
            </p:contentPart>
          </mc:Choice>
          <mc:Fallback xmlns="">
            <p:pic>
              <p:nvPicPr>
                <p:cNvPr id="27" name="Freihand 26">
                  <a:extLst>
                    <a:ext uri="{FF2B5EF4-FFF2-40B4-BE49-F238E27FC236}">
                      <a16:creationId xmlns:a16="http://schemas.microsoft.com/office/drawing/2014/main" id="{9E1F864C-B50C-45EE-99C4-A34F709A67B2}"/>
                    </a:ext>
                  </a:extLst>
                </p:cNvPr>
                <p:cNvPicPr/>
                <p:nvPr/>
              </p:nvPicPr>
              <p:blipFill>
                <a:blip r:embed="rId21"/>
                <a:stretch>
                  <a:fillRect/>
                </a:stretch>
              </p:blipFill>
              <p:spPr>
                <a:xfrm>
                  <a:off x="6863493" y="1497307"/>
                  <a:ext cx="298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Freihand 27">
                  <a:extLst>
                    <a:ext uri="{FF2B5EF4-FFF2-40B4-BE49-F238E27FC236}">
                      <a16:creationId xmlns:a16="http://schemas.microsoft.com/office/drawing/2014/main" id="{2C2886EE-0E45-4014-A568-260C59EAB86E}"/>
                    </a:ext>
                  </a:extLst>
                </p14:cNvPr>
                <p14:cNvContentPartPr/>
                <p14:nvPr/>
              </p14:nvContentPartPr>
              <p14:xfrm>
                <a:off x="7150053" y="1456987"/>
                <a:ext cx="91080" cy="101160"/>
              </p14:xfrm>
            </p:contentPart>
          </mc:Choice>
          <mc:Fallback xmlns="">
            <p:pic>
              <p:nvPicPr>
                <p:cNvPr id="28" name="Freihand 27">
                  <a:extLst>
                    <a:ext uri="{FF2B5EF4-FFF2-40B4-BE49-F238E27FC236}">
                      <a16:creationId xmlns:a16="http://schemas.microsoft.com/office/drawing/2014/main" id="{2C2886EE-0E45-4014-A568-260C59EAB86E}"/>
                    </a:ext>
                  </a:extLst>
                </p:cNvPr>
                <p:cNvPicPr/>
                <p:nvPr/>
              </p:nvPicPr>
              <p:blipFill>
                <a:blip r:embed="rId23"/>
                <a:stretch>
                  <a:fillRect/>
                </a:stretch>
              </p:blipFill>
              <p:spPr>
                <a:xfrm>
                  <a:off x="7145733" y="1452667"/>
                  <a:ext cx="99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E5489144-C448-42E5-A77E-EAC4252C089A}"/>
                    </a:ext>
                  </a:extLst>
                </p14:cNvPr>
                <p14:cNvContentPartPr/>
                <p14:nvPr/>
              </p14:nvContentPartPr>
              <p14:xfrm>
                <a:off x="7253373" y="1440067"/>
                <a:ext cx="231480" cy="74880"/>
              </p14:xfrm>
            </p:contentPart>
          </mc:Choice>
          <mc:Fallback xmlns="">
            <p:pic>
              <p:nvPicPr>
                <p:cNvPr id="29" name="Freihand 28">
                  <a:extLst>
                    <a:ext uri="{FF2B5EF4-FFF2-40B4-BE49-F238E27FC236}">
                      <a16:creationId xmlns:a16="http://schemas.microsoft.com/office/drawing/2014/main" id="{E5489144-C448-42E5-A77E-EAC4252C089A}"/>
                    </a:ext>
                  </a:extLst>
                </p:cNvPr>
                <p:cNvPicPr/>
                <p:nvPr/>
              </p:nvPicPr>
              <p:blipFill>
                <a:blip r:embed="rId25"/>
                <a:stretch>
                  <a:fillRect/>
                </a:stretch>
              </p:blipFill>
              <p:spPr>
                <a:xfrm>
                  <a:off x="7249053" y="1435747"/>
                  <a:ext cx="240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Freihand 29">
                  <a:extLst>
                    <a:ext uri="{FF2B5EF4-FFF2-40B4-BE49-F238E27FC236}">
                      <a16:creationId xmlns:a16="http://schemas.microsoft.com/office/drawing/2014/main" id="{51877B8D-B0E1-434B-A14B-E45292C67631}"/>
                    </a:ext>
                  </a:extLst>
                </p14:cNvPr>
                <p14:cNvContentPartPr/>
                <p14:nvPr/>
              </p14:nvContentPartPr>
              <p14:xfrm>
                <a:off x="7521213" y="1190587"/>
                <a:ext cx="107640" cy="159480"/>
              </p14:xfrm>
            </p:contentPart>
          </mc:Choice>
          <mc:Fallback xmlns="">
            <p:pic>
              <p:nvPicPr>
                <p:cNvPr id="30" name="Freihand 29">
                  <a:extLst>
                    <a:ext uri="{FF2B5EF4-FFF2-40B4-BE49-F238E27FC236}">
                      <a16:creationId xmlns:a16="http://schemas.microsoft.com/office/drawing/2014/main" id="{51877B8D-B0E1-434B-A14B-E45292C67631}"/>
                    </a:ext>
                  </a:extLst>
                </p:cNvPr>
                <p:cNvPicPr/>
                <p:nvPr/>
              </p:nvPicPr>
              <p:blipFill>
                <a:blip r:embed="rId27"/>
                <a:stretch>
                  <a:fillRect/>
                </a:stretch>
              </p:blipFill>
              <p:spPr>
                <a:xfrm>
                  <a:off x="7516893" y="1186267"/>
                  <a:ext cx="116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Freihand 30">
                  <a:extLst>
                    <a:ext uri="{FF2B5EF4-FFF2-40B4-BE49-F238E27FC236}">
                      <a16:creationId xmlns:a16="http://schemas.microsoft.com/office/drawing/2014/main" id="{90A07947-17FA-4FE4-936D-C70582479ED4}"/>
                    </a:ext>
                  </a:extLst>
                </p14:cNvPr>
                <p14:cNvContentPartPr/>
                <p14:nvPr/>
              </p14:nvContentPartPr>
              <p14:xfrm>
                <a:off x="7613373" y="1424947"/>
                <a:ext cx="43920" cy="22680"/>
              </p14:xfrm>
            </p:contentPart>
          </mc:Choice>
          <mc:Fallback xmlns="">
            <p:pic>
              <p:nvPicPr>
                <p:cNvPr id="31" name="Freihand 30">
                  <a:extLst>
                    <a:ext uri="{FF2B5EF4-FFF2-40B4-BE49-F238E27FC236}">
                      <a16:creationId xmlns:a16="http://schemas.microsoft.com/office/drawing/2014/main" id="{90A07947-17FA-4FE4-936D-C70582479ED4}"/>
                    </a:ext>
                  </a:extLst>
                </p:cNvPr>
                <p:cNvPicPr/>
                <p:nvPr/>
              </p:nvPicPr>
              <p:blipFill>
                <a:blip r:embed="rId29"/>
                <a:stretch>
                  <a:fillRect/>
                </a:stretch>
              </p:blipFill>
              <p:spPr>
                <a:xfrm>
                  <a:off x="7609053" y="1420627"/>
                  <a:ext cx="52560" cy="31320"/>
                </a:xfrm>
                <a:prstGeom prst="rect">
                  <a:avLst/>
                </a:prstGeom>
              </p:spPr>
            </p:pic>
          </mc:Fallback>
        </mc:AlternateContent>
      </p:grpSp>
      <p:grpSp>
        <p:nvGrpSpPr>
          <p:cNvPr id="59" name="Gruppieren 58">
            <a:extLst>
              <a:ext uri="{FF2B5EF4-FFF2-40B4-BE49-F238E27FC236}">
                <a16:creationId xmlns:a16="http://schemas.microsoft.com/office/drawing/2014/main" id="{23494C12-E36F-4E3E-A905-EB0410E4F8C8}"/>
              </a:ext>
            </a:extLst>
          </p:cNvPr>
          <p:cNvGrpSpPr/>
          <p:nvPr/>
        </p:nvGrpSpPr>
        <p:grpSpPr>
          <a:xfrm>
            <a:off x="6288933" y="105907"/>
            <a:ext cx="1584000" cy="1184040"/>
            <a:chOff x="6288933" y="105907"/>
            <a:chExt cx="1584000" cy="1184040"/>
          </a:xfrm>
        </p:grpSpPr>
        <mc:AlternateContent xmlns:mc="http://schemas.openxmlformats.org/markup-compatibility/2006" xmlns:p14="http://schemas.microsoft.com/office/powerpoint/2010/main">
          <mc:Choice Requires="p14">
            <p:contentPart p14:bwMode="auto" r:id="rId30">
              <p14:nvContentPartPr>
                <p14:cNvPr id="33" name="Freihand 32">
                  <a:extLst>
                    <a:ext uri="{FF2B5EF4-FFF2-40B4-BE49-F238E27FC236}">
                      <a16:creationId xmlns:a16="http://schemas.microsoft.com/office/drawing/2014/main" id="{AE08AD95-4D54-4C90-84F5-0B8B1985A01E}"/>
                    </a:ext>
                  </a:extLst>
                </p14:cNvPr>
                <p14:cNvContentPartPr/>
                <p14:nvPr/>
              </p14:nvContentPartPr>
              <p14:xfrm>
                <a:off x="6288933" y="876667"/>
                <a:ext cx="140760" cy="261360"/>
              </p14:xfrm>
            </p:contentPart>
          </mc:Choice>
          <mc:Fallback xmlns="">
            <p:pic>
              <p:nvPicPr>
                <p:cNvPr id="33" name="Freihand 32">
                  <a:extLst>
                    <a:ext uri="{FF2B5EF4-FFF2-40B4-BE49-F238E27FC236}">
                      <a16:creationId xmlns:a16="http://schemas.microsoft.com/office/drawing/2014/main" id="{AE08AD95-4D54-4C90-84F5-0B8B1985A01E}"/>
                    </a:ext>
                  </a:extLst>
                </p:cNvPr>
                <p:cNvPicPr/>
                <p:nvPr/>
              </p:nvPicPr>
              <p:blipFill>
                <a:blip r:embed="rId31"/>
                <a:stretch>
                  <a:fillRect/>
                </a:stretch>
              </p:blipFill>
              <p:spPr>
                <a:xfrm>
                  <a:off x="6284613" y="872347"/>
                  <a:ext cx="1494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2083B228-6104-47FE-99BE-54AB6CC91C47}"/>
                    </a:ext>
                  </a:extLst>
                </p14:cNvPr>
                <p14:cNvContentPartPr/>
                <p14:nvPr/>
              </p14:nvContentPartPr>
              <p14:xfrm>
                <a:off x="6491973" y="762187"/>
                <a:ext cx="103680" cy="227520"/>
              </p14:xfrm>
            </p:contentPart>
          </mc:Choice>
          <mc:Fallback xmlns="">
            <p:pic>
              <p:nvPicPr>
                <p:cNvPr id="34" name="Freihand 33">
                  <a:extLst>
                    <a:ext uri="{FF2B5EF4-FFF2-40B4-BE49-F238E27FC236}">
                      <a16:creationId xmlns:a16="http://schemas.microsoft.com/office/drawing/2014/main" id="{2083B228-6104-47FE-99BE-54AB6CC91C47}"/>
                    </a:ext>
                  </a:extLst>
                </p:cNvPr>
                <p:cNvPicPr/>
                <p:nvPr/>
              </p:nvPicPr>
              <p:blipFill>
                <a:blip r:embed="rId33"/>
                <a:stretch>
                  <a:fillRect/>
                </a:stretch>
              </p:blipFill>
              <p:spPr>
                <a:xfrm>
                  <a:off x="6487653" y="757867"/>
                  <a:ext cx="1123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Freihand 34">
                  <a:extLst>
                    <a:ext uri="{FF2B5EF4-FFF2-40B4-BE49-F238E27FC236}">
                      <a16:creationId xmlns:a16="http://schemas.microsoft.com/office/drawing/2014/main" id="{E0DD0D8F-5EDE-49DC-98AE-9AE2965EB474}"/>
                    </a:ext>
                  </a:extLst>
                </p14:cNvPr>
                <p14:cNvContentPartPr/>
                <p14:nvPr/>
              </p14:nvContentPartPr>
              <p14:xfrm>
                <a:off x="6612213" y="739507"/>
                <a:ext cx="95040" cy="175320"/>
              </p14:xfrm>
            </p:contentPart>
          </mc:Choice>
          <mc:Fallback xmlns="">
            <p:pic>
              <p:nvPicPr>
                <p:cNvPr id="35" name="Freihand 34">
                  <a:extLst>
                    <a:ext uri="{FF2B5EF4-FFF2-40B4-BE49-F238E27FC236}">
                      <a16:creationId xmlns:a16="http://schemas.microsoft.com/office/drawing/2014/main" id="{E0DD0D8F-5EDE-49DC-98AE-9AE2965EB474}"/>
                    </a:ext>
                  </a:extLst>
                </p:cNvPr>
                <p:cNvPicPr/>
                <p:nvPr/>
              </p:nvPicPr>
              <p:blipFill>
                <a:blip r:embed="rId35"/>
                <a:stretch>
                  <a:fillRect/>
                </a:stretch>
              </p:blipFill>
              <p:spPr>
                <a:xfrm>
                  <a:off x="6607893" y="735187"/>
                  <a:ext cx="1036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Freihand 35">
                  <a:extLst>
                    <a:ext uri="{FF2B5EF4-FFF2-40B4-BE49-F238E27FC236}">
                      <a16:creationId xmlns:a16="http://schemas.microsoft.com/office/drawing/2014/main" id="{2D50EEA0-F8F6-4527-936C-E1BB1DC2A199}"/>
                    </a:ext>
                  </a:extLst>
                </p14:cNvPr>
                <p14:cNvContentPartPr/>
                <p14:nvPr/>
              </p14:nvContentPartPr>
              <p14:xfrm>
                <a:off x="6670173" y="839227"/>
                <a:ext cx="46800" cy="43920"/>
              </p14:xfrm>
            </p:contentPart>
          </mc:Choice>
          <mc:Fallback xmlns="">
            <p:pic>
              <p:nvPicPr>
                <p:cNvPr id="36" name="Freihand 35">
                  <a:extLst>
                    <a:ext uri="{FF2B5EF4-FFF2-40B4-BE49-F238E27FC236}">
                      <a16:creationId xmlns:a16="http://schemas.microsoft.com/office/drawing/2014/main" id="{2D50EEA0-F8F6-4527-936C-E1BB1DC2A199}"/>
                    </a:ext>
                  </a:extLst>
                </p:cNvPr>
                <p:cNvPicPr/>
                <p:nvPr/>
              </p:nvPicPr>
              <p:blipFill>
                <a:blip r:embed="rId37"/>
                <a:stretch>
                  <a:fillRect/>
                </a:stretch>
              </p:blipFill>
              <p:spPr>
                <a:xfrm>
                  <a:off x="6665853" y="834907"/>
                  <a:ext cx="55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Freihand 36">
                  <a:extLst>
                    <a:ext uri="{FF2B5EF4-FFF2-40B4-BE49-F238E27FC236}">
                      <a16:creationId xmlns:a16="http://schemas.microsoft.com/office/drawing/2014/main" id="{0BED7BE3-2354-4891-AB97-ADCA8B38CDF8}"/>
                    </a:ext>
                  </a:extLst>
                </p14:cNvPr>
                <p14:cNvContentPartPr/>
                <p14:nvPr/>
              </p14:nvContentPartPr>
              <p14:xfrm>
                <a:off x="6794733" y="724027"/>
                <a:ext cx="111960" cy="209520"/>
              </p14:xfrm>
            </p:contentPart>
          </mc:Choice>
          <mc:Fallback xmlns="">
            <p:pic>
              <p:nvPicPr>
                <p:cNvPr id="37" name="Freihand 36">
                  <a:extLst>
                    <a:ext uri="{FF2B5EF4-FFF2-40B4-BE49-F238E27FC236}">
                      <a16:creationId xmlns:a16="http://schemas.microsoft.com/office/drawing/2014/main" id="{0BED7BE3-2354-4891-AB97-ADCA8B38CDF8}"/>
                    </a:ext>
                  </a:extLst>
                </p:cNvPr>
                <p:cNvPicPr/>
                <p:nvPr/>
              </p:nvPicPr>
              <p:blipFill>
                <a:blip r:embed="rId39"/>
                <a:stretch>
                  <a:fillRect/>
                </a:stretch>
              </p:blipFill>
              <p:spPr>
                <a:xfrm>
                  <a:off x="6790413" y="719707"/>
                  <a:ext cx="1206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Freihand 37">
                  <a:extLst>
                    <a:ext uri="{FF2B5EF4-FFF2-40B4-BE49-F238E27FC236}">
                      <a16:creationId xmlns:a16="http://schemas.microsoft.com/office/drawing/2014/main" id="{0224430B-AD69-4693-8CB8-6674DBF0523D}"/>
                    </a:ext>
                  </a:extLst>
                </p14:cNvPr>
                <p14:cNvContentPartPr/>
                <p14:nvPr/>
              </p14:nvContentPartPr>
              <p14:xfrm>
                <a:off x="6937293" y="617827"/>
                <a:ext cx="115920" cy="323280"/>
              </p14:xfrm>
            </p:contentPart>
          </mc:Choice>
          <mc:Fallback xmlns="">
            <p:pic>
              <p:nvPicPr>
                <p:cNvPr id="38" name="Freihand 37">
                  <a:extLst>
                    <a:ext uri="{FF2B5EF4-FFF2-40B4-BE49-F238E27FC236}">
                      <a16:creationId xmlns:a16="http://schemas.microsoft.com/office/drawing/2014/main" id="{0224430B-AD69-4693-8CB8-6674DBF0523D}"/>
                    </a:ext>
                  </a:extLst>
                </p:cNvPr>
                <p:cNvPicPr/>
                <p:nvPr/>
              </p:nvPicPr>
              <p:blipFill>
                <a:blip r:embed="rId41"/>
                <a:stretch>
                  <a:fillRect/>
                </a:stretch>
              </p:blipFill>
              <p:spPr>
                <a:xfrm>
                  <a:off x="6932973" y="613507"/>
                  <a:ext cx="1245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Freihand 38">
                  <a:extLst>
                    <a:ext uri="{FF2B5EF4-FFF2-40B4-BE49-F238E27FC236}">
                      <a16:creationId xmlns:a16="http://schemas.microsoft.com/office/drawing/2014/main" id="{11E1C452-A4C1-469B-8200-94CBD4BAA5CA}"/>
                    </a:ext>
                  </a:extLst>
                </p14:cNvPr>
                <p14:cNvContentPartPr/>
                <p14:nvPr/>
              </p14:nvContentPartPr>
              <p14:xfrm>
                <a:off x="7134573" y="663187"/>
                <a:ext cx="159120" cy="62640"/>
              </p14:xfrm>
            </p:contentPart>
          </mc:Choice>
          <mc:Fallback xmlns="">
            <p:pic>
              <p:nvPicPr>
                <p:cNvPr id="39" name="Freihand 38">
                  <a:extLst>
                    <a:ext uri="{FF2B5EF4-FFF2-40B4-BE49-F238E27FC236}">
                      <a16:creationId xmlns:a16="http://schemas.microsoft.com/office/drawing/2014/main" id="{11E1C452-A4C1-469B-8200-94CBD4BAA5CA}"/>
                    </a:ext>
                  </a:extLst>
                </p:cNvPr>
                <p:cNvPicPr/>
                <p:nvPr/>
              </p:nvPicPr>
              <p:blipFill>
                <a:blip r:embed="rId43"/>
                <a:stretch>
                  <a:fillRect/>
                </a:stretch>
              </p:blipFill>
              <p:spPr>
                <a:xfrm>
                  <a:off x="7130253" y="658867"/>
                  <a:ext cx="167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Freihand 39">
                  <a:extLst>
                    <a:ext uri="{FF2B5EF4-FFF2-40B4-BE49-F238E27FC236}">
                      <a16:creationId xmlns:a16="http://schemas.microsoft.com/office/drawing/2014/main" id="{3E99BC5B-6EA2-4DB6-B1FA-BFA13B4B090A}"/>
                    </a:ext>
                  </a:extLst>
                </p14:cNvPr>
                <p14:cNvContentPartPr/>
                <p14:nvPr/>
              </p14:nvContentPartPr>
              <p14:xfrm>
                <a:off x="7156533" y="725467"/>
                <a:ext cx="160200" cy="50400"/>
              </p14:xfrm>
            </p:contentPart>
          </mc:Choice>
          <mc:Fallback xmlns="">
            <p:pic>
              <p:nvPicPr>
                <p:cNvPr id="40" name="Freihand 39">
                  <a:extLst>
                    <a:ext uri="{FF2B5EF4-FFF2-40B4-BE49-F238E27FC236}">
                      <a16:creationId xmlns:a16="http://schemas.microsoft.com/office/drawing/2014/main" id="{3E99BC5B-6EA2-4DB6-B1FA-BFA13B4B090A}"/>
                    </a:ext>
                  </a:extLst>
                </p:cNvPr>
                <p:cNvPicPr/>
                <p:nvPr/>
              </p:nvPicPr>
              <p:blipFill>
                <a:blip r:embed="rId45"/>
                <a:stretch>
                  <a:fillRect/>
                </a:stretch>
              </p:blipFill>
              <p:spPr>
                <a:xfrm>
                  <a:off x="7152213" y="721147"/>
                  <a:ext cx="1688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Freihand 41">
                  <a:extLst>
                    <a:ext uri="{FF2B5EF4-FFF2-40B4-BE49-F238E27FC236}">
                      <a16:creationId xmlns:a16="http://schemas.microsoft.com/office/drawing/2014/main" id="{194ECAC7-2880-4DAF-9B44-0986F2656302}"/>
                    </a:ext>
                  </a:extLst>
                </p14:cNvPr>
                <p14:cNvContentPartPr/>
                <p14:nvPr/>
              </p14:nvContentPartPr>
              <p14:xfrm>
                <a:off x="7393413" y="531427"/>
                <a:ext cx="111600" cy="110160"/>
              </p14:xfrm>
            </p:contentPart>
          </mc:Choice>
          <mc:Fallback xmlns="">
            <p:pic>
              <p:nvPicPr>
                <p:cNvPr id="42" name="Freihand 41">
                  <a:extLst>
                    <a:ext uri="{FF2B5EF4-FFF2-40B4-BE49-F238E27FC236}">
                      <a16:creationId xmlns:a16="http://schemas.microsoft.com/office/drawing/2014/main" id="{194ECAC7-2880-4DAF-9B44-0986F2656302}"/>
                    </a:ext>
                  </a:extLst>
                </p:cNvPr>
                <p:cNvPicPr/>
                <p:nvPr/>
              </p:nvPicPr>
              <p:blipFill>
                <a:blip r:embed="rId47"/>
                <a:stretch>
                  <a:fillRect/>
                </a:stretch>
              </p:blipFill>
              <p:spPr>
                <a:xfrm>
                  <a:off x="7389093" y="527107"/>
                  <a:ext cx="120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Freihand 42">
                  <a:extLst>
                    <a:ext uri="{FF2B5EF4-FFF2-40B4-BE49-F238E27FC236}">
                      <a16:creationId xmlns:a16="http://schemas.microsoft.com/office/drawing/2014/main" id="{7B246A3C-AEB3-4D28-B1A0-D685A69F31F4}"/>
                    </a:ext>
                  </a:extLst>
                </p14:cNvPr>
                <p14:cNvContentPartPr/>
                <p14:nvPr/>
              </p14:nvContentPartPr>
              <p14:xfrm>
                <a:off x="7470453" y="611347"/>
                <a:ext cx="54360" cy="14760"/>
              </p14:xfrm>
            </p:contentPart>
          </mc:Choice>
          <mc:Fallback xmlns="">
            <p:pic>
              <p:nvPicPr>
                <p:cNvPr id="43" name="Freihand 42">
                  <a:extLst>
                    <a:ext uri="{FF2B5EF4-FFF2-40B4-BE49-F238E27FC236}">
                      <a16:creationId xmlns:a16="http://schemas.microsoft.com/office/drawing/2014/main" id="{7B246A3C-AEB3-4D28-B1A0-D685A69F31F4}"/>
                    </a:ext>
                  </a:extLst>
                </p:cNvPr>
                <p:cNvPicPr/>
                <p:nvPr/>
              </p:nvPicPr>
              <p:blipFill>
                <a:blip r:embed="rId49"/>
                <a:stretch>
                  <a:fillRect/>
                </a:stretch>
              </p:blipFill>
              <p:spPr>
                <a:xfrm>
                  <a:off x="7466133" y="607027"/>
                  <a:ext cx="63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Freihand 43">
                  <a:extLst>
                    <a:ext uri="{FF2B5EF4-FFF2-40B4-BE49-F238E27FC236}">
                      <a16:creationId xmlns:a16="http://schemas.microsoft.com/office/drawing/2014/main" id="{344C24D0-5C55-4ACE-8F7C-E05BC4E7FD8C}"/>
                    </a:ext>
                  </a:extLst>
                </p14:cNvPr>
                <p14:cNvContentPartPr/>
                <p14:nvPr/>
              </p14:nvContentPartPr>
              <p14:xfrm>
                <a:off x="7457493" y="248827"/>
                <a:ext cx="38160" cy="109800"/>
              </p14:xfrm>
            </p:contentPart>
          </mc:Choice>
          <mc:Fallback xmlns="">
            <p:pic>
              <p:nvPicPr>
                <p:cNvPr id="44" name="Freihand 43">
                  <a:extLst>
                    <a:ext uri="{FF2B5EF4-FFF2-40B4-BE49-F238E27FC236}">
                      <a16:creationId xmlns:a16="http://schemas.microsoft.com/office/drawing/2014/main" id="{344C24D0-5C55-4ACE-8F7C-E05BC4E7FD8C}"/>
                    </a:ext>
                  </a:extLst>
                </p:cNvPr>
                <p:cNvPicPr/>
                <p:nvPr/>
              </p:nvPicPr>
              <p:blipFill>
                <a:blip r:embed="rId51"/>
                <a:stretch>
                  <a:fillRect/>
                </a:stretch>
              </p:blipFill>
              <p:spPr>
                <a:xfrm>
                  <a:off x="7453173" y="244507"/>
                  <a:ext cx="46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Freihand 44">
                  <a:extLst>
                    <a:ext uri="{FF2B5EF4-FFF2-40B4-BE49-F238E27FC236}">
                      <a16:creationId xmlns:a16="http://schemas.microsoft.com/office/drawing/2014/main" id="{346F5B46-AB3F-4D67-8469-12DA5925C853}"/>
                    </a:ext>
                  </a:extLst>
                </p14:cNvPr>
                <p14:cNvContentPartPr/>
                <p14:nvPr/>
              </p14:nvContentPartPr>
              <p14:xfrm>
                <a:off x="7451013" y="321907"/>
                <a:ext cx="101880" cy="75240"/>
              </p14:xfrm>
            </p:contentPart>
          </mc:Choice>
          <mc:Fallback xmlns="">
            <p:pic>
              <p:nvPicPr>
                <p:cNvPr id="45" name="Freihand 44">
                  <a:extLst>
                    <a:ext uri="{FF2B5EF4-FFF2-40B4-BE49-F238E27FC236}">
                      <a16:creationId xmlns:a16="http://schemas.microsoft.com/office/drawing/2014/main" id="{346F5B46-AB3F-4D67-8469-12DA5925C853}"/>
                    </a:ext>
                  </a:extLst>
                </p:cNvPr>
                <p:cNvPicPr/>
                <p:nvPr/>
              </p:nvPicPr>
              <p:blipFill>
                <a:blip r:embed="rId53"/>
                <a:stretch>
                  <a:fillRect/>
                </a:stretch>
              </p:blipFill>
              <p:spPr>
                <a:xfrm>
                  <a:off x="7446693" y="317587"/>
                  <a:ext cx="110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Freihand 45">
                  <a:extLst>
                    <a:ext uri="{FF2B5EF4-FFF2-40B4-BE49-F238E27FC236}">
                      <a16:creationId xmlns:a16="http://schemas.microsoft.com/office/drawing/2014/main" id="{A56C7395-A586-4E4A-AD59-B316DBCCF1AA}"/>
                    </a:ext>
                  </a:extLst>
                </p14:cNvPr>
                <p14:cNvContentPartPr/>
                <p14:nvPr/>
              </p14:nvContentPartPr>
              <p14:xfrm>
                <a:off x="7467573" y="391747"/>
                <a:ext cx="89280" cy="66600"/>
              </p14:xfrm>
            </p:contentPart>
          </mc:Choice>
          <mc:Fallback xmlns="">
            <p:pic>
              <p:nvPicPr>
                <p:cNvPr id="46" name="Freihand 45">
                  <a:extLst>
                    <a:ext uri="{FF2B5EF4-FFF2-40B4-BE49-F238E27FC236}">
                      <a16:creationId xmlns:a16="http://schemas.microsoft.com/office/drawing/2014/main" id="{A56C7395-A586-4E4A-AD59-B316DBCCF1AA}"/>
                    </a:ext>
                  </a:extLst>
                </p:cNvPr>
                <p:cNvPicPr/>
                <p:nvPr/>
              </p:nvPicPr>
              <p:blipFill>
                <a:blip r:embed="rId55"/>
                <a:stretch>
                  <a:fillRect/>
                </a:stretch>
              </p:blipFill>
              <p:spPr>
                <a:xfrm>
                  <a:off x="7463253" y="387427"/>
                  <a:ext cx="97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Freihand 47">
                  <a:extLst>
                    <a:ext uri="{FF2B5EF4-FFF2-40B4-BE49-F238E27FC236}">
                      <a16:creationId xmlns:a16="http://schemas.microsoft.com/office/drawing/2014/main" id="{EE8044BE-3FE0-4035-966B-EC1879F9BCAA}"/>
                    </a:ext>
                  </a:extLst>
                </p14:cNvPr>
                <p14:cNvContentPartPr/>
                <p14:nvPr/>
              </p14:nvContentPartPr>
              <p14:xfrm>
                <a:off x="7652973" y="438907"/>
                <a:ext cx="159120" cy="107640"/>
              </p14:xfrm>
            </p:contentPart>
          </mc:Choice>
          <mc:Fallback xmlns="">
            <p:pic>
              <p:nvPicPr>
                <p:cNvPr id="48" name="Freihand 47">
                  <a:extLst>
                    <a:ext uri="{FF2B5EF4-FFF2-40B4-BE49-F238E27FC236}">
                      <a16:creationId xmlns:a16="http://schemas.microsoft.com/office/drawing/2014/main" id="{EE8044BE-3FE0-4035-966B-EC1879F9BCAA}"/>
                    </a:ext>
                  </a:extLst>
                </p:cNvPr>
                <p:cNvPicPr/>
                <p:nvPr/>
              </p:nvPicPr>
              <p:blipFill>
                <a:blip r:embed="rId57"/>
                <a:stretch>
                  <a:fillRect/>
                </a:stretch>
              </p:blipFill>
              <p:spPr>
                <a:xfrm>
                  <a:off x="7648653" y="434587"/>
                  <a:ext cx="167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Freihand 49">
                  <a:extLst>
                    <a:ext uri="{FF2B5EF4-FFF2-40B4-BE49-F238E27FC236}">
                      <a16:creationId xmlns:a16="http://schemas.microsoft.com/office/drawing/2014/main" id="{66C776FA-B14A-4E2B-91DD-E19171BEABCC}"/>
                    </a:ext>
                  </a:extLst>
                </p14:cNvPr>
                <p14:cNvContentPartPr/>
                <p14:nvPr/>
              </p14:nvContentPartPr>
              <p14:xfrm>
                <a:off x="7641093" y="105907"/>
                <a:ext cx="181080" cy="98280"/>
              </p14:xfrm>
            </p:contentPart>
          </mc:Choice>
          <mc:Fallback xmlns="">
            <p:pic>
              <p:nvPicPr>
                <p:cNvPr id="50" name="Freihand 49">
                  <a:extLst>
                    <a:ext uri="{FF2B5EF4-FFF2-40B4-BE49-F238E27FC236}">
                      <a16:creationId xmlns:a16="http://schemas.microsoft.com/office/drawing/2014/main" id="{66C776FA-B14A-4E2B-91DD-E19171BEABCC}"/>
                    </a:ext>
                  </a:extLst>
                </p:cNvPr>
                <p:cNvPicPr/>
                <p:nvPr/>
              </p:nvPicPr>
              <p:blipFill>
                <a:blip r:embed="rId59"/>
                <a:stretch>
                  <a:fillRect/>
                </a:stretch>
              </p:blipFill>
              <p:spPr>
                <a:xfrm>
                  <a:off x="7636773" y="101587"/>
                  <a:ext cx="189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 name="Freihand 50">
                  <a:extLst>
                    <a:ext uri="{FF2B5EF4-FFF2-40B4-BE49-F238E27FC236}">
                      <a16:creationId xmlns:a16="http://schemas.microsoft.com/office/drawing/2014/main" id="{6FA9B277-29B9-44FD-86C8-FE365BAF548D}"/>
                    </a:ext>
                  </a:extLst>
                </p14:cNvPr>
                <p14:cNvContentPartPr/>
                <p14:nvPr/>
              </p14:nvContentPartPr>
              <p14:xfrm>
                <a:off x="7723533" y="176467"/>
                <a:ext cx="138600" cy="90360"/>
              </p14:xfrm>
            </p:contentPart>
          </mc:Choice>
          <mc:Fallback xmlns="">
            <p:pic>
              <p:nvPicPr>
                <p:cNvPr id="51" name="Freihand 50">
                  <a:extLst>
                    <a:ext uri="{FF2B5EF4-FFF2-40B4-BE49-F238E27FC236}">
                      <a16:creationId xmlns:a16="http://schemas.microsoft.com/office/drawing/2014/main" id="{6FA9B277-29B9-44FD-86C8-FE365BAF548D}"/>
                    </a:ext>
                  </a:extLst>
                </p:cNvPr>
                <p:cNvPicPr/>
                <p:nvPr/>
              </p:nvPicPr>
              <p:blipFill>
                <a:blip r:embed="rId61"/>
                <a:stretch>
                  <a:fillRect/>
                </a:stretch>
              </p:blipFill>
              <p:spPr>
                <a:xfrm>
                  <a:off x="7719213" y="172147"/>
                  <a:ext cx="147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 name="Freihand 51">
                  <a:extLst>
                    <a:ext uri="{FF2B5EF4-FFF2-40B4-BE49-F238E27FC236}">
                      <a16:creationId xmlns:a16="http://schemas.microsoft.com/office/drawing/2014/main" id="{AEA4C355-5FFB-4CE8-AD36-8BE20760A7A4}"/>
                    </a:ext>
                  </a:extLst>
                </p14:cNvPr>
                <p14:cNvContentPartPr/>
                <p14:nvPr/>
              </p14:nvContentPartPr>
              <p14:xfrm>
                <a:off x="7771053" y="222547"/>
                <a:ext cx="101880" cy="120960"/>
              </p14:xfrm>
            </p:contentPart>
          </mc:Choice>
          <mc:Fallback xmlns="">
            <p:pic>
              <p:nvPicPr>
                <p:cNvPr id="52" name="Freihand 51">
                  <a:extLst>
                    <a:ext uri="{FF2B5EF4-FFF2-40B4-BE49-F238E27FC236}">
                      <a16:creationId xmlns:a16="http://schemas.microsoft.com/office/drawing/2014/main" id="{AEA4C355-5FFB-4CE8-AD36-8BE20760A7A4}"/>
                    </a:ext>
                  </a:extLst>
                </p:cNvPr>
                <p:cNvPicPr/>
                <p:nvPr/>
              </p:nvPicPr>
              <p:blipFill>
                <a:blip r:embed="rId63"/>
                <a:stretch>
                  <a:fillRect/>
                </a:stretch>
              </p:blipFill>
              <p:spPr>
                <a:xfrm>
                  <a:off x="7766733" y="218227"/>
                  <a:ext cx="110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E624D01D-F4AB-4F16-B544-9D71370B906C}"/>
                    </a:ext>
                  </a:extLst>
                </p14:cNvPr>
                <p14:cNvContentPartPr/>
                <p14:nvPr/>
              </p14:nvContentPartPr>
              <p14:xfrm>
                <a:off x="6671253" y="1033987"/>
                <a:ext cx="131040" cy="101880"/>
              </p14:xfrm>
            </p:contentPart>
          </mc:Choice>
          <mc:Fallback xmlns="">
            <p:pic>
              <p:nvPicPr>
                <p:cNvPr id="54" name="Freihand 53">
                  <a:extLst>
                    <a:ext uri="{FF2B5EF4-FFF2-40B4-BE49-F238E27FC236}">
                      <a16:creationId xmlns:a16="http://schemas.microsoft.com/office/drawing/2014/main" id="{E624D01D-F4AB-4F16-B544-9D71370B906C}"/>
                    </a:ext>
                  </a:extLst>
                </p:cNvPr>
                <p:cNvPicPr/>
                <p:nvPr/>
              </p:nvPicPr>
              <p:blipFill>
                <a:blip r:embed="rId65"/>
                <a:stretch>
                  <a:fillRect/>
                </a:stretch>
              </p:blipFill>
              <p:spPr>
                <a:xfrm>
                  <a:off x="6666933" y="1029667"/>
                  <a:ext cx="139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5" name="Freihand 54">
                  <a:extLst>
                    <a:ext uri="{FF2B5EF4-FFF2-40B4-BE49-F238E27FC236}">
                      <a16:creationId xmlns:a16="http://schemas.microsoft.com/office/drawing/2014/main" id="{448ACDE0-A89B-4BCA-9FC5-62B11AB71348}"/>
                    </a:ext>
                  </a:extLst>
                </p14:cNvPr>
                <p14:cNvContentPartPr/>
                <p14:nvPr/>
              </p14:nvContentPartPr>
              <p14:xfrm>
                <a:off x="6830013" y="1003027"/>
                <a:ext cx="33120" cy="77400"/>
              </p14:xfrm>
            </p:contentPart>
          </mc:Choice>
          <mc:Fallback xmlns="">
            <p:pic>
              <p:nvPicPr>
                <p:cNvPr id="55" name="Freihand 54">
                  <a:extLst>
                    <a:ext uri="{FF2B5EF4-FFF2-40B4-BE49-F238E27FC236}">
                      <a16:creationId xmlns:a16="http://schemas.microsoft.com/office/drawing/2014/main" id="{448ACDE0-A89B-4BCA-9FC5-62B11AB71348}"/>
                    </a:ext>
                  </a:extLst>
                </p:cNvPr>
                <p:cNvPicPr/>
                <p:nvPr/>
              </p:nvPicPr>
              <p:blipFill>
                <a:blip r:embed="rId67"/>
                <a:stretch>
                  <a:fillRect/>
                </a:stretch>
              </p:blipFill>
              <p:spPr>
                <a:xfrm>
                  <a:off x="6825693" y="998707"/>
                  <a:ext cx="41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6" name="Freihand 55">
                  <a:extLst>
                    <a:ext uri="{FF2B5EF4-FFF2-40B4-BE49-F238E27FC236}">
                      <a16:creationId xmlns:a16="http://schemas.microsoft.com/office/drawing/2014/main" id="{D74F5AB1-C8C5-4403-8FEE-8D95428E088E}"/>
                    </a:ext>
                  </a:extLst>
                </p14:cNvPr>
                <p14:cNvContentPartPr/>
                <p14:nvPr/>
              </p14:nvContentPartPr>
              <p14:xfrm>
                <a:off x="6785733" y="984307"/>
                <a:ext cx="132480" cy="85680"/>
              </p14:xfrm>
            </p:contentPart>
          </mc:Choice>
          <mc:Fallback xmlns="">
            <p:pic>
              <p:nvPicPr>
                <p:cNvPr id="56" name="Freihand 55">
                  <a:extLst>
                    <a:ext uri="{FF2B5EF4-FFF2-40B4-BE49-F238E27FC236}">
                      <a16:creationId xmlns:a16="http://schemas.microsoft.com/office/drawing/2014/main" id="{D74F5AB1-C8C5-4403-8FEE-8D95428E088E}"/>
                    </a:ext>
                  </a:extLst>
                </p:cNvPr>
                <p:cNvPicPr/>
                <p:nvPr/>
              </p:nvPicPr>
              <p:blipFill>
                <a:blip r:embed="rId69"/>
                <a:stretch>
                  <a:fillRect/>
                </a:stretch>
              </p:blipFill>
              <p:spPr>
                <a:xfrm>
                  <a:off x="6781413" y="979987"/>
                  <a:ext cx="141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7" name="Freihand 56">
                  <a:extLst>
                    <a:ext uri="{FF2B5EF4-FFF2-40B4-BE49-F238E27FC236}">
                      <a16:creationId xmlns:a16="http://schemas.microsoft.com/office/drawing/2014/main" id="{5517542E-4447-49BE-B3B7-3DDB7A0B31BA}"/>
                    </a:ext>
                  </a:extLst>
                </p14:cNvPr>
                <p14:cNvContentPartPr/>
                <p14:nvPr/>
              </p14:nvContentPartPr>
              <p14:xfrm>
                <a:off x="6933693" y="943267"/>
                <a:ext cx="77760" cy="120960"/>
              </p14:xfrm>
            </p:contentPart>
          </mc:Choice>
          <mc:Fallback xmlns="">
            <p:pic>
              <p:nvPicPr>
                <p:cNvPr id="57" name="Freihand 56">
                  <a:extLst>
                    <a:ext uri="{FF2B5EF4-FFF2-40B4-BE49-F238E27FC236}">
                      <a16:creationId xmlns:a16="http://schemas.microsoft.com/office/drawing/2014/main" id="{5517542E-4447-49BE-B3B7-3DDB7A0B31BA}"/>
                    </a:ext>
                  </a:extLst>
                </p:cNvPr>
                <p:cNvPicPr/>
                <p:nvPr/>
              </p:nvPicPr>
              <p:blipFill>
                <a:blip r:embed="rId71"/>
                <a:stretch>
                  <a:fillRect/>
                </a:stretch>
              </p:blipFill>
              <p:spPr>
                <a:xfrm>
                  <a:off x="6929373" y="938947"/>
                  <a:ext cx="86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8" name="Freihand 57">
                  <a:extLst>
                    <a:ext uri="{FF2B5EF4-FFF2-40B4-BE49-F238E27FC236}">
                      <a16:creationId xmlns:a16="http://schemas.microsoft.com/office/drawing/2014/main" id="{D254F6B3-C02E-40CC-98DD-7FC4E32B96B7}"/>
                    </a:ext>
                  </a:extLst>
                </p14:cNvPr>
                <p14:cNvContentPartPr/>
                <p14:nvPr/>
              </p14:nvContentPartPr>
              <p14:xfrm>
                <a:off x="6614013" y="1032547"/>
                <a:ext cx="511920" cy="257400"/>
              </p14:xfrm>
            </p:contentPart>
          </mc:Choice>
          <mc:Fallback xmlns="">
            <p:pic>
              <p:nvPicPr>
                <p:cNvPr id="58" name="Freihand 57">
                  <a:extLst>
                    <a:ext uri="{FF2B5EF4-FFF2-40B4-BE49-F238E27FC236}">
                      <a16:creationId xmlns:a16="http://schemas.microsoft.com/office/drawing/2014/main" id="{D254F6B3-C02E-40CC-98DD-7FC4E32B96B7}"/>
                    </a:ext>
                  </a:extLst>
                </p:cNvPr>
                <p:cNvPicPr/>
                <p:nvPr/>
              </p:nvPicPr>
              <p:blipFill>
                <a:blip r:embed="rId73"/>
                <a:stretch>
                  <a:fillRect/>
                </a:stretch>
              </p:blipFill>
              <p:spPr>
                <a:xfrm>
                  <a:off x="6609693" y="1028227"/>
                  <a:ext cx="520560" cy="26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78" name="Freihand 77">
                <a:extLst>
                  <a:ext uri="{FF2B5EF4-FFF2-40B4-BE49-F238E27FC236}">
                    <a16:creationId xmlns:a16="http://schemas.microsoft.com/office/drawing/2014/main" id="{347372C6-B7A5-4480-AEE6-8AD64E64D6A7}"/>
                  </a:ext>
                </a:extLst>
              </p14:cNvPr>
              <p14:cNvContentPartPr/>
              <p14:nvPr/>
            </p14:nvContentPartPr>
            <p14:xfrm>
              <a:off x="5160333" y="3484867"/>
              <a:ext cx="2760840" cy="81360"/>
            </p14:xfrm>
          </p:contentPart>
        </mc:Choice>
        <mc:Fallback xmlns="">
          <p:pic>
            <p:nvPicPr>
              <p:cNvPr id="78" name="Freihand 77">
                <a:extLst>
                  <a:ext uri="{FF2B5EF4-FFF2-40B4-BE49-F238E27FC236}">
                    <a16:creationId xmlns:a16="http://schemas.microsoft.com/office/drawing/2014/main" id="{347372C6-B7A5-4480-AEE6-8AD64E64D6A7}"/>
                  </a:ext>
                </a:extLst>
              </p:cNvPr>
              <p:cNvPicPr/>
              <p:nvPr/>
            </p:nvPicPr>
            <p:blipFill>
              <a:blip r:embed="rId75"/>
              <a:stretch>
                <a:fillRect/>
              </a:stretch>
            </p:blipFill>
            <p:spPr>
              <a:xfrm>
                <a:off x="5156013" y="3480547"/>
                <a:ext cx="2769480" cy="90000"/>
              </a:xfrm>
              <a:prstGeom prst="rect">
                <a:avLst/>
              </a:prstGeom>
            </p:spPr>
          </p:pic>
        </mc:Fallback>
      </mc:AlternateContent>
      <p:grpSp>
        <p:nvGrpSpPr>
          <p:cNvPr id="80" name="Gruppieren 79">
            <a:extLst>
              <a:ext uri="{FF2B5EF4-FFF2-40B4-BE49-F238E27FC236}">
                <a16:creationId xmlns:a16="http://schemas.microsoft.com/office/drawing/2014/main" id="{082C9CB0-C74F-44A0-B018-AF32B24480DE}"/>
              </a:ext>
            </a:extLst>
          </p:cNvPr>
          <p:cNvGrpSpPr/>
          <p:nvPr/>
        </p:nvGrpSpPr>
        <p:grpSpPr>
          <a:xfrm>
            <a:off x="8457213" y="70627"/>
            <a:ext cx="2299680" cy="425160"/>
            <a:chOff x="8457213" y="70627"/>
            <a:chExt cx="2299680" cy="425160"/>
          </a:xfrm>
        </p:grpSpPr>
        <mc:AlternateContent xmlns:mc="http://schemas.openxmlformats.org/markup-compatibility/2006" xmlns:p14="http://schemas.microsoft.com/office/powerpoint/2010/main">
          <mc:Choice Requires="p14">
            <p:contentPart p14:bwMode="auto" r:id="rId76">
              <p14:nvContentPartPr>
                <p14:cNvPr id="60" name="Freihand 59">
                  <a:extLst>
                    <a:ext uri="{FF2B5EF4-FFF2-40B4-BE49-F238E27FC236}">
                      <a16:creationId xmlns:a16="http://schemas.microsoft.com/office/drawing/2014/main" id="{A0C88D02-4299-47DA-9D25-9326A9228B33}"/>
                    </a:ext>
                  </a:extLst>
                </p14:cNvPr>
                <p14:cNvContentPartPr/>
                <p14:nvPr/>
              </p14:nvContentPartPr>
              <p14:xfrm>
                <a:off x="8635413" y="185467"/>
                <a:ext cx="212040" cy="142920"/>
              </p14:xfrm>
            </p:contentPart>
          </mc:Choice>
          <mc:Fallback xmlns="">
            <p:pic>
              <p:nvPicPr>
                <p:cNvPr id="60" name="Freihand 59">
                  <a:extLst>
                    <a:ext uri="{FF2B5EF4-FFF2-40B4-BE49-F238E27FC236}">
                      <a16:creationId xmlns:a16="http://schemas.microsoft.com/office/drawing/2014/main" id="{A0C88D02-4299-47DA-9D25-9326A9228B33}"/>
                    </a:ext>
                  </a:extLst>
                </p:cNvPr>
                <p:cNvPicPr/>
                <p:nvPr/>
              </p:nvPicPr>
              <p:blipFill>
                <a:blip r:embed="rId77"/>
                <a:stretch>
                  <a:fillRect/>
                </a:stretch>
              </p:blipFill>
              <p:spPr>
                <a:xfrm>
                  <a:off x="8631093" y="181147"/>
                  <a:ext cx="220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1" name="Freihand 60">
                  <a:extLst>
                    <a:ext uri="{FF2B5EF4-FFF2-40B4-BE49-F238E27FC236}">
                      <a16:creationId xmlns:a16="http://schemas.microsoft.com/office/drawing/2014/main" id="{E76862A5-5E1A-40F9-972F-2BD7F855C17F}"/>
                    </a:ext>
                  </a:extLst>
                </p14:cNvPr>
                <p14:cNvContentPartPr/>
                <p14:nvPr/>
              </p14:nvContentPartPr>
              <p14:xfrm>
                <a:off x="8873373" y="216427"/>
                <a:ext cx="92160" cy="84600"/>
              </p14:xfrm>
            </p:contentPart>
          </mc:Choice>
          <mc:Fallback xmlns="">
            <p:pic>
              <p:nvPicPr>
                <p:cNvPr id="61" name="Freihand 60">
                  <a:extLst>
                    <a:ext uri="{FF2B5EF4-FFF2-40B4-BE49-F238E27FC236}">
                      <a16:creationId xmlns:a16="http://schemas.microsoft.com/office/drawing/2014/main" id="{E76862A5-5E1A-40F9-972F-2BD7F855C17F}"/>
                    </a:ext>
                  </a:extLst>
                </p:cNvPr>
                <p:cNvPicPr/>
                <p:nvPr/>
              </p:nvPicPr>
              <p:blipFill>
                <a:blip r:embed="rId79"/>
                <a:stretch>
                  <a:fillRect/>
                </a:stretch>
              </p:blipFill>
              <p:spPr>
                <a:xfrm>
                  <a:off x="8869053" y="212107"/>
                  <a:ext cx="100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Freihand 61">
                  <a:extLst>
                    <a:ext uri="{FF2B5EF4-FFF2-40B4-BE49-F238E27FC236}">
                      <a16:creationId xmlns:a16="http://schemas.microsoft.com/office/drawing/2014/main" id="{417629BD-1162-4D19-BD5A-0AE18F64221B}"/>
                    </a:ext>
                  </a:extLst>
                </p14:cNvPr>
                <p14:cNvContentPartPr/>
                <p14:nvPr/>
              </p14:nvContentPartPr>
              <p14:xfrm>
                <a:off x="8986773" y="203107"/>
                <a:ext cx="92520" cy="134640"/>
              </p14:xfrm>
            </p:contentPart>
          </mc:Choice>
          <mc:Fallback xmlns="">
            <p:pic>
              <p:nvPicPr>
                <p:cNvPr id="62" name="Freihand 61">
                  <a:extLst>
                    <a:ext uri="{FF2B5EF4-FFF2-40B4-BE49-F238E27FC236}">
                      <a16:creationId xmlns:a16="http://schemas.microsoft.com/office/drawing/2014/main" id="{417629BD-1162-4D19-BD5A-0AE18F64221B}"/>
                    </a:ext>
                  </a:extLst>
                </p:cNvPr>
                <p:cNvPicPr/>
                <p:nvPr/>
              </p:nvPicPr>
              <p:blipFill>
                <a:blip r:embed="rId81"/>
                <a:stretch>
                  <a:fillRect/>
                </a:stretch>
              </p:blipFill>
              <p:spPr>
                <a:xfrm>
                  <a:off x="8982453" y="198787"/>
                  <a:ext cx="101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Freihand 62">
                  <a:extLst>
                    <a:ext uri="{FF2B5EF4-FFF2-40B4-BE49-F238E27FC236}">
                      <a16:creationId xmlns:a16="http://schemas.microsoft.com/office/drawing/2014/main" id="{F985BC6D-B120-455C-877B-C4FDA221F237}"/>
                    </a:ext>
                  </a:extLst>
                </p14:cNvPr>
                <p14:cNvContentPartPr/>
                <p14:nvPr/>
              </p14:nvContentPartPr>
              <p14:xfrm>
                <a:off x="9162453" y="203107"/>
                <a:ext cx="21600" cy="98640"/>
              </p14:xfrm>
            </p:contentPart>
          </mc:Choice>
          <mc:Fallback xmlns="">
            <p:pic>
              <p:nvPicPr>
                <p:cNvPr id="63" name="Freihand 62">
                  <a:extLst>
                    <a:ext uri="{FF2B5EF4-FFF2-40B4-BE49-F238E27FC236}">
                      <a16:creationId xmlns:a16="http://schemas.microsoft.com/office/drawing/2014/main" id="{F985BC6D-B120-455C-877B-C4FDA221F237}"/>
                    </a:ext>
                  </a:extLst>
                </p:cNvPr>
                <p:cNvPicPr/>
                <p:nvPr/>
              </p:nvPicPr>
              <p:blipFill>
                <a:blip r:embed="rId83"/>
                <a:stretch>
                  <a:fillRect/>
                </a:stretch>
              </p:blipFill>
              <p:spPr>
                <a:xfrm>
                  <a:off x="9158133" y="198787"/>
                  <a:ext cx="30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5" name="Freihand 64">
                  <a:extLst>
                    <a:ext uri="{FF2B5EF4-FFF2-40B4-BE49-F238E27FC236}">
                      <a16:creationId xmlns:a16="http://schemas.microsoft.com/office/drawing/2014/main" id="{3DEDDD40-245E-4698-AADB-840D25AEA0F9}"/>
                    </a:ext>
                  </a:extLst>
                </p14:cNvPr>
                <p14:cNvContentPartPr/>
                <p14:nvPr/>
              </p14:nvContentPartPr>
              <p14:xfrm>
                <a:off x="9241653" y="180427"/>
                <a:ext cx="216000" cy="124920"/>
              </p14:xfrm>
            </p:contentPart>
          </mc:Choice>
          <mc:Fallback xmlns="">
            <p:pic>
              <p:nvPicPr>
                <p:cNvPr id="65" name="Freihand 64">
                  <a:extLst>
                    <a:ext uri="{FF2B5EF4-FFF2-40B4-BE49-F238E27FC236}">
                      <a16:creationId xmlns:a16="http://schemas.microsoft.com/office/drawing/2014/main" id="{3DEDDD40-245E-4698-AADB-840D25AEA0F9}"/>
                    </a:ext>
                  </a:extLst>
                </p:cNvPr>
                <p:cNvPicPr/>
                <p:nvPr/>
              </p:nvPicPr>
              <p:blipFill>
                <a:blip r:embed="rId85"/>
                <a:stretch>
                  <a:fillRect/>
                </a:stretch>
              </p:blipFill>
              <p:spPr>
                <a:xfrm>
                  <a:off x="9237333" y="176107"/>
                  <a:ext cx="224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6" name="Freihand 65">
                  <a:extLst>
                    <a:ext uri="{FF2B5EF4-FFF2-40B4-BE49-F238E27FC236}">
                      <a16:creationId xmlns:a16="http://schemas.microsoft.com/office/drawing/2014/main" id="{217EEAF7-77FB-44DD-B393-27F842637F89}"/>
                    </a:ext>
                  </a:extLst>
                </p14:cNvPr>
                <p14:cNvContentPartPr/>
                <p14:nvPr/>
              </p14:nvContentPartPr>
              <p14:xfrm>
                <a:off x="9489693" y="227227"/>
                <a:ext cx="360" cy="360"/>
              </p14:xfrm>
            </p:contentPart>
          </mc:Choice>
          <mc:Fallback xmlns="">
            <p:pic>
              <p:nvPicPr>
                <p:cNvPr id="66" name="Freihand 65">
                  <a:extLst>
                    <a:ext uri="{FF2B5EF4-FFF2-40B4-BE49-F238E27FC236}">
                      <a16:creationId xmlns:a16="http://schemas.microsoft.com/office/drawing/2014/main" id="{217EEAF7-77FB-44DD-B393-27F842637F89}"/>
                    </a:ext>
                  </a:extLst>
                </p:cNvPr>
                <p:cNvPicPr/>
                <p:nvPr/>
              </p:nvPicPr>
              <p:blipFill>
                <a:blip r:embed="rId87"/>
                <a:stretch>
                  <a:fillRect/>
                </a:stretch>
              </p:blipFill>
              <p:spPr>
                <a:xfrm>
                  <a:off x="9485373" y="222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Freihand 66">
                  <a:extLst>
                    <a:ext uri="{FF2B5EF4-FFF2-40B4-BE49-F238E27FC236}">
                      <a16:creationId xmlns:a16="http://schemas.microsoft.com/office/drawing/2014/main" id="{1CC1961E-06AD-4994-8CDC-B2F1E14AA86F}"/>
                    </a:ext>
                  </a:extLst>
                </p14:cNvPr>
                <p14:cNvContentPartPr/>
                <p14:nvPr/>
              </p14:nvContentPartPr>
              <p14:xfrm>
                <a:off x="9502293" y="240547"/>
                <a:ext cx="360" cy="360"/>
              </p14:xfrm>
            </p:contentPart>
          </mc:Choice>
          <mc:Fallback xmlns="">
            <p:pic>
              <p:nvPicPr>
                <p:cNvPr id="67" name="Freihand 66">
                  <a:extLst>
                    <a:ext uri="{FF2B5EF4-FFF2-40B4-BE49-F238E27FC236}">
                      <a16:creationId xmlns:a16="http://schemas.microsoft.com/office/drawing/2014/main" id="{1CC1961E-06AD-4994-8CDC-B2F1E14AA86F}"/>
                    </a:ext>
                  </a:extLst>
                </p:cNvPr>
                <p:cNvPicPr/>
                <p:nvPr/>
              </p:nvPicPr>
              <p:blipFill>
                <a:blip r:embed="rId87"/>
                <a:stretch>
                  <a:fillRect/>
                </a:stretch>
              </p:blipFill>
              <p:spPr>
                <a:xfrm>
                  <a:off x="9497973" y="236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8" name="Freihand 67">
                  <a:extLst>
                    <a:ext uri="{FF2B5EF4-FFF2-40B4-BE49-F238E27FC236}">
                      <a16:creationId xmlns:a16="http://schemas.microsoft.com/office/drawing/2014/main" id="{5584DBC0-EA63-4303-931C-C9981328621C}"/>
                    </a:ext>
                  </a:extLst>
                </p14:cNvPr>
                <p14:cNvContentPartPr/>
                <p14:nvPr/>
              </p14:nvContentPartPr>
              <p14:xfrm>
                <a:off x="9509493" y="209947"/>
                <a:ext cx="10080" cy="85680"/>
              </p14:xfrm>
            </p:contentPart>
          </mc:Choice>
          <mc:Fallback xmlns="">
            <p:pic>
              <p:nvPicPr>
                <p:cNvPr id="68" name="Freihand 67">
                  <a:extLst>
                    <a:ext uri="{FF2B5EF4-FFF2-40B4-BE49-F238E27FC236}">
                      <a16:creationId xmlns:a16="http://schemas.microsoft.com/office/drawing/2014/main" id="{5584DBC0-EA63-4303-931C-C9981328621C}"/>
                    </a:ext>
                  </a:extLst>
                </p:cNvPr>
                <p:cNvPicPr/>
                <p:nvPr/>
              </p:nvPicPr>
              <p:blipFill>
                <a:blip r:embed="rId90"/>
                <a:stretch>
                  <a:fillRect/>
                </a:stretch>
              </p:blipFill>
              <p:spPr>
                <a:xfrm>
                  <a:off x="9505173" y="205627"/>
                  <a:ext cx="18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9" name="Freihand 68">
                  <a:extLst>
                    <a:ext uri="{FF2B5EF4-FFF2-40B4-BE49-F238E27FC236}">
                      <a16:creationId xmlns:a16="http://schemas.microsoft.com/office/drawing/2014/main" id="{AA6CB222-074D-4C47-9F1F-214A3F524EA0}"/>
                    </a:ext>
                  </a:extLst>
                </p14:cNvPr>
                <p14:cNvContentPartPr/>
                <p14:nvPr/>
              </p14:nvContentPartPr>
              <p14:xfrm>
                <a:off x="9560613" y="200587"/>
                <a:ext cx="86760" cy="90720"/>
              </p14:xfrm>
            </p:contentPart>
          </mc:Choice>
          <mc:Fallback xmlns="">
            <p:pic>
              <p:nvPicPr>
                <p:cNvPr id="69" name="Freihand 68">
                  <a:extLst>
                    <a:ext uri="{FF2B5EF4-FFF2-40B4-BE49-F238E27FC236}">
                      <a16:creationId xmlns:a16="http://schemas.microsoft.com/office/drawing/2014/main" id="{AA6CB222-074D-4C47-9F1F-214A3F524EA0}"/>
                    </a:ext>
                  </a:extLst>
                </p:cNvPr>
                <p:cNvPicPr/>
                <p:nvPr/>
              </p:nvPicPr>
              <p:blipFill>
                <a:blip r:embed="rId92"/>
                <a:stretch>
                  <a:fillRect/>
                </a:stretch>
              </p:blipFill>
              <p:spPr>
                <a:xfrm>
                  <a:off x="9556293" y="196267"/>
                  <a:ext cx="95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Freihand 69">
                  <a:extLst>
                    <a:ext uri="{FF2B5EF4-FFF2-40B4-BE49-F238E27FC236}">
                      <a16:creationId xmlns:a16="http://schemas.microsoft.com/office/drawing/2014/main" id="{5320E9F7-0145-4913-AF3E-78B3CB42B317}"/>
                    </a:ext>
                  </a:extLst>
                </p14:cNvPr>
                <p14:cNvContentPartPr/>
                <p14:nvPr/>
              </p14:nvContentPartPr>
              <p14:xfrm>
                <a:off x="9554133" y="249907"/>
                <a:ext cx="84960" cy="21600"/>
              </p14:xfrm>
            </p:contentPart>
          </mc:Choice>
          <mc:Fallback xmlns="">
            <p:pic>
              <p:nvPicPr>
                <p:cNvPr id="70" name="Freihand 69">
                  <a:extLst>
                    <a:ext uri="{FF2B5EF4-FFF2-40B4-BE49-F238E27FC236}">
                      <a16:creationId xmlns:a16="http://schemas.microsoft.com/office/drawing/2014/main" id="{5320E9F7-0145-4913-AF3E-78B3CB42B317}"/>
                    </a:ext>
                  </a:extLst>
                </p:cNvPr>
                <p:cNvPicPr/>
                <p:nvPr/>
              </p:nvPicPr>
              <p:blipFill>
                <a:blip r:embed="rId94"/>
                <a:stretch>
                  <a:fillRect/>
                </a:stretch>
              </p:blipFill>
              <p:spPr>
                <a:xfrm>
                  <a:off x="9549813" y="245587"/>
                  <a:ext cx="93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Freihand 70">
                  <a:extLst>
                    <a:ext uri="{FF2B5EF4-FFF2-40B4-BE49-F238E27FC236}">
                      <a16:creationId xmlns:a16="http://schemas.microsoft.com/office/drawing/2014/main" id="{63E37196-2B34-4E4A-8948-BB2C89D0BB2C}"/>
                    </a:ext>
                  </a:extLst>
                </p14:cNvPr>
                <p14:cNvContentPartPr/>
                <p14:nvPr/>
              </p14:nvContentPartPr>
              <p14:xfrm>
                <a:off x="9675093" y="195547"/>
                <a:ext cx="121320" cy="87480"/>
              </p14:xfrm>
            </p:contentPart>
          </mc:Choice>
          <mc:Fallback xmlns="">
            <p:pic>
              <p:nvPicPr>
                <p:cNvPr id="71" name="Freihand 70">
                  <a:extLst>
                    <a:ext uri="{FF2B5EF4-FFF2-40B4-BE49-F238E27FC236}">
                      <a16:creationId xmlns:a16="http://schemas.microsoft.com/office/drawing/2014/main" id="{63E37196-2B34-4E4A-8948-BB2C89D0BB2C}"/>
                    </a:ext>
                  </a:extLst>
                </p:cNvPr>
                <p:cNvPicPr/>
                <p:nvPr/>
              </p:nvPicPr>
              <p:blipFill>
                <a:blip r:embed="rId96"/>
                <a:stretch>
                  <a:fillRect/>
                </a:stretch>
              </p:blipFill>
              <p:spPr>
                <a:xfrm>
                  <a:off x="9670773" y="191227"/>
                  <a:ext cx="129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2" name="Freihand 71">
                  <a:extLst>
                    <a:ext uri="{FF2B5EF4-FFF2-40B4-BE49-F238E27FC236}">
                      <a16:creationId xmlns:a16="http://schemas.microsoft.com/office/drawing/2014/main" id="{112052EF-0A01-4341-B155-708BEA307697}"/>
                    </a:ext>
                  </a:extLst>
                </p14:cNvPr>
                <p14:cNvContentPartPr/>
                <p14:nvPr/>
              </p14:nvContentPartPr>
              <p14:xfrm>
                <a:off x="10027533" y="167467"/>
                <a:ext cx="116280" cy="266760"/>
              </p14:xfrm>
            </p:contentPart>
          </mc:Choice>
          <mc:Fallback xmlns="">
            <p:pic>
              <p:nvPicPr>
                <p:cNvPr id="72" name="Freihand 71">
                  <a:extLst>
                    <a:ext uri="{FF2B5EF4-FFF2-40B4-BE49-F238E27FC236}">
                      <a16:creationId xmlns:a16="http://schemas.microsoft.com/office/drawing/2014/main" id="{112052EF-0A01-4341-B155-708BEA307697}"/>
                    </a:ext>
                  </a:extLst>
                </p:cNvPr>
                <p:cNvPicPr/>
                <p:nvPr/>
              </p:nvPicPr>
              <p:blipFill>
                <a:blip r:embed="rId98"/>
                <a:stretch>
                  <a:fillRect/>
                </a:stretch>
              </p:blipFill>
              <p:spPr>
                <a:xfrm>
                  <a:off x="10023213" y="163147"/>
                  <a:ext cx="1249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3" name="Freihand 72">
                  <a:extLst>
                    <a:ext uri="{FF2B5EF4-FFF2-40B4-BE49-F238E27FC236}">
                      <a16:creationId xmlns:a16="http://schemas.microsoft.com/office/drawing/2014/main" id="{F43E020A-2EA0-41F9-9B1C-58B969352BC1}"/>
                    </a:ext>
                  </a:extLst>
                </p14:cNvPr>
                <p14:cNvContentPartPr/>
                <p14:nvPr/>
              </p14:nvContentPartPr>
              <p14:xfrm>
                <a:off x="10181253" y="180787"/>
                <a:ext cx="92160" cy="86040"/>
              </p14:xfrm>
            </p:contentPart>
          </mc:Choice>
          <mc:Fallback xmlns="">
            <p:pic>
              <p:nvPicPr>
                <p:cNvPr id="73" name="Freihand 72">
                  <a:extLst>
                    <a:ext uri="{FF2B5EF4-FFF2-40B4-BE49-F238E27FC236}">
                      <a16:creationId xmlns:a16="http://schemas.microsoft.com/office/drawing/2014/main" id="{F43E020A-2EA0-41F9-9B1C-58B969352BC1}"/>
                    </a:ext>
                  </a:extLst>
                </p:cNvPr>
                <p:cNvPicPr/>
                <p:nvPr/>
              </p:nvPicPr>
              <p:blipFill>
                <a:blip r:embed="rId100"/>
                <a:stretch>
                  <a:fillRect/>
                </a:stretch>
              </p:blipFill>
              <p:spPr>
                <a:xfrm>
                  <a:off x="10176933" y="176467"/>
                  <a:ext cx="100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4" name="Freihand 73">
                  <a:extLst>
                    <a:ext uri="{FF2B5EF4-FFF2-40B4-BE49-F238E27FC236}">
                      <a16:creationId xmlns:a16="http://schemas.microsoft.com/office/drawing/2014/main" id="{7B939277-93CD-4589-8758-050260A922FD}"/>
                    </a:ext>
                  </a:extLst>
                </p14:cNvPr>
                <p14:cNvContentPartPr/>
                <p14:nvPr/>
              </p14:nvContentPartPr>
              <p14:xfrm>
                <a:off x="10295373" y="176467"/>
                <a:ext cx="122760" cy="70200"/>
              </p14:xfrm>
            </p:contentPart>
          </mc:Choice>
          <mc:Fallback xmlns="">
            <p:pic>
              <p:nvPicPr>
                <p:cNvPr id="74" name="Freihand 73">
                  <a:extLst>
                    <a:ext uri="{FF2B5EF4-FFF2-40B4-BE49-F238E27FC236}">
                      <a16:creationId xmlns:a16="http://schemas.microsoft.com/office/drawing/2014/main" id="{7B939277-93CD-4589-8758-050260A922FD}"/>
                    </a:ext>
                  </a:extLst>
                </p:cNvPr>
                <p:cNvPicPr/>
                <p:nvPr/>
              </p:nvPicPr>
              <p:blipFill>
                <a:blip r:embed="rId102"/>
                <a:stretch>
                  <a:fillRect/>
                </a:stretch>
              </p:blipFill>
              <p:spPr>
                <a:xfrm>
                  <a:off x="10291053" y="172147"/>
                  <a:ext cx="131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5" name="Freihand 74">
                  <a:extLst>
                    <a:ext uri="{FF2B5EF4-FFF2-40B4-BE49-F238E27FC236}">
                      <a16:creationId xmlns:a16="http://schemas.microsoft.com/office/drawing/2014/main" id="{8A23A806-7BCF-4245-B40F-F9F14F327297}"/>
                    </a:ext>
                  </a:extLst>
                </p14:cNvPr>
                <p14:cNvContentPartPr/>
                <p14:nvPr/>
              </p14:nvContentPartPr>
              <p14:xfrm>
                <a:off x="10422813" y="70627"/>
                <a:ext cx="245880" cy="222480"/>
              </p14:xfrm>
            </p:contentPart>
          </mc:Choice>
          <mc:Fallback xmlns="">
            <p:pic>
              <p:nvPicPr>
                <p:cNvPr id="75" name="Freihand 74">
                  <a:extLst>
                    <a:ext uri="{FF2B5EF4-FFF2-40B4-BE49-F238E27FC236}">
                      <a16:creationId xmlns:a16="http://schemas.microsoft.com/office/drawing/2014/main" id="{8A23A806-7BCF-4245-B40F-F9F14F327297}"/>
                    </a:ext>
                  </a:extLst>
                </p:cNvPr>
                <p:cNvPicPr/>
                <p:nvPr/>
              </p:nvPicPr>
              <p:blipFill>
                <a:blip r:embed="rId104"/>
                <a:stretch>
                  <a:fillRect/>
                </a:stretch>
              </p:blipFill>
              <p:spPr>
                <a:xfrm>
                  <a:off x="10418493" y="66307"/>
                  <a:ext cx="2545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6" name="Freihand 75">
                  <a:extLst>
                    <a:ext uri="{FF2B5EF4-FFF2-40B4-BE49-F238E27FC236}">
                      <a16:creationId xmlns:a16="http://schemas.microsoft.com/office/drawing/2014/main" id="{19574CBA-C06C-4E30-B64E-BB7604B9E9A0}"/>
                    </a:ext>
                  </a:extLst>
                </p14:cNvPr>
                <p14:cNvContentPartPr/>
                <p14:nvPr/>
              </p14:nvContentPartPr>
              <p14:xfrm>
                <a:off x="8457213" y="409027"/>
                <a:ext cx="2217600" cy="39600"/>
              </p14:xfrm>
            </p:contentPart>
          </mc:Choice>
          <mc:Fallback xmlns="">
            <p:pic>
              <p:nvPicPr>
                <p:cNvPr id="76" name="Freihand 75">
                  <a:extLst>
                    <a:ext uri="{FF2B5EF4-FFF2-40B4-BE49-F238E27FC236}">
                      <a16:creationId xmlns:a16="http://schemas.microsoft.com/office/drawing/2014/main" id="{19574CBA-C06C-4E30-B64E-BB7604B9E9A0}"/>
                    </a:ext>
                  </a:extLst>
                </p:cNvPr>
                <p:cNvPicPr/>
                <p:nvPr/>
              </p:nvPicPr>
              <p:blipFill>
                <a:blip r:embed="rId106"/>
                <a:stretch>
                  <a:fillRect/>
                </a:stretch>
              </p:blipFill>
              <p:spPr>
                <a:xfrm>
                  <a:off x="8452893" y="404707"/>
                  <a:ext cx="2226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 name="Freihand 78">
                  <a:extLst>
                    <a:ext uri="{FF2B5EF4-FFF2-40B4-BE49-F238E27FC236}">
                      <a16:creationId xmlns:a16="http://schemas.microsoft.com/office/drawing/2014/main" id="{6AF27899-1A0D-40CC-8D38-AD7A29546E0F}"/>
                    </a:ext>
                  </a:extLst>
                </p14:cNvPr>
                <p14:cNvContentPartPr/>
                <p14:nvPr/>
              </p14:nvContentPartPr>
              <p14:xfrm>
                <a:off x="8512293" y="376627"/>
                <a:ext cx="2244600" cy="119160"/>
              </p14:xfrm>
            </p:contentPart>
          </mc:Choice>
          <mc:Fallback xmlns="">
            <p:pic>
              <p:nvPicPr>
                <p:cNvPr id="79" name="Freihand 78">
                  <a:extLst>
                    <a:ext uri="{FF2B5EF4-FFF2-40B4-BE49-F238E27FC236}">
                      <a16:creationId xmlns:a16="http://schemas.microsoft.com/office/drawing/2014/main" id="{6AF27899-1A0D-40CC-8D38-AD7A29546E0F}"/>
                    </a:ext>
                  </a:extLst>
                </p:cNvPr>
                <p:cNvPicPr/>
                <p:nvPr/>
              </p:nvPicPr>
              <p:blipFill>
                <a:blip r:embed="rId108"/>
                <a:stretch>
                  <a:fillRect/>
                </a:stretch>
              </p:blipFill>
              <p:spPr>
                <a:xfrm>
                  <a:off x="8507973" y="372307"/>
                  <a:ext cx="2253240" cy="12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81" name="Freihand 80">
                <a:extLst>
                  <a:ext uri="{FF2B5EF4-FFF2-40B4-BE49-F238E27FC236}">
                    <a16:creationId xmlns:a16="http://schemas.microsoft.com/office/drawing/2014/main" id="{1EDC7CB2-EE3E-423F-AA7A-B0DCBEF58F37}"/>
                  </a:ext>
                </a:extLst>
              </p14:cNvPr>
              <p14:cNvContentPartPr/>
              <p14:nvPr/>
            </p14:nvContentPartPr>
            <p14:xfrm>
              <a:off x="8176413" y="952987"/>
              <a:ext cx="227880" cy="19440"/>
            </p14:xfrm>
          </p:contentPart>
        </mc:Choice>
        <mc:Fallback xmlns="">
          <p:pic>
            <p:nvPicPr>
              <p:cNvPr id="81" name="Freihand 80">
                <a:extLst>
                  <a:ext uri="{FF2B5EF4-FFF2-40B4-BE49-F238E27FC236}">
                    <a16:creationId xmlns:a16="http://schemas.microsoft.com/office/drawing/2014/main" id="{1EDC7CB2-EE3E-423F-AA7A-B0DCBEF58F37}"/>
                  </a:ext>
                </a:extLst>
              </p:cNvPr>
              <p:cNvPicPr/>
              <p:nvPr/>
            </p:nvPicPr>
            <p:blipFill>
              <a:blip r:embed="rId110"/>
              <a:stretch>
                <a:fillRect/>
              </a:stretch>
            </p:blipFill>
            <p:spPr>
              <a:xfrm>
                <a:off x="8172093" y="948667"/>
                <a:ext cx="236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2" name="Freihand 81">
                <a:extLst>
                  <a:ext uri="{FF2B5EF4-FFF2-40B4-BE49-F238E27FC236}">
                    <a16:creationId xmlns:a16="http://schemas.microsoft.com/office/drawing/2014/main" id="{8664E3BC-73B6-40F9-994A-14F00E07FE0D}"/>
                  </a:ext>
                </a:extLst>
              </p14:cNvPr>
              <p14:cNvContentPartPr/>
              <p14:nvPr/>
            </p14:nvContentPartPr>
            <p14:xfrm>
              <a:off x="8381253" y="864427"/>
              <a:ext cx="81720" cy="174240"/>
            </p14:xfrm>
          </p:contentPart>
        </mc:Choice>
        <mc:Fallback xmlns="">
          <p:pic>
            <p:nvPicPr>
              <p:cNvPr id="82" name="Freihand 81">
                <a:extLst>
                  <a:ext uri="{FF2B5EF4-FFF2-40B4-BE49-F238E27FC236}">
                    <a16:creationId xmlns:a16="http://schemas.microsoft.com/office/drawing/2014/main" id="{8664E3BC-73B6-40F9-994A-14F00E07FE0D}"/>
                  </a:ext>
                </a:extLst>
              </p:cNvPr>
              <p:cNvPicPr/>
              <p:nvPr/>
            </p:nvPicPr>
            <p:blipFill>
              <a:blip r:embed="rId112"/>
              <a:stretch>
                <a:fillRect/>
              </a:stretch>
            </p:blipFill>
            <p:spPr>
              <a:xfrm>
                <a:off x="8376933" y="860107"/>
                <a:ext cx="90360" cy="182880"/>
              </a:xfrm>
              <a:prstGeom prst="rect">
                <a:avLst/>
              </a:prstGeom>
            </p:spPr>
          </p:pic>
        </mc:Fallback>
      </mc:AlternateContent>
      <p:grpSp>
        <p:nvGrpSpPr>
          <p:cNvPr id="97" name="Gruppieren 96">
            <a:extLst>
              <a:ext uri="{FF2B5EF4-FFF2-40B4-BE49-F238E27FC236}">
                <a16:creationId xmlns:a16="http://schemas.microsoft.com/office/drawing/2014/main" id="{B0EB1E4D-D569-4139-B873-B3934B215117}"/>
              </a:ext>
            </a:extLst>
          </p:cNvPr>
          <p:cNvGrpSpPr/>
          <p:nvPr/>
        </p:nvGrpSpPr>
        <p:grpSpPr>
          <a:xfrm>
            <a:off x="8691933" y="640867"/>
            <a:ext cx="1593720" cy="462240"/>
            <a:chOff x="8691933" y="640867"/>
            <a:chExt cx="1593720" cy="462240"/>
          </a:xfrm>
        </p:grpSpPr>
        <mc:AlternateContent xmlns:mc="http://schemas.openxmlformats.org/markup-compatibility/2006" xmlns:p14="http://schemas.microsoft.com/office/powerpoint/2010/main">
          <mc:Choice Requires="p14">
            <p:contentPart p14:bwMode="auto" r:id="rId113">
              <p14:nvContentPartPr>
                <p14:cNvPr id="83" name="Freihand 82">
                  <a:extLst>
                    <a:ext uri="{FF2B5EF4-FFF2-40B4-BE49-F238E27FC236}">
                      <a16:creationId xmlns:a16="http://schemas.microsoft.com/office/drawing/2014/main" id="{EB54675B-0C84-422B-9D0D-7966EC2F6708}"/>
                    </a:ext>
                  </a:extLst>
                </p14:cNvPr>
                <p14:cNvContentPartPr/>
                <p14:nvPr/>
              </p14:nvContentPartPr>
              <p14:xfrm>
                <a:off x="8691933" y="893227"/>
                <a:ext cx="247320" cy="108720"/>
              </p14:xfrm>
            </p:contentPart>
          </mc:Choice>
          <mc:Fallback xmlns="">
            <p:pic>
              <p:nvPicPr>
                <p:cNvPr id="83" name="Freihand 82">
                  <a:extLst>
                    <a:ext uri="{FF2B5EF4-FFF2-40B4-BE49-F238E27FC236}">
                      <a16:creationId xmlns:a16="http://schemas.microsoft.com/office/drawing/2014/main" id="{EB54675B-0C84-422B-9D0D-7966EC2F6708}"/>
                    </a:ext>
                  </a:extLst>
                </p:cNvPr>
                <p:cNvPicPr/>
                <p:nvPr/>
              </p:nvPicPr>
              <p:blipFill>
                <a:blip r:embed="rId114"/>
                <a:stretch>
                  <a:fillRect/>
                </a:stretch>
              </p:blipFill>
              <p:spPr>
                <a:xfrm>
                  <a:off x="8687613" y="888907"/>
                  <a:ext cx="255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4" name="Freihand 83">
                  <a:extLst>
                    <a:ext uri="{FF2B5EF4-FFF2-40B4-BE49-F238E27FC236}">
                      <a16:creationId xmlns:a16="http://schemas.microsoft.com/office/drawing/2014/main" id="{3000A208-46CA-4FC0-8E5E-B78F672F56E7}"/>
                    </a:ext>
                  </a:extLst>
                </p14:cNvPr>
                <p14:cNvContentPartPr/>
                <p14:nvPr/>
              </p14:nvContentPartPr>
              <p14:xfrm>
                <a:off x="8913693" y="913747"/>
                <a:ext cx="185760" cy="93600"/>
              </p14:xfrm>
            </p:contentPart>
          </mc:Choice>
          <mc:Fallback xmlns="">
            <p:pic>
              <p:nvPicPr>
                <p:cNvPr id="84" name="Freihand 83">
                  <a:extLst>
                    <a:ext uri="{FF2B5EF4-FFF2-40B4-BE49-F238E27FC236}">
                      <a16:creationId xmlns:a16="http://schemas.microsoft.com/office/drawing/2014/main" id="{3000A208-46CA-4FC0-8E5E-B78F672F56E7}"/>
                    </a:ext>
                  </a:extLst>
                </p:cNvPr>
                <p:cNvPicPr/>
                <p:nvPr/>
              </p:nvPicPr>
              <p:blipFill>
                <a:blip r:embed="rId116"/>
                <a:stretch>
                  <a:fillRect/>
                </a:stretch>
              </p:blipFill>
              <p:spPr>
                <a:xfrm>
                  <a:off x="8909373" y="909427"/>
                  <a:ext cx="194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5" name="Freihand 84">
                  <a:extLst>
                    <a:ext uri="{FF2B5EF4-FFF2-40B4-BE49-F238E27FC236}">
                      <a16:creationId xmlns:a16="http://schemas.microsoft.com/office/drawing/2014/main" id="{A61A8D19-59BA-4FB9-91F3-45FE89A6B4FC}"/>
                    </a:ext>
                  </a:extLst>
                </p14:cNvPr>
                <p14:cNvContentPartPr/>
                <p14:nvPr/>
              </p14:nvContentPartPr>
              <p14:xfrm>
                <a:off x="9090453" y="899347"/>
                <a:ext cx="119880" cy="138240"/>
              </p14:xfrm>
            </p:contentPart>
          </mc:Choice>
          <mc:Fallback xmlns="">
            <p:pic>
              <p:nvPicPr>
                <p:cNvPr id="85" name="Freihand 84">
                  <a:extLst>
                    <a:ext uri="{FF2B5EF4-FFF2-40B4-BE49-F238E27FC236}">
                      <a16:creationId xmlns:a16="http://schemas.microsoft.com/office/drawing/2014/main" id="{A61A8D19-59BA-4FB9-91F3-45FE89A6B4FC}"/>
                    </a:ext>
                  </a:extLst>
                </p:cNvPr>
                <p:cNvPicPr/>
                <p:nvPr/>
              </p:nvPicPr>
              <p:blipFill>
                <a:blip r:embed="rId118"/>
                <a:stretch>
                  <a:fillRect/>
                </a:stretch>
              </p:blipFill>
              <p:spPr>
                <a:xfrm>
                  <a:off x="9086133" y="895027"/>
                  <a:ext cx="128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7" name="Freihand 86">
                  <a:extLst>
                    <a:ext uri="{FF2B5EF4-FFF2-40B4-BE49-F238E27FC236}">
                      <a16:creationId xmlns:a16="http://schemas.microsoft.com/office/drawing/2014/main" id="{593FDB79-59D9-4042-B226-545BC4B810E7}"/>
                    </a:ext>
                  </a:extLst>
                </p14:cNvPr>
                <p14:cNvContentPartPr/>
                <p14:nvPr/>
              </p14:nvContentPartPr>
              <p14:xfrm>
                <a:off x="9290613" y="747067"/>
                <a:ext cx="84240" cy="292680"/>
              </p14:xfrm>
            </p:contentPart>
          </mc:Choice>
          <mc:Fallback xmlns="">
            <p:pic>
              <p:nvPicPr>
                <p:cNvPr id="87" name="Freihand 86">
                  <a:extLst>
                    <a:ext uri="{FF2B5EF4-FFF2-40B4-BE49-F238E27FC236}">
                      <a16:creationId xmlns:a16="http://schemas.microsoft.com/office/drawing/2014/main" id="{593FDB79-59D9-4042-B226-545BC4B810E7}"/>
                    </a:ext>
                  </a:extLst>
                </p:cNvPr>
                <p:cNvPicPr/>
                <p:nvPr/>
              </p:nvPicPr>
              <p:blipFill>
                <a:blip r:embed="rId120"/>
                <a:stretch>
                  <a:fillRect/>
                </a:stretch>
              </p:blipFill>
              <p:spPr>
                <a:xfrm>
                  <a:off x="9286293" y="742747"/>
                  <a:ext cx="928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8" name="Freihand 87">
                  <a:extLst>
                    <a:ext uri="{FF2B5EF4-FFF2-40B4-BE49-F238E27FC236}">
                      <a16:creationId xmlns:a16="http://schemas.microsoft.com/office/drawing/2014/main" id="{B6DAE85A-F5A5-49FB-A2F8-A9FB1969F14F}"/>
                    </a:ext>
                  </a:extLst>
                </p14:cNvPr>
                <p14:cNvContentPartPr/>
                <p14:nvPr/>
              </p14:nvContentPartPr>
              <p14:xfrm>
                <a:off x="9447933" y="832747"/>
                <a:ext cx="104760" cy="270360"/>
              </p14:xfrm>
            </p:contentPart>
          </mc:Choice>
          <mc:Fallback xmlns="">
            <p:pic>
              <p:nvPicPr>
                <p:cNvPr id="88" name="Freihand 87">
                  <a:extLst>
                    <a:ext uri="{FF2B5EF4-FFF2-40B4-BE49-F238E27FC236}">
                      <a16:creationId xmlns:a16="http://schemas.microsoft.com/office/drawing/2014/main" id="{B6DAE85A-F5A5-49FB-A2F8-A9FB1969F14F}"/>
                    </a:ext>
                  </a:extLst>
                </p:cNvPr>
                <p:cNvPicPr/>
                <p:nvPr/>
              </p:nvPicPr>
              <p:blipFill>
                <a:blip r:embed="rId122"/>
                <a:stretch>
                  <a:fillRect/>
                </a:stretch>
              </p:blipFill>
              <p:spPr>
                <a:xfrm>
                  <a:off x="9443613" y="828427"/>
                  <a:ext cx="1134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9" name="Freihand 88">
                  <a:extLst>
                    <a:ext uri="{FF2B5EF4-FFF2-40B4-BE49-F238E27FC236}">
                      <a16:creationId xmlns:a16="http://schemas.microsoft.com/office/drawing/2014/main" id="{8AC63A5D-1644-4715-989D-6056795242CD}"/>
                    </a:ext>
                  </a:extLst>
                </p14:cNvPr>
                <p14:cNvContentPartPr/>
                <p14:nvPr/>
              </p14:nvContentPartPr>
              <p14:xfrm>
                <a:off x="9563133" y="835267"/>
                <a:ext cx="75960" cy="127800"/>
              </p14:xfrm>
            </p:contentPart>
          </mc:Choice>
          <mc:Fallback xmlns="">
            <p:pic>
              <p:nvPicPr>
                <p:cNvPr id="89" name="Freihand 88">
                  <a:extLst>
                    <a:ext uri="{FF2B5EF4-FFF2-40B4-BE49-F238E27FC236}">
                      <a16:creationId xmlns:a16="http://schemas.microsoft.com/office/drawing/2014/main" id="{8AC63A5D-1644-4715-989D-6056795242CD}"/>
                    </a:ext>
                  </a:extLst>
                </p:cNvPr>
                <p:cNvPicPr/>
                <p:nvPr/>
              </p:nvPicPr>
              <p:blipFill>
                <a:blip r:embed="rId124"/>
                <a:stretch>
                  <a:fillRect/>
                </a:stretch>
              </p:blipFill>
              <p:spPr>
                <a:xfrm>
                  <a:off x="9558813" y="830947"/>
                  <a:ext cx="84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0" name="Freihand 89">
                  <a:extLst>
                    <a:ext uri="{FF2B5EF4-FFF2-40B4-BE49-F238E27FC236}">
                      <a16:creationId xmlns:a16="http://schemas.microsoft.com/office/drawing/2014/main" id="{5E6EF22B-9032-43FE-A349-31E94B7B382E}"/>
                    </a:ext>
                  </a:extLst>
                </p14:cNvPr>
                <p14:cNvContentPartPr/>
                <p14:nvPr/>
              </p14:nvContentPartPr>
              <p14:xfrm>
                <a:off x="9636213" y="865507"/>
                <a:ext cx="69120" cy="74160"/>
              </p14:xfrm>
            </p:contentPart>
          </mc:Choice>
          <mc:Fallback xmlns="">
            <p:pic>
              <p:nvPicPr>
                <p:cNvPr id="90" name="Freihand 89">
                  <a:extLst>
                    <a:ext uri="{FF2B5EF4-FFF2-40B4-BE49-F238E27FC236}">
                      <a16:creationId xmlns:a16="http://schemas.microsoft.com/office/drawing/2014/main" id="{5E6EF22B-9032-43FE-A349-31E94B7B382E}"/>
                    </a:ext>
                  </a:extLst>
                </p:cNvPr>
                <p:cNvPicPr/>
                <p:nvPr/>
              </p:nvPicPr>
              <p:blipFill>
                <a:blip r:embed="rId126"/>
                <a:stretch>
                  <a:fillRect/>
                </a:stretch>
              </p:blipFill>
              <p:spPr>
                <a:xfrm>
                  <a:off x="9631893" y="861187"/>
                  <a:ext cx="77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1" name="Freihand 90">
                  <a:extLst>
                    <a:ext uri="{FF2B5EF4-FFF2-40B4-BE49-F238E27FC236}">
                      <a16:creationId xmlns:a16="http://schemas.microsoft.com/office/drawing/2014/main" id="{1E8F99EF-4F97-4923-A782-13F4C5E9E6D0}"/>
                    </a:ext>
                  </a:extLst>
                </p14:cNvPr>
                <p14:cNvContentPartPr/>
                <p14:nvPr/>
              </p14:nvContentPartPr>
              <p14:xfrm>
                <a:off x="9722613" y="752107"/>
                <a:ext cx="189000" cy="228960"/>
              </p14:xfrm>
            </p:contentPart>
          </mc:Choice>
          <mc:Fallback xmlns="">
            <p:pic>
              <p:nvPicPr>
                <p:cNvPr id="91" name="Freihand 90">
                  <a:extLst>
                    <a:ext uri="{FF2B5EF4-FFF2-40B4-BE49-F238E27FC236}">
                      <a16:creationId xmlns:a16="http://schemas.microsoft.com/office/drawing/2014/main" id="{1E8F99EF-4F97-4923-A782-13F4C5E9E6D0}"/>
                    </a:ext>
                  </a:extLst>
                </p:cNvPr>
                <p:cNvPicPr/>
                <p:nvPr/>
              </p:nvPicPr>
              <p:blipFill>
                <a:blip r:embed="rId128"/>
                <a:stretch>
                  <a:fillRect/>
                </a:stretch>
              </p:blipFill>
              <p:spPr>
                <a:xfrm>
                  <a:off x="9718293" y="747787"/>
                  <a:ext cx="1976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Freihand 91">
                  <a:extLst>
                    <a:ext uri="{FF2B5EF4-FFF2-40B4-BE49-F238E27FC236}">
                      <a16:creationId xmlns:a16="http://schemas.microsoft.com/office/drawing/2014/main" id="{6E72FA60-4FD5-4A24-87A0-3FC2E6EF91CF}"/>
                    </a:ext>
                  </a:extLst>
                </p14:cNvPr>
                <p14:cNvContentPartPr/>
                <p14:nvPr/>
              </p14:nvContentPartPr>
              <p14:xfrm>
                <a:off x="9951933" y="820507"/>
                <a:ext cx="97200" cy="96120"/>
              </p14:xfrm>
            </p:contentPart>
          </mc:Choice>
          <mc:Fallback xmlns="">
            <p:pic>
              <p:nvPicPr>
                <p:cNvPr id="92" name="Freihand 91">
                  <a:extLst>
                    <a:ext uri="{FF2B5EF4-FFF2-40B4-BE49-F238E27FC236}">
                      <a16:creationId xmlns:a16="http://schemas.microsoft.com/office/drawing/2014/main" id="{6E72FA60-4FD5-4A24-87A0-3FC2E6EF91CF}"/>
                    </a:ext>
                  </a:extLst>
                </p:cNvPr>
                <p:cNvPicPr/>
                <p:nvPr/>
              </p:nvPicPr>
              <p:blipFill>
                <a:blip r:embed="rId130"/>
                <a:stretch>
                  <a:fillRect/>
                </a:stretch>
              </p:blipFill>
              <p:spPr>
                <a:xfrm>
                  <a:off x="9947613" y="816187"/>
                  <a:ext cx="105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4" name="Freihand 93">
                  <a:extLst>
                    <a:ext uri="{FF2B5EF4-FFF2-40B4-BE49-F238E27FC236}">
                      <a16:creationId xmlns:a16="http://schemas.microsoft.com/office/drawing/2014/main" id="{0B333DBD-7608-4CB7-AA9A-B0F08164BF52}"/>
                    </a:ext>
                  </a:extLst>
                </p14:cNvPr>
                <p14:cNvContentPartPr/>
                <p14:nvPr/>
              </p14:nvContentPartPr>
              <p14:xfrm>
                <a:off x="10068933" y="692347"/>
                <a:ext cx="99000" cy="132480"/>
              </p14:xfrm>
            </p:contentPart>
          </mc:Choice>
          <mc:Fallback xmlns="">
            <p:pic>
              <p:nvPicPr>
                <p:cNvPr id="94" name="Freihand 93">
                  <a:extLst>
                    <a:ext uri="{FF2B5EF4-FFF2-40B4-BE49-F238E27FC236}">
                      <a16:creationId xmlns:a16="http://schemas.microsoft.com/office/drawing/2014/main" id="{0B333DBD-7608-4CB7-AA9A-B0F08164BF52}"/>
                    </a:ext>
                  </a:extLst>
                </p:cNvPr>
                <p:cNvPicPr/>
                <p:nvPr/>
              </p:nvPicPr>
              <p:blipFill>
                <a:blip r:embed="rId132"/>
                <a:stretch>
                  <a:fillRect/>
                </a:stretch>
              </p:blipFill>
              <p:spPr>
                <a:xfrm>
                  <a:off x="10064613" y="688027"/>
                  <a:ext cx="107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5" name="Freihand 94">
                  <a:extLst>
                    <a:ext uri="{FF2B5EF4-FFF2-40B4-BE49-F238E27FC236}">
                      <a16:creationId xmlns:a16="http://schemas.microsoft.com/office/drawing/2014/main" id="{F9D475FB-BC0E-4888-BB0E-62154C1514BC}"/>
                    </a:ext>
                  </a:extLst>
                </p14:cNvPr>
                <p14:cNvContentPartPr/>
                <p14:nvPr/>
              </p14:nvContentPartPr>
              <p14:xfrm>
                <a:off x="10133733" y="897547"/>
                <a:ext cx="360" cy="360"/>
              </p14:xfrm>
            </p:contentPart>
          </mc:Choice>
          <mc:Fallback xmlns="">
            <p:pic>
              <p:nvPicPr>
                <p:cNvPr id="95" name="Freihand 94">
                  <a:extLst>
                    <a:ext uri="{FF2B5EF4-FFF2-40B4-BE49-F238E27FC236}">
                      <a16:creationId xmlns:a16="http://schemas.microsoft.com/office/drawing/2014/main" id="{F9D475FB-BC0E-4888-BB0E-62154C1514BC}"/>
                    </a:ext>
                  </a:extLst>
                </p:cNvPr>
                <p:cNvPicPr/>
                <p:nvPr/>
              </p:nvPicPr>
              <p:blipFill>
                <a:blip r:embed="rId87"/>
                <a:stretch>
                  <a:fillRect/>
                </a:stretch>
              </p:blipFill>
              <p:spPr>
                <a:xfrm>
                  <a:off x="10129413" y="893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6" name="Freihand 95">
                  <a:extLst>
                    <a:ext uri="{FF2B5EF4-FFF2-40B4-BE49-F238E27FC236}">
                      <a16:creationId xmlns:a16="http://schemas.microsoft.com/office/drawing/2014/main" id="{3FBA8AAF-C3F3-40F8-992C-F8F1BE34B502}"/>
                    </a:ext>
                  </a:extLst>
                </p14:cNvPr>
                <p14:cNvContentPartPr/>
                <p14:nvPr/>
              </p14:nvContentPartPr>
              <p14:xfrm>
                <a:off x="10216173" y="640867"/>
                <a:ext cx="69480" cy="412200"/>
              </p14:xfrm>
            </p:contentPart>
          </mc:Choice>
          <mc:Fallback xmlns="">
            <p:pic>
              <p:nvPicPr>
                <p:cNvPr id="96" name="Freihand 95">
                  <a:extLst>
                    <a:ext uri="{FF2B5EF4-FFF2-40B4-BE49-F238E27FC236}">
                      <a16:creationId xmlns:a16="http://schemas.microsoft.com/office/drawing/2014/main" id="{3FBA8AAF-C3F3-40F8-992C-F8F1BE34B502}"/>
                    </a:ext>
                  </a:extLst>
                </p:cNvPr>
                <p:cNvPicPr/>
                <p:nvPr/>
              </p:nvPicPr>
              <p:blipFill>
                <a:blip r:embed="rId135"/>
                <a:stretch>
                  <a:fillRect/>
                </a:stretch>
              </p:blipFill>
              <p:spPr>
                <a:xfrm>
                  <a:off x="10211853" y="636547"/>
                  <a:ext cx="78120" cy="42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102" name="Freihand 101">
                <a:extLst>
                  <a:ext uri="{FF2B5EF4-FFF2-40B4-BE49-F238E27FC236}">
                    <a16:creationId xmlns:a16="http://schemas.microsoft.com/office/drawing/2014/main" id="{32724F54-E7C4-41C1-B450-A638E5C408FE}"/>
                  </a:ext>
                </a:extLst>
              </p14:cNvPr>
              <p14:cNvContentPartPr/>
              <p14:nvPr/>
            </p14:nvContentPartPr>
            <p14:xfrm>
              <a:off x="5118213" y="3536707"/>
              <a:ext cx="2571120" cy="192960"/>
            </p14:xfrm>
          </p:contentPart>
        </mc:Choice>
        <mc:Fallback xmlns="">
          <p:pic>
            <p:nvPicPr>
              <p:cNvPr id="102" name="Freihand 101">
                <a:extLst>
                  <a:ext uri="{FF2B5EF4-FFF2-40B4-BE49-F238E27FC236}">
                    <a16:creationId xmlns:a16="http://schemas.microsoft.com/office/drawing/2014/main" id="{32724F54-E7C4-41C1-B450-A638E5C408FE}"/>
                  </a:ext>
                </a:extLst>
              </p:cNvPr>
              <p:cNvPicPr/>
              <p:nvPr/>
            </p:nvPicPr>
            <p:blipFill>
              <a:blip r:embed="rId137"/>
              <a:stretch>
                <a:fillRect/>
              </a:stretch>
            </p:blipFill>
            <p:spPr>
              <a:xfrm>
                <a:off x="5113893" y="3532387"/>
                <a:ext cx="2579760" cy="201600"/>
              </a:xfrm>
              <a:prstGeom prst="rect">
                <a:avLst/>
              </a:prstGeom>
            </p:spPr>
          </p:pic>
        </mc:Fallback>
      </mc:AlternateContent>
      <p:grpSp>
        <p:nvGrpSpPr>
          <p:cNvPr id="110" name="Gruppieren 109">
            <a:extLst>
              <a:ext uri="{FF2B5EF4-FFF2-40B4-BE49-F238E27FC236}">
                <a16:creationId xmlns:a16="http://schemas.microsoft.com/office/drawing/2014/main" id="{12DAF2F9-D81F-4986-B6AC-F8BC1A834CDD}"/>
              </a:ext>
            </a:extLst>
          </p:cNvPr>
          <p:cNvGrpSpPr/>
          <p:nvPr/>
        </p:nvGrpSpPr>
        <p:grpSpPr>
          <a:xfrm>
            <a:off x="7982373" y="3048907"/>
            <a:ext cx="1382040" cy="506880"/>
            <a:chOff x="7982373" y="3048907"/>
            <a:chExt cx="1382040" cy="506880"/>
          </a:xfrm>
        </p:grpSpPr>
        <mc:AlternateContent xmlns:mc="http://schemas.openxmlformats.org/markup-compatibility/2006" xmlns:p14="http://schemas.microsoft.com/office/powerpoint/2010/main">
          <mc:Choice Requires="p14">
            <p:contentPart p14:bwMode="auto" r:id="rId138">
              <p14:nvContentPartPr>
                <p14:cNvPr id="17" name="Freihand 16">
                  <a:extLst>
                    <a:ext uri="{FF2B5EF4-FFF2-40B4-BE49-F238E27FC236}">
                      <a16:creationId xmlns:a16="http://schemas.microsoft.com/office/drawing/2014/main" id="{AEA076DD-BD24-4BCD-AB5B-309BA8515037}"/>
                    </a:ext>
                  </a:extLst>
                </p14:cNvPr>
                <p14:cNvContentPartPr/>
                <p14:nvPr/>
              </p14:nvContentPartPr>
              <p14:xfrm>
                <a:off x="8914773" y="3220987"/>
                <a:ext cx="155160" cy="106920"/>
              </p14:xfrm>
            </p:contentPart>
          </mc:Choice>
          <mc:Fallback xmlns="">
            <p:pic>
              <p:nvPicPr>
                <p:cNvPr id="17" name="Freihand 16">
                  <a:extLst>
                    <a:ext uri="{FF2B5EF4-FFF2-40B4-BE49-F238E27FC236}">
                      <a16:creationId xmlns:a16="http://schemas.microsoft.com/office/drawing/2014/main" id="{AEA076DD-BD24-4BCD-AB5B-309BA8515037}"/>
                    </a:ext>
                  </a:extLst>
                </p:cNvPr>
                <p:cNvPicPr/>
                <p:nvPr/>
              </p:nvPicPr>
              <p:blipFill>
                <a:blip r:embed="rId139"/>
                <a:stretch>
                  <a:fillRect/>
                </a:stretch>
              </p:blipFill>
              <p:spPr>
                <a:xfrm>
                  <a:off x="8910453" y="3216667"/>
                  <a:ext cx="163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8" name="Freihand 17">
                  <a:extLst>
                    <a:ext uri="{FF2B5EF4-FFF2-40B4-BE49-F238E27FC236}">
                      <a16:creationId xmlns:a16="http://schemas.microsoft.com/office/drawing/2014/main" id="{D5AC678B-F09E-4010-8AC3-D2BCD63CF1F9}"/>
                    </a:ext>
                  </a:extLst>
                </p14:cNvPr>
                <p14:cNvContentPartPr/>
                <p14:nvPr/>
              </p14:nvContentPartPr>
              <p14:xfrm>
                <a:off x="9093333" y="3259147"/>
                <a:ext cx="34560" cy="28800"/>
              </p14:xfrm>
            </p:contentPart>
          </mc:Choice>
          <mc:Fallback xmlns="">
            <p:pic>
              <p:nvPicPr>
                <p:cNvPr id="18" name="Freihand 17">
                  <a:extLst>
                    <a:ext uri="{FF2B5EF4-FFF2-40B4-BE49-F238E27FC236}">
                      <a16:creationId xmlns:a16="http://schemas.microsoft.com/office/drawing/2014/main" id="{D5AC678B-F09E-4010-8AC3-D2BCD63CF1F9}"/>
                    </a:ext>
                  </a:extLst>
                </p:cNvPr>
                <p:cNvPicPr/>
                <p:nvPr/>
              </p:nvPicPr>
              <p:blipFill>
                <a:blip r:embed="rId141"/>
                <a:stretch>
                  <a:fillRect/>
                </a:stretch>
              </p:blipFill>
              <p:spPr>
                <a:xfrm>
                  <a:off x="9089013" y="3254827"/>
                  <a:ext cx="43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0" name="Freihand 19">
                  <a:extLst>
                    <a:ext uri="{FF2B5EF4-FFF2-40B4-BE49-F238E27FC236}">
                      <a16:creationId xmlns:a16="http://schemas.microsoft.com/office/drawing/2014/main" id="{0CEC8B3D-3B2C-462B-AF82-5E7EB0D9376C}"/>
                    </a:ext>
                  </a:extLst>
                </p14:cNvPr>
                <p14:cNvContentPartPr/>
                <p14:nvPr/>
              </p14:nvContentPartPr>
              <p14:xfrm>
                <a:off x="9181533" y="3110467"/>
                <a:ext cx="182880" cy="221040"/>
              </p14:xfrm>
            </p:contentPart>
          </mc:Choice>
          <mc:Fallback xmlns="">
            <p:pic>
              <p:nvPicPr>
                <p:cNvPr id="20" name="Freihand 19">
                  <a:extLst>
                    <a:ext uri="{FF2B5EF4-FFF2-40B4-BE49-F238E27FC236}">
                      <a16:creationId xmlns:a16="http://schemas.microsoft.com/office/drawing/2014/main" id="{0CEC8B3D-3B2C-462B-AF82-5E7EB0D9376C}"/>
                    </a:ext>
                  </a:extLst>
                </p:cNvPr>
                <p:cNvPicPr/>
                <p:nvPr/>
              </p:nvPicPr>
              <p:blipFill>
                <a:blip r:embed="rId143"/>
                <a:stretch>
                  <a:fillRect/>
                </a:stretch>
              </p:blipFill>
              <p:spPr>
                <a:xfrm>
                  <a:off x="9177213" y="3106147"/>
                  <a:ext cx="1915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 name="Freihand 11">
                  <a:extLst>
                    <a:ext uri="{FF2B5EF4-FFF2-40B4-BE49-F238E27FC236}">
                      <a16:creationId xmlns:a16="http://schemas.microsoft.com/office/drawing/2014/main" id="{BF91C891-C41D-48E4-805D-EBDA70B2774B}"/>
                    </a:ext>
                  </a:extLst>
                </p14:cNvPr>
                <p14:cNvContentPartPr/>
                <p14:nvPr/>
              </p14:nvContentPartPr>
              <p14:xfrm>
                <a:off x="8262093" y="3232507"/>
                <a:ext cx="150120" cy="102960"/>
              </p14:xfrm>
            </p:contentPart>
          </mc:Choice>
          <mc:Fallback xmlns="">
            <p:pic>
              <p:nvPicPr>
                <p:cNvPr id="12" name="Freihand 11">
                  <a:extLst>
                    <a:ext uri="{FF2B5EF4-FFF2-40B4-BE49-F238E27FC236}">
                      <a16:creationId xmlns:a16="http://schemas.microsoft.com/office/drawing/2014/main" id="{BF91C891-C41D-48E4-805D-EBDA70B2774B}"/>
                    </a:ext>
                  </a:extLst>
                </p:cNvPr>
                <p:cNvPicPr/>
                <p:nvPr/>
              </p:nvPicPr>
              <p:blipFill>
                <a:blip r:embed="rId145"/>
                <a:stretch>
                  <a:fillRect/>
                </a:stretch>
              </p:blipFill>
              <p:spPr>
                <a:xfrm>
                  <a:off x="8257773" y="3228187"/>
                  <a:ext cx="158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 name="Freihand 12">
                  <a:extLst>
                    <a:ext uri="{FF2B5EF4-FFF2-40B4-BE49-F238E27FC236}">
                      <a16:creationId xmlns:a16="http://schemas.microsoft.com/office/drawing/2014/main" id="{0414FE77-A3F4-42AC-951E-13E4208F195C}"/>
                    </a:ext>
                  </a:extLst>
                </p14:cNvPr>
                <p14:cNvContentPartPr/>
                <p14:nvPr/>
              </p14:nvContentPartPr>
              <p14:xfrm>
                <a:off x="8329773" y="3230347"/>
                <a:ext cx="122760" cy="245880"/>
              </p14:xfrm>
            </p:contentPart>
          </mc:Choice>
          <mc:Fallback xmlns="">
            <p:pic>
              <p:nvPicPr>
                <p:cNvPr id="13" name="Freihand 12">
                  <a:extLst>
                    <a:ext uri="{FF2B5EF4-FFF2-40B4-BE49-F238E27FC236}">
                      <a16:creationId xmlns:a16="http://schemas.microsoft.com/office/drawing/2014/main" id="{0414FE77-A3F4-42AC-951E-13E4208F195C}"/>
                    </a:ext>
                  </a:extLst>
                </p:cNvPr>
                <p:cNvPicPr/>
                <p:nvPr/>
              </p:nvPicPr>
              <p:blipFill>
                <a:blip r:embed="rId147"/>
                <a:stretch>
                  <a:fillRect/>
                </a:stretch>
              </p:blipFill>
              <p:spPr>
                <a:xfrm>
                  <a:off x="8325453" y="3226027"/>
                  <a:ext cx="1314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 name="Freihand 13">
                  <a:extLst>
                    <a:ext uri="{FF2B5EF4-FFF2-40B4-BE49-F238E27FC236}">
                      <a16:creationId xmlns:a16="http://schemas.microsoft.com/office/drawing/2014/main" id="{5B620EEE-A619-4C46-92A8-6D2A77F33670}"/>
                    </a:ext>
                  </a:extLst>
                </p14:cNvPr>
                <p14:cNvContentPartPr/>
                <p14:nvPr/>
              </p14:nvContentPartPr>
              <p14:xfrm>
                <a:off x="8590413" y="3269227"/>
                <a:ext cx="216720" cy="4680"/>
              </p14:xfrm>
            </p:contentPart>
          </mc:Choice>
          <mc:Fallback xmlns="">
            <p:pic>
              <p:nvPicPr>
                <p:cNvPr id="14" name="Freihand 13">
                  <a:extLst>
                    <a:ext uri="{FF2B5EF4-FFF2-40B4-BE49-F238E27FC236}">
                      <a16:creationId xmlns:a16="http://schemas.microsoft.com/office/drawing/2014/main" id="{5B620EEE-A619-4C46-92A8-6D2A77F33670}"/>
                    </a:ext>
                  </a:extLst>
                </p:cNvPr>
                <p:cNvPicPr/>
                <p:nvPr/>
              </p:nvPicPr>
              <p:blipFill>
                <a:blip r:embed="rId149"/>
                <a:stretch>
                  <a:fillRect/>
                </a:stretch>
              </p:blipFill>
              <p:spPr>
                <a:xfrm>
                  <a:off x="8586093" y="3264907"/>
                  <a:ext cx="225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 name="Freihand 14">
                  <a:extLst>
                    <a:ext uri="{FF2B5EF4-FFF2-40B4-BE49-F238E27FC236}">
                      <a16:creationId xmlns:a16="http://schemas.microsoft.com/office/drawing/2014/main" id="{87D2AF43-2011-4A65-A5E1-42077B32BF63}"/>
                    </a:ext>
                  </a:extLst>
                </p14:cNvPr>
                <p14:cNvContentPartPr/>
                <p14:nvPr/>
              </p14:nvContentPartPr>
              <p14:xfrm>
                <a:off x="8622813" y="3311347"/>
                <a:ext cx="177480" cy="24480"/>
              </p14:xfrm>
            </p:contentPart>
          </mc:Choice>
          <mc:Fallback xmlns="">
            <p:pic>
              <p:nvPicPr>
                <p:cNvPr id="15" name="Freihand 14">
                  <a:extLst>
                    <a:ext uri="{FF2B5EF4-FFF2-40B4-BE49-F238E27FC236}">
                      <a16:creationId xmlns:a16="http://schemas.microsoft.com/office/drawing/2014/main" id="{87D2AF43-2011-4A65-A5E1-42077B32BF63}"/>
                    </a:ext>
                  </a:extLst>
                </p:cNvPr>
                <p:cNvPicPr/>
                <p:nvPr/>
              </p:nvPicPr>
              <p:blipFill>
                <a:blip r:embed="rId151"/>
                <a:stretch>
                  <a:fillRect/>
                </a:stretch>
              </p:blipFill>
              <p:spPr>
                <a:xfrm>
                  <a:off x="8618493" y="3307027"/>
                  <a:ext cx="186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3" name="Freihand 102">
                  <a:extLst>
                    <a:ext uri="{FF2B5EF4-FFF2-40B4-BE49-F238E27FC236}">
                      <a16:creationId xmlns:a16="http://schemas.microsoft.com/office/drawing/2014/main" id="{C7960D68-2B50-40B8-A263-AF6C016E418A}"/>
                    </a:ext>
                  </a:extLst>
                </p14:cNvPr>
                <p14:cNvContentPartPr/>
                <p14:nvPr/>
              </p14:nvContentPartPr>
              <p14:xfrm>
                <a:off x="8073453" y="3172027"/>
                <a:ext cx="146520" cy="383760"/>
              </p14:xfrm>
            </p:contentPart>
          </mc:Choice>
          <mc:Fallback xmlns="">
            <p:pic>
              <p:nvPicPr>
                <p:cNvPr id="103" name="Freihand 102">
                  <a:extLst>
                    <a:ext uri="{FF2B5EF4-FFF2-40B4-BE49-F238E27FC236}">
                      <a16:creationId xmlns:a16="http://schemas.microsoft.com/office/drawing/2014/main" id="{C7960D68-2B50-40B8-A263-AF6C016E418A}"/>
                    </a:ext>
                  </a:extLst>
                </p:cNvPr>
                <p:cNvPicPr/>
                <p:nvPr/>
              </p:nvPicPr>
              <p:blipFill>
                <a:blip r:embed="rId153"/>
                <a:stretch>
                  <a:fillRect/>
                </a:stretch>
              </p:blipFill>
              <p:spPr>
                <a:xfrm>
                  <a:off x="8069133" y="3167707"/>
                  <a:ext cx="15516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Freihand 103">
                  <a:extLst>
                    <a:ext uri="{FF2B5EF4-FFF2-40B4-BE49-F238E27FC236}">
                      <a16:creationId xmlns:a16="http://schemas.microsoft.com/office/drawing/2014/main" id="{E1467814-75A7-4143-9F68-9A14AA9A51EE}"/>
                    </a:ext>
                  </a:extLst>
                </p14:cNvPr>
                <p14:cNvContentPartPr/>
                <p14:nvPr/>
              </p14:nvContentPartPr>
              <p14:xfrm>
                <a:off x="8783733" y="3188227"/>
                <a:ext cx="42480" cy="342720"/>
              </p14:xfrm>
            </p:contentPart>
          </mc:Choice>
          <mc:Fallback xmlns="">
            <p:pic>
              <p:nvPicPr>
                <p:cNvPr id="104" name="Freihand 103">
                  <a:extLst>
                    <a:ext uri="{FF2B5EF4-FFF2-40B4-BE49-F238E27FC236}">
                      <a16:creationId xmlns:a16="http://schemas.microsoft.com/office/drawing/2014/main" id="{E1467814-75A7-4143-9F68-9A14AA9A51EE}"/>
                    </a:ext>
                  </a:extLst>
                </p:cNvPr>
                <p:cNvPicPr/>
                <p:nvPr/>
              </p:nvPicPr>
              <p:blipFill>
                <a:blip r:embed="rId155"/>
                <a:stretch>
                  <a:fillRect/>
                </a:stretch>
              </p:blipFill>
              <p:spPr>
                <a:xfrm>
                  <a:off x="8779413" y="3183907"/>
                  <a:ext cx="511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Freihand 105">
                  <a:extLst>
                    <a:ext uri="{FF2B5EF4-FFF2-40B4-BE49-F238E27FC236}">
                      <a16:creationId xmlns:a16="http://schemas.microsoft.com/office/drawing/2014/main" id="{74EDE1B3-75F5-40D8-A15B-4F921D7DE9F6}"/>
                    </a:ext>
                  </a:extLst>
                </p14:cNvPr>
                <p14:cNvContentPartPr/>
                <p14:nvPr/>
              </p14:nvContentPartPr>
              <p14:xfrm>
                <a:off x="8787693" y="3181027"/>
                <a:ext cx="101880" cy="160920"/>
              </p14:xfrm>
            </p:contentPart>
          </mc:Choice>
          <mc:Fallback xmlns="">
            <p:pic>
              <p:nvPicPr>
                <p:cNvPr id="106" name="Freihand 105">
                  <a:extLst>
                    <a:ext uri="{FF2B5EF4-FFF2-40B4-BE49-F238E27FC236}">
                      <a16:creationId xmlns:a16="http://schemas.microsoft.com/office/drawing/2014/main" id="{74EDE1B3-75F5-40D8-A15B-4F921D7DE9F6}"/>
                    </a:ext>
                  </a:extLst>
                </p:cNvPr>
                <p:cNvPicPr/>
                <p:nvPr/>
              </p:nvPicPr>
              <p:blipFill>
                <a:blip r:embed="rId157"/>
                <a:stretch>
                  <a:fillRect/>
                </a:stretch>
              </p:blipFill>
              <p:spPr>
                <a:xfrm>
                  <a:off x="8783373" y="3176707"/>
                  <a:ext cx="110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8" name="Freihand 107">
                  <a:extLst>
                    <a:ext uri="{FF2B5EF4-FFF2-40B4-BE49-F238E27FC236}">
                      <a16:creationId xmlns:a16="http://schemas.microsoft.com/office/drawing/2014/main" id="{B59F5445-2618-40BC-A839-24DF0489C069}"/>
                    </a:ext>
                  </a:extLst>
                </p14:cNvPr>
                <p14:cNvContentPartPr/>
                <p14:nvPr/>
              </p14:nvContentPartPr>
              <p14:xfrm>
                <a:off x="8142933" y="3090667"/>
                <a:ext cx="364320" cy="419040"/>
              </p14:xfrm>
            </p:contentPart>
          </mc:Choice>
          <mc:Fallback xmlns="">
            <p:pic>
              <p:nvPicPr>
                <p:cNvPr id="108" name="Freihand 107">
                  <a:extLst>
                    <a:ext uri="{FF2B5EF4-FFF2-40B4-BE49-F238E27FC236}">
                      <a16:creationId xmlns:a16="http://schemas.microsoft.com/office/drawing/2014/main" id="{B59F5445-2618-40BC-A839-24DF0489C069}"/>
                    </a:ext>
                  </a:extLst>
                </p:cNvPr>
                <p:cNvPicPr/>
                <p:nvPr/>
              </p:nvPicPr>
              <p:blipFill>
                <a:blip r:embed="rId159"/>
                <a:stretch>
                  <a:fillRect/>
                </a:stretch>
              </p:blipFill>
              <p:spPr>
                <a:xfrm>
                  <a:off x="8138613" y="3086347"/>
                  <a:ext cx="3729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9" name="Freihand 108">
                  <a:extLst>
                    <a:ext uri="{FF2B5EF4-FFF2-40B4-BE49-F238E27FC236}">
                      <a16:creationId xmlns:a16="http://schemas.microsoft.com/office/drawing/2014/main" id="{6FA4B491-2E67-4FC8-86B9-95B179CF6425}"/>
                    </a:ext>
                  </a:extLst>
                </p14:cNvPr>
                <p14:cNvContentPartPr/>
                <p14:nvPr/>
              </p14:nvContentPartPr>
              <p14:xfrm>
                <a:off x="7982373" y="3048907"/>
                <a:ext cx="297720" cy="408600"/>
              </p14:xfrm>
            </p:contentPart>
          </mc:Choice>
          <mc:Fallback xmlns="">
            <p:pic>
              <p:nvPicPr>
                <p:cNvPr id="109" name="Freihand 108">
                  <a:extLst>
                    <a:ext uri="{FF2B5EF4-FFF2-40B4-BE49-F238E27FC236}">
                      <a16:creationId xmlns:a16="http://schemas.microsoft.com/office/drawing/2014/main" id="{6FA4B491-2E67-4FC8-86B9-95B179CF6425}"/>
                    </a:ext>
                  </a:extLst>
                </p:cNvPr>
                <p:cNvPicPr/>
                <p:nvPr/>
              </p:nvPicPr>
              <p:blipFill>
                <a:blip r:embed="rId161"/>
                <a:stretch>
                  <a:fillRect/>
                </a:stretch>
              </p:blipFill>
              <p:spPr>
                <a:xfrm>
                  <a:off x="7978053" y="3044587"/>
                  <a:ext cx="306360" cy="41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11" name="Freihand 110">
                <a:extLst>
                  <a:ext uri="{FF2B5EF4-FFF2-40B4-BE49-F238E27FC236}">
                    <a16:creationId xmlns:a16="http://schemas.microsoft.com/office/drawing/2014/main" id="{81E490DB-75A9-4FBC-9819-6D08D44EA265}"/>
                  </a:ext>
                </a:extLst>
              </p14:cNvPr>
              <p14:cNvContentPartPr/>
              <p14:nvPr/>
            </p14:nvContentPartPr>
            <p14:xfrm>
              <a:off x="10633773" y="962707"/>
              <a:ext cx="781560" cy="150840"/>
            </p14:xfrm>
          </p:contentPart>
        </mc:Choice>
        <mc:Fallback xmlns="">
          <p:pic>
            <p:nvPicPr>
              <p:cNvPr id="111" name="Freihand 110">
                <a:extLst>
                  <a:ext uri="{FF2B5EF4-FFF2-40B4-BE49-F238E27FC236}">
                    <a16:creationId xmlns:a16="http://schemas.microsoft.com/office/drawing/2014/main" id="{81E490DB-75A9-4FBC-9819-6D08D44EA265}"/>
                  </a:ext>
                </a:extLst>
              </p:cNvPr>
              <p:cNvPicPr/>
              <p:nvPr/>
            </p:nvPicPr>
            <p:blipFill>
              <a:blip r:embed="rId163"/>
              <a:stretch>
                <a:fillRect/>
              </a:stretch>
            </p:blipFill>
            <p:spPr>
              <a:xfrm>
                <a:off x="10629453" y="958387"/>
                <a:ext cx="790200" cy="159480"/>
              </a:xfrm>
              <a:prstGeom prst="rect">
                <a:avLst/>
              </a:prstGeom>
            </p:spPr>
          </p:pic>
        </mc:Fallback>
      </mc:AlternateContent>
      <p:grpSp>
        <p:nvGrpSpPr>
          <p:cNvPr id="114" name="Gruppieren 113">
            <a:extLst>
              <a:ext uri="{FF2B5EF4-FFF2-40B4-BE49-F238E27FC236}">
                <a16:creationId xmlns:a16="http://schemas.microsoft.com/office/drawing/2014/main" id="{502F4AD5-75F1-4E52-B920-3D2D01DEA94C}"/>
              </a:ext>
            </a:extLst>
          </p:cNvPr>
          <p:cNvGrpSpPr/>
          <p:nvPr/>
        </p:nvGrpSpPr>
        <p:grpSpPr>
          <a:xfrm>
            <a:off x="10438293" y="755347"/>
            <a:ext cx="901800" cy="370800"/>
            <a:chOff x="10438293" y="755347"/>
            <a:chExt cx="901800" cy="370800"/>
          </a:xfrm>
        </p:grpSpPr>
        <mc:AlternateContent xmlns:mc="http://schemas.openxmlformats.org/markup-compatibility/2006" xmlns:p14="http://schemas.microsoft.com/office/powerpoint/2010/main">
          <mc:Choice Requires="p14">
            <p:contentPart p14:bwMode="auto" r:id="rId164">
              <p14:nvContentPartPr>
                <p14:cNvPr id="98" name="Freihand 97">
                  <a:extLst>
                    <a:ext uri="{FF2B5EF4-FFF2-40B4-BE49-F238E27FC236}">
                      <a16:creationId xmlns:a16="http://schemas.microsoft.com/office/drawing/2014/main" id="{D4C7371F-950A-4A83-8795-EFA2F47F6DD0}"/>
                    </a:ext>
                  </a:extLst>
                </p14:cNvPr>
                <p14:cNvContentPartPr/>
                <p14:nvPr/>
              </p14:nvContentPartPr>
              <p14:xfrm>
                <a:off x="10438293" y="841027"/>
                <a:ext cx="245880" cy="8640"/>
              </p14:xfrm>
            </p:contentPart>
          </mc:Choice>
          <mc:Fallback xmlns="">
            <p:pic>
              <p:nvPicPr>
                <p:cNvPr id="98" name="Freihand 97">
                  <a:extLst>
                    <a:ext uri="{FF2B5EF4-FFF2-40B4-BE49-F238E27FC236}">
                      <a16:creationId xmlns:a16="http://schemas.microsoft.com/office/drawing/2014/main" id="{D4C7371F-950A-4A83-8795-EFA2F47F6DD0}"/>
                    </a:ext>
                  </a:extLst>
                </p:cNvPr>
                <p:cNvPicPr/>
                <p:nvPr/>
              </p:nvPicPr>
              <p:blipFill>
                <a:blip r:embed="rId165"/>
                <a:stretch>
                  <a:fillRect/>
                </a:stretch>
              </p:blipFill>
              <p:spPr>
                <a:xfrm>
                  <a:off x="10433973" y="836707"/>
                  <a:ext cx="254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9" name="Freihand 98">
                  <a:extLst>
                    <a:ext uri="{FF2B5EF4-FFF2-40B4-BE49-F238E27FC236}">
                      <a16:creationId xmlns:a16="http://schemas.microsoft.com/office/drawing/2014/main" id="{6DDE5CB0-1C0C-48F7-82C6-9546041FBEE5}"/>
                    </a:ext>
                  </a:extLst>
                </p14:cNvPr>
                <p14:cNvContentPartPr/>
                <p14:nvPr/>
              </p14:nvContentPartPr>
              <p14:xfrm>
                <a:off x="10498773" y="874867"/>
                <a:ext cx="198000" cy="45720"/>
              </p14:xfrm>
            </p:contentPart>
          </mc:Choice>
          <mc:Fallback xmlns="">
            <p:pic>
              <p:nvPicPr>
                <p:cNvPr id="99" name="Freihand 98">
                  <a:extLst>
                    <a:ext uri="{FF2B5EF4-FFF2-40B4-BE49-F238E27FC236}">
                      <a16:creationId xmlns:a16="http://schemas.microsoft.com/office/drawing/2014/main" id="{6DDE5CB0-1C0C-48F7-82C6-9546041FBEE5}"/>
                    </a:ext>
                  </a:extLst>
                </p:cNvPr>
                <p:cNvPicPr/>
                <p:nvPr/>
              </p:nvPicPr>
              <p:blipFill>
                <a:blip r:embed="rId167"/>
                <a:stretch>
                  <a:fillRect/>
                </a:stretch>
              </p:blipFill>
              <p:spPr>
                <a:xfrm>
                  <a:off x="10494453" y="870547"/>
                  <a:ext cx="206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0" name="Freihand 99">
                  <a:extLst>
                    <a:ext uri="{FF2B5EF4-FFF2-40B4-BE49-F238E27FC236}">
                      <a16:creationId xmlns:a16="http://schemas.microsoft.com/office/drawing/2014/main" id="{A6E4CD4D-7462-4645-A9F2-368CCBD9461A}"/>
                    </a:ext>
                  </a:extLst>
                </p14:cNvPr>
                <p14:cNvContentPartPr/>
                <p14:nvPr/>
              </p14:nvContentPartPr>
              <p14:xfrm>
                <a:off x="10873533" y="755347"/>
                <a:ext cx="245160" cy="170280"/>
              </p14:xfrm>
            </p:contentPart>
          </mc:Choice>
          <mc:Fallback xmlns="">
            <p:pic>
              <p:nvPicPr>
                <p:cNvPr id="100" name="Freihand 99">
                  <a:extLst>
                    <a:ext uri="{FF2B5EF4-FFF2-40B4-BE49-F238E27FC236}">
                      <a16:creationId xmlns:a16="http://schemas.microsoft.com/office/drawing/2014/main" id="{A6E4CD4D-7462-4645-A9F2-368CCBD9461A}"/>
                    </a:ext>
                  </a:extLst>
                </p:cNvPr>
                <p:cNvPicPr/>
                <p:nvPr/>
              </p:nvPicPr>
              <p:blipFill>
                <a:blip r:embed="rId169"/>
                <a:stretch>
                  <a:fillRect/>
                </a:stretch>
              </p:blipFill>
              <p:spPr>
                <a:xfrm>
                  <a:off x="10869213" y="751027"/>
                  <a:ext cx="253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3" name="Freihand 112">
                  <a:extLst>
                    <a:ext uri="{FF2B5EF4-FFF2-40B4-BE49-F238E27FC236}">
                      <a16:creationId xmlns:a16="http://schemas.microsoft.com/office/drawing/2014/main" id="{0F5B4966-AE8F-4FDD-8BE4-F985FD6347AB}"/>
                    </a:ext>
                  </a:extLst>
                </p14:cNvPr>
                <p14:cNvContentPartPr/>
                <p14:nvPr/>
              </p14:nvContentPartPr>
              <p14:xfrm>
                <a:off x="10706853" y="959467"/>
                <a:ext cx="633240" cy="166680"/>
              </p14:xfrm>
            </p:contentPart>
          </mc:Choice>
          <mc:Fallback xmlns="">
            <p:pic>
              <p:nvPicPr>
                <p:cNvPr id="113" name="Freihand 112">
                  <a:extLst>
                    <a:ext uri="{FF2B5EF4-FFF2-40B4-BE49-F238E27FC236}">
                      <a16:creationId xmlns:a16="http://schemas.microsoft.com/office/drawing/2014/main" id="{0F5B4966-AE8F-4FDD-8BE4-F985FD6347AB}"/>
                    </a:ext>
                  </a:extLst>
                </p:cNvPr>
                <p:cNvPicPr/>
                <p:nvPr/>
              </p:nvPicPr>
              <p:blipFill>
                <a:blip r:embed="rId171"/>
                <a:stretch>
                  <a:fillRect/>
                </a:stretch>
              </p:blipFill>
              <p:spPr>
                <a:xfrm>
                  <a:off x="10702533" y="955147"/>
                  <a:ext cx="641880" cy="175320"/>
                </a:xfrm>
                <a:prstGeom prst="rect">
                  <a:avLst/>
                </a:prstGeom>
              </p:spPr>
            </p:pic>
          </mc:Fallback>
        </mc:AlternateContent>
      </p:grpSp>
      <p:grpSp>
        <p:nvGrpSpPr>
          <p:cNvPr id="151" name="Gruppieren 150">
            <a:extLst>
              <a:ext uri="{FF2B5EF4-FFF2-40B4-BE49-F238E27FC236}">
                <a16:creationId xmlns:a16="http://schemas.microsoft.com/office/drawing/2014/main" id="{D61E3477-4E6C-405C-AFFE-1ED870FDA515}"/>
              </a:ext>
            </a:extLst>
          </p:cNvPr>
          <p:cNvGrpSpPr/>
          <p:nvPr/>
        </p:nvGrpSpPr>
        <p:grpSpPr>
          <a:xfrm>
            <a:off x="8789493" y="1157107"/>
            <a:ext cx="2770560" cy="963720"/>
            <a:chOff x="8789493" y="1157107"/>
            <a:chExt cx="2770560" cy="963720"/>
          </a:xfrm>
        </p:grpSpPr>
        <mc:AlternateContent xmlns:mc="http://schemas.openxmlformats.org/markup-compatibility/2006" xmlns:p14="http://schemas.microsoft.com/office/powerpoint/2010/main">
          <mc:Choice Requires="p14">
            <p:contentPart p14:bwMode="auto" r:id="rId172">
              <p14:nvContentPartPr>
                <p14:cNvPr id="115" name="Freihand 114">
                  <a:extLst>
                    <a:ext uri="{FF2B5EF4-FFF2-40B4-BE49-F238E27FC236}">
                      <a16:creationId xmlns:a16="http://schemas.microsoft.com/office/drawing/2014/main" id="{6D3AB0B2-5E27-473C-AC38-6491392125A3}"/>
                    </a:ext>
                  </a:extLst>
                </p14:cNvPr>
                <p14:cNvContentPartPr/>
                <p14:nvPr/>
              </p14:nvContentPartPr>
              <p14:xfrm>
                <a:off x="8789493" y="1292107"/>
                <a:ext cx="189000" cy="151200"/>
              </p14:xfrm>
            </p:contentPart>
          </mc:Choice>
          <mc:Fallback xmlns="">
            <p:pic>
              <p:nvPicPr>
                <p:cNvPr id="115" name="Freihand 114">
                  <a:extLst>
                    <a:ext uri="{FF2B5EF4-FFF2-40B4-BE49-F238E27FC236}">
                      <a16:creationId xmlns:a16="http://schemas.microsoft.com/office/drawing/2014/main" id="{6D3AB0B2-5E27-473C-AC38-6491392125A3}"/>
                    </a:ext>
                  </a:extLst>
                </p:cNvPr>
                <p:cNvPicPr/>
                <p:nvPr/>
              </p:nvPicPr>
              <p:blipFill>
                <a:blip r:embed="rId173"/>
                <a:stretch>
                  <a:fillRect/>
                </a:stretch>
              </p:blipFill>
              <p:spPr>
                <a:xfrm>
                  <a:off x="8785173" y="1287787"/>
                  <a:ext cx="197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6" name="Freihand 115">
                  <a:extLst>
                    <a:ext uri="{FF2B5EF4-FFF2-40B4-BE49-F238E27FC236}">
                      <a16:creationId xmlns:a16="http://schemas.microsoft.com/office/drawing/2014/main" id="{F92192F8-C068-4E92-B648-E5BDAF4988A7}"/>
                    </a:ext>
                  </a:extLst>
                </p14:cNvPr>
                <p14:cNvContentPartPr/>
                <p14:nvPr/>
              </p14:nvContentPartPr>
              <p14:xfrm>
                <a:off x="8981013" y="1332427"/>
                <a:ext cx="434160" cy="104400"/>
              </p14:xfrm>
            </p:contentPart>
          </mc:Choice>
          <mc:Fallback xmlns="">
            <p:pic>
              <p:nvPicPr>
                <p:cNvPr id="116" name="Freihand 115">
                  <a:extLst>
                    <a:ext uri="{FF2B5EF4-FFF2-40B4-BE49-F238E27FC236}">
                      <a16:creationId xmlns:a16="http://schemas.microsoft.com/office/drawing/2014/main" id="{F92192F8-C068-4E92-B648-E5BDAF4988A7}"/>
                    </a:ext>
                  </a:extLst>
                </p:cNvPr>
                <p:cNvPicPr/>
                <p:nvPr/>
              </p:nvPicPr>
              <p:blipFill>
                <a:blip r:embed="rId175"/>
                <a:stretch>
                  <a:fillRect/>
                </a:stretch>
              </p:blipFill>
              <p:spPr>
                <a:xfrm>
                  <a:off x="8976693" y="1328107"/>
                  <a:ext cx="442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7" name="Freihand 116">
                  <a:extLst>
                    <a:ext uri="{FF2B5EF4-FFF2-40B4-BE49-F238E27FC236}">
                      <a16:creationId xmlns:a16="http://schemas.microsoft.com/office/drawing/2014/main" id="{3636C5BB-FFE9-43EF-B3B5-AA029D898672}"/>
                    </a:ext>
                  </a:extLst>
                </p14:cNvPr>
                <p14:cNvContentPartPr/>
                <p14:nvPr/>
              </p14:nvContentPartPr>
              <p14:xfrm>
                <a:off x="9452613" y="1345387"/>
                <a:ext cx="163440" cy="241200"/>
              </p14:xfrm>
            </p:contentPart>
          </mc:Choice>
          <mc:Fallback xmlns="">
            <p:pic>
              <p:nvPicPr>
                <p:cNvPr id="117" name="Freihand 116">
                  <a:extLst>
                    <a:ext uri="{FF2B5EF4-FFF2-40B4-BE49-F238E27FC236}">
                      <a16:creationId xmlns:a16="http://schemas.microsoft.com/office/drawing/2014/main" id="{3636C5BB-FFE9-43EF-B3B5-AA029D898672}"/>
                    </a:ext>
                  </a:extLst>
                </p:cNvPr>
                <p:cNvPicPr/>
                <p:nvPr/>
              </p:nvPicPr>
              <p:blipFill>
                <a:blip r:embed="rId177"/>
                <a:stretch>
                  <a:fillRect/>
                </a:stretch>
              </p:blipFill>
              <p:spPr>
                <a:xfrm>
                  <a:off x="9448293" y="1341067"/>
                  <a:ext cx="1720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Freihand 118">
                  <a:extLst>
                    <a:ext uri="{FF2B5EF4-FFF2-40B4-BE49-F238E27FC236}">
                      <a16:creationId xmlns:a16="http://schemas.microsoft.com/office/drawing/2014/main" id="{D83DF3EF-B58A-4455-A513-8F550E3FF851}"/>
                    </a:ext>
                  </a:extLst>
                </p14:cNvPr>
                <p14:cNvContentPartPr/>
                <p14:nvPr/>
              </p14:nvContentPartPr>
              <p14:xfrm>
                <a:off x="9671493" y="1361227"/>
                <a:ext cx="83520" cy="105120"/>
              </p14:xfrm>
            </p:contentPart>
          </mc:Choice>
          <mc:Fallback xmlns="">
            <p:pic>
              <p:nvPicPr>
                <p:cNvPr id="119" name="Freihand 118">
                  <a:extLst>
                    <a:ext uri="{FF2B5EF4-FFF2-40B4-BE49-F238E27FC236}">
                      <a16:creationId xmlns:a16="http://schemas.microsoft.com/office/drawing/2014/main" id="{D83DF3EF-B58A-4455-A513-8F550E3FF851}"/>
                    </a:ext>
                  </a:extLst>
                </p:cNvPr>
                <p:cNvPicPr/>
                <p:nvPr/>
              </p:nvPicPr>
              <p:blipFill>
                <a:blip r:embed="rId179"/>
                <a:stretch>
                  <a:fillRect/>
                </a:stretch>
              </p:blipFill>
              <p:spPr>
                <a:xfrm>
                  <a:off x="9667173" y="1356907"/>
                  <a:ext cx="92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Freihand 119">
                  <a:extLst>
                    <a:ext uri="{FF2B5EF4-FFF2-40B4-BE49-F238E27FC236}">
                      <a16:creationId xmlns:a16="http://schemas.microsoft.com/office/drawing/2014/main" id="{658BDB4C-9887-4972-B1D4-52DB4100D06C}"/>
                    </a:ext>
                  </a:extLst>
                </p14:cNvPr>
                <p14:cNvContentPartPr/>
                <p14:nvPr/>
              </p14:nvContentPartPr>
              <p14:xfrm>
                <a:off x="9810093" y="1280227"/>
                <a:ext cx="88560" cy="188280"/>
              </p14:xfrm>
            </p:contentPart>
          </mc:Choice>
          <mc:Fallback xmlns="">
            <p:pic>
              <p:nvPicPr>
                <p:cNvPr id="120" name="Freihand 119">
                  <a:extLst>
                    <a:ext uri="{FF2B5EF4-FFF2-40B4-BE49-F238E27FC236}">
                      <a16:creationId xmlns:a16="http://schemas.microsoft.com/office/drawing/2014/main" id="{658BDB4C-9887-4972-B1D4-52DB4100D06C}"/>
                    </a:ext>
                  </a:extLst>
                </p:cNvPr>
                <p:cNvPicPr/>
                <p:nvPr/>
              </p:nvPicPr>
              <p:blipFill>
                <a:blip r:embed="rId181"/>
                <a:stretch>
                  <a:fillRect/>
                </a:stretch>
              </p:blipFill>
              <p:spPr>
                <a:xfrm>
                  <a:off x="9805773" y="1275907"/>
                  <a:ext cx="972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2" name="Freihand 121">
                  <a:extLst>
                    <a:ext uri="{FF2B5EF4-FFF2-40B4-BE49-F238E27FC236}">
                      <a16:creationId xmlns:a16="http://schemas.microsoft.com/office/drawing/2014/main" id="{C6DD9914-313E-4E92-8208-E4C524EF57BE}"/>
                    </a:ext>
                  </a:extLst>
                </p14:cNvPr>
                <p14:cNvContentPartPr/>
                <p14:nvPr/>
              </p14:nvContentPartPr>
              <p14:xfrm>
                <a:off x="9874173" y="1374547"/>
                <a:ext cx="17280" cy="75600"/>
              </p14:xfrm>
            </p:contentPart>
          </mc:Choice>
          <mc:Fallback xmlns="">
            <p:pic>
              <p:nvPicPr>
                <p:cNvPr id="122" name="Freihand 121">
                  <a:extLst>
                    <a:ext uri="{FF2B5EF4-FFF2-40B4-BE49-F238E27FC236}">
                      <a16:creationId xmlns:a16="http://schemas.microsoft.com/office/drawing/2014/main" id="{C6DD9914-313E-4E92-8208-E4C524EF57BE}"/>
                    </a:ext>
                  </a:extLst>
                </p:cNvPr>
                <p:cNvPicPr/>
                <p:nvPr/>
              </p:nvPicPr>
              <p:blipFill>
                <a:blip r:embed="rId183"/>
                <a:stretch>
                  <a:fillRect/>
                </a:stretch>
              </p:blipFill>
              <p:spPr>
                <a:xfrm>
                  <a:off x="9869853" y="1370227"/>
                  <a:ext cx="25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3" name="Freihand 122">
                  <a:extLst>
                    <a:ext uri="{FF2B5EF4-FFF2-40B4-BE49-F238E27FC236}">
                      <a16:creationId xmlns:a16="http://schemas.microsoft.com/office/drawing/2014/main" id="{9F19D40E-42A8-4961-B598-2F858CBF6A28}"/>
                    </a:ext>
                  </a:extLst>
                </p14:cNvPr>
                <p14:cNvContentPartPr/>
                <p14:nvPr/>
              </p14:nvContentPartPr>
              <p14:xfrm>
                <a:off x="9940053" y="1260787"/>
                <a:ext cx="87480" cy="195120"/>
              </p14:xfrm>
            </p:contentPart>
          </mc:Choice>
          <mc:Fallback xmlns="">
            <p:pic>
              <p:nvPicPr>
                <p:cNvPr id="123" name="Freihand 122">
                  <a:extLst>
                    <a:ext uri="{FF2B5EF4-FFF2-40B4-BE49-F238E27FC236}">
                      <a16:creationId xmlns:a16="http://schemas.microsoft.com/office/drawing/2014/main" id="{9F19D40E-42A8-4961-B598-2F858CBF6A28}"/>
                    </a:ext>
                  </a:extLst>
                </p:cNvPr>
                <p:cNvPicPr/>
                <p:nvPr/>
              </p:nvPicPr>
              <p:blipFill>
                <a:blip r:embed="rId185"/>
                <a:stretch>
                  <a:fillRect/>
                </a:stretch>
              </p:blipFill>
              <p:spPr>
                <a:xfrm>
                  <a:off x="9935733" y="1256467"/>
                  <a:ext cx="961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4" name="Freihand 123">
                  <a:extLst>
                    <a:ext uri="{FF2B5EF4-FFF2-40B4-BE49-F238E27FC236}">
                      <a16:creationId xmlns:a16="http://schemas.microsoft.com/office/drawing/2014/main" id="{DE655B6D-30B7-46F6-A6D0-787A6DF20A3C}"/>
                    </a:ext>
                  </a:extLst>
                </p14:cNvPr>
                <p14:cNvContentPartPr/>
                <p14:nvPr/>
              </p14:nvContentPartPr>
              <p14:xfrm>
                <a:off x="10036893" y="1282027"/>
                <a:ext cx="23400" cy="137520"/>
              </p14:xfrm>
            </p:contentPart>
          </mc:Choice>
          <mc:Fallback xmlns="">
            <p:pic>
              <p:nvPicPr>
                <p:cNvPr id="124" name="Freihand 123">
                  <a:extLst>
                    <a:ext uri="{FF2B5EF4-FFF2-40B4-BE49-F238E27FC236}">
                      <a16:creationId xmlns:a16="http://schemas.microsoft.com/office/drawing/2014/main" id="{DE655B6D-30B7-46F6-A6D0-787A6DF20A3C}"/>
                    </a:ext>
                  </a:extLst>
                </p:cNvPr>
                <p:cNvPicPr/>
                <p:nvPr/>
              </p:nvPicPr>
              <p:blipFill>
                <a:blip r:embed="rId187"/>
                <a:stretch>
                  <a:fillRect/>
                </a:stretch>
              </p:blipFill>
              <p:spPr>
                <a:xfrm>
                  <a:off x="10032573" y="1277707"/>
                  <a:ext cx="32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5" name="Freihand 124">
                  <a:extLst>
                    <a:ext uri="{FF2B5EF4-FFF2-40B4-BE49-F238E27FC236}">
                      <a16:creationId xmlns:a16="http://schemas.microsoft.com/office/drawing/2014/main" id="{2BF57551-B590-4FBD-9A16-86EA17986F80}"/>
                    </a:ext>
                  </a:extLst>
                </p14:cNvPr>
                <p14:cNvContentPartPr/>
                <p14:nvPr/>
              </p14:nvContentPartPr>
              <p14:xfrm>
                <a:off x="10079373" y="1330627"/>
                <a:ext cx="98640" cy="108360"/>
              </p14:xfrm>
            </p:contentPart>
          </mc:Choice>
          <mc:Fallback xmlns="">
            <p:pic>
              <p:nvPicPr>
                <p:cNvPr id="125" name="Freihand 124">
                  <a:extLst>
                    <a:ext uri="{FF2B5EF4-FFF2-40B4-BE49-F238E27FC236}">
                      <a16:creationId xmlns:a16="http://schemas.microsoft.com/office/drawing/2014/main" id="{2BF57551-B590-4FBD-9A16-86EA17986F80}"/>
                    </a:ext>
                  </a:extLst>
                </p:cNvPr>
                <p:cNvPicPr/>
                <p:nvPr/>
              </p:nvPicPr>
              <p:blipFill>
                <a:blip r:embed="rId189"/>
                <a:stretch>
                  <a:fillRect/>
                </a:stretch>
              </p:blipFill>
              <p:spPr>
                <a:xfrm>
                  <a:off x="10075053" y="1326307"/>
                  <a:ext cx="107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6" name="Freihand 125">
                  <a:extLst>
                    <a:ext uri="{FF2B5EF4-FFF2-40B4-BE49-F238E27FC236}">
                      <a16:creationId xmlns:a16="http://schemas.microsoft.com/office/drawing/2014/main" id="{3659EE05-BC4A-4BAC-AF32-660A07969CC9}"/>
                    </a:ext>
                  </a:extLst>
                </p14:cNvPr>
                <p14:cNvContentPartPr/>
                <p14:nvPr/>
              </p14:nvContentPartPr>
              <p14:xfrm>
                <a:off x="10421373" y="1326307"/>
                <a:ext cx="260280" cy="103320"/>
              </p14:xfrm>
            </p:contentPart>
          </mc:Choice>
          <mc:Fallback xmlns="">
            <p:pic>
              <p:nvPicPr>
                <p:cNvPr id="126" name="Freihand 125">
                  <a:extLst>
                    <a:ext uri="{FF2B5EF4-FFF2-40B4-BE49-F238E27FC236}">
                      <a16:creationId xmlns:a16="http://schemas.microsoft.com/office/drawing/2014/main" id="{3659EE05-BC4A-4BAC-AF32-660A07969CC9}"/>
                    </a:ext>
                  </a:extLst>
                </p:cNvPr>
                <p:cNvPicPr/>
                <p:nvPr/>
              </p:nvPicPr>
              <p:blipFill>
                <a:blip r:embed="rId191"/>
                <a:stretch>
                  <a:fillRect/>
                </a:stretch>
              </p:blipFill>
              <p:spPr>
                <a:xfrm>
                  <a:off x="10417053" y="1321987"/>
                  <a:ext cx="268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7" name="Freihand 126">
                  <a:extLst>
                    <a:ext uri="{FF2B5EF4-FFF2-40B4-BE49-F238E27FC236}">
                      <a16:creationId xmlns:a16="http://schemas.microsoft.com/office/drawing/2014/main" id="{A2307C07-A5F0-48D6-BAB6-063DC82912F2}"/>
                    </a:ext>
                  </a:extLst>
                </p14:cNvPr>
                <p14:cNvContentPartPr/>
                <p14:nvPr/>
              </p14:nvContentPartPr>
              <p14:xfrm>
                <a:off x="10704333" y="1235227"/>
                <a:ext cx="177840" cy="180000"/>
              </p14:xfrm>
            </p:contentPart>
          </mc:Choice>
          <mc:Fallback xmlns="">
            <p:pic>
              <p:nvPicPr>
                <p:cNvPr id="127" name="Freihand 126">
                  <a:extLst>
                    <a:ext uri="{FF2B5EF4-FFF2-40B4-BE49-F238E27FC236}">
                      <a16:creationId xmlns:a16="http://schemas.microsoft.com/office/drawing/2014/main" id="{A2307C07-A5F0-48D6-BAB6-063DC82912F2}"/>
                    </a:ext>
                  </a:extLst>
                </p:cNvPr>
                <p:cNvPicPr/>
                <p:nvPr/>
              </p:nvPicPr>
              <p:blipFill>
                <a:blip r:embed="rId193"/>
                <a:stretch>
                  <a:fillRect/>
                </a:stretch>
              </p:blipFill>
              <p:spPr>
                <a:xfrm>
                  <a:off x="10700013" y="1230907"/>
                  <a:ext cx="186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8" name="Freihand 127">
                  <a:extLst>
                    <a:ext uri="{FF2B5EF4-FFF2-40B4-BE49-F238E27FC236}">
                      <a16:creationId xmlns:a16="http://schemas.microsoft.com/office/drawing/2014/main" id="{3885166A-4032-40C1-A048-36B3270EC5D2}"/>
                    </a:ext>
                  </a:extLst>
                </p14:cNvPr>
                <p14:cNvContentPartPr/>
                <p14:nvPr/>
              </p14:nvContentPartPr>
              <p14:xfrm>
                <a:off x="10660773" y="1157107"/>
                <a:ext cx="360" cy="360"/>
              </p14:xfrm>
            </p:contentPart>
          </mc:Choice>
          <mc:Fallback xmlns="">
            <p:pic>
              <p:nvPicPr>
                <p:cNvPr id="128" name="Freihand 127">
                  <a:extLst>
                    <a:ext uri="{FF2B5EF4-FFF2-40B4-BE49-F238E27FC236}">
                      <a16:creationId xmlns:a16="http://schemas.microsoft.com/office/drawing/2014/main" id="{3885166A-4032-40C1-A048-36B3270EC5D2}"/>
                    </a:ext>
                  </a:extLst>
                </p:cNvPr>
                <p:cNvPicPr/>
                <p:nvPr/>
              </p:nvPicPr>
              <p:blipFill>
                <a:blip r:embed="rId87"/>
                <a:stretch>
                  <a:fillRect/>
                </a:stretch>
              </p:blipFill>
              <p:spPr>
                <a:xfrm>
                  <a:off x="10656453" y="1152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9" name="Freihand 128">
                  <a:extLst>
                    <a:ext uri="{FF2B5EF4-FFF2-40B4-BE49-F238E27FC236}">
                      <a16:creationId xmlns:a16="http://schemas.microsoft.com/office/drawing/2014/main" id="{4937EE3B-2243-4FAE-8B55-EFA3A73E25DF}"/>
                    </a:ext>
                  </a:extLst>
                </p14:cNvPr>
                <p14:cNvContentPartPr/>
                <p14:nvPr/>
              </p14:nvContentPartPr>
              <p14:xfrm>
                <a:off x="9351813" y="1657507"/>
                <a:ext cx="218520" cy="272520"/>
              </p14:xfrm>
            </p:contentPart>
          </mc:Choice>
          <mc:Fallback xmlns="">
            <p:pic>
              <p:nvPicPr>
                <p:cNvPr id="129" name="Freihand 128">
                  <a:extLst>
                    <a:ext uri="{FF2B5EF4-FFF2-40B4-BE49-F238E27FC236}">
                      <a16:creationId xmlns:a16="http://schemas.microsoft.com/office/drawing/2014/main" id="{4937EE3B-2243-4FAE-8B55-EFA3A73E25DF}"/>
                    </a:ext>
                  </a:extLst>
                </p:cNvPr>
                <p:cNvPicPr/>
                <p:nvPr/>
              </p:nvPicPr>
              <p:blipFill>
                <a:blip r:embed="rId196"/>
                <a:stretch>
                  <a:fillRect/>
                </a:stretch>
              </p:blipFill>
              <p:spPr>
                <a:xfrm>
                  <a:off x="9347493" y="1653187"/>
                  <a:ext cx="2271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0" name="Freihand 129">
                  <a:extLst>
                    <a:ext uri="{FF2B5EF4-FFF2-40B4-BE49-F238E27FC236}">
                      <a16:creationId xmlns:a16="http://schemas.microsoft.com/office/drawing/2014/main" id="{AA9F1D8E-30C5-4683-9994-ECA86A2CCC90}"/>
                    </a:ext>
                  </a:extLst>
                </p14:cNvPr>
                <p14:cNvContentPartPr/>
                <p14:nvPr/>
              </p14:nvContentPartPr>
              <p14:xfrm>
                <a:off x="9626133" y="1629067"/>
                <a:ext cx="238320" cy="379440"/>
              </p14:xfrm>
            </p:contentPart>
          </mc:Choice>
          <mc:Fallback xmlns="">
            <p:pic>
              <p:nvPicPr>
                <p:cNvPr id="130" name="Freihand 129">
                  <a:extLst>
                    <a:ext uri="{FF2B5EF4-FFF2-40B4-BE49-F238E27FC236}">
                      <a16:creationId xmlns:a16="http://schemas.microsoft.com/office/drawing/2014/main" id="{AA9F1D8E-30C5-4683-9994-ECA86A2CCC90}"/>
                    </a:ext>
                  </a:extLst>
                </p:cNvPr>
                <p:cNvPicPr/>
                <p:nvPr/>
              </p:nvPicPr>
              <p:blipFill>
                <a:blip r:embed="rId198"/>
                <a:stretch>
                  <a:fillRect/>
                </a:stretch>
              </p:blipFill>
              <p:spPr>
                <a:xfrm>
                  <a:off x="9621813" y="1624747"/>
                  <a:ext cx="24696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Freihand 130">
                  <a:extLst>
                    <a:ext uri="{FF2B5EF4-FFF2-40B4-BE49-F238E27FC236}">
                      <a16:creationId xmlns:a16="http://schemas.microsoft.com/office/drawing/2014/main" id="{3245FDEE-A03D-4C7A-BEA7-8919D4DD2FB0}"/>
                    </a:ext>
                  </a:extLst>
                </p14:cNvPr>
                <p14:cNvContentPartPr/>
                <p14:nvPr/>
              </p14:nvContentPartPr>
              <p14:xfrm>
                <a:off x="10062813" y="1674067"/>
                <a:ext cx="127440" cy="117720"/>
              </p14:xfrm>
            </p:contentPart>
          </mc:Choice>
          <mc:Fallback xmlns="">
            <p:pic>
              <p:nvPicPr>
                <p:cNvPr id="131" name="Freihand 130">
                  <a:extLst>
                    <a:ext uri="{FF2B5EF4-FFF2-40B4-BE49-F238E27FC236}">
                      <a16:creationId xmlns:a16="http://schemas.microsoft.com/office/drawing/2014/main" id="{3245FDEE-A03D-4C7A-BEA7-8919D4DD2FB0}"/>
                    </a:ext>
                  </a:extLst>
                </p:cNvPr>
                <p:cNvPicPr/>
                <p:nvPr/>
              </p:nvPicPr>
              <p:blipFill>
                <a:blip r:embed="rId200"/>
                <a:stretch>
                  <a:fillRect/>
                </a:stretch>
              </p:blipFill>
              <p:spPr>
                <a:xfrm>
                  <a:off x="10058493" y="1669747"/>
                  <a:ext cx="136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6D2B276E-E06F-4D83-AC45-526B4F98487C}"/>
                    </a:ext>
                  </a:extLst>
                </p14:cNvPr>
                <p14:cNvContentPartPr/>
                <p14:nvPr/>
              </p14:nvContentPartPr>
              <p14:xfrm>
                <a:off x="10194213" y="1697467"/>
                <a:ext cx="372600" cy="64080"/>
              </p14:xfrm>
            </p:contentPart>
          </mc:Choice>
          <mc:Fallback xmlns="">
            <p:pic>
              <p:nvPicPr>
                <p:cNvPr id="132" name="Freihand 131">
                  <a:extLst>
                    <a:ext uri="{FF2B5EF4-FFF2-40B4-BE49-F238E27FC236}">
                      <a16:creationId xmlns:a16="http://schemas.microsoft.com/office/drawing/2014/main" id="{6D2B276E-E06F-4D83-AC45-526B4F98487C}"/>
                    </a:ext>
                  </a:extLst>
                </p:cNvPr>
                <p:cNvPicPr/>
                <p:nvPr/>
              </p:nvPicPr>
              <p:blipFill>
                <a:blip r:embed="rId202"/>
                <a:stretch>
                  <a:fillRect/>
                </a:stretch>
              </p:blipFill>
              <p:spPr>
                <a:xfrm>
                  <a:off x="10189893" y="1693147"/>
                  <a:ext cx="3812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3" name="Freihand 132">
                  <a:extLst>
                    <a:ext uri="{FF2B5EF4-FFF2-40B4-BE49-F238E27FC236}">
                      <a16:creationId xmlns:a16="http://schemas.microsoft.com/office/drawing/2014/main" id="{F7A89E3D-AF86-4AA6-B098-C92252DF9D7E}"/>
                    </a:ext>
                  </a:extLst>
                </p14:cNvPr>
                <p14:cNvContentPartPr/>
                <p14:nvPr/>
              </p14:nvContentPartPr>
              <p14:xfrm>
                <a:off x="10588773" y="1667947"/>
                <a:ext cx="120960" cy="222840"/>
              </p14:xfrm>
            </p:contentPart>
          </mc:Choice>
          <mc:Fallback xmlns="">
            <p:pic>
              <p:nvPicPr>
                <p:cNvPr id="133" name="Freihand 132">
                  <a:extLst>
                    <a:ext uri="{FF2B5EF4-FFF2-40B4-BE49-F238E27FC236}">
                      <a16:creationId xmlns:a16="http://schemas.microsoft.com/office/drawing/2014/main" id="{F7A89E3D-AF86-4AA6-B098-C92252DF9D7E}"/>
                    </a:ext>
                  </a:extLst>
                </p:cNvPr>
                <p:cNvPicPr/>
                <p:nvPr/>
              </p:nvPicPr>
              <p:blipFill>
                <a:blip r:embed="rId204"/>
                <a:stretch>
                  <a:fillRect/>
                </a:stretch>
              </p:blipFill>
              <p:spPr>
                <a:xfrm>
                  <a:off x="10584453" y="1663627"/>
                  <a:ext cx="1296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4" name="Freihand 133">
                  <a:extLst>
                    <a:ext uri="{FF2B5EF4-FFF2-40B4-BE49-F238E27FC236}">
                      <a16:creationId xmlns:a16="http://schemas.microsoft.com/office/drawing/2014/main" id="{2559597A-63EA-4676-8B2F-67D473362886}"/>
                    </a:ext>
                  </a:extLst>
                </p14:cNvPr>
                <p14:cNvContentPartPr/>
                <p14:nvPr/>
              </p14:nvContentPartPr>
              <p14:xfrm>
                <a:off x="10726653" y="1657147"/>
                <a:ext cx="115200" cy="79560"/>
              </p14:xfrm>
            </p:contentPart>
          </mc:Choice>
          <mc:Fallback xmlns="">
            <p:pic>
              <p:nvPicPr>
                <p:cNvPr id="134" name="Freihand 133">
                  <a:extLst>
                    <a:ext uri="{FF2B5EF4-FFF2-40B4-BE49-F238E27FC236}">
                      <a16:creationId xmlns:a16="http://schemas.microsoft.com/office/drawing/2014/main" id="{2559597A-63EA-4676-8B2F-67D473362886}"/>
                    </a:ext>
                  </a:extLst>
                </p:cNvPr>
                <p:cNvPicPr/>
                <p:nvPr/>
              </p:nvPicPr>
              <p:blipFill>
                <a:blip r:embed="rId206"/>
                <a:stretch>
                  <a:fillRect/>
                </a:stretch>
              </p:blipFill>
              <p:spPr>
                <a:xfrm>
                  <a:off x="10722333" y="1652827"/>
                  <a:ext cx="123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 name="Freihand 134">
                  <a:extLst>
                    <a:ext uri="{FF2B5EF4-FFF2-40B4-BE49-F238E27FC236}">
                      <a16:creationId xmlns:a16="http://schemas.microsoft.com/office/drawing/2014/main" id="{F149E539-0C62-452D-BCB1-CF70363AAA25}"/>
                    </a:ext>
                  </a:extLst>
                </p14:cNvPr>
                <p14:cNvContentPartPr/>
                <p14:nvPr/>
              </p14:nvContentPartPr>
              <p14:xfrm>
                <a:off x="10890453" y="1551307"/>
                <a:ext cx="115560" cy="199800"/>
              </p14:xfrm>
            </p:contentPart>
          </mc:Choice>
          <mc:Fallback xmlns="">
            <p:pic>
              <p:nvPicPr>
                <p:cNvPr id="135" name="Freihand 134">
                  <a:extLst>
                    <a:ext uri="{FF2B5EF4-FFF2-40B4-BE49-F238E27FC236}">
                      <a16:creationId xmlns:a16="http://schemas.microsoft.com/office/drawing/2014/main" id="{F149E539-0C62-452D-BCB1-CF70363AAA25}"/>
                    </a:ext>
                  </a:extLst>
                </p:cNvPr>
                <p:cNvPicPr/>
                <p:nvPr/>
              </p:nvPicPr>
              <p:blipFill>
                <a:blip r:embed="rId208"/>
                <a:stretch>
                  <a:fillRect/>
                </a:stretch>
              </p:blipFill>
              <p:spPr>
                <a:xfrm>
                  <a:off x="10886133" y="1546987"/>
                  <a:ext cx="124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6" name="Freihand 135">
                  <a:extLst>
                    <a:ext uri="{FF2B5EF4-FFF2-40B4-BE49-F238E27FC236}">
                      <a16:creationId xmlns:a16="http://schemas.microsoft.com/office/drawing/2014/main" id="{3A458E01-374F-46D9-A110-B4FAD982B34C}"/>
                    </a:ext>
                  </a:extLst>
                </p14:cNvPr>
                <p14:cNvContentPartPr/>
                <p14:nvPr/>
              </p14:nvContentPartPr>
              <p14:xfrm>
                <a:off x="11013213" y="1602787"/>
                <a:ext cx="306720" cy="129960"/>
              </p14:xfrm>
            </p:contentPart>
          </mc:Choice>
          <mc:Fallback xmlns="">
            <p:pic>
              <p:nvPicPr>
                <p:cNvPr id="136" name="Freihand 135">
                  <a:extLst>
                    <a:ext uri="{FF2B5EF4-FFF2-40B4-BE49-F238E27FC236}">
                      <a16:creationId xmlns:a16="http://schemas.microsoft.com/office/drawing/2014/main" id="{3A458E01-374F-46D9-A110-B4FAD982B34C}"/>
                    </a:ext>
                  </a:extLst>
                </p:cNvPr>
                <p:cNvPicPr/>
                <p:nvPr/>
              </p:nvPicPr>
              <p:blipFill>
                <a:blip r:embed="rId210"/>
                <a:stretch>
                  <a:fillRect/>
                </a:stretch>
              </p:blipFill>
              <p:spPr>
                <a:xfrm>
                  <a:off x="11008893" y="1598467"/>
                  <a:ext cx="315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 name="Freihand 136">
                  <a:extLst>
                    <a:ext uri="{FF2B5EF4-FFF2-40B4-BE49-F238E27FC236}">
                      <a16:creationId xmlns:a16="http://schemas.microsoft.com/office/drawing/2014/main" id="{FC1AD28C-F5EA-4E56-8272-E661C460BC08}"/>
                    </a:ext>
                  </a:extLst>
                </p14:cNvPr>
                <p14:cNvContentPartPr/>
                <p14:nvPr/>
              </p14:nvContentPartPr>
              <p14:xfrm>
                <a:off x="11155773" y="1446187"/>
                <a:ext cx="360" cy="360"/>
              </p14:xfrm>
            </p:contentPart>
          </mc:Choice>
          <mc:Fallback xmlns="">
            <p:pic>
              <p:nvPicPr>
                <p:cNvPr id="137" name="Freihand 136">
                  <a:extLst>
                    <a:ext uri="{FF2B5EF4-FFF2-40B4-BE49-F238E27FC236}">
                      <a16:creationId xmlns:a16="http://schemas.microsoft.com/office/drawing/2014/main" id="{FC1AD28C-F5EA-4E56-8272-E661C460BC08}"/>
                    </a:ext>
                  </a:extLst>
                </p:cNvPr>
                <p:cNvPicPr/>
                <p:nvPr/>
              </p:nvPicPr>
              <p:blipFill>
                <a:blip r:embed="rId87"/>
                <a:stretch>
                  <a:fillRect/>
                </a:stretch>
              </p:blipFill>
              <p:spPr>
                <a:xfrm>
                  <a:off x="11151453" y="1441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9" name="Freihand 138">
                  <a:extLst>
                    <a:ext uri="{FF2B5EF4-FFF2-40B4-BE49-F238E27FC236}">
                      <a16:creationId xmlns:a16="http://schemas.microsoft.com/office/drawing/2014/main" id="{E054F14B-A9D3-4930-929A-0D4DDC131122}"/>
                    </a:ext>
                  </a:extLst>
                </p14:cNvPr>
                <p14:cNvContentPartPr/>
                <p14:nvPr/>
              </p14:nvContentPartPr>
              <p14:xfrm>
                <a:off x="11049573" y="1465987"/>
                <a:ext cx="145080" cy="305640"/>
              </p14:xfrm>
            </p:contentPart>
          </mc:Choice>
          <mc:Fallback xmlns="">
            <p:pic>
              <p:nvPicPr>
                <p:cNvPr id="139" name="Freihand 138">
                  <a:extLst>
                    <a:ext uri="{FF2B5EF4-FFF2-40B4-BE49-F238E27FC236}">
                      <a16:creationId xmlns:a16="http://schemas.microsoft.com/office/drawing/2014/main" id="{E054F14B-A9D3-4930-929A-0D4DDC131122}"/>
                    </a:ext>
                  </a:extLst>
                </p:cNvPr>
                <p:cNvPicPr/>
                <p:nvPr/>
              </p:nvPicPr>
              <p:blipFill>
                <a:blip r:embed="rId213"/>
                <a:stretch>
                  <a:fillRect/>
                </a:stretch>
              </p:blipFill>
              <p:spPr>
                <a:xfrm>
                  <a:off x="11045253" y="1461667"/>
                  <a:ext cx="1537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0" name="Freihand 139">
                  <a:extLst>
                    <a:ext uri="{FF2B5EF4-FFF2-40B4-BE49-F238E27FC236}">
                      <a16:creationId xmlns:a16="http://schemas.microsoft.com/office/drawing/2014/main" id="{E450E7C8-40E0-4B55-B36B-E0CA34112C95}"/>
                    </a:ext>
                  </a:extLst>
                </p14:cNvPr>
                <p14:cNvContentPartPr/>
                <p14:nvPr/>
              </p14:nvContentPartPr>
              <p14:xfrm>
                <a:off x="11251173" y="1613587"/>
                <a:ext cx="16200" cy="127800"/>
              </p14:xfrm>
            </p:contentPart>
          </mc:Choice>
          <mc:Fallback xmlns="">
            <p:pic>
              <p:nvPicPr>
                <p:cNvPr id="140" name="Freihand 139">
                  <a:extLst>
                    <a:ext uri="{FF2B5EF4-FFF2-40B4-BE49-F238E27FC236}">
                      <a16:creationId xmlns:a16="http://schemas.microsoft.com/office/drawing/2014/main" id="{E450E7C8-40E0-4B55-B36B-E0CA34112C95}"/>
                    </a:ext>
                  </a:extLst>
                </p:cNvPr>
                <p:cNvPicPr/>
                <p:nvPr/>
              </p:nvPicPr>
              <p:blipFill>
                <a:blip r:embed="rId215"/>
                <a:stretch>
                  <a:fillRect/>
                </a:stretch>
              </p:blipFill>
              <p:spPr>
                <a:xfrm>
                  <a:off x="11246853" y="1609267"/>
                  <a:ext cx="24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1" name="Freihand 140">
                  <a:extLst>
                    <a:ext uri="{FF2B5EF4-FFF2-40B4-BE49-F238E27FC236}">
                      <a16:creationId xmlns:a16="http://schemas.microsoft.com/office/drawing/2014/main" id="{09AF884B-3B97-4E5C-AA82-A6BD90426509}"/>
                    </a:ext>
                  </a:extLst>
                </p14:cNvPr>
                <p14:cNvContentPartPr/>
                <p14:nvPr/>
              </p14:nvContentPartPr>
              <p14:xfrm>
                <a:off x="11249733" y="1507387"/>
                <a:ext cx="9360" cy="46800"/>
              </p14:xfrm>
            </p:contentPart>
          </mc:Choice>
          <mc:Fallback xmlns="">
            <p:pic>
              <p:nvPicPr>
                <p:cNvPr id="141" name="Freihand 140">
                  <a:extLst>
                    <a:ext uri="{FF2B5EF4-FFF2-40B4-BE49-F238E27FC236}">
                      <a16:creationId xmlns:a16="http://schemas.microsoft.com/office/drawing/2014/main" id="{09AF884B-3B97-4E5C-AA82-A6BD90426509}"/>
                    </a:ext>
                  </a:extLst>
                </p:cNvPr>
                <p:cNvPicPr/>
                <p:nvPr/>
              </p:nvPicPr>
              <p:blipFill>
                <a:blip r:embed="rId217"/>
                <a:stretch>
                  <a:fillRect/>
                </a:stretch>
              </p:blipFill>
              <p:spPr>
                <a:xfrm>
                  <a:off x="11245413" y="1503067"/>
                  <a:ext cx="180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2" name="Freihand 141">
                  <a:extLst>
                    <a:ext uri="{FF2B5EF4-FFF2-40B4-BE49-F238E27FC236}">
                      <a16:creationId xmlns:a16="http://schemas.microsoft.com/office/drawing/2014/main" id="{C03FAD13-4E27-48A0-A698-A1D29E9915D4}"/>
                    </a:ext>
                  </a:extLst>
                </p14:cNvPr>
                <p14:cNvContentPartPr/>
                <p14:nvPr/>
              </p14:nvContentPartPr>
              <p14:xfrm>
                <a:off x="11295813" y="1547707"/>
                <a:ext cx="264240" cy="171000"/>
              </p14:xfrm>
            </p:contentPart>
          </mc:Choice>
          <mc:Fallback xmlns="">
            <p:pic>
              <p:nvPicPr>
                <p:cNvPr id="142" name="Freihand 141">
                  <a:extLst>
                    <a:ext uri="{FF2B5EF4-FFF2-40B4-BE49-F238E27FC236}">
                      <a16:creationId xmlns:a16="http://schemas.microsoft.com/office/drawing/2014/main" id="{C03FAD13-4E27-48A0-A698-A1D29E9915D4}"/>
                    </a:ext>
                  </a:extLst>
                </p:cNvPr>
                <p:cNvPicPr/>
                <p:nvPr/>
              </p:nvPicPr>
              <p:blipFill>
                <a:blip r:embed="rId219"/>
                <a:stretch>
                  <a:fillRect/>
                </a:stretch>
              </p:blipFill>
              <p:spPr>
                <a:xfrm>
                  <a:off x="11291493" y="1543387"/>
                  <a:ext cx="272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3" name="Freihand 142">
                  <a:extLst>
                    <a:ext uri="{FF2B5EF4-FFF2-40B4-BE49-F238E27FC236}">
                      <a16:creationId xmlns:a16="http://schemas.microsoft.com/office/drawing/2014/main" id="{D1B05A2E-65E7-478A-A600-EF1D139106F6}"/>
                    </a:ext>
                  </a:extLst>
                </p14:cNvPr>
                <p14:cNvContentPartPr/>
                <p14:nvPr/>
              </p14:nvContentPartPr>
              <p14:xfrm>
                <a:off x="10422453" y="1990507"/>
                <a:ext cx="243000" cy="130320"/>
              </p14:xfrm>
            </p:contentPart>
          </mc:Choice>
          <mc:Fallback xmlns="">
            <p:pic>
              <p:nvPicPr>
                <p:cNvPr id="143" name="Freihand 142">
                  <a:extLst>
                    <a:ext uri="{FF2B5EF4-FFF2-40B4-BE49-F238E27FC236}">
                      <a16:creationId xmlns:a16="http://schemas.microsoft.com/office/drawing/2014/main" id="{D1B05A2E-65E7-478A-A600-EF1D139106F6}"/>
                    </a:ext>
                  </a:extLst>
                </p:cNvPr>
                <p:cNvPicPr/>
                <p:nvPr/>
              </p:nvPicPr>
              <p:blipFill>
                <a:blip r:embed="rId221"/>
                <a:stretch>
                  <a:fillRect/>
                </a:stretch>
              </p:blipFill>
              <p:spPr>
                <a:xfrm>
                  <a:off x="10418133" y="1986187"/>
                  <a:ext cx="251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4" name="Freihand 143">
                  <a:extLst>
                    <a:ext uri="{FF2B5EF4-FFF2-40B4-BE49-F238E27FC236}">
                      <a16:creationId xmlns:a16="http://schemas.microsoft.com/office/drawing/2014/main" id="{C66B4BC4-92CC-4ADE-85EB-AA26208D77DD}"/>
                    </a:ext>
                  </a:extLst>
                </p14:cNvPr>
                <p14:cNvContentPartPr/>
                <p14:nvPr/>
              </p14:nvContentPartPr>
              <p14:xfrm>
                <a:off x="10665093" y="1874947"/>
                <a:ext cx="294840" cy="215640"/>
              </p14:xfrm>
            </p:contentPart>
          </mc:Choice>
          <mc:Fallback xmlns="">
            <p:pic>
              <p:nvPicPr>
                <p:cNvPr id="144" name="Freihand 143">
                  <a:extLst>
                    <a:ext uri="{FF2B5EF4-FFF2-40B4-BE49-F238E27FC236}">
                      <a16:creationId xmlns:a16="http://schemas.microsoft.com/office/drawing/2014/main" id="{C66B4BC4-92CC-4ADE-85EB-AA26208D77DD}"/>
                    </a:ext>
                  </a:extLst>
                </p:cNvPr>
                <p:cNvPicPr/>
                <p:nvPr/>
              </p:nvPicPr>
              <p:blipFill>
                <a:blip r:embed="rId223"/>
                <a:stretch>
                  <a:fillRect/>
                </a:stretch>
              </p:blipFill>
              <p:spPr>
                <a:xfrm>
                  <a:off x="10660773" y="1870627"/>
                  <a:ext cx="303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5" name="Freihand 144">
                  <a:extLst>
                    <a:ext uri="{FF2B5EF4-FFF2-40B4-BE49-F238E27FC236}">
                      <a16:creationId xmlns:a16="http://schemas.microsoft.com/office/drawing/2014/main" id="{835B2181-CAF8-469C-B03C-95E54DC45677}"/>
                    </a:ext>
                  </a:extLst>
                </p14:cNvPr>
                <p14:cNvContentPartPr/>
                <p14:nvPr/>
              </p14:nvContentPartPr>
              <p14:xfrm>
                <a:off x="10908093" y="2048827"/>
                <a:ext cx="54000" cy="27000"/>
              </p14:xfrm>
            </p:contentPart>
          </mc:Choice>
          <mc:Fallback xmlns="">
            <p:pic>
              <p:nvPicPr>
                <p:cNvPr id="145" name="Freihand 144">
                  <a:extLst>
                    <a:ext uri="{FF2B5EF4-FFF2-40B4-BE49-F238E27FC236}">
                      <a16:creationId xmlns:a16="http://schemas.microsoft.com/office/drawing/2014/main" id="{835B2181-CAF8-469C-B03C-95E54DC45677}"/>
                    </a:ext>
                  </a:extLst>
                </p:cNvPr>
                <p:cNvPicPr/>
                <p:nvPr/>
              </p:nvPicPr>
              <p:blipFill>
                <a:blip r:embed="rId225"/>
                <a:stretch>
                  <a:fillRect/>
                </a:stretch>
              </p:blipFill>
              <p:spPr>
                <a:xfrm>
                  <a:off x="10903773" y="2044507"/>
                  <a:ext cx="626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Freihand 145">
                  <a:extLst>
                    <a:ext uri="{FF2B5EF4-FFF2-40B4-BE49-F238E27FC236}">
                      <a16:creationId xmlns:a16="http://schemas.microsoft.com/office/drawing/2014/main" id="{064274D9-CC5D-4BCD-8FDA-DEE1D3DC7C12}"/>
                    </a:ext>
                  </a:extLst>
                </p14:cNvPr>
                <p14:cNvContentPartPr/>
                <p14:nvPr/>
              </p14:nvContentPartPr>
              <p14:xfrm>
                <a:off x="10981533" y="1836427"/>
                <a:ext cx="222480" cy="252360"/>
              </p14:xfrm>
            </p:contentPart>
          </mc:Choice>
          <mc:Fallback xmlns="">
            <p:pic>
              <p:nvPicPr>
                <p:cNvPr id="146" name="Freihand 145">
                  <a:extLst>
                    <a:ext uri="{FF2B5EF4-FFF2-40B4-BE49-F238E27FC236}">
                      <a16:creationId xmlns:a16="http://schemas.microsoft.com/office/drawing/2014/main" id="{064274D9-CC5D-4BCD-8FDA-DEE1D3DC7C12}"/>
                    </a:ext>
                  </a:extLst>
                </p:cNvPr>
                <p:cNvPicPr/>
                <p:nvPr/>
              </p:nvPicPr>
              <p:blipFill>
                <a:blip r:embed="rId227"/>
                <a:stretch>
                  <a:fillRect/>
                </a:stretch>
              </p:blipFill>
              <p:spPr>
                <a:xfrm>
                  <a:off x="10977213" y="1832107"/>
                  <a:ext cx="2311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Freihand 146">
                  <a:extLst>
                    <a:ext uri="{FF2B5EF4-FFF2-40B4-BE49-F238E27FC236}">
                      <a16:creationId xmlns:a16="http://schemas.microsoft.com/office/drawing/2014/main" id="{641491EC-63F5-4366-ADA1-F41726D88039}"/>
                    </a:ext>
                  </a:extLst>
                </p14:cNvPr>
                <p14:cNvContentPartPr/>
                <p14:nvPr/>
              </p14:nvContentPartPr>
              <p14:xfrm>
                <a:off x="11197533" y="1899067"/>
                <a:ext cx="128880" cy="136080"/>
              </p14:xfrm>
            </p:contentPart>
          </mc:Choice>
          <mc:Fallback xmlns="">
            <p:pic>
              <p:nvPicPr>
                <p:cNvPr id="147" name="Freihand 146">
                  <a:extLst>
                    <a:ext uri="{FF2B5EF4-FFF2-40B4-BE49-F238E27FC236}">
                      <a16:creationId xmlns:a16="http://schemas.microsoft.com/office/drawing/2014/main" id="{641491EC-63F5-4366-ADA1-F41726D88039}"/>
                    </a:ext>
                  </a:extLst>
                </p:cNvPr>
                <p:cNvPicPr/>
                <p:nvPr/>
              </p:nvPicPr>
              <p:blipFill>
                <a:blip r:embed="rId229"/>
                <a:stretch>
                  <a:fillRect/>
                </a:stretch>
              </p:blipFill>
              <p:spPr>
                <a:xfrm>
                  <a:off x="11193213" y="1894747"/>
                  <a:ext cx="137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9" name="Freihand 148">
                  <a:extLst>
                    <a:ext uri="{FF2B5EF4-FFF2-40B4-BE49-F238E27FC236}">
                      <a16:creationId xmlns:a16="http://schemas.microsoft.com/office/drawing/2014/main" id="{29025AD2-E52C-4B82-BF0E-E622A1857A7C}"/>
                    </a:ext>
                  </a:extLst>
                </p14:cNvPr>
                <p14:cNvContentPartPr/>
                <p14:nvPr/>
              </p14:nvContentPartPr>
              <p14:xfrm>
                <a:off x="11448813" y="1785307"/>
                <a:ext cx="13320" cy="124560"/>
              </p14:xfrm>
            </p:contentPart>
          </mc:Choice>
          <mc:Fallback xmlns="">
            <p:pic>
              <p:nvPicPr>
                <p:cNvPr id="149" name="Freihand 148">
                  <a:extLst>
                    <a:ext uri="{FF2B5EF4-FFF2-40B4-BE49-F238E27FC236}">
                      <a16:creationId xmlns:a16="http://schemas.microsoft.com/office/drawing/2014/main" id="{29025AD2-E52C-4B82-BF0E-E622A1857A7C}"/>
                    </a:ext>
                  </a:extLst>
                </p:cNvPr>
                <p:cNvPicPr/>
                <p:nvPr/>
              </p:nvPicPr>
              <p:blipFill>
                <a:blip r:embed="rId231"/>
                <a:stretch>
                  <a:fillRect/>
                </a:stretch>
              </p:blipFill>
              <p:spPr>
                <a:xfrm>
                  <a:off x="11444493" y="1780987"/>
                  <a:ext cx="21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0" name="Freihand 149">
                  <a:extLst>
                    <a:ext uri="{FF2B5EF4-FFF2-40B4-BE49-F238E27FC236}">
                      <a16:creationId xmlns:a16="http://schemas.microsoft.com/office/drawing/2014/main" id="{4826A8EA-5AAC-476D-9EB3-741F7E82A2C5}"/>
                    </a:ext>
                  </a:extLst>
                </p14:cNvPr>
                <p14:cNvContentPartPr/>
                <p14:nvPr/>
              </p14:nvContentPartPr>
              <p14:xfrm>
                <a:off x="11453853" y="1997707"/>
                <a:ext cx="19800" cy="32400"/>
              </p14:xfrm>
            </p:contentPart>
          </mc:Choice>
          <mc:Fallback xmlns="">
            <p:pic>
              <p:nvPicPr>
                <p:cNvPr id="150" name="Freihand 149">
                  <a:extLst>
                    <a:ext uri="{FF2B5EF4-FFF2-40B4-BE49-F238E27FC236}">
                      <a16:creationId xmlns:a16="http://schemas.microsoft.com/office/drawing/2014/main" id="{4826A8EA-5AAC-476D-9EB3-741F7E82A2C5}"/>
                    </a:ext>
                  </a:extLst>
                </p:cNvPr>
                <p:cNvPicPr/>
                <p:nvPr/>
              </p:nvPicPr>
              <p:blipFill>
                <a:blip r:embed="rId233"/>
                <a:stretch>
                  <a:fillRect/>
                </a:stretch>
              </p:blipFill>
              <p:spPr>
                <a:xfrm>
                  <a:off x="11449533" y="1993387"/>
                  <a:ext cx="2844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4">
            <p14:nvContentPartPr>
              <p14:cNvPr id="152" name="Freihand 151">
                <a:extLst>
                  <a:ext uri="{FF2B5EF4-FFF2-40B4-BE49-F238E27FC236}">
                    <a16:creationId xmlns:a16="http://schemas.microsoft.com/office/drawing/2014/main" id="{73C10A48-A8B3-4C06-A887-B809FB3A72D5}"/>
                  </a:ext>
                </a:extLst>
              </p14:cNvPr>
              <p14:cNvContentPartPr/>
              <p14:nvPr/>
            </p14:nvContentPartPr>
            <p14:xfrm>
              <a:off x="5167893" y="3526627"/>
              <a:ext cx="2528640" cy="112680"/>
            </p14:xfrm>
          </p:contentPart>
        </mc:Choice>
        <mc:Fallback xmlns="">
          <p:pic>
            <p:nvPicPr>
              <p:cNvPr id="152" name="Freihand 151">
                <a:extLst>
                  <a:ext uri="{FF2B5EF4-FFF2-40B4-BE49-F238E27FC236}">
                    <a16:creationId xmlns:a16="http://schemas.microsoft.com/office/drawing/2014/main" id="{73C10A48-A8B3-4C06-A887-B809FB3A72D5}"/>
                  </a:ext>
                </a:extLst>
              </p:cNvPr>
              <p:cNvPicPr/>
              <p:nvPr/>
            </p:nvPicPr>
            <p:blipFill>
              <a:blip r:embed="rId235"/>
              <a:stretch>
                <a:fillRect/>
              </a:stretch>
            </p:blipFill>
            <p:spPr>
              <a:xfrm>
                <a:off x="5163573" y="3522307"/>
                <a:ext cx="2537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3" name="Freihand 152">
                <a:extLst>
                  <a:ext uri="{FF2B5EF4-FFF2-40B4-BE49-F238E27FC236}">
                    <a16:creationId xmlns:a16="http://schemas.microsoft.com/office/drawing/2014/main" id="{601B7016-01BD-475B-89C7-481A77A6CDEB}"/>
                  </a:ext>
                </a:extLst>
              </p14:cNvPr>
              <p14:cNvContentPartPr/>
              <p14:nvPr/>
            </p14:nvContentPartPr>
            <p14:xfrm>
              <a:off x="712173" y="4211347"/>
              <a:ext cx="2437200" cy="36360"/>
            </p14:xfrm>
          </p:contentPart>
        </mc:Choice>
        <mc:Fallback xmlns="">
          <p:pic>
            <p:nvPicPr>
              <p:cNvPr id="153" name="Freihand 152">
                <a:extLst>
                  <a:ext uri="{FF2B5EF4-FFF2-40B4-BE49-F238E27FC236}">
                    <a16:creationId xmlns:a16="http://schemas.microsoft.com/office/drawing/2014/main" id="{601B7016-01BD-475B-89C7-481A77A6CDEB}"/>
                  </a:ext>
                </a:extLst>
              </p:cNvPr>
              <p:cNvPicPr/>
              <p:nvPr/>
            </p:nvPicPr>
            <p:blipFill>
              <a:blip r:embed="rId237"/>
              <a:stretch>
                <a:fillRect/>
              </a:stretch>
            </p:blipFill>
            <p:spPr>
              <a:xfrm>
                <a:off x="707853" y="4207027"/>
                <a:ext cx="2445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4" name="Freihand 153">
                <a:extLst>
                  <a:ext uri="{FF2B5EF4-FFF2-40B4-BE49-F238E27FC236}">
                    <a16:creationId xmlns:a16="http://schemas.microsoft.com/office/drawing/2014/main" id="{3DD6582B-BAA5-44F3-BC01-99E090A29B88}"/>
                  </a:ext>
                </a:extLst>
              </p14:cNvPr>
              <p14:cNvContentPartPr/>
              <p14:nvPr/>
            </p14:nvContentPartPr>
            <p14:xfrm>
              <a:off x="703173" y="1318027"/>
              <a:ext cx="3040200" cy="155160"/>
            </p14:xfrm>
          </p:contentPart>
        </mc:Choice>
        <mc:Fallback xmlns="">
          <p:pic>
            <p:nvPicPr>
              <p:cNvPr id="154" name="Freihand 153">
                <a:extLst>
                  <a:ext uri="{FF2B5EF4-FFF2-40B4-BE49-F238E27FC236}">
                    <a16:creationId xmlns:a16="http://schemas.microsoft.com/office/drawing/2014/main" id="{3DD6582B-BAA5-44F3-BC01-99E090A29B88}"/>
                  </a:ext>
                </a:extLst>
              </p:cNvPr>
              <p:cNvPicPr/>
              <p:nvPr/>
            </p:nvPicPr>
            <p:blipFill>
              <a:blip r:embed="rId239"/>
              <a:stretch>
                <a:fillRect/>
              </a:stretch>
            </p:blipFill>
            <p:spPr>
              <a:xfrm>
                <a:off x="698853" y="1313707"/>
                <a:ext cx="3048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5" name="Freihand 154">
                <a:extLst>
                  <a:ext uri="{FF2B5EF4-FFF2-40B4-BE49-F238E27FC236}">
                    <a16:creationId xmlns:a16="http://schemas.microsoft.com/office/drawing/2014/main" id="{ECD71AF3-531D-4EF8-A21E-D1027D46174C}"/>
                  </a:ext>
                </a:extLst>
              </p14:cNvPr>
              <p14:cNvContentPartPr/>
              <p14:nvPr/>
            </p14:nvContentPartPr>
            <p14:xfrm>
              <a:off x="3559053" y="2817427"/>
              <a:ext cx="190440" cy="15480"/>
            </p14:xfrm>
          </p:contentPart>
        </mc:Choice>
        <mc:Fallback xmlns="">
          <p:pic>
            <p:nvPicPr>
              <p:cNvPr id="155" name="Freihand 154">
                <a:extLst>
                  <a:ext uri="{FF2B5EF4-FFF2-40B4-BE49-F238E27FC236}">
                    <a16:creationId xmlns:a16="http://schemas.microsoft.com/office/drawing/2014/main" id="{ECD71AF3-531D-4EF8-A21E-D1027D46174C}"/>
                  </a:ext>
                </a:extLst>
              </p:cNvPr>
              <p:cNvPicPr/>
              <p:nvPr/>
            </p:nvPicPr>
            <p:blipFill>
              <a:blip r:embed="rId241"/>
              <a:stretch>
                <a:fillRect/>
              </a:stretch>
            </p:blipFill>
            <p:spPr>
              <a:xfrm>
                <a:off x="3554733" y="2813107"/>
                <a:ext cx="199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6" name="Freihand 155">
                <a:extLst>
                  <a:ext uri="{FF2B5EF4-FFF2-40B4-BE49-F238E27FC236}">
                    <a16:creationId xmlns:a16="http://schemas.microsoft.com/office/drawing/2014/main" id="{660020F1-E9C9-4E83-B881-B2474FBF42B9}"/>
                  </a:ext>
                </a:extLst>
              </p14:cNvPr>
              <p14:cNvContentPartPr/>
              <p14:nvPr/>
            </p14:nvContentPartPr>
            <p14:xfrm>
              <a:off x="2742933" y="2790427"/>
              <a:ext cx="2803320" cy="135360"/>
            </p14:xfrm>
          </p:contentPart>
        </mc:Choice>
        <mc:Fallback xmlns="">
          <p:pic>
            <p:nvPicPr>
              <p:cNvPr id="156" name="Freihand 155">
                <a:extLst>
                  <a:ext uri="{FF2B5EF4-FFF2-40B4-BE49-F238E27FC236}">
                    <a16:creationId xmlns:a16="http://schemas.microsoft.com/office/drawing/2014/main" id="{660020F1-E9C9-4E83-B881-B2474FBF42B9}"/>
                  </a:ext>
                </a:extLst>
              </p:cNvPr>
              <p:cNvPicPr/>
              <p:nvPr/>
            </p:nvPicPr>
            <p:blipFill>
              <a:blip r:embed="rId243"/>
              <a:stretch>
                <a:fillRect/>
              </a:stretch>
            </p:blipFill>
            <p:spPr>
              <a:xfrm>
                <a:off x="2738613" y="2786107"/>
                <a:ext cx="2811960" cy="144000"/>
              </a:xfrm>
              <a:prstGeom prst="rect">
                <a:avLst/>
              </a:prstGeom>
            </p:spPr>
          </p:pic>
        </mc:Fallback>
      </mc:AlternateContent>
      <p:grpSp>
        <p:nvGrpSpPr>
          <p:cNvPr id="231" name="Gruppieren 230">
            <a:extLst>
              <a:ext uri="{FF2B5EF4-FFF2-40B4-BE49-F238E27FC236}">
                <a16:creationId xmlns:a16="http://schemas.microsoft.com/office/drawing/2014/main" id="{CDCC53C8-2453-435B-A04B-4D2651DCFA4E}"/>
              </a:ext>
            </a:extLst>
          </p:cNvPr>
          <p:cNvGrpSpPr/>
          <p:nvPr/>
        </p:nvGrpSpPr>
        <p:grpSpPr>
          <a:xfrm>
            <a:off x="1622613" y="5495827"/>
            <a:ext cx="6776280" cy="1263960"/>
            <a:chOff x="1622613" y="5495827"/>
            <a:chExt cx="6776280" cy="1263960"/>
          </a:xfrm>
        </p:grpSpPr>
        <mc:AlternateContent xmlns:mc="http://schemas.openxmlformats.org/markup-compatibility/2006" xmlns:p14="http://schemas.microsoft.com/office/powerpoint/2010/main">
          <mc:Choice Requires="p14">
            <p:contentPart p14:bwMode="auto" r:id="rId244">
              <p14:nvContentPartPr>
                <p14:cNvPr id="157" name="Freihand 156">
                  <a:extLst>
                    <a:ext uri="{FF2B5EF4-FFF2-40B4-BE49-F238E27FC236}">
                      <a16:creationId xmlns:a16="http://schemas.microsoft.com/office/drawing/2014/main" id="{488E0BD4-B151-446B-AF86-6085DE96DEFB}"/>
                    </a:ext>
                  </a:extLst>
                </p14:cNvPr>
                <p14:cNvContentPartPr/>
                <p14:nvPr/>
              </p14:nvContentPartPr>
              <p14:xfrm>
                <a:off x="1837173" y="5846107"/>
                <a:ext cx="430200" cy="69120"/>
              </p14:xfrm>
            </p:contentPart>
          </mc:Choice>
          <mc:Fallback xmlns="">
            <p:pic>
              <p:nvPicPr>
                <p:cNvPr id="157" name="Freihand 156">
                  <a:extLst>
                    <a:ext uri="{FF2B5EF4-FFF2-40B4-BE49-F238E27FC236}">
                      <a16:creationId xmlns:a16="http://schemas.microsoft.com/office/drawing/2014/main" id="{488E0BD4-B151-446B-AF86-6085DE96DEFB}"/>
                    </a:ext>
                  </a:extLst>
                </p:cNvPr>
                <p:cNvPicPr/>
                <p:nvPr/>
              </p:nvPicPr>
              <p:blipFill>
                <a:blip r:embed="rId245"/>
                <a:stretch>
                  <a:fillRect/>
                </a:stretch>
              </p:blipFill>
              <p:spPr>
                <a:xfrm>
                  <a:off x="1832853" y="5841787"/>
                  <a:ext cx="438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8" name="Freihand 157">
                  <a:extLst>
                    <a:ext uri="{FF2B5EF4-FFF2-40B4-BE49-F238E27FC236}">
                      <a16:creationId xmlns:a16="http://schemas.microsoft.com/office/drawing/2014/main" id="{CA127468-166A-4E74-8A55-3F5B4B373EA2}"/>
                    </a:ext>
                  </a:extLst>
                </p14:cNvPr>
                <p14:cNvContentPartPr/>
                <p14:nvPr/>
              </p14:nvContentPartPr>
              <p14:xfrm>
                <a:off x="2180253" y="5784907"/>
                <a:ext cx="229320" cy="224640"/>
              </p14:xfrm>
            </p:contentPart>
          </mc:Choice>
          <mc:Fallback xmlns="">
            <p:pic>
              <p:nvPicPr>
                <p:cNvPr id="158" name="Freihand 157">
                  <a:extLst>
                    <a:ext uri="{FF2B5EF4-FFF2-40B4-BE49-F238E27FC236}">
                      <a16:creationId xmlns:a16="http://schemas.microsoft.com/office/drawing/2014/main" id="{CA127468-166A-4E74-8A55-3F5B4B373EA2}"/>
                    </a:ext>
                  </a:extLst>
                </p:cNvPr>
                <p:cNvPicPr/>
                <p:nvPr/>
              </p:nvPicPr>
              <p:blipFill>
                <a:blip r:embed="rId247"/>
                <a:stretch>
                  <a:fillRect/>
                </a:stretch>
              </p:blipFill>
              <p:spPr>
                <a:xfrm>
                  <a:off x="2175933" y="5780587"/>
                  <a:ext cx="2379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0" name="Freihand 159">
                  <a:extLst>
                    <a:ext uri="{FF2B5EF4-FFF2-40B4-BE49-F238E27FC236}">
                      <a16:creationId xmlns:a16="http://schemas.microsoft.com/office/drawing/2014/main" id="{184F4835-C673-4346-99E5-7BF0605B0622}"/>
                    </a:ext>
                  </a:extLst>
                </p14:cNvPr>
                <p14:cNvContentPartPr/>
                <p14:nvPr/>
              </p14:nvContentPartPr>
              <p14:xfrm>
                <a:off x="2665533" y="5791387"/>
                <a:ext cx="195840" cy="180360"/>
              </p14:xfrm>
            </p:contentPart>
          </mc:Choice>
          <mc:Fallback xmlns="">
            <p:pic>
              <p:nvPicPr>
                <p:cNvPr id="160" name="Freihand 159">
                  <a:extLst>
                    <a:ext uri="{FF2B5EF4-FFF2-40B4-BE49-F238E27FC236}">
                      <a16:creationId xmlns:a16="http://schemas.microsoft.com/office/drawing/2014/main" id="{184F4835-C673-4346-99E5-7BF0605B0622}"/>
                    </a:ext>
                  </a:extLst>
                </p:cNvPr>
                <p:cNvPicPr/>
                <p:nvPr/>
              </p:nvPicPr>
              <p:blipFill>
                <a:blip r:embed="rId249"/>
                <a:stretch>
                  <a:fillRect/>
                </a:stretch>
              </p:blipFill>
              <p:spPr>
                <a:xfrm>
                  <a:off x="2661213" y="5787067"/>
                  <a:ext cx="2044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1" name="Freihand 160">
                  <a:extLst>
                    <a:ext uri="{FF2B5EF4-FFF2-40B4-BE49-F238E27FC236}">
                      <a16:creationId xmlns:a16="http://schemas.microsoft.com/office/drawing/2014/main" id="{0C04C5E6-9E2F-42E3-BABB-53D40A96E351}"/>
                    </a:ext>
                  </a:extLst>
                </p14:cNvPr>
                <p14:cNvContentPartPr/>
                <p14:nvPr/>
              </p14:nvContentPartPr>
              <p14:xfrm>
                <a:off x="2924013" y="5831347"/>
                <a:ext cx="95760" cy="100080"/>
              </p14:xfrm>
            </p:contentPart>
          </mc:Choice>
          <mc:Fallback xmlns="">
            <p:pic>
              <p:nvPicPr>
                <p:cNvPr id="161" name="Freihand 160">
                  <a:extLst>
                    <a:ext uri="{FF2B5EF4-FFF2-40B4-BE49-F238E27FC236}">
                      <a16:creationId xmlns:a16="http://schemas.microsoft.com/office/drawing/2014/main" id="{0C04C5E6-9E2F-42E3-BABB-53D40A96E351}"/>
                    </a:ext>
                  </a:extLst>
                </p:cNvPr>
                <p:cNvPicPr/>
                <p:nvPr/>
              </p:nvPicPr>
              <p:blipFill>
                <a:blip r:embed="rId251"/>
                <a:stretch>
                  <a:fillRect/>
                </a:stretch>
              </p:blipFill>
              <p:spPr>
                <a:xfrm>
                  <a:off x="2919693" y="5827027"/>
                  <a:ext cx="104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2" name="Freihand 161">
                  <a:extLst>
                    <a:ext uri="{FF2B5EF4-FFF2-40B4-BE49-F238E27FC236}">
                      <a16:creationId xmlns:a16="http://schemas.microsoft.com/office/drawing/2014/main" id="{32BB4741-78A7-4E62-BD0F-3263DB63315F}"/>
                    </a:ext>
                  </a:extLst>
                </p14:cNvPr>
                <p14:cNvContentPartPr/>
                <p14:nvPr/>
              </p14:nvContentPartPr>
              <p14:xfrm>
                <a:off x="3010053" y="5824147"/>
                <a:ext cx="236880" cy="90000"/>
              </p14:xfrm>
            </p:contentPart>
          </mc:Choice>
          <mc:Fallback xmlns="">
            <p:pic>
              <p:nvPicPr>
                <p:cNvPr id="162" name="Freihand 161">
                  <a:extLst>
                    <a:ext uri="{FF2B5EF4-FFF2-40B4-BE49-F238E27FC236}">
                      <a16:creationId xmlns:a16="http://schemas.microsoft.com/office/drawing/2014/main" id="{32BB4741-78A7-4E62-BD0F-3263DB63315F}"/>
                    </a:ext>
                  </a:extLst>
                </p:cNvPr>
                <p:cNvPicPr/>
                <p:nvPr/>
              </p:nvPicPr>
              <p:blipFill>
                <a:blip r:embed="rId253"/>
                <a:stretch>
                  <a:fillRect/>
                </a:stretch>
              </p:blipFill>
              <p:spPr>
                <a:xfrm>
                  <a:off x="3005733" y="5819827"/>
                  <a:ext cx="245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4" name="Freihand 163">
                  <a:extLst>
                    <a:ext uri="{FF2B5EF4-FFF2-40B4-BE49-F238E27FC236}">
                      <a16:creationId xmlns:a16="http://schemas.microsoft.com/office/drawing/2014/main" id="{B3ECF6CE-D2EB-4A26-9993-0210C574E952}"/>
                    </a:ext>
                  </a:extLst>
                </p14:cNvPr>
                <p14:cNvContentPartPr/>
                <p14:nvPr/>
              </p14:nvContentPartPr>
              <p14:xfrm>
                <a:off x="3174213" y="5813707"/>
                <a:ext cx="524160" cy="282240"/>
              </p14:xfrm>
            </p:contentPart>
          </mc:Choice>
          <mc:Fallback xmlns="">
            <p:pic>
              <p:nvPicPr>
                <p:cNvPr id="164" name="Freihand 163">
                  <a:extLst>
                    <a:ext uri="{FF2B5EF4-FFF2-40B4-BE49-F238E27FC236}">
                      <a16:creationId xmlns:a16="http://schemas.microsoft.com/office/drawing/2014/main" id="{B3ECF6CE-D2EB-4A26-9993-0210C574E952}"/>
                    </a:ext>
                  </a:extLst>
                </p:cNvPr>
                <p:cNvPicPr/>
                <p:nvPr/>
              </p:nvPicPr>
              <p:blipFill>
                <a:blip r:embed="rId255"/>
                <a:stretch>
                  <a:fillRect/>
                </a:stretch>
              </p:blipFill>
              <p:spPr>
                <a:xfrm>
                  <a:off x="3169893" y="5809387"/>
                  <a:ext cx="5328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5" name="Freihand 164">
                  <a:extLst>
                    <a:ext uri="{FF2B5EF4-FFF2-40B4-BE49-F238E27FC236}">
                      <a16:creationId xmlns:a16="http://schemas.microsoft.com/office/drawing/2014/main" id="{8D3F3B7F-979C-4CA5-BB65-7E2F8885E660}"/>
                    </a:ext>
                  </a:extLst>
                </p14:cNvPr>
                <p14:cNvContentPartPr/>
                <p14:nvPr/>
              </p14:nvContentPartPr>
              <p14:xfrm>
                <a:off x="3938133" y="5837467"/>
                <a:ext cx="108000" cy="88920"/>
              </p14:xfrm>
            </p:contentPart>
          </mc:Choice>
          <mc:Fallback xmlns="">
            <p:pic>
              <p:nvPicPr>
                <p:cNvPr id="165" name="Freihand 164">
                  <a:extLst>
                    <a:ext uri="{FF2B5EF4-FFF2-40B4-BE49-F238E27FC236}">
                      <a16:creationId xmlns:a16="http://schemas.microsoft.com/office/drawing/2014/main" id="{8D3F3B7F-979C-4CA5-BB65-7E2F8885E660}"/>
                    </a:ext>
                  </a:extLst>
                </p:cNvPr>
                <p:cNvPicPr/>
                <p:nvPr/>
              </p:nvPicPr>
              <p:blipFill>
                <a:blip r:embed="rId257"/>
                <a:stretch>
                  <a:fillRect/>
                </a:stretch>
              </p:blipFill>
              <p:spPr>
                <a:xfrm>
                  <a:off x="3933813" y="5833147"/>
                  <a:ext cx="116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6" name="Freihand 165">
                  <a:extLst>
                    <a:ext uri="{FF2B5EF4-FFF2-40B4-BE49-F238E27FC236}">
                      <a16:creationId xmlns:a16="http://schemas.microsoft.com/office/drawing/2014/main" id="{FD1DC806-81D0-4E56-8E2C-22EA9DCA9105}"/>
                    </a:ext>
                  </a:extLst>
                </p14:cNvPr>
                <p14:cNvContentPartPr/>
                <p14:nvPr/>
              </p14:nvContentPartPr>
              <p14:xfrm>
                <a:off x="4069173" y="5829907"/>
                <a:ext cx="130320" cy="88560"/>
              </p14:xfrm>
            </p:contentPart>
          </mc:Choice>
          <mc:Fallback xmlns="">
            <p:pic>
              <p:nvPicPr>
                <p:cNvPr id="166" name="Freihand 165">
                  <a:extLst>
                    <a:ext uri="{FF2B5EF4-FFF2-40B4-BE49-F238E27FC236}">
                      <a16:creationId xmlns:a16="http://schemas.microsoft.com/office/drawing/2014/main" id="{FD1DC806-81D0-4E56-8E2C-22EA9DCA9105}"/>
                    </a:ext>
                  </a:extLst>
                </p:cNvPr>
                <p:cNvPicPr/>
                <p:nvPr/>
              </p:nvPicPr>
              <p:blipFill>
                <a:blip r:embed="rId259"/>
                <a:stretch>
                  <a:fillRect/>
                </a:stretch>
              </p:blipFill>
              <p:spPr>
                <a:xfrm>
                  <a:off x="4064853" y="5825587"/>
                  <a:ext cx="138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7" name="Freihand 166">
                  <a:extLst>
                    <a:ext uri="{FF2B5EF4-FFF2-40B4-BE49-F238E27FC236}">
                      <a16:creationId xmlns:a16="http://schemas.microsoft.com/office/drawing/2014/main" id="{96A6D6CB-E7A8-4441-A90D-C754E182F31B}"/>
                    </a:ext>
                  </a:extLst>
                </p14:cNvPr>
                <p14:cNvContentPartPr/>
                <p14:nvPr/>
              </p14:nvContentPartPr>
              <p14:xfrm>
                <a:off x="4208493" y="5827387"/>
                <a:ext cx="85680" cy="91080"/>
              </p14:xfrm>
            </p:contentPart>
          </mc:Choice>
          <mc:Fallback xmlns="">
            <p:pic>
              <p:nvPicPr>
                <p:cNvPr id="167" name="Freihand 166">
                  <a:extLst>
                    <a:ext uri="{FF2B5EF4-FFF2-40B4-BE49-F238E27FC236}">
                      <a16:creationId xmlns:a16="http://schemas.microsoft.com/office/drawing/2014/main" id="{96A6D6CB-E7A8-4441-A90D-C754E182F31B}"/>
                    </a:ext>
                  </a:extLst>
                </p:cNvPr>
                <p:cNvPicPr/>
                <p:nvPr/>
              </p:nvPicPr>
              <p:blipFill>
                <a:blip r:embed="rId261"/>
                <a:stretch>
                  <a:fillRect/>
                </a:stretch>
              </p:blipFill>
              <p:spPr>
                <a:xfrm>
                  <a:off x="4204173" y="5823067"/>
                  <a:ext cx="94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8" name="Freihand 167">
                  <a:extLst>
                    <a:ext uri="{FF2B5EF4-FFF2-40B4-BE49-F238E27FC236}">
                      <a16:creationId xmlns:a16="http://schemas.microsoft.com/office/drawing/2014/main" id="{9725CD65-783A-4D06-843D-4FF1EC6B8B46}"/>
                    </a:ext>
                  </a:extLst>
                </p14:cNvPr>
                <p14:cNvContentPartPr/>
                <p14:nvPr/>
              </p14:nvContentPartPr>
              <p14:xfrm>
                <a:off x="4327653" y="5730907"/>
                <a:ext cx="43200" cy="182520"/>
              </p14:xfrm>
            </p:contentPart>
          </mc:Choice>
          <mc:Fallback xmlns="">
            <p:pic>
              <p:nvPicPr>
                <p:cNvPr id="168" name="Freihand 167">
                  <a:extLst>
                    <a:ext uri="{FF2B5EF4-FFF2-40B4-BE49-F238E27FC236}">
                      <a16:creationId xmlns:a16="http://schemas.microsoft.com/office/drawing/2014/main" id="{9725CD65-783A-4D06-843D-4FF1EC6B8B46}"/>
                    </a:ext>
                  </a:extLst>
                </p:cNvPr>
                <p:cNvPicPr/>
                <p:nvPr/>
              </p:nvPicPr>
              <p:blipFill>
                <a:blip r:embed="rId263"/>
                <a:stretch>
                  <a:fillRect/>
                </a:stretch>
              </p:blipFill>
              <p:spPr>
                <a:xfrm>
                  <a:off x="4323333" y="5726587"/>
                  <a:ext cx="51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9" name="Freihand 168">
                  <a:extLst>
                    <a:ext uri="{FF2B5EF4-FFF2-40B4-BE49-F238E27FC236}">
                      <a16:creationId xmlns:a16="http://schemas.microsoft.com/office/drawing/2014/main" id="{28A0D2AF-4DA3-4509-A317-38D7E1C90C4D}"/>
                    </a:ext>
                  </a:extLst>
                </p14:cNvPr>
                <p14:cNvContentPartPr/>
                <p14:nvPr/>
              </p14:nvContentPartPr>
              <p14:xfrm>
                <a:off x="4427733" y="5801827"/>
                <a:ext cx="111240" cy="113040"/>
              </p14:xfrm>
            </p:contentPart>
          </mc:Choice>
          <mc:Fallback xmlns="">
            <p:pic>
              <p:nvPicPr>
                <p:cNvPr id="169" name="Freihand 168">
                  <a:extLst>
                    <a:ext uri="{FF2B5EF4-FFF2-40B4-BE49-F238E27FC236}">
                      <a16:creationId xmlns:a16="http://schemas.microsoft.com/office/drawing/2014/main" id="{28A0D2AF-4DA3-4509-A317-38D7E1C90C4D}"/>
                    </a:ext>
                  </a:extLst>
                </p:cNvPr>
                <p:cNvPicPr/>
                <p:nvPr/>
              </p:nvPicPr>
              <p:blipFill>
                <a:blip r:embed="rId265"/>
                <a:stretch>
                  <a:fillRect/>
                </a:stretch>
              </p:blipFill>
              <p:spPr>
                <a:xfrm>
                  <a:off x="4423413" y="5797507"/>
                  <a:ext cx="119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0" name="Freihand 169">
                  <a:extLst>
                    <a:ext uri="{FF2B5EF4-FFF2-40B4-BE49-F238E27FC236}">
                      <a16:creationId xmlns:a16="http://schemas.microsoft.com/office/drawing/2014/main" id="{ACC2FDEF-5FEC-41DF-9BA9-31061DA8C54C}"/>
                    </a:ext>
                  </a:extLst>
                </p14:cNvPr>
                <p14:cNvContentPartPr/>
                <p14:nvPr/>
              </p14:nvContentPartPr>
              <p14:xfrm>
                <a:off x="4743093" y="5804707"/>
                <a:ext cx="216360" cy="77760"/>
              </p14:xfrm>
            </p:contentPart>
          </mc:Choice>
          <mc:Fallback xmlns="">
            <p:pic>
              <p:nvPicPr>
                <p:cNvPr id="170" name="Freihand 169">
                  <a:extLst>
                    <a:ext uri="{FF2B5EF4-FFF2-40B4-BE49-F238E27FC236}">
                      <a16:creationId xmlns:a16="http://schemas.microsoft.com/office/drawing/2014/main" id="{ACC2FDEF-5FEC-41DF-9BA9-31061DA8C54C}"/>
                    </a:ext>
                  </a:extLst>
                </p:cNvPr>
                <p:cNvPicPr/>
                <p:nvPr/>
              </p:nvPicPr>
              <p:blipFill>
                <a:blip r:embed="rId267"/>
                <a:stretch>
                  <a:fillRect/>
                </a:stretch>
              </p:blipFill>
              <p:spPr>
                <a:xfrm>
                  <a:off x="4738773" y="5800387"/>
                  <a:ext cx="225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1" name="Freihand 170">
                  <a:extLst>
                    <a:ext uri="{FF2B5EF4-FFF2-40B4-BE49-F238E27FC236}">
                      <a16:creationId xmlns:a16="http://schemas.microsoft.com/office/drawing/2014/main" id="{84926EA1-77D2-4FA3-AB9E-DF690B21E603}"/>
                    </a:ext>
                  </a:extLst>
                </p14:cNvPr>
                <p14:cNvContentPartPr/>
                <p14:nvPr/>
              </p14:nvContentPartPr>
              <p14:xfrm>
                <a:off x="4905813" y="5678707"/>
                <a:ext cx="6840" cy="19080"/>
              </p14:xfrm>
            </p:contentPart>
          </mc:Choice>
          <mc:Fallback xmlns="">
            <p:pic>
              <p:nvPicPr>
                <p:cNvPr id="171" name="Freihand 170">
                  <a:extLst>
                    <a:ext uri="{FF2B5EF4-FFF2-40B4-BE49-F238E27FC236}">
                      <a16:creationId xmlns:a16="http://schemas.microsoft.com/office/drawing/2014/main" id="{84926EA1-77D2-4FA3-AB9E-DF690B21E603}"/>
                    </a:ext>
                  </a:extLst>
                </p:cNvPr>
                <p:cNvPicPr/>
                <p:nvPr/>
              </p:nvPicPr>
              <p:blipFill>
                <a:blip r:embed="rId269"/>
                <a:stretch>
                  <a:fillRect/>
                </a:stretch>
              </p:blipFill>
              <p:spPr>
                <a:xfrm>
                  <a:off x="4901493" y="5674387"/>
                  <a:ext cx="15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3" name="Freihand 172">
                  <a:extLst>
                    <a:ext uri="{FF2B5EF4-FFF2-40B4-BE49-F238E27FC236}">
                      <a16:creationId xmlns:a16="http://schemas.microsoft.com/office/drawing/2014/main" id="{9E7A95A4-9612-4A6B-AF9E-7D186CE61B33}"/>
                    </a:ext>
                  </a:extLst>
                </p14:cNvPr>
                <p14:cNvContentPartPr/>
                <p14:nvPr/>
              </p14:nvContentPartPr>
              <p14:xfrm>
                <a:off x="5161413" y="5704267"/>
                <a:ext cx="247320" cy="167040"/>
              </p14:xfrm>
            </p:contentPart>
          </mc:Choice>
          <mc:Fallback xmlns="">
            <p:pic>
              <p:nvPicPr>
                <p:cNvPr id="173" name="Freihand 172">
                  <a:extLst>
                    <a:ext uri="{FF2B5EF4-FFF2-40B4-BE49-F238E27FC236}">
                      <a16:creationId xmlns:a16="http://schemas.microsoft.com/office/drawing/2014/main" id="{9E7A95A4-9612-4A6B-AF9E-7D186CE61B33}"/>
                    </a:ext>
                  </a:extLst>
                </p:cNvPr>
                <p:cNvPicPr/>
                <p:nvPr/>
              </p:nvPicPr>
              <p:blipFill>
                <a:blip r:embed="rId271"/>
                <a:stretch>
                  <a:fillRect/>
                </a:stretch>
              </p:blipFill>
              <p:spPr>
                <a:xfrm>
                  <a:off x="5157093" y="5699947"/>
                  <a:ext cx="255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4" name="Freihand 173">
                  <a:extLst>
                    <a:ext uri="{FF2B5EF4-FFF2-40B4-BE49-F238E27FC236}">
                      <a16:creationId xmlns:a16="http://schemas.microsoft.com/office/drawing/2014/main" id="{5D99E4BD-AC7A-4ADF-93A3-0755BA41FC31}"/>
                    </a:ext>
                  </a:extLst>
                </p14:cNvPr>
                <p14:cNvContentPartPr/>
                <p14:nvPr/>
              </p14:nvContentPartPr>
              <p14:xfrm>
                <a:off x="5458053" y="5649907"/>
                <a:ext cx="601920" cy="319680"/>
              </p14:xfrm>
            </p:contentPart>
          </mc:Choice>
          <mc:Fallback xmlns="">
            <p:pic>
              <p:nvPicPr>
                <p:cNvPr id="174" name="Freihand 173">
                  <a:extLst>
                    <a:ext uri="{FF2B5EF4-FFF2-40B4-BE49-F238E27FC236}">
                      <a16:creationId xmlns:a16="http://schemas.microsoft.com/office/drawing/2014/main" id="{5D99E4BD-AC7A-4ADF-93A3-0755BA41FC31}"/>
                    </a:ext>
                  </a:extLst>
                </p:cNvPr>
                <p:cNvPicPr/>
                <p:nvPr/>
              </p:nvPicPr>
              <p:blipFill>
                <a:blip r:embed="rId273"/>
                <a:stretch>
                  <a:fillRect/>
                </a:stretch>
              </p:blipFill>
              <p:spPr>
                <a:xfrm>
                  <a:off x="5453733" y="5645587"/>
                  <a:ext cx="61056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5" name="Freihand 174">
                  <a:extLst>
                    <a:ext uri="{FF2B5EF4-FFF2-40B4-BE49-F238E27FC236}">
                      <a16:creationId xmlns:a16="http://schemas.microsoft.com/office/drawing/2014/main" id="{FC0B08F8-3E5B-432D-84F6-0B15C071519A}"/>
                    </a:ext>
                  </a:extLst>
                </p14:cNvPr>
                <p14:cNvContentPartPr/>
                <p14:nvPr/>
              </p14:nvContentPartPr>
              <p14:xfrm>
                <a:off x="5500893" y="5495827"/>
                <a:ext cx="27360" cy="13680"/>
              </p14:xfrm>
            </p:contentPart>
          </mc:Choice>
          <mc:Fallback xmlns="">
            <p:pic>
              <p:nvPicPr>
                <p:cNvPr id="175" name="Freihand 174">
                  <a:extLst>
                    <a:ext uri="{FF2B5EF4-FFF2-40B4-BE49-F238E27FC236}">
                      <a16:creationId xmlns:a16="http://schemas.microsoft.com/office/drawing/2014/main" id="{FC0B08F8-3E5B-432D-84F6-0B15C071519A}"/>
                    </a:ext>
                  </a:extLst>
                </p:cNvPr>
                <p:cNvPicPr/>
                <p:nvPr/>
              </p:nvPicPr>
              <p:blipFill>
                <a:blip r:embed="rId275"/>
                <a:stretch>
                  <a:fillRect/>
                </a:stretch>
              </p:blipFill>
              <p:spPr>
                <a:xfrm>
                  <a:off x="5496573" y="5491507"/>
                  <a:ext cx="36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6" name="Freihand 175">
                  <a:extLst>
                    <a:ext uri="{FF2B5EF4-FFF2-40B4-BE49-F238E27FC236}">
                      <a16:creationId xmlns:a16="http://schemas.microsoft.com/office/drawing/2014/main" id="{812285D1-9A61-4C17-A869-96AAAD4B0C7C}"/>
                    </a:ext>
                  </a:extLst>
                </p14:cNvPr>
                <p14:cNvContentPartPr/>
                <p14:nvPr/>
              </p14:nvContentPartPr>
              <p14:xfrm>
                <a:off x="6220893" y="5738467"/>
                <a:ext cx="310320" cy="132840"/>
              </p14:xfrm>
            </p:contentPart>
          </mc:Choice>
          <mc:Fallback xmlns="">
            <p:pic>
              <p:nvPicPr>
                <p:cNvPr id="176" name="Freihand 175">
                  <a:extLst>
                    <a:ext uri="{FF2B5EF4-FFF2-40B4-BE49-F238E27FC236}">
                      <a16:creationId xmlns:a16="http://schemas.microsoft.com/office/drawing/2014/main" id="{812285D1-9A61-4C17-A869-96AAAD4B0C7C}"/>
                    </a:ext>
                  </a:extLst>
                </p:cNvPr>
                <p:cNvPicPr/>
                <p:nvPr/>
              </p:nvPicPr>
              <p:blipFill>
                <a:blip r:embed="rId277"/>
                <a:stretch>
                  <a:fillRect/>
                </a:stretch>
              </p:blipFill>
              <p:spPr>
                <a:xfrm>
                  <a:off x="6216573" y="5734147"/>
                  <a:ext cx="318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7" name="Freihand 176">
                  <a:extLst>
                    <a:ext uri="{FF2B5EF4-FFF2-40B4-BE49-F238E27FC236}">
                      <a16:creationId xmlns:a16="http://schemas.microsoft.com/office/drawing/2014/main" id="{138BCFF4-843A-4565-828F-E3B36E8090A4}"/>
                    </a:ext>
                  </a:extLst>
                </p14:cNvPr>
                <p14:cNvContentPartPr/>
                <p14:nvPr/>
              </p14:nvContentPartPr>
              <p14:xfrm>
                <a:off x="6583773" y="5644867"/>
                <a:ext cx="64440" cy="198000"/>
              </p14:xfrm>
            </p:contentPart>
          </mc:Choice>
          <mc:Fallback xmlns="">
            <p:pic>
              <p:nvPicPr>
                <p:cNvPr id="177" name="Freihand 176">
                  <a:extLst>
                    <a:ext uri="{FF2B5EF4-FFF2-40B4-BE49-F238E27FC236}">
                      <a16:creationId xmlns:a16="http://schemas.microsoft.com/office/drawing/2014/main" id="{138BCFF4-843A-4565-828F-E3B36E8090A4}"/>
                    </a:ext>
                  </a:extLst>
                </p:cNvPr>
                <p:cNvPicPr/>
                <p:nvPr/>
              </p:nvPicPr>
              <p:blipFill>
                <a:blip r:embed="rId279"/>
                <a:stretch>
                  <a:fillRect/>
                </a:stretch>
              </p:blipFill>
              <p:spPr>
                <a:xfrm>
                  <a:off x="6579453" y="5640547"/>
                  <a:ext cx="730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8" name="Freihand 177">
                  <a:extLst>
                    <a:ext uri="{FF2B5EF4-FFF2-40B4-BE49-F238E27FC236}">
                      <a16:creationId xmlns:a16="http://schemas.microsoft.com/office/drawing/2014/main" id="{78B1734C-7B19-44E6-ABAB-4FB6EBDE584B}"/>
                    </a:ext>
                  </a:extLst>
                </p14:cNvPr>
                <p14:cNvContentPartPr/>
                <p14:nvPr/>
              </p14:nvContentPartPr>
              <p14:xfrm>
                <a:off x="6530853" y="5710027"/>
                <a:ext cx="13320" cy="124200"/>
              </p14:xfrm>
            </p:contentPart>
          </mc:Choice>
          <mc:Fallback xmlns="">
            <p:pic>
              <p:nvPicPr>
                <p:cNvPr id="178" name="Freihand 177">
                  <a:extLst>
                    <a:ext uri="{FF2B5EF4-FFF2-40B4-BE49-F238E27FC236}">
                      <a16:creationId xmlns:a16="http://schemas.microsoft.com/office/drawing/2014/main" id="{78B1734C-7B19-44E6-ABAB-4FB6EBDE584B}"/>
                    </a:ext>
                  </a:extLst>
                </p:cNvPr>
                <p:cNvPicPr/>
                <p:nvPr/>
              </p:nvPicPr>
              <p:blipFill>
                <a:blip r:embed="rId281"/>
                <a:stretch>
                  <a:fillRect/>
                </a:stretch>
              </p:blipFill>
              <p:spPr>
                <a:xfrm>
                  <a:off x="6526533" y="5705707"/>
                  <a:ext cx="219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9" name="Freihand 178">
                  <a:extLst>
                    <a:ext uri="{FF2B5EF4-FFF2-40B4-BE49-F238E27FC236}">
                      <a16:creationId xmlns:a16="http://schemas.microsoft.com/office/drawing/2014/main" id="{DD525EE6-3979-47B1-9B00-15106B6E4634}"/>
                    </a:ext>
                  </a:extLst>
                </p14:cNvPr>
                <p14:cNvContentPartPr/>
                <p14:nvPr/>
              </p14:nvContentPartPr>
              <p14:xfrm>
                <a:off x="6531573" y="5626147"/>
                <a:ext cx="25560" cy="27720"/>
              </p14:xfrm>
            </p:contentPart>
          </mc:Choice>
          <mc:Fallback xmlns="">
            <p:pic>
              <p:nvPicPr>
                <p:cNvPr id="179" name="Freihand 178">
                  <a:extLst>
                    <a:ext uri="{FF2B5EF4-FFF2-40B4-BE49-F238E27FC236}">
                      <a16:creationId xmlns:a16="http://schemas.microsoft.com/office/drawing/2014/main" id="{DD525EE6-3979-47B1-9B00-15106B6E4634}"/>
                    </a:ext>
                  </a:extLst>
                </p:cNvPr>
                <p:cNvPicPr/>
                <p:nvPr/>
              </p:nvPicPr>
              <p:blipFill>
                <a:blip r:embed="rId283"/>
                <a:stretch>
                  <a:fillRect/>
                </a:stretch>
              </p:blipFill>
              <p:spPr>
                <a:xfrm>
                  <a:off x="6527253" y="5621827"/>
                  <a:ext cx="34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0" name="Freihand 179">
                  <a:extLst>
                    <a:ext uri="{FF2B5EF4-FFF2-40B4-BE49-F238E27FC236}">
                      <a16:creationId xmlns:a16="http://schemas.microsoft.com/office/drawing/2014/main" id="{0C48DB41-88BD-4300-B9E5-853EF288DC63}"/>
                    </a:ext>
                  </a:extLst>
                </p14:cNvPr>
                <p14:cNvContentPartPr/>
                <p14:nvPr/>
              </p14:nvContentPartPr>
              <p14:xfrm>
                <a:off x="6653253" y="5739547"/>
                <a:ext cx="156240" cy="112680"/>
              </p14:xfrm>
            </p:contentPart>
          </mc:Choice>
          <mc:Fallback xmlns="">
            <p:pic>
              <p:nvPicPr>
                <p:cNvPr id="180" name="Freihand 179">
                  <a:extLst>
                    <a:ext uri="{FF2B5EF4-FFF2-40B4-BE49-F238E27FC236}">
                      <a16:creationId xmlns:a16="http://schemas.microsoft.com/office/drawing/2014/main" id="{0C48DB41-88BD-4300-B9E5-853EF288DC63}"/>
                    </a:ext>
                  </a:extLst>
                </p:cNvPr>
                <p:cNvPicPr/>
                <p:nvPr/>
              </p:nvPicPr>
              <p:blipFill>
                <a:blip r:embed="rId285"/>
                <a:stretch>
                  <a:fillRect/>
                </a:stretch>
              </p:blipFill>
              <p:spPr>
                <a:xfrm>
                  <a:off x="6648933" y="5735227"/>
                  <a:ext cx="164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1" name="Freihand 180">
                  <a:extLst>
                    <a:ext uri="{FF2B5EF4-FFF2-40B4-BE49-F238E27FC236}">
                      <a16:creationId xmlns:a16="http://schemas.microsoft.com/office/drawing/2014/main" id="{73A907B7-3565-4D68-956D-E9E2F12E67FF}"/>
                    </a:ext>
                  </a:extLst>
                </p14:cNvPr>
                <p14:cNvContentPartPr/>
                <p14:nvPr/>
              </p14:nvContentPartPr>
              <p14:xfrm>
                <a:off x="6931893" y="5507707"/>
                <a:ext cx="182160" cy="256680"/>
              </p14:xfrm>
            </p:contentPart>
          </mc:Choice>
          <mc:Fallback xmlns="">
            <p:pic>
              <p:nvPicPr>
                <p:cNvPr id="181" name="Freihand 180">
                  <a:extLst>
                    <a:ext uri="{FF2B5EF4-FFF2-40B4-BE49-F238E27FC236}">
                      <a16:creationId xmlns:a16="http://schemas.microsoft.com/office/drawing/2014/main" id="{73A907B7-3565-4D68-956D-E9E2F12E67FF}"/>
                    </a:ext>
                  </a:extLst>
                </p:cNvPr>
                <p:cNvPicPr/>
                <p:nvPr/>
              </p:nvPicPr>
              <p:blipFill>
                <a:blip r:embed="rId287"/>
                <a:stretch>
                  <a:fillRect/>
                </a:stretch>
              </p:blipFill>
              <p:spPr>
                <a:xfrm>
                  <a:off x="6927573" y="5503387"/>
                  <a:ext cx="1908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2" name="Freihand 181">
                  <a:extLst>
                    <a:ext uri="{FF2B5EF4-FFF2-40B4-BE49-F238E27FC236}">
                      <a16:creationId xmlns:a16="http://schemas.microsoft.com/office/drawing/2014/main" id="{F84DB5AB-8283-45B3-B9B4-566E6904C682}"/>
                    </a:ext>
                  </a:extLst>
                </p14:cNvPr>
                <p14:cNvContentPartPr/>
                <p14:nvPr/>
              </p14:nvContentPartPr>
              <p14:xfrm>
                <a:off x="6985533" y="5888227"/>
                <a:ext cx="25200" cy="5400"/>
              </p14:xfrm>
            </p:contentPart>
          </mc:Choice>
          <mc:Fallback xmlns="">
            <p:pic>
              <p:nvPicPr>
                <p:cNvPr id="182" name="Freihand 181">
                  <a:extLst>
                    <a:ext uri="{FF2B5EF4-FFF2-40B4-BE49-F238E27FC236}">
                      <a16:creationId xmlns:a16="http://schemas.microsoft.com/office/drawing/2014/main" id="{F84DB5AB-8283-45B3-B9B4-566E6904C682}"/>
                    </a:ext>
                  </a:extLst>
                </p:cNvPr>
                <p:cNvPicPr/>
                <p:nvPr/>
              </p:nvPicPr>
              <p:blipFill>
                <a:blip r:embed="rId289"/>
                <a:stretch>
                  <a:fillRect/>
                </a:stretch>
              </p:blipFill>
              <p:spPr>
                <a:xfrm>
                  <a:off x="6981213" y="5883907"/>
                  <a:ext cx="33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3" name="Freihand 182">
                  <a:extLst>
                    <a:ext uri="{FF2B5EF4-FFF2-40B4-BE49-F238E27FC236}">
                      <a16:creationId xmlns:a16="http://schemas.microsoft.com/office/drawing/2014/main" id="{5C7D23BF-8A88-437E-985C-07370D4B5E74}"/>
                    </a:ext>
                  </a:extLst>
                </p14:cNvPr>
                <p14:cNvContentPartPr/>
                <p14:nvPr/>
              </p14:nvContentPartPr>
              <p14:xfrm>
                <a:off x="6905253" y="5692387"/>
                <a:ext cx="120240" cy="214920"/>
              </p14:xfrm>
            </p:contentPart>
          </mc:Choice>
          <mc:Fallback xmlns="">
            <p:pic>
              <p:nvPicPr>
                <p:cNvPr id="183" name="Freihand 182">
                  <a:extLst>
                    <a:ext uri="{FF2B5EF4-FFF2-40B4-BE49-F238E27FC236}">
                      <a16:creationId xmlns:a16="http://schemas.microsoft.com/office/drawing/2014/main" id="{5C7D23BF-8A88-437E-985C-07370D4B5E74}"/>
                    </a:ext>
                  </a:extLst>
                </p:cNvPr>
                <p:cNvPicPr/>
                <p:nvPr/>
              </p:nvPicPr>
              <p:blipFill>
                <a:blip r:embed="rId291"/>
                <a:stretch>
                  <a:fillRect/>
                </a:stretch>
              </p:blipFill>
              <p:spPr>
                <a:xfrm>
                  <a:off x="6900933" y="5688067"/>
                  <a:ext cx="1288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4" name="Freihand 183">
                  <a:extLst>
                    <a:ext uri="{FF2B5EF4-FFF2-40B4-BE49-F238E27FC236}">
                      <a16:creationId xmlns:a16="http://schemas.microsoft.com/office/drawing/2014/main" id="{26DF1A09-EFE5-4925-A8D8-7F1BFFD56A2F}"/>
                    </a:ext>
                  </a:extLst>
                </p14:cNvPr>
                <p14:cNvContentPartPr/>
                <p14:nvPr/>
              </p14:nvContentPartPr>
              <p14:xfrm>
                <a:off x="7154733" y="5530747"/>
                <a:ext cx="191520" cy="236160"/>
              </p14:xfrm>
            </p:contentPart>
          </mc:Choice>
          <mc:Fallback xmlns="">
            <p:pic>
              <p:nvPicPr>
                <p:cNvPr id="184" name="Freihand 183">
                  <a:extLst>
                    <a:ext uri="{FF2B5EF4-FFF2-40B4-BE49-F238E27FC236}">
                      <a16:creationId xmlns:a16="http://schemas.microsoft.com/office/drawing/2014/main" id="{26DF1A09-EFE5-4925-A8D8-7F1BFFD56A2F}"/>
                    </a:ext>
                  </a:extLst>
                </p:cNvPr>
                <p:cNvPicPr/>
                <p:nvPr/>
              </p:nvPicPr>
              <p:blipFill>
                <a:blip r:embed="rId293"/>
                <a:stretch>
                  <a:fillRect/>
                </a:stretch>
              </p:blipFill>
              <p:spPr>
                <a:xfrm>
                  <a:off x="7150413" y="5526427"/>
                  <a:ext cx="2001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5" name="Freihand 184">
                  <a:extLst>
                    <a:ext uri="{FF2B5EF4-FFF2-40B4-BE49-F238E27FC236}">
                      <a16:creationId xmlns:a16="http://schemas.microsoft.com/office/drawing/2014/main" id="{CC5D5CDD-36BB-4CCF-8906-73B8048CA656}"/>
                    </a:ext>
                  </a:extLst>
                </p14:cNvPr>
                <p14:cNvContentPartPr/>
                <p14:nvPr/>
              </p14:nvContentPartPr>
              <p14:xfrm>
                <a:off x="7134213" y="5746027"/>
                <a:ext cx="201240" cy="124920"/>
              </p14:xfrm>
            </p:contentPart>
          </mc:Choice>
          <mc:Fallback xmlns="">
            <p:pic>
              <p:nvPicPr>
                <p:cNvPr id="185" name="Freihand 184">
                  <a:extLst>
                    <a:ext uri="{FF2B5EF4-FFF2-40B4-BE49-F238E27FC236}">
                      <a16:creationId xmlns:a16="http://schemas.microsoft.com/office/drawing/2014/main" id="{CC5D5CDD-36BB-4CCF-8906-73B8048CA656}"/>
                    </a:ext>
                  </a:extLst>
                </p:cNvPr>
                <p:cNvPicPr/>
                <p:nvPr/>
              </p:nvPicPr>
              <p:blipFill>
                <a:blip r:embed="rId295"/>
                <a:stretch>
                  <a:fillRect/>
                </a:stretch>
              </p:blipFill>
              <p:spPr>
                <a:xfrm>
                  <a:off x="7129893" y="5741707"/>
                  <a:ext cx="209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6" name="Freihand 185">
                  <a:extLst>
                    <a:ext uri="{FF2B5EF4-FFF2-40B4-BE49-F238E27FC236}">
                      <a16:creationId xmlns:a16="http://schemas.microsoft.com/office/drawing/2014/main" id="{1A99523F-8A5F-4D7D-AF18-561424E30035}"/>
                    </a:ext>
                  </a:extLst>
                </p14:cNvPr>
                <p14:cNvContentPartPr/>
                <p14:nvPr/>
              </p14:nvContentPartPr>
              <p14:xfrm>
                <a:off x="7449213" y="5558107"/>
                <a:ext cx="186120" cy="228600"/>
              </p14:xfrm>
            </p:contentPart>
          </mc:Choice>
          <mc:Fallback xmlns="">
            <p:pic>
              <p:nvPicPr>
                <p:cNvPr id="186" name="Freihand 185">
                  <a:extLst>
                    <a:ext uri="{FF2B5EF4-FFF2-40B4-BE49-F238E27FC236}">
                      <a16:creationId xmlns:a16="http://schemas.microsoft.com/office/drawing/2014/main" id="{1A99523F-8A5F-4D7D-AF18-561424E30035}"/>
                    </a:ext>
                  </a:extLst>
                </p:cNvPr>
                <p:cNvPicPr/>
                <p:nvPr/>
              </p:nvPicPr>
              <p:blipFill>
                <a:blip r:embed="rId297"/>
                <a:stretch>
                  <a:fillRect/>
                </a:stretch>
              </p:blipFill>
              <p:spPr>
                <a:xfrm>
                  <a:off x="7444893" y="5553787"/>
                  <a:ext cx="1947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7" name="Freihand 186">
                  <a:extLst>
                    <a:ext uri="{FF2B5EF4-FFF2-40B4-BE49-F238E27FC236}">
                      <a16:creationId xmlns:a16="http://schemas.microsoft.com/office/drawing/2014/main" id="{54E7BEFE-09DD-4C73-AAB6-095FC6A31C65}"/>
                    </a:ext>
                  </a:extLst>
                </p14:cNvPr>
                <p14:cNvContentPartPr/>
                <p14:nvPr/>
              </p14:nvContentPartPr>
              <p14:xfrm>
                <a:off x="7417533" y="5846467"/>
                <a:ext cx="206280" cy="101160"/>
              </p14:xfrm>
            </p:contentPart>
          </mc:Choice>
          <mc:Fallback xmlns="">
            <p:pic>
              <p:nvPicPr>
                <p:cNvPr id="187" name="Freihand 186">
                  <a:extLst>
                    <a:ext uri="{FF2B5EF4-FFF2-40B4-BE49-F238E27FC236}">
                      <a16:creationId xmlns:a16="http://schemas.microsoft.com/office/drawing/2014/main" id="{54E7BEFE-09DD-4C73-AAB6-095FC6A31C65}"/>
                    </a:ext>
                  </a:extLst>
                </p:cNvPr>
                <p:cNvPicPr/>
                <p:nvPr/>
              </p:nvPicPr>
              <p:blipFill>
                <a:blip r:embed="rId299"/>
                <a:stretch>
                  <a:fillRect/>
                </a:stretch>
              </p:blipFill>
              <p:spPr>
                <a:xfrm>
                  <a:off x="7413213" y="5842147"/>
                  <a:ext cx="214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9" name="Freihand 188">
                  <a:extLst>
                    <a:ext uri="{FF2B5EF4-FFF2-40B4-BE49-F238E27FC236}">
                      <a16:creationId xmlns:a16="http://schemas.microsoft.com/office/drawing/2014/main" id="{40E93D14-586F-41B6-B841-95D29C975BA4}"/>
                    </a:ext>
                  </a:extLst>
                </p14:cNvPr>
                <p14:cNvContentPartPr/>
                <p14:nvPr/>
              </p14:nvContentPartPr>
              <p14:xfrm>
                <a:off x="1622613" y="6094147"/>
                <a:ext cx="210240" cy="253800"/>
              </p14:xfrm>
            </p:contentPart>
          </mc:Choice>
          <mc:Fallback xmlns="">
            <p:pic>
              <p:nvPicPr>
                <p:cNvPr id="189" name="Freihand 188">
                  <a:extLst>
                    <a:ext uri="{FF2B5EF4-FFF2-40B4-BE49-F238E27FC236}">
                      <a16:creationId xmlns:a16="http://schemas.microsoft.com/office/drawing/2014/main" id="{40E93D14-586F-41B6-B841-95D29C975BA4}"/>
                    </a:ext>
                  </a:extLst>
                </p:cNvPr>
                <p:cNvPicPr/>
                <p:nvPr/>
              </p:nvPicPr>
              <p:blipFill>
                <a:blip r:embed="rId301"/>
                <a:stretch>
                  <a:fillRect/>
                </a:stretch>
              </p:blipFill>
              <p:spPr>
                <a:xfrm>
                  <a:off x="1618293" y="6089827"/>
                  <a:ext cx="2188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0" name="Freihand 189">
                  <a:extLst>
                    <a:ext uri="{FF2B5EF4-FFF2-40B4-BE49-F238E27FC236}">
                      <a16:creationId xmlns:a16="http://schemas.microsoft.com/office/drawing/2014/main" id="{AB4323E4-FEA8-4D16-AB26-136187AB5D98}"/>
                    </a:ext>
                  </a:extLst>
                </p14:cNvPr>
                <p14:cNvContentPartPr/>
                <p14:nvPr/>
              </p14:nvContentPartPr>
              <p14:xfrm>
                <a:off x="1866333" y="6190627"/>
                <a:ext cx="162360" cy="136440"/>
              </p14:xfrm>
            </p:contentPart>
          </mc:Choice>
          <mc:Fallback xmlns="">
            <p:pic>
              <p:nvPicPr>
                <p:cNvPr id="190" name="Freihand 189">
                  <a:extLst>
                    <a:ext uri="{FF2B5EF4-FFF2-40B4-BE49-F238E27FC236}">
                      <a16:creationId xmlns:a16="http://schemas.microsoft.com/office/drawing/2014/main" id="{AB4323E4-FEA8-4D16-AB26-136187AB5D98}"/>
                    </a:ext>
                  </a:extLst>
                </p:cNvPr>
                <p:cNvPicPr/>
                <p:nvPr/>
              </p:nvPicPr>
              <p:blipFill>
                <a:blip r:embed="rId303"/>
                <a:stretch>
                  <a:fillRect/>
                </a:stretch>
              </p:blipFill>
              <p:spPr>
                <a:xfrm>
                  <a:off x="1862013" y="6186307"/>
                  <a:ext cx="171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1" name="Freihand 190">
                  <a:extLst>
                    <a:ext uri="{FF2B5EF4-FFF2-40B4-BE49-F238E27FC236}">
                      <a16:creationId xmlns:a16="http://schemas.microsoft.com/office/drawing/2014/main" id="{7DAE504D-48E6-460D-A697-A81103BFBEC6}"/>
                    </a:ext>
                  </a:extLst>
                </p14:cNvPr>
                <p14:cNvContentPartPr/>
                <p14:nvPr/>
              </p14:nvContentPartPr>
              <p14:xfrm>
                <a:off x="2016453" y="6212227"/>
                <a:ext cx="131400" cy="117000"/>
              </p14:xfrm>
            </p:contentPart>
          </mc:Choice>
          <mc:Fallback xmlns="">
            <p:pic>
              <p:nvPicPr>
                <p:cNvPr id="191" name="Freihand 190">
                  <a:extLst>
                    <a:ext uri="{FF2B5EF4-FFF2-40B4-BE49-F238E27FC236}">
                      <a16:creationId xmlns:a16="http://schemas.microsoft.com/office/drawing/2014/main" id="{7DAE504D-48E6-460D-A697-A81103BFBEC6}"/>
                    </a:ext>
                  </a:extLst>
                </p:cNvPr>
                <p:cNvPicPr/>
                <p:nvPr/>
              </p:nvPicPr>
              <p:blipFill>
                <a:blip r:embed="rId305"/>
                <a:stretch>
                  <a:fillRect/>
                </a:stretch>
              </p:blipFill>
              <p:spPr>
                <a:xfrm>
                  <a:off x="2012133" y="6207907"/>
                  <a:ext cx="140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2" name="Freihand 191">
                  <a:extLst>
                    <a:ext uri="{FF2B5EF4-FFF2-40B4-BE49-F238E27FC236}">
                      <a16:creationId xmlns:a16="http://schemas.microsoft.com/office/drawing/2014/main" id="{AE726CEF-BB29-4918-9863-15E38C445508}"/>
                    </a:ext>
                  </a:extLst>
                </p14:cNvPr>
                <p14:cNvContentPartPr/>
                <p14:nvPr/>
              </p14:nvContentPartPr>
              <p14:xfrm>
                <a:off x="2191053" y="6120067"/>
                <a:ext cx="231120" cy="185760"/>
              </p14:xfrm>
            </p:contentPart>
          </mc:Choice>
          <mc:Fallback xmlns="">
            <p:pic>
              <p:nvPicPr>
                <p:cNvPr id="192" name="Freihand 191">
                  <a:extLst>
                    <a:ext uri="{FF2B5EF4-FFF2-40B4-BE49-F238E27FC236}">
                      <a16:creationId xmlns:a16="http://schemas.microsoft.com/office/drawing/2014/main" id="{AE726CEF-BB29-4918-9863-15E38C445508}"/>
                    </a:ext>
                  </a:extLst>
                </p:cNvPr>
                <p:cNvPicPr/>
                <p:nvPr/>
              </p:nvPicPr>
              <p:blipFill>
                <a:blip r:embed="rId307"/>
                <a:stretch>
                  <a:fillRect/>
                </a:stretch>
              </p:blipFill>
              <p:spPr>
                <a:xfrm>
                  <a:off x="2186733" y="6115747"/>
                  <a:ext cx="239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3" name="Freihand 192">
                  <a:extLst>
                    <a:ext uri="{FF2B5EF4-FFF2-40B4-BE49-F238E27FC236}">
                      <a16:creationId xmlns:a16="http://schemas.microsoft.com/office/drawing/2014/main" id="{3A00B355-5A57-4701-A374-7C0C6948D5A7}"/>
                    </a:ext>
                  </a:extLst>
                </p14:cNvPr>
                <p14:cNvContentPartPr/>
                <p14:nvPr/>
              </p14:nvContentPartPr>
              <p14:xfrm>
                <a:off x="2620533" y="6082627"/>
                <a:ext cx="313920" cy="248040"/>
              </p14:xfrm>
            </p:contentPart>
          </mc:Choice>
          <mc:Fallback xmlns="">
            <p:pic>
              <p:nvPicPr>
                <p:cNvPr id="193" name="Freihand 192">
                  <a:extLst>
                    <a:ext uri="{FF2B5EF4-FFF2-40B4-BE49-F238E27FC236}">
                      <a16:creationId xmlns:a16="http://schemas.microsoft.com/office/drawing/2014/main" id="{3A00B355-5A57-4701-A374-7C0C6948D5A7}"/>
                    </a:ext>
                  </a:extLst>
                </p:cNvPr>
                <p:cNvPicPr/>
                <p:nvPr/>
              </p:nvPicPr>
              <p:blipFill>
                <a:blip r:embed="rId309"/>
                <a:stretch>
                  <a:fillRect/>
                </a:stretch>
              </p:blipFill>
              <p:spPr>
                <a:xfrm>
                  <a:off x="2616213" y="6078307"/>
                  <a:ext cx="322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4" name="Freihand 193">
                  <a:extLst>
                    <a:ext uri="{FF2B5EF4-FFF2-40B4-BE49-F238E27FC236}">
                      <a16:creationId xmlns:a16="http://schemas.microsoft.com/office/drawing/2014/main" id="{9790EC5E-FDB3-4733-B67A-60EDE0F123A4}"/>
                    </a:ext>
                  </a:extLst>
                </p14:cNvPr>
                <p14:cNvContentPartPr/>
                <p14:nvPr/>
              </p14:nvContentPartPr>
              <p14:xfrm>
                <a:off x="2784693" y="6179467"/>
                <a:ext cx="180720" cy="29520"/>
              </p14:xfrm>
            </p:contentPart>
          </mc:Choice>
          <mc:Fallback xmlns="">
            <p:pic>
              <p:nvPicPr>
                <p:cNvPr id="194" name="Freihand 193">
                  <a:extLst>
                    <a:ext uri="{FF2B5EF4-FFF2-40B4-BE49-F238E27FC236}">
                      <a16:creationId xmlns:a16="http://schemas.microsoft.com/office/drawing/2014/main" id="{9790EC5E-FDB3-4733-B67A-60EDE0F123A4}"/>
                    </a:ext>
                  </a:extLst>
                </p:cNvPr>
                <p:cNvPicPr/>
                <p:nvPr/>
              </p:nvPicPr>
              <p:blipFill>
                <a:blip r:embed="rId311"/>
                <a:stretch>
                  <a:fillRect/>
                </a:stretch>
              </p:blipFill>
              <p:spPr>
                <a:xfrm>
                  <a:off x="2780373" y="6175147"/>
                  <a:ext cx="189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5" name="Freihand 194">
                  <a:extLst>
                    <a:ext uri="{FF2B5EF4-FFF2-40B4-BE49-F238E27FC236}">
                      <a16:creationId xmlns:a16="http://schemas.microsoft.com/office/drawing/2014/main" id="{13B4ED59-76E9-4C1F-893A-4A608E5C3F3D}"/>
                    </a:ext>
                  </a:extLst>
                </p14:cNvPr>
                <p14:cNvContentPartPr/>
                <p14:nvPr/>
              </p14:nvContentPartPr>
              <p14:xfrm>
                <a:off x="3156933" y="6127267"/>
                <a:ext cx="114840" cy="212400"/>
              </p14:xfrm>
            </p:contentPart>
          </mc:Choice>
          <mc:Fallback xmlns="">
            <p:pic>
              <p:nvPicPr>
                <p:cNvPr id="195" name="Freihand 194">
                  <a:extLst>
                    <a:ext uri="{FF2B5EF4-FFF2-40B4-BE49-F238E27FC236}">
                      <a16:creationId xmlns:a16="http://schemas.microsoft.com/office/drawing/2014/main" id="{13B4ED59-76E9-4C1F-893A-4A608E5C3F3D}"/>
                    </a:ext>
                  </a:extLst>
                </p:cNvPr>
                <p:cNvPicPr/>
                <p:nvPr/>
              </p:nvPicPr>
              <p:blipFill>
                <a:blip r:embed="rId313"/>
                <a:stretch>
                  <a:fillRect/>
                </a:stretch>
              </p:blipFill>
              <p:spPr>
                <a:xfrm>
                  <a:off x="3152613" y="6122947"/>
                  <a:ext cx="123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6" name="Freihand 195">
                  <a:extLst>
                    <a:ext uri="{FF2B5EF4-FFF2-40B4-BE49-F238E27FC236}">
                      <a16:creationId xmlns:a16="http://schemas.microsoft.com/office/drawing/2014/main" id="{FCE479FA-3166-418D-9C68-4E546A9A1C2E}"/>
                    </a:ext>
                  </a:extLst>
                </p14:cNvPr>
                <p14:cNvContentPartPr/>
                <p14:nvPr/>
              </p14:nvContentPartPr>
              <p14:xfrm>
                <a:off x="3238293" y="6185587"/>
                <a:ext cx="153720" cy="142200"/>
              </p14:xfrm>
            </p:contentPart>
          </mc:Choice>
          <mc:Fallback xmlns="">
            <p:pic>
              <p:nvPicPr>
                <p:cNvPr id="196" name="Freihand 195">
                  <a:extLst>
                    <a:ext uri="{FF2B5EF4-FFF2-40B4-BE49-F238E27FC236}">
                      <a16:creationId xmlns:a16="http://schemas.microsoft.com/office/drawing/2014/main" id="{FCE479FA-3166-418D-9C68-4E546A9A1C2E}"/>
                    </a:ext>
                  </a:extLst>
                </p:cNvPr>
                <p:cNvPicPr/>
                <p:nvPr/>
              </p:nvPicPr>
              <p:blipFill>
                <a:blip r:embed="rId315"/>
                <a:stretch>
                  <a:fillRect/>
                </a:stretch>
              </p:blipFill>
              <p:spPr>
                <a:xfrm>
                  <a:off x="3233973" y="6181267"/>
                  <a:ext cx="162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7" name="Freihand 196">
                  <a:extLst>
                    <a:ext uri="{FF2B5EF4-FFF2-40B4-BE49-F238E27FC236}">
                      <a16:creationId xmlns:a16="http://schemas.microsoft.com/office/drawing/2014/main" id="{D2F97D58-D560-4236-8B83-2AA83D0AE0F4}"/>
                    </a:ext>
                  </a:extLst>
                </p14:cNvPr>
                <p14:cNvContentPartPr/>
                <p14:nvPr/>
              </p14:nvContentPartPr>
              <p14:xfrm>
                <a:off x="3605853" y="6212947"/>
                <a:ext cx="260280" cy="97920"/>
              </p14:xfrm>
            </p:contentPart>
          </mc:Choice>
          <mc:Fallback xmlns="">
            <p:pic>
              <p:nvPicPr>
                <p:cNvPr id="197" name="Freihand 196">
                  <a:extLst>
                    <a:ext uri="{FF2B5EF4-FFF2-40B4-BE49-F238E27FC236}">
                      <a16:creationId xmlns:a16="http://schemas.microsoft.com/office/drawing/2014/main" id="{D2F97D58-D560-4236-8B83-2AA83D0AE0F4}"/>
                    </a:ext>
                  </a:extLst>
                </p:cNvPr>
                <p:cNvPicPr/>
                <p:nvPr/>
              </p:nvPicPr>
              <p:blipFill>
                <a:blip r:embed="rId317"/>
                <a:stretch>
                  <a:fillRect/>
                </a:stretch>
              </p:blipFill>
              <p:spPr>
                <a:xfrm>
                  <a:off x="3601533" y="6208627"/>
                  <a:ext cx="268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9" name="Freihand 198">
                  <a:extLst>
                    <a:ext uri="{FF2B5EF4-FFF2-40B4-BE49-F238E27FC236}">
                      <a16:creationId xmlns:a16="http://schemas.microsoft.com/office/drawing/2014/main" id="{8A7E4048-DADC-4BE7-8517-252F774794F4}"/>
                    </a:ext>
                  </a:extLst>
                </p14:cNvPr>
                <p14:cNvContentPartPr/>
                <p14:nvPr/>
              </p14:nvContentPartPr>
              <p14:xfrm>
                <a:off x="3932733" y="6203947"/>
                <a:ext cx="168840" cy="102240"/>
              </p14:xfrm>
            </p:contentPart>
          </mc:Choice>
          <mc:Fallback xmlns="">
            <p:pic>
              <p:nvPicPr>
                <p:cNvPr id="199" name="Freihand 198">
                  <a:extLst>
                    <a:ext uri="{FF2B5EF4-FFF2-40B4-BE49-F238E27FC236}">
                      <a16:creationId xmlns:a16="http://schemas.microsoft.com/office/drawing/2014/main" id="{8A7E4048-DADC-4BE7-8517-252F774794F4}"/>
                    </a:ext>
                  </a:extLst>
                </p:cNvPr>
                <p:cNvPicPr/>
                <p:nvPr/>
              </p:nvPicPr>
              <p:blipFill>
                <a:blip r:embed="rId319"/>
                <a:stretch>
                  <a:fillRect/>
                </a:stretch>
              </p:blipFill>
              <p:spPr>
                <a:xfrm>
                  <a:off x="3928413" y="6199627"/>
                  <a:ext cx="177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0" name="Freihand 199">
                  <a:extLst>
                    <a:ext uri="{FF2B5EF4-FFF2-40B4-BE49-F238E27FC236}">
                      <a16:creationId xmlns:a16="http://schemas.microsoft.com/office/drawing/2014/main" id="{66BB7EE6-EB18-4ADE-B049-BA1128F96448}"/>
                    </a:ext>
                  </a:extLst>
                </p14:cNvPr>
                <p14:cNvContentPartPr/>
                <p14:nvPr/>
              </p14:nvContentPartPr>
              <p14:xfrm>
                <a:off x="4090413" y="6193867"/>
                <a:ext cx="112320" cy="108360"/>
              </p14:xfrm>
            </p:contentPart>
          </mc:Choice>
          <mc:Fallback xmlns="">
            <p:pic>
              <p:nvPicPr>
                <p:cNvPr id="200" name="Freihand 199">
                  <a:extLst>
                    <a:ext uri="{FF2B5EF4-FFF2-40B4-BE49-F238E27FC236}">
                      <a16:creationId xmlns:a16="http://schemas.microsoft.com/office/drawing/2014/main" id="{66BB7EE6-EB18-4ADE-B049-BA1128F96448}"/>
                    </a:ext>
                  </a:extLst>
                </p:cNvPr>
                <p:cNvPicPr/>
                <p:nvPr/>
              </p:nvPicPr>
              <p:blipFill>
                <a:blip r:embed="rId321"/>
                <a:stretch>
                  <a:fillRect/>
                </a:stretch>
              </p:blipFill>
              <p:spPr>
                <a:xfrm>
                  <a:off x="4086093" y="6189547"/>
                  <a:ext cx="120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1" name="Freihand 200">
                  <a:extLst>
                    <a:ext uri="{FF2B5EF4-FFF2-40B4-BE49-F238E27FC236}">
                      <a16:creationId xmlns:a16="http://schemas.microsoft.com/office/drawing/2014/main" id="{A8B5C763-5611-4B1C-BF9B-09AF714D8759}"/>
                    </a:ext>
                  </a:extLst>
                </p14:cNvPr>
                <p14:cNvContentPartPr/>
                <p14:nvPr/>
              </p14:nvContentPartPr>
              <p14:xfrm>
                <a:off x="4256733" y="6178387"/>
                <a:ext cx="137160" cy="145440"/>
              </p14:xfrm>
            </p:contentPart>
          </mc:Choice>
          <mc:Fallback xmlns="">
            <p:pic>
              <p:nvPicPr>
                <p:cNvPr id="201" name="Freihand 200">
                  <a:extLst>
                    <a:ext uri="{FF2B5EF4-FFF2-40B4-BE49-F238E27FC236}">
                      <a16:creationId xmlns:a16="http://schemas.microsoft.com/office/drawing/2014/main" id="{A8B5C763-5611-4B1C-BF9B-09AF714D8759}"/>
                    </a:ext>
                  </a:extLst>
                </p:cNvPr>
                <p:cNvPicPr/>
                <p:nvPr/>
              </p:nvPicPr>
              <p:blipFill>
                <a:blip r:embed="rId323"/>
                <a:stretch>
                  <a:fillRect/>
                </a:stretch>
              </p:blipFill>
              <p:spPr>
                <a:xfrm>
                  <a:off x="4252413" y="6174067"/>
                  <a:ext cx="145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2" name="Freihand 201">
                  <a:extLst>
                    <a:ext uri="{FF2B5EF4-FFF2-40B4-BE49-F238E27FC236}">
                      <a16:creationId xmlns:a16="http://schemas.microsoft.com/office/drawing/2014/main" id="{4C43570D-5DB6-4A5F-B565-571AA0B4C7D0}"/>
                    </a:ext>
                  </a:extLst>
                </p14:cNvPr>
                <p14:cNvContentPartPr/>
                <p14:nvPr/>
              </p14:nvContentPartPr>
              <p14:xfrm>
                <a:off x="4392813" y="6198187"/>
                <a:ext cx="382320" cy="103320"/>
              </p14:xfrm>
            </p:contentPart>
          </mc:Choice>
          <mc:Fallback xmlns="">
            <p:pic>
              <p:nvPicPr>
                <p:cNvPr id="202" name="Freihand 201">
                  <a:extLst>
                    <a:ext uri="{FF2B5EF4-FFF2-40B4-BE49-F238E27FC236}">
                      <a16:creationId xmlns:a16="http://schemas.microsoft.com/office/drawing/2014/main" id="{4C43570D-5DB6-4A5F-B565-571AA0B4C7D0}"/>
                    </a:ext>
                  </a:extLst>
                </p:cNvPr>
                <p:cNvPicPr/>
                <p:nvPr/>
              </p:nvPicPr>
              <p:blipFill>
                <a:blip r:embed="rId325"/>
                <a:stretch>
                  <a:fillRect/>
                </a:stretch>
              </p:blipFill>
              <p:spPr>
                <a:xfrm>
                  <a:off x="4388493" y="6193867"/>
                  <a:ext cx="390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3" name="Freihand 202">
                  <a:extLst>
                    <a:ext uri="{FF2B5EF4-FFF2-40B4-BE49-F238E27FC236}">
                      <a16:creationId xmlns:a16="http://schemas.microsoft.com/office/drawing/2014/main" id="{ADD9AC67-761F-4A50-B6F0-93E541FB871D}"/>
                    </a:ext>
                  </a:extLst>
                </p14:cNvPr>
                <p14:cNvContentPartPr/>
                <p14:nvPr/>
              </p14:nvContentPartPr>
              <p14:xfrm>
                <a:off x="4808613" y="6121507"/>
                <a:ext cx="161640" cy="153360"/>
              </p14:xfrm>
            </p:contentPart>
          </mc:Choice>
          <mc:Fallback xmlns="">
            <p:pic>
              <p:nvPicPr>
                <p:cNvPr id="203" name="Freihand 202">
                  <a:extLst>
                    <a:ext uri="{FF2B5EF4-FFF2-40B4-BE49-F238E27FC236}">
                      <a16:creationId xmlns:a16="http://schemas.microsoft.com/office/drawing/2014/main" id="{ADD9AC67-761F-4A50-B6F0-93E541FB871D}"/>
                    </a:ext>
                  </a:extLst>
                </p:cNvPr>
                <p:cNvPicPr/>
                <p:nvPr/>
              </p:nvPicPr>
              <p:blipFill>
                <a:blip r:embed="rId327"/>
                <a:stretch>
                  <a:fillRect/>
                </a:stretch>
              </p:blipFill>
              <p:spPr>
                <a:xfrm>
                  <a:off x="4804293" y="6117187"/>
                  <a:ext cx="170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4" name="Freihand 203">
                  <a:extLst>
                    <a:ext uri="{FF2B5EF4-FFF2-40B4-BE49-F238E27FC236}">
                      <a16:creationId xmlns:a16="http://schemas.microsoft.com/office/drawing/2014/main" id="{B76567D6-77FE-489A-B4D0-9323B5BB8DC4}"/>
                    </a:ext>
                  </a:extLst>
                </p14:cNvPr>
                <p14:cNvContentPartPr/>
                <p14:nvPr/>
              </p14:nvContentPartPr>
              <p14:xfrm>
                <a:off x="5265813" y="6204667"/>
                <a:ext cx="253800" cy="97920"/>
              </p14:xfrm>
            </p:contentPart>
          </mc:Choice>
          <mc:Fallback xmlns="">
            <p:pic>
              <p:nvPicPr>
                <p:cNvPr id="204" name="Freihand 203">
                  <a:extLst>
                    <a:ext uri="{FF2B5EF4-FFF2-40B4-BE49-F238E27FC236}">
                      <a16:creationId xmlns:a16="http://schemas.microsoft.com/office/drawing/2014/main" id="{B76567D6-77FE-489A-B4D0-9323B5BB8DC4}"/>
                    </a:ext>
                  </a:extLst>
                </p:cNvPr>
                <p:cNvPicPr/>
                <p:nvPr/>
              </p:nvPicPr>
              <p:blipFill>
                <a:blip r:embed="rId329"/>
                <a:stretch>
                  <a:fillRect/>
                </a:stretch>
              </p:blipFill>
              <p:spPr>
                <a:xfrm>
                  <a:off x="5261493" y="6200347"/>
                  <a:ext cx="262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5" name="Freihand 204">
                  <a:extLst>
                    <a:ext uri="{FF2B5EF4-FFF2-40B4-BE49-F238E27FC236}">
                      <a16:creationId xmlns:a16="http://schemas.microsoft.com/office/drawing/2014/main" id="{F6ADF912-1D5B-47BA-B791-510BFEBB3E42}"/>
                    </a:ext>
                  </a:extLst>
                </p14:cNvPr>
                <p14:cNvContentPartPr/>
                <p14:nvPr/>
              </p14:nvContentPartPr>
              <p14:xfrm>
                <a:off x="5489733" y="6085147"/>
                <a:ext cx="6840" cy="24840"/>
              </p14:xfrm>
            </p:contentPart>
          </mc:Choice>
          <mc:Fallback xmlns="">
            <p:pic>
              <p:nvPicPr>
                <p:cNvPr id="205" name="Freihand 204">
                  <a:extLst>
                    <a:ext uri="{FF2B5EF4-FFF2-40B4-BE49-F238E27FC236}">
                      <a16:creationId xmlns:a16="http://schemas.microsoft.com/office/drawing/2014/main" id="{F6ADF912-1D5B-47BA-B791-510BFEBB3E42}"/>
                    </a:ext>
                  </a:extLst>
                </p:cNvPr>
                <p:cNvPicPr/>
                <p:nvPr/>
              </p:nvPicPr>
              <p:blipFill>
                <a:blip r:embed="rId331"/>
                <a:stretch>
                  <a:fillRect/>
                </a:stretch>
              </p:blipFill>
              <p:spPr>
                <a:xfrm>
                  <a:off x="5485413" y="6080827"/>
                  <a:ext cx="15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6" name="Freihand 205">
                  <a:extLst>
                    <a:ext uri="{FF2B5EF4-FFF2-40B4-BE49-F238E27FC236}">
                      <a16:creationId xmlns:a16="http://schemas.microsoft.com/office/drawing/2014/main" id="{E8981107-5F00-4852-BB89-627B3616002F}"/>
                    </a:ext>
                  </a:extLst>
                </p14:cNvPr>
                <p14:cNvContentPartPr/>
                <p14:nvPr/>
              </p14:nvContentPartPr>
              <p14:xfrm>
                <a:off x="5747133" y="6193147"/>
                <a:ext cx="286560" cy="96840"/>
              </p14:xfrm>
            </p:contentPart>
          </mc:Choice>
          <mc:Fallback xmlns="">
            <p:pic>
              <p:nvPicPr>
                <p:cNvPr id="206" name="Freihand 205">
                  <a:extLst>
                    <a:ext uri="{FF2B5EF4-FFF2-40B4-BE49-F238E27FC236}">
                      <a16:creationId xmlns:a16="http://schemas.microsoft.com/office/drawing/2014/main" id="{E8981107-5F00-4852-BB89-627B3616002F}"/>
                    </a:ext>
                  </a:extLst>
                </p:cNvPr>
                <p:cNvPicPr/>
                <p:nvPr/>
              </p:nvPicPr>
              <p:blipFill>
                <a:blip r:embed="rId333"/>
                <a:stretch>
                  <a:fillRect/>
                </a:stretch>
              </p:blipFill>
              <p:spPr>
                <a:xfrm>
                  <a:off x="5742813" y="6188827"/>
                  <a:ext cx="295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7" name="Freihand 206">
                  <a:extLst>
                    <a:ext uri="{FF2B5EF4-FFF2-40B4-BE49-F238E27FC236}">
                      <a16:creationId xmlns:a16="http://schemas.microsoft.com/office/drawing/2014/main" id="{D52B6720-158E-4385-8364-49F0E8456039}"/>
                    </a:ext>
                  </a:extLst>
                </p14:cNvPr>
                <p14:cNvContentPartPr/>
                <p14:nvPr/>
              </p14:nvContentPartPr>
              <p14:xfrm>
                <a:off x="6082653" y="6096307"/>
                <a:ext cx="51840" cy="200880"/>
              </p14:xfrm>
            </p:contentPart>
          </mc:Choice>
          <mc:Fallback xmlns="">
            <p:pic>
              <p:nvPicPr>
                <p:cNvPr id="207" name="Freihand 206">
                  <a:extLst>
                    <a:ext uri="{FF2B5EF4-FFF2-40B4-BE49-F238E27FC236}">
                      <a16:creationId xmlns:a16="http://schemas.microsoft.com/office/drawing/2014/main" id="{D52B6720-158E-4385-8364-49F0E8456039}"/>
                    </a:ext>
                  </a:extLst>
                </p:cNvPr>
                <p:cNvPicPr/>
                <p:nvPr/>
              </p:nvPicPr>
              <p:blipFill>
                <a:blip r:embed="rId335"/>
                <a:stretch>
                  <a:fillRect/>
                </a:stretch>
              </p:blipFill>
              <p:spPr>
                <a:xfrm>
                  <a:off x="6078333" y="6091987"/>
                  <a:ext cx="60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8" name="Freihand 207">
                  <a:extLst>
                    <a:ext uri="{FF2B5EF4-FFF2-40B4-BE49-F238E27FC236}">
                      <a16:creationId xmlns:a16="http://schemas.microsoft.com/office/drawing/2014/main" id="{EEDF9FCE-9F2A-40D6-B9BF-A80CDB5C776C}"/>
                    </a:ext>
                  </a:extLst>
                </p14:cNvPr>
                <p14:cNvContentPartPr/>
                <p14:nvPr/>
              </p14:nvContentPartPr>
              <p14:xfrm>
                <a:off x="6036213" y="6176227"/>
                <a:ext cx="8280" cy="82440"/>
              </p14:xfrm>
            </p:contentPart>
          </mc:Choice>
          <mc:Fallback xmlns="">
            <p:pic>
              <p:nvPicPr>
                <p:cNvPr id="208" name="Freihand 207">
                  <a:extLst>
                    <a:ext uri="{FF2B5EF4-FFF2-40B4-BE49-F238E27FC236}">
                      <a16:creationId xmlns:a16="http://schemas.microsoft.com/office/drawing/2014/main" id="{EEDF9FCE-9F2A-40D6-B9BF-A80CDB5C776C}"/>
                    </a:ext>
                  </a:extLst>
                </p:cNvPr>
                <p:cNvPicPr/>
                <p:nvPr/>
              </p:nvPicPr>
              <p:blipFill>
                <a:blip r:embed="rId337"/>
                <a:stretch>
                  <a:fillRect/>
                </a:stretch>
              </p:blipFill>
              <p:spPr>
                <a:xfrm>
                  <a:off x="6031893" y="6171907"/>
                  <a:ext cx="16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9" name="Freihand 208">
                  <a:extLst>
                    <a:ext uri="{FF2B5EF4-FFF2-40B4-BE49-F238E27FC236}">
                      <a16:creationId xmlns:a16="http://schemas.microsoft.com/office/drawing/2014/main" id="{6D4C9717-E829-4CC0-987C-2624D4A25E2E}"/>
                    </a:ext>
                  </a:extLst>
                </p14:cNvPr>
                <p14:cNvContentPartPr/>
                <p14:nvPr/>
              </p14:nvContentPartPr>
              <p14:xfrm>
                <a:off x="6117933" y="6170827"/>
                <a:ext cx="132480" cy="110880"/>
              </p14:xfrm>
            </p:contentPart>
          </mc:Choice>
          <mc:Fallback xmlns="">
            <p:pic>
              <p:nvPicPr>
                <p:cNvPr id="209" name="Freihand 208">
                  <a:extLst>
                    <a:ext uri="{FF2B5EF4-FFF2-40B4-BE49-F238E27FC236}">
                      <a16:creationId xmlns:a16="http://schemas.microsoft.com/office/drawing/2014/main" id="{6D4C9717-E829-4CC0-987C-2624D4A25E2E}"/>
                    </a:ext>
                  </a:extLst>
                </p:cNvPr>
                <p:cNvPicPr/>
                <p:nvPr/>
              </p:nvPicPr>
              <p:blipFill>
                <a:blip r:embed="rId339"/>
                <a:stretch>
                  <a:fillRect/>
                </a:stretch>
              </p:blipFill>
              <p:spPr>
                <a:xfrm>
                  <a:off x="6113613" y="6166507"/>
                  <a:ext cx="141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0" name="Freihand 209">
                  <a:extLst>
                    <a:ext uri="{FF2B5EF4-FFF2-40B4-BE49-F238E27FC236}">
                      <a16:creationId xmlns:a16="http://schemas.microsoft.com/office/drawing/2014/main" id="{F9B0732A-E82C-4823-A53F-1F5BD3C06818}"/>
                    </a:ext>
                  </a:extLst>
                </p14:cNvPr>
                <p14:cNvContentPartPr/>
                <p14:nvPr/>
              </p14:nvContentPartPr>
              <p14:xfrm>
                <a:off x="6413853" y="6126547"/>
                <a:ext cx="267840" cy="279720"/>
              </p14:xfrm>
            </p:contentPart>
          </mc:Choice>
          <mc:Fallback xmlns="">
            <p:pic>
              <p:nvPicPr>
                <p:cNvPr id="210" name="Freihand 209">
                  <a:extLst>
                    <a:ext uri="{FF2B5EF4-FFF2-40B4-BE49-F238E27FC236}">
                      <a16:creationId xmlns:a16="http://schemas.microsoft.com/office/drawing/2014/main" id="{F9B0732A-E82C-4823-A53F-1F5BD3C06818}"/>
                    </a:ext>
                  </a:extLst>
                </p:cNvPr>
                <p:cNvPicPr/>
                <p:nvPr/>
              </p:nvPicPr>
              <p:blipFill>
                <a:blip r:embed="rId341"/>
                <a:stretch>
                  <a:fillRect/>
                </a:stretch>
              </p:blipFill>
              <p:spPr>
                <a:xfrm>
                  <a:off x="6409533" y="6122227"/>
                  <a:ext cx="2764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1" name="Freihand 210">
                  <a:extLst>
                    <a:ext uri="{FF2B5EF4-FFF2-40B4-BE49-F238E27FC236}">
                      <a16:creationId xmlns:a16="http://schemas.microsoft.com/office/drawing/2014/main" id="{0158E19C-6578-4033-ACF2-8496A493B758}"/>
                    </a:ext>
                  </a:extLst>
                </p14:cNvPr>
                <p14:cNvContentPartPr/>
                <p14:nvPr/>
              </p14:nvContentPartPr>
              <p14:xfrm>
                <a:off x="7052493" y="6134107"/>
                <a:ext cx="9000" cy="140040"/>
              </p14:xfrm>
            </p:contentPart>
          </mc:Choice>
          <mc:Fallback xmlns="">
            <p:pic>
              <p:nvPicPr>
                <p:cNvPr id="211" name="Freihand 210">
                  <a:extLst>
                    <a:ext uri="{FF2B5EF4-FFF2-40B4-BE49-F238E27FC236}">
                      <a16:creationId xmlns:a16="http://schemas.microsoft.com/office/drawing/2014/main" id="{0158E19C-6578-4033-ACF2-8496A493B758}"/>
                    </a:ext>
                  </a:extLst>
                </p:cNvPr>
                <p:cNvPicPr/>
                <p:nvPr/>
              </p:nvPicPr>
              <p:blipFill>
                <a:blip r:embed="rId343"/>
                <a:stretch>
                  <a:fillRect/>
                </a:stretch>
              </p:blipFill>
              <p:spPr>
                <a:xfrm>
                  <a:off x="7048173" y="6129787"/>
                  <a:ext cx="17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2" name="Freihand 211">
                  <a:extLst>
                    <a:ext uri="{FF2B5EF4-FFF2-40B4-BE49-F238E27FC236}">
                      <a16:creationId xmlns:a16="http://schemas.microsoft.com/office/drawing/2014/main" id="{1498EC74-7F7D-4014-AD44-D2214503E00D}"/>
                    </a:ext>
                  </a:extLst>
                </p14:cNvPr>
                <p14:cNvContentPartPr/>
                <p14:nvPr/>
              </p14:nvContentPartPr>
              <p14:xfrm>
                <a:off x="6946293" y="6068587"/>
                <a:ext cx="272160" cy="261720"/>
              </p14:xfrm>
            </p:contentPart>
          </mc:Choice>
          <mc:Fallback xmlns="">
            <p:pic>
              <p:nvPicPr>
                <p:cNvPr id="212" name="Freihand 211">
                  <a:extLst>
                    <a:ext uri="{FF2B5EF4-FFF2-40B4-BE49-F238E27FC236}">
                      <a16:creationId xmlns:a16="http://schemas.microsoft.com/office/drawing/2014/main" id="{1498EC74-7F7D-4014-AD44-D2214503E00D}"/>
                    </a:ext>
                  </a:extLst>
                </p:cNvPr>
                <p:cNvPicPr/>
                <p:nvPr/>
              </p:nvPicPr>
              <p:blipFill>
                <a:blip r:embed="rId345"/>
                <a:stretch>
                  <a:fillRect/>
                </a:stretch>
              </p:blipFill>
              <p:spPr>
                <a:xfrm>
                  <a:off x="6941973" y="6064267"/>
                  <a:ext cx="2808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4" name="Freihand 213">
                  <a:extLst>
                    <a:ext uri="{FF2B5EF4-FFF2-40B4-BE49-F238E27FC236}">
                      <a16:creationId xmlns:a16="http://schemas.microsoft.com/office/drawing/2014/main" id="{CC63A186-3E98-4810-8C0F-5690AE355FEA}"/>
                    </a:ext>
                  </a:extLst>
                </p14:cNvPr>
                <p14:cNvContentPartPr/>
                <p14:nvPr/>
              </p14:nvContentPartPr>
              <p14:xfrm>
                <a:off x="1990893" y="6538387"/>
                <a:ext cx="104400" cy="105120"/>
              </p14:xfrm>
            </p:contentPart>
          </mc:Choice>
          <mc:Fallback xmlns="">
            <p:pic>
              <p:nvPicPr>
                <p:cNvPr id="214" name="Freihand 213">
                  <a:extLst>
                    <a:ext uri="{FF2B5EF4-FFF2-40B4-BE49-F238E27FC236}">
                      <a16:creationId xmlns:a16="http://schemas.microsoft.com/office/drawing/2014/main" id="{CC63A186-3E98-4810-8C0F-5690AE355FEA}"/>
                    </a:ext>
                  </a:extLst>
                </p:cNvPr>
                <p:cNvPicPr/>
                <p:nvPr/>
              </p:nvPicPr>
              <p:blipFill>
                <a:blip r:embed="rId347"/>
                <a:stretch>
                  <a:fillRect/>
                </a:stretch>
              </p:blipFill>
              <p:spPr>
                <a:xfrm>
                  <a:off x="1986573" y="6534067"/>
                  <a:ext cx="113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5" name="Freihand 214">
                  <a:extLst>
                    <a:ext uri="{FF2B5EF4-FFF2-40B4-BE49-F238E27FC236}">
                      <a16:creationId xmlns:a16="http://schemas.microsoft.com/office/drawing/2014/main" id="{2542B574-E40F-4DCA-ABE8-1D8C746A99D5}"/>
                    </a:ext>
                  </a:extLst>
                </p14:cNvPr>
                <p14:cNvContentPartPr/>
                <p14:nvPr/>
              </p14:nvContentPartPr>
              <p14:xfrm>
                <a:off x="2103933" y="6561787"/>
                <a:ext cx="10080" cy="97920"/>
              </p14:xfrm>
            </p:contentPart>
          </mc:Choice>
          <mc:Fallback xmlns="">
            <p:pic>
              <p:nvPicPr>
                <p:cNvPr id="215" name="Freihand 214">
                  <a:extLst>
                    <a:ext uri="{FF2B5EF4-FFF2-40B4-BE49-F238E27FC236}">
                      <a16:creationId xmlns:a16="http://schemas.microsoft.com/office/drawing/2014/main" id="{2542B574-E40F-4DCA-ABE8-1D8C746A99D5}"/>
                    </a:ext>
                  </a:extLst>
                </p:cNvPr>
                <p:cNvPicPr/>
                <p:nvPr/>
              </p:nvPicPr>
              <p:blipFill>
                <a:blip r:embed="rId349"/>
                <a:stretch>
                  <a:fillRect/>
                </a:stretch>
              </p:blipFill>
              <p:spPr>
                <a:xfrm>
                  <a:off x="2099613" y="6557467"/>
                  <a:ext cx="18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6" name="Freihand 215">
                  <a:extLst>
                    <a:ext uri="{FF2B5EF4-FFF2-40B4-BE49-F238E27FC236}">
                      <a16:creationId xmlns:a16="http://schemas.microsoft.com/office/drawing/2014/main" id="{00AB7335-C996-46A2-A606-58EDF4EB9895}"/>
                    </a:ext>
                  </a:extLst>
                </p14:cNvPr>
                <p14:cNvContentPartPr/>
                <p14:nvPr/>
              </p14:nvContentPartPr>
              <p14:xfrm>
                <a:off x="2692173" y="6493387"/>
                <a:ext cx="338040" cy="266400"/>
              </p14:xfrm>
            </p:contentPart>
          </mc:Choice>
          <mc:Fallback xmlns="">
            <p:pic>
              <p:nvPicPr>
                <p:cNvPr id="216" name="Freihand 215">
                  <a:extLst>
                    <a:ext uri="{FF2B5EF4-FFF2-40B4-BE49-F238E27FC236}">
                      <a16:creationId xmlns:a16="http://schemas.microsoft.com/office/drawing/2014/main" id="{00AB7335-C996-46A2-A606-58EDF4EB9895}"/>
                    </a:ext>
                  </a:extLst>
                </p:cNvPr>
                <p:cNvPicPr/>
                <p:nvPr/>
              </p:nvPicPr>
              <p:blipFill>
                <a:blip r:embed="rId351"/>
                <a:stretch>
                  <a:fillRect/>
                </a:stretch>
              </p:blipFill>
              <p:spPr>
                <a:xfrm>
                  <a:off x="2687853" y="6489067"/>
                  <a:ext cx="3466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7" name="Freihand 216">
                  <a:extLst>
                    <a:ext uri="{FF2B5EF4-FFF2-40B4-BE49-F238E27FC236}">
                      <a16:creationId xmlns:a16="http://schemas.microsoft.com/office/drawing/2014/main" id="{7E1BF319-37D2-4B6F-AA72-9F4DA3BA4CDE}"/>
                    </a:ext>
                  </a:extLst>
                </p14:cNvPr>
                <p14:cNvContentPartPr/>
                <p14:nvPr/>
              </p14:nvContentPartPr>
              <p14:xfrm>
                <a:off x="4191213" y="6623347"/>
                <a:ext cx="184320" cy="73080"/>
              </p14:xfrm>
            </p:contentPart>
          </mc:Choice>
          <mc:Fallback xmlns="">
            <p:pic>
              <p:nvPicPr>
                <p:cNvPr id="217" name="Freihand 216">
                  <a:extLst>
                    <a:ext uri="{FF2B5EF4-FFF2-40B4-BE49-F238E27FC236}">
                      <a16:creationId xmlns:a16="http://schemas.microsoft.com/office/drawing/2014/main" id="{7E1BF319-37D2-4B6F-AA72-9F4DA3BA4CDE}"/>
                    </a:ext>
                  </a:extLst>
                </p:cNvPr>
                <p:cNvPicPr/>
                <p:nvPr/>
              </p:nvPicPr>
              <p:blipFill>
                <a:blip r:embed="rId353"/>
                <a:stretch>
                  <a:fillRect/>
                </a:stretch>
              </p:blipFill>
              <p:spPr>
                <a:xfrm>
                  <a:off x="4186893" y="6619027"/>
                  <a:ext cx="192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8" name="Freihand 217">
                  <a:extLst>
                    <a:ext uri="{FF2B5EF4-FFF2-40B4-BE49-F238E27FC236}">
                      <a16:creationId xmlns:a16="http://schemas.microsoft.com/office/drawing/2014/main" id="{5971A998-D6FA-4229-A2DA-DED9D83191DB}"/>
                    </a:ext>
                  </a:extLst>
                </p14:cNvPr>
                <p14:cNvContentPartPr/>
                <p14:nvPr/>
              </p14:nvContentPartPr>
              <p14:xfrm>
                <a:off x="5843613" y="6540907"/>
                <a:ext cx="110160" cy="113400"/>
              </p14:xfrm>
            </p:contentPart>
          </mc:Choice>
          <mc:Fallback xmlns="">
            <p:pic>
              <p:nvPicPr>
                <p:cNvPr id="218" name="Freihand 217">
                  <a:extLst>
                    <a:ext uri="{FF2B5EF4-FFF2-40B4-BE49-F238E27FC236}">
                      <a16:creationId xmlns:a16="http://schemas.microsoft.com/office/drawing/2014/main" id="{5971A998-D6FA-4229-A2DA-DED9D83191DB}"/>
                    </a:ext>
                  </a:extLst>
                </p:cNvPr>
                <p:cNvPicPr/>
                <p:nvPr/>
              </p:nvPicPr>
              <p:blipFill>
                <a:blip r:embed="rId355"/>
                <a:stretch>
                  <a:fillRect/>
                </a:stretch>
              </p:blipFill>
              <p:spPr>
                <a:xfrm>
                  <a:off x="5839293" y="6536587"/>
                  <a:ext cx="118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9" name="Freihand 218">
                  <a:extLst>
                    <a:ext uri="{FF2B5EF4-FFF2-40B4-BE49-F238E27FC236}">
                      <a16:creationId xmlns:a16="http://schemas.microsoft.com/office/drawing/2014/main" id="{0CA9D2C6-567F-4620-ACF6-A08251F002A6}"/>
                    </a:ext>
                  </a:extLst>
                </p14:cNvPr>
                <p14:cNvContentPartPr/>
                <p14:nvPr/>
              </p14:nvContentPartPr>
              <p14:xfrm>
                <a:off x="6511413" y="6532627"/>
                <a:ext cx="95400" cy="79560"/>
              </p14:xfrm>
            </p:contentPart>
          </mc:Choice>
          <mc:Fallback xmlns="">
            <p:pic>
              <p:nvPicPr>
                <p:cNvPr id="219" name="Freihand 218">
                  <a:extLst>
                    <a:ext uri="{FF2B5EF4-FFF2-40B4-BE49-F238E27FC236}">
                      <a16:creationId xmlns:a16="http://schemas.microsoft.com/office/drawing/2014/main" id="{0CA9D2C6-567F-4620-ACF6-A08251F002A6}"/>
                    </a:ext>
                  </a:extLst>
                </p:cNvPr>
                <p:cNvPicPr/>
                <p:nvPr/>
              </p:nvPicPr>
              <p:blipFill>
                <a:blip r:embed="rId357"/>
                <a:stretch>
                  <a:fillRect/>
                </a:stretch>
              </p:blipFill>
              <p:spPr>
                <a:xfrm>
                  <a:off x="6507093" y="6528307"/>
                  <a:ext cx="104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0" name="Freihand 219">
                  <a:extLst>
                    <a:ext uri="{FF2B5EF4-FFF2-40B4-BE49-F238E27FC236}">
                      <a16:creationId xmlns:a16="http://schemas.microsoft.com/office/drawing/2014/main" id="{73681B33-AE1B-4ED7-859A-0D955DB0FA2D}"/>
                    </a:ext>
                  </a:extLst>
                </p14:cNvPr>
                <p14:cNvContentPartPr/>
                <p14:nvPr/>
              </p14:nvContentPartPr>
              <p14:xfrm>
                <a:off x="6987693" y="6491947"/>
                <a:ext cx="131400" cy="156600"/>
              </p14:xfrm>
            </p:contentPart>
          </mc:Choice>
          <mc:Fallback xmlns="">
            <p:pic>
              <p:nvPicPr>
                <p:cNvPr id="220" name="Freihand 219">
                  <a:extLst>
                    <a:ext uri="{FF2B5EF4-FFF2-40B4-BE49-F238E27FC236}">
                      <a16:creationId xmlns:a16="http://schemas.microsoft.com/office/drawing/2014/main" id="{73681B33-AE1B-4ED7-859A-0D955DB0FA2D}"/>
                    </a:ext>
                  </a:extLst>
                </p:cNvPr>
                <p:cNvPicPr/>
                <p:nvPr/>
              </p:nvPicPr>
              <p:blipFill>
                <a:blip r:embed="rId359"/>
                <a:stretch>
                  <a:fillRect/>
                </a:stretch>
              </p:blipFill>
              <p:spPr>
                <a:xfrm>
                  <a:off x="6983373" y="6487627"/>
                  <a:ext cx="140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1" name="Freihand 220">
                  <a:extLst>
                    <a:ext uri="{FF2B5EF4-FFF2-40B4-BE49-F238E27FC236}">
                      <a16:creationId xmlns:a16="http://schemas.microsoft.com/office/drawing/2014/main" id="{CB27A75C-006F-4567-A3D2-1304504CCB66}"/>
                    </a:ext>
                  </a:extLst>
                </p14:cNvPr>
                <p14:cNvContentPartPr/>
                <p14:nvPr/>
              </p14:nvContentPartPr>
              <p14:xfrm>
                <a:off x="7124133" y="6470707"/>
                <a:ext cx="23760" cy="216360"/>
              </p14:xfrm>
            </p:contentPart>
          </mc:Choice>
          <mc:Fallback xmlns="">
            <p:pic>
              <p:nvPicPr>
                <p:cNvPr id="221" name="Freihand 220">
                  <a:extLst>
                    <a:ext uri="{FF2B5EF4-FFF2-40B4-BE49-F238E27FC236}">
                      <a16:creationId xmlns:a16="http://schemas.microsoft.com/office/drawing/2014/main" id="{CB27A75C-006F-4567-A3D2-1304504CCB66}"/>
                    </a:ext>
                  </a:extLst>
                </p:cNvPr>
                <p:cNvPicPr/>
                <p:nvPr/>
              </p:nvPicPr>
              <p:blipFill>
                <a:blip r:embed="rId361"/>
                <a:stretch>
                  <a:fillRect/>
                </a:stretch>
              </p:blipFill>
              <p:spPr>
                <a:xfrm>
                  <a:off x="7119813" y="6466387"/>
                  <a:ext cx="32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2" name="Freihand 221">
                  <a:extLst>
                    <a:ext uri="{FF2B5EF4-FFF2-40B4-BE49-F238E27FC236}">
                      <a16:creationId xmlns:a16="http://schemas.microsoft.com/office/drawing/2014/main" id="{2C47A488-23DC-4FBE-87C8-170301AAC090}"/>
                    </a:ext>
                  </a:extLst>
                </p14:cNvPr>
                <p14:cNvContentPartPr/>
                <p14:nvPr/>
              </p14:nvContentPartPr>
              <p14:xfrm>
                <a:off x="7047453" y="6569347"/>
                <a:ext cx="143280" cy="32040"/>
              </p14:xfrm>
            </p:contentPart>
          </mc:Choice>
          <mc:Fallback xmlns="">
            <p:pic>
              <p:nvPicPr>
                <p:cNvPr id="222" name="Freihand 221">
                  <a:extLst>
                    <a:ext uri="{FF2B5EF4-FFF2-40B4-BE49-F238E27FC236}">
                      <a16:creationId xmlns:a16="http://schemas.microsoft.com/office/drawing/2014/main" id="{2C47A488-23DC-4FBE-87C8-170301AAC090}"/>
                    </a:ext>
                  </a:extLst>
                </p:cNvPr>
                <p:cNvPicPr/>
                <p:nvPr/>
              </p:nvPicPr>
              <p:blipFill>
                <a:blip r:embed="rId363"/>
                <a:stretch>
                  <a:fillRect/>
                </a:stretch>
              </p:blipFill>
              <p:spPr>
                <a:xfrm>
                  <a:off x="7043133" y="6565027"/>
                  <a:ext cx="151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3" name="Freihand 222">
                  <a:extLst>
                    <a:ext uri="{FF2B5EF4-FFF2-40B4-BE49-F238E27FC236}">
                      <a16:creationId xmlns:a16="http://schemas.microsoft.com/office/drawing/2014/main" id="{4DE895C7-AD07-4922-969A-B0A884C9BBF8}"/>
                    </a:ext>
                  </a:extLst>
                </p14:cNvPr>
                <p14:cNvContentPartPr/>
                <p14:nvPr/>
              </p14:nvContentPartPr>
              <p14:xfrm>
                <a:off x="7440933" y="6149587"/>
                <a:ext cx="273960" cy="318600"/>
              </p14:xfrm>
            </p:contentPart>
          </mc:Choice>
          <mc:Fallback xmlns="">
            <p:pic>
              <p:nvPicPr>
                <p:cNvPr id="223" name="Freihand 222">
                  <a:extLst>
                    <a:ext uri="{FF2B5EF4-FFF2-40B4-BE49-F238E27FC236}">
                      <a16:creationId xmlns:a16="http://schemas.microsoft.com/office/drawing/2014/main" id="{4DE895C7-AD07-4922-969A-B0A884C9BBF8}"/>
                    </a:ext>
                  </a:extLst>
                </p:cNvPr>
                <p:cNvPicPr/>
                <p:nvPr/>
              </p:nvPicPr>
              <p:blipFill>
                <a:blip r:embed="rId365"/>
                <a:stretch>
                  <a:fillRect/>
                </a:stretch>
              </p:blipFill>
              <p:spPr>
                <a:xfrm>
                  <a:off x="7436613" y="6145267"/>
                  <a:ext cx="2826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4" name="Freihand 223">
                  <a:extLst>
                    <a:ext uri="{FF2B5EF4-FFF2-40B4-BE49-F238E27FC236}">
                      <a16:creationId xmlns:a16="http://schemas.microsoft.com/office/drawing/2014/main" id="{A7236C16-5086-4893-9C4C-04E313117B5B}"/>
                    </a:ext>
                  </a:extLst>
                </p14:cNvPr>
                <p14:cNvContentPartPr/>
                <p14:nvPr/>
              </p14:nvContentPartPr>
              <p14:xfrm>
                <a:off x="7422573" y="6119707"/>
                <a:ext cx="356400" cy="39960"/>
              </p14:xfrm>
            </p:contentPart>
          </mc:Choice>
          <mc:Fallback xmlns="">
            <p:pic>
              <p:nvPicPr>
                <p:cNvPr id="224" name="Freihand 223">
                  <a:extLst>
                    <a:ext uri="{FF2B5EF4-FFF2-40B4-BE49-F238E27FC236}">
                      <a16:creationId xmlns:a16="http://schemas.microsoft.com/office/drawing/2014/main" id="{A7236C16-5086-4893-9C4C-04E313117B5B}"/>
                    </a:ext>
                  </a:extLst>
                </p:cNvPr>
                <p:cNvPicPr/>
                <p:nvPr/>
              </p:nvPicPr>
              <p:blipFill>
                <a:blip r:embed="rId367"/>
                <a:stretch>
                  <a:fillRect/>
                </a:stretch>
              </p:blipFill>
              <p:spPr>
                <a:xfrm>
                  <a:off x="7418253" y="6115387"/>
                  <a:ext cx="3650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5" name="Freihand 224">
                  <a:extLst>
                    <a:ext uri="{FF2B5EF4-FFF2-40B4-BE49-F238E27FC236}">
                      <a16:creationId xmlns:a16="http://schemas.microsoft.com/office/drawing/2014/main" id="{2C8C8A89-9EEA-42AB-8F52-89D5E7DFB98A}"/>
                    </a:ext>
                  </a:extLst>
                </p14:cNvPr>
                <p14:cNvContentPartPr/>
                <p14:nvPr/>
              </p14:nvContentPartPr>
              <p14:xfrm>
                <a:off x="7439133" y="6365227"/>
                <a:ext cx="237960" cy="246240"/>
              </p14:xfrm>
            </p:contentPart>
          </mc:Choice>
          <mc:Fallback xmlns="">
            <p:pic>
              <p:nvPicPr>
                <p:cNvPr id="225" name="Freihand 224">
                  <a:extLst>
                    <a:ext uri="{FF2B5EF4-FFF2-40B4-BE49-F238E27FC236}">
                      <a16:creationId xmlns:a16="http://schemas.microsoft.com/office/drawing/2014/main" id="{2C8C8A89-9EEA-42AB-8F52-89D5E7DFB98A}"/>
                    </a:ext>
                  </a:extLst>
                </p:cNvPr>
                <p:cNvPicPr/>
                <p:nvPr/>
              </p:nvPicPr>
              <p:blipFill>
                <a:blip r:embed="rId369"/>
                <a:stretch>
                  <a:fillRect/>
                </a:stretch>
              </p:blipFill>
              <p:spPr>
                <a:xfrm>
                  <a:off x="7434813" y="6360907"/>
                  <a:ext cx="246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6" name="Freihand 225">
                  <a:extLst>
                    <a:ext uri="{FF2B5EF4-FFF2-40B4-BE49-F238E27FC236}">
                      <a16:creationId xmlns:a16="http://schemas.microsoft.com/office/drawing/2014/main" id="{B2C1F264-8F2E-4486-84BC-61CB1DF41D5A}"/>
                    </a:ext>
                  </a:extLst>
                </p14:cNvPr>
                <p14:cNvContentPartPr/>
                <p14:nvPr/>
              </p14:nvContentPartPr>
              <p14:xfrm>
                <a:off x="7840173" y="6120427"/>
                <a:ext cx="219960" cy="271800"/>
              </p14:xfrm>
            </p:contentPart>
          </mc:Choice>
          <mc:Fallback xmlns="">
            <p:pic>
              <p:nvPicPr>
                <p:cNvPr id="226" name="Freihand 225">
                  <a:extLst>
                    <a:ext uri="{FF2B5EF4-FFF2-40B4-BE49-F238E27FC236}">
                      <a16:creationId xmlns:a16="http://schemas.microsoft.com/office/drawing/2014/main" id="{B2C1F264-8F2E-4486-84BC-61CB1DF41D5A}"/>
                    </a:ext>
                  </a:extLst>
                </p:cNvPr>
                <p:cNvPicPr/>
                <p:nvPr/>
              </p:nvPicPr>
              <p:blipFill>
                <a:blip r:embed="rId371"/>
                <a:stretch>
                  <a:fillRect/>
                </a:stretch>
              </p:blipFill>
              <p:spPr>
                <a:xfrm>
                  <a:off x="7835853" y="6116107"/>
                  <a:ext cx="2286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7" name="Freihand 226">
                  <a:extLst>
                    <a:ext uri="{FF2B5EF4-FFF2-40B4-BE49-F238E27FC236}">
                      <a16:creationId xmlns:a16="http://schemas.microsoft.com/office/drawing/2014/main" id="{F7E48E79-6393-4A8C-A6BA-C29FA49F583D}"/>
                    </a:ext>
                  </a:extLst>
                </p14:cNvPr>
                <p14:cNvContentPartPr/>
                <p14:nvPr/>
              </p14:nvContentPartPr>
              <p14:xfrm>
                <a:off x="7822533" y="6126547"/>
                <a:ext cx="209160" cy="14040"/>
              </p14:xfrm>
            </p:contentPart>
          </mc:Choice>
          <mc:Fallback xmlns="">
            <p:pic>
              <p:nvPicPr>
                <p:cNvPr id="227" name="Freihand 226">
                  <a:extLst>
                    <a:ext uri="{FF2B5EF4-FFF2-40B4-BE49-F238E27FC236}">
                      <a16:creationId xmlns:a16="http://schemas.microsoft.com/office/drawing/2014/main" id="{F7E48E79-6393-4A8C-A6BA-C29FA49F583D}"/>
                    </a:ext>
                  </a:extLst>
                </p:cNvPr>
                <p:cNvPicPr/>
                <p:nvPr/>
              </p:nvPicPr>
              <p:blipFill>
                <a:blip r:embed="rId373"/>
                <a:stretch>
                  <a:fillRect/>
                </a:stretch>
              </p:blipFill>
              <p:spPr>
                <a:xfrm>
                  <a:off x="7818213" y="6122227"/>
                  <a:ext cx="217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8" name="Freihand 227">
                  <a:extLst>
                    <a:ext uri="{FF2B5EF4-FFF2-40B4-BE49-F238E27FC236}">
                      <a16:creationId xmlns:a16="http://schemas.microsoft.com/office/drawing/2014/main" id="{097CEF9A-7B53-471E-98C8-C3AEF2A6F694}"/>
                    </a:ext>
                  </a:extLst>
                </p14:cNvPr>
                <p14:cNvContentPartPr/>
                <p14:nvPr/>
              </p14:nvContentPartPr>
              <p14:xfrm>
                <a:off x="7838373" y="6410227"/>
                <a:ext cx="140760" cy="119880"/>
              </p14:xfrm>
            </p:contentPart>
          </mc:Choice>
          <mc:Fallback xmlns="">
            <p:pic>
              <p:nvPicPr>
                <p:cNvPr id="228" name="Freihand 227">
                  <a:extLst>
                    <a:ext uri="{FF2B5EF4-FFF2-40B4-BE49-F238E27FC236}">
                      <a16:creationId xmlns:a16="http://schemas.microsoft.com/office/drawing/2014/main" id="{097CEF9A-7B53-471E-98C8-C3AEF2A6F694}"/>
                    </a:ext>
                  </a:extLst>
                </p:cNvPr>
                <p:cNvPicPr/>
                <p:nvPr/>
              </p:nvPicPr>
              <p:blipFill>
                <a:blip r:embed="rId375"/>
                <a:stretch>
                  <a:fillRect/>
                </a:stretch>
              </p:blipFill>
              <p:spPr>
                <a:xfrm>
                  <a:off x="7834053" y="6405907"/>
                  <a:ext cx="14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9" name="Freihand 228">
                  <a:extLst>
                    <a:ext uri="{FF2B5EF4-FFF2-40B4-BE49-F238E27FC236}">
                      <a16:creationId xmlns:a16="http://schemas.microsoft.com/office/drawing/2014/main" id="{BC96B8FF-9B59-404B-A020-CB9D1E53AEBD}"/>
                    </a:ext>
                  </a:extLst>
                </p14:cNvPr>
                <p14:cNvContentPartPr/>
                <p14:nvPr/>
              </p14:nvContentPartPr>
              <p14:xfrm>
                <a:off x="8150493" y="6104587"/>
                <a:ext cx="248400" cy="289080"/>
              </p14:xfrm>
            </p:contentPart>
          </mc:Choice>
          <mc:Fallback xmlns="">
            <p:pic>
              <p:nvPicPr>
                <p:cNvPr id="229" name="Freihand 228">
                  <a:extLst>
                    <a:ext uri="{FF2B5EF4-FFF2-40B4-BE49-F238E27FC236}">
                      <a16:creationId xmlns:a16="http://schemas.microsoft.com/office/drawing/2014/main" id="{BC96B8FF-9B59-404B-A020-CB9D1E53AEBD}"/>
                    </a:ext>
                  </a:extLst>
                </p:cNvPr>
                <p:cNvPicPr/>
                <p:nvPr/>
              </p:nvPicPr>
              <p:blipFill>
                <a:blip r:embed="rId377"/>
                <a:stretch>
                  <a:fillRect/>
                </a:stretch>
              </p:blipFill>
              <p:spPr>
                <a:xfrm>
                  <a:off x="8146173" y="6100267"/>
                  <a:ext cx="2570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0" name="Freihand 229">
                  <a:extLst>
                    <a:ext uri="{FF2B5EF4-FFF2-40B4-BE49-F238E27FC236}">
                      <a16:creationId xmlns:a16="http://schemas.microsoft.com/office/drawing/2014/main" id="{8AC1272B-D47D-4160-8CDB-CD3524F97E2A}"/>
                    </a:ext>
                  </a:extLst>
                </p14:cNvPr>
                <p14:cNvContentPartPr/>
                <p14:nvPr/>
              </p14:nvContentPartPr>
              <p14:xfrm>
                <a:off x="8055453" y="6455227"/>
                <a:ext cx="295200" cy="156240"/>
              </p14:xfrm>
            </p:contentPart>
          </mc:Choice>
          <mc:Fallback xmlns="">
            <p:pic>
              <p:nvPicPr>
                <p:cNvPr id="230" name="Freihand 229">
                  <a:extLst>
                    <a:ext uri="{FF2B5EF4-FFF2-40B4-BE49-F238E27FC236}">
                      <a16:creationId xmlns:a16="http://schemas.microsoft.com/office/drawing/2014/main" id="{8AC1272B-D47D-4160-8CDB-CD3524F97E2A}"/>
                    </a:ext>
                  </a:extLst>
                </p:cNvPr>
                <p:cNvPicPr/>
                <p:nvPr/>
              </p:nvPicPr>
              <p:blipFill>
                <a:blip r:embed="rId379"/>
                <a:stretch>
                  <a:fillRect/>
                </a:stretch>
              </p:blipFill>
              <p:spPr>
                <a:xfrm>
                  <a:off x="8051133" y="6450907"/>
                  <a:ext cx="303840" cy="164880"/>
                </a:xfrm>
                <a:prstGeom prst="rect">
                  <a:avLst/>
                </a:prstGeom>
              </p:spPr>
            </p:pic>
          </mc:Fallback>
        </mc:AlternateContent>
      </p:grpSp>
    </p:spTree>
    <p:extLst>
      <p:ext uri="{BB962C8B-B14F-4D97-AF65-F5344CB8AC3E}">
        <p14:creationId xmlns:p14="http://schemas.microsoft.com/office/powerpoint/2010/main" val="208737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917068" y="30778"/>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5" y="2671479"/>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Production function; L: labor; a labor coefficients)</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5" y="2671479"/>
                <a:ext cx="11786839" cy="67491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Inhaltsplatzhalter 2"/>
              <p:cNvSpPr>
                <a:spLocks noGrp="1"/>
              </p:cNvSpPr>
              <p:nvPr/>
            </p:nvSpPr>
            <p:spPr>
              <a:xfrm>
                <a:off x="0" y="3397083"/>
                <a:ext cx="11786839" cy="729705"/>
              </a:xfrm>
              <a:prstGeom prst="rect">
                <a:avLst/>
              </a:prstGeom>
            </p:spPr>
            <p:txBody>
              <a:bodyPr vert="horz" lIns="82944" tIns="41472" rIns="82944" bIns="41472"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labor coefficients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𝑙𝑎𝑏𝑜𝑟</m:t>
                        </m:r>
                        <m:r>
                          <a:rPr lang="de-DE" sz="2200" b="0" i="1" smtClean="0">
                            <a:latin typeface="Cambria Math" panose="02040503050406030204" pitchFamily="18" charset="0"/>
                            <a:cs typeface="Times New Roman" panose="02020603050405020304" pitchFamily="18" charset="0"/>
                          </a:rPr>
                          <m:t> </m:t>
                        </m:r>
                        <m:r>
                          <a:rPr lang="de-DE" sz="2200" b="0" i="1" smtClean="0">
                            <a:latin typeface="Cambria Math" panose="02040503050406030204" pitchFamily="18" charset="0"/>
                            <a:cs typeface="Times New Roman" panose="02020603050405020304" pitchFamily="18" charset="0"/>
                          </a:rPr>
                          <m:t>𝑖𝑛𝑝𝑢𝑡</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productivity of labor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i="1">
                            <a:latin typeface="Cambria Math" panose="02040503050406030204" pitchFamily="18" charset="0"/>
                            <a:cs typeface="Times New Roman" panose="02020603050405020304" pitchFamily="18" charset="0"/>
                          </a:rPr>
                          <m:t>𝑙𝑎𝑏𝑜𝑟</m:t>
                        </m:r>
                        <m:r>
                          <a:rPr lang="de-DE" sz="2200" i="1">
                            <a:latin typeface="Cambria Math" panose="02040503050406030204" pitchFamily="18" charset="0"/>
                            <a:cs typeface="Times New Roman" panose="02020603050405020304" pitchFamily="18" charset="0"/>
                          </a:rPr>
                          <m:t> </m:t>
                        </m:r>
                        <m:r>
                          <a:rPr lang="de-DE" sz="2200" i="1">
                            <a:latin typeface="Cambria Math" panose="02040503050406030204" pitchFamily="18" charset="0"/>
                            <a:cs typeface="Times New Roman" panose="02020603050405020304" pitchFamily="18" charset="0"/>
                          </a:rPr>
                          <m:t>𝑖𝑛𝑝𝑢𝑡</m:t>
                        </m:r>
                      </m:den>
                    </m:f>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397083"/>
                <a:ext cx="11786839" cy="729705"/>
              </a:xfrm>
              <a:prstGeom prst="rect">
                <a:avLst/>
              </a:prstGeom>
              <a:blipFill>
                <a:blip r:embed="rId4"/>
                <a:stretch>
                  <a:fillRect/>
                </a:stretch>
              </a:blipFill>
            </p:spPr>
            <p:txBody>
              <a:bodyPr/>
              <a:lstStyle/>
              <a:p>
                <a:r>
                  <a:rPr lang="de-DE">
                    <a:noFill/>
                  </a:rPr>
                  <a:t> </a:t>
                </a:r>
              </a:p>
            </p:txBody>
          </p:sp>
        </mc:Fallback>
      </mc:AlternateContent>
      <p:sp>
        <p:nvSpPr>
          <p:cNvPr id="9" name="Inhaltsplatzhalter 2"/>
          <p:cNvSpPr>
            <a:spLocks noGrp="1"/>
          </p:cNvSpPr>
          <p:nvPr/>
        </p:nvSpPr>
        <p:spPr>
          <a:xfrm>
            <a:off x="128107" y="3849065"/>
            <a:ext cx="8325013" cy="1718615"/>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Labor is completely flexible between the production sectors</a:t>
            </a:r>
          </a:p>
          <a:p>
            <a:r>
              <a:rPr lang="en-US" sz="2200" dirty="0">
                <a:latin typeface="Times New Roman" panose="02020603050405020304" pitchFamily="18" charset="0"/>
                <a:cs typeface="Times New Roman" panose="02020603050405020304" pitchFamily="18" charset="0"/>
              </a:rPr>
              <a:t>Linearity and only one factor of production result in constant returns to scale in production</a:t>
            </a: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277055" y="305714"/>
            <a:ext cx="11786839" cy="2280275"/>
          </a:xfrm>
          <a:prstGeom prst="rect">
            <a:avLst/>
          </a:prstGeom>
        </p:spPr>
        <p:txBody>
          <a:bodyPr vert="horz" lIns="82944" tIns="41472" rIns="82944" bIns="41472"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a:latin typeface="Times New Roman" panose="02020603050405020304" pitchFamily="18" charset="0"/>
                <a:cs typeface="Times New Roman" panose="02020603050405020304" pitchFamily="18" charset="0"/>
              </a:rPr>
              <a:t>Assumptions:</a:t>
            </a:r>
          </a:p>
          <a:p>
            <a:pPr marL="0" indent="0">
              <a:buNone/>
            </a:pPr>
            <a:r>
              <a:rPr lang="en-US" sz="2200" dirty="0">
                <a:latin typeface="Times New Roman" panose="02020603050405020304" pitchFamily="18" charset="0"/>
                <a:cs typeface="Times New Roman" panose="02020603050405020304" pitchFamily="18" charset="0"/>
              </a:rPr>
              <a:t>Labor is the only input factor</a:t>
            </a:r>
          </a:p>
          <a:p>
            <a:pPr marL="0" indent="0">
              <a:buNone/>
            </a:pPr>
            <a:r>
              <a:rPr lang="en-US" sz="2200" dirty="0">
                <a:latin typeface="Times New Roman" panose="02020603050405020304" pitchFamily="18" charset="0"/>
                <a:cs typeface="Times New Roman" panose="02020603050405020304" pitchFamily="18" charset="0"/>
              </a:rPr>
              <a:t>Countries differ only in terms of labor productivity or the labor coefficients:</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de-DE" sz="2000" dirty="0">
                <a:latin typeface="Times New Roman" panose="02020603050405020304" pitchFamily="18" charset="0"/>
                <a:cs typeface="Times New Roman" panose="02020603050405020304" pitchFamily="18" charset="0"/>
              </a:rPr>
              <a:t>→ </a:t>
            </a:r>
            <a:r>
              <a:rPr lang="de-DE" sz="2000" b="1" dirty="0">
                <a:latin typeface="Times New Roman" panose="02020603050405020304" pitchFamily="18" charset="0"/>
                <a:cs typeface="Times New Roman" panose="02020603050405020304" pitchFamily="18" charset="0"/>
              </a:rPr>
              <a:t>linear </a:t>
            </a:r>
            <a:r>
              <a:rPr lang="de-DE" sz="2000" b="1" dirty="0" err="1">
                <a:latin typeface="Times New Roman" panose="02020603050405020304" pitchFamily="18" charset="0"/>
                <a:cs typeface="Times New Roman" panose="02020603050405020304" pitchFamily="18" charset="0"/>
              </a:rPr>
              <a:t>production</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function</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through</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the</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origin</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C58A0005-C71B-4C1C-8A18-11B014DFE34E}"/>
                  </a:ext>
                </a:extLst>
              </p14:cNvPr>
              <p14:cNvContentPartPr/>
              <p14:nvPr/>
            </p14:nvContentPartPr>
            <p14:xfrm>
              <a:off x="724427" y="2581267"/>
              <a:ext cx="5578920" cy="63000"/>
            </p14:xfrm>
          </p:contentPart>
        </mc:Choice>
        <mc:Fallback>
          <p:pic>
            <p:nvPicPr>
              <p:cNvPr id="2" name="Freihand 1">
                <a:extLst>
                  <a:ext uri="{FF2B5EF4-FFF2-40B4-BE49-F238E27FC236}">
                    <a16:creationId xmlns:a16="http://schemas.microsoft.com/office/drawing/2014/main" id="{C58A0005-C71B-4C1C-8A18-11B014DFE34E}"/>
                  </a:ext>
                </a:extLst>
              </p:cNvPr>
              <p:cNvPicPr/>
              <p:nvPr/>
            </p:nvPicPr>
            <p:blipFill>
              <a:blip r:embed="rId6"/>
              <a:stretch>
                <a:fillRect/>
              </a:stretch>
            </p:blipFill>
            <p:spPr>
              <a:xfrm>
                <a:off x="720107" y="2576947"/>
                <a:ext cx="5587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E90FA373-9E77-4B62-A0C4-C0794C768E3D}"/>
                  </a:ext>
                </a:extLst>
              </p14:cNvPr>
              <p14:cNvContentPartPr/>
              <p14:nvPr/>
            </p14:nvContentPartPr>
            <p14:xfrm>
              <a:off x="1062107" y="3146467"/>
              <a:ext cx="262440" cy="38160"/>
            </p14:xfrm>
          </p:contentPart>
        </mc:Choice>
        <mc:Fallback>
          <p:pic>
            <p:nvPicPr>
              <p:cNvPr id="3" name="Freihand 2">
                <a:extLst>
                  <a:ext uri="{FF2B5EF4-FFF2-40B4-BE49-F238E27FC236}">
                    <a16:creationId xmlns:a16="http://schemas.microsoft.com/office/drawing/2014/main" id="{E90FA373-9E77-4B62-A0C4-C0794C768E3D}"/>
                  </a:ext>
                </a:extLst>
              </p:cNvPr>
              <p:cNvPicPr/>
              <p:nvPr/>
            </p:nvPicPr>
            <p:blipFill>
              <a:blip r:embed="rId8"/>
              <a:stretch>
                <a:fillRect/>
              </a:stretch>
            </p:blipFill>
            <p:spPr>
              <a:xfrm>
                <a:off x="1057787" y="3142147"/>
                <a:ext cx="2710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CE488602-FFF5-47BA-8C23-1F3BE2267809}"/>
                  </a:ext>
                </a:extLst>
              </p14:cNvPr>
              <p14:cNvContentPartPr/>
              <p14:nvPr/>
            </p14:nvContentPartPr>
            <p14:xfrm>
              <a:off x="7678187" y="3472267"/>
              <a:ext cx="354600" cy="402120"/>
            </p14:xfrm>
          </p:contentPart>
        </mc:Choice>
        <mc:Fallback>
          <p:pic>
            <p:nvPicPr>
              <p:cNvPr id="13" name="Freihand 12">
                <a:extLst>
                  <a:ext uri="{FF2B5EF4-FFF2-40B4-BE49-F238E27FC236}">
                    <a16:creationId xmlns:a16="http://schemas.microsoft.com/office/drawing/2014/main" id="{CE488602-FFF5-47BA-8C23-1F3BE2267809}"/>
                  </a:ext>
                </a:extLst>
              </p:cNvPr>
              <p:cNvPicPr/>
              <p:nvPr/>
            </p:nvPicPr>
            <p:blipFill>
              <a:blip r:embed="rId10"/>
              <a:stretch>
                <a:fillRect/>
              </a:stretch>
            </p:blipFill>
            <p:spPr>
              <a:xfrm>
                <a:off x="7673867" y="3467947"/>
                <a:ext cx="36324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E070E2C7-A17F-414B-A86C-FE3B69165DE0}"/>
                  </a:ext>
                </a:extLst>
              </p14:cNvPr>
              <p14:cNvContentPartPr/>
              <p14:nvPr/>
            </p14:nvContentPartPr>
            <p14:xfrm>
              <a:off x="5495507" y="3920467"/>
              <a:ext cx="2023920" cy="36360"/>
            </p14:xfrm>
          </p:contentPart>
        </mc:Choice>
        <mc:Fallback>
          <p:pic>
            <p:nvPicPr>
              <p:cNvPr id="14" name="Freihand 13">
                <a:extLst>
                  <a:ext uri="{FF2B5EF4-FFF2-40B4-BE49-F238E27FC236}">
                    <a16:creationId xmlns:a16="http://schemas.microsoft.com/office/drawing/2014/main" id="{E070E2C7-A17F-414B-A86C-FE3B69165DE0}"/>
                  </a:ext>
                </a:extLst>
              </p:cNvPr>
              <p:cNvPicPr/>
              <p:nvPr/>
            </p:nvPicPr>
            <p:blipFill>
              <a:blip r:embed="rId12"/>
              <a:stretch>
                <a:fillRect/>
              </a:stretch>
            </p:blipFill>
            <p:spPr>
              <a:xfrm>
                <a:off x="5491187" y="3916147"/>
                <a:ext cx="2032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CAA1520C-18D8-4312-82A9-40B33214B66E}"/>
                  </a:ext>
                </a:extLst>
              </p14:cNvPr>
              <p14:cNvContentPartPr/>
              <p14:nvPr/>
            </p14:nvContentPartPr>
            <p14:xfrm>
              <a:off x="1077587" y="3182107"/>
              <a:ext cx="236160" cy="67680"/>
            </p14:xfrm>
          </p:contentPart>
        </mc:Choice>
        <mc:Fallback>
          <p:pic>
            <p:nvPicPr>
              <p:cNvPr id="15" name="Freihand 14">
                <a:extLst>
                  <a:ext uri="{FF2B5EF4-FFF2-40B4-BE49-F238E27FC236}">
                    <a16:creationId xmlns:a16="http://schemas.microsoft.com/office/drawing/2014/main" id="{CAA1520C-18D8-4312-82A9-40B33214B66E}"/>
                  </a:ext>
                </a:extLst>
              </p:cNvPr>
              <p:cNvPicPr/>
              <p:nvPr/>
            </p:nvPicPr>
            <p:blipFill>
              <a:blip r:embed="rId14"/>
              <a:stretch>
                <a:fillRect/>
              </a:stretch>
            </p:blipFill>
            <p:spPr>
              <a:xfrm>
                <a:off x="1073267" y="3177787"/>
                <a:ext cx="244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0FFB6F23-ECE8-45B8-9F4F-05CE53597F2E}"/>
                  </a:ext>
                </a:extLst>
              </p14:cNvPr>
              <p14:cNvContentPartPr/>
              <p14:nvPr/>
            </p14:nvContentPartPr>
            <p14:xfrm>
              <a:off x="3236507" y="2605027"/>
              <a:ext cx="214920" cy="726120"/>
            </p14:xfrm>
          </p:contentPart>
        </mc:Choice>
        <mc:Fallback>
          <p:pic>
            <p:nvPicPr>
              <p:cNvPr id="16" name="Freihand 15">
                <a:extLst>
                  <a:ext uri="{FF2B5EF4-FFF2-40B4-BE49-F238E27FC236}">
                    <a16:creationId xmlns:a16="http://schemas.microsoft.com/office/drawing/2014/main" id="{0FFB6F23-ECE8-45B8-9F4F-05CE53597F2E}"/>
                  </a:ext>
                </a:extLst>
              </p:cNvPr>
              <p:cNvPicPr/>
              <p:nvPr/>
            </p:nvPicPr>
            <p:blipFill>
              <a:blip r:embed="rId16"/>
              <a:stretch>
                <a:fillRect/>
              </a:stretch>
            </p:blipFill>
            <p:spPr>
              <a:xfrm>
                <a:off x="3232187" y="2600707"/>
                <a:ext cx="223560" cy="734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3BD31218-5FAC-4B27-AA29-24CD999D3BEB}"/>
                  </a:ext>
                </a:extLst>
              </p14:cNvPr>
              <p14:cNvContentPartPr/>
              <p14:nvPr/>
            </p14:nvContentPartPr>
            <p14:xfrm>
              <a:off x="864467" y="3841627"/>
              <a:ext cx="1632960" cy="77760"/>
            </p14:xfrm>
          </p:contentPart>
        </mc:Choice>
        <mc:Fallback>
          <p:pic>
            <p:nvPicPr>
              <p:cNvPr id="18" name="Freihand 17">
                <a:extLst>
                  <a:ext uri="{FF2B5EF4-FFF2-40B4-BE49-F238E27FC236}">
                    <a16:creationId xmlns:a16="http://schemas.microsoft.com/office/drawing/2014/main" id="{3BD31218-5FAC-4B27-AA29-24CD999D3BEB}"/>
                  </a:ext>
                </a:extLst>
              </p:cNvPr>
              <p:cNvPicPr/>
              <p:nvPr/>
            </p:nvPicPr>
            <p:blipFill>
              <a:blip r:embed="rId18"/>
              <a:stretch>
                <a:fillRect/>
              </a:stretch>
            </p:blipFill>
            <p:spPr>
              <a:xfrm>
                <a:off x="860147" y="3837307"/>
                <a:ext cx="1641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312E1806-AB83-4DDE-88FA-4E15B932301F}"/>
                  </a:ext>
                </a:extLst>
              </p14:cNvPr>
              <p14:cNvContentPartPr/>
              <p14:nvPr/>
            </p14:nvContentPartPr>
            <p14:xfrm>
              <a:off x="3375107" y="3635347"/>
              <a:ext cx="1041120" cy="66960"/>
            </p14:xfrm>
          </p:contentPart>
        </mc:Choice>
        <mc:Fallback>
          <p:pic>
            <p:nvPicPr>
              <p:cNvPr id="19" name="Freihand 18">
                <a:extLst>
                  <a:ext uri="{FF2B5EF4-FFF2-40B4-BE49-F238E27FC236}">
                    <a16:creationId xmlns:a16="http://schemas.microsoft.com/office/drawing/2014/main" id="{312E1806-AB83-4DDE-88FA-4E15B932301F}"/>
                  </a:ext>
                </a:extLst>
              </p:cNvPr>
              <p:cNvPicPr/>
              <p:nvPr/>
            </p:nvPicPr>
            <p:blipFill>
              <a:blip r:embed="rId20"/>
              <a:stretch>
                <a:fillRect/>
              </a:stretch>
            </p:blipFill>
            <p:spPr>
              <a:xfrm>
                <a:off x="3370787" y="3631027"/>
                <a:ext cx="1049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03FB5FAF-7BF8-45EA-8BE6-D4F938CCE4AC}"/>
                  </a:ext>
                </a:extLst>
              </p14:cNvPr>
              <p14:cNvContentPartPr/>
              <p14:nvPr/>
            </p14:nvContentPartPr>
            <p14:xfrm>
              <a:off x="3536387" y="3950707"/>
              <a:ext cx="795960" cy="35280"/>
            </p14:xfrm>
          </p:contentPart>
        </mc:Choice>
        <mc:Fallback>
          <p:pic>
            <p:nvPicPr>
              <p:cNvPr id="20" name="Freihand 19">
                <a:extLst>
                  <a:ext uri="{FF2B5EF4-FFF2-40B4-BE49-F238E27FC236}">
                    <a16:creationId xmlns:a16="http://schemas.microsoft.com/office/drawing/2014/main" id="{03FB5FAF-7BF8-45EA-8BE6-D4F938CCE4AC}"/>
                  </a:ext>
                </a:extLst>
              </p:cNvPr>
              <p:cNvPicPr/>
              <p:nvPr/>
            </p:nvPicPr>
            <p:blipFill>
              <a:blip r:embed="rId22"/>
              <a:stretch>
                <a:fillRect/>
              </a:stretch>
            </p:blipFill>
            <p:spPr>
              <a:xfrm>
                <a:off x="3532067" y="3946387"/>
                <a:ext cx="8046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97F66C79-70E7-4F24-AAB0-5705ABE17DFF}"/>
                  </a:ext>
                </a:extLst>
              </p14:cNvPr>
              <p14:cNvContentPartPr/>
              <p14:nvPr/>
            </p14:nvContentPartPr>
            <p14:xfrm>
              <a:off x="1562507" y="4637587"/>
              <a:ext cx="5865840" cy="29880"/>
            </p14:xfrm>
          </p:contentPart>
        </mc:Choice>
        <mc:Fallback>
          <p:pic>
            <p:nvPicPr>
              <p:cNvPr id="21" name="Freihand 20">
                <a:extLst>
                  <a:ext uri="{FF2B5EF4-FFF2-40B4-BE49-F238E27FC236}">
                    <a16:creationId xmlns:a16="http://schemas.microsoft.com/office/drawing/2014/main" id="{97F66C79-70E7-4F24-AAB0-5705ABE17DFF}"/>
                  </a:ext>
                </a:extLst>
              </p:cNvPr>
              <p:cNvPicPr/>
              <p:nvPr/>
            </p:nvPicPr>
            <p:blipFill>
              <a:blip r:embed="rId24"/>
              <a:stretch>
                <a:fillRect/>
              </a:stretch>
            </p:blipFill>
            <p:spPr>
              <a:xfrm>
                <a:off x="1558187" y="4633267"/>
                <a:ext cx="58744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B39FE55D-5501-4B45-BC11-0E116D030042}"/>
                  </a:ext>
                </a:extLst>
              </p14:cNvPr>
              <p14:cNvContentPartPr/>
              <p14:nvPr/>
            </p14:nvContentPartPr>
            <p14:xfrm>
              <a:off x="718667" y="2506027"/>
              <a:ext cx="1617480" cy="96120"/>
            </p14:xfrm>
          </p:contentPart>
        </mc:Choice>
        <mc:Fallback>
          <p:pic>
            <p:nvPicPr>
              <p:cNvPr id="22" name="Freihand 21">
                <a:extLst>
                  <a:ext uri="{FF2B5EF4-FFF2-40B4-BE49-F238E27FC236}">
                    <a16:creationId xmlns:a16="http://schemas.microsoft.com/office/drawing/2014/main" id="{B39FE55D-5501-4B45-BC11-0E116D030042}"/>
                  </a:ext>
                </a:extLst>
              </p:cNvPr>
              <p:cNvPicPr/>
              <p:nvPr/>
            </p:nvPicPr>
            <p:blipFill>
              <a:blip r:embed="rId26"/>
              <a:stretch>
                <a:fillRect/>
              </a:stretch>
            </p:blipFill>
            <p:spPr>
              <a:xfrm>
                <a:off x="714347" y="2501707"/>
                <a:ext cx="1626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507F5B1C-9EA7-42CF-9E76-81B775D582D0}"/>
                  </a:ext>
                </a:extLst>
              </p14:cNvPr>
              <p14:cNvContentPartPr/>
              <p14:nvPr/>
            </p14:nvContentPartPr>
            <p14:xfrm>
              <a:off x="6429347" y="5047627"/>
              <a:ext cx="1915200" cy="59040"/>
            </p14:xfrm>
          </p:contentPart>
        </mc:Choice>
        <mc:Fallback>
          <p:pic>
            <p:nvPicPr>
              <p:cNvPr id="23" name="Freihand 22">
                <a:extLst>
                  <a:ext uri="{FF2B5EF4-FFF2-40B4-BE49-F238E27FC236}">
                    <a16:creationId xmlns:a16="http://schemas.microsoft.com/office/drawing/2014/main" id="{507F5B1C-9EA7-42CF-9E76-81B775D582D0}"/>
                  </a:ext>
                </a:extLst>
              </p:cNvPr>
              <p:cNvPicPr/>
              <p:nvPr/>
            </p:nvPicPr>
            <p:blipFill>
              <a:blip r:embed="rId28"/>
              <a:stretch>
                <a:fillRect/>
              </a:stretch>
            </p:blipFill>
            <p:spPr>
              <a:xfrm>
                <a:off x="6425027" y="5043307"/>
                <a:ext cx="1923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BEA6EE5D-AA52-49E6-BD2B-C30393A321C7}"/>
                  </a:ext>
                </a:extLst>
              </p14:cNvPr>
              <p14:cNvContentPartPr/>
              <p14:nvPr/>
            </p14:nvContentPartPr>
            <p14:xfrm>
              <a:off x="533987" y="5336707"/>
              <a:ext cx="984240" cy="77040"/>
            </p14:xfrm>
          </p:contentPart>
        </mc:Choice>
        <mc:Fallback>
          <p:pic>
            <p:nvPicPr>
              <p:cNvPr id="24" name="Freihand 23">
                <a:extLst>
                  <a:ext uri="{FF2B5EF4-FFF2-40B4-BE49-F238E27FC236}">
                    <a16:creationId xmlns:a16="http://schemas.microsoft.com/office/drawing/2014/main" id="{BEA6EE5D-AA52-49E6-BD2B-C30393A321C7}"/>
                  </a:ext>
                </a:extLst>
              </p:cNvPr>
              <p:cNvPicPr/>
              <p:nvPr/>
            </p:nvPicPr>
            <p:blipFill>
              <a:blip r:embed="rId30"/>
              <a:stretch>
                <a:fillRect/>
              </a:stretch>
            </p:blipFill>
            <p:spPr>
              <a:xfrm>
                <a:off x="529667" y="5332387"/>
                <a:ext cx="992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74D574E3-2620-49D6-B216-4A70E41357F8}"/>
                  </a:ext>
                </a:extLst>
              </p14:cNvPr>
              <p14:cNvContentPartPr/>
              <p14:nvPr/>
            </p14:nvContentPartPr>
            <p14:xfrm>
              <a:off x="6355547" y="4729747"/>
              <a:ext cx="1831680" cy="337680"/>
            </p14:xfrm>
          </p:contentPart>
        </mc:Choice>
        <mc:Fallback>
          <p:pic>
            <p:nvPicPr>
              <p:cNvPr id="25" name="Freihand 24">
                <a:extLst>
                  <a:ext uri="{FF2B5EF4-FFF2-40B4-BE49-F238E27FC236}">
                    <a16:creationId xmlns:a16="http://schemas.microsoft.com/office/drawing/2014/main" id="{74D574E3-2620-49D6-B216-4A70E41357F8}"/>
                  </a:ext>
                </a:extLst>
              </p:cNvPr>
              <p:cNvPicPr/>
              <p:nvPr/>
            </p:nvPicPr>
            <p:blipFill>
              <a:blip r:embed="rId32"/>
              <a:stretch>
                <a:fillRect/>
              </a:stretch>
            </p:blipFill>
            <p:spPr>
              <a:xfrm>
                <a:off x="6351227" y="4725427"/>
                <a:ext cx="184032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F1FD3134-48FB-4EFA-ABDF-FB05BFC74C9A}"/>
                  </a:ext>
                </a:extLst>
              </p14:cNvPr>
              <p14:cNvContentPartPr/>
              <p14:nvPr/>
            </p14:nvContentPartPr>
            <p14:xfrm>
              <a:off x="473867" y="5061667"/>
              <a:ext cx="906840" cy="370080"/>
            </p14:xfrm>
          </p:contentPart>
        </mc:Choice>
        <mc:Fallback>
          <p:pic>
            <p:nvPicPr>
              <p:cNvPr id="26" name="Freihand 25">
                <a:extLst>
                  <a:ext uri="{FF2B5EF4-FFF2-40B4-BE49-F238E27FC236}">
                    <a16:creationId xmlns:a16="http://schemas.microsoft.com/office/drawing/2014/main" id="{F1FD3134-48FB-4EFA-ABDF-FB05BFC74C9A}"/>
                  </a:ext>
                </a:extLst>
              </p:cNvPr>
              <p:cNvPicPr/>
              <p:nvPr/>
            </p:nvPicPr>
            <p:blipFill>
              <a:blip r:embed="rId34"/>
              <a:stretch>
                <a:fillRect/>
              </a:stretch>
            </p:blipFill>
            <p:spPr>
              <a:xfrm>
                <a:off x="469547" y="5057347"/>
                <a:ext cx="91548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7289C666-2D9A-4198-B47E-14759D58C8FD}"/>
                  </a:ext>
                </a:extLst>
              </p14:cNvPr>
              <p14:cNvContentPartPr/>
              <p14:nvPr/>
            </p14:nvContentPartPr>
            <p14:xfrm>
              <a:off x="6504587" y="5030707"/>
              <a:ext cx="1674720" cy="75240"/>
            </p14:xfrm>
          </p:contentPart>
        </mc:Choice>
        <mc:Fallback>
          <p:pic>
            <p:nvPicPr>
              <p:cNvPr id="27" name="Freihand 26">
                <a:extLst>
                  <a:ext uri="{FF2B5EF4-FFF2-40B4-BE49-F238E27FC236}">
                    <a16:creationId xmlns:a16="http://schemas.microsoft.com/office/drawing/2014/main" id="{7289C666-2D9A-4198-B47E-14759D58C8FD}"/>
                  </a:ext>
                </a:extLst>
              </p:cNvPr>
              <p:cNvPicPr/>
              <p:nvPr/>
            </p:nvPicPr>
            <p:blipFill>
              <a:blip r:embed="rId36"/>
              <a:stretch>
                <a:fillRect/>
              </a:stretch>
            </p:blipFill>
            <p:spPr>
              <a:xfrm>
                <a:off x="6500267" y="5026387"/>
                <a:ext cx="1683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Freihand 27">
                <a:extLst>
                  <a:ext uri="{FF2B5EF4-FFF2-40B4-BE49-F238E27FC236}">
                    <a16:creationId xmlns:a16="http://schemas.microsoft.com/office/drawing/2014/main" id="{976CACBF-BB70-495D-B62C-E6916730832D}"/>
                  </a:ext>
                </a:extLst>
              </p14:cNvPr>
              <p14:cNvContentPartPr/>
              <p14:nvPr/>
            </p14:nvContentPartPr>
            <p14:xfrm>
              <a:off x="500507" y="5372707"/>
              <a:ext cx="901800" cy="50400"/>
            </p14:xfrm>
          </p:contentPart>
        </mc:Choice>
        <mc:Fallback>
          <p:pic>
            <p:nvPicPr>
              <p:cNvPr id="28" name="Freihand 27">
                <a:extLst>
                  <a:ext uri="{FF2B5EF4-FFF2-40B4-BE49-F238E27FC236}">
                    <a16:creationId xmlns:a16="http://schemas.microsoft.com/office/drawing/2014/main" id="{976CACBF-BB70-495D-B62C-E6916730832D}"/>
                  </a:ext>
                </a:extLst>
              </p:cNvPr>
              <p:cNvPicPr/>
              <p:nvPr/>
            </p:nvPicPr>
            <p:blipFill>
              <a:blip r:embed="rId38"/>
              <a:stretch>
                <a:fillRect/>
              </a:stretch>
            </p:blipFill>
            <p:spPr>
              <a:xfrm>
                <a:off x="496187" y="5368387"/>
                <a:ext cx="910440" cy="59040"/>
              </a:xfrm>
              <a:prstGeom prst="rect">
                <a:avLst/>
              </a:prstGeom>
            </p:spPr>
          </p:pic>
        </mc:Fallback>
      </mc:AlternateContent>
      <p:grpSp>
        <p:nvGrpSpPr>
          <p:cNvPr id="32" name="Gruppieren 31">
            <a:extLst>
              <a:ext uri="{FF2B5EF4-FFF2-40B4-BE49-F238E27FC236}">
                <a16:creationId xmlns:a16="http://schemas.microsoft.com/office/drawing/2014/main" id="{4FE5291D-CE08-4CFD-A696-73C0644ABE86}"/>
              </a:ext>
            </a:extLst>
          </p:cNvPr>
          <p:cNvGrpSpPr/>
          <p:nvPr/>
        </p:nvGrpSpPr>
        <p:grpSpPr>
          <a:xfrm>
            <a:off x="2506787" y="2742547"/>
            <a:ext cx="438120" cy="514440"/>
            <a:chOff x="2506787" y="2742547"/>
            <a:chExt cx="438120" cy="514440"/>
          </a:xfrm>
        </p:grpSpPr>
        <mc:AlternateContent xmlns:mc="http://schemas.openxmlformats.org/markup-compatibility/2006">
          <mc:Choice xmlns:p14="http://schemas.microsoft.com/office/powerpoint/2010/main" Requires="p14">
            <p:contentPart p14:bwMode="auto" r:id="rId39">
              <p14:nvContentPartPr>
                <p14:cNvPr id="5" name="Freihand 4">
                  <a:extLst>
                    <a:ext uri="{FF2B5EF4-FFF2-40B4-BE49-F238E27FC236}">
                      <a16:creationId xmlns:a16="http://schemas.microsoft.com/office/drawing/2014/main" id="{ADFFD9F6-EC63-4D03-B591-03FD03831095}"/>
                    </a:ext>
                  </a:extLst>
                </p14:cNvPr>
                <p14:cNvContentPartPr/>
                <p14:nvPr/>
              </p14:nvContentPartPr>
              <p14:xfrm>
                <a:off x="2547107" y="2770267"/>
                <a:ext cx="201960" cy="424800"/>
              </p14:xfrm>
            </p:contentPart>
          </mc:Choice>
          <mc:Fallback>
            <p:pic>
              <p:nvPicPr>
                <p:cNvPr id="5" name="Freihand 4">
                  <a:extLst>
                    <a:ext uri="{FF2B5EF4-FFF2-40B4-BE49-F238E27FC236}">
                      <a16:creationId xmlns:a16="http://schemas.microsoft.com/office/drawing/2014/main" id="{ADFFD9F6-EC63-4D03-B591-03FD03831095}"/>
                    </a:ext>
                  </a:extLst>
                </p:cNvPr>
                <p:cNvPicPr/>
                <p:nvPr/>
              </p:nvPicPr>
              <p:blipFill>
                <a:blip r:embed="rId40"/>
                <a:stretch>
                  <a:fillRect/>
                </a:stretch>
              </p:blipFill>
              <p:spPr>
                <a:xfrm>
                  <a:off x="2542787" y="2765947"/>
                  <a:ext cx="21060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 name="Freihand 5">
                  <a:extLst>
                    <a:ext uri="{FF2B5EF4-FFF2-40B4-BE49-F238E27FC236}">
                      <a16:creationId xmlns:a16="http://schemas.microsoft.com/office/drawing/2014/main" id="{D0A74E14-F689-4293-8237-04C47F91F260}"/>
                    </a:ext>
                  </a:extLst>
                </p14:cNvPr>
                <p14:cNvContentPartPr/>
                <p14:nvPr/>
              </p14:nvContentPartPr>
              <p14:xfrm>
                <a:off x="2733227" y="3096787"/>
                <a:ext cx="174600" cy="27720"/>
              </p14:xfrm>
            </p:contentPart>
          </mc:Choice>
          <mc:Fallback>
            <p:pic>
              <p:nvPicPr>
                <p:cNvPr id="6" name="Freihand 5">
                  <a:extLst>
                    <a:ext uri="{FF2B5EF4-FFF2-40B4-BE49-F238E27FC236}">
                      <a16:creationId xmlns:a16="http://schemas.microsoft.com/office/drawing/2014/main" id="{D0A74E14-F689-4293-8237-04C47F91F260}"/>
                    </a:ext>
                  </a:extLst>
                </p:cNvPr>
                <p:cNvPicPr/>
                <p:nvPr/>
              </p:nvPicPr>
              <p:blipFill>
                <a:blip r:embed="rId42"/>
                <a:stretch>
                  <a:fillRect/>
                </a:stretch>
              </p:blipFill>
              <p:spPr>
                <a:xfrm>
                  <a:off x="2728907" y="3092467"/>
                  <a:ext cx="1832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8A033F29-E014-4F62-801C-F1207679AAFA}"/>
                    </a:ext>
                  </a:extLst>
                </p14:cNvPr>
                <p14:cNvContentPartPr/>
                <p14:nvPr/>
              </p14:nvContentPartPr>
              <p14:xfrm>
                <a:off x="2733947" y="2742547"/>
                <a:ext cx="210960" cy="386640"/>
              </p14:xfrm>
            </p:contentPart>
          </mc:Choice>
          <mc:Fallback>
            <p:pic>
              <p:nvPicPr>
                <p:cNvPr id="29" name="Freihand 28">
                  <a:extLst>
                    <a:ext uri="{FF2B5EF4-FFF2-40B4-BE49-F238E27FC236}">
                      <a16:creationId xmlns:a16="http://schemas.microsoft.com/office/drawing/2014/main" id="{8A033F29-E014-4F62-801C-F1207679AAFA}"/>
                    </a:ext>
                  </a:extLst>
                </p:cNvPr>
                <p:cNvPicPr/>
                <p:nvPr/>
              </p:nvPicPr>
              <p:blipFill>
                <a:blip r:embed="rId44"/>
                <a:stretch>
                  <a:fillRect/>
                </a:stretch>
              </p:blipFill>
              <p:spPr>
                <a:xfrm>
                  <a:off x="2729627" y="2738227"/>
                  <a:ext cx="21960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48842AB1-8DEA-4F4A-B272-6276E6DE7985}"/>
                    </a:ext>
                  </a:extLst>
                </p14:cNvPr>
                <p14:cNvContentPartPr/>
                <p14:nvPr/>
              </p14:nvContentPartPr>
              <p14:xfrm>
                <a:off x="2506787" y="2747947"/>
                <a:ext cx="229680" cy="509040"/>
              </p14:xfrm>
            </p:contentPart>
          </mc:Choice>
          <mc:Fallback>
            <p:pic>
              <p:nvPicPr>
                <p:cNvPr id="31" name="Freihand 30">
                  <a:extLst>
                    <a:ext uri="{FF2B5EF4-FFF2-40B4-BE49-F238E27FC236}">
                      <a16:creationId xmlns:a16="http://schemas.microsoft.com/office/drawing/2014/main" id="{48842AB1-8DEA-4F4A-B272-6276E6DE7985}"/>
                    </a:ext>
                  </a:extLst>
                </p:cNvPr>
                <p:cNvPicPr/>
                <p:nvPr/>
              </p:nvPicPr>
              <p:blipFill>
                <a:blip r:embed="rId46"/>
                <a:stretch>
                  <a:fillRect/>
                </a:stretch>
              </p:blipFill>
              <p:spPr>
                <a:xfrm>
                  <a:off x="2502467" y="2743627"/>
                  <a:ext cx="238320" cy="51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8ADBE13B-3F94-4DF5-9E19-766F3D474D5C}"/>
                  </a:ext>
                </a:extLst>
              </p14:cNvPr>
              <p14:cNvContentPartPr/>
              <p14:nvPr/>
            </p14:nvContentPartPr>
            <p14:xfrm>
              <a:off x="1089107" y="3137107"/>
              <a:ext cx="192600" cy="98280"/>
            </p14:xfrm>
          </p:contentPart>
        </mc:Choice>
        <mc:Fallback>
          <p:pic>
            <p:nvPicPr>
              <p:cNvPr id="33" name="Freihand 32">
                <a:extLst>
                  <a:ext uri="{FF2B5EF4-FFF2-40B4-BE49-F238E27FC236}">
                    <a16:creationId xmlns:a16="http://schemas.microsoft.com/office/drawing/2014/main" id="{8ADBE13B-3F94-4DF5-9E19-766F3D474D5C}"/>
                  </a:ext>
                </a:extLst>
              </p:cNvPr>
              <p:cNvPicPr/>
              <p:nvPr/>
            </p:nvPicPr>
            <p:blipFill>
              <a:blip r:embed="rId48"/>
              <a:stretch>
                <a:fillRect/>
              </a:stretch>
            </p:blipFill>
            <p:spPr>
              <a:xfrm>
                <a:off x="1084787" y="3132787"/>
                <a:ext cx="201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4" name="Freihand 43">
                <a:extLst>
                  <a:ext uri="{FF2B5EF4-FFF2-40B4-BE49-F238E27FC236}">
                    <a16:creationId xmlns:a16="http://schemas.microsoft.com/office/drawing/2014/main" id="{E1B2C22E-8D9B-4348-BBA6-2A156920BD8A}"/>
                  </a:ext>
                </a:extLst>
              </p14:cNvPr>
              <p14:cNvContentPartPr/>
              <p14:nvPr/>
            </p14:nvContentPartPr>
            <p14:xfrm>
              <a:off x="2376467" y="5505187"/>
              <a:ext cx="192240" cy="41040"/>
            </p14:xfrm>
          </p:contentPart>
        </mc:Choice>
        <mc:Fallback>
          <p:pic>
            <p:nvPicPr>
              <p:cNvPr id="44" name="Freihand 43">
                <a:extLst>
                  <a:ext uri="{FF2B5EF4-FFF2-40B4-BE49-F238E27FC236}">
                    <a16:creationId xmlns:a16="http://schemas.microsoft.com/office/drawing/2014/main" id="{E1B2C22E-8D9B-4348-BBA6-2A156920BD8A}"/>
                  </a:ext>
                </a:extLst>
              </p:cNvPr>
              <p:cNvPicPr/>
              <p:nvPr/>
            </p:nvPicPr>
            <p:blipFill>
              <a:blip r:embed="rId50"/>
              <a:stretch>
                <a:fillRect/>
              </a:stretch>
            </p:blipFill>
            <p:spPr>
              <a:xfrm>
                <a:off x="2372147" y="5500867"/>
                <a:ext cx="2008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5" name="Freihand 44">
                <a:extLst>
                  <a:ext uri="{FF2B5EF4-FFF2-40B4-BE49-F238E27FC236}">
                    <a16:creationId xmlns:a16="http://schemas.microsoft.com/office/drawing/2014/main" id="{824C1A82-A4F7-492A-BFB3-EB0CB653ACE9}"/>
                  </a:ext>
                </a:extLst>
              </p14:cNvPr>
              <p14:cNvContentPartPr/>
              <p14:nvPr/>
            </p14:nvContentPartPr>
            <p14:xfrm>
              <a:off x="2535947" y="5461627"/>
              <a:ext cx="99360" cy="132120"/>
            </p14:xfrm>
          </p:contentPart>
        </mc:Choice>
        <mc:Fallback>
          <p:pic>
            <p:nvPicPr>
              <p:cNvPr id="45" name="Freihand 44">
                <a:extLst>
                  <a:ext uri="{FF2B5EF4-FFF2-40B4-BE49-F238E27FC236}">
                    <a16:creationId xmlns:a16="http://schemas.microsoft.com/office/drawing/2014/main" id="{824C1A82-A4F7-492A-BFB3-EB0CB653ACE9}"/>
                  </a:ext>
                </a:extLst>
              </p:cNvPr>
              <p:cNvPicPr/>
              <p:nvPr/>
            </p:nvPicPr>
            <p:blipFill>
              <a:blip r:embed="rId52"/>
              <a:stretch>
                <a:fillRect/>
              </a:stretch>
            </p:blipFill>
            <p:spPr>
              <a:xfrm>
                <a:off x="2531627" y="5457307"/>
                <a:ext cx="1080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6" name="Freihand 45">
                <a:extLst>
                  <a:ext uri="{FF2B5EF4-FFF2-40B4-BE49-F238E27FC236}">
                    <a16:creationId xmlns:a16="http://schemas.microsoft.com/office/drawing/2014/main" id="{2001B99A-5E7A-4528-9641-53C0201865D0}"/>
                  </a:ext>
                </a:extLst>
              </p14:cNvPr>
              <p14:cNvContentPartPr/>
              <p14:nvPr/>
            </p14:nvContentPartPr>
            <p14:xfrm>
              <a:off x="2778947" y="5447587"/>
              <a:ext cx="67680" cy="128520"/>
            </p14:xfrm>
          </p:contentPart>
        </mc:Choice>
        <mc:Fallback>
          <p:pic>
            <p:nvPicPr>
              <p:cNvPr id="46" name="Freihand 45">
                <a:extLst>
                  <a:ext uri="{FF2B5EF4-FFF2-40B4-BE49-F238E27FC236}">
                    <a16:creationId xmlns:a16="http://schemas.microsoft.com/office/drawing/2014/main" id="{2001B99A-5E7A-4528-9641-53C0201865D0}"/>
                  </a:ext>
                </a:extLst>
              </p:cNvPr>
              <p:cNvPicPr/>
              <p:nvPr/>
            </p:nvPicPr>
            <p:blipFill>
              <a:blip r:embed="rId54"/>
              <a:stretch>
                <a:fillRect/>
              </a:stretch>
            </p:blipFill>
            <p:spPr>
              <a:xfrm>
                <a:off x="2774627" y="5443267"/>
                <a:ext cx="76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7" name="Freihand 46">
                <a:extLst>
                  <a:ext uri="{FF2B5EF4-FFF2-40B4-BE49-F238E27FC236}">
                    <a16:creationId xmlns:a16="http://schemas.microsoft.com/office/drawing/2014/main" id="{665F2792-3D14-4831-9FDC-D2807ED28BF8}"/>
                  </a:ext>
                </a:extLst>
              </p14:cNvPr>
              <p14:cNvContentPartPr/>
              <p14:nvPr/>
            </p14:nvContentPartPr>
            <p14:xfrm>
              <a:off x="2900627" y="5478187"/>
              <a:ext cx="183960" cy="51840"/>
            </p14:xfrm>
          </p:contentPart>
        </mc:Choice>
        <mc:Fallback>
          <p:pic>
            <p:nvPicPr>
              <p:cNvPr id="47" name="Freihand 46">
                <a:extLst>
                  <a:ext uri="{FF2B5EF4-FFF2-40B4-BE49-F238E27FC236}">
                    <a16:creationId xmlns:a16="http://schemas.microsoft.com/office/drawing/2014/main" id="{665F2792-3D14-4831-9FDC-D2807ED28BF8}"/>
                  </a:ext>
                </a:extLst>
              </p:cNvPr>
              <p:cNvPicPr/>
              <p:nvPr/>
            </p:nvPicPr>
            <p:blipFill>
              <a:blip r:embed="rId56"/>
              <a:stretch>
                <a:fillRect/>
              </a:stretch>
            </p:blipFill>
            <p:spPr>
              <a:xfrm>
                <a:off x="2896307" y="5473867"/>
                <a:ext cx="192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8" name="Freihand 47">
                <a:extLst>
                  <a:ext uri="{FF2B5EF4-FFF2-40B4-BE49-F238E27FC236}">
                    <a16:creationId xmlns:a16="http://schemas.microsoft.com/office/drawing/2014/main" id="{BCF98B44-240B-440C-9A19-5B4A78B4B31F}"/>
                  </a:ext>
                </a:extLst>
              </p14:cNvPr>
              <p14:cNvContentPartPr/>
              <p14:nvPr/>
            </p14:nvContentPartPr>
            <p14:xfrm>
              <a:off x="3057587" y="5432827"/>
              <a:ext cx="20880" cy="1800"/>
            </p14:xfrm>
          </p:contentPart>
        </mc:Choice>
        <mc:Fallback>
          <p:pic>
            <p:nvPicPr>
              <p:cNvPr id="48" name="Freihand 47">
                <a:extLst>
                  <a:ext uri="{FF2B5EF4-FFF2-40B4-BE49-F238E27FC236}">
                    <a16:creationId xmlns:a16="http://schemas.microsoft.com/office/drawing/2014/main" id="{BCF98B44-240B-440C-9A19-5B4A78B4B31F}"/>
                  </a:ext>
                </a:extLst>
              </p:cNvPr>
              <p:cNvPicPr/>
              <p:nvPr/>
            </p:nvPicPr>
            <p:blipFill>
              <a:blip r:embed="rId58"/>
              <a:stretch>
                <a:fillRect/>
              </a:stretch>
            </p:blipFill>
            <p:spPr>
              <a:xfrm>
                <a:off x="3053267" y="5428507"/>
                <a:ext cx="295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9" name="Freihand 48">
                <a:extLst>
                  <a:ext uri="{FF2B5EF4-FFF2-40B4-BE49-F238E27FC236}">
                    <a16:creationId xmlns:a16="http://schemas.microsoft.com/office/drawing/2014/main" id="{1CA1F838-A7F5-41DB-A04B-17726E0FB936}"/>
                  </a:ext>
                </a:extLst>
              </p14:cNvPr>
              <p14:cNvContentPartPr/>
              <p14:nvPr/>
            </p14:nvContentPartPr>
            <p14:xfrm>
              <a:off x="3116627" y="5440747"/>
              <a:ext cx="147240" cy="96480"/>
            </p14:xfrm>
          </p:contentPart>
        </mc:Choice>
        <mc:Fallback>
          <p:pic>
            <p:nvPicPr>
              <p:cNvPr id="49" name="Freihand 48">
                <a:extLst>
                  <a:ext uri="{FF2B5EF4-FFF2-40B4-BE49-F238E27FC236}">
                    <a16:creationId xmlns:a16="http://schemas.microsoft.com/office/drawing/2014/main" id="{1CA1F838-A7F5-41DB-A04B-17726E0FB936}"/>
                  </a:ext>
                </a:extLst>
              </p:cNvPr>
              <p:cNvPicPr/>
              <p:nvPr/>
            </p:nvPicPr>
            <p:blipFill>
              <a:blip r:embed="rId60"/>
              <a:stretch>
                <a:fillRect/>
              </a:stretch>
            </p:blipFill>
            <p:spPr>
              <a:xfrm>
                <a:off x="3112307" y="5436427"/>
                <a:ext cx="155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0" name="Freihand 49">
                <a:extLst>
                  <a:ext uri="{FF2B5EF4-FFF2-40B4-BE49-F238E27FC236}">
                    <a16:creationId xmlns:a16="http://schemas.microsoft.com/office/drawing/2014/main" id="{12932596-3187-4EF9-A9FA-32898F3C2EB8}"/>
                  </a:ext>
                </a:extLst>
              </p14:cNvPr>
              <p14:cNvContentPartPr/>
              <p14:nvPr/>
            </p14:nvContentPartPr>
            <p14:xfrm>
              <a:off x="3271427" y="5407627"/>
              <a:ext cx="84960" cy="113400"/>
            </p14:xfrm>
          </p:contentPart>
        </mc:Choice>
        <mc:Fallback>
          <p:pic>
            <p:nvPicPr>
              <p:cNvPr id="50" name="Freihand 49">
                <a:extLst>
                  <a:ext uri="{FF2B5EF4-FFF2-40B4-BE49-F238E27FC236}">
                    <a16:creationId xmlns:a16="http://schemas.microsoft.com/office/drawing/2014/main" id="{12932596-3187-4EF9-A9FA-32898F3C2EB8}"/>
                  </a:ext>
                </a:extLst>
              </p:cNvPr>
              <p:cNvPicPr/>
              <p:nvPr/>
            </p:nvPicPr>
            <p:blipFill>
              <a:blip r:embed="rId62"/>
              <a:stretch>
                <a:fillRect/>
              </a:stretch>
            </p:blipFill>
            <p:spPr>
              <a:xfrm>
                <a:off x="3267107" y="5403307"/>
                <a:ext cx="93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1" name="Freihand 50">
                <a:extLst>
                  <a:ext uri="{FF2B5EF4-FFF2-40B4-BE49-F238E27FC236}">
                    <a16:creationId xmlns:a16="http://schemas.microsoft.com/office/drawing/2014/main" id="{7B73F658-14D0-4DD0-9996-470A0E79B718}"/>
                  </a:ext>
                </a:extLst>
              </p14:cNvPr>
              <p14:cNvContentPartPr/>
              <p14:nvPr/>
            </p14:nvContentPartPr>
            <p14:xfrm>
              <a:off x="3532067" y="5386747"/>
              <a:ext cx="352440" cy="104760"/>
            </p14:xfrm>
          </p:contentPart>
        </mc:Choice>
        <mc:Fallback>
          <p:pic>
            <p:nvPicPr>
              <p:cNvPr id="51" name="Freihand 50">
                <a:extLst>
                  <a:ext uri="{FF2B5EF4-FFF2-40B4-BE49-F238E27FC236}">
                    <a16:creationId xmlns:a16="http://schemas.microsoft.com/office/drawing/2014/main" id="{7B73F658-14D0-4DD0-9996-470A0E79B718}"/>
                  </a:ext>
                </a:extLst>
              </p:cNvPr>
              <p:cNvPicPr/>
              <p:nvPr/>
            </p:nvPicPr>
            <p:blipFill>
              <a:blip r:embed="rId64"/>
              <a:stretch>
                <a:fillRect/>
              </a:stretch>
            </p:blipFill>
            <p:spPr>
              <a:xfrm>
                <a:off x="3527747" y="5382427"/>
                <a:ext cx="361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2" name="Freihand 51">
                <a:extLst>
                  <a:ext uri="{FF2B5EF4-FFF2-40B4-BE49-F238E27FC236}">
                    <a16:creationId xmlns:a16="http://schemas.microsoft.com/office/drawing/2014/main" id="{F5621272-84C0-46C8-8296-3D7CD262218D}"/>
                  </a:ext>
                </a:extLst>
              </p14:cNvPr>
              <p14:cNvContentPartPr/>
              <p14:nvPr/>
            </p14:nvContentPartPr>
            <p14:xfrm>
              <a:off x="4100147" y="5283427"/>
              <a:ext cx="97560" cy="135360"/>
            </p14:xfrm>
          </p:contentPart>
        </mc:Choice>
        <mc:Fallback>
          <p:pic>
            <p:nvPicPr>
              <p:cNvPr id="52" name="Freihand 51">
                <a:extLst>
                  <a:ext uri="{FF2B5EF4-FFF2-40B4-BE49-F238E27FC236}">
                    <a16:creationId xmlns:a16="http://schemas.microsoft.com/office/drawing/2014/main" id="{F5621272-84C0-46C8-8296-3D7CD262218D}"/>
                  </a:ext>
                </a:extLst>
              </p:cNvPr>
              <p:cNvPicPr/>
              <p:nvPr/>
            </p:nvPicPr>
            <p:blipFill>
              <a:blip r:embed="rId66"/>
              <a:stretch>
                <a:fillRect/>
              </a:stretch>
            </p:blipFill>
            <p:spPr>
              <a:xfrm>
                <a:off x="4095827" y="5279107"/>
                <a:ext cx="106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3" name="Freihand 52">
                <a:extLst>
                  <a:ext uri="{FF2B5EF4-FFF2-40B4-BE49-F238E27FC236}">
                    <a16:creationId xmlns:a16="http://schemas.microsoft.com/office/drawing/2014/main" id="{B68865CC-B283-474C-983A-BF4A4951A0C8}"/>
                  </a:ext>
                </a:extLst>
              </p14:cNvPr>
              <p14:cNvContentPartPr/>
              <p14:nvPr/>
            </p14:nvContentPartPr>
            <p14:xfrm>
              <a:off x="4190147" y="5362987"/>
              <a:ext cx="153360" cy="67320"/>
            </p14:xfrm>
          </p:contentPart>
        </mc:Choice>
        <mc:Fallback>
          <p:pic>
            <p:nvPicPr>
              <p:cNvPr id="53" name="Freihand 52">
                <a:extLst>
                  <a:ext uri="{FF2B5EF4-FFF2-40B4-BE49-F238E27FC236}">
                    <a16:creationId xmlns:a16="http://schemas.microsoft.com/office/drawing/2014/main" id="{B68865CC-B283-474C-983A-BF4A4951A0C8}"/>
                  </a:ext>
                </a:extLst>
              </p:cNvPr>
              <p:cNvPicPr/>
              <p:nvPr/>
            </p:nvPicPr>
            <p:blipFill>
              <a:blip r:embed="rId68"/>
              <a:stretch>
                <a:fillRect/>
              </a:stretch>
            </p:blipFill>
            <p:spPr>
              <a:xfrm>
                <a:off x="4185827" y="5358667"/>
                <a:ext cx="162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4" name="Freihand 53">
                <a:extLst>
                  <a:ext uri="{FF2B5EF4-FFF2-40B4-BE49-F238E27FC236}">
                    <a16:creationId xmlns:a16="http://schemas.microsoft.com/office/drawing/2014/main" id="{B491612C-DEA4-4CD7-B5DB-3895EF65DD41}"/>
                  </a:ext>
                </a:extLst>
              </p14:cNvPr>
              <p14:cNvContentPartPr/>
              <p14:nvPr/>
            </p14:nvContentPartPr>
            <p14:xfrm>
              <a:off x="4317227" y="5312947"/>
              <a:ext cx="225720" cy="102960"/>
            </p14:xfrm>
          </p:contentPart>
        </mc:Choice>
        <mc:Fallback>
          <p:pic>
            <p:nvPicPr>
              <p:cNvPr id="54" name="Freihand 53">
                <a:extLst>
                  <a:ext uri="{FF2B5EF4-FFF2-40B4-BE49-F238E27FC236}">
                    <a16:creationId xmlns:a16="http://schemas.microsoft.com/office/drawing/2014/main" id="{B491612C-DEA4-4CD7-B5DB-3895EF65DD41}"/>
                  </a:ext>
                </a:extLst>
              </p:cNvPr>
              <p:cNvPicPr/>
              <p:nvPr/>
            </p:nvPicPr>
            <p:blipFill>
              <a:blip r:embed="rId70"/>
              <a:stretch>
                <a:fillRect/>
              </a:stretch>
            </p:blipFill>
            <p:spPr>
              <a:xfrm>
                <a:off x="4312907" y="5308627"/>
                <a:ext cx="234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5" name="Freihand 54">
                <a:extLst>
                  <a:ext uri="{FF2B5EF4-FFF2-40B4-BE49-F238E27FC236}">
                    <a16:creationId xmlns:a16="http://schemas.microsoft.com/office/drawing/2014/main" id="{519C0F08-2E13-4EEB-BD1A-9126BE75FE13}"/>
                  </a:ext>
                </a:extLst>
              </p14:cNvPr>
              <p14:cNvContentPartPr/>
              <p14:nvPr/>
            </p14:nvContentPartPr>
            <p14:xfrm>
              <a:off x="4509467" y="5383507"/>
              <a:ext cx="54720" cy="27360"/>
            </p14:xfrm>
          </p:contentPart>
        </mc:Choice>
        <mc:Fallback>
          <p:pic>
            <p:nvPicPr>
              <p:cNvPr id="55" name="Freihand 54">
                <a:extLst>
                  <a:ext uri="{FF2B5EF4-FFF2-40B4-BE49-F238E27FC236}">
                    <a16:creationId xmlns:a16="http://schemas.microsoft.com/office/drawing/2014/main" id="{519C0F08-2E13-4EEB-BD1A-9126BE75FE13}"/>
                  </a:ext>
                </a:extLst>
              </p:cNvPr>
              <p:cNvPicPr/>
              <p:nvPr/>
            </p:nvPicPr>
            <p:blipFill>
              <a:blip r:embed="rId72"/>
              <a:stretch>
                <a:fillRect/>
              </a:stretch>
            </p:blipFill>
            <p:spPr>
              <a:xfrm>
                <a:off x="4505147" y="5379187"/>
                <a:ext cx="63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6" name="Freihand 55">
                <a:extLst>
                  <a:ext uri="{FF2B5EF4-FFF2-40B4-BE49-F238E27FC236}">
                    <a16:creationId xmlns:a16="http://schemas.microsoft.com/office/drawing/2014/main" id="{7ADF7380-596E-4E0D-86F5-FCCF4AEF1124}"/>
                  </a:ext>
                </a:extLst>
              </p14:cNvPr>
              <p14:cNvContentPartPr/>
              <p14:nvPr/>
            </p14:nvContentPartPr>
            <p14:xfrm>
              <a:off x="4736267" y="5328067"/>
              <a:ext cx="136440" cy="76320"/>
            </p14:xfrm>
          </p:contentPart>
        </mc:Choice>
        <mc:Fallback>
          <p:pic>
            <p:nvPicPr>
              <p:cNvPr id="56" name="Freihand 55">
                <a:extLst>
                  <a:ext uri="{FF2B5EF4-FFF2-40B4-BE49-F238E27FC236}">
                    <a16:creationId xmlns:a16="http://schemas.microsoft.com/office/drawing/2014/main" id="{7ADF7380-596E-4E0D-86F5-FCCF4AEF1124}"/>
                  </a:ext>
                </a:extLst>
              </p:cNvPr>
              <p:cNvPicPr/>
              <p:nvPr/>
            </p:nvPicPr>
            <p:blipFill>
              <a:blip r:embed="rId74"/>
              <a:stretch>
                <a:fillRect/>
              </a:stretch>
            </p:blipFill>
            <p:spPr>
              <a:xfrm>
                <a:off x="4731947" y="5323747"/>
                <a:ext cx="145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7" name="Freihand 56">
                <a:extLst>
                  <a:ext uri="{FF2B5EF4-FFF2-40B4-BE49-F238E27FC236}">
                    <a16:creationId xmlns:a16="http://schemas.microsoft.com/office/drawing/2014/main" id="{9F91EDB3-4017-40BC-9C11-0E1F3D12C270}"/>
                  </a:ext>
                </a:extLst>
              </p14:cNvPr>
              <p14:cNvContentPartPr/>
              <p14:nvPr/>
            </p14:nvContentPartPr>
            <p14:xfrm>
              <a:off x="4908347" y="5211067"/>
              <a:ext cx="115560" cy="196200"/>
            </p14:xfrm>
          </p:contentPart>
        </mc:Choice>
        <mc:Fallback>
          <p:pic>
            <p:nvPicPr>
              <p:cNvPr id="57" name="Freihand 56">
                <a:extLst>
                  <a:ext uri="{FF2B5EF4-FFF2-40B4-BE49-F238E27FC236}">
                    <a16:creationId xmlns:a16="http://schemas.microsoft.com/office/drawing/2014/main" id="{9F91EDB3-4017-40BC-9C11-0E1F3D12C270}"/>
                  </a:ext>
                </a:extLst>
              </p:cNvPr>
              <p:cNvPicPr/>
              <p:nvPr/>
            </p:nvPicPr>
            <p:blipFill>
              <a:blip r:embed="rId76"/>
              <a:stretch>
                <a:fillRect/>
              </a:stretch>
            </p:blipFill>
            <p:spPr>
              <a:xfrm>
                <a:off x="4904027" y="5206747"/>
                <a:ext cx="1242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8" name="Freihand 57">
                <a:extLst>
                  <a:ext uri="{FF2B5EF4-FFF2-40B4-BE49-F238E27FC236}">
                    <a16:creationId xmlns:a16="http://schemas.microsoft.com/office/drawing/2014/main" id="{FE1DEE45-8F99-4E7E-952A-3947A01294FF}"/>
                  </a:ext>
                </a:extLst>
              </p14:cNvPr>
              <p14:cNvContentPartPr/>
              <p14:nvPr/>
            </p14:nvContentPartPr>
            <p14:xfrm>
              <a:off x="5107787" y="5233387"/>
              <a:ext cx="210600" cy="195120"/>
            </p14:xfrm>
          </p:contentPart>
        </mc:Choice>
        <mc:Fallback>
          <p:pic>
            <p:nvPicPr>
              <p:cNvPr id="58" name="Freihand 57">
                <a:extLst>
                  <a:ext uri="{FF2B5EF4-FFF2-40B4-BE49-F238E27FC236}">
                    <a16:creationId xmlns:a16="http://schemas.microsoft.com/office/drawing/2014/main" id="{FE1DEE45-8F99-4E7E-952A-3947A01294FF}"/>
                  </a:ext>
                </a:extLst>
              </p:cNvPr>
              <p:cNvPicPr/>
              <p:nvPr/>
            </p:nvPicPr>
            <p:blipFill>
              <a:blip r:embed="rId78"/>
              <a:stretch>
                <a:fillRect/>
              </a:stretch>
            </p:blipFill>
            <p:spPr>
              <a:xfrm>
                <a:off x="5103467" y="5229067"/>
                <a:ext cx="2192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9" name="Freihand 58">
                <a:extLst>
                  <a:ext uri="{FF2B5EF4-FFF2-40B4-BE49-F238E27FC236}">
                    <a16:creationId xmlns:a16="http://schemas.microsoft.com/office/drawing/2014/main" id="{92EDBF93-D06C-443C-A167-399F9B9E2C66}"/>
                  </a:ext>
                </a:extLst>
              </p14:cNvPr>
              <p14:cNvContentPartPr/>
              <p14:nvPr/>
            </p14:nvContentPartPr>
            <p14:xfrm>
              <a:off x="5373827" y="5252827"/>
              <a:ext cx="196200" cy="267120"/>
            </p14:xfrm>
          </p:contentPart>
        </mc:Choice>
        <mc:Fallback>
          <p:pic>
            <p:nvPicPr>
              <p:cNvPr id="59" name="Freihand 58">
                <a:extLst>
                  <a:ext uri="{FF2B5EF4-FFF2-40B4-BE49-F238E27FC236}">
                    <a16:creationId xmlns:a16="http://schemas.microsoft.com/office/drawing/2014/main" id="{92EDBF93-D06C-443C-A167-399F9B9E2C66}"/>
                  </a:ext>
                </a:extLst>
              </p:cNvPr>
              <p:cNvPicPr/>
              <p:nvPr/>
            </p:nvPicPr>
            <p:blipFill>
              <a:blip r:embed="rId80"/>
              <a:stretch>
                <a:fillRect/>
              </a:stretch>
            </p:blipFill>
            <p:spPr>
              <a:xfrm>
                <a:off x="5369507" y="5248507"/>
                <a:ext cx="2048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0" name="Freihand 59">
                <a:extLst>
                  <a:ext uri="{FF2B5EF4-FFF2-40B4-BE49-F238E27FC236}">
                    <a16:creationId xmlns:a16="http://schemas.microsoft.com/office/drawing/2014/main" id="{BB428AC9-4CEB-4B22-9E0D-FC20C5172D2C}"/>
                  </a:ext>
                </a:extLst>
              </p14:cNvPr>
              <p14:cNvContentPartPr/>
              <p14:nvPr/>
            </p14:nvContentPartPr>
            <p14:xfrm>
              <a:off x="5736707" y="5283067"/>
              <a:ext cx="133560" cy="91800"/>
            </p14:xfrm>
          </p:contentPart>
        </mc:Choice>
        <mc:Fallback>
          <p:pic>
            <p:nvPicPr>
              <p:cNvPr id="60" name="Freihand 59">
                <a:extLst>
                  <a:ext uri="{FF2B5EF4-FFF2-40B4-BE49-F238E27FC236}">
                    <a16:creationId xmlns:a16="http://schemas.microsoft.com/office/drawing/2014/main" id="{BB428AC9-4CEB-4B22-9E0D-FC20C5172D2C}"/>
                  </a:ext>
                </a:extLst>
              </p:cNvPr>
              <p:cNvPicPr/>
              <p:nvPr/>
            </p:nvPicPr>
            <p:blipFill>
              <a:blip r:embed="rId82"/>
              <a:stretch>
                <a:fillRect/>
              </a:stretch>
            </p:blipFill>
            <p:spPr>
              <a:xfrm>
                <a:off x="5732387" y="5278747"/>
                <a:ext cx="142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1" name="Freihand 60">
                <a:extLst>
                  <a:ext uri="{FF2B5EF4-FFF2-40B4-BE49-F238E27FC236}">
                    <a16:creationId xmlns:a16="http://schemas.microsoft.com/office/drawing/2014/main" id="{4348B652-AF55-4AFF-BEC9-A45F8788FD70}"/>
                  </a:ext>
                </a:extLst>
              </p14:cNvPr>
              <p14:cNvContentPartPr/>
              <p14:nvPr/>
            </p14:nvContentPartPr>
            <p14:xfrm>
              <a:off x="5881787" y="5311507"/>
              <a:ext cx="258120" cy="58680"/>
            </p14:xfrm>
          </p:contentPart>
        </mc:Choice>
        <mc:Fallback>
          <p:pic>
            <p:nvPicPr>
              <p:cNvPr id="61" name="Freihand 60">
                <a:extLst>
                  <a:ext uri="{FF2B5EF4-FFF2-40B4-BE49-F238E27FC236}">
                    <a16:creationId xmlns:a16="http://schemas.microsoft.com/office/drawing/2014/main" id="{4348B652-AF55-4AFF-BEC9-A45F8788FD70}"/>
                  </a:ext>
                </a:extLst>
              </p:cNvPr>
              <p:cNvPicPr/>
              <p:nvPr/>
            </p:nvPicPr>
            <p:blipFill>
              <a:blip r:embed="rId84"/>
              <a:stretch>
                <a:fillRect/>
              </a:stretch>
            </p:blipFill>
            <p:spPr>
              <a:xfrm>
                <a:off x="5877467" y="5307187"/>
                <a:ext cx="2667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2" name="Freihand 61">
                <a:extLst>
                  <a:ext uri="{FF2B5EF4-FFF2-40B4-BE49-F238E27FC236}">
                    <a16:creationId xmlns:a16="http://schemas.microsoft.com/office/drawing/2014/main" id="{5FB1E858-DD57-4488-9118-C1C425ABB48D}"/>
                  </a:ext>
                </a:extLst>
              </p14:cNvPr>
              <p14:cNvContentPartPr/>
              <p14:nvPr/>
            </p14:nvContentPartPr>
            <p14:xfrm>
              <a:off x="6183467" y="5314027"/>
              <a:ext cx="92880" cy="166680"/>
            </p14:xfrm>
          </p:contentPart>
        </mc:Choice>
        <mc:Fallback>
          <p:pic>
            <p:nvPicPr>
              <p:cNvPr id="62" name="Freihand 61">
                <a:extLst>
                  <a:ext uri="{FF2B5EF4-FFF2-40B4-BE49-F238E27FC236}">
                    <a16:creationId xmlns:a16="http://schemas.microsoft.com/office/drawing/2014/main" id="{5FB1E858-DD57-4488-9118-C1C425ABB48D}"/>
                  </a:ext>
                </a:extLst>
              </p:cNvPr>
              <p:cNvPicPr/>
              <p:nvPr/>
            </p:nvPicPr>
            <p:blipFill>
              <a:blip r:embed="rId86"/>
              <a:stretch>
                <a:fillRect/>
              </a:stretch>
            </p:blipFill>
            <p:spPr>
              <a:xfrm>
                <a:off x="6179147" y="5309707"/>
                <a:ext cx="1015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3" name="Freihand 62">
                <a:extLst>
                  <a:ext uri="{FF2B5EF4-FFF2-40B4-BE49-F238E27FC236}">
                    <a16:creationId xmlns:a16="http://schemas.microsoft.com/office/drawing/2014/main" id="{7EFECA9C-8DB8-40B0-AC44-48DCFF739132}"/>
                  </a:ext>
                </a:extLst>
              </p14:cNvPr>
              <p14:cNvContentPartPr/>
              <p14:nvPr/>
            </p14:nvContentPartPr>
            <p14:xfrm>
              <a:off x="6307667" y="5303587"/>
              <a:ext cx="131400" cy="79920"/>
            </p14:xfrm>
          </p:contentPart>
        </mc:Choice>
        <mc:Fallback>
          <p:pic>
            <p:nvPicPr>
              <p:cNvPr id="63" name="Freihand 62">
                <a:extLst>
                  <a:ext uri="{FF2B5EF4-FFF2-40B4-BE49-F238E27FC236}">
                    <a16:creationId xmlns:a16="http://schemas.microsoft.com/office/drawing/2014/main" id="{7EFECA9C-8DB8-40B0-AC44-48DCFF739132}"/>
                  </a:ext>
                </a:extLst>
              </p:cNvPr>
              <p:cNvPicPr/>
              <p:nvPr/>
            </p:nvPicPr>
            <p:blipFill>
              <a:blip r:embed="rId88"/>
              <a:stretch>
                <a:fillRect/>
              </a:stretch>
            </p:blipFill>
            <p:spPr>
              <a:xfrm>
                <a:off x="6303347" y="5299267"/>
                <a:ext cx="140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4" name="Freihand 63">
                <a:extLst>
                  <a:ext uri="{FF2B5EF4-FFF2-40B4-BE49-F238E27FC236}">
                    <a16:creationId xmlns:a16="http://schemas.microsoft.com/office/drawing/2014/main" id="{E6C1556F-27F5-431D-A74A-265F7DA200F4}"/>
                  </a:ext>
                </a:extLst>
              </p14:cNvPr>
              <p14:cNvContentPartPr/>
              <p14:nvPr/>
            </p14:nvContentPartPr>
            <p14:xfrm>
              <a:off x="6431147" y="5264707"/>
              <a:ext cx="137880" cy="123480"/>
            </p14:xfrm>
          </p:contentPart>
        </mc:Choice>
        <mc:Fallback>
          <p:pic>
            <p:nvPicPr>
              <p:cNvPr id="64" name="Freihand 63">
                <a:extLst>
                  <a:ext uri="{FF2B5EF4-FFF2-40B4-BE49-F238E27FC236}">
                    <a16:creationId xmlns:a16="http://schemas.microsoft.com/office/drawing/2014/main" id="{E6C1556F-27F5-431D-A74A-265F7DA200F4}"/>
                  </a:ext>
                </a:extLst>
              </p:cNvPr>
              <p:cNvPicPr/>
              <p:nvPr/>
            </p:nvPicPr>
            <p:blipFill>
              <a:blip r:embed="rId90"/>
              <a:stretch>
                <a:fillRect/>
              </a:stretch>
            </p:blipFill>
            <p:spPr>
              <a:xfrm>
                <a:off x="6426827" y="5260387"/>
                <a:ext cx="146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5" name="Freihand 64">
                <a:extLst>
                  <a:ext uri="{FF2B5EF4-FFF2-40B4-BE49-F238E27FC236}">
                    <a16:creationId xmlns:a16="http://schemas.microsoft.com/office/drawing/2014/main" id="{FB3D0C13-4742-487F-84DC-3F63C822E91F}"/>
                  </a:ext>
                </a:extLst>
              </p14:cNvPr>
              <p14:cNvContentPartPr/>
              <p14:nvPr/>
            </p14:nvContentPartPr>
            <p14:xfrm>
              <a:off x="6558947" y="5270827"/>
              <a:ext cx="26280" cy="32760"/>
            </p14:xfrm>
          </p:contentPart>
        </mc:Choice>
        <mc:Fallback>
          <p:pic>
            <p:nvPicPr>
              <p:cNvPr id="65" name="Freihand 64">
                <a:extLst>
                  <a:ext uri="{FF2B5EF4-FFF2-40B4-BE49-F238E27FC236}">
                    <a16:creationId xmlns:a16="http://schemas.microsoft.com/office/drawing/2014/main" id="{FB3D0C13-4742-487F-84DC-3F63C822E91F}"/>
                  </a:ext>
                </a:extLst>
              </p:cNvPr>
              <p:cNvPicPr/>
              <p:nvPr/>
            </p:nvPicPr>
            <p:blipFill>
              <a:blip r:embed="rId92"/>
              <a:stretch>
                <a:fillRect/>
              </a:stretch>
            </p:blipFill>
            <p:spPr>
              <a:xfrm>
                <a:off x="6554627" y="5266507"/>
                <a:ext cx="349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6" name="Freihand 65">
                <a:extLst>
                  <a:ext uri="{FF2B5EF4-FFF2-40B4-BE49-F238E27FC236}">
                    <a16:creationId xmlns:a16="http://schemas.microsoft.com/office/drawing/2014/main" id="{FD1FAE70-1FDB-402A-86A3-CC46A1C840F0}"/>
                  </a:ext>
                </a:extLst>
              </p14:cNvPr>
              <p14:cNvContentPartPr/>
              <p14:nvPr/>
            </p14:nvContentPartPr>
            <p14:xfrm>
              <a:off x="6632387" y="5322667"/>
              <a:ext cx="210960" cy="76680"/>
            </p14:xfrm>
          </p:contentPart>
        </mc:Choice>
        <mc:Fallback>
          <p:pic>
            <p:nvPicPr>
              <p:cNvPr id="66" name="Freihand 65">
                <a:extLst>
                  <a:ext uri="{FF2B5EF4-FFF2-40B4-BE49-F238E27FC236}">
                    <a16:creationId xmlns:a16="http://schemas.microsoft.com/office/drawing/2014/main" id="{FD1FAE70-1FDB-402A-86A3-CC46A1C840F0}"/>
                  </a:ext>
                </a:extLst>
              </p:cNvPr>
              <p:cNvPicPr/>
              <p:nvPr/>
            </p:nvPicPr>
            <p:blipFill>
              <a:blip r:embed="rId94"/>
              <a:stretch>
                <a:fillRect/>
              </a:stretch>
            </p:blipFill>
            <p:spPr>
              <a:xfrm>
                <a:off x="6628067" y="5318347"/>
                <a:ext cx="219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7" name="Freihand 66">
                <a:extLst>
                  <a:ext uri="{FF2B5EF4-FFF2-40B4-BE49-F238E27FC236}">
                    <a16:creationId xmlns:a16="http://schemas.microsoft.com/office/drawing/2014/main" id="{C73A9FD1-1D7C-47B9-950B-64D9BD2C0AC4}"/>
                  </a:ext>
                </a:extLst>
              </p14:cNvPr>
              <p14:cNvContentPartPr/>
              <p14:nvPr/>
            </p14:nvContentPartPr>
            <p14:xfrm>
              <a:off x="7009307" y="5337427"/>
              <a:ext cx="230040" cy="71640"/>
            </p14:xfrm>
          </p:contentPart>
        </mc:Choice>
        <mc:Fallback>
          <p:pic>
            <p:nvPicPr>
              <p:cNvPr id="67" name="Freihand 66">
                <a:extLst>
                  <a:ext uri="{FF2B5EF4-FFF2-40B4-BE49-F238E27FC236}">
                    <a16:creationId xmlns:a16="http://schemas.microsoft.com/office/drawing/2014/main" id="{C73A9FD1-1D7C-47B9-950B-64D9BD2C0AC4}"/>
                  </a:ext>
                </a:extLst>
              </p:cNvPr>
              <p:cNvPicPr/>
              <p:nvPr/>
            </p:nvPicPr>
            <p:blipFill>
              <a:blip r:embed="rId96"/>
              <a:stretch>
                <a:fillRect/>
              </a:stretch>
            </p:blipFill>
            <p:spPr>
              <a:xfrm>
                <a:off x="7004987" y="5333107"/>
                <a:ext cx="238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8" name="Freihand 67">
                <a:extLst>
                  <a:ext uri="{FF2B5EF4-FFF2-40B4-BE49-F238E27FC236}">
                    <a16:creationId xmlns:a16="http://schemas.microsoft.com/office/drawing/2014/main" id="{035692E5-A1DA-4AF0-96D5-5823497ACED2}"/>
                  </a:ext>
                </a:extLst>
              </p14:cNvPr>
              <p14:cNvContentPartPr/>
              <p14:nvPr/>
            </p14:nvContentPartPr>
            <p14:xfrm>
              <a:off x="7263467" y="5245267"/>
              <a:ext cx="252360" cy="133920"/>
            </p14:xfrm>
          </p:contentPart>
        </mc:Choice>
        <mc:Fallback>
          <p:pic>
            <p:nvPicPr>
              <p:cNvPr id="68" name="Freihand 67">
                <a:extLst>
                  <a:ext uri="{FF2B5EF4-FFF2-40B4-BE49-F238E27FC236}">
                    <a16:creationId xmlns:a16="http://schemas.microsoft.com/office/drawing/2014/main" id="{035692E5-A1DA-4AF0-96D5-5823497ACED2}"/>
                  </a:ext>
                </a:extLst>
              </p:cNvPr>
              <p:cNvPicPr/>
              <p:nvPr/>
            </p:nvPicPr>
            <p:blipFill>
              <a:blip r:embed="rId98"/>
              <a:stretch>
                <a:fillRect/>
              </a:stretch>
            </p:blipFill>
            <p:spPr>
              <a:xfrm>
                <a:off x="7259147" y="5240947"/>
                <a:ext cx="261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9" name="Freihand 68">
                <a:extLst>
                  <a:ext uri="{FF2B5EF4-FFF2-40B4-BE49-F238E27FC236}">
                    <a16:creationId xmlns:a16="http://schemas.microsoft.com/office/drawing/2014/main" id="{A79F094A-4C09-48D7-82BA-53E4B74793BF}"/>
                  </a:ext>
                </a:extLst>
              </p14:cNvPr>
              <p14:cNvContentPartPr/>
              <p14:nvPr/>
            </p14:nvContentPartPr>
            <p14:xfrm>
              <a:off x="7486667" y="5339947"/>
              <a:ext cx="65520" cy="49320"/>
            </p14:xfrm>
          </p:contentPart>
        </mc:Choice>
        <mc:Fallback>
          <p:pic>
            <p:nvPicPr>
              <p:cNvPr id="69" name="Freihand 68">
                <a:extLst>
                  <a:ext uri="{FF2B5EF4-FFF2-40B4-BE49-F238E27FC236}">
                    <a16:creationId xmlns:a16="http://schemas.microsoft.com/office/drawing/2014/main" id="{A79F094A-4C09-48D7-82BA-53E4B74793BF}"/>
                  </a:ext>
                </a:extLst>
              </p:cNvPr>
              <p:cNvPicPr/>
              <p:nvPr/>
            </p:nvPicPr>
            <p:blipFill>
              <a:blip r:embed="rId100"/>
              <a:stretch>
                <a:fillRect/>
              </a:stretch>
            </p:blipFill>
            <p:spPr>
              <a:xfrm>
                <a:off x="7482347" y="5335627"/>
                <a:ext cx="74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0" name="Freihand 69">
                <a:extLst>
                  <a:ext uri="{FF2B5EF4-FFF2-40B4-BE49-F238E27FC236}">
                    <a16:creationId xmlns:a16="http://schemas.microsoft.com/office/drawing/2014/main" id="{48FF3F75-1448-4AA2-A6E6-EDAC0C45742D}"/>
                  </a:ext>
                </a:extLst>
              </p14:cNvPr>
              <p14:cNvContentPartPr/>
              <p14:nvPr/>
            </p14:nvContentPartPr>
            <p14:xfrm>
              <a:off x="7555427" y="5325547"/>
              <a:ext cx="81000" cy="60120"/>
            </p14:xfrm>
          </p:contentPart>
        </mc:Choice>
        <mc:Fallback>
          <p:pic>
            <p:nvPicPr>
              <p:cNvPr id="70" name="Freihand 69">
                <a:extLst>
                  <a:ext uri="{FF2B5EF4-FFF2-40B4-BE49-F238E27FC236}">
                    <a16:creationId xmlns:a16="http://schemas.microsoft.com/office/drawing/2014/main" id="{48FF3F75-1448-4AA2-A6E6-EDAC0C45742D}"/>
                  </a:ext>
                </a:extLst>
              </p:cNvPr>
              <p:cNvPicPr/>
              <p:nvPr/>
            </p:nvPicPr>
            <p:blipFill>
              <a:blip r:embed="rId102"/>
              <a:stretch>
                <a:fillRect/>
              </a:stretch>
            </p:blipFill>
            <p:spPr>
              <a:xfrm>
                <a:off x="7551107" y="5321227"/>
                <a:ext cx="896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1" name="Freihand 70">
                <a:extLst>
                  <a:ext uri="{FF2B5EF4-FFF2-40B4-BE49-F238E27FC236}">
                    <a16:creationId xmlns:a16="http://schemas.microsoft.com/office/drawing/2014/main" id="{C400FCB5-F93B-4BE7-AB98-A0BD18E89482}"/>
                  </a:ext>
                </a:extLst>
              </p14:cNvPr>
              <p14:cNvContentPartPr/>
              <p14:nvPr/>
            </p14:nvContentPartPr>
            <p14:xfrm>
              <a:off x="7647947" y="5241667"/>
              <a:ext cx="217800" cy="185040"/>
            </p14:xfrm>
          </p:contentPart>
        </mc:Choice>
        <mc:Fallback>
          <p:pic>
            <p:nvPicPr>
              <p:cNvPr id="71" name="Freihand 70">
                <a:extLst>
                  <a:ext uri="{FF2B5EF4-FFF2-40B4-BE49-F238E27FC236}">
                    <a16:creationId xmlns:a16="http://schemas.microsoft.com/office/drawing/2014/main" id="{C400FCB5-F93B-4BE7-AB98-A0BD18E89482}"/>
                  </a:ext>
                </a:extLst>
              </p:cNvPr>
              <p:cNvPicPr/>
              <p:nvPr/>
            </p:nvPicPr>
            <p:blipFill>
              <a:blip r:embed="rId104"/>
              <a:stretch>
                <a:fillRect/>
              </a:stretch>
            </p:blipFill>
            <p:spPr>
              <a:xfrm>
                <a:off x="7643627" y="5237347"/>
                <a:ext cx="2264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3" name="Freihand 72">
                <a:extLst>
                  <a:ext uri="{FF2B5EF4-FFF2-40B4-BE49-F238E27FC236}">
                    <a16:creationId xmlns:a16="http://schemas.microsoft.com/office/drawing/2014/main" id="{A45CBBEA-0118-447F-9760-1A4D1A3F5C90}"/>
                  </a:ext>
                </a:extLst>
              </p14:cNvPr>
              <p14:cNvContentPartPr/>
              <p14:nvPr/>
            </p14:nvContentPartPr>
            <p14:xfrm>
              <a:off x="2403107" y="5810107"/>
              <a:ext cx="234720" cy="18000"/>
            </p14:xfrm>
          </p:contentPart>
        </mc:Choice>
        <mc:Fallback>
          <p:pic>
            <p:nvPicPr>
              <p:cNvPr id="73" name="Freihand 72">
                <a:extLst>
                  <a:ext uri="{FF2B5EF4-FFF2-40B4-BE49-F238E27FC236}">
                    <a16:creationId xmlns:a16="http://schemas.microsoft.com/office/drawing/2014/main" id="{A45CBBEA-0118-447F-9760-1A4D1A3F5C90}"/>
                  </a:ext>
                </a:extLst>
              </p:cNvPr>
              <p:cNvPicPr/>
              <p:nvPr/>
            </p:nvPicPr>
            <p:blipFill>
              <a:blip r:embed="rId106"/>
              <a:stretch>
                <a:fillRect/>
              </a:stretch>
            </p:blipFill>
            <p:spPr>
              <a:xfrm>
                <a:off x="2398787" y="5805787"/>
                <a:ext cx="2433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4" name="Freihand 73">
                <a:extLst>
                  <a:ext uri="{FF2B5EF4-FFF2-40B4-BE49-F238E27FC236}">
                    <a16:creationId xmlns:a16="http://schemas.microsoft.com/office/drawing/2014/main" id="{269CBB43-218E-4BD4-9173-BCA8198781BB}"/>
                  </a:ext>
                </a:extLst>
              </p14:cNvPr>
              <p14:cNvContentPartPr/>
              <p14:nvPr/>
            </p14:nvContentPartPr>
            <p14:xfrm>
              <a:off x="2597147" y="5746747"/>
              <a:ext cx="150480" cy="168480"/>
            </p14:xfrm>
          </p:contentPart>
        </mc:Choice>
        <mc:Fallback>
          <p:pic>
            <p:nvPicPr>
              <p:cNvPr id="74" name="Freihand 73">
                <a:extLst>
                  <a:ext uri="{FF2B5EF4-FFF2-40B4-BE49-F238E27FC236}">
                    <a16:creationId xmlns:a16="http://schemas.microsoft.com/office/drawing/2014/main" id="{269CBB43-218E-4BD4-9173-BCA8198781BB}"/>
                  </a:ext>
                </a:extLst>
              </p:cNvPr>
              <p:cNvPicPr/>
              <p:nvPr/>
            </p:nvPicPr>
            <p:blipFill>
              <a:blip r:embed="rId108"/>
              <a:stretch>
                <a:fillRect/>
              </a:stretch>
            </p:blipFill>
            <p:spPr>
              <a:xfrm>
                <a:off x="2592827" y="5742427"/>
                <a:ext cx="159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6" name="Freihand 75">
                <a:extLst>
                  <a:ext uri="{FF2B5EF4-FFF2-40B4-BE49-F238E27FC236}">
                    <a16:creationId xmlns:a16="http://schemas.microsoft.com/office/drawing/2014/main" id="{5FCEADE6-9B02-4018-A316-1B63D7A7F6E1}"/>
                  </a:ext>
                </a:extLst>
              </p14:cNvPr>
              <p14:cNvContentPartPr/>
              <p14:nvPr/>
            </p14:nvContentPartPr>
            <p14:xfrm>
              <a:off x="2846627" y="5755747"/>
              <a:ext cx="114480" cy="101880"/>
            </p14:xfrm>
          </p:contentPart>
        </mc:Choice>
        <mc:Fallback>
          <p:pic>
            <p:nvPicPr>
              <p:cNvPr id="76" name="Freihand 75">
                <a:extLst>
                  <a:ext uri="{FF2B5EF4-FFF2-40B4-BE49-F238E27FC236}">
                    <a16:creationId xmlns:a16="http://schemas.microsoft.com/office/drawing/2014/main" id="{5FCEADE6-9B02-4018-A316-1B63D7A7F6E1}"/>
                  </a:ext>
                </a:extLst>
              </p:cNvPr>
              <p:cNvPicPr/>
              <p:nvPr/>
            </p:nvPicPr>
            <p:blipFill>
              <a:blip r:embed="rId110"/>
              <a:stretch>
                <a:fillRect/>
              </a:stretch>
            </p:blipFill>
            <p:spPr>
              <a:xfrm>
                <a:off x="2842307" y="5751427"/>
                <a:ext cx="123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7" name="Freihand 76">
                <a:extLst>
                  <a:ext uri="{FF2B5EF4-FFF2-40B4-BE49-F238E27FC236}">
                    <a16:creationId xmlns:a16="http://schemas.microsoft.com/office/drawing/2014/main" id="{AF0B2A01-696C-48C9-9762-EB18E0E6DB82}"/>
                  </a:ext>
                </a:extLst>
              </p14:cNvPr>
              <p14:cNvContentPartPr/>
              <p14:nvPr/>
            </p14:nvContentPartPr>
            <p14:xfrm>
              <a:off x="2873627" y="5722267"/>
              <a:ext cx="241560" cy="135360"/>
            </p14:xfrm>
          </p:contentPart>
        </mc:Choice>
        <mc:Fallback>
          <p:pic>
            <p:nvPicPr>
              <p:cNvPr id="77" name="Freihand 76">
                <a:extLst>
                  <a:ext uri="{FF2B5EF4-FFF2-40B4-BE49-F238E27FC236}">
                    <a16:creationId xmlns:a16="http://schemas.microsoft.com/office/drawing/2014/main" id="{AF0B2A01-696C-48C9-9762-EB18E0E6DB82}"/>
                  </a:ext>
                </a:extLst>
              </p:cNvPr>
              <p:cNvPicPr/>
              <p:nvPr/>
            </p:nvPicPr>
            <p:blipFill>
              <a:blip r:embed="rId112"/>
              <a:stretch>
                <a:fillRect/>
              </a:stretch>
            </p:blipFill>
            <p:spPr>
              <a:xfrm>
                <a:off x="2869307" y="5717947"/>
                <a:ext cx="250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8" name="Freihand 77">
                <a:extLst>
                  <a:ext uri="{FF2B5EF4-FFF2-40B4-BE49-F238E27FC236}">
                    <a16:creationId xmlns:a16="http://schemas.microsoft.com/office/drawing/2014/main" id="{02D92E62-4F99-4525-91EC-E752EF65F687}"/>
                  </a:ext>
                </a:extLst>
              </p14:cNvPr>
              <p14:cNvContentPartPr/>
              <p14:nvPr/>
            </p14:nvContentPartPr>
            <p14:xfrm>
              <a:off x="3111227" y="5759707"/>
              <a:ext cx="117000" cy="88920"/>
            </p14:xfrm>
          </p:contentPart>
        </mc:Choice>
        <mc:Fallback>
          <p:pic>
            <p:nvPicPr>
              <p:cNvPr id="78" name="Freihand 77">
                <a:extLst>
                  <a:ext uri="{FF2B5EF4-FFF2-40B4-BE49-F238E27FC236}">
                    <a16:creationId xmlns:a16="http://schemas.microsoft.com/office/drawing/2014/main" id="{02D92E62-4F99-4525-91EC-E752EF65F687}"/>
                  </a:ext>
                </a:extLst>
              </p:cNvPr>
              <p:cNvPicPr/>
              <p:nvPr/>
            </p:nvPicPr>
            <p:blipFill>
              <a:blip r:embed="rId114"/>
              <a:stretch>
                <a:fillRect/>
              </a:stretch>
            </p:blipFill>
            <p:spPr>
              <a:xfrm>
                <a:off x="3106907" y="5755387"/>
                <a:ext cx="125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9" name="Freihand 78">
                <a:extLst>
                  <a:ext uri="{FF2B5EF4-FFF2-40B4-BE49-F238E27FC236}">
                    <a16:creationId xmlns:a16="http://schemas.microsoft.com/office/drawing/2014/main" id="{1B9CE1DC-385D-42B4-87F3-B2C33A711374}"/>
                  </a:ext>
                </a:extLst>
              </p14:cNvPr>
              <p14:cNvContentPartPr/>
              <p14:nvPr/>
            </p14:nvContentPartPr>
            <p14:xfrm>
              <a:off x="3275747" y="5737387"/>
              <a:ext cx="121320" cy="112680"/>
            </p14:xfrm>
          </p:contentPart>
        </mc:Choice>
        <mc:Fallback>
          <p:pic>
            <p:nvPicPr>
              <p:cNvPr id="79" name="Freihand 78">
                <a:extLst>
                  <a:ext uri="{FF2B5EF4-FFF2-40B4-BE49-F238E27FC236}">
                    <a16:creationId xmlns:a16="http://schemas.microsoft.com/office/drawing/2014/main" id="{1B9CE1DC-385D-42B4-87F3-B2C33A711374}"/>
                  </a:ext>
                </a:extLst>
              </p:cNvPr>
              <p:cNvPicPr/>
              <p:nvPr/>
            </p:nvPicPr>
            <p:blipFill>
              <a:blip r:embed="rId116"/>
              <a:stretch>
                <a:fillRect/>
              </a:stretch>
            </p:blipFill>
            <p:spPr>
              <a:xfrm>
                <a:off x="3271427" y="5733067"/>
                <a:ext cx="129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0" name="Freihand 79">
                <a:extLst>
                  <a:ext uri="{FF2B5EF4-FFF2-40B4-BE49-F238E27FC236}">
                    <a16:creationId xmlns:a16="http://schemas.microsoft.com/office/drawing/2014/main" id="{B436E3B8-7D92-4DED-8623-06142A7E77BD}"/>
                  </a:ext>
                </a:extLst>
              </p14:cNvPr>
              <p14:cNvContentPartPr/>
              <p14:nvPr/>
            </p14:nvContentPartPr>
            <p14:xfrm>
              <a:off x="3275027" y="5765107"/>
              <a:ext cx="133200" cy="64080"/>
            </p14:xfrm>
          </p:contentPart>
        </mc:Choice>
        <mc:Fallback>
          <p:pic>
            <p:nvPicPr>
              <p:cNvPr id="80" name="Freihand 79">
                <a:extLst>
                  <a:ext uri="{FF2B5EF4-FFF2-40B4-BE49-F238E27FC236}">
                    <a16:creationId xmlns:a16="http://schemas.microsoft.com/office/drawing/2014/main" id="{B436E3B8-7D92-4DED-8623-06142A7E77BD}"/>
                  </a:ext>
                </a:extLst>
              </p:cNvPr>
              <p:cNvPicPr/>
              <p:nvPr/>
            </p:nvPicPr>
            <p:blipFill>
              <a:blip r:embed="rId118"/>
              <a:stretch>
                <a:fillRect/>
              </a:stretch>
            </p:blipFill>
            <p:spPr>
              <a:xfrm>
                <a:off x="3270707" y="5760787"/>
                <a:ext cx="1418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1" name="Freihand 80">
                <a:extLst>
                  <a:ext uri="{FF2B5EF4-FFF2-40B4-BE49-F238E27FC236}">
                    <a16:creationId xmlns:a16="http://schemas.microsoft.com/office/drawing/2014/main" id="{953FE6BC-570D-417A-9593-22C13DF20C56}"/>
                  </a:ext>
                </a:extLst>
              </p14:cNvPr>
              <p14:cNvContentPartPr/>
              <p14:nvPr/>
            </p14:nvContentPartPr>
            <p14:xfrm>
              <a:off x="3448547" y="5740267"/>
              <a:ext cx="294120" cy="63720"/>
            </p14:xfrm>
          </p:contentPart>
        </mc:Choice>
        <mc:Fallback>
          <p:pic>
            <p:nvPicPr>
              <p:cNvPr id="81" name="Freihand 80">
                <a:extLst>
                  <a:ext uri="{FF2B5EF4-FFF2-40B4-BE49-F238E27FC236}">
                    <a16:creationId xmlns:a16="http://schemas.microsoft.com/office/drawing/2014/main" id="{953FE6BC-570D-417A-9593-22C13DF20C56}"/>
                  </a:ext>
                </a:extLst>
              </p:cNvPr>
              <p:cNvPicPr/>
              <p:nvPr/>
            </p:nvPicPr>
            <p:blipFill>
              <a:blip r:embed="rId120"/>
              <a:stretch>
                <a:fillRect/>
              </a:stretch>
            </p:blipFill>
            <p:spPr>
              <a:xfrm>
                <a:off x="3444227" y="5735947"/>
                <a:ext cx="302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2" name="Freihand 81">
                <a:extLst>
                  <a:ext uri="{FF2B5EF4-FFF2-40B4-BE49-F238E27FC236}">
                    <a16:creationId xmlns:a16="http://schemas.microsoft.com/office/drawing/2014/main" id="{5BAA2CBA-CFB1-4951-BE1B-076BFFEB4F85}"/>
                  </a:ext>
                </a:extLst>
              </p14:cNvPr>
              <p14:cNvContentPartPr/>
              <p14:nvPr/>
            </p14:nvContentPartPr>
            <p14:xfrm>
              <a:off x="3705947" y="5713267"/>
              <a:ext cx="27000" cy="5760"/>
            </p14:xfrm>
          </p:contentPart>
        </mc:Choice>
        <mc:Fallback>
          <p:pic>
            <p:nvPicPr>
              <p:cNvPr id="82" name="Freihand 81">
                <a:extLst>
                  <a:ext uri="{FF2B5EF4-FFF2-40B4-BE49-F238E27FC236}">
                    <a16:creationId xmlns:a16="http://schemas.microsoft.com/office/drawing/2014/main" id="{5BAA2CBA-CFB1-4951-BE1B-076BFFEB4F85}"/>
                  </a:ext>
                </a:extLst>
              </p:cNvPr>
              <p:cNvPicPr/>
              <p:nvPr/>
            </p:nvPicPr>
            <p:blipFill>
              <a:blip r:embed="rId122"/>
              <a:stretch>
                <a:fillRect/>
              </a:stretch>
            </p:blipFill>
            <p:spPr>
              <a:xfrm>
                <a:off x="3701627" y="5708947"/>
                <a:ext cx="356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3" name="Freihand 82">
                <a:extLst>
                  <a:ext uri="{FF2B5EF4-FFF2-40B4-BE49-F238E27FC236}">
                    <a16:creationId xmlns:a16="http://schemas.microsoft.com/office/drawing/2014/main" id="{C1BBCC89-9B2F-46A4-BD34-321B5E462A29}"/>
                  </a:ext>
                </a:extLst>
              </p14:cNvPr>
              <p14:cNvContentPartPr/>
              <p14:nvPr/>
            </p14:nvContentPartPr>
            <p14:xfrm>
              <a:off x="3781907" y="5742067"/>
              <a:ext cx="335520" cy="54360"/>
            </p14:xfrm>
          </p:contentPart>
        </mc:Choice>
        <mc:Fallback>
          <p:pic>
            <p:nvPicPr>
              <p:cNvPr id="83" name="Freihand 82">
                <a:extLst>
                  <a:ext uri="{FF2B5EF4-FFF2-40B4-BE49-F238E27FC236}">
                    <a16:creationId xmlns:a16="http://schemas.microsoft.com/office/drawing/2014/main" id="{C1BBCC89-9B2F-46A4-BD34-321B5E462A29}"/>
                  </a:ext>
                </a:extLst>
              </p:cNvPr>
              <p:cNvPicPr/>
              <p:nvPr/>
            </p:nvPicPr>
            <p:blipFill>
              <a:blip r:embed="rId124"/>
              <a:stretch>
                <a:fillRect/>
              </a:stretch>
            </p:blipFill>
            <p:spPr>
              <a:xfrm>
                <a:off x="3777587" y="5737747"/>
                <a:ext cx="344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5" name="Freihand 84">
                <a:extLst>
                  <a:ext uri="{FF2B5EF4-FFF2-40B4-BE49-F238E27FC236}">
                    <a16:creationId xmlns:a16="http://schemas.microsoft.com/office/drawing/2014/main" id="{84CD81C7-8BE5-4774-93C3-6B9915379D30}"/>
                  </a:ext>
                </a:extLst>
              </p14:cNvPr>
              <p14:cNvContentPartPr/>
              <p14:nvPr/>
            </p14:nvContentPartPr>
            <p14:xfrm>
              <a:off x="4280147" y="5687347"/>
              <a:ext cx="22680" cy="97200"/>
            </p14:xfrm>
          </p:contentPart>
        </mc:Choice>
        <mc:Fallback>
          <p:pic>
            <p:nvPicPr>
              <p:cNvPr id="85" name="Freihand 84">
                <a:extLst>
                  <a:ext uri="{FF2B5EF4-FFF2-40B4-BE49-F238E27FC236}">
                    <a16:creationId xmlns:a16="http://schemas.microsoft.com/office/drawing/2014/main" id="{84CD81C7-8BE5-4774-93C3-6B9915379D30}"/>
                  </a:ext>
                </a:extLst>
              </p:cNvPr>
              <p:cNvPicPr/>
              <p:nvPr/>
            </p:nvPicPr>
            <p:blipFill>
              <a:blip r:embed="rId126"/>
              <a:stretch>
                <a:fillRect/>
              </a:stretch>
            </p:blipFill>
            <p:spPr>
              <a:xfrm>
                <a:off x="4275827" y="5683027"/>
                <a:ext cx="31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6" name="Freihand 85">
                <a:extLst>
                  <a:ext uri="{FF2B5EF4-FFF2-40B4-BE49-F238E27FC236}">
                    <a16:creationId xmlns:a16="http://schemas.microsoft.com/office/drawing/2014/main" id="{C2DBA253-5BED-4114-9FF5-1B727F2A5EC7}"/>
                  </a:ext>
                </a:extLst>
              </p14:cNvPr>
              <p14:cNvContentPartPr/>
              <p14:nvPr/>
            </p14:nvContentPartPr>
            <p14:xfrm>
              <a:off x="4239467" y="5667547"/>
              <a:ext cx="158760" cy="241200"/>
            </p14:xfrm>
          </p:contentPart>
        </mc:Choice>
        <mc:Fallback>
          <p:pic>
            <p:nvPicPr>
              <p:cNvPr id="86" name="Freihand 85">
                <a:extLst>
                  <a:ext uri="{FF2B5EF4-FFF2-40B4-BE49-F238E27FC236}">
                    <a16:creationId xmlns:a16="http://schemas.microsoft.com/office/drawing/2014/main" id="{C2DBA253-5BED-4114-9FF5-1B727F2A5EC7}"/>
                  </a:ext>
                </a:extLst>
              </p:cNvPr>
              <p:cNvPicPr/>
              <p:nvPr/>
            </p:nvPicPr>
            <p:blipFill>
              <a:blip r:embed="rId128"/>
              <a:stretch>
                <a:fillRect/>
              </a:stretch>
            </p:blipFill>
            <p:spPr>
              <a:xfrm>
                <a:off x="4235147" y="5663227"/>
                <a:ext cx="1674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7" name="Freihand 86">
                <a:extLst>
                  <a:ext uri="{FF2B5EF4-FFF2-40B4-BE49-F238E27FC236}">
                    <a16:creationId xmlns:a16="http://schemas.microsoft.com/office/drawing/2014/main" id="{C2E96E8E-1253-4F8A-A9CF-8533674619D0}"/>
                  </a:ext>
                </a:extLst>
              </p14:cNvPr>
              <p14:cNvContentPartPr/>
              <p14:nvPr/>
            </p14:nvContentPartPr>
            <p14:xfrm>
              <a:off x="4393547" y="5701027"/>
              <a:ext cx="199080" cy="82080"/>
            </p14:xfrm>
          </p:contentPart>
        </mc:Choice>
        <mc:Fallback>
          <p:pic>
            <p:nvPicPr>
              <p:cNvPr id="87" name="Freihand 86">
                <a:extLst>
                  <a:ext uri="{FF2B5EF4-FFF2-40B4-BE49-F238E27FC236}">
                    <a16:creationId xmlns:a16="http://schemas.microsoft.com/office/drawing/2014/main" id="{C2E96E8E-1253-4F8A-A9CF-8533674619D0}"/>
                  </a:ext>
                </a:extLst>
              </p:cNvPr>
              <p:cNvPicPr/>
              <p:nvPr/>
            </p:nvPicPr>
            <p:blipFill>
              <a:blip r:embed="rId130"/>
              <a:stretch>
                <a:fillRect/>
              </a:stretch>
            </p:blipFill>
            <p:spPr>
              <a:xfrm>
                <a:off x="4389227" y="5696707"/>
                <a:ext cx="207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8" name="Freihand 87">
                <a:extLst>
                  <a:ext uri="{FF2B5EF4-FFF2-40B4-BE49-F238E27FC236}">
                    <a16:creationId xmlns:a16="http://schemas.microsoft.com/office/drawing/2014/main" id="{E278C11E-7F5C-436A-8C8F-8CB8946D9586}"/>
                  </a:ext>
                </a:extLst>
              </p14:cNvPr>
              <p14:cNvContentPartPr/>
              <p14:nvPr/>
            </p14:nvContentPartPr>
            <p14:xfrm>
              <a:off x="4424507" y="5674387"/>
              <a:ext cx="148680" cy="134640"/>
            </p14:xfrm>
          </p:contentPart>
        </mc:Choice>
        <mc:Fallback>
          <p:pic>
            <p:nvPicPr>
              <p:cNvPr id="88" name="Freihand 87">
                <a:extLst>
                  <a:ext uri="{FF2B5EF4-FFF2-40B4-BE49-F238E27FC236}">
                    <a16:creationId xmlns:a16="http://schemas.microsoft.com/office/drawing/2014/main" id="{E278C11E-7F5C-436A-8C8F-8CB8946D9586}"/>
                  </a:ext>
                </a:extLst>
              </p:cNvPr>
              <p:cNvPicPr/>
              <p:nvPr/>
            </p:nvPicPr>
            <p:blipFill>
              <a:blip r:embed="rId132"/>
              <a:stretch>
                <a:fillRect/>
              </a:stretch>
            </p:blipFill>
            <p:spPr>
              <a:xfrm>
                <a:off x="4420187" y="5670067"/>
                <a:ext cx="1573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9" name="Freihand 88">
                <a:extLst>
                  <a:ext uri="{FF2B5EF4-FFF2-40B4-BE49-F238E27FC236}">
                    <a16:creationId xmlns:a16="http://schemas.microsoft.com/office/drawing/2014/main" id="{65502907-9E7F-4E4C-9C7B-21FC04805BA6}"/>
                  </a:ext>
                </a:extLst>
              </p14:cNvPr>
              <p14:cNvContentPartPr/>
              <p14:nvPr/>
            </p14:nvContentPartPr>
            <p14:xfrm>
              <a:off x="4530347" y="5695627"/>
              <a:ext cx="103680" cy="83880"/>
            </p14:xfrm>
          </p:contentPart>
        </mc:Choice>
        <mc:Fallback>
          <p:pic>
            <p:nvPicPr>
              <p:cNvPr id="89" name="Freihand 88">
                <a:extLst>
                  <a:ext uri="{FF2B5EF4-FFF2-40B4-BE49-F238E27FC236}">
                    <a16:creationId xmlns:a16="http://schemas.microsoft.com/office/drawing/2014/main" id="{65502907-9E7F-4E4C-9C7B-21FC04805BA6}"/>
                  </a:ext>
                </a:extLst>
              </p:cNvPr>
              <p:cNvPicPr/>
              <p:nvPr/>
            </p:nvPicPr>
            <p:blipFill>
              <a:blip r:embed="rId134"/>
              <a:stretch>
                <a:fillRect/>
              </a:stretch>
            </p:blipFill>
            <p:spPr>
              <a:xfrm>
                <a:off x="4526027" y="5691307"/>
                <a:ext cx="112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0" name="Freihand 89">
                <a:extLst>
                  <a:ext uri="{FF2B5EF4-FFF2-40B4-BE49-F238E27FC236}">
                    <a16:creationId xmlns:a16="http://schemas.microsoft.com/office/drawing/2014/main" id="{2D8D0EAA-3AE1-47D0-B290-5CFDC5BA0CA8}"/>
                  </a:ext>
                </a:extLst>
              </p14:cNvPr>
              <p14:cNvContentPartPr/>
              <p14:nvPr/>
            </p14:nvContentPartPr>
            <p14:xfrm>
              <a:off x="4676147" y="5581867"/>
              <a:ext cx="256680" cy="252000"/>
            </p14:xfrm>
          </p:contentPart>
        </mc:Choice>
        <mc:Fallback>
          <p:pic>
            <p:nvPicPr>
              <p:cNvPr id="90" name="Freihand 89">
                <a:extLst>
                  <a:ext uri="{FF2B5EF4-FFF2-40B4-BE49-F238E27FC236}">
                    <a16:creationId xmlns:a16="http://schemas.microsoft.com/office/drawing/2014/main" id="{2D8D0EAA-3AE1-47D0-B290-5CFDC5BA0CA8}"/>
                  </a:ext>
                </a:extLst>
              </p:cNvPr>
              <p:cNvPicPr/>
              <p:nvPr/>
            </p:nvPicPr>
            <p:blipFill>
              <a:blip r:embed="rId136"/>
              <a:stretch>
                <a:fillRect/>
              </a:stretch>
            </p:blipFill>
            <p:spPr>
              <a:xfrm>
                <a:off x="4671827" y="5577547"/>
                <a:ext cx="2653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1" name="Freihand 90">
                <a:extLst>
                  <a:ext uri="{FF2B5EF4-FFF2-40B4-BE49-F238E27FC236}">
                    <a16:creationId xmlns:a16="http://schemas.microsoft.com/office/drawing/2014/main" id="{1CB5C177-83D8-415D-A4AC-4C122AB87A66}"/>
                  </a:ext>
                </a:extLst>
              </p14:cNvPr>
              <p14:cNvContentPartPr/>
              <p14:nvPr/>
            </p14:nvContentPartPr>
            <p14:xfrm>
              <a:off x="4950827" y="5659267"/>
              <a:ext cx="106920" cy="102600"/>
            </p14:xfrm>
          </p:contentPart>
        </mc:Choice>
        <mc:Fallback>
          <p:pic>
            <p:nvPicPr>
              <p:cNvPr id="91" name="Freihand 90">
                <a:extLst>
                  <a:ext uri="{FF2B5EF4-FFF2-40B4-BE49-F238E27FC236}">
                    <a16:creationId xmlns:a16="http://schemas.microsoft.com/office/drawing/2014/main" id="{1CB5C177-83D8-415D-A4AC-4C122AB87A66}"/>
                  </a:ext>
                </a:extLst>
              </p:cNvPr>
              <p:cNvPicPr/>
              <p:nvPr/>
            </p:nvPicPr>
            <p:blipFill>
              <a:blip r:embed="rId138"/>
              <a:stretch>
                <a:fillRect/>
              </a:stretch>
            </p:blipFill>
            <p:spPr>
              <a:xfrm>
                <a:off x="4946507" y="5654947"/>
                <a:ext cx="115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3" name="Freihand 92">
                <a:extLst>
                  <a:ext uri="{FF2B5EF4-FFF2-40B4-BE49-F238E27FC236}">
                    <a16:creationId xmlns:a16="http://schemas.microsoft.com/office/drawing/2014/main" id="{E779C35A-2184-401F-B35D-840BB84FB089}"/>
                  </a:ext>
                </a:extLst>
              </p14:cNvPr>
              <p14:cNvContentPartPr/>
              <p14:nvPr/>
            </p14:nvContentPartPr>
            <p14:xfrm>
              <a:off x="5197427" y="5738827"/>
              <a:ext cx="231840" cy="15480"/>
            </p14:xfrm>
          </p:contentPart>
        </mc:Choice>
        <mc:Fallback>
          <p:pic>
            <p:nvPicPr>
              <p:cNvPr id="93" name="Freihand 92">
                <a:extLst>
                  <a:ext uri="{FF2B5EF4-FFF2-40B4-BE49-F238E27FC236}">
                    <a16:creationId xmlns:a16="http://schemas.microsoft.com/office/drawing/2014/main" id="{E779C35A-2184-401F-B35D-840BB84FB089}"/>
                  </a:ext>
                </a:extLst>
              </p:cNvPr>
              <p:cNvPicPr/>
              <p:nvPr/>
            </p:nvPicPr>
            <p:blipFill>
              <a:blip r:embed="rId140"/>
              <a:stretch>
                <a:fillRect/>
              </a:stretch>
            </p:blipFill>
            <p:spPr>
              <a:xfrm>
                <a:off x="5193107" y="5734507"/>
                <a:ext cx="240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4" name="Freihand 93">
                <a:extLst>
                  <a:ext uri="{FF2B5EF4-FFF2-40B4-BE49-F238E27FC236}">
                    <a16:creationId xmlns:a16="http://schemas.microsoft.com/office/drawing/2014/main" id="{E078657C-F7C3-4305-B684-46930D913EB0}"/>
                  </a:ext>
                </a:extLst>
              </p14:cNvPr>
              <p14:cNvContentPartPr/>
              <p14:nvPr/>
            </p14:nvContentPartPr>
            <p14:xfrm>
              <a:off x="5406227" y="5674387"/>
              <a:ext cx="113760" cy="160560"/>
            </p14:xfrm>
          </p:contentPart>
        </mc:Choice>
        <mc:Fallback>
          <p:pic>
            <p:nvPicPr>
              <p:cNvPr id="94" name="Freihand 93">
                <a:extLst>
                  <a:ext uri="{FF2B5EF4-FFF2-40B4-BE49-F238E27FC236}">
                    <a16:creationId xmlns:a16="http://schemas.microsoft.com/office/drawing/2014/main" id="{E078657C-F7C3-4305-B684-46930D913EB0}"/>
                  </a:ext>
                </a:extLst>
              </p:cNvPr>
              <p:cNvPicPr/>
              <p:nvPr/>
            </p:nvPicPr>
            <p:blipFill>
              <a:blip r:embed="rId142"/>
              <a:stretch>
                <a:fillRect/>
              </a:stretch>
            </p:blipFill>
            <p:spPr>
              <a:xfrm>
                <a:off x="5401907" y="5670067"/>
                <a:ext cx="1224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6" name="Freihand 95">
                <a:extLst>
                  <a:ext uri="{FF2B5EF4-FFF2-40B4-BE49-F238E27FC236}">
                    <a16:creationId xmlns:a16="http://schemas.microsoft.com/office/drawing/2014/main" id="{DFD9931B-B802-405F-8385-A75769DDA17E}"/>
                  </a:ext>
                </a:extLst>
              </p14:cNvPr>
              <p14:cNvContentPartPr/>
              <p14:nvPr/>
            </p14:nvContentPartPr>
            <p14:xfrm>
              <a:off x="5826707" y="5620387"/>
              <a:ext cx="159120" cy="153000"/>
            </p14:xfrm>
          </p:contentPart>
        </mc:Choice>
        <mc:Fallback>
          <p:pic>
            <p:nvPicPr>
              <p:cNvPr id="96" name="Freihand 95">
                <a:extLst>
                  <a:ext uri="{FF2B5EF4-FFF2-40B4-BE49-F238E27FC236}">
                    <a16:creationId xmlns:a16="http://schemas.microsoft.com/office/drawing/2014/main" id="{DFD9931B-B802-405F-8385-A75769DDA17E}"/>
                  </a:ext>
                </a:extLst>
              </p:cNvPr>
              <p:cNvPicPr/>
              <p:nvPr/>
            </p:nvPicPr>
            <p:blipFill>
              <a:blip r:embed="rId144"/>
              <a:stretch>
                <a:fillRect/>
              </a:stretch>
            </p:blipFill>
            <p:spPr>
              <a:xfrm>
                <a:off x="5822387" y="5616067"/>
                <a:ext cx="1677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7" name="Freihand 96">
                <a:extLst>
                  <a:ext uri="{FF2B5EF4-FFF2-40B4-BE49-F238E27FC236}">
                    <a16:creationId xmlns:a16="http://schemas.microsoft.com/office/drawing/2014/main" id="{10BFBA67-38EE-4C42-BB7E-C7844D3BE509}"/>
                  </a:ext>
                </a:extLst>
              </p14:cNvPr>
              <p14:cNvContentPartPr/>
              <p14:nvPr/>
            </p14:nvContentPartPr>
            <p14:xfrm>
              <a:off x="5832467" y="5690587"/>
              <a:ext cx="169920" cy="27360"/>
            </p14:xfrm>
          </p:contentPart>
        </mc:Choice>
        <mc:Fallback>
          <p:pic>
            <p:nvPicPr>
              <p:cNvPr id="97" name="Freihand 96">
                <a:extLst>
                  <a:ext uri="{FF2B5EF4-FFF2-40B4-BE49-F238E27FC236}">
                    <a16:creationId xmlns:a16="http://schemas.microsoft.com/office/drawing/2014/main" id="{10BFBA67-38EE-4C42-BB7E-C7844D3BE509}"/>
                  </a:ext>
                </a:extLst>
              </p:cNvPr>
              <p:cNvPicPr/>
              <p:nvPr/>
            </p:nvPicPr>
            <p:blipFill>
              <a:blip r:embed="rId146"/>
              <a:stretch>
                <a:fillRect/>
              </a:stretch>
            </p:blipFill>
            <p:spPr>
              <a:xfrm>
                <a:off x="5828147" y="5686267"/>
                <a:ext cx="178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8" name="Freihand 97">
                <a:extLst>
                  <a:ext uri="{FF2B5EF4-FFF2-40B4-BE49-F238E27FC236}">
                    <a16:creationId xmlns:a16="http://schemas.microsoft.com/office/drawing/2014/main" id="{62F7B8EB-3CAF-419B-B005-A7A8BC598FBE}"/>
                  </a:ext>
                </a:extLst>
              </p14:cNvPr>
              <p14:cNvContentPartPr/>
              <p14:nvPr/>
            </p14:nvContentPartPr>
            <p14:xfrm>
              <a:off x="6017147" y="5655667"/>
              <a:ext cx="250200" cy="78120"/>
            </p14:xfrm>
          </p:contentPart>
        </mc:Choice>
        <mc:Fallback>
          <p:pic>
            <p:nvPicPr>
              <p:cNvPr id="98" name="Freihand 97">
                <a:extLst>
                  <a:ext uri="{FF2B5EF4-FFF2-40B4-BE49-F238E27FC236}">
                    <a16:creationId xmlns:a16="http://schemas.microsoft.com/office/drawing/2014/main" id="{62F7B8EB-3CAF-419B-B005-A7A8BC598FBE}"/>
                  </a:ext>
                </a:extLst>
              </p:cNvPr>
              <p:cNvPicPr/>
              <p:nvPr/>
            </p:nvPicPr>
            <p:blipFill>
              <a:blip r:embed="rId148"/>
              <a:stretch>
                <a:fillRect/>
              </a:stretch>
            </p:blipFill>
            <p:spPr>
              <a:xfrm>
                <a:off x="6012827" y="5651347"/>
                <a:ext cx="258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9" name="Freihand 98">
                <a:extLst>
                  <a:ext uri="{FF2B5EF4-FFF2-40B4-BE49-F238E27FC236}">
                    <a16:creationId xmlns:a16="http://schemas.microsoft.com/office/drawing/2014/main" id="{A4945F0D-46AB-4DDF-B399-6B68A92CBA33}"/>
                  </a:ext>
                </a:extLst>
              </p14:cNvPr>
              <p14:cNvContentPartPr/>
              <p14:nvPr/>
            </p14:nvContentPartPr>
            <p14:xfrm>
              <a:off x="6282827" y="5656387"/>
              <a:ext cx="103680" cy="88560"/>
            </p14:xfrm>
          </p:contentPart>
        </mc:Choice>
        <mc:Fallback>
          <p:pic>
            <p:nvPicPr>
              <p:cNvPr id="99" name="Freihand 98">
                <a:extLst>
                  <a:ext uri="{FF2B5EF4-FFF2-40B4-BE49-F238E27FC236}">
                    <a16:creationId xmlns:a16="http://schemas.microsoft.com/office/drawing/2014/main" id="{A4945F0D-46AB-4DDF-B399-6B68A92CBA33}"/>
                  </a:ext>
                </a:extLst>
              </p:cNvPr>
              <p:cNvPicPr/>
              <p:nvPr/>
            </p:nvPicPr>
            <p:blipFill>
              <a:blip r:embed="rId150"/>
              <a:stretch>
                <a:fillRect/>
              </a:stretch>
            </p:blipFill>
            <p:spPr>
              <a:xfrm>
                <a:off x="6278507" y="5652067"/>
                <a:ext cx="112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0" name="Freihand 99">
                <a:extLst>
                  <a:ext uri="{FF2B5EF4-FFF2-40B4-BE49-F238E27FC236}">
                    <a16:creationId xmlns:a16="http://schemas.microsoft.com/office/drawing/2014/main" id="{3BD8B8CA-EE1D-4205-B3C4-5F0D7878BB24}"/>
                  </a:ext>
                </a:extLst>
              </p14:cNvPr>
              <p14:cNvContentPartPr/>
              <p14:nvPr/>
            </p14:nvContentPartPr>
            <p14:xfrm>
              <a:off x="6628067" y="5651707"/>
              <a:ext cx="119520" cy="192960"/>
            </p14:xfrm>
          </p:contentPart>
        </mc:Choice>
        <mc:Fallback>
          <p:pic>
            <p:nvPicPr>
              <p:cNvPr id="100" name="Freihand 99">
                <a:extLst>
                  <a:ext uri="{FF2B5EF4-FFF2-40B4-BE49-F238E27FC236}">
                    <a16:creationId xmlns:a16="http://schemas.microsoft.com/office/drawing/2014/main" id="{3BD8B8CA-EE1D-4205-B3C4-5F0D7878BB24}"/>
                  </a:ext>
                </a:extLst>
              </p:cNvPr>
              <p:cNvPicPr/>
              <p:nvPr/>
            </p:nvPicPr>
            <p:blipFill>
              <a:blip r:embed="rId152"/>
              <a:stretch>
                <a:fillRect/>
              </a:stretch>
            </p:blipFill>
            <p:spPr>
              <a:xfrm>
                <a:off x="6623747" y="5647387"/>
                <a:ext cx="128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1" name="Freihand 100">
                <a:extLst>
                  <a:ext uri="{FF2B5EF4-FFF2-40B4-BE49-F238E27FC236}">
                    <a16:creationId xmlns:a16="http://schemas.microsoft.com/office/drawing/2014/main" id="{07FE02A1-B63C-4AC7-B81F-8C2D320B9045}"/>
                  </a:ext>
                </a:extLst>
              </p14:cNvPr>
              <p14:cNvContentPartPr/>
              <p14:nvPr/>
            </p14:nvContentPartPr>
            <p14:xfrm>
              <a:off x="6801587" y="5655307"/>
              <a:ext cx="85320" cy="95760"/>
            </p14:xfrm>
          </p:contentPart>
        </mc:Choice>
        <mc:Fallback>
          <p:pic>
            <p:nvPicPr>
              <p:cNvPr id="101" name="Freihand 100">
                <a:extLst>
                  <a:ext uri="{FF2B5EF4-FFF2-40B4-BE49-F238E27FC236}">
                    <a16:creationId xmlns:a16="http://schemas.microsoft.com/office/drawing/2014/main" id="{07FE02A1-B63C-4AC7-B81F-8C2D320B9045}"/>
                  </a:ext>
                </a:extLst>
              </p:cNvPr>
              <p:cNvPicPr/>
              <p:nvPr/>
            </p:nvPicPr>
            <p:blipFill>
              <a:blip r:embed="rId154"/>
              <a:stretch>
                <a:fillRect/>
              </a:stretch>
            </p:blipFill>
            <p:spPr>
              <a:xfrm>
                <a:off x="6797267" y="5650987"/>
                <a:ext cx="93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2" name="Freihand 101">
                <a:extLst>
                  <a:ext uri="{FF2B5EF4-FFF2-40B4-BE49-F238E27FC236}">
                    <a16:creationId xmlns:a16="http://schemas.microsoft.com/office/drawing/2014/main" id="{501BD3B6-0C20-4090-81E5-8731271D8391}"/>
                  </a:ext>
                </a:extLst>
              </p14:cNvPr>
              <p14:cNvContentPartPr/>
              <p14:nvPr/>
            </p14:nvContentPartPr>
            <p14:xfrm>
              <a:off x="6864227" y="5638747"/>
              <a:ext cx="111240" cy="90360"/>
            </p14:xfrm>
          </p:contentPart>
        </mc:Choice>
        <mc:Fallback>
          <p:pic>
            <p:nvPicPr>
              <p:cNvPr id="102" name="Freihand 101">
                <a:extLst>
                  <a:ext uri="{FF2B5EF4-FFF2-40B4-BE49-F238E27FC236}">
                    <a16:creationId xmlns:a16="http://schemas.microsoft.com/office/drawing/2014/main" id="{501BD3B6-0C20-4090-81E5-8731271D8391}"/>
                  </a:ext>
                </a:extLst>
              </p:cNvPr>
              <p:cNvPicPr/>
              <p:nvPr/>
            </p:nvPicPr>
            <p:blipFill>
              <a:blip r:embed="rId156"/>
              <a:stretch>
                <a:fillRect/>
              </a:stretch>
            </p:blipFill>
            <p:spPr>
              <a:xfrm>
                <a:off x="6859907" y="5634427"/>
                <a:ext cx="119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3" name="Freihand 102">
                <a:extLst>
                  <a:ext uri="{FF2B5EF4-FFF2-40B4-BE49-F238E27FC236}">
                    <a16:creationId xmlns:a16="http://schemas.microsoft.com/office/drawing/2014/main" id="{C1008D44-0137-43B2-A057-796EC64E89ED}"/>
                  </a:ext>
                </a:extLst>
              </p14:cNvPr>
              <p14:cNvContentPartPr/>
              <p14:nvPr/>
            </p14:nvContentPartPr>
            <p14:xfrm>
              <a:off x="7017947" y="5592667"/>
              <a:ext cx="225360" cy="157320"/>
            </p14:xfrm>
          </p:contentPart>
        </mc:Choice>
        <mc:Fallback>
          <p:pic>
            <p:nvPicPr>
              <p:cNvPr id="103" name="Freihand 102">
                <a:extLst>
                  <a:ext uri="{FF2B5EF4-FFF2-40B4-BE49-F238E27FC236}">
                    <a16:creationId xmlns:a16="http://schemas.microsoft.com/office/drawing/2014/main" id="{C1008D44-0137-43B2-A057-796EC64E89ED}"/>
                  </a:ext>
                </a:extLst>
              </p:cNvPr>
              <p:cNvPicPr/>
              <p:nvPr/>
            </p:nvPicPr>
            <p:blipFill>
              <a:blip r:embed="rId158"/>
              <a:stretch>
                <a:fillRect/>
              </a:stretch>
            </p:blipFill>
            <p:spPr>
              <a:xfrm>
                <a:off x="7013627" y="5588347"/>
                <a:ext cx="234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4" name="Freihand 103">
                <a:extLst>
                  <a:ext uri="{FF2B5EF4-FFF2-40B4-BE49-F238E27FC236}">
                    <a16:creationId xmlns:a16="http://schemas.microsoft.com/office/drawing/2014/main" id="{75414686-A0D1-477F-A02E-E951D3D04634}"/>
                  </a:ext>
                </a:extLst>
              </p14:cNvPr>
              <p14:cNvContentPartPr/>
              <p14:nvPr/>
            </p14:nvContentPartPr>
            <p14:xfrm>
              <a:off x="7183187" y="5545147"/>
              <a:ext cx="145800" cy="145080"/>
            </p14:xfrm>
          </p:contentPart>
        </mc:Choice>
        <mc:Fallback>
          <p:pic>
            <p:nvPicPr>
              <p:cNvPr id="104" name="Freihand 103">
                <a:extLst>
                  <a:ext uri="{FF2B5EF4-FFF2-40B4-BE49-F238E27FC236}">
                    <a16:creationId xmlns:a16="http://schemas.microsoft.com/office/drawing/2014/main" id="{75414686-A0D1-477F-A02E-E951D3D04634}"/>
                  </a:ext>
                </a:extLst>
              </p:cNvPr>
              <p:cNvPicPr/>
              <p:nvPr/>
            </p:nvPicPr>
            <p:blipFill>
              <a:blip r:embed="rId160"/>
              <a:stretch>
                <a:fillRect/>
              </a:stretch>
            </p:blipFill>
            <p:spPr>
              <a:xfrm>
                <a:off x="7178867" y="5540827"/>
                <a:ext cx="154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5" name="Freihand 104">
                <a:extLst>
                  <a:ext uri="{FF2B5EF4-FFF2-40B4-BE49-F238E27FC236}">
                    <a16:creationId xmlns:a16="http://schemas.microsoft.com/office/drawing/2014/main" id="{BA12D88E-712D-41DD-8615-91B0217E0B82}"/>
                  </a:ext>
                </a:extLst>
              </p14:cNvPr>
              <p14:cNvContentPartPr/>
              <p14:nvPr/>
            </p14:nvContentPartPr>
            <p14:xfrm>
              <a:off x="7271027" y="5612107"/>
              <a:ext cx="153720" cy="78840"/>
            </p14:xfrm>
          </p:contentPart>
        </mc:Choice>
        <mc:Fallback>
          <p:pic>
            <p:nvPicPr>
              <p:cNvPr id="105" name="Freihand 104">
                <a:extLst>
                  <a:ext uri="{FF2B5EF4-FFF2-40B4-BE49-F238E27FC236}">
                    <a16:creationId xmlns:a16="http://schemas.microsoft.com/office/drawing/2014/main" id="{BA12D88E-712D-41DD-8615-91B0217E0B82}"/>
                  </a:ext>
                </a:extLst>
              </p:cNvPr>
              <p:cNvPicPr/>
              <p:nvPr/>
            </p:nvPicPr>
            <p:blipFill>
              <a:blip r:embed="rId162"/>
              <a:stretch>
                <a:fillRect/>
              </a:stretch>
            </p:blipFill>
            <p:spPr>
              <a:xfrm>
                <a:off x="7266707" y="5607787"/>
                <a:ext cx="162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6" name="Freihand 105">
                <a:extLst>
                  <a:ext uri="{FF2B5EF4-FFF2-40B4-BE49-F238E27FC236}">
                    <a16:creationId xmlns:a16="http://schemas.microsoft.com/office/drawing/2014/main" id="{337A1019-720A-4CD0-A8CD-C8591EDD82A1}"/>
                  </a:ext>
                </a:extLst>
              </p14:cNvPr>
              <p14:cNvContentPartPr/>
              <p14:nvPr/>
            </p14:nvContentPartPr>
            <p14:xfrm>
              <a:off x="7197227" y="5494027"/>
              <a:ext cx="19800" cy="15840"/>
            </p14:xfrm>
          </p:contentPart>
        </mc:Choice>
        <mc:Fallback>
          <p:pic>
            <p:nvPicPr>
              <p:cNvPr id="106" name="Freihand 105">
                <a:extLst>
                  <a:ext uri="{FF2B5EF4-FFF2-40B4-BE49-F238E27FC236}">
                    <a16:creationId xmlns:a16="http://schemas.microsoft.com/office/drawing/2014/main" id="{337A1019-720A-4CD0-A8CD-C8591EDD82A1}"/>
                  </a:ext>
                </a:extLst>
              </p:cNvPr>
              <p:cNvPicPr/>
              <p:nvPr/>
            </p:nvPicPr>
            <p:blipFill>
              <a:blip r:embed="rId164"/>
              <a:stretch>
                <a:fillRect/>
              </a:stretch>
            </p:blipFill>
            <p:spPr>
              <a:xfrm>
                <a:off x="7192907" y="5489707"/>
                <a:ext cx="28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8" name="Freihand 107">
                <a:extLst>
                  <a:ext uri="{FF2B5EF4-FFF2-40B4-BE49-F238E27FC236}">
                    <a16:creationId xmlns:a16="http://schemas.microsoft.com/office/drawing/2014/main" id="{8BD9B665-FA8B-44B6-94C6-90377AAD067F}"/>
                  </a:ext>
                </a:extLst>
              </p14:cNvPr>
              <p14:cNvContentPartPr/>
              <p14:nvPr/>
            </p14:nvContentPartPr>
            <p14:xfrm>
              <a:off x="5867747" y="5852587"/>
              <a:ext cx="1464480" cy="26280"/>
            </p14:xfrm>
          </p:contentPart>
        </mc:Choice>
        <mc:Fallback>
          <p:pic>
            <p:nvPicPr>
              <p:cNvPr id="108" name="Freihand 107">
                <a:extLst>
                  <a:ext uri="{FF2B5EF4-FFF2-40B4-BE49-F238E27FC236}">
                    <a16:creationId xmlns:a16="http://schemas.microsoft.com/office/drawing/2014/main" id="{8BD9B665-FA8B-44B6-94C6-90377AAD067F}"/>
                  </a:ext>
                </a:extLst>
              </p:cNvPr>
              <p:cNvPicPr/>
              <p:nvPr/>
            </p:nvPicPr>
            <p:blipFill>
              <a:blip r:embed="rId166"/>
              <a:stretch>
                <a:fillRect/>
              </a:stretch>
            </p:blipFill>
            <p:spPr>
              <a:xfrm>
                <a:off x="5863427" y="5848267"/>
                <a:ext cx="1473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9" name="Freihand 108">
                <a:extLst>
                  <a:ext uri="{FF2B5EF4-FFF2-40B4-BE49-F238E27FC236}">
                    <a16:creationId xmlns:a16="http://schemas.microsoft.com/office/drawing/2014/main" id="{8C7EFE86-9A39-4626-9D5A-BE17CFD20555}"/>
                  </a:ext>
                </a:extLst>
              </p14:cNvPr>
              <p14:cNvContentPartPr/>
              <p14:nvPr/>
            </p14:nvContentPartPr>
            <p14:xfrm>
              <a:off x="5820947" y="5425987"/>
              <a:ext cx="2234520" cy="137520"/>
            </p14:xfrm>
          </p:contentPart>
        </mc:Choice>
        <mc:Fallback>
          <p:pic>
            <p:nvPicPr>
              <p:cNvPr id="109" name="Freihand 108">
                <a:extLst>
                  <a:ext uri="{FF2B5EF4-FFF2-40B4-BE49-F238E27FC236}">
                    <a16:creationId xmlns:a16="http://schemas.microsoft.com/office/drawing/2014/main" id="{8C7EFE86-9A39-4626-9D5A-BE17CFD20555}"/>
                  </a:ext>
                </a:extLst>
              </p:cNvPr>
              <p:cNvPicPr/>
              <p:nvPr/>
            </p:nvPicPr>
            <p:blipFill>
              <a:blip r:embed="rId168"/>
              <a:stretch>
                <a:fillRect/>
              </a:stretch>
            </p:blipFill>
            <p:spPr>
              <a:xfrm>
                <a:off x="5816627" y="5421667"/>
                <a:ext cx="2243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0" name="Freihand 109">
                <a:extLst>
                  <a:ext uri="{FF2B5EF4-FFF2-40B4-BE49-F238E27FC236}">
                    <a16:creationId xmlns:a16="http://schemas.microsoft.com/office/drawing/2014/main" id="{35B561A7-F803-455E-87E0-181929DDC51E}"/>
                  </a:ext>
                </a:extLst>
              </p14:cNvPr>
              <p14:cNvContentPartPr/>
              <p14:nvPr/>
            </p14:nvContentPartPr>
            <p14:xfrm>
              <a:off x="5110667" y="5516707"/>
              <a:ext cx="1078920" cy="30600"/>
            </p14:xfrm>
          </p:contentPart>
        </mc:Choice>
        <mc:Fallback>
          <p:pic>
            <p:nvPicPr>
              <p:cNvPr id="110" name="Freihand 109">
                <a:extLst>
                  <a:ext uri="{FF2B5EF4-FFF2-40B4-BE49-F238E27FC236}">
                    <a16:creationId xmlns:a16="http://schemas.microsoft.com/office/drawing/2014/main" id="{35B561A7-F803-455E-87E0-181929DDC51E}"/>
                  </a:ext>
                </a:extLst>
              </p:cNvPr>
              <p:cNvPicPr/>
              <p:nvPr/>
            </p:nvPicPr>
            <p:blipFill>
              <a:blip r:embed="rId170"/>
              <a:stretch>
                <a:fillRect/>
              </a:stretch>
            </p:blipFill>
            <p:spPr>
              <a:xfrm>
                <a:off x="5106347" y="5512387"/>
                <a:ext cx="1087560" cy="39240"/>
              </a:xfrm>
              <a:prstGeom prst="rect">
                <a:avLst/>
              </a:prstGeom>
            </p:spPr>
          </p:pic>
        </mc:Fallback>
      </mc:AlternateContent>
      <p:grpSp>
        <p:nvGrpSpPr>
          <p:cNvPr id="115" name="Gruppieren 114">
            <a:extLst>
              <a:ext uri="{FF2B5EF4-FFF2-40B4-BE49-F238E27FC236}">
                <a16:creationId xmlns:a16="http://schemas.microsoft.com/office/drawing/2014/main" id="{4131B74E-415F-41F8-8D07-B4DFA7A00EDA}"/>
              </a:ext>
            </a:extLst>
          </p:cNvPr>
          <p:cNvGrpSpPr/>
          <p:nvPr/>
        </p:nvGrpSpPr>
        <p:grpSpPr>
          <a:xfrm>
            <a:off x="495467" y="5361187"/>
            <a:ext cx="1577160" cy="569160"/>
            <a:chOff x="495467" y="5361187"/>
            <a:chExt cx="1577160" cy="569160"/>
          </a:xfrm>
        </p:grpSpPr>
        <mc:AlternateContent xmlns:mc="http://schemas.openxmlformats.org/markup-compatibility/2006">
          <mc:Choice xmlns:p14="http://schemas.microsoft.com/office/powerpoint/2010/main" Requires="p14">
            <p:contentPart p14:bwMode="auto" r:id="rId171">
              <p14:nvContentPartPr>
                <p14:cNvPr id="34" name="Freihand 33">
                  <a:extLst>
                    <a:ext uri="{FF2B5EF4-FFF2-40B4-BE49-F238E27FC236}">
                      <a16:creationId xmlns:a16="http://schemas.microsoft.com/office/drawing/2014/main" id="{5AB17A26-34CA-4AED-AA08-0B095F57936E}"/>
                    </a:ext>
                  </a:extLst>
                </p14:cNvPr>
                <p14:cNvContentPartPr/>
                <p14:nvPr/>
              </p14:nvContentPartPr>
              <p14:xfrm>
                <a:off x="508427" y="5532547"/>
                <a:ext cx="294120" cy="179640"/>
              </p14:xfrm>
            </p:contentPart>
          </mc:Choice>
          <mc:Fallback>
            <p:pic>
              <p:nvPicPr>
                <p:cNvPr id="34" name="Freihand 33">
                  <a:extLst>
                    <a:ext uri="{FF2B5EF4-FFF2-40B4-BE49-F238E27FC236}">
                      <a16:creationId xmlns:a16="http://schemas.microsoft.com/office/drawing/2014/main" id="{5AB17A26-34CA-4AED-AA08-0B095F57936E}"/>
                    </a:ext>
                  </a:extLst>
                </p:cNvPr>
                <p:cNvPicPr/>
                <p:nvPr/>
              </p:nvPicPr>
              <p:blipFill>
                <a:blip r:embed="rId172"/>
                <a:stretch>
                  <a:fillRect/>
                </a:stretch>
              </p:blipFill>
              <p:spPr>
                <a:xfrm>
                  <a:off x="504107" y="5528227"/>
                  <a:ext cx="3027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5" name="Freihand 34">
                  <a:extLst>
                    <a:ext uri="{FF2B5EF4-FFF2-40B4-BE49-F238E27FC236}">
                      <a16:creationId xmlns:a16="http://schemas.microsoft.com/office/drawing/2014/main" id="{696FD734-256B-4B81-9D91-6BF75F955F4E}"/>
                    </a:ext>
                  </a:extLst>
                </p14:cNvPr>
                <p14:cNvContentPartPr/>
                <p14:nvPr/>
              </p14:nvContentPartPr>
              <p14:xfrm>
                <a:off x="866267" y="5517427"/>
                <a:ext cx="104760" cy="170640"/>
              </p14:xfrm>
            </p:contentPart>
          </mc:Choice>
          <mc:Fallback>
            <p:pic>
              <p:nvPicPr>
                <p:cNvPr id="35" name="Freihand 34">
                  <a:extLst>
                    <a:ext uri="{FF2B5EF4-FFF2-40B4-BE49-F238E27FC236}">
                      <a16:creationId xmlns:a16="http://schemas.microsoft.com/office/drawing/2014/main" id="{696FD734-256B-4B81-9D91-6BF75F955F4E}"/>
                    </a:ext>
                  </a:extLst>
                </p:cNvPr>
                <p:cNvPicPr/>
                <p:nvPr/>
              </p:nvPicPr>
              <p:blipFill>
                <a:blip r:embed="rId174"/>
                <a:stretch>
                  <a:fillRect/>
                </a:stretch>
              </p:blipFill>
              <p:spPr>
                <a:xfrm>
                  <a:off x="861947" y="5513107"/>
                  <a:ext cx="1134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6" name="Freihand 35">
                  <a:extLst>
                    <a:ext uri="{FF2B5EF4-FFF2-40B4-BE49-F238E27FC236}">
                      <a16:creationId xmlns:a16="http://schemas.microsoft.com/office/drawing/2014/main" id="{C0A78590-FA6A-4557-9F8B-ABDBD4322F49}"/>
                    </a:ext>
                  </a:extLst>
                </p14:cNvPr>
                <p14:cNvContentPartPr/>
                <p14:nvPr/>
              </p14:nvContentPartPr>
              <p14:xfrm>
                <a:off x="1017467" y="5612827"/>
                <a:ext cx="105480" cy="291240"/>
              </p14:xfrm>
            </p:contentPart>
          </mc:Choice>
          <mc:Fallback>
            <p:pic>
              <p:nvPicPr>
                <p:cNvPr id="36" name="Freihand 35">
                  <a:extLst>
                    <a:ext uri="{FF2B5EF4-FFF2-40B4-BE49-F238E27FC236}">
                      <a16:creationId xmlns:a16="http://schemas.microsoft.com/office/drawing/2014/main" id="{C0A78590-FA6A-4557-9F8B-ABDBD4322F49}"/>
                    </a:ext>
                  </a:extLst>
                </p:cNvPr>
                <p:cNvPicPr/>
                <p:nvPr/>
              </p:nvPicPr>
              <p:blipFill>
                <a:blip r:embed="rId176"/>
                <a:stretch>
                  <a:fillRect/>
                </a:stretch>
              </p:blipFill>
              <p:spPr>
                <a:xfrm>
                  <a:off x="1013147" y="5608507"/>
                  <a:ext cx="1141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7" name="Freihand 36">
                  <a:extLst>
                    <a:ext uri="{FF2B5EF4-FFF2-40B4-BE49-F238E27FC236}">
                      <a16:creationId xmlns:a16="http://schemas.microsoft.com/office/drawing/2014/main" id="{875DE09B-9AB7-4458-810F-4E86B9FF5EC6}"/>
                    </a:ext>
                  </a:extLst>
                </p14:cNvPr>
                <p14:cNvContentPartPr/>
                <p14:nvPr/>
              </p14:nvContentPartPr>
              <p14:xfrm>
                <a:off x="1419947" y="5513827"/>
                <a:ext cx="163440" cy="92880"/>
              </p14:xfrm>
            </p:contentPart>
          </mc:Choice>
          <mc:Fallback>
            <p:pic>
              <p:nvPicPr>
                <p:cNvPr id="37" name="Freihand 36">
                  <a:extLst>
                    <a:ext uri="{FF2B5EF4-FFF2-40B4-BE49-F238E27FC236}">
                      <a16:creationId xmlns:a16="http://schemas.microsoft.com/office/drawing/2014/main" id="{875DE09B-9AB7-4458-810F-4E86B9FF5EC6}"/>
                    </a:ext>
                  </a:extLst>
                </p:cNvPr>
                <p:cNvPicPr/>
                <p:nvPr/>
              </p:nvPicPr>
              <p:blipFill>
                <a:blip r:embed="rId178"/>
                <a:stretch>
                  <a:fillRect/>
                </a:stretch>
              </p:blipFill>
              <p:spPr>
                <a:xfrm>
                  <a:off x="1415627" y="5509507"/>
                  <a:ext cx="172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8" name="Freihand 37">
                  <a:extLst>
                    <a:ext uri="{FF2B5EF4-FFF2-40B4-BE49-F238E27FC236}">
                      <a16:creationId xmlns:a16="http://schemas.microsoft.com/office/drawing/2014/main" id="{534C3AC3-05E4-42B5-A702-C7FC33938F8B}"/>
                    </a:ext>
                  </a:extLst>
                </p14:cNvPr>
                <p14:cNvContentPartPr/>
                <p14:nvPr/>
              </p14:nvContentPartPr>
              <p14:xfrm>
                <a:off x="1633427" y="5503027"/>
                <a:ext cx="46440" cy="147600"/>
              </p14:xfrm>
            </p:contentPart>
          </mc:Choice>
          <mc:Fallback>
            <p:pic>
              <p:nvPicPr>
                <p:cNvPr id="38" name="Freihand 37">
                  <a:extLst>
                    <a:ext uri="{FF2B5EF4-FFF2-40B4-BE49-F238E27FC236}">
                      <a16:creationId xmlns:a16="http://schemas.microsoft.com/office/drawing/2014/main" id="{534C3AC3-05E4-42B5-A702-C7FC33938F8B}"/>
                    </a:ext>
                  </a:extLst>
                </p:cNvPr>
                <p:cNvPicPr/>
                <p:nvPr/>
              </p:nvPicPr>
              <p:blipFill>
                <a:blip r:embed="rId180"/>
                <a:stretch>
                  <a:fillRect/>
                </a:stretch>
              </p:blipFill>
              <p:spPr>
                <a:xfrm>
                  <a:off x="1629107" y="5498707"/>
                  <a:ext cx="550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9" name="Freihand 38">
                  <a:extLst>
                    <a:ext uri="{FF2B5EF4-FFF2-40B4-BE49-F238E27FC236}">
                      <a16:creationId xmlns:a16="http://schemas.microsoft.com/office/drawing/2014/main" id="{7C260DD5-4864-4834-8029-9DD656907C33}"/>
                    </a:ext>
                  </a:extLst>
                </p14:cNvPr>
                <p14:cNvContentPartPr/>
                <p14:nvPr/>
              </p14:nvContentPartPr>
              <p14:xfrm>
                <a:off x="1584467" y="5486467"/>
                <a:ext cx="182160" cy="153000"/>
              </p14:xfrm>
            </p:contentPart>
          </mc:Choice>
          <mc:Fallback>
            <p:pic>
              <p:nvPicPr>
                <p:cNvPr id="39" name="Freihand 38">
                  <a:extLst>
                    <a:ext uri="{FF2B5EF4-FFF2-40B4-BE49-F238E27FC236}">
                      <a16:creationId xmlns:a16="http://schemas.microsoft.com/office/drawing/2014/main" id="{7C260DD5-4864-4834-8029-9DD656907C33}"/>
                    </a:ext>
                  </a:extLst>
                </p:cNvPr>
                <p:cNvPicPr/>
                <p:nvPr/>
              </p:nvPicPr>
              <p:blipFill>
                <a:blip r:embed="rId182"/>
                <a:stretch>
                  <a:fillRect/>
                </a:stretch>
              </p:blipFill>
              <p:spPr>
                <a:xfrm>
                  <a:off x="1580147" y="5482147"/>
                  <a:ext cx="1908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0" name="Freihand 39">
                  <a:extLst>
                    <a:ext uri="{FF2B5EF4-FFF2-40B4-BE49-F238E27FC236}">
                      <a16:creationId xmlns:a16="http://schemas.microsoft.com/office/drawing/2014/main" id="{A418960E-D409-4C9F-8389-7F25D0AC6E8F}"/>
                    </a:ext>
                  </a:extLst>
                </p14:cNvPr>
                <p14:cNvContentPartPr/>
                <p14:nvPr/>
              </p14:nvContentPartPr>
              <p14:xfrm>
                <a:off x="1815947" y="5510587"/>
                <a:ext cx="116280" cy="146880"/>
              </p14:xfrm>
            </p:contentPart>
          </mc:Choice>
          <mc:Fallback>
            <p:pic>
              <p:nvPicPr>
                <p:cNvPr id="40" name="Freihand 39">
                  <a:extLst>
                    <a:ext uri="{FF2B5EF4-FFF2-40B4-BE49-F238E27FC236}">
                      <a16:creationId xmlns:a16="http://schemas.microsoft.com/office/drawing/2014/main" id="{A418960E-D409-4C9F-8389-7F25D0AC6E8F}"/>
                    </a:ext>
                  </a:extLst>
                </p:cNvPr>
                <p:cNvPicPr/>
                <p:nvPr/>
              </p:nvPicPr>
              <p:blipFill>
                <a:blip r:embed="rId184"/>
                <a:stretch>
                  <a:fillRect/>
                </a:stretch>
              </p:blipFill>
              <p:spPr>
                <a:xfrm>
                  <a:off x="1811627" y="5506267"/>
                  <a:ext cx="124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1" name="Freihand 40">
                  <a:extLst>
                    <a:ext uri="{FF2B5EF4-FFF2-40B4-BE49-F238E27FC236}">
                      <a16:creationId xmlns:a16="http://schemas.microsoft.com/office/drawing/2014/main" id="{DD80FC3E-27C2-4636-A1C0-E6649D01A648}"/>
                    </a:ext>
                  </a:extLst>
                </p14:cNvPr>
                <p14:cNvContentPartPr/>
                <p14:nvPr/>
              </p14:nvContentPartPr>
              <p14:xfrm>
                <a:off x="1981187" y="5429227"/>
                <a:ext cx="91440" cy="146160"/>
              </p14:xfrm>
            </p:contentPart>
          </mc:Choice>
          <mc:Fallback>
            <p:pic>
              <p:nvPicPr>
                <p:cNvPr id="41" name="Freihand 40">
                  <a:extLst>
                    <a:ext uri="{FF2B5EF4-FFF2-40B4-BE49-F238E27FC236}">
                      <a16:creationId xmlns:a16="http://schemas.microsoft.com/office/drawing/2014/main" id="{DD80FC3E-27C2-4636-A1C0-E6649D01A648}"/>
                    </a:ext>
                  </a:extLst>
                </p:cNvPr>
                <p:cNvPicPr/>
                <p:nvPr/>
              </p:nvPicPr>
              <p:blipFill>
                <a:blip r:embed="rId186"/>
                <a:stretch>
                  <a:fillRect/>
                </a:stretch>
              </p:blipFill>
              <p:spPr>
                <a:xfrm>
                  <a:off x="1976867" y="5424907"/>
                  <a:ext cx="100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2" name="Freihand 41">
                  <a:extLst>
                    <a:ext uri="{FF2B5EF4-FFF2-40B4-BE49-F238E27FC236}">
                      <a16:creationId xmlns:a16="http://schemas.microsoft.com/office/drawing/2014/main" id="{DD706045-EBE7-4D3A-9B9D-BE7B3EE64568}"/>
                    </a:ext>
                  </a:extLst>
                </p14:cNvPr>
                <p14:cNvContentPartPr/>
                <p14:nvPr/>
              </p14:nvContentPartPr>
              <p14:xfrm>
                <a:off x="2065427" y="5663587"/>
                <a:ext cx="360" cy="360"/>
              </p14:xfrm>
            </p:contentPart>
          </mc:Choice>
          <mc:Fallback>
            <p:pic>
              <p:nvPicPr>
                <p:cNvPr id="42" name="Freihand 41">
                  <a:extLst>
                    <a:ext uri="{FF2B5EF4-FFF2-40B4-BE49-F238E27FC236}">
                      <a16:creationId xmlns:a16="http://schemas.microsoft.com/office/drawing/2014/main" id="{DD706045-EBE7-4D3A-9B9D-BE7B3EE64568}"/>
                    </a:ext>
                  </a:extLst>
                </p:cNvPr>
                <p:cNvPicPr/>
                <p:nvPr/>
              </p:nvPicPr>
              <p:blipFill>
                <a:blip r:embed="rId188"/>
                <a:stretch>
                  <a:fillRect/>
                </a:stretch>
              </p:blipFill>
              <p:spPr>
                <a:xfrm>
                  <a:off x="2061107" y="5659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2" name="Freihand 111">
                  <a:extLst>
                    <a:ext uri="{FF2B5EF4-FFF2-40B4-BE49-F238E27FC236}">
                      <a16:creationId xmlns:a16="http://schemas.microsoft.com/office/drawing/2014/main" id="{147BA69F-1877-4246-920F-4ABBCD1722BF}"/>
                    </a:ext>
                  </a:extLst>
                </p14:cNvPr>
                <p14:cNvContentPartPr/>
                <p14:nvPr/>
              </p14:nvContentPartPr>
              <p14:xfrm>
                <a:off x="495467" y="5852227"/>
                <a:ext cx="1550160" cy="78120"/>
              </p14:xfrm>
            </p:contentPart>
          </mc:Choice>
          <mc:Fallback>
            <p:pic>
              <p:nvPicPr>
                <p:cNvPr id="112" name="Freihand 111">
                  <a:extLst>
                    <a:ext uri="{FF2B5EF4-FFF2-40B4-BE49-F238E27FC236}">
                      <a16:creationId xmlns:a16="http://schemas.microsoft.com/office/drawing/2014/main" id="{147BA69F-1877-4246-920F-4ABBCD1722BF}"/>
                    </a:ext>
                  </a:extLst>
                </p:cNvPr>
                <p:cNvPicPr/>
                <p:nvPr/>
              </p:nvPicPr>
              <p:blipFill>
                <a:blip r:embed="rId190"/>
                <a:stretch>
                  <a:fillRect/>
                </a:stretch>
              </p:blipFill>
              <p:spPr>
                <a:xfrm>
                  <a:off x="491147" y="5847907"/>
                  <a:ext cx="15588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3" name="Freihand 112">
                  <a:extLst>
                    <a:ext uri="{FF2B5EF4-FFF2-40B4-BE49-F238E27FC236}">
                      <a16:creationId xmlns:a16="http://schemas.microsoft.com/office/drawing/2014/main" id="{CAFA2010-927B-4912-8BBE-83E0937A1CE5}"/>
                    </a:ext>
                  </a:extLst>
                </p14:cNvPr>
                <p14:cNvContentPartPr/>
                <p14:nvPr/>
              </p14:nvContentPartPr>
              <p14:xfrm>
                <a:off x="530747" y="5361187"/>
                <a:ext cx="860760" cy="83520"/>
              </p14:xfrm>
            </p:contentPart>
          </mc:Choice>
          <mc:Fallback>
            <p:pic>
              <p:nvPicPr>
                <p:cNvPr id="113" name="Freihand 112">
                  <a:extLst>
                    <a:ext uri="{FF2B5EF4-FFF2-40B4-BE49-F238E27FC236}">
                      <a16:creationId xmlns:a16="http://schemas.microsoft.com/office/drawing/2014/main" id="{CAFA2010-927B-4912-8BBE-83E0937A1CE5}"/>
                    </a:ext>
                  </a:extLst>
                </p:cNvPr>
                <p:cNvPicPr/>
                <p:nvPr/>
              </p:nvPicPr>
              <p:blipFill>
                <a:blip r:embed="rId192"/>
                <a:stretch>
                  <a:fillRect/>
                </a:stretch>
              </p:blipFill>
              <p:spPr>
                <a:xfrm>
                  <a:off x="526427" y="5356867"/>
                  <a:ext cx="869400" cy="9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3">
            <p14:nvContentPartPr>
              <p14:cNvPr id="114" name="Freihand 113">
                <a:extLst>
                  <a:ext uri="{FF2B5EF4-FFF2-40B4-BE49-F238E27FC236}">
                    <a16:creationId xmlns:a16="http://schemas.microsoft.com/office/drawing/2014/main" id="{BAA3A841-6C91-4B59-8FF9-25CD798BDA09}"/>
                  </a:ext>
                </a:extLst>
              </p14:cNvPr>
              <p14:cNvContentPartPr/>
              <p14:nvPr/>
            </p14:nvContentPartPr>
            <p14:xfrm>
              <a:off x="6318107" y="5080027"/>
              <a:ext cx="1862640" cy="47520"/>
            </p14:xfrm>
          </p:contentPart>
        </mc:Choice>
        <mc:Fallback>
          <p:pic>
            <p:nvPicPr>
              <p:cNvPr id="114" name="Freihand 113">
                <a:extLst>
                  <a:ext uri="{FF2B5EF4-FFF2-40B4-BE49-F238E27FC236}">
                    <a16:creationId xmlns:a16="http://schemas.microsoft.com/office/drawing/2014/main" id="{BAA3A841-6C91-4B59-8FF9-25CD798BDA09}"/>
                  </a:ext>
                </a:extLst>
              </p:cNvPr>
              <p:cNvPicPr/>
              <p:nvPr/>
            </p:nvPicPr>
            <p:blipFill>
              <a:blip r:embed="rId194"/>
              <a:stretch>
                <a:fillRect/>
              </a:stretch>
            </p:blipFill>
            <p:spPr>
              <a:xfrm>
                <a:off x="6313787" y="5075707"/>
                <a:ext cx="18712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6" name="Freihand 115">
                <a:extLst>
                  <a:ext uri="{FF2B5EF4-FFF2-40B4-BE49-F238E27FC236}">
                    <a16:creationId xmlns:a16="http://schemas.microsoft.com/office/drawing/2014/main" id="{68B6BAB4-FA50-4D8C-9357-BCA4AA91C0AC}"/>
                  </a:ext>
                </a:extLst>
              </p14:cNvPr>
              <p14:cNvContentPartPr/>
              <p14:nvPr/>
            </p14:nvContentPartPr>
            <p14:xfrm>
              <a:off x="2339387" y="3316027"/>
              <a:ext cx="1190160" cy="146880"/>
            </p14:xfrm>
          </p:contentPart>
        </mc:Choice>
        <mc:Fallback>
          <p:pic>
            <p:nvPicPr>
              <p:cNvPr id="116" name="Freihand 115">
                <a:extLst>
                  <a:ext uri="{FF2B5EF4-FFF2-40B4-BE49-F238E27FC236}">
                    <a16:creationId xmlns:a16="http://schemas.microsoft.com/office/drawing/2014/main" id="{68B6BAB4-FA50-4D8C-9357-BCA4AA91C0AC}"/>
                  </a:ext>
                </a:extLst>
              </p:cNvPr>
              <p:cNvPicPr/>
              <p:nvPr/>
            </p:nvPicPr>
            <p:blipFill>
              <a:blip r:embed="rId196"/>
              <a:stretch>
                <a:fillRect/>
              </a:stretch>
            </p:blipFill>
            <p:spPr>
              <a:xfrm>
                <a:off x="2335067" y="3311707"/>
                <a:ext cx="1198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7" name="Freihand 116">
                <a:extLst>
                  <a:ext uri="{FF2B5EF4-FFF2-40B4-BE49-F238E27FC236}">
                    <a16:creationId xmlns:a16="http://schemas.microsoft.com/office/drawing/2014/main" id="{1688DB66-4CFA-4B34-A32D-026DC8C17D5A}"/>
                  </a:ext>
                </a:extLst>
              </p14:cNvPr>
              <p14:cNvContentPartPr/>
              <p14:nvPr/>
            </p14:nvContentPartPr>
            <p14:xfrm>
              <a:off x="1536587" y="4588987"/>
              <a:ext cx="5984280" cy="182160"/>
            </p14:xfrm>
          </p:contentPart>
        </mc:Choice>
        <mc:Fallback>
          <p:pic>
            <p:nvPicPr>
              <p:cNvPr id="117" name="Freihand 116">
                <a:extLst>
                  <a:ext uri="{FF2B5EF4-FFF2-40B4-BE49-F238E27FC236}">
                    <a16:creationId xmlns:a16="http://schemas.microsoft.com/office/drawing/2014/main" id="{1688DB66-4CFA-4B34-A32D-026DC8C17D5A}"/>
                  </a:ext>
                </a:extLst>
              </p:cNvPr>
              <p:cNvPicPr/>
              <p:nvPr/>
            </p:nvPicPr>
            <p:blipFill>
              <a:blip r:embed="rId198"/>
              <a:stretch>
                <a:fillRect/>
              </a:stretch>
            </p:blipFill>
            <p:spPr>
              <a:xfrm>
                <a:off x="1532267" y="4584667"/>
                <a:ext cx="5992920" cy="190800"/>
              </a:xfrm>
              <a:prstGeom prst="rect">
                <a:avLst/>
              </a:prstGeom>
            </p:spPr>
          </p:pic>
        </mc:Fallback>
      </mc:AlternateContent>
    </p:spTree>
    <p:extLst>
      <p:ext uri="{BB962C8B-B14F-4D97-AF65-F5344CB8AC3E}">
        <p14:creationId xmlns:p14="http://schemas.microsoft.com/office/powerpoint/2010/main" val="32462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41169" y="618564"/>
            <a:ext cx="4616069" cy="336981"/>
          </a:xfrm>
          <a:prstGeom prst="rect">
            <a:avLst/>
          </a:prstGeom>
        </p:spPr>
        <p:txBody>
          <a:bodyPr vert="horz" lIns="82944" tIns="41472" rIns="82944" bIns="41472"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a:latin typeface="Times New Roman" panose="02020603050405020304" pitchFamily="18" charset="0"/>
                <a:cs typeface="Times New Roman" panose="02020603050405020304" pitchFamily="18" charset="0"/>
              </a:rPr>
              <a:t>Labor input (i.e. hours) per unit good (</a:t>
            </a:r>
            <a:r>
              <a:rPr lang="en-US" sz="1633" i="1" dirty="0" err="1">
                <a:latin typeface="Times New Roman" panose="02020603050405020304" pitchFamily="18" charset="0"/>
                <a:cs typeface="Times New Roman" panose="02020603050405020304" pitchFamily="18" charset="0"/>
              </a:rPr>
              <a:t>i.e</a:t>
            </a:r>
            <a:r>
              <a:rPr lang="en-US" sz="1633" i="1" dirty="0">
                <a:latin typeface="Times New Roman" panose="02020603050405020304" pitchFamily="18" charset="0"/>
                <a:cs typeface="Times New Roman" panose="02020603050405020304" pitchFamily="18" charset="0"/>
              </a:rPr>
              <a:t> Liter/number)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5009318" y="595437"/>
                <a:ext cx="3130207" cy="3637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Labor </a:t>
                </a:r>
                <a:r>
                  <a:rPr lang="de-DE" sz="1633" dirty="0" err="1"/>
                  <a:t>coefficient</a:t>
                </a:r>
                <a:r>
                  <a:rPr lang="de-DE" sz="1633" dirty="0"/>
                  <a: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b="0" i="1" smtClean="0">
                            <a:latin typeface="Cambria Math" panose="02040503050406030204" pitchFamily="18" charset="0"/>
                          </a:rPr>
                          <m:t>𝑐𝑜𝑢𝑛𝑡𝑟𝑦</m:t>
                        </m:r>
                        <m:r>
                          <a:rPr lang="de-DE" sz="1633" b="0" i="1" smtClean="0">
                            <a:latin typeface="Cambria Math" panose="02040503050406030204" pitchFamily="18" charset="0"/>
                          </a:rPr>
                          <m:t>,</m:t>
                        </m:r>
                        <m:r>
                          <a:rPr lang="de-DE" sz="1633" b="0" i="1" smtClean="0">
                            <a:latin typeface="Cambria Math" panose="02040503050406030204" pitchFamily="18" charset="0"/>
                          </a:rPr>
                          <m:t>𝑔𝑜𝑜𝑑</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5009318" y="595437"/>
                <a:ext cx="3130207" cy="363754"/>
              </a:xfrm>
              <a:prstGeom prst="rect">
                <a:avLst/>
              </a:prstGeom>
              <a:blipFill>
                <a:blip r:embed="rId3"/>
                <a:stretch>
                  <a:fillRect l="-1170" t="-5085" b="-18644"/>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r>
              <a:rPr lang="de-DE" sz="3200" b="1" dirty="0">
                <a:latin typeface="Times New Roman" panose="02020603050405020304" pitchFamily="18" charset="0"/>
                <a:cs typeface="Times New Roman" panose="02020603050405020304" pitchFamily="18" charset="0"/>
              </a:rPr>
              <a:t> – </a:t>
            </a:r>
            <a:r>
              <a:rPr lang="de-DE" sz="3200" b="1" dirty="0" err="1">
                <a:latin typeface="Times New Roman" panose="02020603050405020304" pitchFamily="18" charset="0"/>
                <a:cs typeface="Times New Roman" panose="02020603050405020304" pitchFamily="18" charset="0"/>
              </a:rPr>
              <a:t>Example</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𝑃𝐶</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𝑈𝐶</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766689769"/>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4"/>
                          <a:stretch>
                            <a:fillRect l="-100265" t="-108197" r="-100265" b="-124590"/>
                          </a:stretch>
                        </a:blipFill>
                      </a:tcPr>
                    </a:tc>
                    <a:tc>
                      <a:txBody>
                        <a:bodyPr/>
                        <a:lstStyle/>
                        <a:p>
                          <a:endParaRPr lang="de-DE"/>
                        </a:p>
                      </a:txBody>
                      <a:tcPr>
                        <a:blipFill>
                          <a:blip r:embed="rId4"/>
                          <a:stretch>
                            <a:fillRect l="-200796" t="-108197" r="-531"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4"/>
                          <a:stretch>
                            <a:fillRect l="-100265" t="-208197" r="-100265" b="-24590"/>
                          </a:stretch>
                        </a:blipFill>
                      </a:tcPr>
                    </a:tc>
                    <a:tc>
                      <a:txBody>
                        <a:bodyPr/>
                        <a:lstStyle/>
                        <a:p>
                          <a:endParaRPr lang="de-DE"/>
                        </a:p>
                      </a:txBody>
                      <a:tcPr>
                        <a:blipFill>
                          <a:blip r:embed="rId4"/>
                          <a:stretch>
                            <a:fillRect l="-200796"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8BF0479B-65AB-AB6D-C1B9-A7508ECF0F69}"/>
              </a:ext>
            </a:extLst>
          </p:cNvPr>
          <p:cNvSpPr>
            <a:spLocks noGrp="1"/>
          </p:cNvSpPr>
          <p:nvPr/>
        </p:nvSpPr>
        <p:spPr>
          <a:xfrm>
            <a:off x="241169" y="2177990"/>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Absolute cost advantages?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AF685EDE-5221-4BA7-A4AC-02FA86EE6535}"/>
                  </a:ext>
                </a:extLst>
              </p14:cNvPr>
              <p14:cNvContentPartPr/>
              <p14:nvPr/>
            </p14:nvContentPartPr>
            <p14:xfrm>
              <a:off x="4306787" y="1554187"/>
              <a:ext cx="151920" cy="161640"/>
            </p14:xfrm>
          </p:contentPart>
        </mc:Choice>
        <mc:Fallback>
          <p:pic>
            <p:nvPicPr>
              <p:cNvPr id="4" name="Freihand 3">
                <a:extLst>
                  <a:ext uri="{FF2B5EF4-FFF2-40B4-BE49-F238E27FC236}">
                    <a16:creationId xmlns:a16="http://schemas.microsoft.com/office/drawing/2014/main" id="{AF685EDE-5221-4BA7-A4AC-02FA86EE6535}"/>
                  </a:ext>
                </a:extLst>
              </p:cNvPr>
              <p:cNvPicPr/>
              <p:nvPr/>
            </p:nvPicPr>
            <p:blipFill>
              <a:blip r:embed="rId6"/>
              <a:stretch>
                <a:fillRect/>
              </a:stretch>
            </p:blipFill>
            <p:spPr>
              <a:xfrm>
                <a:off x="4302467" y="1549867"/>
                <a:ext cx="160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E30A8D1C-58CF-4246-BD5B-D364E3AF59D6}"/>
                  </a:ext>
                </a:extLst>
              </p14:cNvPr>
              <p14:cNvContentPartPr/>
              <p14:nvPr/>
            </p14:nvContentPartPr>
            <p14:xfrm>
              <a:off x="4247027" y="1919587"/>
              <a:ext cx="223560" cy="160920"/>
            </p14:xfrm>
          </p:contentPart>
        </mc:Choice>
        <mc:Fallback>
          <p:pic>
            <p:nvPicPr>
              <p:cNvPr id="5" name="Freihand 4">
                <a:extLst>
                  <a:ext uri="{FF2B5EF4-FFF2-40B4-BE49-F238E27FC236}">
                    <a16:creationId xmlns:a16="http://schemas.microsoft.com/office/drawing/2014/main" id="{E30A8D1C-58CF-4246-BD5B-D364E3AF59D6}"/>
                  </a:ext>
                </a:extLst>
              </p:cNvPr>
              <p:cNvPicPr/>
              <p:nvPr/>
            </p:nvPicPr>
            <p:blipFill>
              <a:blip r:embed="rId8"/>
              <a:stretch>
                <a:fillRect/>
              </a:stretch>
            </p:blipFill>
            <p:spPr>
              <a:xfrm>
                <a:off x="4242707" y="1915267"/>
                <a:ext cx="232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7E146B4-7597-42C1-A800-061F679B7FCB}"/>
                  </a:ext>
                </a:extLst>
              </p14:cNvPr>
              <p14:cNvContentPartPr/>
              <p14:nvPr/>
            </p14:nvContentPartPr>
            <p14:xfrm>
              <a:off x="6551027" y="1573627"/>
              <a:ext cx="176040" cy="154800"/>
            </p14:xfrm>
          </p:contentPart>
        </mc:Choice>
        <mc:Fallback>
          <p:pic>
            <p:nvPicPr>
              <p:cNvPr id="7" name="Freihand 6">
                <a:extLst>
                  <a:ext uri="{FF2B5EF4-FFF2-40B4-BE49-F238E27FC236}">
                    <a16:creationId xmlns:a16="http://schemas.microsoft.com/office/drawing/2014/main" id="{77E146B4-7597-42C1-A800-061F679B7FCB}"/>
                  </a:ext>
                </a:extLst>
              </p:cNvPr>
              <p:cNvPicPr/>
              <p:nvPr/>
            </p:nvPicPr>
            <p:blipFill>
              <a:blip r:embed="rId10"/>
              <a:stretch>
                <a:fillRect/>
              </a:stretch>
            </p:blipFill>
            <p:spPr>
              <a:xfrm>
                <a:off x="6546707" y="1569307"/>
                <a:ext cx="184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84F766F5-912F-4448-8A50-A2D4F2B2AAFC}"/>
                  </a:ext>
                </a:extLst>
              </p14:cNvPr>
              <p14:cNvContentPartPr/>
              <p14:nvPr/>
            </p14:nvContentPartPr>
            <p14:xfrm>
              <a:off x="6561827" y="1956307"/>
              <a:ext cx="173520" cy="145440"/>
            </p14:xfrm>
          </p:contentPart>
        </mc:Choice>
        <mc:Fallback>
          <p:pic>
            <p:nvPicPr>
              <p:cNvPr id="8" name="Freihand 7">
                <a:extLst>
                  <a:ext uri="{FF2B5EF4-FFF2-40B4-BE49-F238E27FC236}">
                    <a16:creationId xmlns:a16="http://schemas.microsoft.com/office/drawing/2014/main" id="{84F766F5-912F-4448-8A50-A2D4F2B2AAFC}"/>
                  </a:ext>
                </a:extLst>
              </p:cNvPr>
              <p:cNvPicPr/>
              <p:nvPr/>
            </p:nvPicPr>
            <p:blipFill>
              <a:blip r:embed="rId12"/>
              <a:stretch>
                <a:fillRect/>
              </a:stretch>
            </p:blipFill>
            <p:spPr>
              <a:xfrm>
                <a:off x="6557507" y="1951987"/>
                <a:ext cx="182160" cy="154080"/>
              </a:xfrm>
              <a:prstGeom prst="rect">
                <a:avLst/>
              </a:prstGeom>
            </p:spPr>
          </p:pic>
        </mc:Fallback>
      </mc:AlternateContent>
      <p:grpSp>
        <p:nvGrpSpPr>
          <p:cNvPr id="14" name="Gruppieren 13">
            <a:extLst>
              <a:ext uri="{FF2B5EF4-FFF2-40B4-BE49-F238E27FC236}">
                <a16:creationId xmlns:a16="http://schemas.microsoft.com/office/drawing/2014/main" id="{542D34EE-15B8-444C-8FB2-720BE3A53F4F}"/>
              </a:ext>
            </a:extLst>
          </p:cNvPr>
          <p:cNvGrpSpPr/>
          <p:nvPr/>
        </p:nvGrpSpPr>
        <p:grpSpPr>
          <a:xfrm>
            <a:off x="302867" y="2697187"/>
            <a:ext cx="707400" cy="184680"/>
            <a:chOff x="302867" y="2697187"/>
            <a:chExt cx="707400" cy="184680"/>
          </a:xfrm>
        </p:grpSpPr>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260AF0F1-90AA-4D72-BCD8-E49F3D36E67B}"/>
                    </a:ext>
                  </a:extLst>
                </p14:cNvPr>
                <p14:cNvContentPartPr/>
                <p14:nvPr/>
              </p14:nvContentPartPr>
              <p14:xfrm>
                <a:off x="302867" y="2697187"/>
                <a:ext cx="243000" cy="184680"/>
              </p14:xfrm>
            </p:contentPart>
          </mc:Choice>
          <mc:Fallback>
            <p:pic>
              <p:nvPicPr>
                <p:cNvPr id="9" name="Freihand 8">
                  <a:extLst>
                    <a:ext uri="{FF2B5EF4-FFF2-40B4-BE49-F238E27FC236}">
                      <a16:creationId xmlns:a16="http://schemas.microsoft.com/office/drawing/2014/main" id="{260AF0F1-90AA-4D72-BCD8-E49F3D36E67B}"/>
                    </a:ext>
                  </a:extLst>
                </p:cNvPr>
                <p:cNvPicPr/>
                <p:nvPr/>
              </p:nvPicPr>
              <p:blipFill>
                <a:blip r:embed="rId14"/>
                <a:stretch>
                  <a:fillRect/>
                </a:stretch>
              </p:blipFill>
              <p:spPr>
                <a:xfrm>
                  <a:off x="298547" y="2692867"/>
                  <a:ext cx="2516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B941A9FC-05F4-4C10-AF7F-EC42C722CDB4}"/>
                    </a:ext>
                  </a:extLst>
                </p14:cNvPr>
                <p14:cNvContentPartPr/>
                <p14:nvPr/>
              </p14:nvContentPartPr>
              <p14:xfrm>
                <a:off x="600587" y="2772787"/>
                <a:ext cx="192960" cy="75240"/>
              </p14:xfrm>
            </p:contentPart>
          </mc:Choice>
          <mc:Fallback>
            <p:pic>
              <p:nvPicPr>
                <p:cNvPr id="10" name="Freihand 9">
                  <a:extLst>
                    <a:ext uri="{FF2B5EF4-FFF2-40B4-BE49-F238E27FC236}">
                      <a16:creationId xmlns:a16="http://schemas.microsoft.com/office/drawing/2014/main" id="{B941A9FC-05F4-4C10-AF7F-EC42C722CDB4}"/>
                    </a:ext>
                  </a:extLst>
                </p:cNvPr>
                <p:cNvPicPr/>
                <p:nvPr/>
              </p:nvPicPr>
              <p:blipFill>
                <a:blip r:embed="rId16"/>
                <a:stretch>
                  <a:fillRect/>
                </a:stretch>
              </p:blipFill>
              <p:spPr>
                <a:xfrm>
                  <a:off x="596267" y="2768467"/>
                  <a:ext cx="201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8FC3A26B-7081-4ACF-B147-8481D24C801B}"/>
                    </a:ext>
                  </a:extLst>
                </p14:cNvPr>
                <p14:cNvContentPartPr/>
                <p14:nvPr/>
              </p14:nvContentPartPr>
              <p14:xfrm>
                <a:off x="771947" y="2717707"/>
                <a:ext cx="360" cy="360"/>
              </p14:xfrm>
            </p:contentPart>
          </mc:Choice>
          <mc:Fallback>
            <p:pic>
              <p:nvPicPr>
                <p:cNvPr id="11" name="Freihand 10">
                  <a:extLst>
                    <a:ext uri="{FF2B5EF4-FFF2-40B4-BE49-F238E27FC236}">
                      <a16:creationId xmlns:a16="http://schemas.microsoft.com/office/drawing/2014/main" id="{8FC3A26B-7081-4ACF-B147-8481D24C801B}"/>
                    </a:ext>
                  </a:extLst>
                </p:cNvPr>
                <p:cNvPicPr/>
                <p:nvPr/>
              </p:nvPicPr>
              <p:blipFill>
                <a:blip r:embed="rId18"/>
                <a:stretch>
                  <a:fillRect/>
                </a:stretch>
              </p:blipFill>
              <p:spPr>
                <a:xfrm>
                  <a:off x="767627" y="2713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20938FD4-51D9-49DF-8D6A-5C19C87CBEFD}"/>
                    </a:ext>
                  </a:extLst>
                </p14:cNvPr>
                <p14:cNvContentPartPr/>
                <p14:nvPr/>
              </p14:nvContentPartPr>
              <p14:xfrm>
                <a:off x="871667" y="2745067"/>
                <a:ext cx="138600" cy="90000"/>
              </p14:xfrm>
            </p:contentPart>
          </mc:Choice>
          <mc:Fallback>
            <p:pic>
              <p:nvPicPr>
                <p:cNvPr id="13" name="Freihand 12">
                  <a:extLst>
                    <a:ext uri="{FF2B5EF4-FFF2-40B4-BE49-F238E27FC236}">
                      <a16:creationId xmlns:a16="http://schemas.microsoft.com/office/drawing/2014/main" id="{20938FD4-51D9-49DF-8D6A-5C19C87CBEFD}"/>
                    </a:ext>
                  </a:extLst>
                </p:cNvPr>
                <p:cNvPicPr/>
                <p:nvPr/>
              </p:nvPicPr>
              <p:blipFill>
                <a:blip r:embed="rId20"/>
                <a:stretch>
                  <a:fillRect/>
                </a:stretch>
              </p:blipFill>
              <p:spPr>
                <a:xfrm>
                  <a:off x="867347" y="2740747"/>
                  <a:ext cx="147240" cy="98640"/>
                </a:xfrm>
                <a:prstGeom prst="rect">
                  <a:avLst/>
                </a:prstGeom>
              </p:spPr>
            </p:pic>
          </mc:Fallback>
        </mc:AlternateContent>
      </p:grpSp>
      <p:grpSp>
        <p:nvGrpSpPr>
          <p:cNvPr id="27" name="Gruppieren 26">
            <a:extLst>
              <a:ext uri="{FF2B5EF4-FFF2-40B4-BE49-F238E27FC236}">
                <a16:creationId xmlns:a16="http://schemas.microsoft.com/office/drawing/2014/main" id="{4A620960-3D86-4BF2-AB0B-3EC097864147}"/>
              </a:ext>
            </a:extLst>
          </p:cNvPr>
          <p:cNvGrpSpPr/>
          <p:nvPr/>
        </p:nvGrpSpPr>
        <p:grpSpPr>
          <a:xfrm>
            <a:off x="1450907" y="2626987"/>
            <a:ext cx="1160280" cy="192600"/>
            <a:chOff x="1450907" y="2626987"/>
            <a:chExt cx="1160280" cy="192600"/>
          </a:xfrm>
        </p:grpSpPr>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DDC78470-2F38-4C4B-AB4E-32945592B575}"/>
                    </a:ext>
                  </a:extLst>
                </p14:cNvPr>
                <p14:cNvContentPartPr/>
                <p14:nvPr/>
              </p14:nvContentPartPr>
              <p14:xfrm>
                <a:off x="1450907" y="2714467"/>
                <a:ext cx="156240" cy="105120"/>
              </p14:xfrm>
            </p:contentPart>
          </mc:Choice>
          <mc:Fallback>
            <p:pic>
              <p:nvPicPr>
                <p:cNvPr id="15" name="Freihand 14">
                  <a:extLst>
                    <a:ext uri="{FF2B5EF4-FFF2-40B4-BE49-F238E27FC236}">
                      <a16:creationId xmlns:a16="http://schemas.microsoft.com/office/drawing/2014/main" id="{DDC78470-2F38-4C4B-AB4E-32945592B575}"/>
                    </a:ext>
                  </a:extLst>
                </p:cNvPr>
                <p:cNvPicPr/>
                <p:nvPr/>
              </p:nvPicPr>
              <p:blipFill>
                <a:blip r:embed="rId22"/>
                <a:stretch>
                  <a:fillRect/>
                </a:stretch>
              </p:blipFill>
              <p:spPr>
                <a:xfrm>
                  <a:off x="1446587" y="2710147"/>
                  <a:ext cx="164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600BBD55-9D85-4048-86F8-FBF563805A72}"/>
                    </a:ext>
                  </a:extLst>
                </p14:cNvPr>
                <p14:cNvContentPartPr/>
                <p14:nvPr/>
              </p14:nvContentPartPr>
              <p14:xfrm>
                <a:off x="1922507" y="2726707"/>
                <a:ext cx="105480" cy="48600"/>
              </p14:xfrm>
            </p:contentPart>
          </mc:Choice>
          <mc:Fallback>
            <p:pic>
              <p:nvPicPr>
                <p:cNvPr id="21" name="Freihand 20">
                  <a:extLst>
                    <a:ext uri="{FF2B5EF4-FFF2-40B4-BE49-F238E27FC236}">
                      <a16:creationId xmlns:a16="http://schemas.microsoft.com/office/drawing/2014/main" id="{600BBD55-9D85-4048-86F8-FBF563805A72}"/>
                    </a:ext>
                  </a:extLst>
                </p:cNvPr>
                <p:cNvPicPr/>
                <p:nvPr/>
              </p:nvPicPr>
              <p:blipFill>
                <a:blip r:embed="rId24"/>
                <a:stretch>
                  <a:fillRect/>
                </a:stretch>
              </p:blipFill>
              <p:spPr>
                <a:xfrm>
                  <a:off x="1918187" y="2722387"/>
                  <a:ext cx="1141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F8483C09-7374-47B0-8277-58C38EB5B796}"/>
                    </a:ext>
                  </a:extLst>
                </p14:cNvPr>
                <p14:cNvContentPartPr/>
                <p14:nvPr/>
              </p14:nvContentPartPr>
              <p14:xfrm>
                <a:off x="2072267" y="2692507"/>
                <a:ext cx="91080" cy="72720"/>
              </p14:xfrm>
            </p:contentPart>
          </mc:Choice>
          <mc:Fallback>
            <p:pic>
              <p:nvPicPr>
                <p:cNvPr id="22" name="Freihand 21">
                  <a:extLst>
                    <a:ext uri="{FF2B5EF4-FFF2-40B4-BE49-F238E27FC236}">
                      <a16:creationId xmlns:a16="http://schemas.microsoft.com/office/drawing/2014/main" id="{F8483C09-7374-47B0-8277-58C38EB5B796}"/>
                    </a:ext>
                  </a:extLst>
                </p:cNvPr>
                <p:cNvPicPr/>
                <p:nvPr/>
              </p:nvPicPr>
              <p:blipFill>
                <a:blip r:embed="rId26"/>
                <a:stretch>
                  <a:fillRect/>
                </a:stretch>
              </p:blipFill>
              <p:spPr>
                <a:xfrm>
                  <a:off x="2067947" y="2688187"/>
                  <a:ext cx="99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8BF29731-8AE4-4F73-803C-DAD48B2C1AE5}"/>
                    </a:ext>
                  </a:extLst>
                </p14:cNvPr>
                <p14:cNvContentPartPr/>
                <p14:nvPr/>
              </p14:nvContentPartPr>
              <p14:xfrm>
                <a:off x="2166587" y="2696467"/>
                <a:ext cx="78840" cy="65160"/>
              </p14:xfrm>
            </p:contentPart>
          </mc:Choice>
          <mc:Fallback>
            <p:pic>
              <p:nvPicPr>
                <p:cNvPr id="23" name="Freihand 22">
                  <a:extLst>
                    <a:ext uri="{FF2B5EF4-FFF2-40B4-BE49-F238E27FC236}">
                      <a16:creationId xmlns:a16="http://schemas.microsoft.com/office/drawing/2014/main" id="{8BF29731-8AE4-4F73-803C-DAD48B2C1AE5}"/>
                    </a:ext>
                  </a:extLst>
                </p:cNvPr>
                <p:cNvPicPr/>
                <p:nvPr/>
              </p:nvPicPr>
              <p:blipFill>
                <a:blip r:embed="rId28"/>
                <a:stretch>
                  <a:fillRect/>
                </a:stretch>
              </p:blipFill>
              <p:spPr>
                <a:xfrm>
                  <a:off x="2162267" y="2692147"/>
                  <a:ext cx="87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50AEF011-3450-4742-A6F0-3FF72A8C3B44}"/>
                    </a:ext>
                  </a:extLst>
                </p14:cNvPr>
                <p14:cNvContentPartPr/>
                <p14:nvPr/>
              </p14:nvContentPartPr>
              <p14:xfrm>
                <a:off x="2168747" y="2684227"/>
                <a:ext cx="118440" cy="68400"/>
              </p14:xfrm>
            </p:contentPart>
          </mc:Choice>
          <mc:Fallback>
            <p:pic>
              <p:nvPicPr>
                <p:cNvPr id="24" name="Freihand 23">
                  <a:extLst>
                    <a:ext uri="{FF2B5EF4-FFF2-40B4-BE49-F238E27FC236}">
                      <a16:creationId xmlns:a16="http://schemas.microsoft.com/office/drawing/2014/main" id="{50AEF011-3450-4742-A6F0-3FF72A8C3B44}"/>
                    </a:ext>
                  </a:extLst>
                </p:cNvPr>
                <p:cNvPicPr/>
                <p:nvPr/>
              </p:nvPicPr>
              <p:blipFill>
                <a:blip r:embed="rId30"/>
                <a:stretch>
                  <a:fillRect/>
                </a:stretch>
              </p:blipFill>
              <p:spPr>
                <a:xfrm>
                  <a:off x="2164427" y="2679907"/>
                  <a:ext cx="127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CE68A68F-81CC-413E-8742-A55C70117219}"/>
                    </a:ext>
                  </a:extLst>
                </p14:cNvPr>
                <p14:cNvContentPartPr/>
                <p14:nvPr/>
              </p14:nvContentPartPr>
              <p14:xfrm>
                <a:off x="2290787" y="2626987"/>
                <a:ext cx="114480" cy="113400"/>
              </p14:xfrm>
            </p:contentPart>
          </mc:Choice>
          <mc:Fallback>
            <p:pic>
              <p:nvPicPr>
                <p:cNvPr id="25" name="Freihand 24">
                  <a:extLst>
                    <a:ext uri="{FF2B5EF4-FFF2-40B4-BE49-F238E27FC236}">
                      <a16:creationId xmlns:a16="http://schemas.microsoft.com/office/drawing/2014/main" id="{CE68A68F-81CC-413E-8742-A55C70117219}"/>
                    </a:ext>
                  </a:extLst>
                </p:cNvPr>
                <p:cNvPicPr/>
                <p:nvPr/>
              </p:nvPicPr>
              <p:blipFill>
                <a:blip r:embed="rId32"/>
                <a:stretch>
                  <a:fillRect/>
                </a:stretch>
              </p:blipFill>
              <p:spPr>
                <a:xfrm>
                  <a:off x="2286467" y="2622667"/>
                  <a:ext cx="123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903FDA8E-6905-45C9-BE48-6F17B3E3DCB4}"/>
                    </a:ext>
                  </a:extLst>
                </p14:cNvPr>
                <p14:cNvContentPartPr/>
                <p14:nvPr/>
              </p14:nvContentPartPr>
              <p14:xfrm>
                <a:off x="2499227" y="2667667"/>
                <a:ext cx="111960" cy="78840"/>
              </p14:xfrm>
            </p:contentPart>
          </mc:Choice>
          <mc:Fallback>
            <p:pic>
              <p:nvPicPr>
                <p:cNvPr id="26" name="Freihand 25">
                  <a:extLst>
                    <a:ext uri="{FF2B5EF4-FFF2-40B4-BE49-F238E27FC236}">
                      <a16:creationId xmlns:a16="http://schemas.microsoft.com/office/drawing/2014/main" id="{903FDA8E-6905-45C9-BE48-6F17B3E3DCB4}"/>
                    </a:ext>
                  </a:extLst>
                </p:cNvPr>
                <p:cNvPicPr/>
                <p:nvPr/>
              </p:nvPicPr>
              <p:blipFill>
                <a:blip r:embed="rId34"/>
                <a:stretch>
                  <a:fillRect/>
                </a:stretch>
              </p:blipFill>
              <p:spPr>
                <a:xfrm>
                  <a:off x="2494907" y="2663347"/>
                  <a:ext cx="120600" cy="87480"/>
                </a:xfrm>
                <a:prstGeom prst="rect">
                  <a:avLst/>
                </a:prstGeom>
              </p:spPr>
            </p:pic>
          </mc:Fallback>
        </mc:AlternateContent>
      </p:grpSp>
      <p:grpSp>
        <p:nvGrpSpPr>
          <p:cNvPr id="43" name="Gruppieren 42">
            <a:extLst>
              <a:ext uri="{FF2B5EF4-FFF2-40B4-BE49-F238E27FC236}">
                <a16:creationId xmlns:a16="http://schemas.microsoft.com/office/drawing/2014/main" id="{99BE816F-0CA9-4C33-837A-27219C4AEC4E}"/>
              </a:ext>
            </a:extLst>
          </p:cNvPr>
          <p:cNvGrpSpPr/>
          <p:nvPr/>
        </p:nvGrpSpPr>
        <p:grpSpPr>
          <a:xfrm>
            <a:off x="2845907" y="2444827"/>
            <a:ext cx="2707920" cy="291600"/>
            <a:chOff x="2845907" y="2444827"/>
            <a:chExt cx="2707920" cy="291600"/>
          </a:xfrm>
        </p:grpSpPr>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E915D00B-7ACC-4438-9736-5649E032DA43}"/>
                    </a:ext>
                  </a:extLst>
                </p14:cNvPr>
                <p14:cNvContentPartPr/>
                <p14:nvPr/>
              </p14:nvContentPartPr>
              <p14:xfrm>
                <a:off x="2845907" y="2573707"/>
                <a:ext cx="146880" cy="162720"/>
              </p14:xfrm>
            </p:contentPart>
          </mc:Choice>
          <mc:Fallback>
            <p:pic>
              <p:nvPicPr>
                <p:cNvPr id="28" name="Freihand 27">
                  <a:extLst>
                    <a:ext uri="{FF2B5EF4-FFF2-40B4-BE49-F238E27FC236}">
                      <a16:creationId xmlns:a16="http://schemas.microsoft.com/office/drawing/2014/main" id="{E915D00B-7ACC-4438-9736-5649E032DA43}"/>
                    </a:ext>
                  </a:extLst>
                </p:cNvPr>
                <p:cNvPicPr/>
                <p:nvPr/>
              </p:nvPicPr>
              <p:blipFill>
                <a:blip r:embed="rId36"/>
                <a:stretch>
                  <a:fillRect/>
                </a:stretch>
              </p:blipFill>
              <p:spPr>
                <a:xfrm>
                  <a:off x="2841587" y="2569387"/>
                  <a:ext cx="155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1554DA72-10DC-471D-80BB-B0C2A936120B}"/>
                    </a:ext>
                  </a:extLst>
                </p14:cNvPr>
                <p14:cNvContentPartPr/>
                <p14:nvPr/>
              </p14:nvContentPartPr>
              <p14:xfrm>
                <a:off x="3106547" y="2566867"/>
                <a:ext cx="149400" cy="123840"/>
              </p14:xfrm>
            </p:contentPart>
          </mc:Choice>
          <mc:Fallback>
            <p:pic>
              <p:nvPicPr>
                <p:cNvPr id="29" name="Freihand 28">
                  <a:extLst>
                    <a:ext uri="{FF2B5EF4-FFF2-40B4-BE49-F238E27FC236}">
                      <a16:creationId xmlns:a16="http://schemas.microsoft.com/office/drawing/2014/main" id="{1554DA72-10DC-471D-80BB-B0C2A936120B}"/>
                    </a:ext>
                  </a:extLst>
                </p:cNvPr>
                <p:cNvPicPr/>
                <p:nvPr/>
              </p:nvPicPr>
              <p:blipFill>
                <a:blip r:embed="rId38"/>
                <a:stretch>
                  <a:fillRect/>
                </a:stretch>
              </p:blipFill>
              <p:spPr>
                <a:xfrm>
                  <a:off x="3102227" y="2562547"/>
                  <a:ext cx="158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FF1F1FD4-EA05-435A-8A7C-0D12061AB1BD}"/>
                    </a:ext>
                  </a:extLst>
                </p14:cNvPr>
                <p14:cNvContentPartPr/>
                <p14:nvPr/>
              </p14:nvContentPartPr>
              <p14:xfrm>
                <a:off x="3357467" y="2544187"/>
                <a:ext cx="118440" cy="163440"/>
              </p14:xfrm>
            </p:contentPart>
          </mc:Choice>
          <mc:Fallback>
            <p:pic>
              <p:nvPicPr>
                <p:cNvPr id="30" name="Freihand 29">
                  <a:extLst>
                    <a:ext uri="{FF2B5EF4-FFF2-40B4-BE49-F238E27FC236}">
                      <a16:creationId xmlns:a16="http://schemas.microsoft.com/office/drawing/2014/main" id="{FF1F1FD4-EA05-435A-8A7C-0D12061AB1BD}"/>
                    </a:ext>
                  </a:extLst>
                </p:cNvPr>
                <p:cNvPicPr/>
                <p:nvPr/>
              </p:nvPicPr>
              <p:blipFill>
                <a:blip r:embed="rId40"/>
                <a:stretch>
                  <a:fillRect/>
                </a:stretch>
              </p:blipFill>
              <p:spPr>
                <a:xfrm>
                  <a:off x="3353147" y="2539867"/>
                  <a:ext cx="127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80B767D8-7A3F-4AF8-8AA0-257624400B20}"/>
                    </a:ext>
                  </a:extLst>
                </p14:cNvPr>
                <p14:cNvContentPartPr/>
                <p14:nvPr/>
              </p14:nvContentPartPr>
              <p14:xfrm>
                <a:off x="3415787" y="2505667"/>
                <a:ext cx="102960" cy="44280"/>
              </p14:xfrm>
            </p:contentPart>
          </mc:Choice>
          <mc:Fallback>
            <p:pic>
              <p:nvPicPr>
                <p:cNvPr id="31" name="Freihand 30">
                  <a:extLst>
                    <a:ext uri="{FF2B5EF4-FFF2-40B4-BE49-F238E27FC236}">
                      <a16:creationId xmlns:a16="http://schemas.microsoft.com/office/drawing/2014/main" id="{80B767D8-7A3F-4AF8-8AA0-257624400B20}"/>
                    </a:ext>
                  </a:extLst>
                </p:cNvPr>
                <p:cNvPicPr/>
                <p:nvPr/>
              </p:nvPicPr>
              <p:blipFill>
                <a:blip r:embed="rId42"/>
                <a:stretch>
                  <a:fillRect/>
                </a:stretch>
              </p:blipFill>
              <p:spPr>
                <a:xfrm>
                  <a:off x="3411467" y="2501347"/>
                  <a:ext cx="111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5E1FE4B8-5954-45A1-AC3A-22D71747EC99}"/>
                    </a:ext>
                  </a:extLst>
                </p14:cNvPr>
                <p14:cNvContentPartPr/>
                <p14:nvPr/>
              </p14:nvContentPartPr>
              <p14:xfrm>
                <a:off x="3707747" y="2448427"/>
                <a:ext cx="277200" cy="205200"/>
              </p14:xfrm>
            </p:contentPart>
          </mc:Choice>
          <mc:Fallback>
            <p:pic>
              <p:nvPicPr>
                <p:cNvPr id="33" name="Freihand 32">
                  <a:extLst>
                    <a:ext uri="{FF2B5EF4-FFF2-40B4-BE49-F238E27FC236}">
                      <a16:creationId xmlns:a16="http://schemas.microsoft.com/office/drawing/2014/main" id="{5E1FE4B8-5954-45A1-AC3A-22D71747EC99}"/>
                    </a:ext>
                  </a:extLst>
                </p:cNvPr>
                <p:cNvPicPr/>
                <p:nvPr/>
              </p:nvPicPr>
              <p:blipFill>
                <a:blip r:embed="rId44"/>
                <a:stretch>
                  <a:fillRect/>
                </a:stretch>
              </p:blipFill>
              <p:spPr>
                <a:xfrm>
                  <a:off x="3703427" y="2444107"/>
                  <a:ext cx="2858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874A00B9-27E1-45BC-BD8E-95C8EEC365F2}"/>
                    </a:ext>
                  </a:extLst>
                </p14:cNvPr>
                <p14:cNvContentPartPr/>
                <p14:nvPr/>
              </p14:nvContentPartPr>
              <p14:xfrm>
                <a:off x="3832307" y="2554627"/>
                <a:ext cx="384840" cy="86040"/>
              </p14:xfrm>
            </p:contentPart>
          </mc:Choice>
          <mc:Fallback>
            <p:pic>
              <p:nvPicPr>
                <p:cNvPr id="34" name="Freihand 33">
                  <a:extLst>
                    <a:ext uri="{FF2B5EF4-FFF2-40B4-BE49-F238E27FC236}">
                      <a16:creationId xmlns:a16="http://schemas.microsoft.com/office/drawing/2014/main" id="{874A00B9-27E1-45BC-BD8E-95C8EEC365F2}"/>
                    </a:ext>
                  </a:extLst>
                </p:cNvPr>
                <p:cNvPicPr/>
                <p:nvPr/>
              </p:nvPicPr>
              <p:blipFill>
                <a:blip r:embed="rId46"/>
                <a:stretch>
                  <a:fillRect/>
                </a:stretch>
              </p:blipFill>
              <p:spPr>
                <a:xfrm>
                  <a:off x="3827987" y="2550307"/>
                  <a:ext cx="393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A0024F16-F65A-4DE2-BB8E-047CA95C1713}"/>
                    </a:ext>
                  </a:extLst>
                </p14:cNvPr>
                <p14:cNvContentPartPr/>
                <p14:nvPr/>
              </p14:nvContentPartPr>
              <p14:xfrm>
                <a:off x="4239467" y="2516107"/>
                <a:ext cx="96840" cy="109080"/>
              </p14:xfrm>
            </p:contentPart>
          </mc:Choice>
          <mc:Fallback>
            <p:pic>
              <p:nvPicPr>
                <p:cNvPr id="35" name="Freihand 34">
                  <a:extLst>
                    <a:ext uri="{FF2B5EF4-FFF2-40B4-BE49-F238E27FC236}">
                      <a16:creationId xmlns:a16="http://schemas.microsoft.com/office/drawing/2014/main" id="{A0024F16-F65A-4DE2-BB8E-047CA95C1713}"/>
                    </a:ext>
                  </a:extLst>
                </p:cNvPr>
                <p:cNvPicPr/>
                <p:nvPr/>
              </p:nvPicPr>
              <p:blipFill>
                <a:blip r:embed="rId48"/>
                <a:stretch>
                  <a:fillRect/>
                </a:stretch>
              </p:blipFill>
              <p:spPr>
                <a:xfrm>
                  <a:off x="4235147" y="2511787"/>
                  <a:ext cx="105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2A0FEA10-F158-4D08-9D24-AA3D13DD1A67}"/>
                    </a:ext>
                  </a:extLst>
                </p14:cNvPr>
                <p14:cNvContentPartPr/>
                <p14:nvPr/>
              </p14:nvContentPartPr>
              <p14:xfrm>
                <a:off x="4464827" y="2444827"/>
                <a:ext cx="170640" cy="168840"/>
              </p14:xfrm>
            </p:contentPart>
          </mc:Choice>
          <mc:Fallback>
            <p:pic>
              <p:nvPicPr>
                <p:cNvPr id="36" name="Freihand 35">
                  <a:extLst>
                    <a:ext uri="{FF2B5EF4-FFF2-40B4-BE49-F238E27FC236}">
                      <a16:creationId xmlns:a16="http://schemas.microsoft.com/office/drawing/2014/main" id="{2A0FEA10-F158-4D08-9D24-AA3D13DD1A67}"/>
                    </a:ext>
                  </a:extLst>
                </p:cNvPr>
                <p:cNvPicPr/>
                <p:nvPr/>
              </p:nvPicPr>
              <p:blipFill>
                <a:blip r:embed="rId50"/>
                <a:stretch>
                  <a:fillRect/>
                </a:stretch>
              </p:blipFill>
              <p:spPr>
                <a:xfrm>
                  <a:off x="4460507" y="2440507"/>
                  <a:ext cx="1792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53DC0FEB-81CD-4592-B01C-D4CC78BF4BE7}"/>
                    </a:ext>
                  </a:extLst>
                </p14:cNvPr>
                <p14:cNvContentPartPr/>
                <p14:nvPr/>
              </p14:nvContentPartPr>
              <p14:xfrm>
                <a:off x="4775867" y="2505667"/>
                <a:ext cx="103320" cy="182880"/>
              </p14:xfrm>
            </p:contentPart>
          </mc:Choice>
          <mc:Fallback>
            <p:pic>
              <p:nvPicPr>
                <p:cNvPr id="38" name="Freihand 37">
                  <a:extLst>
                    <a:ext uri="{FF2B5EF4-FFF2-40B4-BE49-F238E27FC236}">
                      <a16:creationId xmlns:a16="http://schemas.microsoft.com/office/drawing/2014/main" id="{53DC0FEB-81CD-4592-B01C-D4CC78BF4BE7}"/>
                    </a:ext>
                  </a:extLst>
                </p:cNvPr>
                <p:cNvPicPr/>
                <p:nvPr/>
              </p:nvPicPr>
              <p:blipFill>
                <a:blip r:embed="rId52"/>
                <a:stretch>
                  <a:fillRect/>
                </a:stretch>
              </p:blipFill>
              <p:spPr>
                <a:xfrm>
                  <a:off x="4771547" y="2501347"/>
                  <a:ext cx="1119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9C557361-A3EE-406B-9290-03E5E6A50207}"/>
                    </a:ext>
                  </a:extLst>
                </p14:cNvPr>
                <p14:cNvContentPartPr/>
                <p14:nvPr/>
              </p14:nvContentPartPr>
              <p14:xfrm>
                <a:off x="4912307" y="2513587"/>
                <a:ext cx="148320" cy="78480"/>
              </p14:xfrm>
            </p:contentPart>
          </mc:Choice>
          <mc:Fallback>
            <p:pic>
              <p:nvPicPr>
                <p:cNvPr id="39" name="Freihand 38">
                  <a:extLst>
                    <a:ext uri="{FF2B5EF4-FFF2-40B4-BE49-F238E27FC236}">
                      <a16:creationId xmlns:a16="http://schemas.microsoft.com/office/drawing/2014/main" id="{9C557361-A3EE-406B-9290-03E5E6A50207}"/>
                    </a:ext>
                  </a:extLst>
                </p:cNvPr>
                <p:cNvPicPr/>
                <p:nvPr/>
              </p:nvPicPr>
              <p:blipFill>
                <a:blip r:embed="rId54"/>
                <a:stretch>
                  <a:fillRect/>
                </a:stretch>
              </p:blipFill>
              <p:spPr>
                <a:xfrm>
                  <a:off x="4907987" y="2509267"/>
                  <a:ext cx="156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CF778271-397F-4E72-88DB-97B5EF7F283F}"/>
                    </a:ext>
                  </a:extLst>
                </p14:cNvPr>
                <p14:cNvContentPartPr/>
                <p14:nvPr/>
              </p14:nvContentPartPr>
              <p14:xfrm>
                <a:off x="5072147" y="2448067"/>
                <a:ext cx="282240" cy="112320"/>
              </p14:xfrm>
            </p:contentPart>
          </mc:Choice>
          <mc:Fallback>
            <p:pic>
              <p:nvPicPr>
                <p:cNvPr id="40" name="Freihand 39">
                  <a:extLst>
                    <a:ext uri="{FF2B5EF4-FFF2-40B4-BE49-F238E27FC236}">
                      <a16:creationId xmlns:a16="http://schemas.microsoft.com/office/drawing/2014/main" id="{CF778271-397F-4E72-88DB-97B5EF7F283F}"/>
                    </a:ext>
                  </a:extLst>
                </p:cNvPr>
                <p:cNvPicPr/>
                <p:nvPr/>
              </p:nvPicPr>
              <p:blipFill>
                <a:blip r:embed="rId56"/>
                <a:stretch>
                  <a:fillRect/>
                </a:stretch>
              </p:blipFill>
              <p:spPr>
                <a:xfrm>
                  <a:off x="5067827" y="2443747"/>
                  <a:ext cx="290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DB35674C-DDA4-4BF0-975B-1AB6C4B4911E}"/>
                    </a:ext>
                  </a:extLst>
                </p14:cNvPr>
                <p14:cNvContentPartPr/>
                <p14:nvPr/>
              </p14:nvContentPartPr>
              <p14:xfrm>
                <a:off x="5392547" y="2485507"/>
                <a:ext cx="42480" cy="60840"/>
              </p14:xfrm>
            </p:contentPart>
          </mc:Choice>
          <mc:Fallback>
            <p:pic>
              <p:nvPicPr>
                <p:cNvPr id="41" name="Freihand 40">
                  <a:extLst>
                    <a:ext uri="{FF2B5EF4-FFF2-40B4-BE49-F238E27FC236}">
                      <a16:creationId xmlns:a16="http://schemas.microsoft.com/office/drawing/2014/main" id="{DB35674C-DDA4-4BF0-975B-1AB6C4B4911E}"/>
                    </a:ext>
                  </a:extLst>
                </p:cNvPr>
                <p:cNvPicPr/>
                <p:nvPr/>
              </p:nvPicPr>
              <p:blipFill>
                <a:blip r:embed="rId58"/>
                <a:stretch>
                  <a:fillRect/>
                </a:stretch>
              </p:blipFill>
              <p:spPr>
                <a:xfrm>
                  <a:off x="5388227" y="2481187"/>
                  <a:ext cx="51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BC92BF19-27A0-48F9-B278-6ECC1D4C1793}"/>
                    </a:ext>
                  </a:extLst>
                </p14:cNvPr>
                <p14:cNvContentPartPr/>
                <p14:nvPr/>
              </p14:nvContentPartPr>
              <p14:xfrm>
                <a:off x="5459867" y="2481907"/>
                <a:ext cx="93960" cy="65160"/>
              </p14:xfrm>
            </p:contentPart>
          </mc:Choice>
          <mc:Fallback>
            <p:pic>
              <p:nvPicPr>
                <p:cNvPr id="42" name="Freihand 41">
                  <a:extLst>
                    <a:ext uri="{FF2B5EF4-FFF2-40B4-BE49-F238E27FC236}">
                      <a16:creationId xmlns:a16="http://schemas.microsoft.com/office/drawing/2014/main" id="{BC92BF19-27A0-48F9-B278-6ECC1D4C1793}"/>
                    </a:ext>
                  </a:extLst>
                </p:cNvPr>
                <p:cNvPicPr/>
                <p:nvPr/>
              </p:nvPicPr>
              <p:blipFill>
                <a:blip r:embed="rId60"/>
                <a:stretch>
                  <a:fillRect/>
                </a:stretch>
              </p:blipFill>
              <p:spPr>
                <a:xfrm>
                  <a:off x="5455547" y="2477587"/>
                  <a:ext cx="102600" cy="73800"/>
                </a:xfrm>
                <a:prstGeom prst="rect">
                  <a:avLst/>
                </a:prstGeom>
              </p:spPr>
            </p:pic>
          </mc:Fallback>
        </mc:AlternateContent>
      </p:grpSp>
      <p:grpSp>
        <p:nvGrpSpPr>
          <p:cNvPr id="56" name="Gruppieren 55">
            <a:extLst>
              <a:ext uri="{FF2B5EF4-FFF2-40B4-BE49-F238E27FC236}">
                <a16:creationId xmlns:a16="http://schemas.microsoft.com/office/drawing/2014/main" id="{1BDDA6E0-909B-4E69-9D6C-817B32309400}"/>
              </a:ext>
            </a:extLst>
          </p:cNvPr>
          <p:cNvGrpSpPr/>
          <p:nvPr/>
        </p:nvGrpSpPr>
        <p:grpSpPr>
          <a:xfrm>
            <a:off x="5813387" y="2372107"/>
            <a:ext cx="410760" cy="201600"/>
            <a:chOff x="5813387" y="2372107"/>
            <a:chExt cx="410760" cy="201600"/>
          </a:xfrm>
        </p:grpSpPr>
        <mc:AlternateContent xmlns:mc="http://schemas.openxmlformats.org/markup-compatibility/2006">
          <mc:Choice xmlns:p14="http://schemas.microsoft.com/office/powerpoint/2010/main" Requires="p14">
            <p:contentPart p14:bwMode="auto" r:id="rId61">
              <p14:nvContentPartPr>
                <p14:cNvPr id="44" name="Freihand 43">
                  <a:extLst>
                    <a:ext uri="{FF2B5EF4-FFF2-40B4-BE49-F238E27FC236}">
                      <a16:creationId xmlns:a16="http://schemas.microsoft.com/office/drawing/2014/main" id="{88DB749C-9450-43EC-BD7D-82578AA55460}"/>
                    </a:ext>
                  </a:extLst>
                </p14:cNvPr>
                <p14:cNvContentPartPr/>
                <p14:nvPr/>
              </p14:nvContentPartPr>
              <p14:xfrm>
                <a:off x="5813387" y="2379667"/>
                <a:ext cx="194040" cy="194040"/>
              </p14:xfrm>
            </p:contentPart>
          </mc:Choice>
          <mc:Fallback>
            <p:pic>
              <p:nvPicPr>
                <p:cNvPr id="44" name="Freihand 43">
                  <a:extLst>
                    <a:ext uri="{FF2B5EF4-FFF2-40B4-BE49-F238E27FC236}">
                      <a16:creationId xmlns:a16="http://schemas.microsoft.com/office/drawing/2014/main" id="{88DB749C-9450-43EC-BD7D-82578AA55460}"/>
                    </a:ext>
                  </a:extLst>
                </p:cNvPr>
                <p:cNvPicPr/>
                <p:nvPr/>
              </p:nvPicPr>
              <p:blipFill>
                <a:blip r:embed="rId62"/>
                <a:stretch>
                  <a:fillRect/>
                </a:stretch>
              </p:blipFill>
              <p:spPr>
                <a:xfrm>
                  <a:off x="5809067" y="2375347"/>
                  <a:ext cx="202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AE57673E-1679-4186-AFBC-83046505ACA7}"/>
                    </a:ext>
                  </a:extLst>
                </p14:cNvPr>
                <p14:cNvContentPartPr/>
                <p14:nvPr/>
              </p14:nvContentPartPr>
              <p14:xfrm>
                <a:off x="6100307" y="2372107"/>
                <a:ext cx="123840" cy="172440"/>
              </p14:xfrm>
            </p:contentPart>
          </mc:Choice>
          <mc:Fallback>
            <p:pic>
              <p:nvPicPr>
                <p:cNvPr id="45" name="Freihand 44">
                  <a:extLst>
                    <a:ext uri="{FF2B5EF4-FFF2-40B4-BE49-F238E27FC236}">
                      <a16:creationId xmlns:a16="http://schemas.microsoft.com/office/drawing/2014/main" id="{AE57673E-1679-4186-AFBC-83046505ACA7}"/>
                    </a:ext>
                  </a:extLst>
                </p:cNvPr>
                <p:cNvPicPr/>
                <p:nvPr/>
              </p:nvPicPr>
              <p:blipFill>
                <a:blip r:embed="rId64"/>
                <a:stretch>
                  <a:fillRect/>
                </a:stretch>
              </p:blipFill>
              <p:spPr>
                <a:xfrm>
                  <a:off x="6095987" y="2367787"/>
                  <a:ext cx="132480" cy="181080"/>
                </a:xfrm>
                <a:prstGeom prst="rect">
                  <a:avLst/>
                </a:prstGeom>
              </p:spPr>
            </p:pic>
          </mc:Fallback>
        </mc:AlternateContent>
      </p:grpSp>
      <p:grpSp>
        <p:nvGrpSpPr>
          <p:cNvPr id="55" name="Gruppieren 54">
            <a:extLst>
              <a:ext uri="{FF2B5EF4-FFF2-40B4-BE49-F238E27FC236}">
                <a16:creationId xmlns:a16="http://schemas.microsoft.com/office/drawing/2014/main" id="{C9F98B97-50E0-4E2B-99F4-792F927A2D26}"/>
              </a:ext>
            </a:extLst>
          </p:cNvPr>
          <p:cNvGrpSpPr/>
          <p:nvPr/>
        </p:nvGrpSpPr>
        <p:grpSpPr>
          <a:xfrm>
            <a:off x="6418907" y="2382907"/>
            <a:ext cx="1252800" cy="219960"/>
            <a:chOff x="6418907" y="2382907"/>
            <a:chExt cx="1252800" cy="219960"/>
          </a:xfrm>
        </p:grpSpPr>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F939812E-52AD-4A17-AB3E-6B21C6A8D81F}"/>
                    </a:ext>
                  </a:extLst>
                </p14:cNvPr>
                <p14:cNvContentPartPr/>
                <p14:nvPr/>
              </p14:nvContentPartPr>
              <p14:xfrm>
                <a:off x="6418907" y="2472187"/>
                <a:ext cx="254520" cy="116280"/>
              </p14:xfrm>
            </p:contentPart>
          </mc:Choice>
          <mc:Fallback>
            <p:pic>
              <p:nvPicPr>
                <p:cNvPr id="46" name="Freihand 45">
                  <a:extLst>
                    <a:ext uri="{FF2B5EF4-FFF2-40B4-BE49-F238E27FC236}">
                      <a16:creationId xmlns:a16="http://schemas.microsoft.com/office/drawing/2014/main" id="{F939812E-52AD-4A17-AB3E-6B21C6A8D81F}"/>
                    </a:ext>
                  </a:extLst>
                </p:cNvPr>
                <p:cNvPicPr/>
                <p:nvPr/>
              </p:nvPicPr>
              <p:blipFill>
                <a:blip r:embed="rId66"/>
                <a:stretch>
                  <a:fillRect/>
                </a:stretch>
              </p:blipFill>
              <p:spPr>
                <a:xfrm>
                  <a:off x="6414587" y="2467867"/>
                  <a:ext cx="263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7BF1750B-7CB9-40F3-B239-F672500121C6}"/>
                    </a:ext>
                  </a:extLst>
                </p14:cNvPr>
                <p14:cNvContentPartPr/>
                <p14:nvPr/>
              </p14:nvContentPartPr>
              <p14:xfrm>
                <a:off x="6693587" y="2464627"/>
                <a:ext cx="38520" cy="117000"/>
              </p14:xfrm>
            </p:contentPart>
          </mc:Choice>
          <mc:Fallback>
            <p:pic>
              <p:nvPicPr>
                <p:cNvPr id="47" name="Freihand 46">
                  <a:extLst>
                    <a:ext uri="{FF2B5EF4-FFF2-40B4-BE49-F238E27FC236}">
                      <a16:creationId xmlns:a16="http://schemas.microsoft.com/office/drawing/2014/main" id="{7BF1750B-7CB9-40F3-B239-F672500121C6}"/>
                    </a:ext>
                  </a:extLst>
                </p:cNvPr>
                <p:cNvPicPr/>
                <p:nvPr/>
              </p:nvPicPr>
              <p:blipFill>
                <a:blip r:embed="rId68"/>
                <a:stretch>
                  <a:fillRect/>
                </a:stretch>
              </p:blipFill>
              <p:spPr>
                <a:xfrm>
                  <a:off x="6689267" y="2460307"/>
                  <a:ext cx="471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C4A53557-C6E9-49F0-929A-F0E659582A05}"/>
                    </a:ext>
                  </a:extLst>
                </p14:cNvPr>
                <p14:cNvContentPartPr/>
                <p14:nvPr/>
              </p14:nvContentPartPr>
              <p14:xfrm>
                <a:off x="6749387" y="2457787"/>
                <a:ext cx="129960" cy="98280"/>
              </p14:xfrm>
            </p:contentPart>
          </mc:Choice>
          <mc:Fallback>
            <p:pic>
              <p:nvPicPr>
                <p:cNvPr id="48" name="Freihand 47">
                  <a:extLst>
                    <a:ext uri="{FF2B5EF4-FFF2-40B4-BE49-F238E27FC236}">
                      <a16:creationId xmlns:a16="http://schemas.microsoft.com/office/drawing/2014/main" id="{C4A53557-C6E9-49F0-929A-F0E659582A05}"/>
                    </a:ext>
                  </a:extLst>
                </p:cNvPr>
                <p:cNvPicPr/>
                <p:nvPr/>
              </p:nvPicPr>
              <p:blipFill>
                <a:blip r:embed="rId70"/>
                <a:stretch>
                  <a:fillRect/>
                </a:stretch>
              </p:blipFill>
              <p:spPr>
                <a:xfrm>
                  <a:off x="6745067" y="2453467"/>
                  <a:ext cx="138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327FB592-F073-4BA6-A06E-7EF90EB63BBF}"/>
                    </a:ext>
                  </a:extLst>
                </p14:cNvPr>
                <p14:cNvContentPartPr/>
                <p14:nvPr/>
              </p14:nvContentPartPr>
              <p14:xfrm>
                <a:off x="6800867" y="2382907"/>
                <a:ext cx="29880" cy="24840"/>
              </p14:xfrm>
            </p:contentPart>
          </mc:Choice>
          <mc:Fallback>
            <p:pic>
              <p:nvPicPr>
                <p:cNvPr id="49" name="Freihand 48">
                  <a:extLst>
                    <a:ext uri="{FF2B5EF4-FFF2-40B4-BE49-F238E27FC236}">
                      <a16:creationId xmlns:a16="http://schemas.microsoft.com/office/drawing/2014/main" id="{327FB592-F073-4BA6-A06E-7EF90EB63BBF}"/>
                    </a:ext>
                  </a:extLst>
                </p:cNvPr>
                <p:cNvPicPr/>
                <p:nvPr/>
              </p:nvPicPr>
              <p:blipFill>
                <a:blip r:embed="rId72"/>
                <a:stretch>
                  <a:fillRect/>
                </a:stretch>
              </p:blipFill>
              <p:spPr>
                <a:xfrm>
                  <a:off x="6796547" y="2378587"/>
                  <a:ext cx="38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0C082B32-C67D-436A-B132-25FF1F62491E}"/>
                    </a:ext>
                  </a:extLst>
                </p14:cNvPr>
                <p14:cNvContentPartPr/>
                <p14:nvPr/>
              </p14:nvContentPartPr>
              <p14:xfrm>
                <a:off x="6786107" y="2459587"/>
                <a:ext cx="135360" cy="102600"/>
              </p14:xfrm>
            </p:contentPart>
          </mc:Choice>
          <mc:Fallback>
            <p:pic>
              <p:nvPicPr>
                <p:cNvPr id="50" name="Freihand 49">
                  <a:extLst>
                    <a:ext uri="{FF2B5EF4-FFF2-40B4-BE49-F238E27FC236}">
                      <a16:creationId xmlns:a16="http://schemas.microsoft.com/office/drawing/2014/main" id="{0C082B32-C67D-436A-B132-25FF1F62491E}"/>
                    </a:ext>
                  </a:extLst>
                </p:cNvPr>
                <p:cNvPicPr/>
                <p:nvPr/>
              </p:nvPicPr>
              <p:blipFill>
                <a:blip r:embed="rId74"/>
                <a:stretch>
                  <a:fillRect/>
                </a:stretch>
              </p:blipFill>
              <p:spPr>
                <a:xfrm>
                  <a:off x="6781787" y="2455267"/>
                  <a:ext cx="144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F37FB138-6641-48DE-BDAF-2537FA94ECEE}"/>
                    </a:ext>
                  </a:extLst>
                </p14:cNvPr>
                <p14:cNvContentPartPr/>
                <p14:nvPr/>
              </p14:nvContentPartPr>
              <p14:xfrm>
                <a:off x="6935147" y="2464627"/>
                <a:ext cx="122400" cy="111600"/>
              </p14:xfrm>
            </p:contentPart>
          </mc:Choice>
          <mc:Fallback>
            <p:pic>
              <p:nvPicPr>
                <p:cNvPr id="51" name="Freihand 50">
                  <a:extLst>
                    <a:ext uri="{FF2B5EF4-FFF2-40B4-BE49-F238E27FC236}">
                      <a16:creationId xmlns:a16="http://schemas.microsoft.com/office/drawing/2014/main" id="{F37FB138-6641-48DE-BDAF-2537FA94ECEE}"/>
                    </a:ext>
                  </a:extLst>
                </p:cNvPr>
                <p:cNvPicPr/>
                <p:nvPr/>
              </p:nvPicPr>
              <p:blipFill>
                <a:blip r:embed="rId76"/>
                <a:stretch>
                  <a:fillRect/>
                </a:stretch>
              </p:blipFill>
              <p:spPr>
                <a:xfrm>
                  <a:off x="6930827" y="2460307"/>
                  <a:ext cx="131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Freihand 51">
                  <a:extLst>
                    <a:ext uri="{FF2B5EF4-FFF2-40B4-BE49-F238E27FC236}">
                      <a16:creationId xmlns:a16="http://schemas.microsoft.com/office/drawing/2014/main" id="{AE74031E-5AE5-49AB-9209-C4FD65A50FF5}"/>
                    </a:ext>
                  </a:extLst>
                </p14:cNvPr>
                <p14:cNvContentPartPr/>
                <p14:nvPr/>
              </p14:nvContentPartPr>
              <p14:xfrm>
                <a:off x="7245467" y="2469307"/>
                <a:ext cx="265320" cy="47520"/>
              </p14:xfrm>
            </p:contentPart>
          </mc:Choice>
          <mc:Fallback>
            <p:pic>
              <p:nvPicPr>
                <p:cNvPr id="52" name="Freihand 51">
                  <a:extLst>
                    <a:ext uri="{FF2B5EF4-FFF2-40B4-BE49-F238E27FC236}">
                      <a16:creationId xmlns:a16="http://schemas.microsoft.com/office/drawing/2014/main" id="{AE74031E-5AE5-49AB-9209-C4FD65A50FF5}"/>
                    </a:ext>
                  </a:extLst>
                </p:cNvPr>
                <p:cNvPicPr/>
                <p:nvPr/>
              </p:nvPicPr>
              <p:blipFill>
                <a:blip r:embed="rId78"/>
                <a:stretch>
                  <a:fillRect/>
                </a:stretch>
              </p:blipFill>
              <p:spPr>
                <a:xfrm>
                  <a:off x="7241147" y="2464987"/>
                  <a:ext cx="2739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Freihand 52">
                  <a:extLst>
                    <a:ext uri="{FF2B5EF4-FFF2-40B4-BE49-F238E27FC236}">
                      <a16:creationId xmlns:a16="http://schemas.microsoft.com/office/drawing/2014/main" id="{CE2FC8E2-C8FC-48E1-AA8A-BFCC24370F2F}"/>
                    </a:ext>
                  </a:extLst>
                </p14:cNvPr>
                <p14:cNvContentPartPr/>
                <p14:nvPr/>
              </p14:nvContentPartPr>
              <p14:xfrm>
                <a:off x="7462187" y="2414227"/>
                <a:ext cx="209520" cy="188640"/>
              </p14:xfrm>
            </p:contentPart>
          </mc:Choice>
          <mc:Fallback>
            <p:pic>
              <p:nvPicPr>
                <p:cNvPr id="53" name="Freihand 52">
                  <a:extLst>
                    <a:ext uri="{FF2B5EF4-FFF2-40B4-BE49-F238E27FC236}">
                      <a16:creationId xmlns:a16="http://schemas.microsoft.com/office/drawing/2014/main" id="{CE2FC8E2-C8FC-48E1-AA8A-BFCC24370F2F}"/>
                    </a:ext>
                  </a:extLst>
                </p:cNvPr>
                <p:cNvPicPr/>
                <p:nvPr/>
              </p:nvPicPr>
              <p:blipFill>
                <a:blip r:embed="rId80"/>
                <a:stretch>
                  <a:fillRect/>
                </a:stretch>
              </p:blipFill>
              <p:spPr>
                <a:xfrm>
                  <a:off x="7457867" y="2409907"/>
                  <a:ext cx="218160" cy="197280"/>
                </a:xfrm>
                <a:prstGeom prst="rect">
                  <a:avLst/>
                </a:prstGeom>
              </p:spPr>
            </p:pic>
          </mc:Fallback>
        </mc:AlternateContent>
      </p:grpSp>
      <p:grpSp>
        <p:nvGrpSpPr>
          <p:cNvPr id="70" name="Gruppieren 69">
            <a:extLst>
              <a:ext uri="{FF2B5EF4-FFF2-40B4-BE49-F238E27FC236}">
                <a16:creationId xmlns:a16="http://schemas.microsoft.com/office/drawing/2014/main" id="{B6E89F15-AAAD-4E67-BCF2-C82085D73D5B}"/>
              </a:ext>
            </a:extLst>
          </p:cNvPr>
          <p:cNvGrpSpPr/>
          <p:nvPr/>
        </p:nvGrpSpPr>
        <p:grpSpPr>
          <a:xfrm>
            <a:off x="7889147" y="2302627"/>
            <a:ext cx="879120" cy="240480"/>
            <a:chOff x="7889147" y="2302627"/>
            <a:chExt cx="879120" cy="240480"/>
          </a:xfrm>
        </p:grpSpPr>
        <mc:AlternateContent xmlns:mc="http://schemas.openxmlformats.org/markup-compatibility/2006">
          <mc:Choice xmlns:p14="http://schemas.microsoft.com/office/powerpoint/2010/main" Requires="p14">
            <p:contentPart p14:bwMode="auto" r:id="rId81">
              <p14:nvContentPartPr>
                <p14:cNvPr id="57" name="Freihand 56">
                  <a:extLst>
                    <a:ext uri="{FF2B5EF4-FFF2-40B4-BE49-F238E27FC236}">
                      <a16:creationId xmlns:a16="http://schemas.microsoft.com/office/drawing/2014/main" id="{10AA7A40-4677-46B1-8F39-9E850C66A153}"/>
                    </a:ext>
                  </a:extLst>
                </p14:cNvPr>
                <p14:cNvContentPartPr/>
                <p14:nvPr/>
              </p14:nvContentPartPr>
              <p14:xfrm>
                <a:off x="7889147" y="2377867"/>
                <a:ext cx="167400" cy="165240"/>
              </p14:xfrm>
            </p:contentPart>
          </mc:Choice>
          <mc:Fallback>
            <p:pic>
              <p:nvPicPr>
                <p:cNvPr id="57" name="Freihand 56">
                  <a:extLst>
                    <a:ext uri="{FF2B5EF4-FFF2-40B4-BE49-F238E27FC236}">
                      <a16:creationId xmlns:a16="http://schemas.microsoft.com/office/drawing/2014/main" id="{10AA7A40-4677-46B1-8F39-9E850C66A153}"/>
                    </a:ext>
                  </a:extLst>
                </p:cNvPr>
                <p:cNvPicPr/>
                <p:nvPr/>
              </p:nvPicPr>
              <p:blipFill>
                <a:blip r:embed="rId82"/>
                <a:stretch>
                  <a:fillRect/>
                </a:stretch>
              </p:blipFill>
              <p:spPr>
                <a:xfrm>
                  <a:off x="7884827" y="2373547"/>
                  <a:ext cx="1760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8" name="Freihand 57">
                  <a:extLst>
                    <a:ext uri="{FF2B5EF4-FFF2-40B4-BE49-F238E27FC236}">
                      <a16:creationId xmlns:a16="http://schemas.microsoft.com/office/drawing/2014/main" id="{7AB77E53-0045-4B10-B10A-9F59ACFE0112}"/>
                    </a:ext>
                  </a:extLst>
                </p14:cNvPr>
                <p14:cNvContentPartPr/>
                <p14:nvPr/>
              </p14:nvContentPartPr>
              <p14:xfrm>
                <a:off x="8075627" y="2335027"/>
                <a:ext cx="133560" cy="204840"/>
              </p14:xfrm>
            </p:contentPart>
          </mc:Choice>
          <mc:Fallback>
            <p:pic>
              <p:nvPicPr>
                <p:cNvPr id="58" name="Freihand 57">
                  <a:extLst>
                    <a:ext uri="{FF2B5EF4-FFF2-40B4-BE49-F238E27FC236}">
                      <a16:creationId xmlns:a16="http://schemas.microsoft.com/office/drawing/2014/main" id="{7AB77E53-0045-4B10-B10A-9F59ACFE0112}"/>
                    </a:ext>
                  </a:extLst>
                </p:cNvPr>
                <p:cNvPicPr/>
                <p:nvPr/>
              </p:nvPicPr>
              <p:blipFill>
                <a:blip r:embed="rId84"/>
                <a:stretch>
                  <a:fillRect/>
                </a:stretch>
              </p:blipFill>
              <p:spPr>
                <a:xfrm>
                  <a:off x="8071307" y="2330707"/>
                  <a:ext cx="1422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9" name="Freihand 58">
                  <a:extLst>
                    <a:ext uri="{FF2B5EF4-FFF2-40B4-BE49-F238E27FC236}">
                      <a16:creationId xmlns:a16="http://schemas.microsoft.com/office/drawing/2014/main" id="{EA6E4E52-61B6-412F-8D6C-DB2B4436C60C}"/>
                    </a:ext>
                  </a:extLst>
                </p14:cNvPr>
                <p14:cNvContentPartPr/>
                <p14:nvPr/>
              </p14:nvContentPartPr>
              <p14:xfrm>
                <a:off x="8162387" y="2452747"/>
                <a:ext cx="55080" cy="79920"/>
              </p14:xfrm>
            </p:contentPart>
          </mc:Choice>
          <mc:Fallback>
            <p:pic>
              <p:nvPicPr>
                <p:cNvPr id="59" name="Freihand 58">
                  <a:extLst>
                    <a:ext uri="{FF2B5EF4-FFF2-40B4-BE49-F238E27FC236}">
                      <a16:creationId xmlns:a16="http://schemas.microsoft.com/office/drawing/2014/main" id="{EA6E4E52-61B6-412F-8D6C-DB2B4436C60C}"/>
                    </a:ext>
                  </a:extLst>
                </p:cNvPr>
                <p:cNvPicPr/>
                <p:nvPr/>
              </p:nvPicPr>
              <p:blipFill>
                <a:blip r:embed="rId86"/>
                <a:stretch>
                  <a:fillRect/>
                </a:stretch>
              </p:blipFill>
              <p:spPr>
                <a:xfrm>
                  <a:off x="8158067" y="2448427"/>
                  <a:ext cx="63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0" name="Freihand 59">
                  <a:extLst>
                    <a:ext uri="{FF2B5EF4-FFF2-40B4-BE49-F238E27FC236}">
                      <a16:creationId xmlns:a16="http://schemas.microsoft.com/office/drawing/2014/main" id="{AB4CE1B9-E4B9-4E30-A027-8E850AC9E419}"/>
                    </a:ext>
                  </a:extLst>
                </p14:cNvPr>
                <p14:cNvContentPartPr/>
                <p14:nvPr/>
              </p14:nvContentPartPr>
              <p14:xfrm>
                <a:off x="8368307" y="2302627"/>
                <a:ext cx="131760" cy="209520"/>
              </p14:xfrm>
            </p:contentPart>
          </mc:Choice>
          <mc:Fallback>
            <p:pic>
              <p:nvPicPr>
                <p:cNvPr id="60" name="Freihand 59">
                  <a:extLst>
                    <a:ext uri="{FF2B5EF4-FFF2-40B4-BE49-F238E27FC236}">
                      <a16:creationId xmlns:a16="http://schemas.microsoft.com/office/drawing/2014/main" id="{AB4CE1B9-E4B9-4E30-A027-8E850AC9E419}"/>
                    </a:ext>
                  </a:extLst>
                </p:cNvPr>
                <p:cNvPicPr/>
                <p:nvPr/>
              </p:nvPicPr>
              <p:blipFill>
                <a:blip r:embed="rId88"/>
                <a:stretch>
                  <a:fillRect/>
                </a:stretch>
              </p:blipFill>
              <p:spPr>
                <a:xfrm>
                  <a:off x="8363987" y="2298307"/>
                  <a:ext cx="1404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1" name="Freihand 60">
                  <a:extLst>
                    <a:ext uri="{FF2B5EF4-FFF2-40B4-BE49-F238E27FC236}">
                      <a16:creationId xmlns:a16="http://schemas.microsoft.com/office/drawing/2014/main" id="{B7A022B1-B981-40FE-B55A-9F203BEBB342}"/>
                    </a:ext>
                  </a:extLst>
                </p14:cNvPr>
                <p14:cNvContentPartPr/>
                <p14:nvPr/>
              </p14:nvContentPartPr>
              <p14:xfrm>
                <a:off x="8518787" y="2404507"/>
                <a:ext cx="101880" cy="79920"/>
              </p14:xfrm>
            </p:contentPart>
          </mc:Choice>
          <mc:Fallback>
            <p:pic>
              <p:nvPicPr>
                <p:cNvPr id="61" name="Freihand 60">
                  <a:extLst>
                    <a:ext uri="{FF2B5EF4-FFF2-40B4-BE49-F238E27FC236}">
                      <a16:creationId xmlns:a16="http://schemas.microsoft.com/office/drawing/2014/main" id="{B7A022B1-B981-40FE-B55A-9F203BEBB342}"/>
                    </a:ext>
                  </a:extLst>
                </p:cNvPr>
                <p:cNvPicPr/>
                <p:nvPr/>
              </p:nvPicPr>
              <p:blipFill>
                <a:blip r:embed="rId90"/>
                <a:stretch>
                  <a:fillRect/>
                </a:stretch>
              </p:blipFill>
              <p:spPr>
                <a:xfrm>
                  <a:off x="8514467" y="2400187"/>
                  <a:ext cx="110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2" name="Freihand 61">
                  <a:extLst>
                    <a:ext uri="{FF2B5EF4-FFF2-40B4-BE49-F238E27FC236}">
                      <a16:creationId xmlns:a16="http://schemas.microsoft.com/office/drawing/2014/main" id="{C30EF40A-C740-4032-9561-618E63832BB8}"/>
                    </a:ext>
                  </a:extLst>
                </p14:cNvPr>
                <p14:cNvContentPartPr/>
                <p14:nvPr/>
              </p14:nvContentPartPr>
              <p14:xfrm>
                <a:off x="8669987" y="2375347"/>
                <a:ext cx="98280" cy="135000"/>
              </p14:xfrm>
            </p:contentPart>
          </mc:Choice>
          <mc:Fallback>
            <p:pic>
              <p:nvPicPr>
                <p:cNvPr id="62" name="Freihand 61">
                  <a:extLst>
                    <a:ext uri="{FF2B5EF4-FFF2-40B4-BE49-F238E27FC236}">
                      <a16:creationId xmlns:a16="http://schemas.microsoft.com/office/drawing/2014/main" id="{C30EF40A-C740-4032-9561-618E63832BB8}"/>
                    </a:ext>
                  </a:extLst>
                </p:cNvPr>
                <p:cNvPicPr/>
                <p:nvPr/>
              </p:nvPicPr>
              <p:blipFill>
                <a:blip r:embed="rId92"/>
                <a:stretch>
                  <a:fillRect/>
                </a:stretch>
              </p:blipFill>
              <p:spPr>
                <a:xfrm>
                  <a:off x="8665667" y="2371027"/>
                  <a:ext cx="106920" cy="143640"/>
                </a:xfrm>
                <a:prstGeom prst="rect">
                  <a:avLst/>
                </a:prstGeom>
              </p:spPr>
            </p:pic>
          </mc:Fallback>
        </mc:AlternateContent>
      </p:grpSp>
      <p:grpSp>
        <p:nvGrpSpPr>
          <p:cNvPr id="82" name="Gruppieren 81">
            <a:extLst>
              <a:ext uri="{FF2B5EF4-FFF2-40B4-BE49-F238E27FC236}">
                <a16:creationId xmlns:a16="http://schemas.microsoft.com/office/drawing/2014/main" id="{B0BD0776-9F5A-48F9-8C52-7ECFB381D68C}"/>
              </a:ext>
            </a:extLst>
          </p:cNvPr>
          <p:cNvGrpSpPr/>
          <p:nvPr/>
        </p:nvGrpSpPr>
        <p:grpSpPr>
          <a:xfrm>
            <a:off x="8975627" y="2177347"/>
            <a:ext cx="3124440" cy="318960"/>
            <a:chOff x="8975627" y="2177347"/>
            <a:chExt cx="3124440" cy="318960"/>
          </a:xfrm>
        </p:grpSpPr>
        <mc:AlternateContent xmlns:mc="http://schemas.openxmlformats.org/markup-compatibility/2006">
          <mc:Choice xmlns:p14="http://schemas.microsoft.com/office/powerpoint/2010/main" Requires="p14">
            <p:contentPart p14:bwMode="auto" r:id="rId93">
              <p14:nvContentPartPr>
                <p14:cNvPr id="63" name="Freihand 62">
                  <a:extLst>
                    <a:ext uri="{FF2B5EF4-FFF2-40B4-BE49-F238E27FC236}">
                      <a16:creationId xmlns:a16="http://schemas.microsoft.com/office/drawing/2014/main" id="{F17EE1D3-867F-4544-97E9-50E6E083D2E1}"/>
                    </a:ext>
                  </a:extLst>
                </p14:cNvPr>
                <p14:cNvContentPartPr/>
                <p14:nvPr/>
              </p14:nvContentPartPr>
              <p14:xfrm>
                <a:off x="8975627" y="2381467"/>
                <a:ext cx="255600" cy="81000"/>
              </p14:xfrm>
            </p:contentPart>
          </mc:Choice>
          <mc:Fallback>
            <p:pic>
              <p:nvPicPr>
                <p:cNvPr id="63" name="Freihand 62">
                  <a:extLst>
                    <a:ext uri="{FF2B5EF4-FFF2-40B4-BE49-F238E27FC236}">
                      <a16:creationId xmlns:a16="http://schemas.microsoft.com/office/drawing/2014/main" id="{F17EE1D3-867F-4544-97E9-50E6E083D2E1}"/>
                    </a:ext>
                  </a:extLst>
                </p:cNvPr>
                <p:cNvPicPr/>
                <p:nvPr/>
              </p:nvPicPr>
              <p:blipFill>
                <a:blip r:embed="rId94"/>
                <a:stretch>
                  <a:fillRect/>
                </a:stretch>
              </p:blipFill>
              <p:spPr>
                <a:xfrm>
                  <a:off x="8971307" y="2377147"/>
                  <a:ext cx="264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4" name="Freihand 63">
                  <a:extLst>
                    <a:ext uri="{FF2B5EF4-FFF2-40B4-BE49-F238E27FC236}">
                      <a16:creationId xmlns:a16="http://schemas.microsoft.com/office/drawing/2014/main" id="{5D528F6C-7674-4B70-8F3F-9458C76378F4}"/>
                    </a:ext>
                  </a:extLst>
                </p14:cNvPr>
                <p14:cNvContentPartPr/>
                <p14:nvPr/>
              </p14:nvContentPartPr>
              <p14:xfrm>
                <a:off x="9364427" y="2358067"/>
                <a:ext cx="197280" cy="112680"/>
              </p14:xfrm>
            </p:contentPart>
          </mc:Choice>
          <mc:Fallback>
            <p:pic>
              <p:nvPicPr>
                <p:cNvPr id="64" name="Freihand 63">
                  <a:extLst>
                    <a:ext uri="{FF2B5EF4-FFF2-40B4-BE49-F238E27FC236}">
                      <a16:creationId xmlns:a16="http://schemas.microsoft.com/office/drawing/2014/main" id="{5D528F6C-7674-4B70-8F3F-9458C76378F4}"/>
                    </a:ext>
                  </a:extLst>
                </p:cNvPr>
                <p:cNvPicPr/>
                <p:nvPr/>
              </p:nvPicPr>
              <p:blipFill>
                <a:blip r:embed="rId96"/>
                <a:stretch>
                  <a:fillRect/>
                </a:stretch>
              </p:blipFill>
              <p:spPr>
                <a:xfrm>
                  <a:off x="9360107" y="2353747"/>
                  <a:ext cx="205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5" name="Freihand 64">
                  <a:extLst>
                    <a:ext uri="{FF2B5EF4-FFF2-40B4-BE49-F238E27FC236}">
                      <a16:creationId xmlns:a16="http://schemas.microsoft.com/office/drawing/2014/main" id="{CF064DF8-EA31-48A9-B616-7002DFDF3241}"/>
                    </a:ext>
                  </a:extLst>
                </p14:cNvPr>
                <p14:cNvContentPartPr/>
                <p14:nvPr/>
              </p14:nvContentPartPr>
              <p14:xfrm>
                <a:off x="9577547" y="2260147"/>
                <a:ext cx="99360" cy="165240"/>
              </p14:xfrm>
            </p:contentPart>
          </mc:Choice>
          <mc:Fallback>
            <p:pic>
              <p:nvPicPr>
                <p:cNvPr id="65" name="Freihand 64">
                  <a:extLst>
                    <a:ext uri="{FF2B5EF4-FFF2-40B4-BE49-F238E27FC236}">
                      <a16:creationId xmlns:a16="http://schemas.microsoft.com/office/drawing/2014/main" id="{CF064DF8-EA31-48A9-B616-7002DFDF3241}"/>
                    </a:ext>
                  </a:extLst>
                </p:cNvPr>
                <p:cNvPicPr/>
                <p:nvPr/>
              </p:nvPicPr>
              <p:blipFill>
                <a:blip r:embed="rId98"/>
                <a:stretch>
                  <a:fillRect/>
                </a:stretch>
              </p:blipFill>
              <p:spPr>
                <a:xfrm>
                  <a:off x="9573227" y="2255827"/>
                  <a:ext cx="1080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Freihand 65">
                  <a:extLst>
                    <a:ext uri="{FF2B5EF4-FFF2-40B4-BE49-F238E27FC236}">
                      <a16:creationId xmlns:a16="http://schemas.microsoft.com/office/drawing/2014/main" id="{7A9F9E28-5C64-45C1-9687-04B54EB22D77}"/>
                    </a:ext>
                  </a:extLst>
                </p14:cNvPr>
                <p14:cNvContentPartPr/>
                <p14:nvPr/>
              </p14:nvContentPartPr>
              <p14:xfrm>
                <a:off x="9711467" y="2336827"/>
                <a:ext cx="111240" cy="102960"/>
              </p14:xfrm>
            </p:contentPart>
          </mc:Choice>
          <mc:Fallback>
            <p:pic>
              <p:nvPicPr>
                <p:cNvPr id="66" name="Freihand 65">
                  <a:extLst>
                    <a:ext uri="{FF2B5EF4-FFF2-40B4-BE49-F238E27FC236}">
                      <a16:creationId xmlns:a16="http://schemas.microsoft.com/office/drawing/2014/main" id="{7A9F9E28-5C64-45C1-9687-04B54EB22D77}"/>
                    </a:ext>
                  </a:extLst>
                </p:cNvPr>
                <p:cNvPicPr/>
                <p:nvPr/>
              </p:nvPicPr>
              <p:blipFill>
                <a:blip r:embed="rId100"/>
                <a:stretch>
                  <a:fillRect/>
                </a:stretch>
              </p:blipFill>
              <p:spPr>
                <a:xfrm>
                  <a:off x="9707147" y="2332507"/>
                  <a:ext cx="119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7" name="Freihand 66">
                  <a:extLst>
                    <a:ext uri="{FF2B5EF4-FFF2-40B4-BE49-F238E27FC236}">
                      <a16:creationId xmlns:a16="http://schemas.microsoft.com/office/drawing/2014/main" id="{6C16CD85-B6E6-4997-A657-419825EF3F96}"/>
                    </a:ext>
                  </a:extLst>
                </p14:cNvPr>
                <p14:cNvContentPartPr/>
                <p14:nvPr/>
              </p14:nvContentPartPr>
              <p14:xfrm>
                <a:off x="9833867" y="2226667"/>
                <a:ext cx="484560" cy="199440"/>
              </p14:xfrm>
            </p:contentPart>
          </mc:Choice>
          <mc:Fallback>
            <p:pic>
              <p:nvPicPr>
                <p:cNvPr id="67" name="Freihand 66">
                  <a:extLst>
                    <a:ext uri="{FF2B5EF4-FFF2-40B4-BE49-F238E27FC236}">
                      <a16:creationId xmlns:a16="http://schemas.microsoft.com/office/drawing/2014/main" id="{6C16CD85-B6E6-4997-A657-419825EF3F96}"/>
                    </a:ext>
                  </a:extLst>
                </p:cNvPr>
                <p:cNvPicPr/>
                <p:nvPr/>
              </p:nvPicPr>
              <p:blipFill>
                <a:blip r:embed="rId102"/>
                <a:stretch>
                  <a:fillRect/>
                </a:stretch>
              </p:blipFill>
              <p:spPr>
                <a:xfrm>
                  <a:off x="9829547" y="2222347"/>
                  <a:ext cx="4932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8" name="Freihand 67">
                  <a:extLst>
                    <a:ext uri="{FF2B5EF4-FFF2-40B4-BE49-F238E27FC236}">
                      <a16:creationId xmlns:a16="http://schemas.microsoft.com/office/drawing/2014/main" id="{FD0CC382-CD65-4557-9829-8B5A8DB88255}"/>
                    </a:ext>
                  </a:extLst>
                </p14:cNvPr>
                <p14:cNvContentPartPr/>
                <p14:nvPr/>
              </p14:nvContentPartPr>
              <p14:xfrm>
                <a:off x="10298627" y="2307307"/>
                <a:ext cx="147960" cy="100800"/>
              </p14:xfrm>
            </p:contentPart>
          </mc:Choice>
          <mc:Fallback>
            <p:pic>
              <p:nvPicPr>
                <p:cNvPr id="68" name="Freihand 67">
                  <a:extLst>
                    <a:ext uri="{FF2B5EF4-FFF2-40B4-BE49-F238E27FC236}">
                      <a16:creationId xmlns:a16="http://schemas.microsoft.com/office/drawing/2014/main" id="{FD0CC382-CD65-4557-9829-8B5A8DB88255}"/>
                    </a:ext>
                  </a:extLst>
                </p:cNvPr>
                <p:cNvPicPr/>
                <p:nvPr/>
              </p:nvPicPr>
              <p:blipFill>
                <a:blip r:embed="rId104"/>
                <a:stretch>
                  <a:fillRect/>
                </a:stretch>
              </p:blipFill>
              <p:spPr>
                <a:xfrm>
                  <a:off x="10294307" y="2302987"/>
                  <a:ext cx="156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1" name="Freihand 70">
                  <a:extLst>
                    <a:ext uri="{FF2B5EF4-FFF2-40B4-BE49-F238E27FC236}">
                      <a16:creationId xmlns:a16="http://schemas.microsoft.com/office/drawing/2014/main" id="{AEEF8833-EF12-4717-8AAD-FD52C0C97884}"/>
                    </a:ext>
                  </a:extLst>
                </p14:cNvPr>
                <p14:cNvContentPartPr/>
                <p14:nvPr/>
              </p14:nvContentPartPr>
              <p14:xfrm>
                <a:off x="10542707" y="2280667"/>
                <a:ext cx="123840" cy="102600"/>
              </p14:xfrm>
            </p:contentPart>
          </mc:Choice>
          <mc:Fallback>
            <p:pic>
              <p:nvPicPr>
                <p:cNvPr id="71" name="Freihand 70">
                  <a:extLst>
                    <a:ext uri="{FF2B5EF4-FFF2-40B4-BE49-F238E27FC236}">
                      <a16:creationId xmlns:a16="http://schemas.microsoft.com/office/drawing/2014/main" id="{AEEF8833-EF12-4717-8AAD-FD52C0C97884}"/>
                    </a:ext>
                  </a:extLst>
                </p:cNvPr>
                <p:cNvPicPr/>
                <p:nvPr/>
              </p:nvPicPr>
              <p:blipFill>
                <a:blip r:embed="rId106"/>
                <a:stretch>
                  <a:fillRect/>
                </a:stretch>
              </p:blipFill>
              <p:spPr>
                <a:xfrm>
                  <a:off x="10538387" y="2276347"/>
                  <a:ext cx="132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2" name="Freihand 71">
                  <a:extLst>
                    <a:ext uri="{FF2B5EF4-FFF2-40B4-BE49-F238E27FC236}">
                      <a16:creationId xmlns:a16="http://schemas.microsoft.com/office/drawing/2014/main" id="{C4C5510F-74EE-4F10-B659-717C497658E6}"/>
                    </a:ext>
                  </a:extLst>
                </p14:cNvPr>
                <p14:cNvContentPartPr/>
                <p14:nvPr/>
              </p14:nvContentPartPr>
              <p14:xfrm>
                <a:off x="10680227" y="2189587"/>
                <a:ext cx="175680" cy="193320"/>
              </p14:xfrm>
            </p:contentPart>
          </mc:Choice>
          <mc:Fallback>
            <p:pic>
              <p:nvPicPr>
                <p:cNvPr id="72" name="Freihand 71">
                  <a:extLst>
                    <a:ext uri="{FF2B5EF4-FFF2-40B4-BE49-F238E27FC236}">
                      <a16:creationId xmlns:a16="http://schemas.microsoft.com/office/drawing/2014/main" id="{C4C5510F-74EE-4F10-B659-717C497658E6}"/>
                    </a:ext>
                  </a:extLst>
                </p:cNvPr>
                <p:cNvPicPr/>
                <p:nvPr/>
              </p:nvPicPr>
              <p:blipFill>
                <a:blip r:embed="rId108"/>
                <a:stretch>
                  <a:fillRect/>
                </a:stretch>
              </p:blipFill>
              <p:spPr>
                <a:xfrm>
                  <a:off x="10675907" y="2185267"/>
                  <a:ext cx="1843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4" name="Freihand 73">
                  <a:extLst>
                    <a:ext uri="{FF2B5EF4-FFF2-40B4-BE49-F238E27FC236}">
                      <a16:creationId xmlns:a16="http://schemas.microsoft.com/office/drawing/2014/main" id="{C75656A9-4E55-4F13-B468-5D4013211FE8}"/>
                    </a:ext>
                  </a:extLst>
                </p14:cNvPr>
                <p14:cNvContentPartPr/>
                <p14:nvPr/>
              </p14:nvContentPartPr>
              <p14:xfrm>
                <a:off x="10873907" y="2261947"/>
                <a:ext cx="95760" cy="97920"/>
              </p14:xfrm>
            </p:contentPart>
          </mc:Choice>
          <mc:Fallback>
            <p:pic>
              <p:nvPicPr>
                <p:cNvPr id="74" name="Freihand 73">
                  <a:extLst>
                    <a:ext uri="{FF2B5EF4-FFF2-40B4-BE49-F238E27FC236}">
                      <a16:creationId xmlns:a16="http://schemas.microsoft.com/office/drawing/2014/main" id="{C75656A9-4E55-4F13-B468-5D4013211FE8}"/>
                    </a:ext>
                  </a:extLst>
                </p:cNvPr>
                <p:cNvPicPr/>
                <p:nvPr/>
              </p:nvPicPr>
              <p:blipFill>
                <a:blip r:embed="rId110"/>
                <a:stretch>
                  <a:fillRect/>
                </a:stretch>
              </p:blipFill>
              <p:spPr>
                <a:xfrm>
                  <a:off x="10869587" y="2257627"/>
                  <a:ext cx="104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5" name="Freihand 74">
                  <a:extLst>
                    <a:ext uri="{FF2B5EF4-FFF2-40B4-BE49-F238E27FC236}">
                      <a16:creationId xmlns:a16="http://schemas.microsoft.com/office/drawing/2014/main" id="{A45F5AD8-A6BE-4FDF-95E2-E4B29B296DD1}"/>
                    </a:ext>
                  </a:extLst>
                </p14:cNvPr>
                <p14:cNvContentPartPr/>
                <p14:nvPr/>
              </p14:nvContentPartPr>
              <p14:xfrm>
                <a:off x="10996307" y="2210467"/>
                <a:ext cx="329400" cy="141480"/>
              </p14:xfrm>
            </p:contentPart>
          </mc:Choice>
          <mc:Fallback>
            <p:pic>
              <p:nvPicPr>
                <p:cNvPr id="75" name="Freihand 74">
                  <a:extLst>
                    <a:ext uri="{FF2B5EF4-FFF2-40B4-BE49-F238E27FC236}">
                      <a16:creationId xmlns:a16="http://schemas.microsoft.com/office/drawing/2014/main" id="{A45F5AD8-A6BE-4FDF-95E2-E4B29B296DD1}"/>
                    </a:ext>
                  </a:extLst>
                </p:cNvPr>
                <p:cNvPicPr/>
                <p:nvPr/>
              </p:nvPicPr>
              <p:blipFill>
                <a:blip r:embed="rId112"/>
                <a:stretch>
                  <a:fillRect/>
                </a:stretch>
              </p:blipFill>
              <p:spPr>
                <a:xfrm>
                  <a:off x="10991987" y="2206147"/>
                  <a:ext cx="338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6" name="Freihand 75">
                  <a:extLst>
                    <a:ext uri="{FF2B5EF4-FFF2-40B4-BE49-F238E27FC236}">
                      <a16:creationId xmlns:a16="http://schemas.microsoft.com/office/drawing/2014/main" id="{598D39BD-6295-4AF6-8994-BE83DF21E924}"/>
                    </a:ext>
                  </a:extLst>
                </p14:cNvPr>
                <p14:cNvContentPartPr/>
                <p14:nvPr/>
              </p14:nvContentPartPr>
              <p14:xfrm>
                <a:off x="11345867" y="2250787"/>
                <a:ext cx="16920" cy="28800"/>
              </p14:xfrm>
            </p:contentPart>
          </mc:Choice>
          <mc:Fallback>
            <p:pic>
              <p:nvPicPr>
                <p:cNvPr id="76" name="Freihand 75">
                  <a:extLst>
                    <a:ext uri="{FF2B5EF4-FFF2-40B4-BE49-F238E27FC236}">
                      <a16:creationId xmlns:a16="http://schemas.microsoft.com/office/drawing/2014/main" id="{598D39BD-6295-4AF6-8994-BE83DF21E924}"/>
                    </a:ext>
                  </a:extLst>
                </p:cNvPr>
                <p:cNvPicPr/>
                <p:nvPr/>
              </p:nvPicPr>
              <p:blipFill>
                <a:blip r:embed="rId114"/>
                <a:stretch>
                  <a:fillRect/>
                </a:stretch>
              </p:blipFill>
              <p:spPr>
                <a:xfrm>
                  <a:off x="11341547" y="2246467"/>
                  <a:ext cx="25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7" name="Freihand 76">
                  <a:extLst>
                    <a:ext uri="{FF2B5EF4-FFF2-40B4-BE49-F238E27FC236}">
                      <a16:creationId xmlns:a16="http://schemas.microsoft.com/office/drawing/2014/main" id="{C5722719-5948-40FF-9D76-DE18F79AB1D0}"/>
                    </a:ext>
                  </a:extLst>
                </p14:cNvPr>
                <p14:cNvContentPartPr/>
                <p14:nvPr/>
              </p14:nvContentPartPr>
              <p14:xfrm>
                <a:off x="11320667" y="2279587"/>
                <a:ext cx="130320" cy="216720"/>
              </p14:xfrm>
            </p:contentPart>
          </mc:Choice>
          <mc:Fallback>
            <p:pic>
              <p:nvPicPr>
                <p:cNvPr id="77" name="Freihand 76">
                  <a:extLst>
                    <a:ext uri="{FF2B5EF4-FFF2-40B4-BE49-F238E27FC236}">
                      <a16:creationId xmlns:a16="http://schemas.microsoft.com/office/drawing/2014/main" id="{C5722719-5948-40FF-9D76-DE18F79AB1D0}"/>
                    </a:ext>
                  </a:extLst>
                </p:cNvPr>
                <p:cNvPicPr/>
                <p:nvPr/>
              </p:nvPicPr>
              <p:blipFill>
                <a:blip r:embed="rId116"/>
                <a:stretch>
                  <a:fillRect/>
                </a:stretch>
              </p:blipFill>
              <p:spPr>
                <a:xfrm>
                  <a:off x="11316347" y="2275267"/>
                  <a:ext cx="1389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8" name="Freihand 77">
                  <a:extLst>
                    <a:ext uri="{FF2B5EF4-FFF2-40B4-BE49-F238E27FC236}">
                      <a16:creationId xmlns:a16="http://schemas.microsoft.com/office/drawing/2014/main" id="{D77DBD2C-BF11-465C-9162-E2A2A41963D1}"/>
                    </a:ext>
                  </a:extLst>
                </p14:cNvPr>
                <p14:cNvContentPartPr/>
                <p14:nvPr/>
              </p14:nvContentPartPr>
              <p14:xfrm>
                <a:off x="11624147" y="2177347"/>
                <a:ext cx="183240" cy="166320"/>
              </p14:xfrm>
            </p:contentPart>
          </mc:Choice>
          <mc:Fallback>
            <p:pic>
              <p:nvPicPr>
                <p:cNvPr id="78" name="Freihand 77">
                  <a:extLst>
                    <a:ext uri="{FF2B5EF4-FFF2-40B4-BE49-F238E27FC236}">
                      <a16:creationId xmlns:a16="http://schemas.microsoft.com/office/drawing/2014/main" id="{D77DBD2C-BF11-465C-9162-E2A2A41963D1}"/>
                    </a:ext>
                  </a:extLst>
                </p:cNvPr>
                <p:cNvPicPr/>
                <p:nvPr/>
              </p:nvPicPr>
              <p:blipFill>
                <a:blip r:embed="rId118"/>
                <a:stretch>
                  <a:fillRect/>
                </a:stretch>
              </p:blipFill>
              <p:spPr>
                <a:xfrm>
                  <a:off x="11619827" y="2173027"/>
                  <a:ext cx="191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9" name="Freihand 78">
                  <a:extLst>
                    <a:ext uri="{FF2B5EF4-FFF2-40B4-BE49-F238E27FC236}">
                      <a16:creationId xmlns:a16="http://schemas.microsoft.com/office/drawing/2014/main" id="{A8CB2C99-4F6E-456B-BD81-38FDBB7051AF}"/>
                    </a:ext>
                  </a:extLst>
                </p14:cNvPr>
                <p14:cNvContentPartPr/>
                <p14:nvPr/>
              </p14:nvContentPartPr>
              <p14:xfrm>
                <a:off x="11818907" y="2253667"/>
                <a:ext cx="174240" cy="74520"/>
              </p14:xfrm>
            </p:contentPart>
          </mc:Choice>
          <mc:Fallback>
            <p:pic>
              <p:nvPicPr>
                <p:cNvPr id="79" name="Freihand 78">
                  <a:extLst>
                    <a:ext uri="{FF2B5EF4-FFF2-40B4-BE49-F238E27FC236}">
                      <a16:creationId xmlns:a16="http://schemas.microsoft.com/office/drawing/2014/main" id="{A8CB2C99-4F6E-456B-BD81-38FDBB7051AF}"/>
                    </a:ext>
                  </a:extLst>
                </p:cNvPr>
                <p:cNvPicPr/>
                <p:nvPr/>
              </p:nvPicPr>
              <p:blipFill>
                <a:blip r:embed="rId120"/>
                <a:stretch>
                  <a:fillRect/>
                </a:stretch>
              </p:blipFill>
              <p:spPr>
                <a:xfrm>
                  <a:off x="11814587" y="2249347"/>
                  <a:ext cx="182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0" name="Freihand 79">
                  <a:extLst>
                    <a:ext uri="{FF2B5EF4-FFF2-40B4-BE49-F238E27FC236}">
                      <a16:creationId xmlns:a16="http://schemas.microsoft.com/office/drawing/2014/main" id="{2EB9F16B-F970-47BD-8FB6-5EC4AB1022C2}"/>
                    </a:ext>
                  </a:extLst>
                </p14:cNvPr>
                <p14:cNvContentPartPr/>
                <p14:nvPr/>
              </p14:nvContentPartPr>
              <p14:xfrm>
                <a:off x="11975147" y="2230987"/>
                <a:ext cx="45000" cy="20520"/>
              </p14:xfrm>
            </p:contentPart>
          </mc:Choice>
          <mc:Fallback>
            <p:pic>
              <p:nvPicPr>
                <p:cNvPr id="80" name="Freihand 79">
                  <a:extLst>
                    <a:ext uri="{FF2B5EF4-FFF2-40B4-BE49-F238E27FC236}">
                      <a16:creationId xmlns:a16="http://schemas.microsoft.com/office/drawing/2014/main" id="{2EB9F16B-F970-47BD-8FB6-5EC4AB1022C2}"/>
                    </a:ext>
                  </a:extLst>
                </p:cNvPr>
                <p:cNvPicPr/>
                <p:nvPr/>
              </p:nvPicPr>
              <p:blipFill>
                <a:blip r:embed="rId122"/>
                <a:stretch>
                  <a:fillRect/>
                </a:stretch>
              </p:blipFill>
              <p:spPr>
                <a:xfrm>
                  <a:off x="11970827" y="2226667"/>
                  <a:ext cx="536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1" name="Freihand 80">
                  <a:extLst>
                    <a:ext uri="{FF2B5EF4-FFF2-40B4-BE49-F238E27FC236}">
                      <a16:creationId xmlns:a16="http://schemas.microsoft.com/office/drawing/2014/main" id="{F1BF8D8B-76C5-4191-B2D0-7398AAC09038}"/>
                    </a:ext>
                  </a:extLst>
                </p14:cNvPr>
                <p14:cNvContentPartPr/>
                <p14:nvPr/>
              </p14:nvContentPartPr>
              <p14:xfrm>
                <a:off x="12023387" y="2265547"/>
                <a:ext cx="76680" cy="106920"/>
              </p14:xfrm>
            </p:contentPart>
          </mc:Choice>
          <mc:Fallback>
            <p:pic>
              <p:nvPicPr>
                <p:cNvPr id="81" name="Freihand 80">
                  <a:extLst>
                    <a:ext uri="{FF2B5EF4-FFF2-40B4-BE49-F238E27FC236}">
                      <a16:creationId xmlns:a16="http://schemas.microsoft.com/office/drawing/2014/main" id="{F1BF8D8B-76C5-4191-B2D0-7398AAC09038}"/>
                    </a:ext>
                  </a:extLst>
                </p:cNvPr>
                <p:cNvPicPr/>
                <p:nvPr/>
              </p:nvPicPr>
              <p:blipFill>
                <a:blip r:embed="rId124"/>
                <a:stretch>
                  <a:fillRect/>
                </a:stretch>
              </p:blipFill>
              <p:spPr>
                <a:xfrm>
                  <a:off x="12019067" y="2261227"/>
                  <a:ext cx="85320" cy="115560"/>
                </a:xfrm>
                <a:prstGeom prst="rect">
                  <a:avLst/>
                </a:prstGeom>
              </p:spPr>
            </p:pic>
          </mc:Fallback>
        </mc:AlternateContent>
      </p:grpSp>
      <p:grpSp>
        <p:nvGrpSpPr>
          <p:cNvPr id="94" name="Gruppieren 93">
            <a:extLst>
              <a:ext uri="{FF2B5EF4-FFF2-40B4-BE49-F238E27FC236}">
                <a16:creationId xmlns:a16="http://schemas.microsoft.com/office/drawing/2014/main" id="{2962BAE0-F00A-496F-86B1-8EF11F2E787F}"/>
              </a:ext>
            </a:extLst>
          </p:cNvPr>
          <p:cNvGrpSpPr/>
          <p:nvPr/>
        </p:nvGrpSpPr>
        <p:grpSpPr>
          <a:xfrm>
            <a:off x="234827" y="2992387"/>
            <a:ext cx="970560" cy="244080"/>
            <a:chOff x="234827" y="2992387"/>
            <a:chExt cx="970560" cy="244080"/>
          </a:xfrm>
        </p:grpSpPr>
        <mc:AlternateContent xmlns:mc="http://schemas.openxmlformats.org/markup-compatibility/2006">
          <mc:Choice xmlns:p14="http://schemas.microsoft.com/office/powerpoint/2010/main" Requires="p14">
            <p:contentPart p14:bwMode="auto" r:id="rId125">
              <p14:nvContentPartPr>
                <p14:cNvPr id="86" name="Freihand 85">
                  <a:extLst>
                    <a:ext uri="{FF2B5EF4-FFF2-40B4-BE49-F238E27FC236}">
                      <a16:creationId xmlns:a16="http://schemas.microsoft.com/office/drawing/2014/main" id="{2CEE4AC4-4EA3-4E28-A6E3-A4CCDC33F3E3}"/>
                    </a:ext>
                  </a:extLst>
                </p14:cNvPr>
                <p14:cNvContentPartPr/>
                <p14:nvPr/>
              </p14:nvContentPartPr>
              <p14:xfrm>
                <a:off x="234827" y="3023347"/>
                <a:ext cx="178560" cy="197280"/>
              </p14:xfrm>
            </p:contentPart>
          </mc:Choice>
          <mc:Fallback>
            <p:pic>
              <p:nvPicPr>
                <p:cNvPr id="86" name="Freihand 85">
                  <a:extLst>
                    <a:ext uri="{FF2B5EF4-FFF2-40B4-BE49-F238E27FC236}">
                      <a16:creationId xmlns:a16="http://schemas.microsoft.com/office/drawing/2014/main" id="{2CEE4AC4-4EA3-4E28-A6E3-A4CCDC33F3E3}"/>
                    </a:ext>
                  </a:extLst>
                </p:cNvPr>
                <p:cNvPicPr/>
                <p:nvPr/>
              </p:nvPicPr>
              <p:blipFill>
                <a:blip r:embed="rId126"/>
                <a:stretch>
                  <a:fillRect/>
                </a:stretch>
              </p:blipFill>
              <p:spPr>
                <a:xfrm>
                  <a:off x="230507" y="3019027"/>
                  <a:ext cx="1872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7" name="Freihand 86">
                  <a:extLst>
                    <a:ext uri="{FF2B5EF4-FFF2-40B4-BE49-F238E27FC236}">
                      <a16:creationId xmlns:a16="http://schemas.microsoft.com/office/drawing/2014/main" id="{E43240B1-002E-4764-A460-C51DE99B65EA}"/>
                    </a:ext>
                  </a:extLst>
                </p14:cNvPr>
                <p14:cNvContentPartPr/>
                <p14:nvPr/>
              </p14:nvContentPartPr>
              <p14:xfrm>
                <a:off x="468467" y="3007867"/>
                <a:ext cx="111600" cy="194040"/>
              </p14:xfrm>
            </p:contentPart>
          </mc:Choice>
          <mc:Fallback>
            <p:pic>
              <p:nvPicPr>
                <p:cNvPr id="87" name="Freihand 86">
                  <a:extLst>
                    <a:ext uri="{FF2B5EF4-FFF2-40B4-BE49-F238E27FC236}">
                      <a16:creationId xmlns:a16="http://schemas.microsoft.com/office/drawing/2014/main" id="{E43240B1-002E-4764-A460-C51DE99B65EA}"/>
                    </a:ext>
                  </a:extLst>
                </p:cNvPr>
                <p:cNvPicPr/>
                <p:nvPr/>
              </p:nvPicPr>
              <p:blipFill>
                <a:blip r:embed="rId128"/>
                <a:stretch>
                  <a:fillRect/>
                </a:stretch>
              </p:blipFill>
              <p:spPr>
                <a:xfrm>
                  <a:off x="464147" y="3003547"/>
                  <a:ext cx="120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8" name="Freihand 87">
                  <a:extLst>
                    <a:ext uri="{FF2B5EF4-FFF2-40B4-BE49-F238E27FC236}">
                      <a16:creationId xmlns:a16="http://schemas.microsoft.com/office/drawing/2014/main" id="{7980474E-B1C7-493C-BC2E-6306A8D3D7BB}"/>
                    </a:ext>
                  </a:extLst>
                </p14:cNvPr>
                <p14:cNvContentPartPr/>
                <p14:nvPr/>
              </p14:nvContentPartPr>
              <p14:xfrm>
                <a:off x="641987" y="3022627"/>
                <a:ext cx="54000" cy="159840"/>
              </p14:xfrm>
            </p:contentPart>
          </mc:Choice>
          <mc:Fallback>
            <p:pic>
              <p:nvPicPr>
                <p:cNvPr id="88" name="Freihand 87">
                  <a:extLst>
                    <a:ext uri="{FF2B5EF4-FFF2-40B4-BE49-F238E27FC236}">
                      <a16:creationId xmlns:a16="http://schemas.microsoft.com/office/drawing/2014/main" id="{7980474E-B1C7-493C-BC2E-6306A8D3D7BB}"/>
                    </a:ext>
                  </a:extLst>
                </p:cNvPr>
                <p:cNvPicPr/>
                <p:nvPr/>
              </p:nvPicPr>
              <p:blipFill>
                <a:blip r:embed="rId130"/>
                <a:stretch>
                  <a:fillRect/>
                </a:stretch>
              </p:blipFill>
              <p:spPr>
                <a:xfrm>
                  <a:off x="637667" y="3018307"/>
                  <a:ext cx="626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9" name="Freihand 88">
                  <a:extLst>
                    <a:ext uri="{FF2B5EF4-FFF2-40B4-BE49-F238E27FC236}">
                      <a16:creationId xmlns:a16="http://schemas.microsoft.com/office/drawing/2014/main" id="{1724E836-6E8F-49C9-B6F8-0FE0421577B2}"/>
                    </a:ext>
                  </a:extLst>
                </p14:cNvPr>
                <p14:cNvContentPartPr/>
                <p14:nvPr/>
              </p14:nvContentPartPr>
              <p14:xfrm>
                <a:off x="696347" y="3123787"/>
                <a:ext cx="73080" cy="77400"/>
              </p14:xfrm>
            </p:contentPart>
          </mc:Choice>
          <mc:Fallback>
            <p:pic>
              <p:nvPicPr>
                <p:cNvPr id="89" name="Freihand 88">
                  <a:extLst>
                    <a:ext uri="{FF2B5EF4-FFF2-40B4-BE49-F238E27FC236}">
                      <a16:creationId xmlns:a16="http://schemas.microsoft.com/office/drawing/2014/main" id="{1724E836-6E8F-49C9-B6F8-0FE0421577B2}"/>
                    </a:ext>
                  </a:extLst>
                </p:cNvPr>
                <p:cNvPicPr/>
                <p:nvPr/>
              </p:nvPicPr>
              <p:blipFill>
                <a:blip r:embed="rId132"/>
                <a:stretch>
                  <a:fillRect/>
                </a:stretch>
              </p:blipFill>
              <p:spPr>
                <a:xfrm>
                  <a:off x="692027" y="3119467"/>
                  <a:ext cx="81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0" name="Freihand 89">
                  <a:extLst>
                    <a:ext uri="{FF2B5EF4-FFF2-40B4-BE49-F238E27FC236}">
                      <a16:creationId xmlns:a16="http://schemas.microsoft.com/office/drawing/2014/main" id="{8F0C6CD4-760A-41E1-8FCF-FBDCB4F3EF09}"/>
                    </a:ext>
                  </a:extLst>
                </p14:cNvPr>
                <p14:cNvContentPartPr/>
                <p14:nvPr/>
              </p14:nvContentPartPr>
              <p14:xfrm>
                <a:off x="635867" y="3097507"/>
                <a:ext cx="115920" cy="138960"/>
              </p14:xfrm>
            </p:contentPart>
          </mc:Choice>
          <mc:Fallback>
            <p:pic>
              <p:nvPicPr>
                <p:cNvPr id="90" name="Freihand 89">
                  <a:extLst>
                    <a:ext uri="{FF2B5EF4-FFF2-40B4-BE49-F238E27FC236}">
                      <a16:creationId xmlns:a16="http://schemas.microsoft.com/office/drawing/2014/main" id="{8F0C6CD4-760A-41E1-8FCF-FBDCB4F3EF09}"/>
                    </a:ext>
                  </a:extLst>
                </p:cNvPr>
                <p:cNvPicPr/>
                <p:nvPr/>
              </p:nvPicPr>
              <p:blipFill>
                <a:blip r:embed="rId134"/>
                <a:stretch>
                  <a:fillRect/>
                </a:stretch>
              </p:blipFill>
              <p:spPr>
                <a:xfrm>
                  <a:off x="631547" y="3093187"/>
                  <a:ext cx="124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1" name="Freihand 90">
                  <a:extLst>
                    <a:ext uri="{FF2B5EF4-FFF2-40B4-BE49-F238E27FC236}">
                      <a16:creationId xmlns:a16="http://schemas.microsoft.com/office/drawing/2014/main" id="{1092E6BD-EDF3-461C-9D80-DB391B7A655C}"/>
                    </a:ext>
                  </a:extLst>
                </p14:cNvPr>
                <p14:cNvContentPartPr/>
                <p14:nvPr/>
              </p14:nvContentPartPr>
              <p14:xfrm>
                <a:off x="825587" y="2992387"/>
                <a:ext cx="149400" cy="202680"/>
              </p14:xfrm>
            </p:contentPart>
          </mc:Choice>
          <mc:Fallback>
            <p:pic>
              <p:nvPicPr>
                <p:cNvPr id="91" name="Freihand 90">
                  <a:extLst>
                    <a:ext uri="{FF2B5EF4-FFF2-40B4-BE49-F238E27FC236}">
                      <a16:creationId xmlns:a16="http://schemas.microsoft.com/office/drawing/2014/main" id="{1092E6BD-EDF3-461C-9D80-DB391B7A655C}"/>
                    </a:ext>
                  </a:extLst>
                </p:cNvPr>
                <p:cNvPicPr/>
                <p:nvPr/>
              </p:nvPicPr>
              <p:blipFill>
                <a:blip r:embed="rId136"/>
                <a:stretch>
                  <a:fillRect/>
                </a:stretch>
              </p:blipFill>
              <p:spPr>
                <a:xfrm>
                  <a:off x="821267" y="2988067"/>
                  <a:ext cx="1580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2" name="Freihand 91">
                  <a:extLst>
                    <a:ext uri="{FF2B5EF4-FFF2-40B4-BE49-F238E27FC236}">
                      <a16:creationId xmlns:a16="http://schemas.microsoft.com/office/drawing/2014/main" id="{A767A642-5F99-4BD7-B1D5-C53BBBF50FE7}"/>
                    </a:ext>
                  </a:extLst>
                </p14:cNvPr>
                <p14:cNvContentPartPr/>
                <p14:nvPr/>
              </p14:nvContentPartPr>
              <p14:xfrm>
                <a:off x="1005227" y="3079867"/>
                <a:ext cx="100800" cy="93600"/>
              </p14:xfrm>
            </p:contentPart>
          </mc:Choice>
          <mc:Fallback>
            <p:pic>
              <p:nvPicPr>
                <p:cNvPr id="92" name="Freihand 91">
                  <a:extLst>
                    <a:ext uri="{FF2B5EF4-FFF2-40B4-BE49-F238E27FC236}">
                      <a16:creationId xmlns:a16="http://schemas.microsoft.com/office/drawing/2014/main" id="{A767A642-5F99-4BD7-B1D5-C53BBBF50FE7}"/>
                    </a:ext>
                  </a:extLst>
                </p:cNvPr>
                <p:cNvPicPr/>
                <p:nvPr/>
              </p:nvPicPr>
              <p:blipFill>
                <a:blip r:embed="rId138"/>
                <a:stretch>
                  <a:fillRect/>
                </a:stretch>
              </p:blipFill>
              <p:spPr>
                <a:xfrm>
                  <a:off x="1000907" y="3075547"/>
                  <a:ext cx="109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3" name="Freihand 92">
                  <a:extLst>
                    <a:ext uri="{FF2B5EF4-FFF2-40B4-BE49-F238E27FC236}">
                      <a16:creationId xmlns:a16="http://schemas.microsoft.com/office/drawing/2014/main" id="{64D054A0-8DB8-4769-9FA3-DFF5C018A667}"/>
                    </a:ext>
                  </a:extLst>
                </p14:cNvPr>
                <p14:cNvContentPartPr/>
                <p14:nvPr/>
              </p14:nvContentPartPr>
              <p14:xfrm>
                <a:off x="1148147" y="3073027"/>
                <a:ext cx="57240" cy="127440"/>
              </p14:xfrm>
            </p:contentPart>
          </mc:Choice>
          <mc:Fallback>
            <p:pic>
              <p:nvPicPr>
                <p:cNvPr id="93" name="Freihand 92">
                  <a:extLst>
                    <a:ext uri="{FF2B5EF4-FFF2-40B4-BE49-F238E27FC236}">
                      <a16:creationId xmlns:a16="http://schemas.microsoft.com/office/drawing/2014/main" id="{64D054A0-8DB8-4769-9FA3-DFF5C018A667}"/>
                    </a:ext>
                  </a:extLst>
                </p:cNvPr>
                <p:cNvPicPr/>
                <p:nvPr/>
              </p:nvPicPr>
              <p:blipFill>
                <a:blip r:embed="rId140"/>
                <a:stretch>
                  <a:fillRect/>
                </a:stretch>
              </p:blipFill>
              <p:spPr>
                <a:xfrm>
                  <a:off x="1143827" y="3068707"/>
                  <a:ext cx="65880" cy="136080"/>
                </a:xfrm>
                <a:prstGeom prst="rect">
                  <a:avLst/>
                </a:prstGeom>
              </p:spPr>
            </p:pic>
          </mc:Fallback>
        </mc:AlternateContent>
      </p:grpSp>
      <p:grpSp>
        <p:nvGrpSpPr>
          <p:cNvPr id="97" name="Gruppieren 96">
            <a:extLst>
              <a:ext uri="{FF2B5EF4-FFF2-40B4-BE49-F238E27FC236}">
                <a16:creationId xmlns:a16="http://schemas.microsoft.com/office/drawing/2014/main" id="{79A070D3-4FD9-4E72-B73F-568011D034D9}"/>
              </a:ext>
            </a:extLst>
          </p:cNvPr>
          <p:cNvGrpSpPr/>
          <p:nvPr/>
        </p:nvGrpSpPr>
        <p:grpSpPr>
          <a:xfrm>
            <a:off x="1416707" y="2970787"/>
            <a:ext cx="198360" cy="183960"/>
            <a:chOff x="1416707" y="2970787"/>
            <a:chExt cx="198360" cy="183960"/>
          </a:xfrm>
        </p:grpSpPr>
        <mc:AlternateContent xmlns:mc="http://schemas.openxmlformats.org/markup-compatibility/2006">
          <mc:Choice xmlns:p14="http://schemas.microsoft.com/office/powerpoint/2010/main" Requires="p14">
            <p:contentPart p14:bwMode="auto" r:id="rId141">
              <p14:nvContentPartPr>
                <p14:cNvPr id="95" name="Freihand 94">
                  <a:extLst>
                    <a:ext uri="{FF2B5EF4-FFF2-40B4-BE49-F238E27FC236}">
                      <a16:creationId xmlns:a16="http://schemas.microsoft.com/office/drawing/2014/main" id="{20228C2F-50DE-4EFB-A706-5B959A2E9665}"/>
                    </a:ext>
                  </a:extLst>
                </p14:cNvPr>
                <p14:cNvContentPartPr/>
                <p14:nvPr/>
              </p14:nvContentPartPr>
              <p14:xfrm>
                <a:off x="1523627" y="2994187"/>
                <a:ext cx="31680" cy="160560"/>
              </p14:xfrm>
            </p:contentPart>
          </mc:Choice>
          <mc:Fallback>
            <p:pic>
              <p:nvPicPr>
                <p:cNvPr id="95" name="Freihand 94">
                  <a:extLst>
                    <a:ext uri="{FF2B5EF4-FFF2-40B4-BE49-F238E27FC236}">
                      <a16:creationId xmlns:a16="http://schemas.microsoft.com/office/drawing/2014/main" id="{20228C2F-50DE-4EFB-A706-5B959A2E9665}"/>
                    </a:ext>
                  </a:extLst>
                </p:cNvPr>
                <p:cNvPicPr/>
                <p:nvPr/>
              </p:nvPicPr>
              <p:blipFill>
                <a:blip r:embed="rId142"/>
                <a:stretch>
                  <a:fillRect/>
                </a:stretch>
              </p:blipFill>
              <p:spPr>
                <a:xfrm>
                  <a:off x="1519307" y="2989867"/>
                  <a:ext cx="40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6" name="Freihand 95">
                  <a:extLst>
                    <a:ext uri="{FF2B5EF4-FFF2-40B4-BE49-F238E27FC236}">
                      <a16:creationId xmlns:a16="http://schemas.microsoft.com/office/drawing/2014/main" id="{5F01EEA7-5CA2-4263-9346-7030A81909F0}"/>
                    </a:ext>
                  </a:extLst>
                </p14:cNvPr>
                <p14:cNvContentPartPr/>
                <p14:nvPr/>
              </p14:nvContentPartPr>
              <p14:xfrm>
                <a:off x="1416707" y="2970787"/>
                <a:ext cx="198360" cy="97560"/>
              </p14:xfrm>
            </p:contentPart>
          </mc:Choice>
          <mc:Fallback>
            <p:pic>
              <p:nvPicPr>
                <p:cNvPr id="96" name="Freihand 95">
                  <a:extLst>
                    <a:ext uri="{FF2B5EF4-FFF2-40B4-BE49-F238E27FC236}">
                      <a16:creationId xmlns:a16="http://schemas.microsoft.com/office/drawing/2014/main" id="{5F01EEA7-5CA2-4263-9346-7030A81909F0}"/>
                    </a:ext>
                  </a:extLst>
                </p:cNvPr>
                <p:cNvPicPr/>
                <p:nvPr/>
              </p:nvPicPr>
              <p:blipFill>
                <a:blip r:embed="rId144"/>
                <a:stretch>
                  <a:fillRect/>
                </a:stretch>
              </p:blipFill>
              <p:spPr>
                <a:xfrm>
                  <a:off x="1412387" y="2966467"/>
                  <a:ext cx="207000" cy="106200"/>
                </a:xfrm>
                <a:prstGeom prst="rect">
                  <a:avLst/>
                </a:prstGeom>
              </p:spPr>
            </p:pic>
          </mc:Fallback>
        </mc:AlternateContent>
      </p:grpSp>
      <p:grpSp>
        <p:nvGrpSpPr>
          <p:cNvPr id="100" name="Gruppieren 99">
            <a:extLst>
              <a:ext uri="{FF2B5EF4-FFF2-40B4-BE49-F238E27FC236}">
                <a16:creationId xmlns:a16="http://schemas.microsoft.com/office/drawing/2014/main" id="{5DC49B83-87C4-4CAA-B43F-634FC69BCF0D}"/>
              </a:ext>
            </a:extLst>
          </p:cNvPr>
          <p:cNvGrpSpPr/>
          <p:nvPr/>
        </p:nvGrpSpPr>
        <p:grpSpPr>
          <a:xfrm>
            <a:off x="2180987" y="2990587"/>
            <a:ext cx="60120" cy="116640"/>
            <a:chOff x="2180987" y="2990587"/>
            <a:chExt cx="60120" cy="116640"/>
          </a:xfrm>
        </p:grpSpPr>
        <mc:AlternateContent xmlns:mc="http://schemas.openxmlformats.org/markup-compatibility/2006">
          <mc:Choice xmlns:p14="http://schemas.microsoft.com/office/powerpoint/2010/main" Requires="p14">
            <p:contentPart p14:bwMode="auto" r:id="rId145">
              <p14:nvContentPartPr>
                <p14:cNvPr id="98" name="Freihand 97">
                  <a:extLst>
                    <a:ext uri="{FF2B5EF4-FFF2-40B4-BE49-F238E27FC236}">
                      <a16:creationId xmlns:a16="http://schemas.microsoft.com/office/drawing/2014/main" id="{2667DEAE-5A5B-4D33-8498-44584FB00696}"/>
                    </a:ext>
                  </a:extLst>
                </p14:cNvPr>
                <p14:cNvContentPartPr/>
                <p14:nvPr/>
              </p14:nvContentPartPr>
              <p14:xfrm>
                <a:off x="2180987" y="2990587"/>
                <a:ext cx="20880" cy="87480"/>
              </p14:xfrm>
            </p:contentPart>
          </mc:Choice>
          <mc:Fallback>
            <p:pic>
              <p:nvPicPr>
                <p:cNvPr id="98" name="Freihand 97">
                  <a:extLst>
                    <a:ext uri="{FF2B5EF4-FFF2-40B4-BE49-F238E27FC236}">
                      <a16:creationId xmlns:a16="http://schemas.microsoft.com/office/drawing/2014/main" id="{2667DEAE-5A5B-4D33-8498-44584FB00696}"/>
                    </a:ext>
                  </a:extLst>
                </p:cNvPr>
                <p:cNvPicPr/>
                <p:nvPr/>
              </p:nvPicPr>
              <p:blipFill>
                <a:blip r:embed="rId146"/>
                <a:stretch>
                  <a:fillRect/>
                </a:stretch>
              </p:blipFill>
              <p:spPr>
                <a:xfrm>
                  <a:off x="2176667" y="2986267"/>
                  <a:ext cx="29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9" name="Freihand 98">
                  <a:extLst>
                    <a:ext uri="{FF2B5EF4-FFF2-40B4-BE49-F238E27FC236}">
                      <a16:creationId xmlns:a16="http://schemas.microsoft.com/office/drawing/2014/main" id="{4652C8D1-725A-4F88-90FF-931AF253BC50}"/>
                    </a:ext>
                  </a:extLst>
                </p14:cNvPr>
                <p14:cNvContentPartPr/>
                <p14:nvPr/>
              </p14:nvContentPartPr>
              <p14:xfrm>
                <a:off x="2221307" y="3014347"/>
                <a:ext cx="19800" cy="92880"/>
              </p14:xfrm>
            </p:contentPart>
          </mc:Choice>
          <mc:Fallback>
            <p:pic>
              <p:nvPicPr>
                <p:cNvPr id="99" name="Freihand 98">
                  <a:extLst>
                    <a:ext uri="{FF2B5EF4-FFF2-40B4-BE49-F238E27FC236}">
                      <a16:creationId xmlns:a16="http://schemas.microsoft.com/office/drawing/2014/main" id="{4652C8D1-725A-4F88-90FF-931AF253BC50}"/>
                    </a:ext>
                  </a:extLst>
                </p:cNvPr>
                <p:cNvPicPr/>
                <p:nvPr/>
              </p:nvPicPr>
              <p:blipFill>
                <a:blip r:embed="rId148"/>
                <a:stretch>
                  <a:fillRect/>
                </a:stretch>
              </p:blipFill>
              <p:spPr>
                <a:xfrm>
                  <a:off x="2216987" y="3010027"/>
                  <a:ext cx="28440" cy="101520"/>
                </a:xfrm>
                <a:prstGeom prst="rect">
                  <a:avLst/>
                </a:prstGeom>
              </p:spPr>
            </p:pic>
          </mc:Fallback>
        </mc:AlternateContent>
      </p:grpSp>
      <p:grpSp>
        <p:nvGrpSpPr>
          <p:cNvPr id="104" name="Gruppieren 103">
            <a:extLst>
              <a:ext uri="{FF2B5EF4-FFF2-40B4-BE49-F238E27FC236}">
                <a16:creationId xmlns:a16="http://schemas.microsoft.com/office/drawing/2014/main" id="{F9BCBB68-CAA0-4A06-9BD9-600E58CEBA7D}"/>
              </a:ext>
            </a:extLst>
          </p:cNvPr>
          <p:cNvGrpSpPr/>
          <p:nvPr/>
        </p:nvGrpSpPr>
        <p:grpSpPr>
          <a:xfrm>
            <a:off x="2804867" y="2924347"/>
            <a:ext cx="707040" cy="197280"/>
            <a:chOff x="2804867" y="2924347"/>
            <a:chExt cx="707040" cy="197280"/>
          </a:xfrm>
        </p:grpSpPr>
        <mc:AlternateContent xmlns:mc="http://schemas.openxmlformats.org/markup-compatibility/2006">
          <mc:Choice xmlns:p14="http://schemas.microsoft.com/office/powerpoint/2010/main" Requires="p14">
            <p:contentPart p14:bwMode="auto" r:id="rId149">
              <p14:nvContentPartPr>
                <p14:cNvPr id="101" name="Freihand 100">
                  <a:extLst>
                    <a:ext uri="{FF2B5EF4-FFF2-40B4-BE49-F238E27FC236}">
                      <a16:creationId xmlns:a16="http://schemas.microsoft.com/office/drawing/2014/main" id="{A29FABE1-5BD6-47D8-9E8C-AFD10C11233D}"/>
                    </a:ext>
                  </a:extLst>
                </p14:cNvPr>
                <p14:cNvContentPartPr/>
                <p14:nvPr/>
              </p14:nvContentPartPr>
              <p14:xfrm>
                <a:off x="2804867" y="2941987"/>
                <a:ext cx="165240" cy="179640"/>
              </p14:xfrm>
            </p:contentPart>
          </mc:Choice>
          <mc:Fallback>
            <p:pic>
              <p:nvPicPr>
                <p:cNvPr id="101" name="Freihand 100">
                  <a:extLst>
                    <a:ext uri="{FF2B5EF4-FFF2-40B4-BE49-F238E27FC236}">
                      <a16:creationId xmlns:a16="http://schemas.microsoft.com/office/drawing/2014/main" id="{A29FABE1-5BD6-47D8-9E8C-AFD10C11233D}"/>
                    </a:ext>
                  </a:extLst>
                </p:cNvPr>
                <p:cNvPicPr/>
                <p:nvPr/>
              </p:nvPicPr>
              <p:blipFill>
                <a:blip r:embed="rId150"/>
                <a:stretch>
                  <a:fillRect/>
                </a:stretch>
              </p:blipFill>
              <p:spPr>
                <a:xfrm>
                  <a:off x="2800547" y="2937667"/>
                  <a:ext cx="173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2" name="Freihand 101">
                  <a:extLst>
                    <a:ext uri="{FF2B5EF4-FFF2-40B4-BE49-F238E27FC236}">
                      <a16:creationId xmlns:a16="http://schemas.microsoft.com/office/drawing/2014/main" id="{2AA57EBC-63E2-4930-BC8C-3024EF0BE8A3}"/>
                    </a:ext>
                  </a:extLst>
                </p14:cNvPr>
                <p14:cNvContentPartPr/>
                <p14:nvPr/>
              </p14:nvContentPartPr>
              <p14:xfrm>
                <a:off x="3080987" y="2954227"/>
                <a:ext cx="187560" cy="116640"/>
              </p14:xfrm>
            </p:contentPart>
          </mc:Choice>
          <mc:Fallback>
            <p:pic>
              <p:nvPicPr>
                <p:cNvPr id="102" name="Freihand 101">
                  <a:extLst>
                    <a:ext uri="{FF2B5EF4-FFF2-40B4-BE49-F238E27FC236}">
                      <a16:creationId xmlns:a16="http://schemas.microsoft.com/office/drawing/2014/main" id="{2AA57EBC-63E2-4930-BC8C-3024EF0BE8A3}"/>
                    </a:ext>
                  </a:extLst>
                </p:cNvPr>
                <p:cNvPicPr/>
                <p:nvPr/>
              </p:nvPicPr>
              <p:blipFill>
                <a:blip r:embed="rId152"/>
                <a:stretch>
                  <a:fillRect/>
                </a:stretch>
              </p:blipFill>
              <p:spPr>
                <a:xfrm>
                  <a:off x="3076667" y="2949907"/>
                  <a:ext cx="196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3" name="Freihand 102">
                  <a:extLst>
                    <a:ext uri="{FF2B5EF4-FFF2-40B4-BE49-F238E27FC236}">
                      <a16:creationId xmlns:a16="http://schemas.microsoft.com/office/drawing/2014/main" id="{C9A33501-9A14-4150-AFF7-DE9C6D798982}"/>
                    </a:ext>
                  </a:extLst>
                </p14:cNvPr>
                <p14:cNvContentPartPr/>
                <p14:nvPr/>
              </p14:nvContentPartPr>
              <p14:xfrm>
                <a:off x="3356747" y="2924347"/>
                <a:ext cx="155160" cy="162000"/>
              </p14:xfrm>
            </p:contentPart>
          </mc:Choice>
          <mc:Fallback>
            <p:pic>
              <p:nvPicPr>
                <p:cNvPr id="103" name="Freihand 102">
                  <a:extLst>
                    <a:ext uri="{FF2B5EF4-FFF2-40B4-BE49-F238E27FC236}">
                      <a16:creationId xmlns:a16="http://schemas.microsoft.com/office/drawing/2014/main" id="{C9A33501-9A14-4150-AFF7-DE9C6D798982}"/>
                    </a:ext>
                  </a:extLst>
                </p:cNvPr>
                <p:cNvPicPr/>
                <p:nvPr/>
              </p:nvPicPr>
              <p:blipFill>
                <a:blip r:embed="rId154"/>
                <a:stretch>
                  <a:fillRect/>
                </a:stretch>
              </p:blipFill>
              <p:spPr>
                <a:xfrm>
                  <a:off x="3352427" y="2920027"/>
                  <a:ext cx="163800" cy="170640"/>
                </a:xfrm>
                <a:prstGeom prst="rect">
                  <a:avLst/>
                </a:prstGeom>
              </p:spPr>
            </p:pic>
          </mc:Fallback>
        </mc:AlternateContent>
      </p:grpSp>
      <p:grpSp>
        <p:nvGrpSpPr>
          <p:cNvPr id="107" name="Gruppieren 106">
            <a:extLst>
              <a:ext uri="{FF2B5EF4-FFF2-40B4-BE49-F238E27FC236}">
                <a16:creationId xmlns:a16="http://schemas.microsoft.com/office/drawing/2014/main" id="{0D0F6EDB-288B-4498-92F5-9AFC1439B3D7}"/>
              </a:ext>
            </a:extLst>
          </p:cNvPr>
          <p:cNvGrpSpPr/>
          <p:nvPr/>
        </p:nvGrpSpPr>
        <p:grpSpPr>
          <a:xfrm>
            <a:off x="4448267" y="2953867"/>
            <a:ext cx="134280" cy="66600"/>
            <a:chOff x="4448267" y="2953867"/>
            <a:chExt cx="134280" cy="66600"/>
          </a:xfrm>
        </p:grpSpPr>
        <mc:AlternateContent xmlns:mc="http://schemas.openxmlformats.org/markup-compatibility/2006">
          <mc:Choice xmlns:p14="http://schemas.microsoft.com/office/powerpoint/2010/main" Requires="p14">
            <p:contentPart p14:bwMode="auto" r:id="rId155">
              <p14:nvContentPartPr>
                <p14:cNvPr id="105" name="Freihand 104">
                  <a:extLst>
                    <a:ext uri="{FF2B5EF4-FFF2-40B4-BE49-F238E27FC236}">
                      <a16:creationId xmlns:a16="http://schemas.microsoft.com/office/drawing/2014/main" id="{EC67E678-1F68-463F-8AD7-1DBAA18A0D5E}"/>
                    </a:ext>
                  </a:extLst>
                </p14:cNvPr>
                <p14:cNvContentPartPr/>
                <p14:nvPr/>
              </p14:nvContentPartPr>
              <p14:xfrm>
                <a:off x="4448267" y="2971507"/>
                <a:ext cx="98280" cy="41760"/>
              </p14:xfrm>
            </p:contentPart>
          </mc:Choice>
          <mc:Fallback>
            <p:pic>
              <p:nvPicPr>
                <p:cNvPr id="105" name="Freihand 104">
                  <a:extLst>
                    <a:ext uri="{FF2B5EF4-FFF2-40B4-BE49-F238E27FC236}">
                      <a16:creationId xmlns:a16="http://schemas.microsoft.com/office/drawing/2014/main" id="{EC67E678-1F68-463F-8AD7-1DBAA18A0D5E}"/>
                    </a:ext>
                  </a:extLst>
                </p:cNvPr>
                <p:cNvPicPr/>
                <p:nvPr/>
              </p:nvPicPr>
              <p:blipFill>
                <a:blip r:embed="rId156"/>
                <a:stretch>
                  <a:fillRect/>
                </a:stretch>
              </p:blipFill>
              <p:spPr>
                <a:xfrm>
                  <a:off x="4443947" y="2967187"/>
                  <a:ext cx="106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6" name="Freihand 105">
                  <a:extLst>
                    <a:ext uri="{FF2B5EF4-FFF2-40B4-BE49-F238E27FC236}">
                      <a16:creationId xmlns:a16="http://schemas.microsoft.com/office/drawing/2014/main" id="{E8AEC0B4-942C-4112-8706-D36B5B360116}"/>
                    </a:ext>
                  </a:extLst>
                </p14:cNvPr>
                <p14:cNvContentPartPr/>
                <p14:nvPr/>
              </p14:nvContentPartPr>
              <p14:xfrm>
                <a:off x="4543307" y="2953867"/>
                <a:ext cx="39240" cy="66600"/>
              </p14:xfrm>
            </p:contentPart>
          </mc:Choice>
          <mc:Fallback>
            <p:pic>
              <p:nvPicPr>
                <p:cNvPr id="106" name="Freihand 105">
                  <a:extLst>
                    <a:ext uri="{FF2B5EF4-FFF2-40B4-BE49-F238E27FC236}">
                      <a16:creationId xmlns:a16="http://schemas.microsoft.com/office/drawing/2014/main" id="{E8AEC0B4-942C-4112-8706-D36B5B360116}"/>
                    </a:ext>
                  </a:extLst>
                </p:cNvPr>
                <p:cNvPicPr/>
                <p:nvPr/>
              </p:nvPicPr>
              <p:blipFill>
                <a:blip r:embed="rId158"/>
                <a:stretch>
                  <a:fillRect/>
                </a:stretch>
              </p:blipFill>
              <p:spPr>
                <a:xfrm>
                  <a:off x="4538987" y="2949547"/>
                  <a:ext cx="47880" cy="75240"/>
                </a:xfrm>
                <a:prstGeom prst="rect">
                  <a:avLst/>
                </a:prstGeom>
              </p:spPr>
            </p:pic>
          </mc:Fallback>
        </mc:AlternateContent>
      </p:grpSp>
      <p:grpSp>
        <p:nvGrpSpPr>
          <p:cNvPr id="110" name="Gruppieren 109">
            <a:extLst>
              <a:ext uri="{FF2B5EF4-FFF2-40B4-BE49-F238E27FC236}">
                <a16:creationId xmlns:a16="http://schemas.microsoft.com/office/drawing/2014/main" id="{310DDB4B-E12E-4261-BAA4-49112188F944}"/>
              </a:ext>
            </a:extLst>
          </p:cNvPr>
          <p:cNvGrpSpPr/>
          <p:nvPr/>
        </p:nvGrpSpPr>
        <p:grpSpPr>
          <a:xfrm>
            <a:off x="5792867" y="2835067"/>
            <a:ext cx="527040" cy="199080"/>
            <a:chOff x="5792867" y="2835067"/>
            <a:chExt cx="527040" cy="199080"/>
          </a:xfrm>
        </p:grpSpPr>
        <mc:AlternateContent xmlns:mc="http://schemas.openxmlformats.org/markup-compatibility/2006">
          <mc:Choice xmlns:p14="http://schemas.microsoft.com/office/powerpoint/2010/main" Requires="p14">
            <p:contentPart p14:bwMode="auto" r:id="rId159">
              <p14:nvContentPartPr>
                <p14:cNvPr id="108" name="Freihand 107">
                  <a:extLst>
                    <a:ext uri="{FF2B5EF4-FFF2-40B4-BE49-F238E27FC236}">
                      <a16:creationId xmlns:a16="http://schemas.microsoft.com/office/drawing/2014/main" id="{391FEB9F-C7DE-4201-BC06-57C8C1351DAC}"/>
                    </a:ext>
                  </a:extLst>
                </p14:cNvPr>
                <p14:cNvContentPartPr/>
                <p14:nvPr/>
              </p14:nvContentPartPr>
              <p14:xfrm>
                <a:off x="5792867" y="2871067"/>
                <a:ext cx="165240" cy="163080"/>
              </p14:xfrm>
            </p:contentPart>
          </mc:Choice>
          <mc:Fallback>
            <p:pic>
              <p:nvPicPr>
                <p:cNvPr id="108" name="Freihand 107">
                  <a:extLst>
                    <a:ext uri="{FF2B5EF4-FFF2-40B4-BE49-F238E27FC236}">
                      <a16:creationId xmlns:a16="http://schemas.microsoft.com/office/drawing/2014/main" id="{391FEB9F-C7DE-4201-BC06-57C8C1351DAC}"/>
                    </a:ext>
                  </a:extLst>
                </p:cNvPr>
                <p:cNvPicPr/>
                <p:nvPr/>
              </p:nvPicPr>
              <p:blipFill>
                <a:blip r:embed="rId160"/>
                <a:stretch>
                  <a:fillRect/>
                </a:stretch>
              </p:blipFill>
              <p:spPr>
                <a:xfrm>
                  <a:off x="5788547" y="2866747"/>
                  <a:ext cx="173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9" name="Freihand 108">
                  <a:extLst>
                    <a:ext uri="{FF2B5EF4-FFF2-40B4-BE49-F238E27FC236}">
                      <a16:creationId xmlns:a16="http://schemas.microsoft.com/office/drawing/2014/main" id="{B03F9A66-1CBD-4F16-AF16-A4D60D6D9648}"/>
                    </a:ext>
                  </a:extLst>
                </p14:cNvPr>
                <p14:cNvContentPartPr/>
                <p14:nvPr/>
              </p14:nvContentPartPr>
              <p14:xfrm>
                <a:off x="6118667" y="2835067"/>
                <a:ext cx="201240" cy="146520"/>
              </p14:xfrm>
            </p:contentPart>
          </mc:Choice>
          <mc:Fallback>
            <p:pic>
              <p:nvPicPr>
                <p:cNvPr id="109" name="Freihand 108">
                  <a:extLst>
                    <a:ext uri="{FF2B5EF4-FFF2-40B4-BE49-F238E27FC236}">
                      <a16:creationId xmlns:a16="http://schemas.microsoft.com/office/drawing/2014/main" id="{B03F9A66-1CBD-4F16-AF16-A4D60D6D9648}"/>
                    </a:ext>
                  </a:extLst>
                </p:cNvPr>
                <p:cNvPicPr/>
                <p:nvPr/>
              </p:nvPicPr>
              <p:blipFill>
                <a:blip r:embed="rId162"/>
                <a:stretch>
                  <a:fillRect/>
                </a:stretch>
              </p:blipFill>
              <p:spPr>
                <a:xfrm>
                  <a:off x="6114347" y="2830747"/>
                  <a:ext cx="209880" cy="155160"/>
                </a:xfrm>
                <a:prstGeom prst="rect">
                  <a:avLst/>
                </a:prstGeom>
              </p:spPr>
            </p:pic>
          </mc:Fallback>
        </mc:AlternateContent>
      </p:grpSp>
      <p:grpSp>
        <p:nvGrpSpPr>
          <p:cNvPr id="113" name="Gruppieren 112">
            <a:extLst>
              <a:ext uri="{FF2B5EF4-FFF2-40B4-BE49-F238E27FC236}">
                <a16:creationId xmlns:a16="http://schemas.microsoft.com/office/drawing/2014/main" id="{602E955A-5D7B-46C9-8BC6-230F0C7B44B3}"/>
              </a:ext>
            </a:extLst>
          </p:cNvPr>
          <p:cNvGrpSpPr/>
          <p:nvPr/>
        </p:nvGrpSpPr>
        <p:grpSpPr>
          <a:xfrm>
            <a:off x="7166987" y="2774227"/>
            <a:ext cx="416160" cy="178560"/>
            <a:chOff x="7166987" y="2774227"/>
            <a:chExt cx="416160" cy="178560"/>
          </a:xfrm>
        </p:grpSpPr>
        <mc:AlternateContent xmlns:mc="http://schemas.openxmlformats.org/markup-compatibility/2006">
          <mc:Choice xmlns:p14="http://schemas.microsoft.com/office/powerpoint/2010/main" Requires="p14">
            <p:contentPart p14:bwMode="auto" r:id="rId163">
              <p14:nvContentPartPr>
                <p14:cNvPr id="111" name="Freihand 110">
                  <a:extLst>
                    <a:ext uri="{FF2B5EF4-FFF2-40B4-BE49-F238E27FC236}">
                      <a16:creationId xmlns:a16="http://schemas.microsoft.com/office/drawing/2014/main" id="{A7F292DC-E8DF-4020-9A40-15CAB80C06DA}"/>
                    </a:ext>
                  </a:extLst>
                </p14:cNvPr>
                <p14:cNvContentPartPr/>
                <p14:nvPr/>
              </p14:nvContentPartPr>
              <p14:xfrm>
                <a:off x="7166987" y="2864227"/>
                <a:ext cx="221040" cy="23760"/>
              </p14:xfrm>
            </p:contentPart>
          </mc:Choice>
          <mc:Fallback>
            <p:pic>
              <p:nvPicPr>
                <p:cNvPr id="111" name="Freihand 110">
                  <a:extLst>
                    <a:ext uri="{FF2B5EF4-FFF2-40B4-BE49-F238E27FC236}">
                      <a16:creationId xmlns:a16="http://schemas.microsoft.com/office/drawing/2014/main" id="{A7F292DC-E8DF-4020-9A40-15CAB80C06DA}"/>
                    </a:ext>
                  </a:extLst>
                </p:cNvPr>
                <p:cNvPicPr/>
                <p:nvPr/>
              </p:nvPicPr>
              <p:blipFill>
                <a:blip r:embed="rId164"/>
                <a:stretch>
                  <a:fillRect/>
                </a:stretch>
              </p:blipFill>
              <p:spPr>
                <a:xfrm>
                  <a:off x="7162667" y="2859907"/>
                  <a:ext cx="2296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2" name="Freihand 111">
                  <a:extLst>
                    <a:ext uri="{FF2B5EF4-FFF2-40B4-BE49-F238E27FC236}">
                      <a16:creationId xmlns:a16="http://schemas.microsoft.com/office/drawing/2014/main" id="{1435AB66-2BED-4C39-BAFD-830889ECC5E5}"/>
                    </a:ext>
                  </a:extLst>
                </p14:cNvPr>
                <p14:cNvContentPartPr/>
                <p14:nvPr/>
              </p14:nvContentPartPr>
              <p14:xfrm>
                <a:off x="7370027" y="2774227"/>
                <a:ext cx="213120" cy="178560"/>
              </p14:xfrm>
            </p:contentPart>
          </mc:Choice>
          <mc:Fallback>
            <p:pic>
              <p:nvPicPr>
                <p:cNvPr id="112" name="Freihand 111">
                  <a:extLst>
                    <a:ext uri="{FF2B5EF4-FFF2-40B4-BE49-F238E27FC236}">
                      <a16:creationId xmlns:a16="http://schemas.microsoft.com/office/drawing/2014/main" id="{1435AB66-2BED-4C39-BAFD-830889ECC5E5}"/>
                    </a:ext>
                  </a:extLst>
                </p:cNvPr>
                <p:cNvPicPr/>
                <p:nvPr/>
              </p:nvPicPr>
              <p:blipFill>
                <a:blip r:embed="rId166"/>
                <a:stretch>
                  <a:fillRect/>
                </a:stretch>
              </p:blipFill>
              <p:spPr>
                <a:xfrm>
                  <a:off x="7365707" y="2769907"/>
                  <a:ext cx="221760" cy="187200"/>
                </a:xfrm>
                <a:prstGeom prst="rect">
                  <a:avLst/>
                </a:prstGeom>
              </p:spPr>
            </p:pic>
          </mc:Fallback>
        </mc:AlternateContent>
      </p:grpSp>
      <p:grpSp>
        <p:nvGrpSpPr>
          <p:cNvPr id="116" name="Gruppieren 115">
            <a:extLst>
              <a:ext uri="{FF2B5EF4-FFF2-40B4-BE49-F238E27FC236}">
                <a16:creationId xmlns:a16="http://schemas.microsoft.com/office/drawing/2014/main" id="{2A4A031A-ADA8-4689-9577-B16ACC79636A}"/>
              </a:ext>
            </a:extLst>
          </p:cNvPr>
          <p:cNvGrpSpPr/>
          <p:nvPr/>
        </p:nvGrpSpPr>
        <p:grpSpPr>
          <a:xfrm>
            <a:off x="7823627" y="2718427"/>
            <a:ext cx="198360" cy="200520"/>
            <a:chOff x="7823627" y="2718427"/>
            <a:chExt cx="198360" cy="200520"/>
          </a:xfrm>
        </p:grpSpPr>
        <mc:AlternateContent xmlns:mc="http://schemas.openxmlformats.org/markup-compatibility/2006">
          <mc:Choice xmlns:p14="http://schemas.microsoft.com/office/powerpoint/2010/main" Requires="p14">
            <p:contentPart p14:bwMode="auto" r:id="rId167">
              <p14:nvContentPartPr>
                <p14:cNvPr id="114" name="Freihand 113">
                  <a:extLst>
                    <a:ext uri="{FF2B5EF4-FFF2-40B4-BE49-F238E27FC236}">
                      <a16:creationId xmlns:a16="http://schemas.microsoft.com/office/drawing/2014/main" id="{D8400574-5973-4ADD-9DF1-6DB17D15F2BA}"/>
                    </a:ext>
                  </a:extLst>
                </p14:cNvPr>
                <p14:cNvContentPartPr/>
                <p14:nvPr/>
              </p14:nvContentPartPr>
              <p14:xfrm>
                <a:off x="7903547" y="2754787"/>
                <a:ext cx="23760" cy="164160"/>
              </p14:xfrm>
            </p:contentPart>
          </mc:Choice>
          <mc:Fallback>
            <p:pic>
              <p:nvPicPr>
                <p:cNvPr id="114" name="Freihand 113">
                  <a:extLst>
                    <a:ext uri="{FF2B5EF4-FFF2-40B4-BE49-F238E27FC236}">
                      <a16:creationId xmlns:a16="http://schemas.microsoft.com/office/drawing/2014/main" id="{D8400574-5973-4ADD-9DF1-6DB17D15F2BA}"/>
                    </a:ext>
                  </a:extLst>
                </p:cNvPr>
                <p:cNvPicPr/>
                <p:nvPr/>
              </p:nvPicPr>
              <p:blipFill>
                <a:blip r:embed="rId168"/>
                <a:stretch>
                  <a:fillRect/>
                </a:stretch>
              </p:blipFill>
              <p:spPr>
                <a:xfrm>
                  <a:off x="7899227" y="2750467"/>
                  <a:ext cx="32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5" name="Freihand 114">
                  <a:extLst>
                    <a:ext uri="{FF2B5EF4-FFF2-40B4-BE49-F238E27FC236}">
                      <a16:creationId xmlns:a16="http://schemas.microsoft.com/office/drawing/2014/main" id="{90CAEE1F-87CF-49E8-B05F-0BA2692E60DB}"/>
                    </a:ext>
                  </a:extLst>
                </p14:cNvPr>
                <p14:cNvContentPartPr/>
                <p14:nvPr/>
              </p14:nvContentPartPr>
              <p14:xfrm>
                <a:off x="7823627" y="2718427"/>
                <a:ext cx="198360" cy="124560"/>
              </p14:xfrm>
            </p:contentPart>
          </mc:Choice>
          <mc:Fallback>
            <p:pic>
              <p:nvPicPr>
                <p:cNvPr id="115" name="Freihand 114">
                  <a:extLst>
                    <a:ext uri="{FF2B5EF4-FFF2-40B4-BE49-F238E27FC236}">
                      <a16:creationId xmlns:a16="http://schemas.microsoft.com/office/drawing/2014/main" id="{90CAEE1F-87CF-49E8-B05F-0BA2692E60DB}"/>
                    </a:ext>
                  </a:extLst>
                </p:cNvPr>
                <p:cNvPicPr/>
                <p:nvPr/>
              </p:nvPicPr>
              <p:blipFill>
                <a:blip r:embed="rId170"/>
                <a:stretch>
                  <a:fillRect/>
                </a:stretch>
              </p:blipFill>
              <p:spPr>
                <a:xfrm>
                  <a:off x="7819307" y="2714107"/>
                  <a:ext cx="207000" cy="13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1">
            <p14:nvContentPartPr>
              <p14:cNvPr id="117" name="Freihand 116">
                <a:extLst>
                  <a:ext uri="{FF2B5EF4-FFF2-40B4-BE49-F238E27FC236}">
                    <a16:creationId xmlns:a16="http://schemas.microsoft.com/office/drawing/2014/main" id="{07A01432-E9C9-45F9-B791-EC9B920E5B3D}"/>
                  </a:ext>
                </a:extLst>
              </p14:cNvPr>
              <p14:cNvContentPartPr/>
              <p14:nvPr/>
            </p14:nvContentPartPr>
            <p14:xfrm>
              <a:off x="8878427" y="2720587"/>
              <a:ext cx="149400" cy="92520"/>
            </p14:xfrm>
          </p:contentPart>
        </mc:Choice>
        <mc:Fallback>
          <p:pic>
            <p:nvPicPr>
              <p:cNvPr id="117" name="Freihand 116">
                <a:extLst>
                  <a:ext uri="{FF2B5EF4-FFF2-40B4-BE49-F238E27FC236}">
                    <a16:creationId xmlns:a16="http://schemas.microsoft.com/office/drawing/2014/main" id="{07A01432-E9C9-45F9-B791-EC9B920E5B3D}"/>
                  </a:ext>
                </a:extLst>
              </p:cNvPr>
              <p:cNvPicPr/>
              <p:nvPr/>
            </p:nvPicPr>
            <p:blipFill>
              <a:blip r:embed="rId172"/>
              <a:stretch>
                <a:fillRect/>
              </a:stretch>
            </p:blipFill>
            <p:spPr>
              <a:xfrm>
                <a:off x="8874107" y="2716267"/>
                <a:ext cx="158040" cy="101160"/>
              </a:xfrm>
              <a:prstGeom prst="rect">
                <a:avLst/>
              </a:prstGeom>
            </p:spPr>
          </p:pic>
        </mc:Fallback>
      </mc:AlternateContent>
      <p:grpSp>
        <p:nvGrpSpPr>
          <p:cNvPr id="125" name="Gruppieren 124">
            <a:extLst>
              <a:ext uri="{FF2B5EF4-FFF2-40B4-BE49-F238E27FC236}">
                <a16:creationId xmlns:a16="http://schemas.microsoft.com/office/drawing/2014/main" id="{B942B004-DFED-4261-9A92-63966E87D5A5}"/>
              </a:ext>
            </a:extLst>
          </p:cNvPr>
          <p:cNvGrpSpPr/>
          <p:nvPr/>
        </p:nvGrpSpPr>
        <p:grpSpPr>
          <a:xfrm>
            <a:off x="11547827" y="2550667"/>
            <a:ext cx="576000" cy="204480"/>
            <a:chOff x="11547827" y="2550667"/>
            <a:chExt cx="576000" cy="204480"/>
          </a:xfrm>
        </p:grpSpPr>
        <mc:AlternateContent xmlns:mc="http://schemas.openxmlformats.org/markup-compatibility/2006">
          <mc:Choice xmlns:p14="http://schemas.microsoft.com/office/powerpoint/2010/main" Requires="p14">
            <p:contentPart p14:bwMode="auto" r:id="rId173">
              <p14:nvContentPartPr>
                <p14:cNvPr id="118" name="Freihand 117">
                  <a:extLst>
                    <a:ext uri="{FF2B5EF4-FFF2-40B4-BE49-F238E27FC236}">
                      <a16:creationId xmlns:a16="http://schemas.microsoft.com/office/drawing/2014/main" id="{E02AA2E9-FE26-470C-91BA-8AC9952D5116}"/>
                    </a:ext>
                  </a:extLst>
                </p14:cNvPr>
                <p14:cNvContentPartPr/>
                <p14:nvPr/>
              </p14:nvContentPartPr>
              <p14:xfrm>
                <a:off x="11547827" y="2585947"/>
                <a:ext cx="133920" cy="121320"/>
              </p14:xfrm>
            </p:contentPart>
          </mc:Choice>
          <mc:Fallback>
            <p:pic>
              <p:nvPicPr>
                <p:cNvPr id="118" name="Freihand 117">
                  <a:extLst>
                    <a:ext uri="{FF2B5EF4-FFF2-40B4-BE49-F238E27FC236}">
                      <a16:creationId xmlns:a16="http://schemas.microsoft.com/office/drawing/2014/main" id="{E02AA2E9-FE26-470C-91BA-8AC9952D5116}"/>
                    </a:ext>
                  </a:extLst>
                </p:cNvPr>
                <p:cNvPicPr/>
                <p:nvPr/>
              </p:nvPicPr>
              <p:blipFill>
                <a:blip r:embed="rId174"/>
                <a:stretch>
                  <a:fillRect/>
                </a:stretch>
              </p:blipFill>
              <p:spPr>
                <a:xfrm>
                  <a:off x="11543507" y="2581627"/>
                  <a:ext cx="142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9" name="Freihand 118">
                  <a:extLst>
                    <a:ext uri="{FF2B5EF4-FFF2-40B4-BE49-F238E27FC236}">
                      <a16:creationId xmlns:a16="http://schemas.microsoft.com/office/drawing/2014/main" id="{5DB72498-2189-4B12-A307-881123A41DEF}"/>
                    </a:ext>
                  </a:extLst>
                </p14:cNvPr>
                <p14:cNvContentPartPr/>
                <p14:nvPr/>
              </p14:nvContentPartPr>
              <p14:xfrm>
                <a:off x="11695067" y="2562907"/>
                <a:ext cx="60840" cy="144720"/>
              </p14:xfrm>
            </p:contentPart>
          </mc:Choice>
          <mc:Fallback>
            <p:pic>
              <p:nvPicPr>
                <p:cNvPr id="119" name="Freihand 118">
                  <a:extLst>
                    <a:ext uri="{FF2B5EF4-FFF2-40B4-BE49-F238E27FC236}">
                      <a16:creationId xmlns:a16="http://schemas.microsoft.com/office/drawing/2014/main" id="{5DB72498-2189-4B12-A307-881123A41DEF}"/>
                    </a:ext>
                  </a:extLst>
                </p:cNvPr>
                <p:cNvPicPr/>
                <p:nvPr/>
              </p:nvPicPr>
              <p:blipFill>
                <a:blip r:embed="rId176"/>
                <a:stretch>
                  <a:fillRect/>
                </a:stretch>
              </p:blipFill>
              <p:spPr>
                <a:xfrm>
                  <a:off x="11690747" y="2558587"/>
                  <a:ext cx="69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0" name="Freihand 119">
                  <a:extLst>
                    <a:ext uri="{FF2B5EF4-FFF2-40B4-BE49-F238E27FC236}">
                      <a16:creationId xmlns:a16="http://schemas.microsoft.com/office/drawing/2014/main" id="{617AEFB0-7CB2-479F-97BE-8C9308B43979}"/>
                    </a:ext>
                  </a:extLst>
                </p14:cNvPr>
                <p14:cNvContentPartPr/>
                <p14:nvPr/>
              </p14:nvContentPartPr>
              <p14:xfrm>
                <a:off x="11675627" y="2550667"/>
                <a:ext cx="72720" cy="161640"/>
              </p14:xfrm>
            </p:contentPart>
          </mc:Choice>
          <mc:Fallback>
            <p:pic>
              <p:nvPicPr>
                <p:cNvPr id="120" name="Freihand 119">
                  <a:extLst>
                    <a:ext uri="{FF2B5EF4-FFF2-40B4-BE49-F238E27FC236}">
                      <a16:creationId xmlns:a16="http://schemas.microsoft.com/office/drawing/2014/main" id="{617AEFB0-7CB2-479F-97BE-8C9308B43979}"/>
                    </a:ext>
                  </a:extLst>
                </p:cNvPr>
                <p:cNvPicPr/>
                <p:nvPr/>
              </p:nvPicPr>
              <p:blipFill>
                <a:blip r:embed="rId178"/>
                <a:stretch>
                  <a:fillRect/>
                </a:stretch>
              </p:blipFill>
              <p:spPr>
                <a:xfrm>
                  <a:off x="11671307" y="2546347"/>
                  <a:ext cx="813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1" name="Freihand 120">
                  <a:extLst>
                    <a:ext uri="{FF2B5EF4-FFF2-40B4-BE49-F238E27FC236}">
                      <a16:creationId xmlns:a16="http://schemas.microsoft.com/office/drawing/2014/main" id="{C40C5F02-3BB9-4282-AAA2-C882416B9293}"/>
                    </a:ext>
                  </a:extLst>
                </p14:cNvPr>
                <p14:cNvContentPartPr/>
                <p14:nvPr/>
              </p14:nvContentPartPr>
              <p14:xfrm>
                <a:off x="11742587" y="2635267"/>
                <a:ext cx="75600" cy="81720"/>
              </p14:xfrm>
            </p:contentPart>
          </mc:Choice>
          <mc:Fallback>
            <p:pic>
              <p:nvPicPr>
                <p:cNvPr id="121" name="Freihand 120">
                  <a:extLst>
                    <a:ext uri="{FF2B5EF4-FFF2-40B4-BE49-F238E27FC236}">
                      <a16:creationId xmlns:a16="http://schemas.microsoft.com/office/drawing/2014/main" id="{C40C5F02-3BB9-4282-AAA2-C882416B9293}"/>
                    </a:ext>
                  </a:extLst>
                </p:cNvPr>
                <p:cNvPicPr/>
                <p:nvPr/>
              </p:nvPicPr>
              <p:blipFill>
                <a:blip r:embed="rId180"/>
                <a:stretch>
                  <a:fillRect/>
                </a:stretch>
              </p:blipFill>
              <p:spPr>
                <a:xfrm>
                  <a:off x="11738267" y="2630947"/>
                  <a:ext cx="842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2" name="Freihand 121">
                  <a:extLst>
                    <a:ext uri="{FF2B5EF4-FFF2-40B4-BE49-F238E27FC236}">
                      <a16:creationId xmlns:a16="http://schemas.microsoft.com/office/drawing/2014/main" id="{3615F221-1A20-4260-A8A3-F4DFC28E91A2}"/>
                    </a:ext>
                  </a:extLst>
                </p14:cNvPr>
                <p14:cNvContentPartPr/>
                <p14:nvPr/>
              </p14:nvContentPartPr>
              <p14:xfrm>
                <a:off x="11839067" y="2558227"/>
                <a:ext cx="132480" cy="169920"/>
              </p14:xfrm>
            </p:contentPart>
          </mc:Choice>
          <mc:Fallback>
            <p:pic>
              <p:nvPicPr>
                <p:cNvPr id="122" name="Freihand 121">
                  <a:extLst>
                    <a:ext uri="{FF2B5EF4-FFF2-40B4-BE49-F238E27FC236}">
                      <a16:creationId xmlns:a16="http://schemas.microsoft.com/office/drawing/2014/main" id="{3615F221-1A20-4260-A8A3-F4DFC28E91A2}"/>
                    </a:ext>
                  </a:extLst>
                </p:cNvPr>
                <p:cNvPicPr/>
                <p:nvPr/>
              </p:nvPicPr>
              <p:blipFill>
                <a:blip r:embed="rId182"/>
                <a:stretch>
                  <a:fillRect/>
                </a:stretch>
              </p:blipFill>
              <p:spPr>
                <a:xfrm>
                  <a:off x="11834747" y="2553907"/>
                  <a:ext cx="141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3" name="Freihand 122">
                  <a:extLst>
                    <a:ext uri="{FF2B5EF4-FFF2-40B4-BE49-F238E27FC236}">
                      <a16:creationId xmlns:a16="http://schemas.microsoft.com/office/drawing/2014/main" id="{744D21A6-560F-4C46-9CA0-FBE749E230D4}"/>
                    </a:ext>
                  </a:extLst>
                </p14:cNvPr>
                <p14:cNvContentPartPr/>
                <p14:nvPr/>
              </p14:nvContentPartPr>
              <p14:xfrm>
                <a:off x="11974427" y="2650027"/>
                <a:ext cx="79200" cy="77760"/>
              </p14:xfrm>
            </p:contentPart>
          </mc:Choice>
          <mc:Fallback>
            <p:pic>
              <p:nvPicPr>
                <p:cNvPr id="123" name="Freihand 122">
                  <a:extLst>
                    <a:ext uri="{FF2B5EF4-FFF2-40B4-BE49-F238E27FC236}">
                      <a16:creationId xmlns:a16="http://schemas.microsoft.com/office/drawing/2014/main" id="{744D21A6-560F-4C46-9CA0-FBE749E230D4}"/>
                    </a:ext>
                  </a:extLst>
                </p:cNvPr>
                <p:cNvPicPr/>
                <p:nvPr/>
              </p:nvPicPr>
              <p:blipFill>
                <a:blip r:embed="rId184"/>
                <a:stretch>
                  <a:fillRect/>
                </a:stretch>
              </p:blipFill>
              <p:spPr>
                <a:xfrm>
                  <a:off x="11970107" y="2645707"/>
                  <a:ext cx="87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4" name="Freihand 123">
                  <a:extLst>
                    <a:ext uri="{FF2B5EF4-FFF2-40B4-BE49-F238E27FC236}">
                      <a16:creationId xmlns:a16="http://schemas.microsoft.com/office/drawing/2014/main" id="{ED50B7E8-385D-4883-956A-496CBC5ED6B8}"/>
                    </a:ext>
                  </a:extLst>
                </p14:cNvPr>
                <p14:cNvContentPartPr/>
                <p14:nvPr/>
              </p14:nvContentPartPr>
              <p14:xfrm>
                <a:off x="12027707" y="2662267"/>
                <a:ext cx="96120" cy="92880"/>
              </p14:xfrm>
            </p:contentPart>
          </mc:Choice>
          <mc:Fallback>
            <p:pic>
              <p:nvPicPr>
                <p:cNvPr id="124" name="Freihand 123">
                  <a:extLst>
                    <a:ext uri="{FF2B5EF4-FFF2-40B4-BE49-F238E27FC236}">
                      <a16:creationId xmlns:a16="http://schemas.microsoft.com/office/drawing/2014/main" id="{ED50B7E8-385D-4883-956A-496CBC5ED6B8}"/>
                    </a:ext>
                  </a:extLst>
                </p:cNvPr>
                <p:cNvPicPr/>
                <p:nvPr/>
              </p:nvPicPr>
              <p:blipFill>
                <a:blip r:embed="rId186"/>
                <a:stretch>
                  <a:fillRect/>
                </a:stretch>
              </p:blipFill>
              <p:spPr>
                <a:xfrm>
                  <a:off x="12023387" y="2657947"/>
                  <a:ext cx="104760" cy="101520"/>
                </a:xfrm>
                <a:prstGeom prst="rect">
                  <a:avLst/>
                </a:prstGeom>
              </p:spPr>
            </p:pic>
          </mc:Fallback>
        </mc:AlternateContent>
      </p:grpSp>
    </p:spTree>
    <p:extLst>
      <p:ext uri="{BB962C8B-B14F-4D97-AF65-F5344CB8AC3E}">
        <p14:creationId xmlns:p14="http://schemas.microsoft.com/office/powerpoint/2010/main" val="7766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36414" y="2562352"/>
            <a:ext cx="4153701"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sym typeface="Wingdings" panose="05000000000000000000" pitchFamily="2" charset="2"/>
              </a:rPr>
              <a:t>Opportunity costs of wine in units of clothes</a:t>
            </a:r>
            <a:endParaRPr lang="en-US" sz="1600"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20654" y="4868846"/>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12257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16094" y="2152556"/>
            <a:ext cx="7464960" cy="409797"/>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Comparative advantage? </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4" name="Rechteck 13">
            <a:extLst>
              <a:ext uri="{FF2B5EF4-FFF2-40B4-BE49-F238E27FC236}">
                <a16:creationId xmlns:a16="http://schemas.microsoft.com/office/drawing/2014/main" id="{F585BF1E-40D2-41C2-9D8F-C50F42D99D2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A476D551-5C2F-B16F-E459-581089786F27}"/>
                  </a:ext>
                </a:extLst>
              </p:cNvPr>
              <p:cNvGraphicFramePr>
                <a:graphicFrameLocks noGrp="1"/>
              </p:cNvGraphicFramePr>
              <p:nvPr/>
            </p:nvGraphicFramePr>
            <p:xfrm>
              <a:off x="499909" y="842572"/>
              <a:ext cx="6897330" cy="114300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6429">
                    <a:tc>
                      <a:txBody>
                        <a:bodyPr/>
                        <a:lstStyle/>
                        <a:p>
                          <a:endParaRPr lang="de-DE" sz="1900" dirty="0"/>
                        </a:p>
                      </a:txBody>
                      <a:tcPr/>
                    </a:tc>
                    <a:tc>
                      <a:txBody>
                        <a:bodyPr/>
                        <a:lstStyle/>
                        <a:p>
                          <a:pPr algn="ctr"/>
                          <a:r>
                            <a:rPr lang="de-DE" sz="1900" dirty="0" err="1"/>
                            <a:t>Wine</a:t>
                          </a:r>
                          <a:r>
                            <a:rPr lang="de-DE" sz="1900" dirty="0"/>
                            <a:t> [L]</a:t>
                          </a:r>
                        </a:p>
                      </a:txBody>
                      <a:tcPr/>
                    </a:tc>
                    <a:tc>
                      <a:txBody>
                        <a:bodyPr/>
                        <a:lstStyle/>
                        <a:p>
                          <a:pPr algn="ctr"/>
                          <a:r>
                            <a:rPr lang="de-DE" sz="1900" dirty="0"/>
                            <a:t>Clothes [</a:t>
                          </a:r>
                          <a:r>
                            <a:rPr lang="de-DE" sz="1900" dirty="0" err="1"/>
                            <a:t>Number</a:t>
                          </a:r>
                          <a:r>
                            <a:rPr lang="de-DE" sz="1900" dirty="0"/>
                            <a:t>]</a:t>
                          </a:r>
                        </a:p>
                      </a:txBody>
                      <a:tcPr/>
                    </a:tc>
                    <a:extLst>
                      <a:ext uri="{0D108BD9-81ED-4DB2-BD59-A6C34878D82A}">
                        <a16:rowId xmlns:a16="http://schemas.microsoft.com/office/drawing/2014/main" val="2746142610"/>
                      </a:ext>
                    </a:extLst>
                  </a:tr>
                  <a:tr h="376429">
                    <a:tc>
                      <a:txBody>
                        <a:bodyPr/>
                        <a:lstStyle/>
                        <a:p>
                          <a:r>
                            <a:rPr lang="de-DE" sz="1900" dirty="0"/>
                            <a:t>Portugal</a:t>
                          </a:r>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𝑃𝑊</m:t>
                                  </m:r>
                                </m:sub>
                              </m:sSub>
                            </m:oMath>
                          </a14:m>
                          <a:r>
                            <a:rPr lang="en-US" sz="1900" dirty="0"/>
                            <a:t>=5</a:t>
                          </a:r>
                          <a:endParaRPr lang="de-DE" sz="1900" dirty="0"/>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𝑃𝐶</m:t>
                                  </m:r>
                                </m:sub>
                              </m:sSub>
                            </m:oMath>
                          </a14:m>
                          <a:r>
                            <a:rPr lang="en-US" sz="1900" dirty="0"/>
                            <a:t>=1</a:t>
                          </a:r>
                          <a:endParaRPr lang="de-DE" sz="1900" dirty="0"/>
                        </a:p>
                      </a:txBody>
                      <a:tcPr/>
                    </a:tc>
                    <a:extLst>
                      <a:ext uri="{0D108BD9-81ED-4DB2-BD59-A6C34878D82A}">
                        <a16:rowId xmlns:a16="http://schemas.microsoft.com/office/drawing/2014/main" val="897897460"/>
                      </a:ext>
                    </a:extLst>
                  </a:tr>
                  <a:tr h="376429">
                    <a:tc>
                      <a:txBody>
                        <a:bodyPr/>
                        <a:lstStyle/>
                        <a:p>
                          <a:r>
                            <a:rPr lang="de-DE" sz="1900" dirty="0"/>
                            <a:t>UK</a:t>
                          </a:r>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𝑈𝑊</m:t>
                                  </m:r>
                                </m:sub>
                              </m:sSub>
                            </m:oMath>
                          </a14:m>
                          <a:r>
                            <a:rPr lang="en-US" sz="1900" dirty="0"/>
                            <a:t>=3</a:t>
                          </a:r>
                          <a:endParaRPr lang="de-DE" sz="1900" dirty="0"/>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𝑈𝐶</m:t>
                                  </m:r>
                                </m:sub>
                              </m:sSub>
                            </m:oMath>
                          </a14:m>
                          <a:r>
                            <a:rPr lang="en-US" sz="1900" dirty="0"/>
                            <a:t>=2</a:t>
                          </a:r>
                          <a:endParaRPr lang="de-DE" sz="1900"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A476D551-5C2F-B16F-E459-581089786F27}"/>
                  </a:ext>
                </a:extLst>
              </p:cNvPr>
              <p:cNvGraphicFramePr>
                <a:graphicFrameLocks noGrp="1"/>
              </p:cNvGraphicFramePr>
              <p:nvPr>
                <p:extLst>
                  <p:ext uri="{D42A27DB-BD31-4B8C-83A1-F6EECF244321}">
                    <p14:modId xmlns:p14="http://schemas.microsoft.com/office/powerpoint/2010/main" val="1346893073"/>
                  </p:ext>
                </p:extLst>
              </p:nvPr>
            </p:nvGraphicFramePr>
            <p:xfrm>
              <a:off x="499909" y="842572"/>
              <a:ext cx="6897330" cy="114300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81000">
                    <a:tc>
                      <a:txBody>
                        <a:bodyPr/>
                        <a:lstStyle/>
                        <a:p>
                          <a:endParaRPr lang="de-DE" sz="1900" dirty="0"/>
                        </a:p>
                      </a:txBody>
                      <a:tcPr/>
                    </a:tc>
                    <a:tc>
                      <a:txBody>
                        <a:bodyPr/>
                        <a:lstStyle/>
                        <a:p>
                          <a:pPr algn="ctr"/>
                          <a:r>
                            <a:rPr lang="de-DE" sz="1900" dirty="0" err="1"/>
                            <a:t>Wine</a:t>
                          </a:r>
                          <a:r>
                            <a:rPr lang="de-DE" sz="1900" dirty="0"/>
                            <a:t> [L]</a:t>
                          </a:r>
                        </a:p>
                      </a:txBody>
                      <a:tcPr/>
                    </a:tc>
                    <a:tc>
                      <a:txBody>
                        <a:bodyPr/>
                        <a:lstStyle/>
                        <a:p>
                          <a:pPr algn="ctr"/>
                          <a:r>
                            <a:rPr lang="de-DE" sz="1900" dirty="0"/>
                            <a:t>Clothes [</a:t>
                          </a:r>
                          <a:r>
                            <a:rPr lang="de-DE" sz="1900" dirty="0" err="1"/>
                            <a:t>Number</a:t>
                          </a:r>
                          <a:r>
                            <a:rPr lang="de-DE" sz="1900" dirty="0"/>
                            <a:t>]</a:t>
                          </a:r>
                        </a:p>
                      </a:txBody>
                      <a:tcPr/>
                    </a:tc>
                    <a:extLst>
                      <a:ext uri="{0D108BD9-81ED-4DB2-BD59-A6C34878D82A}">
                        <a16:rowId xmlns:a16="http://schemas.microsoft.com/office/drawing/2014/main" val="2746142610"/>
                      </a:ext>
                    </a:extLst>
                  </a:tr>
                  <a:tr h="381000">
                    <a:tc>
                      <a:txBody>
                        <a:bodyPr/>
                        <a:lstStyle/>
                        <a:p>
                          <a:r>
                            <a:rPr lang="de-DE" sz="1900" dirty="0"/>
                            <a:t>Portugal</a:t>
                          </a:r>
                        </a:p>
                      </a:txBody>
                      <a:tcPr/>
                    </a:tc>
                    <a:tc>
                      <a:txBody>
                        <a:bodyPr/>
                        <a:lstStyle/>
                        <a:p>
                          <a:endParaRPr lang="de-DE"/>
                        </a:p>
                      </a:txBody>
                      <a:tcPr>
                        <a:blipFill>
                          <a:blip r:embed="rId3"/>
                          <a:stretch>
                            <a:fillRect l="-100265" t="-109677" r="-100265" b="-129032"/>
                          </a:stretch>
                        </a:blipFill>
                      </a:tcPr>
                    </a:tc>
                    <a:tc>
                      <a:txBody>
                        <a:bodyPr/>
                        <a:lstStyle/>
                        <a:p>
                          <a:endParaRPr lang="de-DE"/>
                        </a:p>
                      </a:txBody>
                      <a:tcPr>
                        <a:blipFill>
                          <a:blip r:embed="rId3"/>
                          <a:stretch>
                            <a:fillRect l="-200796" t="-109677" r="-531" b="-129032"/>
                          </a:stretch>
                        </a:blipFill>
                      </a:tcPr>
                    </a:tc>
                    <a:extLst>
                      <a:ext uri="{0D108BD9-81ED-4DB2-BD59-A6C34878D82A}">
                        <a16:rowId xmlns:a16="http://schemas.microsoft.com/office/drawing/2014/main" val="897897460"/>
                      </a:ext>
                    </a:extLst>
                  </a:tr>
                  <a:tr h="381000">
                    <a:tc>
                      <a:txBody>
                        <a:bodyPr/>
                        <a:lstStyle/>
                        <a:p>
                          <a:r>
                            <a:rPr lang="de-DE" sz="1900" dirty="0"/>
                            <a:t>UK</a:t>
                          </a:r>
                        </a:p>
                      </a:txBody>
                      <a:tcPr/>
                    </a:tc>
                    <a:tc>
                      <a:txBody>
                        <a:bodyPr/>
                        <a:lstStyle/>
                        <a:p>
                          <a:endParaRPr lang="de-DE"/>
                        </a:p>
                      </a:txBody>
                      <a:tcPr>
                        <a:blipFill>
                          <a:blip r:embed="rId3"/>
                          <a:stretch>
                            <a:fillRect l="-100265" t="-206349" r="-100265" b="-26984"/>
                          </a:stretch>
                        </a:blipFill>
                      </a:tcPr>
                    </a:tc>
                    <a:tc>
                      <a:txBody>
                        <a:bodyPr/>
                        <a:lstStyle/>
                        <a:p>
                          <a:endParaRPr lang="de-DE"/>
                        </a:p>
                      </a:txBody>
                      <a:tcPr>
                        <a:blipFill>
                          <a:blip r:embed="rId3"/>
                          <a:stretch>
                            <a:fillRect l="-200796" t="-206349" r="-531" b="-26984"/>
                          </a:stretch>
                        </a:blipFill>
                      </a:tcPr>
                    </a:tc>
                    <a:extLst>
                      <a:ext uri="{0D108BD9-81ED-4DB2-BD59-A6C34878D82A}">
                        <a16:rowId xmlns:a16="http://schemas.microsoft.com/office/drawing/2014/main" val="3078704704"/>
                      </a:ext>
                    </a:extLst>
                  </a:tr>
                </a:tbl>
              </a:graphicData>
            </a:graphic>
          </p:graphicFrame>
        </mc:Fallback>
      </mc:AlternateContent>
      <p:sp>
        <p:nvSpPr>
          <p:cNvPr id="3" name="TextBox 6">
            <a:extLst>
              <a:ext uri="{FF2B5EF4-FFF2-40B4-BE49-F238E27FC236}">
                <a16:creationId xmlns:a16="http://schemas.microsoft.com/office/drawing/2014/main" id="{B3A87DAA-DDC1-F6FF-43C7-2988B300CE48}"/>
              </a:ext>
            </a:extLst>
          </p:cNvPr>
          <p:cNvSpPr txBox="1"/>
          <p:nvPr/>
        </p:nvSpPr>
        <p:spPr>
          <a:xfrm>
            <a:off x="287123" y="5121147"/>
            <a:ext cx="403988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sym typeface="Wingdings" panose="05000000000000000000" pitchFamily="2" charset="2"/>
              </a:rPr>
              <a:t>Opportunity costs of clothes in units of wine</a:t>
            </a:r>
            <a:endParaRPr lang="en-US" sz="1600" b="1" dirty="0">
              <a:latin typeface="Times New Roman" panose="02020603050405020304" pitchFamily="18" charset="0"/>
              <a:cs typeface="Times New Roman" panose="02020603050405020304" pitchFamily="18" charset="0"/>
            </a:endParaRPr>
          </a:p>
        </p:txBody>
      </p:sp>
      <p:grpSp>
        <p:nvGrpSpPr>
          <p:cNvPr id="8" name="Gruppieren 7">
            <a:extLst>
              <a:ext uri="{FF2B5EF4-FFF2-40B4-BE49-F238E27FC236}">
                <a16:creationId xmlns:a16="http://schemas.microsoft.com/office/drawing/2014/main" id="{163EB7CF-E4CE-46F0-A900-293FD1D56E3F}"/>
              </a:ext>
            </a:extLst>
          </p:cNvPr>
          <p:cNvGrpSpPr/>
          <p:nvPr/>
        </p:nvGrpSpPr>
        <p:grpSpPr>
          <a:xfrm>
            <a:off x="298907" y="2975827"/>
            <a:ext cx="170280" cy="172440"/>
            <a:chOff x="298907" y="2975827"/>
            <a:chExt cx="170280" cy="172440"/>
          </a:xfrm>
        </p:grpSpPr>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CAE98529-CA93-4E8F-BCF7-2632FF9DC69F}"/>
                    </a:ext>
                  </a:extLst>
                </p14:cNvPr>
                <p14:cNvContentPartPr/>
                <p14:nvPr/>
              </p14:nvContentPartPr>
              <p14:xfrm>
                <a:off x="387827" y="3027667"/>
                <a:ext cx="12240" cy="120600"/>
              </p14:xfrm>
            </p:contentPart>
          </mc:Choice>
          <mc:Fallback>
            <p:pic>
              <p:nvPicPr>
                <p:cNvPr id="4" name="Freihand 3">
                  <a:extLst>
                    <a:ext uri="{FF2B5EF4-FFF2-40B4-BE49-F238E27FC236}">
                      <a16:creationId xmlns:a16="http://schemas.microsoft.com/office/drawing/2014/main" id="{CAE98529-CA93-4E8F-BCF7-2632FF9DC69F}"/>
                    </a:ext>
                  </a:extLst>
                </p:cNvPr>
                <p:cNvPicPr/>
                <p:nvPr/>
              </p:nvPicPr>
              <p:blipFill>
                <a:blip r:embed="rId5"/>
                <a:stretch>
                  <a:fillRect/>
                </a:stretch>
              </p:blipFill>
              <p:spPr>
                <a:xfrm>
                  <a:off x="383507" y="3023347"/>
                  <a:ext cx="208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25AAA1DE-CCBB-4047-8779-727506E41B17}"/>
                    </a:ext>
                  </a:extLst>
                </p14:cNvPr>
                <p14:cNvContentPartPr/>
                <p14:nvPr/>
              </p14:nvContentPartPr>
              <p14:xfrm>
                <a:off x="298907" y="2975827"/>
                <a:ext cx="170280" cy="74880"/>
              </p14:xfrm>
            </p:contentPart>
          </mc:Choice>
          <mc:Fallback>
            <p:pic>
              <p:nvPicPr>
                <p:cNvPr id="5" name="Freihand 4">
                  <a:extLst>
                    <a:ext uri="{FF2B5EF4-FFF2-40B4-BE49-F238E27FC236}">
                      <a16:creationId xmlns:a16="http://schemas.microsoft.com/office/drawing/2014/main" id="{25AAA1DE-CCBB-4047-8779-727506E41B17}"/>
                    </a:ext>
                  </a:extLst>
                </p:cNvPr>
                <p:cNvPicPr/>
                <p:nvPr/>
              </p:nvPicPr>
              <p:blipFill>
                <a:blip r:embed="rId7"/>
                <a:stretch>
                  <a:fillRect/>
                </a:stretch>
              </p:blipFill>
              <p:spPr>
                <a:xfrm>
                  <a:off x="294587" y="2971507"/>
                  <a:ext cx="17892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22" name="Freihand 21">
                <a:extLst>
                  <a:ext uri="{FF2B5EF4-FFF2-40B4-BE49-F238E27FC236}">
                    <a16:creationId xmlns:a16="http://schemas.microsoft.com/office/drawing/2014/main" id="{BD794EF5-E6CB-4FC3-A33C-C12AD0A9EA6E}"/>
                  </a:ext>
                </a:extLst>
              </p14:cNvPr>
              <p14:cNvContentPartPr/>
              <p14:nvPr/>
            </p14:nvContentPartPr>
            <p14:xfrm>
              <a:off x="4103027" y="1458787"/>
              <a:ext cx="267840" cy="174960"/>
            </p14:xfrm>
          </p:contentPart>
        </mc:Choice>
        <mc:Fallback>
          <p:pic>
            <p:nvPicPr>
              <p:cNvPr id="22" name="Freihand 21">
                <a:extLst>
                  <a:ext uri="{FF2B5EF4-FFF2-40B4-BE49-F238E27FC236}">
                    <a16:creationId xmlns:a16="http://schemas.microsoft.com/office/drawing/2014/main" id="{BD794EF5-E6CB-4FC3-A33C-C12AD0A9EA6E}"/>
                  </a:ext>
                </a:extLst>
              </p:cNvPr>
              <p:cNvPicPr/>
              <p:nvPr/>
            </p:nvPicPr>
            <p:blipFill>
              <a:blip r:embed="rId9"/>
              <a:stretch>
                <a:fillRect/>
              </a:stretch>
            </p:blipFill>
            <p:spPr>
              <a:xfrm>
                <a:off x="4098707" y="1454467"/>
                <a:ext cx="276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Freihand 22">
                <a:extLst>
                  <a:ext uri="{FF2B5EF4-FFF2-40B4-BE49-F238E27FC236}">
                    <a16:creationId xmlns:a16="http://schemas.microsoft.com/office/drawing/2014/main" id="{A78EFB69-DFD2-4422-96B9-ECE5237BF52D}"/>
                  </a:ext>
                </a:extLst>
              </p14:cNvPr>
              <p14:cNvContentPartPr/>
              <p14:nvPr/>
            </p14:nvContentPartPr>
            <p14:xfrm>
              <a:off x="6469667" y="1436107"/>
              <a:ext cx="178560" cy="131040"/>
            </p14:xfrm>
          </p:contentPart>
        </mc:Choice>
        <mc:Fallback>
          <p:pic>
            <p:nvPicPr>
              <p:cNvPr id="23" name="Freihand 22">
                <a:extLst>
                  <a:ext uri="{FF2B5EF4-FFF2-40B4-BE49-F238E27FC236}">
                    <a16:creationId xmlns:a16="http://schemas.microsoft.com/office/drawing/2014/main" id="{A78EFB69-DFD2-4422-96B9-ECE5237BF52D}"/>
                  </a:ext>
                </a:extLst>
              </p:cNvPr>
              <p:cNvPicPr/>
              <p:nvPr/>
            </p:nvPicPr>
            <p:blipFill>
              <a:blip r:embed="rId11"/>
              <a:stretch>
                <a:fillRect/>
              </a:stretch>
            </p:blipFill>
            <p:spPr>
              <a:xfrm>
                <a:off x="6465347" y="1431787"/>
                <a:ext cx="187200" cy="139680"/>
              </a:xfrm>
              <a:prstGeom prst="rect">
                <a:avLst/>
              </a:prstGeom>
            </p:spPr>
          </p:pic>
        </mc:Fallback>
      </mc:AlternateContent>
      <p:grpSp>
        <p:nvGrpSpPr>
          <p:cNvPr id="50" name="Gruppieren 49">
            <a:extLst>
              <a:ext uri="{FF2B5EF4-FFF2-40B4-BE49-F238E27FC236}">
                <a16:creationId xmlns:a16="http://schemas.microsoft.com/office/drawing/2014/main" id="{251540F4-7188-4615-9723-91882E945085}"/>
              </a:ext>
            </a:extLst>
          </p:cNvPr>
          <p:cNvGrpSpPr/>
          <p:nvPr/>
        </p:nvGrpSpPr>
        <p:grpSpPr>
          <a:xfrm>
            <a:off x="598427" y="2906707"/>
            <a:ext cx="923760" cy="289080"/>
            <a:chOff x="598427" y="2906707"/>
            <a:chExt cx="923760" cy="289080"/>
          </a:xfrm>
        </p:grpSpPr>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62A8B35A-E775-4F40-8992-76DDD7ECBB1A}"/>
                    </a:ext>
                  </a:extLst>
                </p14:cNvPr>
                <p14:cNvContentPartPr/>
                <p14:nvPr/>
              </p14:nvContentPartPr>
              <p14:xfrm>
                <a:off x="598427" y="3036667"/>
                <a:ext cx="9720" cy="5760"/>
              </p14:xfrm>
            </p:contentPart>
          </mc:Choice>
          <mc:Fallback>
            <p:pic>
              <p:nvPicPr>
                <p:cNvPr id="9" name="Freihand 8">
                  <a:extLst>
                    <a:ext uri="{FF2B5EF4-FFF2-40B4-BE49-F238E27FC236}">
                      <a16:creationId xmlns:a16="http://schemas.microsoft.com/office/drawing/2014/main" id="{62A8B35A-E775-4F40-8992-76DDD7ECBB1A}"/>
                    </a:ext>
                  </a:extLst>
                </p:cNvPr>
                <p:cNvPicPr/>
                <p:nvPr/>
              </p:nvPicPr>
              <p:blipFill>
                <a:blip r:embed="rId13"/>
                <a:stretch>
                  <a:fillRect/>
                </a:stretch>
              </p:blipFill>
              <p:spPr>
                <a:xfrm>
                  <a:off x="594107" y="3032347"/>
                  <a:ext cx="183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61EA0AF5-F3DC-413D-A963-2DCE05250CE8}"/>
                    </a:ext>
                  </a:extLst>
                </p14:cNvPr>
                <p14:cNvContentPartPr/>
                <p14:nvPr/>
              </p14:nvContentPartPr>
              <p14:xfrm>
                <a:off x="611027" y="3082747"/>
                <a:ext cx="360" cy="10080"/>
              </p14:xfrm>
            </p:contentPart>
          </mc:Choice>
          <mc:Fallback>
            <p:pic>
              <p:nvPicPr>
                <p:cNvPr id="10" name="Freihand 9">
                  <a:extLst>
                    <a:ext uri="{FF2B5EF4-FFF2-40B4-BE49-F238E27FC236}">
                      <a16:creationId xmlns:a16="http://schemas.microsoft.com/office/drawing/2014/main" id="{61EA0AF5-F3DC-413D-A963-2DCE05250CE8}"/>
                    </a:ext>
                  </a:extLst>
                </p:cNvPr>
                <p:cNvPicPr/>
                <p:nvPr/>
              </p:nvPicPr>
              <p:blipFill>
                <a:blip r:embed="rId15"/>
                <a:stretch>
                  <a:fillRect/>
                </a:stretch>
              </p:blipFill>
              <p:spPr>
                <a:xfrm>
                  <a:off x="606707" y="3078427"/>
                  <a:ext cx="9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F82B4C71-E708-466A-A419-AB0D39E38D6C}"/>
                    </a:ext>
                  </a:extLst>
                </p14:cNvPr>
                <p14:cNvContentPartPr/>
                <p14:nvPr/>
              </p14:nvContentPartPr>
              <p14:xfrm>
                <a:off x="757907" y="2906707"/>
                <a:ext cx="164160" cy="289080"/>
              </p14:xfrm>
            </p:contentPart>
          </mc:Choice>
          <mc:Fallback>
            <p:pic>
              <p:nvPicPr>
                <p:cNvPr id="24" name="Freihand 23">
                  <a:extLst>
                    <a:ext uri="{FF2B5EF4-FFF2-40B4-BE49-F238E27FC236}">
                      <a16:creationId xmlns:a16="http://schemas.microsoft.com/office/drawing/2014/main" id="{F82B4C71-E708-466A-A419-AB0D39E38D6C}"/>
                    </a:ext>
                  </a:extLst>
                </p:cNvPr>
                <p:cNvPicPr/>
                <p:nvPr/>
              </p:nvPicPr>
              <p:blipFill>
                <a:blip r:embed="rId17"/>
                <a:stretch>
                  <a:fillRect/>
                </a:stretch>
              </p:blipFill>
              <p:spPr>
                <a:xfrm>
                  <a:off x="753587" y="2902387"/>
                  <a:ext cx="1728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Freihand 24">
                  <a:extLst>
                    <a:ext uri="{FF2B5EF4-FFF2-40B4-BE49-F238E27FC236}">
                      <a16:creationId xmlns:a16="http://schemas.microsoft.com/office/drawing/2014/main" id="{191B6F7F-0BA4-4671-AB4A-056D8AD03F7C}"/>
                    </a:ext>
                  </a:extLst>
                </p14:cNvPr>
                <p14:cNvContentPartPr/>
                <p14:nvPr/>
              </p14:nvContentPartPr>
              <p14:xfrm>
                <a:off x="897587" y="3012547"/>
                <a:ext cx="221040" cy="74160"/>
              </p14:xfrm>
            </p:contentPart>
          </mc:Choice>
          <mc:Fallback>
            <p:pic>
              <p:nvPicPr>
                <p:cNvPr id="25" name="Freihand 24">
                  <a:extLst>
                    <a:ext uri="{FF2B5EF4-FFF2-40B4-BE49-F238E27FC236}">
                      <a16:creationId xmlns:a16="http://schemas.microsoft.com/office/drawing/2014/main" id="{191B6F7F-0BA4-4671-AB4A-056D8AD03F7C}"/>
                    </a:ext>
                  </a:extLst>
                </p:cNvPr>
                <p:cNvPicPr/>
                <p:nvPr/>
              </p:nvPicPr>
              <p:blipFill>
                <a:blip r:embed="rId19"/>
                <a:stretch>
                  <a:fillRect/>
                </a:stretch>
              </p:blipFill>
              <p:spPr>
                <a:xfrm>
                  <a:off x="893267" y="3008227"/>
                  <a:ext cx="229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Freihand 26">
                  <a:extLst>
                    <a:ext uri="{FF2B5EF4-FFF2-40B4-BE49-F238E27FC236}">
                      <a16:creationId xmlns:a16="http://schemas.microsoft.com/office/drawing/2014/main" id="{15A95F4F-0D98-4FAC-9DCE-00D77D510B44}"/>
                    </a:ext>
                  </a:extLst>
                </p14:cNvPr>
                <p14:cNvContentPartPr/>
                <p14:nvPr/>
              </p14:nvContentPartPr>
              <p14:xfrm>
                <a:off x="1244267" y="2935867"/>
                <a:ext cx="156960" cy="132120"/>
              </p14:xfrm>
            </p:contentPart>
          </mc:Choice>
          <mc:Fallback>
            <p:pic>
              <p:nvPicPr>
                <p:cNvPr id="27" name="Freihand 26">
                  <a:extLst>
                    <a:ext uri="{FF2B5EF4-FFF2-40B4-BE49-F238E27FC236}">
                      <a16:creationId xmlns:a16="http://schemas.microsoft.com/office/drawing/2014/main" id="{15A95F4F-0D98-4FAC-9DCE-00D77D510B44}"/>
                    </a:ext>
                  </a:extLst>
                </p:cNvPr>
                <p:cNvPicPr/>
                <p:nvPr/>
              </p:nvPicPr>
              <p:blipFill>
                <a:blip r:embed="rId21"/>
                <a:stretch>
                  <a:fillRect/>
                </a:stretch>
              </p:blipFill>
              <p:spPr>
                <a:xfrm>
                  <a:off x="1239947" y="2931547"/>
                  <a:ext cx="165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8" name="Freihand 27">
                  <a:extLst>
                    <a:ext uri="{FF2B5EF4-FFF2-40B4-BE49-F238E27FC236}">
                      <a16:creationId xmlns:a16="http://schemas.microsoft.com/office/drawing/2014/main" id="{9534656E-9A39-496D-83F7-F164252B38BA}"/>
                    </a:ext>
                  </a:extLst>
                </p14:cNvPr>
                <p14:cNvContentPartPr/>
                <p14:nvPr/>
              </p14:nvContentPartPr>
              <p14:xfrm>
                <a:off x="1417427" y="2991307"/>
                <a:ext cx="104760" cy="70200"/>
              </p14:xfrm>
            </p:contentPart>
          </mc:Choice>
          <mc:Fallback>
            <p:pic>
              <p:nvPicPr>
                <p:cNvPr id="28" name="Freihand 27">
                  <a:extLst>
                    <a:ext uri="{FF2B5EF4-FFF2-40B4-BE49-F238E27FC236}">
                      <a16:creationId xmlns:a16="http://schemas.microsoft.com/office/drawing/2014/main" id="{9534656E-9A39-496D-83F7-F164252B38BA}"/>
                    </a:ext>
                  </a:extLst>
                </p:cNvPr>
                <p:cNvPicPr/>
                <p:nvPr/>
              </p:nvPicPr>
              <p:blipFill>
                <a:blip r:embed="rId23"/>
                <a:stretch>
                  <a:fillRect/>
                </a:stretch>
              </p:blipFill>
              <p:spPr>
                <a:xfrm>
                  <a:off x="1413107" y="2986987"/>
                  <a:ext cx="113400" cy="78840"/>
                </a:xfrm>
                <a:prstGeom prst="rect">
                  <a:avLst/>
                </a:prstGeom>
              </p:spPr>
            </p:pic>
          </mc:Fallback>
        </mc:AlternateContent>
      </p:grpSp>
      <p:grpSp>
        <p:nvGrpSpPr>
          <p:cNvPr id="49" name="Gruppieren 48">
            <a:extLst>
              <a:ext uri="{FF2B5EF4-FFF2-40B4-BE49-F238E27FC236}">
                <a16:creationId xmlns:a16="http://schemas.microsoft.com/office/drawing/2014/main" id="{F3B3BD75-BA72-44FE-8042-C2F7487422E0}"/>
              </a:ext>
            </a:extLst>
          </p:cNvPr>
          <p:cNvGrpSpPr/>
          <p:nvPr/>
        </p:nvGrpSpPr>
        <p:grpSpPr>
          <a:xfrm>
            <a:off x="1719107" y="2902387"/>
            <a:ext cx="1148760" cy="273600"/>
            <a:chOff x="1719107" y="2902387"/>
            <a:chExt cx="1148760" cy="273600"/>
          </a:xfrm>
        </p:grpSpPr>
        <mc:AlternateContent xmlns:mc="http://schemas.openxmlformats.org/markup-compatibility/2006">
          <mc:Choice xmlns:p14="http://schemas.microsoft.com/office/powerpoint/2010/main" Requires="p14">
            <p:contentPart p14:bwMode="auto" r:id="rId24">
              <p14:nvContentPartPr>
                <p14:cNvPr id="29" name="Freihand 28">
                  <a:extLst>
                    <a:ext uri="{FF2B5EF4-FFF2-40B4-BE49-F238E27FC236}">
                      <a16:creationId xmlns:a16="http://schemas.microsoft.com/office/drawing/2014/main" id="{EA519E76-7CF0-498A-BEA8-20BAF1795A3F}"/>
                    </a:ext>
                  </a:extLst>
                </p14:cNvPr>
                <p14:cNvContentPartPr/>
                <p14:nvPr/>
              </p14:nvContentPartPr>
              <p14:xfrm>
                <a:off x="1760867" y="2936227"/>
                <a:ext cx="28800" cy="113040"/>
              </p14:xfrm>
            </p:contentPart>
          </mc:Choice>
          <mc:Fallback>
            <p:pic>
              <p:nvPicPr>
                <p:cNvPr id="29" name="Freihand 28">
                  <a:extLst>
                    <a:ext uri="{FF2B5EF4-FFF2-40B4-BE49-F238E27FC236}">
                      <a16:creationId xmlns:a16="http://schemas.microsoft.com/office/drawing/2014/main" id="{EA519E76-7CF0-498A-BEA8-20BAF1795A3F}"/>
                    </a:ext>
                  </a:extLst>
                </p:cNvPr>
                <p:cNvPicPr/>
                <p:nvPr/>
              </p:nvPicPr>
              <p:blipFill>
                <a:blip r:embed="rId25"/>
                <a:stretch>
                  <a:fillRect/>
                </a:stretch>
              </p:blipFill>
              <p:spPr>
                <a:xfrm>
                  <a:off x="1756547" y="2931907"/>
                  <a:ext cx="37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Freihand 29">
                  <a:extLst>
                    <a:ext uri="{FF2B5EF4-FFF2-40B4-BE49-F238E27FC236}">
                      <a16:creationId xmlns:a16="http://schemas.microsoft.com/office/drawing/2014/main" id="{1E784A71-477C-46D2-A0A1-A62A70546855}"/>
                    </a:ext>
                  </a:extLst>
                </p14:cNvPr>
                <p14:cNvContentPartPr/>
                <p14:nvPr/>
              </p14:nvContentPartPr>
              <p14:xfrm>
                <a:off x="1719107" y="2909587"/>
                <a:ext cx="124200" cy="58320"/>
              </p14:xfrm>
            </p:contentPart>
          </mc:Choice>
          <mc:Fallback>
            <p:pic>
              <p:nvPicPr>
                <p:cNvPr id="30" name="Freihand 29">
                  <a:extLst>
                    <a:ext uri="{FF2B5EF4-FFF2-40B4-BE49-F238E27FC236}">
                      <a16:creationId xmlns:a16="http://schemas.microsoft.com/office/drawing/2014/main" id="{1E784A71-477C-46D2-A0A1-A62A70546855}"/>
                    </a:ext>
                  </a:extLst>
                </p:cNvPr>
                <p:cNvPicPr/>
                <p:nvPr/>
              </p:nvPicPr>
              <p:blipFill>
                <a:blip r:embed="rId27"/>
                <a:stretch>
                  <a:fillRect/>
                </a:stretch>
              </p:blipFill>
              <p:spPr>
                <a:xfrm>
                  <a:off x="1714787" y="2905267"/>
                  <a:ext cx="132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1" name="Freihand 30">
                  <a:extLst>
                    <a:ext uri="{FF2B5EF4-FFF2-40B4-BE49-F238E27FC236}">
                      <a16:creationId xmlns:a16="http://schemas.microsoft.com/office/drawing/2014/main" id="{4112E16D-C907-44F5-85AD-DC5D6C518A8C}"/>
                    </a:ext>
                  </a:extLst>
                </p14:cNvPr>
                <p14:cNvContentPartPr/>
                <p14:nvPr/>
              </p14:nvContentPartPr>
              <p14:xfrm>
                <a:off x="1864907" y="2965747"/>
                <a:ext cx="75240" cy="81000"/>
              </p14:xfrm>
            </p:contentPart>
          </mc:Choice>
          <mc:Fallback>
            <p:pic>
              <p:nvPicPr>
                <p:cNvPr id="31" name="Freihand 30">
                  <a:extLst>
                    <a:ext uri="{FF2B5EF4-FFF2-40B4-BE49-F238E27FC236}">
                      <a16:creationId xmlns:a16="http://schemas.microsoft.com/office/drawing/2014/main" id="{4112E16D-C907-44F5-85AD-DC5D6C518A8C}"/>
                    </a:ext>
                  </a:extLst>
                </p:cNvPr>
                <p:cNvPicPr/>
                <p:nvPr/>
              </p:nvPicPr>
              <p:blipFill>
                <a:blip r:embed="rId29"/>
                <a:stretch>
                  <a:fillRect/>
                </a:stretch>
              </p:blipFill>
              <p:spPr>
                <a:xfrm>
                  <a:off x="1860587" y="2961427"/>
                  <a:ext cx="83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2" name="Freihand 31">
                  <a:extLst>
                    <a:ext uri="{FF2B5EF4-FFF2-40B4-BE49-F238E27FC236}">
                      <a16:creationId xmlns:a16="http://schemas.microsoft.com/office/drawing/2014/main" id="{48EE5EFF-A84A-40E5-84E9-A5433D95C9F9}"/>
                    </a:ext>
                  </a:extLst>
                </p14:cNvPr>
                <p14:cNvContentPartPr/>
                <p14:nvPr/>
              </p14:nvContentPartPr>
              <p14:xfrm>
                <a:off x="1914227" y="2981947"/>
                <a:ext cx="113400" cy="53280"/>
              </p14:xfrm>
            </p:contentPart>
          </mc:Choice>
          <mc:Fallback>
            <p:pic>
              <p:nvPicPr>
                <p:cNvPr id="32" name="Freihand 31">
                  <a:extLst>
                    <a:ext uri="{FF2B5EF4-FFF2-40B4-BE49-F238E27FC236}">
                      <a16:creationId xmlns:a16="http://schemas.microsoft.com/office/drawing/2014/main" id="{48EE5EFF-A84A-40E5-84E9-A5433D95C9F9}"/>
                    </a:ext>
                  </a:extLst>
                </p:cNvPr>
                <p:cNvPicPr/>
                <p:nvPr/>
              </p:nvPicPr>
              <p:blipFill>
                <a:blip r:embed="rId31"/>
                <a:stretch>
                  <a:fillRect/>
                </a:stretch>
              </p:blipFill>
              <p:spPr>
                <a:xfrm>
                  <a:off x="1909907" y="2977627"/>
                  <a:ext cx="122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Freihand 32">
                  <a:extLst>
                    <a:ext uri="{FF2B5EF4-FFF2-40B4-BE49-F238E27FC236}">
                      <a16:creationId xmlns:a16="http://schemas.microsoft.com/office/drawing/2014/main" id="{8703BB3F-5E8E-4717-BF6D-EBF9B52B0B44}"/>
                    </a:ext>
                  </a:extLst>
                </p14:cNvPr>
                <p14:cNvContentPartPr/>
                <p14:nvPr/>
              </p14:nvContentPartPr>
              <p14:xfrm>
                <a:off x="2005307" y="2912827"/>
                <a:ext cx="226080" cy="111960"/>
              </p14:xfrm>
            </p:contentPart>
          </mc:Choice>
          <mc:Fallback>
            <p:pic>
              <p:nvPicPr>
                <p:cNvPr id="33" name="Freihand 32">
                  <a:extLst>
                    <a:ext uri="{FF2B5EF4-FFF2-40B4-BE49-F238E27FC236}">
                      <a16:creationId xmlns:a16="http://schemas.microsoft.com/office/drawing/2014/main" id="{8703BB3F-5E8E-4717-BF6D-EBF9B52B0B44}"/>
                    </a:ext>
                  </a:extLst>
                </p:cNvPr>
                <p:cNvPicPr/>
                <p:nvPr/>
              </p:nvPicPr>
              <p:blipFill>
                <a:blip r:embed="rId33"/>
                <a:stretch>
                  <a:fillRect/>
                </a:stretch>
              </p:blipFill>
              <p:spPr>
                <a:xfrm>
                  <a:off x="2000987" y="2908507"/>
                  <a:ext cx="234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Freihand 33">
                  <a:extLst>
                    <a:ext uri="{FF2B5EF4-FFF2-40B4-BE49-F238E27FC236}">
                      <a16:creationId xmlns:a16="http://schemas.microsoft.com/office/drawing/2014/main" id="{8A053A27-CED4-4281-9564-6F7C41DDCF69}"/>
                    </a:ext>
                  </a:extLst>
                </p14:cNvPr>
                <p14:cNvContentPartPr/>
                <p14:nvPr/>
              </p14:nvContentPartPr>
              <p14:xfrm>
                <a:off x="2250107" y="2963947"/>
                <a:ext cx="32760" cy="41400"/>
              </p14:xfrm>
            </p:contentPart>
          </mc:Choice>
          <mc:Fallback>
            <p:pic>
              <p:nvPicPr>
                <p:cNvPr id="34" name="Freihand 33">
                  <a:extLst>
                    <a:ext uri="{FF2B5EF4-FFF2-40B4-BE49-F238E27FC236}">
                      <a16:creationId xmlns:a16="http://schemas.microsoft.com/office/drawing/2014/main" id="{8A053A27-CED4-4281-9564-6F7C41DDCF69}"/>
                    </a:ext>
                  </a:extLst>
                </p:cNvPr>
                <p:cNvPicPr/>
                <p:nvPr/>
              </p:nvPicPr>
              <p:blipFill>
                <a:blip r:embed="rId35"/>
                <a:stretch>
                  <a:fillRect/>
                </a:stretch>
              </p:blipFill>
              <p:spPr>
                <a:xfrm>
                  <a:off x="2245787" y="2959627"/>
                  <a:ext cx="41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Freihand 34">
                  <a:extLst>
                    <a:ext uri="{FF2B5EF4-FFF2-40B4-BE49-F238E27FC236}">
                      <a16:creationId xmlns:a16="http://schemas.microsoft.com/office/drawing/2014/main" id="{972EA1BD-DDB9-4DD1-843D-E3931C31F6B0}"/>
                    </a:ext>
                  </a:extLst>
                </p14:cNvPr>
                <p14:cNvContentPartPr/>
                <p14:nvPr/>
              </p14:nvContentPartPr>
              <p14:xfrm>
                <a:off x="2331467" y="2902387"/>
                <a:ext cx="109800" cy="124200"/>
              </p14:xfrm>
            </p:contentPart>
          </mc:Choice>
          <mc:Fallback>
            <p:pic>
              <p:nvPicPr>
                <p:cNvPr id="35" name="Freihand 34">
                  <a:extLst>
                    <a:ext uri="{FF2B5EF4-FFF2-40B4-BE49-F238E27FC236}">
                      <a16:creationId xmlns:a16="http://schemas.microsoft.com/office/drawing/2014/main" id="{972EA1BD-DDB9-4DD1-843D-E3931C31F6B0}"/>
                    </a:ext>
                  </a:extLst>
                </p:cNvPr>
                <p:cNvPicPr/>
                <p:nvPr/>
              </p:nvPicPr>
              <p:blipFill>
                <a:blip r:embed="rId37"/>
                <a:stretch>
                  <a:fillRect/>
                </a:stretch>
              </p:blipFill>
              <p:spPr>
                <a:xfrm>
                  <a:off x="2327147" y="2898067"/>
                  <a:ext cx="1184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 name="Freihand 35">
                  <a:extLst>
                    <a:ext uri="{FF2B5EF4-FFF2-40B4-BE49-F238E27FC236}">
                      <a16:creationId xmlns:a16="http://schemas.microsoft.com/office/drawing/2014/main" id="{084AD6E9-43F5-4B70-84E7-EED1246AF0EC}"/>
                    </a:ext>
                  </a:extLst>
                </p14:cNvPr>
                <p14:cNvContentPartPr/>
                <p14:nvPr/>
              </p14:nvContentPartPr>
              <p14:xfrm>
                <a:off x="2429747" y="2941627"/>
                <a:ext cx="18000" cy="14040"/>
              </p14:xfrm>
            </p:contentPart>
          </mc:Choice>
          <mc:Fallback>
            <p:pic>
              <p:nvPicPr>
                <p:cNvPr id="36" name="Freihand 35">
                  <a:extLst>
                    <a:ext uri="{FF2B5EF4-FFF2-40B4-BE49-F238E27FC236}">
                      <a16:creationId xmlns:a16="http://schemas.microsoft.com/office/drawing/2014/main" id="{084AD6E9-43F5-4B70-84E7-EED1246AF0EC}"/>
                    </a:ext>
                  </a:extLst>
                </p:cNvPr>
                <p:cNvPicPr/>
                <p:nvPr/>
              </p:nvPicPr>
              <p:blipFill>
                <a:blip r:embed="rId39"/>
                <a:stretch>
                  <a:fillRect/>
                </a:stretch>
              </p:blipFill>
              <p:spPr>
                <a:xfrm>
                  <a:off x="2425427" y="2937307"/>
                  <a:ext cx="266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7" name="Freihand 36">
                  <a:extLst>
                    <a:ext uri="{FF2B5EF4-FFF2-40B4-BE49-F238E27FC236}">
                      <a16:creationId xmlns:a16="http://schemas.microsoft.com/office/drawing/2014/main" id="{0781D1CB-D837-4A81-85A5-E7C806823ADA}"/>
                    </a:ext>
                  </a:extLst>
                </p14:cNvPr>
                <p14:cNvContentPartPr/>
                <p14:nvPr/>
              </p14:nvContentPartPr>
              <p14:xfrm>
                <a:off x="2468267" y="2981947"/>
                <a:ext cx="95040" cy="31320"/>
              </p14:xfrm>
            </p:contentPart>
          </mc:Choice>
          <mc:Fallback>
            <p:pic>
              <p:nvPicPr>
                <p:cNvPr id="37" name="Freihand 36">
                  <a:extLst>
                    <a:ext uri="{FF2B5EF4-FFF2-40B4-BE49-F238E27FC236}">
                      <a16:creationId xmlns:a16="http://schemas.microsoft.com/office/drawing/2014/main" id="{0781D1CB-D837-4A81-85A5-E7C806823ADA}"/>
                    </a:ext>
                  </a:extLst>
                </p:cNvPr>
                <p:cNvPicPr/>
                <p:nvPr/>
              </p:nvPicPr>
              <p:blipFill>
                <a:blip r:embed="rId41"/>
                <a:stretch>
                  <a:fillRect/>
                </a:stretch>
              </p:blipFill>
              <p:spPr>
                <a:xfrm>
                  <a:off x="2463947" y="2977627"/>
                  <a:ext cx="103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8" name="Freihand 37">
                  <a:extLst>
                    <a:ext uri="{FF2B5EF4-FFF2-40B4-BE49-F238E27FC236}">
                      <a16:creationId xmlns:a16="http://schemas.microsoft.com/office/drawing/2014/main" id="{11C79329-39CE-4355-A79B-C553F6AD065B}"/>
                    </a:ext>
                  </a:extLst>
                </p14:cNvPr>
                <p14:cNvContentPartPr/>
                <p14:nvPr/>
              </p14:nvContentPartPr>
              <p14:xfrm>
                <a:off x="2715587" y="2905627"/>
                <a:ext cx="152280" cy="270360"/>
              </p14:xfrm>
            </p:contentPart>
          </mc:Choice>
          <mc:Fallback>
            <p:pic>
              <p:nvPicPr>
                <p:cNvPr id="38" name="Freihand 37">
                  <a:extLst>
                    <a:ext uri="{FF2B5EF4-FFF2-40B4-BE49-F238E27FC236}">
                      <a16:creationId xmlns:a16="http://schemas.microsoft.com/office/drawing/2014/main" id="{11C79329-39CE-4355-A79B-C553F6AD065B}"/>
                    </a:ext>
                  </a:extLst>
                </p:cNvPr>
                <p:cNvPicPr/>
                <p:nvPr/>
              </p:nvPicPr>
              <p:blipFill>
                <a:blip r:embed="rId43"/>
                <a:stretch>
                  <a:fillRect/>
                </a:stretch>
              </p:blipFill>
              <p:spPr>
                <a:xfrm>
                  <a:off x="2711267" y="2901307"/>
                  <a:ext cx="160920" cy="279000"/>
                </a:xfrm>
                <a:prstGeom prst="rect">
                  <a:avLst/>
                </a:prstGeom>
              </p:spPr>
            </p:pic>
          </mc:Fallback>
        </mc:AlternateContent>
      </p:grpSp>
      <p:grpSp>
        <p:nvGrpSpPr>
          <p:cNvPr id="48" name="Gruppieren 47">
            <a:extLst>
              <a:ext uri="{FF2B5EF4-FFF2-40B4-BE49-F238E27FC236}">
                <a16:creationId xmlns:a16="http://schemas.microsoft.com/office/drawing/2014/main" id="{B0869DC5-03A9-4920-A88E-E96BC67EF299}"/>
              </a:ext>
            </a:extLst>
          </p:cNvPr>
          <p:cNvGrpSpPr/>
          <p:nvPr/>
        </p:nvGrpSpPr>
        <p:grpSpPr>
          <a:xfrm>
            <a:off x="3066587" y="2896987"/>
            <a:ext cx="329040" cy="157320"/>
            <a:chOff x="3066587" y="2896987"/>
            <a:chExt cx="329040" cy="157320"/>
          </a:xfrm>
        </p:grpSpPr>
        <mc:AlternateContent xmlns:mc="http://schemas.openxmlformats.org/markup-compatibility/2006">
          <mc:Choice xmlns:p14="http://schemas.microsoft.com/office/powerpoint/2010/main" Requires="p14">
            <p:contentPart p14:bwMode="auto" r:id="rId44">
              <p14:nvContentPartPr>
                <p14:cNvPr id="39" name="Freihand 38">
                  <a:extLst>
                    <a:ext uri="{FF2B5EF4-FFF2-40B4-BE49-F238E27FC236}">
                      <a16:creationId xmlns:a16="http://schemas.microsoft.com/office/drawing/2014/main" id="{9C37BB45-E5CA-4135-B325-8821B7F1D41C}"/>
                    </a:ext>
                  </a:extLst>
                </p14:cNvPr>
                <p14:cNvContentPartPr/>
                <p14:nvPr/>
              </p14:nvContentPartPr>
              <p14:xfrm>
                <a:off x="3066587" y="2911387"/>
                <a:ext cx="157320" cy="142920"/>
              </p14:xfrm>
            </p:contentPart>
          </mc:Choice>
          <mc:Fallback>
            <p:pic>
              <p:nvPicPr>
                <p:cNvPr id="39" name="Freihand 38">
                  <a:extLst>
                    <a:ext uri="{FF2B5EF4-FFF2-40B4-BE49-F238E27FC236}">
                      <a16:creationId xmlns:a16="http://schemas.microsoft.com/office/drawing/2014/main" id="{9C37BB45-E5CA-4135-B325-8821B7F1D41C}"/>
                    </a:ext>
                  </a:extLst>
                </p:cNvPr>
                <p:cNvPicPr/>
                <p:nvPr/>
              </p:nvPicPr>
              <p:blipFill>
                <a:blip r:embed="rId45"/>
                <a:stretch>
                  <a:fillRect/>
                </a:stretch>
              </p:blipFill>
              <p:spPr>
                <a:xfrm>
                  <a:off x="3062267" y="2907067"/>
                  <a:ext cx="1659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0" name="Freihand 39">
                  <a:extLst>
                    <a:ext uri="{FF2B5EF4-FFF2-40B4-BE49-F238E27FC236}">
                      <a16:creationId xmlns:a16="http://schemas.microsoft.com/office/drawing/2014/main" id="{A4BACB5C-3532-492C-8B75-7574BC2594C2}"/>
                    </a:ext>
                  </a:extLst>
                </p14:cNvPr>
                <p14:cNvContentPartPr/>
                <p14:nvPr/>
              </p14:nvContentPartPr>
              <p14:xfrm>
                <a:off x="3283667" y="2896987"/>
                <a:ext cx="111960" cy="141840"/>
              </p14:xfrm>
            </p:contentPart>
          </mc:Choice>
          <mc:Fallback>
            <p:pic>
              <p:nvPicPr>
                <p:cNvPr id="40" name="Freihand 39">
                  <a:extLst>
                    <a:ext uri="{FF2B5EF4-FFF2-40B4-BE49-F238E27FC236}">
                      <a16:creationId xmlns:a16="http://schemas.microsoft.com/office/drawing/2014/main" id="{A4BACB5C-3532-492C-8B75-7574BC2594C2}"/>
                    </a:ext>
                  </a:extLst>
                </p:cNvPr>
                <p:cNvPicPr/>
                <p:nvPr/>
              </p:nvPicPr>
              <p:blipFill>
                <a:blip r:embed="rId47"/>
                <a:stretch>
                  <a:fillRect/>
                </a:stretch>
              </p:blipFill>
              <p:spPr>
                <a:xfrm>
                  <a:off x="3279347" y="2892667"/>
                  <a:ext cx="120600" cy="150480"/>
                </a:xfrm>
                <a:prstGeom prst="rect">
                  <a:avLst/>
                </a:prstGeom>
              </p:spPr>
            </p:pic>
          </mc:Fallback>
        </mc:AlternateContent>
      </p:grpSp>
      <p:grpSp>
        <p:nvGrpSpPr>
          <p:cNvPr id="47" name="Gruppieren 46">
            <a:extLst>
              <a:ext uri="{FF2B5EF4-FFF2-40B4-BE49-F238E27FC236}">
                <a16:creationId xmlns:a16="http://schemas.microsoft.com/office/drawing/2014/main" id="{DD3F5534-D23D-43BF-B916-BB1EF5DA2DA7}"/>
              </a:ext>
            </a:extLst>
          </p:cNvPr>
          <p:cNvGrpSpPr/>
          <p:nvPr/>
        </p:nvGrpSpPr>
        <p:grpSpPr>
          <a:xfrm>
            <a:off x="3555827" y="2851627"/>
            <a:ext cx="584280" cy="191880"/>
            <a:chOff x="3555827" y="2851627"/>
            <a:chExt cx="584280" cy="191880"/>
          </a:xfrm>
        </p:grpSpPr>
        <mc:AlternateContent xmlns:mc="http://schemas.openxmlformats.org/markup-compatibility/2006">
          <mc:Choice xmlns:p14="http://schemas.microsoft.com/office/powerpoint/2010/main" Requires="p14">
            <p:contentPart p14:bwMode="auto" r:id="rId48">
              <p14:nvContentPartPr>
                <p14:cNvPr id="41" name="Freihand 40">
                  <a:extLst>
                    <a:ext uri="{FF2B5EF4-FFF2-40B4-BE49-F238E27FC236}">
                      <a16:creationId xmlns:a16="http://schemas.microsoft.com/office/drawing/2014/main" id="{E055DA19-306D-4875-B08C-86DEE86CC6AB}"/>
                    </a:ext>
                  </a:extLst>
                </p14:cNvPr>
                <p14:cNvContentPartPr/>
                <p14:nvPr/>
              </p14:nvContentPartPr>
              <p14:xfrm>
                <a:off x="3555827" y="2939467"/>
                <a:ext cx="235800" cy="93960"/>
              </p14:xfrm>
            </p:contentPart>
          </mc:Choice>
          <mc:Fallback>
            <p:pic>
              <p:nvPicPr>
                <p:cNvPr id="41" name="Freihand 40">
                  <a:extLst>
                    <a:ext uri="{FF2B5EF4-FFF2-40B4-BE49-F238E27FC236}">
                      <a16:creationId xmlns:a16="http://schemas.microsoft.com/office/drawing/2014/main" id="{E055DA19-306D-4875-B08C-86DEE86CC6AB}"/>
                    </a:ext>
                  </a:extLst>
                </p:cNvPr>
                <p:cNvPicPr/>
                <p:nvPr/>
              </p:nvPicPr>
              <p:blipFill>
                <a:blip r:embed="rId49"/>
                <a:stretch>
                  <a:fillRect/>
                </a:stretch>
              </p:blipFill>
              <p:spPr>
                <a:xfrm>
                  <a:off x="3551507" y="2935147"/>
                  <a:ext cx="244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2" name="Freihand 41">
                  <a:extLst>
                    <a:ext uri="{FF2B5EF4-FFF2-40B4-BE49-F238E27FC236}">
                      <a16:creationId xmlns:a16="http://schemas.microsoft.com/office/drawing/2014/main" id="{44707F6D-003D-468E-A96A-45D89F366666}"/>
                    </a:ext>
                  </a:extLst>
                </p14:cNvPr>
                <p14:cNvContentPartPr/>
                <p14:nvPr/>
              </p14:nvContentPartPr>
              <p14:xfrm>
                <a:off x="3801707" y="2929747"/>
                <a:ext cx="21240" cy="91440"/>
              </p14:xfrm>
            </p:contentPart>
          </mc:Choice>
          <mc:Fallback>
            <p:pic>
              <p:nvPicPr>
                <p:cNvPr id="42" name="Freihand 41">
                  <a:extLst>
                    <a:ext uri="{FF2B5EF4-FFF2-40B4-BE49-F238E27FC236}">
                      <a16:creationId xmlns:a16="http://schemas.microsoft.com/office/drawing/2014/main" id="{44707F6D-003D-468E-A96A-45D89F366666}"/>
                    </a:ext>
                  </a:extLst>
                </p:cNvPr>
                <p:cNvPicPr/>
                <p:nvPr/>
              </p:nvPicPr>
              <p:blipFill>
                <a:blip r:embed="rId51"/>
                <a:stretch>
                  <a:fillRect/>
                </a:stretch>
              </p:blipFill>
              <p:spPr>
                <a:xfrm>
                  <a:off x="3797387" y="2925427"/>
                  <a:ext cx="29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3" name="Freihand 42">
                  <a:extLst>
                    <a:ext uri="{FF2B5EF4-FFF2-40B4-BE49-F238E27FC236}">
                      <a16:creationId xmlns:a16="http://schemas.microsoft.com/office/drawing/2014/main" id="{F7F68852-6146-482A-A256-AAC930079D39}"/>
                    </a:ext>
                  </a:extLst>
                </p14:cNvPr>
                <p14:cNvContentPartPr/>
                <p14:nvPr/>
              </p14:nvContentPartPr>
              <p14:xfrm>
                <a:off x="3861827" y="2925787"/>
                <a:ext cx="120960" cy="89280"/>
              </p14:xfrm>
            </p:contentPart>
          </mc:Choice>
          <mc:Fallback>
            <p:pic>
              <p:nvPicPr>
                <p:cNvPr id="43" name="Freihand 42">
                  <a:extLst>
                    <a:ext uri="{FF2B5EF4-FFF2-40B4-BE49-F238E27FC236}">
                      <a16:creationId xmlns:a16="http://schemas.microsoft.com/office/drawing/2014/main" id="{F7F68852-6146-482A-A256-AAC930079D39}"/>
                    </a:ext>
                  </a:extLst>
                </p:cNvPr>
                <p:cNvPicPr/>
                <p:nvPr/>
              </p:nvPicPr>
              <p:blipFill>
                <a:blip r:embed="rId53"/>
                <a:stretch>
                  <a:fillRect/>
                </a:stretch>
              </p:blipFill>
              <p:spPr>
                <a:xfrm>
                  <a:off x="3857507" y="2921467"/>
                  <a:ext cx="129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4" name="Freihand 43">
                  <a:extLst>
                    <a:ext uri="{FF2B5EF4-FFF2-40B4-BE49-F238E27FC236}">
                      <a16:creationId xmlns:a16="http://schemas.microsoft.com/office/drawing/2014/main" id="{EFC0BC00-652B-436C-BFA0-0C64FF1F1619}"/>
                    </a:ext>
                  </a:extLst>
                </p14:cNvPr>
                <p14:cNvContentPartPr/>
                <p14:nvPr/>
              </p14:nvContentPartPr>
              <p14:xfrm>
                <a:off x="3875147" y="2925427"/>
                <a:ext cx="119880" cy="118080"/>
              </p14:xfrm>
            </p:contentPart>
          </mc:Choice>
          <mc:Fallback>
            <p:pic>
              <p:nvPicPr>
                <p:cNvPr id="44" name="Freihand 43">
                  <a:extLst>
                    <a:ext uri="{FF2B5EF4-FFF2-40B4-BE49-F238E27FC236}">
                      <a16:creationId xmlns:a16="http://schemas.microsoft.com/office/drawing/2014/main" id="{EFC0BC00-652B-436C-BFA0-0C64FF1F1619}"/>
                    </a:ext>
                  </a:extLst>
                </p:cNvPr>
                <p:cNvPicPr/>
                <p:nvPr/>
              </p:nvPicPr>
              <p:blipFill>
                <a:blip r:embed="rId55"/>
                <a:stretch>
                  <a:fillRect/>
                </a:stretch>
              </p:blipFill>
              <p:spPr>
                <a:xfrm>
                  <a:off x="3870827" y="2921107"/>
                  <a:ext cx="128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5" name="Freihand 44">
                  <a:extLst>
                    <a:ext uri="{FF2B5EF4-FFF2-40B4-BE49-F238E27FC236}">
                      <a16:creationId xmlns:a16="http://schemas.microsoft.com/office/drawing/2014/main" id="{C18BD647-0651-4066-888D-9378AA714D01}"/>
                    </a:ext>
                  </a:extLst>
                </p14:cNvPr>
                <p14:cNvContentPartPr/>
                <p14:nvPr/>
              </p14:nvContentPartPr>
              <p14:xfrm>
                <a:off x="4030307" y="2901667"/>
                <a:ext cx="109800" cy="106560"/>
              </p14:xfrm>
            </p:contentPart>
          </mc:Choice>
          <mc:Fallback>
            <p:pic>
              <p:nvPicPr>
                <p:cNvPr id="45" name="Freihand 44">
                  <a:extLst>
                    <a:ext uri="{FF2B5EF4-FFF2-40B4-BE49-F238E27FC236}">
                      <a16:creationId xmlns:a16="http://schemas.microsoft.com/office/drawing/2014/main" id="{C18BD647-0651-4066-888D-9378AA714D01}"/>
                    </a:ext>
                  </a:extLst>
                </p:cNvPr>
                <p:cNvPicPr/>
                <p:nvPr/>
              </p:nvPicPr>
              <p:blipFill>
                <a:blip r:embed="rId57"/>
                <a:stretch>
                  <a:fillRect/>
                </a:stretch>
              </p:blipFill>
              <p:spPr>
                <a:xfrm>
                  <a:off x="4025987" y="2897347"/>
                  <a:ext cx="118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 name="Freihand 45">
                  <a:extLst>
                    <a:ext uri="{FF2B5EF4-FFF2-40B4-BE49-F238E27FC236}">
                      <a16:creationId xmlns:a16="http://schemas.microsoft.com/office/drawing/2014/main" id="{66E1D3D4-17A0-43D7-B515-98DA6EAD4127}"/>
                    </a:ext>
                  </a:extLst>
                </p14:cNvPr>
                <p14:cNvContentPartPr/>
                <p14:nvPr/>
              </p14:nvContentPartPr>
              <p14:xfrm>
                <a:off x="3785507" y="2851627"/>
                <a:ext cx="19800" cy="11520"/>
              </p14:xfrm>
            </p:contentPart>
          </mc:Choice>
          <mc:Fallback>
            <p:pic>
              <p:nvPicPr>
                <p:cNvPr id="46" name="Freihand 45">
                  <a:extLst>
                    <a:ext uri="{FF2B5EF4-FFF2-40B4-BE49-F238E27FC236}">
                      <a16:creationId xmlns:a16="http://schemas.microsoft.com/office/drawing/2014/main" id="{66E1D3D4-17A0-43D7-B515-98DA6EAD4127}"/>
                    </a:ext>
                  </a:extLst>
                </p:cNvPr>
                <p:cNvPicPr/>
                <p:nvPr/>
              </p:nvPicPr>
              <p:blipFill>
                <a:blip r:embed="rId59"/>
                <a:stretch>
                  <a:fillRect/>
                </a:stretch>
              </p:blipFill>
              <p:spPr>
                <a:xfrm>
                  <a:off x="3781187" y="2847307"/>
                  <a:ext cx="28440" cy="20160"/>
                </a:xfrm>
                <a:prstGeom prst="rect">
                  <a:avLst/>
                </a:prstGeom>
              </p:spPr>
            </p:pic>
          </mc:Fallback>
        </mc:AlternateContent>
      </p:grpSp>
      <p:grpSp>
        <p:nvGrpSpPr>
          <p:cNvPr id="56" name="Gruppieren 55">
            <a:extLst>
              <a:ext uri="{FF2B5EF4-FFF2-40B4-BE49-F238E27FC236}">
                <a16:creationId xmlns:a16="http://schemas.microsoft.com/office/drawing/2014/main" id="{A3DD5628-E09A-43A7-9030-1089F2F0DFAA}"/>
              </a:ext>
            </a:extLst>
          </p:cNvPr>
          <p:cNvGrpSpPr/>
          <p:nvPr/>
        </p:nvGrpSpPr>
        <p:grpSpPr>
          <a:xfrm>
            <a:off x="4344587" y="2876107"/>
            <a:ext cx="951120" cy="195120"/>
            <a:chOff x="4344587" y="2876107"/>
            <a:chExt cx="951120" cy="195120"/>
          </a:xfrm>
        </p:grpSpPr>
        <mc:AlternateContent xmlns:mc="http://schemas.openxmlformats.org/markup-compatibility/2006">
          <mc:Choice xmlns:p14="http://schemas.microsoft.com/office/powerpoint/2010/main" Requires="p14">
            <p:contentPart p14:bwMode="auto" r:id="rId60">
              <p14:nvContentPartPr>
                <p14:cNvPr id="51" name="Freihand 50">
                  <a:extLst>
                    <a:ext uri="{FF2B5EF4-FFF2-40B4-BE49-F238E27FC236}">
                      <a16:creationId xmlns:a16="http://schemas.microsoft.com/office/drawing/2014/main" id="{5AA53EB9-9DDB-4379-8316-F1F716ED64DC}"/>
                    </a:ext>
                  </a:extLst>
                </p14:cNvPr>
                <p14:cNvContentPartPr/>
                <p14:nvPr/>
              </p14:nvContentPartPr>
              <p14:xfrm>
                <a:off x="4344587" y="2972587"/>
                <a:ext cx="13680" cy="98640"/>
              </p14:xfrm>
            </p:contentPart>
          </mc:Choice>
          <mc:Fallback>
            <p:pic>
              <p:nvPicPr>
                <p:cNvPr id="51" name="Freihand 50">
                  <a:extLst>
                    <a:ext uri="{FF2B5EF4-FFF2-40B4-BE49-F238E27FC236}">
                      <a16:creationId xmlns:a16="http://schemas.microsoft.com/office/drawing/2014/main" id="{5AA53EB9-9DDB-4379-8316-F1F716ED64DC}"/>
                    </a:ext>
                  </a:extLst>
                </p:cNvPr>
                <p:cNvPicPr/>
                <p:nvPr/>
              </p:nvPicPr>
              <p:blipFill>
                <a:blip r:embed="rId61"/>
                <a:stretch>
                  <a:fillRect/>
                </a:stretch>
              </p:blipFill>
              <p:spPr>
                <a:xfrm>
                  <a:off x="4340267" y="2968267"/>
                  <a:ext cx="22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3" name="Freihand 52">
                  <a:extLst>
                    <a:ext uri="{FF2B5EF4-FFF2-40B4-BE49-F238E27FC236}">
                      <a16:creationId xmlns:a16="http://schemas.microsoft.com/office/drawing/2014/main" id="{38439B89-CA5B-49C2-BACB-2908081DC6CD}"/>
                    </a:ext>
                  </a:extLst>
                </p14:cNvPr>
                <p14:cNvContentPartPr/>
                <p14:nvPr/>
              </p14:nvContentPartPr>
              <p14:xfrm>
                <a:off x="4844267" y="2876107"/>
                <a:ext cx="138960" cy="91080"/>
              </p14:xfrm>
            </p:contentPart>
          </mc:Choice>
          <mc:Fallback>
            <p:pic>
              <p:nvPicPr>
                <p:cNvPr id="53" name="Freihand 52">
                  <a:extLst>
                    <a:ext uri="{FF2B5EF4-FFF2-40B4-BE49-F238E27FC236}">
                      <a16:creationId xmlns:a16="http://schemas.microsoft.com/office/drawing/2014/main" id="{38439B89-CA5B-49C2-BACB-2908081DC6CD}"/>
                    </a:ext>
                  </a:extLst>
                </p:cNvPr>
                <p:cNvPicPr/>
                <p:nvPr/>
              </p:nvPicPr>
              <p:blipFill>
                <a:blip r:embed="rId63"/>
                <a:stretch>
                  <a:fillRect/>
                </a:stretch>
              </p:blipFill>
              <p:spPr>
                <a:xfrm>
                  <a:off x="4839947" y="2871787"/>
                  <a:ext cx="147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4" name="Freihand 53">
                  <a:extLst>
                    <a:ext uri="{FF2B5EF4-FFF2-40B4-BE49-F238E27FC236}">
                      <a16:creationId xmlns:a16="http://schemas.microsoft.com/office/drawing/2014/main" id="{F590A86B-CC41-48F6-A0C6-3404F9ACD721}"/>
                    </a:ext>
                  </a:extLst>
                </p14:cNvPr>
                <p14:cNvContentPartPr/>
                <p14:nvPr/>
              </p14:nvContentPartPr>
              <p14:xfrm>
                <a:off x="4975307" y="2886907"/>
                <a:ext cx="210600" cy="68400"/>
              </p14:xfrm>
            </p:contentPart>
          </mc:Choice>
          <mc:Fallback>
            <p:pic>
              <p:nvPicPr>
                <p:cNvPr id="54" name="Freihand 53">
                  <a:extLst>
                    <a:ext uri="{FF2B5EF4-FFF2-40B4-BE49-F238E27FC236}">
                      <a16:creationId xmlns:a16="http://schemas.microsoft.com/office/drawing/2014/main" id="{F590A86B-CC41-48F6-A0C6-3404F9ACD721}"/>
                    </a:ext>
                  </a:extLst>
                </p:cNvPr>
                <p:cNvPicPr/>
                <p:nvPr/>
              </p:nvPicPr>
              <p:blipFill>
                <a:blip r:embed="rId65"/>
                <a:stretch>
                  <a:fillRect/>
                </a:stretch>
              </p:blipFill>
              <p:spPr>
                <a:xfrm>
                  <a:off x="4970987" y="2882587"/>
                  <a:ext cx="219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5" name="Freihand 54">
                  <a:extLst>
                    <a:ext uri="{FF2B5EF4-FFF2-40B4-BE49-F238E27FC236}">
                      <a16:creationId xmlns:a16="http://schemas.microsoft.com/office/drawing/2014/main" id="{668ED171-088F-432E-85C0-A3D1005FB7B7}"/>
                    </a:ext>
                  </a:extLst>
                </p14:cNvPr>
                <p14:cNvContentPartPr/>
                <p14:nvPr/>
              </p14:nvContentPartPr>
              <p14:xfrm>
                <a:off x="5208947" y="2893027"/>
                <a:ext cx="86760" cy="61560"/>
              </p14:xfrm>
            </p:contentPart>
          </mc:Choice>
          <mc:Fallback>
            <p:pic>
              <p:nvPicPr>
                <p:cNvPr id="55" name="Freihand 54">
                  <a:extLst>
                    <a:ext uri="{FF2B5EF4-FFF2-40B4-BE49-F238E27FC236}">
                      <a16:creationId xmlns:a16="http://schemas.microsoft.com/office/drawing/2014/main" id="{668ED171-088F-432E-85C0-A3D1005FB7B7}"/>
                    </a:ext>
                  </a:extLst>
                </p:cNvPr>
                <p:cNvPicPr/>
                <p:nvPr/>
              </p:nvPicPr>
              <p:blipFill>
                <a:blip r:embed="rId67"/>
                <a:stretch>
                  <a:fillRect/>
                </a:stretch>
              </p:blipFill>
              <p:spPr>
                <a:xfrm>
                  <a:off x="5204627" y="2888707"/>
                  <a:ext cx="95400" cy="70200"/>
                </a:xfrm>
                <a:prstGeom prst="rect">
                  <a:avLst/>
                </a:prstGeom>
              </p:spPr>
            </p:pic>
          </mc:Fallback>
        </mc:AlternateContent>
      </p:grpSp>
      <p:grpSp>
        <p:nvGrpSpPr>
          <p:cNvPr id="68" name="Gruppieren 67">
            <a:extLst>
              <a:ext uri="{FF2B5EF4-FFF2-40B4-BE49-F238E27FC236}">
                <a16:creationId xmlns:a16="http://schemas.microsoft.com/office/drawing/2014/main" id="{094E2806-E2B0-4326-9C08-7E0B6C27968E}"/>
              </a:ext>
            </a:extLst>
          </p:cNvPr>
          <p:cNvGrpSpPr/>
          <p:nvPr/>
        </p:nvGrpSpPr>
        <p:grpSpPr>
          <a:xfrm>
            <a:off x="4504067" y="2804467"/>
            <a:ext cx="155880" cy="184320"/>
            <a:chOff x="4504067" y="2804467"/>
            <a:chExt cx="155880" cy="184320"/>
          </a:xfrm>
        </p:grpSpPr>
        <mc:AlternateContent xmlns:mc="http://schemas.openxmlformats.org/markup-compatibility/2006">
          <mc:Choice xmlns:p14="http://schemas.microsoft.com/office/powerpoint/2010/main" Requires="p14">
            <p:contentPart p14:bwMode="auto" r:id="rId68">
              <p14:nvContentPartPr>
                <p14:cNvPr id="57" name="Freihand 56">
                  <a:extLst>
                    <a:ext uri="{FF2B5EF4-FFF2-40B4-BE49-F238E27FC236}">
                      <a16:creationId xmlns:a16="http://schemas.microsoft.com/office/drawing/2014/main" id="{B44612EC-96E1-4530-9268-92861730EC5D}"/>
                    </a:ext>
                  </a:extLst>
                </p14:cNvPr>
                <p14:cNvContentPartPr/>
                <p14:nvPr/>
              </p14:nvContentPartPr>
              <p14:xfrm>
                <a:off x="4563107" y="2859907"/>
                <a:ext cx="25200" cy="128880"/>
              </p14:xfrm>
            </p:contentPart>
          </mc:Choice>
          <mc:Fallback>
            <p:pic>
              <p:nvPicPr>
                <p:cNvPr id="57" name="Freihand 56">
                  <a:extLst>
                    <a:ext uri="{FF2B5EF4-FFF2-40B4-BE49-F238E27FC236}">
                      <a16:creationId xmlns:a16="http://schemas.microsoft.com/office/drawing/2014/main" id="{B44612EC-96E1-4530-9268-92861730EC5D}"/>
                    </a:ext>
                  </a:extLst>
                </p:cNvPr>
                <p:cNvPicPr/>
                <p:nvPr/>
              </p:nvPicPr>
              <p:blipFill>
                <a:blip r:embed="rId69"/>
                <a:stretch>
                  <a:fillRect/>
                </a:stretch>
              </p:blipFill>
              <p:spPr>
                <a:xfrm>
                  <a:off x="4558787" y="2855587"/>
                  <a:ext cx="33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8" name="Freihand 57">
                  <a:extLst>
                    <a:ext uri="{FF2B5EF4-FFF2-40B4-BE49-F238E27FC236}">
                      <a16:creationId xmlns:a16="http://schemas.microsoft.com/office/drawing/2014/main" id="{B0133B4F-CC2B-44CC-9617-2697F18C6533}"/>
                    </a:ext>
                  </a:extLst>
                </p14:cNvPr>
                <p14:cNvContentPartPr/>
                <p14:nvPr/>
              </p14:nvContentPartPr>
              <p14:xfrm>
                <a:off x="4504067" y="2804467"/>
                <a:ext cx="155880" cy="108000"/>
              </p14:xfrm>
            </p:contentPart>
          </mc:Choice>
          <mc:Fallback>
            <p:pic>
              <p:nvPicPr>
                <p:cNvPr id="58" name="Freihand 57">
                  <a:extLst>
                    <a:ext uri="{FF2B5EF4-FFF2-40B4-BE49-F238E27FC236}">
                      <a16:creationId xmlns:a16="http://schemas.microsoft.com/office/drawing/2014/main" id="{B0133B4F-CC2B-44CC-9617-2697F18C6533}"/>
                    </a:ext>
                  </a:extLst>
                </p:cNvPr>
                <p:cNvPicPr/>
                <p:nvPr/>
              </p:nvPicPr>
              <p:blipFill>
                <a:blip r:embed="rId71"/>
                <a:stretch>
                  <a:fillRect/>
                </a:stretch>
              </p:blipFill>
              <p:spPr>
                <a:xfrm>
                  <a:off x="4499747" y="2800147"/>
                  <a:ext cx="164520" cy="11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78" name="Freihand 77">
                <a:extLst>
                  <a:ext uri="{FF2B5EF4-FFF2-40B4-BE49-F238E27FC236}">
                    <a16:creationId xmlns:a16="http://schemas.microsoft.com/office/drawing/2014/main" id="{332EBE04-D09A-4110-B67A-3D2CDB10CBC9}"/>
                  </a:ext>
                </a:extLst>
              </p14:cNvPr>
              <p14:cNvContentPartPr/>
              <p14:nvPr/>
            </p14:nvContentPartPr>
            <p14:xfrm>
              <a:off x="215027" y="3405667"/>
              <a:ext cx="132480" cy="166680"/>
            </p14:xfrm>
          </p:contentPart>
        </mc:Choice>
        <mc:Fallback>
          <p:pic>
            <p:nvPicPr>
              <p:cNvPr id="78" name="Freihand 77">
                <a:extLst>
                  <a:ext uri="{FF2B5EF4-FFF2-40B4-BE49-F238E27FC236}">
                    <a16:creationId xmlns:a16="http://schemas.microsoft.com/office/drawing/2014/main" id="{332EBE04-D09A-4110-B67A-3D2CDB10CBC9}"/>
                  </a:ext>
                </a:extLst>
              </p:cNvPr>
              <p:cNvPicPr/>
              <p:nvPr/>
            </p:nvPicPr>
            <p:blipFill>
              <a:blip r:embed="rId73"/>
              <a:stretch>
                <a:fillRect/>
              </a:stretch>
            </p:blipFill>
            <p:spPr>
              <a:xfrm>
                <a:off x="210707" y="3401347"/>
                <a:ext cx="141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2" name="Freihand 81">
                <a:extLst>
                  <a:ext uri="{FF2B5EF4-FFF2-40B4-BE49-F238E27FC236}">
                    <a16:creationId xmlns:a16="http://schemas.microsoft.com/office/drawing/2014/main" id="{B8EDF109-B0B3-4154-A87D-2DE978A3BCCF}"/>
                  </a:ext>
                </a:extLst>
              </p14:cNvPr>
              <p14:cNvContentPartPr/>
              <p14:nvPr/>
            </p14:nvContentPartPr>
            <p14:xfrm>
              <a:off x="1631267" y="3286867"/>
              <a:ext cx="125640" cy="106200"/>
            </p14:xfrm>
          </p:contentPart>
        </mc:Choice>
        <mc:Fallback>
          <p:pic>
            <p:nvPicPr>
              <p:cNvPr id="82" name="Freihand 81">
                <a:extLst>
                  <a:ext uri="{FF2B5EF4-FFF2-40B4-BE49-F238E27FC236}">
                    <a16:creationId xmlns:a16="http://schemas.microsoft.com/office/drawing/2014/main" id="{B8EDF109-B0B3-4154-A87D-2DE978A3BCCF}"/>
                  </a:ext>
                </a:extLst>
              </p:cNvPr>
              <p:cNvPicPr/>
              <p:nvPr/>
            </p:nvPicPr>
            <p:blipFill>
              <a:blip r:embed="rId75"/>
              <a:stretch>
                <a:fillRect/>
              </a:stretch>
            </p:blipFill>
            <p:spPr>
              <a:xfrm>
                <a:off x="1626947" y="3282547"/>
                <a:ext cx="134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3" name="Freihand 82">
                <a:extLst>
                  <a:ext uri="{FF2B5EF4-FFF2-40B4-BE49-F238E27FC236}">
                    <a16:creationId xmlns:a16="http://schemas.microsoft.com/office/drawing/2014/main" id="{820B173F-618A-4AFA-A5D2-0725ABF5DCCC}"/>
                  </a:ext>
                </a:extLst>
              </p14:cNvPr>
              <p14:cNvContentPartPr/>
              <p14:nvPr/>
            </p14:nvContentPartPr>
            <p14:xfrm>
              <a:off x="3523067" y="3273547"/>
              <a:ext cx="104760" cy="99720"/>
            </p14:xfrm>
          </p:contentPart>
        </mc:Choice>
        <mc:Fallback>
          <p:pic>
            <p:nvPicPr>
              <p:cNvPr id="83" name="Freihand 82">
                <a:extLst>
                  <a:ext uri="{FF2B5EF4-FFF2-40B4-BE49-F238E27FC236}">
                    <a16:creationId xmlns:a16="http://schemas.microsoft.com/office/drawing/2014/main" id="{820B173F-618A-4AFA-A5D2-0725ABF5DCCC}"/>
                  </a:ext>
                </a:extLst>
              </p:cNvPr>
              <p:cNvPicPr/>
              <p:nvPr/>
            </p:nvPicPr>
            <p:blipFill>
              <a:blip r:embed="rId77"/>
              <a:stretch>
                <a:fillRect/>
              </a:stretch>
            </p:blipFill>
            <p:spPr>
              <a:xfrm>
                <a:off x="3518747" y="3269227"/>
                <a:ext cx="113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4" name="Freihand 83">
                <a:extLst>
                  <a:ext uri="{FF2B5EF4-FFF2-40B4-BE49-F238E27FC236}">
                    <a16:creationId xmlns:a16="http://schemas.microsoft.com/office/drawing/2014/main" id="{0F17CDB7-CF21-476B-BAE3-927DC70DC87C}"/>
                  </a:ext>
                </a:extLst>
              </p14:cNvPr>
              <p14:cNvContentPartPr/>
              <p14:nvPr/>
            </p14:nvContentPartPr>
            <p14:xfrm>
              <a:off x="4388147" y="3325387"/>
              <a:ext cx="25200" cy="120960"/>
            </p14:xfrm>
          </p:contentPart>
        </mc:Choice>
        <mc:Fallback>
          <p:pic>
            <p:nvPicPr>
              <p:cNvPr id="84" name="Freihand 83">
                <a:extLst>
                  <a:ext uri="{FF2B5EF4-FFF2-40B4-BE49-F238E27FC236}">
                    <a16:creationId xmlns:a16="http://schemas.microsoft.com/office/drawing/2014/main" id="{0F17CDB7-CF21-476B-BAE3-927DC70DC87C}"/>
                  </a:ext>
                </a:extLst>
              </p:cNvPr>
              <p:cNvPicPr/>
              <p:nvPr/>
            </p:nvPicPr>
            <p:blipFill>
              <a:blip r:embed="rId79"/>
              <a:stretch>
                <a:fillRect/>
              </a:stretch>
            </p:blipFill>
            <p:spPr>
              <a:xfrm>
                <a:off x="4383827" y="3321067"/>
                <a:ext cx="33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5" name="Freihand 84">
                <a:extLst>
                  <a:ext uri="{FF2B5EF4-FFF2-40B4-BE49-F238E27FC236}">
                    <a16:creationId xmlns:a16="http://schemas.microsoft.com/office/drawing/2014/main" id="{95F3F78B-8A36-4EB4-86C9-344449F789EF}"/>
                  </a:ext>
                </a:extLst>
              </p14:cNvPr>
              <p14:cNvContentPartPr/>
              <p14:nvPr/>
            </p14:nvContentPartPr>
            <p14:xfrm>
              <a:off x="4562027" y="3180667"/>
              <a:ext cx="153000" cy="121680"/>
            </p14:xfrm>
          </p:contentPart>
        </mc:Choice>
        <mc:Fallback>
          <p:pic>
            <p:nvPicPr>
              <p:cNvPr id="85" name="Freihand 84">
                <a:extLst>
                  <a:ext uri="{FF2B5EF4-FFF2-40B4-BE49-F238E27FC236}">
                    <a16:creationId xmlns:a16="http://schemas.microsoft.com/office/drawing/2014/main" id="{95F3F78B-8A36-4EB4-86C9-344449F789EF}"/>
                  </a:ext>
                </a:extLst>
              </p:cNvPr>
              <p:cNvPicPr/>
              <p:nvPr/>
            </p:nvPicPr>
            <p:blipFill>
              <a:blip r:embed="rId81"/>
              <a:stretch>
                <a:fillRect/>
              </a:stretch>
            </p:blipFill>
            <p:spPr>
              <a:xfrm>
                <a:off x="4557707" y="3176347"/>
                <a:ext cx="161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9" name="Freihand 88">
                <a:extLst>
                  <a:ext uri="{FF2B5EF4-FFF2-40B4-BE49-F238E27FC236}">
                    <a16:creationId xmlns:a16="http://schemas.microsoft.com/office/drawing/2014/main" id="{DD93C048-4830-48D6-AE7E-8FBC9D3FC6DC}"/>
                  </a:ext>
                </a:extLst>
              </p14:cNvPr>
              <p14:cNvContentPartPr/>
              <p14:nvPr/>
            </p14:nvContentPartPr>
            <p14:xfrm>
              <a:off x="4181867" y="1831387"/>
              <a:ext cx="243360" cy="151200"/>
            </p14:xfrm>
          </p:contentPart>
        </mc:Choice>
        <mc:Fallback>
          <p:pic>
            <p:nvPicPr>
              <p:cNvPr id="89" name="Freihand 88">
                <a:extLst>
                  <a:ext uri="{FF2B5EF4-FFF2-40B4-BE49-F238E27FC236}">
                    <a16:creationId xmlns:a16="http://schemas.microsoft.com/office/drawing/2014/main" id="{DD93C048-4830-48D6-AE7E-8FBC9D3FC6DC}"/>
                  </a:ext>
                </a:extLst>
              </p:cNvPr>
              <p:cNvPicPr/>
              <p:nvPr/>
            </p:nvPicPr>
            <p:blipFill>
              <a:blip r:embed="rId83"/>
              <a:stretch>
                <a:fillRect/>
              </a:stretch>
            </p:blipFill>
            <p:spPr>
              <a:xfrm>
                <a:off x="4177547" y="1827067"/>
                <a:ext cx="2520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0" name="Freihand 89">
                <a:extLst>
                  <a:ext uri="{FF2B5EF4-FFF2-40B4-BE49-F238E27FC236}">
                    <a16:creationId xmlns:a16="http://schemas.microsoft.com/office/drawing/2014/main" id="{C7F8CB94-9185-4795-AEEA-B4084C6185D6}"/>
                  </a:ext>
                </a:extLst>
              </p14:cNvPr>
              <p14:cNvContentPartPr/>
              <p14:nvPr/>
            </p14:nvContentPartPr>
            <p14:xfrm>
              <a:off x="6458867" y="1833907"/>
              <a:ext cx="188640" cy="163800"/>
            </p14:xfrm>
          </p:contentPart>
        </mc:Choice>
        <mc:Fallback>
          <p:pic>
            <p:nvPicPr>
              <p:cNvPr id="90" name="Freihand 89">
                <a:extLst>
                  <a:ext uri="{FF2B5EF4-FFF2-40B4-BE49-F238E27FC236}">
                    <a16:creationId xmlns:a16="http://schemas.microsoft.com/office/drawing/2014/main" id="{C7F8CB94-9185-4795-AEEA-B4084C6185D6}"/>
                  </a:ext>
                </a:extLst>
              </p:cNvPr>
              <p:cNvPicPr/>
              <p:nvPr/>
            </p:nvPicPr>
            <p:blipFill>
              <a:blip r:embed="rId85"/>
              <a:stretch>
                <a:fillRect/>
              </a:stretch>
            </p:blipFill>
            <p:spPr>
              <a:xfrm>
                <a:off x="6454547" y="1829587"/>
                <a:ext cx="197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7" name="Freihand 106">
                <a:extLst>
                  <a:ext uri="{FF2B5EF4-FFF2-40B4-BE49-F238E27FC236}">
                    <a16:creationId xmlns:a16="http://schemas.microsoft.com/office/drawing/2014/main" id="{3CA9A9C9-7C14-48A0-962F-EFD4D7BA4345}"/>
                  </a:ext>
                </a:extLst>
              </p14:cNvPr>
              <p14:cNvContentPartPr/>
              <p14:nvPr/>
            </p14:nvContentPartPr>
            <p14:xfrm>
              <a:off x="620387" y="3437707"/>
              <a:ext cx="20880" cy="5400"/>
            </p14:xfrm>
          </p:contentPart>
        </mc:Choice>
        <mc:Fallback>
          <p:pic>
            <p:nvPicPr>
              <p:cNvPr id="107" name="Freihand 106">
                <a:extLst>
                  <a:ext uri="{FF2B5EF4-FFF2-40B4-BE49-F238E27FC236}">
                    <a16:creationId xmlns:a16="http://schemas.microsoft.com/office/drawing/2014/main" id="{3CA9A9C9-7C14-48A0-962F-EFD4D7BA4345}"/>
                  </a:ext>
                </a:extLst>
              </p:cNvPr>
              <p:cNvPicPr/>
              <p:nvPr/>
            </p:nvPicPr>
            <p:blipFill>
              <a:blip r:embed="rId87"/>
              <a:stretch>
                <a:fillRect/>
              </a:stretch>
            </p:blipFill>
            <p:spPr>
              <a:xfrm>
                <a:off x="616067" y="3433387"/>
                <a:ext cx="295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8" name="Freihand 107">
                <a:extLst>
                  <a:ext uri="{FF2B5EF4-FFF2-40B4-BE49-F238E27FC236}">
                    <a16:creationId xmlns:a16="http://schemas.microsoft.com/office/drawing/2014/main" id="{4C28B19B-04E2-4EB4-B3B6-AE3DC1A2E2BB}"/>
                  </a:ext>
                </a:extLst>
              </p14:cNvPr>
              <p14:cNvContentPartPr/>
              <p14:nvPr/>
            </p14:nvContentPartPr>
            <p14:xfrm>
              <a:off x="630107" y="3518347"/>
              <a:ext cx="9000" cy="7560"/>
            </p14:xfrm>
          </p:contentPart>
        </mc:Choice>
        <mc:Fallback>
          <p:pic>
            <p:nvPicPr>
              <p:cNvPr id="108" name="Freihand 107">
                <a:extLst>
                  <a:ext uri="{FF2B5EF4-FFF2-40B4-BE49-F238E27FC236}">
                    <a16:creationId xmlns:a16="http://schemas.microsoft.com/office/drawing/2014/main" id="{4C28B19B-04E2-4EB4-B3B6-AE3DC1A2E2BB}"/>
                  </a:ext>
                </a:extLst>
              </p:cNvPr>
              <p:cNvPicPr/>
              <p:nvPr/>
            </p:nvPicPr>
            <p:blipFill>
              <a:blip r:embed="rId89"/>
              <a:stretch>
                <a:fillRect/>
              </a:stretch>
            </p:blipFill>
            <p:spPr>
              <a:xfrm>
                <a:off x="625787" y="3514027"/>
                <a:ext cx="176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9" name="Freihand 108">
                <a:extLst>
                  <a:ext uri="{FF2B5EF4-FFF2-40B4-BE49-F238E27FC236}">
                    <a16:creationId xmlns:a16="http://schemas.microsoft.com/office/drawing/2014/main" id="{8BCABDDC-74F5-402C-BA40-E77A770C279D}"/>
                  </a:ext>
                </a:extLst>
              </p14:cNvPr>
              <p14:cNvContentPartPr/>
              <p14:nvPr/>
            </p14:nvContentPartPr>
            <p14:xfrm>
              <a:off x="243891" y="5753943"/>
              <a:ext cx="12240" cy="120600"/>
            </p14:xfrm>
          </p:contentPart>
        </mc:Choice>
        <mc:Fallback>
          <p:pic>
            <p:nvPicPr>
              <p:cNvPr id="109" name="Freihand 108">
                <a:extLst>
                  <a:ext uri="{FF2B5EF4-FFF2-40B4-BE49-F238E27FC236}">
                    <a16:creationId xmlns:a16="http://schemas.microsoft.com/office/drawing/2014/main" id="{8BCABDDC-74F5-402C-BA40-E77A770C279D}"/>
                  </a:ext>
                </a:extLst>
              </p:cNvPr>
              <p:cNvPicPr/>
              <p:nvPr/>
            </p:nvPicPr>
            <p:blipFill>
              <a:blip r:embed="rId5"/>
              <a:stretch>
                <a:fillRect/>
              </a:stretch>
            </p:blipFill>
            <p:spPr>
              <a:xfrm>
                <a:off x="239571" y="5749623"/>
                <a:ext cx="208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0" name="Freihand 109">
                <a:extLst>
                  <a:ext uri="{FF2B5EF4-FFF2-40B4-BE49-F238E27FC236}">
                    <a16:creationId xmlns:a16="http://schemas.microsoft.com/office/drawing/2014/main" id="{041FC672-9D80-4420-A5A0-30867156C6A4}"/>
                  </a:ext>
                </a:extLst>
              </p14:cNvPr>
              <p14:cNvContentPartPr/>
              <p14:nvPr/>
            </p14:nvContentPartPr>
            <p14:xfrm>
              <a:off x="154971" y="5702103"/>
              <a:ext cx="170280" cy="74880"/>
            </p14:xfrm>
          </p:contentPart>
        </mc:Choice>
        <mc:Fallback>
          <p:pic>
            <p:nvPicPr>
              <p:cNvPr id="110" name="Freihand 109">
                <a:extLst>
                  <a:ext uri="{FF2B5EF4-FFF2-40B4-BE49-F238E27FC236}">
                    <a16:creationId xmlns:a16="http://schemas.microsoft.com/office/drawing/2014/main" id="{041FC672-9D80-4420-A5A0-30867156C6A4}"/>
                  </a:ext>
                </a:extLst>
              </p:cNvPr>
              <p:cNvPicPr/>
              <p:nvPr/>
            </p:nvPicPr>
            <p:blipFill>
              <a:blip r:embed="rId7"/>
              <a:stretch>
                <a:fillRect/>
              </a:stretch>
            </p:blipFill>
            <p:spPr>
              <a:xfrm>
                <a:off x="150651" y="5697783"/>
                <a:ext cx="178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1" name="Freihand 110">
                <a:extLst>
                  <a:ext uri="{FF2B5EF4-FFF2-40B4-BE49-F238E27FC236}">
                    <a16:creationId xmlns:a16="http://schemas.microsoft.com/office/drawing/2014/main" id="{DF02048F-84D1-4C61-ACA1-22F0D39629F0}"/>
                  </a:ext>
                </a:extLst>
              </p14:cNvPr>
              <p14:cNvContentPartPr/>
              <p14:nvPr/>
            </p14:nvContentPartPr>
            <p14:xfrm>
              <a:off x="454491" y="5762943"/>
              <a:ext cx="9720" cy="5760"/>
            </p14:xfrm>
          </p:contentPart>
        </mc:Choice>
        <mc:Fallback>
          <p:pic>
            <p:nvPicPr>
              <p:cNvPr id="111" name="Freihand 110">
                <a:extLst>
                  <a:ext uri="{FF2B5EF4-FFF2-40B4-BE49-F238E27FC236}">
                    <a16:creationId xmlns:a16="http://schemas.microsoft.com/office/drawing/2014/main" id="{DF02048F-84D1-4C61-ACA1-22F0D39629F0}"/>
                  </a:ext>
                </a:extLst>
              </p:cNvPr>
              <p:cNvPicPr/>
              <p:nvPr/>
            </p:nvPicPr>
            <p:blipFill>
              <a:blip r:embed="rId13"/>
              <a:stretch>
                <a:fillRect/>
              </a:stretch>
            </p:blipFill>
            <p:spPr>
              <a:xfrm>
                <a:off x="450171" y="5758623"/>
                <a:ext cx="183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2" name="Freihand 111">
                <a:extLst>
                  <a:ext uri="{FF2B5EF4-FFF2-40B4-BE49-F238E27FC236}">
                    <a16:creationId xmlns:a16="http://schemas.microsoft.com/office/drawing/2014/main" id="{7F7AC6D1-AAFA-4148-A44A-21A1871B252E}"/>
                  </a:ext>
                </a:extLst>
              </p14:cNvPr>
              <p14:cNvContentPartPr/>
              <p14:nvPr/>
            </p14:nvContentPartPr>
            <p14:xfrm>
              <a:off x="467091" y="5809023"/>
              <a:ext cx="360" cy="10080"/>
            </p14:xfrm>
          </p:contentPart>
        </mc:Choice>
        <mc:Fallback>
          <p:pic>
            <p:nvPicPr>
              <p:cNvPr id="112" name="Freihand 111">
                <a:extLst>
                  <a:ext uri="{FF2B5EF4-FFF2-40B4-BE49-F238E27FC236}">
                    <a16:creationId xmlns:a16="http://schemas.microsoft.com/office/drawing/2014/main" id="{7F7AC6D1-AAFA-4148-A44A-21A1871B252E}"/>
                  </a:ext>
                </a:extLst>
              </p:cNvPr>
              <p:cNvPicPr/>
              <p:nvPr/>
            </p:nvPicPr>
            <p:blipFill>
              <a:blip r:embed="rId15"/>
              <a:stretch>
                <a:fillRect/>
              </a:stretch>
            </p:blipFill>
            <p:spPr>
              <a:xfrm>
                <a:off x="462771" y="5804703"/>
                <a:ext cx="9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3" name="Freihand 112">
                <a:extLst>
                  <a:ext uri="{FF2B5EF4-FFF2-40B4-BE49-F238E27FC236}">
                    <a16:creationId xmlns:a16="http://schemas.microsoft.com/office/drawing/2014/main" id="{F5E73677-9095-4AF5-A6EB-4E6C449E14CA}"/>
                  </a:ext>
                </a:extLst>
              </p14:cNvPr>
              <p14:cNvContentPartPr/>
              <p14:nvPr/>
            </p14:nvContentPartPr>
            <p14:xfrm>
              <a:off x="613971" y="5632983"/>
              <a:ext cx="164160" cy="289080"/>
            </p14:xfrm>
          </p:contentPart>
        </mc:Choice>
        <mc:Fallback>
          <p:pic>
            <p:nvPicPr>
              <p:cNvPr id="113" name="Freihand 112">
                <a:extLst>
                  <a:ext uri="{FF2B5EF4-FFF2-40B4-BE49-F238E27FC236}">
                    <a16:creationId xmlns:a16="http://schemas.microsoft.com/office/drawing/2014/main" id="{F5E73677-9095-4AF5-A6EB-4E6C449E14CA}"/>
                  </a:ext>
                </a:extLst>
              </p:cNvPr>
              <p:cNvPicPr/>
              <p:nvPr/>
            </p:nvPicPr>
            <p:blipFill>
              <a:blip r:embed="rId17"/>
              <a:stretch>
                <a:fillRect/>
              </a:stretch>
            </p:blipFill>
            <p:spPr>
              <a:xfrm>
                <a:off x="609651" y="5628663"/>
                <a:ext cx="1728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4" name="Freihand 113">
                <a:extLst>
                  <a:ext uri="{FF2B5EF4-FFF2-40B4-BE49-F238E27FC236}">
                    <a16:creationId xmlns:a16="http://schemas.microsoft.com/office/drawing/2014/main" id="{4CC4401A-25BB-4F1E-B545-90A123359E31}"/>
                  </a:ext>
                </a:extLst>
              </p14:cNvPr>
              <p14:cNvContentPartPr/>
              <p14:nvPr/>
            </p14:nvContentPartPr>
            <p14:xfrm>
              <a:off x="753651" y="5738823"/>
              <a:ext cx="221040" cy="74160"/>
            </p14:xfrm>
          </p:contentPart>
        </mc:Choice>
        <mc:Fallback>
          <p:pic>
            <p:nvPicPr>
              <p:cNvPr id="114" name="Freihand 113">
                <a:extLst>
                  <a:ext uri="{FF2B5EF4-FFF2-40B4-BE49-F238E27FC236}">
                    <a16:creationId xmlns:a16="http://schemas.microsoft.com/office/drawing/2014/main" id="{4CC4401A-25BB-4F1E-B545-90A123359E31}"/>
                  </a:ext>
                </a:extLst>
              </p:cNvPr>
              <p:cNvPicPr/>
              <p:nvPr/>
            </p:nvPicPr>
            <p:blipFill>
              <a:blip r:embed="rId19"/>
              <a:stretch>
                <a:fillRect/>
              </a:stretch>
            </p:blipFill>
            <p:spPr>
              <a:xfrm>
                <a:off x="749331" y="5734503"/>
                <a:ext cx="229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5" name="Freihand 114">
                <a:extLst>
                  <a:ext uri="{FF2B5EF4-FFF2-40B4-BE49-F238E27FC236}">
                    <a16:creationId xmlns:a16="http://schemas.microsoft.com/office/drawing/2014/main" id="{DA82C9A8-5CA6-4642-9BB6-558C9475167D}"/>
                  </a:ext>
                </a:extLst>
              </p14:cNvPr>
              <p14:cNvContentPartPr/>
              <p14:nvPr/>
            </p14:nvContentPartPr>
            <p14:xfrm>
              <a:off x="1100331" y="5662143"/>
              <a:ext cx="156960" cy="132120"/>
            </p14:xfrm>
          </p:contentPart>
        </mc:Choice>
        <mc:Fallback>
          <p:pic>
            <p:nvPicPr>
              <p:cNvPr id="115" name="Freihand 114">
                <a:extLst>
                  <a:ext uri="{FF2B5EF4-FFF2-40B4-BE49-F238E27FC236}">
                    <a16:creationId xmlns:a16="http://schemas.microsoft.com/office/drawing/2014/main" id="{DA82C9A8-5CA6-4642-9BB6-558C9475167D}"/>
                  </a:ext>
                </a:extLst>
              </p:cNvPr>
              <p:cNvPicPr/>
              <p:nvPr/>
            </p:nvPicPr>
            <p:blipFill>
              <a:blip r:embed="rId21"/>
              <a:stretch>
                <a:fillRect/>
              </a:stretch>
            </p:blipFill>
            <p:spPr>
              <a:xfrm>
                <a:off x="1096011" y="5657823"/>
                <a:ext cx="165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6" name="Freihand 115">
                <a:extLst>
                  <a:ext uri="{FF2B5EF4-FFF2-40B4-BE49-F238E27FC236}">
                    <a16:creationId xmlns:a16="http://schemas.microsoft.com/office/drawing/2014/main" id="{489F7864-1CE9-43E4-B568-D423CC039F13}"/>
                  </a:ext>
                </a:extLst>
              </p14:cNvPr>
              <p14:cNvContentPartPr/>
              <p14:nvPr/>
            </p14:nvContentPartPr>
            <p14:xfrm>
              <a:off x="1273491" y="5717583"/>
              <a:ext cx="104760" cy="70200"/>
            </p14:xfrm>
          </p:contentPart>
        </mc:Choice>
        <mc:Fallback>
          <p:pic>
            <p:nvPicPr>
              <p:cNvPr id="116" name="Freihand 115">
                <a:extLst>
                  <a:ext uri="{FF2B5EF4-FFF2-40B4-BE49-F238E27FC236}">
                    <a16:creationId xmlns:a16="http://schemas.microsoft.com/office/drawing/2014/main" id="{489F7864-1CE9-43E4-B568-D423CC039F13}"/>
                  </a:ext>
                </a:extLst>
              </p:cNvPr>
              <p:cNvPicPr/>
              <p:nvPr/>
            </p:nvPicPr>
            <p:blipFill>
              <a:blip r:embed="rId23"/>
              <a:stretch>
                <a:fillRect/>
              </a:stretch>
            </p:blipFill>
            <p:spPr>
              <a:xfrm>
                <a:off x="1269171" y="5713263"/>
                <a:ext cx="113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7" name="Freihand 116">
                <a:extLst>
                  <a:ext uri="{FF2B5EF4-FFF2-40B4-BE49-F238E27FC236}">
                    <a16:creationId xmlns:a16="http://schemas.microsoft.com/office/drawing/2014/main" id="{DEF04FFC-0A25-4BB5-84B2-39C680CC05D9}"/>
                  </a:ext>
                </a:extLst>
              </p14:cNvPr>
              <p14:cNvContentPartPr/>
              <p14:nvPr/>
            </p14:nvContentPartPr>
            <p14:xfrm>
              <a:off x="1616931" y="5662503"/>
              <a:ext cx="28800" cy="113040"/>
            </p14:xfrm>
          </p:contentPart>
        </mc:Choice>
        <mc:Fallback>
          <p:pic>
            <p:nvPicPr>
              <p:cNvPr id="117" name="Freihand 116">
                <a:extLst>
                  <a:ext uri="{FF2B5EF4-FFF2-40B4-BE49-F238E27FC236}">
                    <a16:creationId xmlns:a16="http://schemas.microsoft.com/office/drawing/2014/main" id="{DEF04FFC-0A25-4BB5-84B2-39C680CC05D9}"/>
                  </a:ext>
                </a:extLst>
              </p:cNvPr>
              <p:cNvPicPr/>
              <p:nvPr/>
            </p:nvPicPr>
            <p:blipFill>
              <a:blip r:embed="rId25"/>
              <a:stretch>
                <a:fillRect/>
              </a:stretch>
            </p:blipFill>
            <p:spPr>
              <a:xfrm>
                <a:off x="1612611" y="5658183"/>
                <a:ext cx="37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8" name="Freihand 117">
                <a:extLst>
                  <a:ext uri="{FF2B5EF4-FFF2-40B4-BE49-F238E27FC236}">
                    <a16:creationId xmlns:a16="http://schemas.microsoft.com/office/drawing/2014/main" id="{E683AEB8-3E75-4494-99E9-B55CE1B8BC55}"/>
                  </a:ext>
                </a:extLst>
              </p14:cNvPr>
              <p14:cNvContentPartPr/>
              <p14:nvPr/>
            </p14:nvContentPartPr>
            <p14:xfrm>
              <a:off x="1575171" y="5635863"/>
              <a:ext cx="124200" cy="58320"/>
            </p14:xfrm>
          </p:contentPart>
        </mc:Choice>
        <mc:Fallback>
          <p:pic>
            <p:nvPicPr>
              <p:cNvPr id="118" name="Freihand 117">
                <a:extLst>
                  <a:ext uri="{FF2B5EF4-FFF2-40B4-BE49-F238E27FC236}">
                    <a16:creationId xmlns:a16="http://schemas.microsoft.com/office/drawing/2014/main" id="{E683AEB8-3E75-4494-99E9-B55CE1B8BC55}"/>
                  </a:ext>
                </a:extLst>
              </p:cNvPr>
              <p:cNvPicPr/>
              <p:nvPr/>
            </p:nvPicPr>
            <p:blipFill>
              <a:blip r:embed="rId27"/>
              <a:stretch>
                <a:fillRect/>
              </a:stretch>
            </p:blipFill>
            <p:spPr>
              <a:xfrm>
                <a:off x="1570851" y="5631543"/>
                <a:ext cx="132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9" name="Freihand 118">
                <a:extLst>
                  <a:ext uri="{FF2B5EF4-FFF2-40B4-BE49-F238E27FC236}">
                    <a16:creationId xmlns:a16="http://schemas.microsoft.com/office/drawing/2014/main" id="{8346629A-EF2D-4939-BAB9-F10AE4A378BC}"/>
                  </a:ext>
                </a:extLst>
              </p14:cNvPr>
              <p14:cNvContentPartPr/>
              <p14:nvPr/>
            </p14:nvContentPartPr>
            <p14:xfrm>
              <a:off x="1720971" y="5692023"/>
              <a:ext cx="75240" cy="81000"/>
            </p14:xfrm>
          </p:contentPart>
        </mc:Choice>
        <mc:Fallback>
          <p:pic>
            <p:nvPicPr>
              <p:cNvPr id="119" name="Freihand 118">
                <a:extLst>
                  <a:ext uri="{FF2B5EF4-FFF2-40B4-BE49-F238E27FC236}">
                    <a16:creationId xmlns:a16="http://schemas.microsoft.com/office/drawing/2014/main" id="{8346629A-EF2D-4939-BAB9-F10AE4A378BC}"/>
                  </a:ext>
                </a:extLst>
              </p:cNvPr>
              <p:cNvPicPr/>
              <p:nvPr/>
            </p:nvPicPr>
            <p:blipFill>
              <a:blip r:embed="rId29"/>
              <a:stretch>
                <a:fillRect/>
              </a:stretch>
            </p:blipFill>
            <p:spPr>
              <a:xfrm>
                <a:off x="1716651" y="5687703"/>
                <a:ext cx="83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20" name="Freihand 119">
                <a:extLst>
                  <a:ext uri="{FF2B5EF4-FFF2-40B4-BE49-F238E27FC236}">
                    <a16:creationId xmlns:a16="http://schemas.microsoft.com/office/drawing/2014/main" id="{746D1053-7046-40F1-B03A-B0D87F277F0E}"/>
                  </a:ext>
                </a:extLst>
              </p14:cNvPr>
              <p14:cNvContentPartPr/>
              <p14:nvPr/>
            </p14:nvContentPartPr>
            <p14:xfrm>
              <a:off x="1770291" y="5708223"/>
              <a:ext cx="113400" cy="53280"/>
            </p14:xfrm>
          </p:contentPart>
        </mc:Choice>
        <mc:Fallback>
          <p:pic>
            <p:nvPicPr>
              <p:cNvPr id="120" name="Freihand 119">
                <a:extLst>
                  <a:ext uri="{FF2B5EF4-FFF2-40B4-BE49-F238E27FC236}">
                    <a16:creationId xmlns:a16="http://schemas.microsoft.com/office/drawing/2014/main" id="{746D1053-7046-40F1-B03A-B0D87F277F0E}"/>
                  </a:ext>
                </a:extLst>
              </p:cNvPr>
              <p:cNvPicPr/>
              <p:nvPr/>
            </p:nvPicPr>
            <p:blipFill>
              <a:blip r:embed="rId31"/>
              <a:stretch>
                <a:fillRect/>
              </a:stretch>
            </p:blipFill>
            <p:spPr>
              <a:xfrm>
                <a:off x="1765971" y="5703903"/>
                <a:ext cx="122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21" name="Freihand 120">
                <a:extLst>
                  <a:ext uri="{FF2B5EF4-FFF2-40B4-BE49-F238E27FC236}">
                    <a16:creationId xmlns:a16="http://schemas.microsoft.com/office/drawing/2014/main" id="{42176167-B0FD-41D6-AE73-14554E061915}"/>
                  </a:ext>
                </a:extLst>
              </p14:cNvPr>
              <p14:cNvContentPartPr/>
              <p14:nvPr/>
            </p14:nvContentPartPr>
            <p14:xfrm>
              <a:off x="1861371" y="5639103"/>
              <a:ext cx="226080" cy="111960"/>
            </p14:xfrm>
          </p:contentPart>
        </mc:Choice>
        <mc:Fallback>
          <p:pic>
            <p:nvPicPr>
              <p:cNvPr id="121" name="Freihand 120">
                <a:extLst>
                  <a:ext uri="{FF2B5EF4-FFF2-40B4-BE49-F238E27FC236}">
                    <a16:creationId xmlns:a16="http://schemas.microsoft.com/office/drawing/2014/main" id="{42176167-B0FD-41D6-AE73-14554E061915}"/>
                  </a:ext>
                </a:extLst>
              </p:cNvPr>
              <p:cNvPicPr/>
              <p:nvPr/>
            </p:nvPicPr>
            <p:blipFill>
              <a:blip r:embed="rId33"/>
              <a:stretch>
                <a:fillRect/>
              </a:stretch>
            </p:blipFill>
            <p:spPr>
              <a:xfrm>
                <a:off x="1857051" y="5634783"/>
                <a:ext cx="234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22" name="Freihand 121">
                <a:extLst>
                  <a:ext uri="{FF2B5EF4-FFF2-40B4-BE49-F238E27FC236}">
                    <a16:creationId xmlns:a16="http://schemas.microsoft.com/office/drawing/2014/main" id="{D8629BA1-3D6A-4278-BE17-54DFA4D76633}"/>
                  </a:ext>
                </a:extLst>
              </p14:cNvPr>
              <p14:cNvContentPartPr/>
              <p14:nvPr/>
            </p14:nvContentPartPr>
            <p14:xfrm>
              <a:off x="2106171" y="5690223"/>
              <a:ext cx="32760" cy="41400"/>
            </p14:xfrm>
          </p:contentPart>
        </mc:Choice>
        <mc:Fallback>
          <p:pic>
            <p:nvPicPr>
              <p:cNvPr id="122" name="Freihand 121">
                <a:extLst>
                  <a:ext uri="{FF2B5EF4-FFF2-40B4-BE49-F238E27FC236}">
                    <a16:creationId xmlns:a16="http://schemas.microsoft.com/office/drawing/2014/main" id="{D8629BA1-3D6A-4278-BE17-54DFA4D76633}"/>
                  </a:ext>
                </a:extLst>
              </p:cNvPr>
              <p:cNvPicPr/>
              <p:nvPr/>
            </p:nvPicPr>
            <p:blipFill>
              <a:blip r:embed="rId35"/>
              <a:stretch>
                <a:fillRect/>
              </a:stretch>
            </p:blipFill>
            <p:spPr>
              <a:xfrm>
                <a:off x="2101851" y="5685903"/>
                <a:ext cx="41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23" name="Freihand 122">
                <a:extLst>
                  <a:ext uri="{FF2B5EF4-FFF2-40B4-BE49-F238E27FC236}">
                    <a16:creationId xmlns:a16="http://schemas.microsoft.com/office/drawing/2014/main" id="{3BE02585-363B-40F0-9A41-B0A3E36AFE33}"/>
                  </a:ext>
                </a:extLst>
              </p14:cNvPr>
              <p14:cNvContentPartPr/>
              <p14:nvPr/>
            </p14:nvContentPartPr>
            <p14:xfrm>
              <a:off x="2187531" y="5628663"/>
              <a:ext cx="109800" cy="124200"/>
            </p14:xfrm>
          </p:contentPart>
        </mc:Choice>
        <mc:Fallback>
          <p:pic>
            <p:nvPicPr>
              <p:cNvPr id="123" name="Freihand 122">
                <a:extLst>
                  <a:ext uri="{FF2B5EF4-FFF2-40B4-BE49-F238E27FC236}">
                    <a16:creationId xmlns:a16="http://schemas.microsoft.com/office/drawing/2014/main" id="{3BE02585-363B-40F0-9A41-B0A3E36AFE33}"/>
                  </a:ext>
                </a:extLst>
              </p:cNvPr>
              <p:cNvPicPr/>
              <p:nvPr/>
            </p:nvPicPr>
            <p:blipFill>
              <a:blip r:embed="rId37"/>
              <a:stretch>
                <a:fillRect/>
              </a:stretch>
            </p:blipFill>
            <p:spPr>
              <a:xfrm>
                <a:off x="2183211" y="5624343"/>
                <a:ext cx="1184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24" name="Freihand 123">
                <a:extLst>
                  <a:ext uri="{FF2B5EF4-FFF2-40B4-BE49-F238E27FC236}">
                    <a16:creationId xmlns:a16="http://schemas.microsoft.com/office/drawing/2014/main" id="{DD0C3780-5BB9-4A6B-AD04-CD84085FCDD2}"/>
                  </a:ext>
                </a:extLst>
              </p14:cNvPr>
              <p14:cNvContentPartPr/>
              <p14:nvPr/>
            </p14:nvContentPartPr>
            <p14:xfrm>
              <a:off x="2285811" y="5667903"/>
              <a:ext cx="18000" cy="14040"/>
            </p14:xfrm>
          </p:contentPart>
        </mc:Choice>
        <mc:Fallback>
          <p:pic>
            <p:nvPicPr>
              <p:cNvPr id="124" name="Freihand 123">
                <a:extLst>
                  <a:ext uri="{FF2B5EF4-FFF2-40B4-BE49-F238E27FC236}">
                    <a16:creationId xmlns:a16="http://schemas.microsoft.com/office/drawing/2014/main" id="{DD0C3780-5BB9-4A6B-AD04-CD84085FCDD2}"/>
                  </a:ext>
                </a:extLst>
              </p:cNvPr>
              <p:cNvPicPr/>
              <p:nvPr/>
            </p:nvPicPr>
            <p:blipFill>
              <a:blip r:embed="rId39"/>
              <a:stretch>
                <a:fillRect/>
              </a:stretch>
            </p:blipFill>
            <p:spPr>
              <a:xfrm>
                <a:off x="2281491" y="5663583"/>
                <a:ext cx="266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5" name="Freihand 124">
                <a:extLst>
                  <a:ext uri="{FF2B5EF4-FFF2-40B4-BE49-F238E27FC236}">
                    <a16:creationId xmlns:a16="http://schemas.microsoft.com/office/drawing/2014/main" id="{5E438B30-1A24-40F9-8781-CB03B144C820}"/>
                  </a:ext>
                </a:extLst>
              </p14:cNvPr>
              <p14:cNvContentPartPr/>
              <p14:nvPr/>
            </p14:nvContentPartPr>
            <p14:xfrm>
              <a:off x="2324331" y="5708223"/>
              <a:ext cx="95040" cy="31320"/>
            </p14:xfrm>
          </p:contentPart>
        </mc:Choice>
        <mc:Fallback>
          <p:pic>
            <p:nvPicPr>
              <p:cNvPr id="125" name="Freihand 124">
                <a:extLst>
                  <a:ext uri="{FF2B5EF4-FFF2-40B4-BE49-F238E27FC236}">
                    <a16:creationId xmlns:a16="http://schemas.microsoft.com/office/drawing/2014/main" id="{5E438B30-1A24-40F9-8781-CB03B144C820}"/>
                  </a:ext>
                </a:extLst>
              </p:cNvPr>
              <p:cNvPicPr/>
              <p:nvPr/>
            </p:nvPicPr>
            <p:blipFill>
              <a:blip r:embed="rId41"/>
              <a:stretch>
                <a:fillRect/>
              </a:stretch>
            </p:blipFill>
            <p:spPr>
              <a:xfrm>
                <a:off x="2320011" y="5703903"/>
                <a:ext cx="103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26" name="Freihand 125">
                <a:extLst>
                  <a:ext uri="{FF2B5EF4-FFF2-40B4-BE49-F238E27FC236}">
                    <a16:creationId xmlns:a16="http://schemas.microsoft.com/office/drawing/2014/main" id="{B714F197-D4EC-4371-97FF-9C341ACCD834}"/>
                  </a:ext>
                </a:extLst>
              </p14:cNvPr>
              <p14:cNvContentPartPr/>
              <p14:nvPr/>
            </p14:nvContentPartPr>
            <p14:xfrm>
              <a:off x="2571651" y="5631903"/>
              <a:ext cx="152280" cy="270360"/>
            </p14:xfrm>
          </p:contentPart>
        </mc:Choice>
        <mc:Fallback>
          <p:pic>
            <p:nvPicPr>
              <p:cNvPr id="126" name="Freihand 125">
                <a:extLst>
                  <a:ext uri="{FF2B5EF4-FFF2-40B4-BE49-F238E27FC236}">
                    <a16:creationId xmlns:a16="http://schemas.microsoft.com/office/drawing/2014/main" id="{B714F197-D4EC-4371-97FF-9C341ACCD834}"/>
                  </a:ext>
                </a:extLst>
              </p:cNvPr>
              <p:cNvPicPr/>
              <p:nvPr/>
            </p:nvPicPr>
            <p:blipFill>
              <a:blip r:embed="rId43"/>
              <a:stretch>
                <a:fillRect/>
              </a:stretch>
            </p:blipFill>
            <p:spPr>
              <a:xfrm>
                <a:off x="2567331" y="5627583"/>
                <a:ext cx="1609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7" name="Freihand 126">
                <a:extLst>
                  <a:ext uri="{FF2B5EF4-FFF2-40B4-BE49-F238E27FC236}">
                    <a16:creationId xmlns:a16="http://schemas.microsoft.com/office/drawing/2014/main" id="{6D6CFC4A-C189-45AE-A3CB-A7AB758D33F8}"/>
                  </a:ext>
                </a:extLst>
              </p14:cNvPr>
              <p14:cNvContentPartPr/>
              <p14:nvPr/>
            </p14:nvContentPartPr>
            <p14:xfrm>
              <a:off x="2922651" y="5637663"/>
              <a:ext cx="157320" cy="142920"/>
            </p14:xfrm>
          </p:contentPart>
        </mc:Choice>
        <mc:Fallback>
          <p:pic>
            <p:nvPicPr>
              <p:cNvPr id="127" name="Freihand 126">
                <a:extLst>
                  <a:ext uri="{FF2B5EF4-FFF2-40B4-BE49-F238E27FC236}">
                    <a16:creationId xmlns:a16="http://schemas.microsoft.com/office/drawing/2014/main" id="{6D6CFC4A-C189-45AE-A3CB-A7AB758D33F8}"/>
                  </a:ext>
                </a:extLst>
              </p:cNvPr>
              <p:cNvPicPr/>
              <p:nvPr/>
            </p:nvPicPr>
            <p:blipFill>
              <a:blip r:embed="rId45"/>
              <a:stretch>
                <a:fillRect/>
              </a:stretch>
            </p:blipFill>
            <p:spPr>
              <a:xfrm>
                <a:off x="2918331" y="5633343"/>
                <a:ext cx="1659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5" name="Freihand 134">
                <a:extLst>
                  <a:ext uri="{FF2B5EF4-FFF2-40B4-BE49-F238E27FC236}">
                    <a16:creationId xmlns:a16="http://schemas.microsoft.com/office/drawing/2014/main" id="{3334F6FE-4858-4D54-B8EA-5D136B477EB6}"/>
                  </a:ext>
                </a:extLst>
              </p14:cNvPr>
              <p14:cNvContentPartPr/>
              <p14:nvPr/>
            </p14:nvContentPartPr>
            <p14:xfrm>
              <a:off x="4200651" y="5698863"/>
              <a:ext cx="13680" cy="98640"/>
            </p14:xfrm>
          </p:contentPart>
        </mc:Choice>
        <mc:Fallback>
          <p:pic>
            <p:nvPicPr>
              <p:cNvPr id="135" name="Freihand 134">
                <a:extLst>
                  <a:ext uri="{FF2B5EF4-FFF2-40B4-BE49-F238E27FC236}">
                    <a16:creationId xmlns:a16="http://schemas.microsoft.com/office/drawing/2014/main" id="{3334F6FE-4858-4D54-B8EA-5D136B477EB6}"/>
                  </a:ext>
                </a:extLst>
              </p:cNvPr>
              <p:cNvPicPr/>
              <p:nvPr/>
            </p:nvPicPr>
            <p:blipFill>
              <a:blip r:embed="rId61"/>
              <a:stretch>
                <a:fillRect/>
              </a:stretch>
            </p:blipFill>
            <p:spPr>
              <a:xfrm>
                <a:off x="4196331" y="5694543"/>
                <a:ext cx="22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36" name="Freihand 135">
                <a:extLst>
                  <a:ext uri="{FF2B5EF4-FFF2-40B4-BE49-F238E27FC236}">
                    <a16:creationId xmlns:a16="http://schemas.microsoft.com/office/drawing/2014/main" id="{0ECD97CE-59DF-456E-8B17-4EE115C35C1E}"/>
                  </a:ext>
                </a:extLst>
              </p14:cNvPr>
              <p14:cNvContentPartPr/>
              <p14:nvPr/>
            </p14:nvContentPartPr>
            <p14:xfrm>
              <a:off x="4700331" y="5602383"/>
              <a:ext cx="138960" cy="91080"/>
            </p14:xfrm>
          </p:contentPart>
        </mc:Choice>
        <mc:Fallback>
          <p:pic>
            <p:nvPicPr>
              <p:cNvPr id="136" name="Freihand 135">
                <a:extLst>
                  <a:ext uri="{FF2B5EF4-FFF2-40B4-BE49-F238E27FC236}">
                    <a16:creationId xmlns:a16="http://schemas.microsoft.com/office/drawing/2014/main" id="{0ECD97CE-59DF-456E-8B17-4EE115C35C1E}"/>
                  </a:ext>
                </a:extLst>
              </p:cNvPr>
              <p:cNvPicPr/>
              <p:nvPr/>
            </p:nvPicPr>
            <p:blipFill>
              <a:blip r:embed="rId63"/>
              <a:stretch>
                <a:fillRect/>
              </a:stretch>
            </p:blipFill>
            <p:spPr>
              <a:xfrm>
                <a:off x="4696011" y="5598063"/>
                <a:ext cx="147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7" name="Freihand 136">
                <a:extLst>
                  <a:ext uri="{FF2B5EF4-FFF2-40B4-BE49-F238E27FC236}">
                    <a16:creationId xmlns:a16="http://schemas.microsoft.com/office/drawing/2014/main" id="{590B876F-A826-4E07-8967-2A676EF63D38}"/>
                  </a:ext>
                </a:extLst>
              </p14:cNvPr>
              <p14:cNvContentPartPr/>
              <p14:nvPr/>
            </p14:nvContentPartPr>
            <p14:xfrm>
              <a:off x="4831371" y="5613183"/>
              <a:ext cx="210600" cy="68400"/>
            </p14:xfrm>
          </p:contentPart>
        </mc:Choice>
        <mc:Fallback>
          <p:pic>
            <p:nvPicPr>
              <p:cNvPr id="137" name="Freihand 136">
                <a:extLst>
                  <a:ext uri="{FF2B5EF4-FFF2-40B4-BE49-F238E27FC236}">
                    <a16:creationId xmlns:a16="http://schemas.microsoft.com/office/drawing/2014/main" id="{590B876F-A826-4E07-8967-2A676EF63D38}"/>
                  </a:ext>
                </a:extLst>
              </p:cNvPr>
              <p:cNvPicPr/>
              <p:nvPr/>
            </p:nvPicPr>
            <p:blipFill>
              <a:blip r:embed="rId65"/>
              <a:stretch>
                <a:fillRect/>
              </a:stretch>
            </p:blipFill>
            <p:spPr>
              <a:xfrm>
                <a:off x="4827051" y="5608863"/>
                <a:ext cx="219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8" name="Freihand 137">
                <a:extLst>
                  <a:ext uri="{FF2B5EF4-FFF2-40B4-BE49-F238E27FC236}">
                    <a16:creationId xmlns:a16="http://schemas.microsoft.com/office/drawing/2014/main" id="{CE5A77C5-E803-4F5C-A47F-AC50333597A3}"/>
                  </a:ext>
                </a:extLst>
              </p14:cNvPr>
              <p14:cNvContentPartPr/>
              <p14:nvPr/>
            </p14:nvContentPartPr>
            <p14:xfrm>
              <a:off x="5065011" y="5619303"/>
              <a:ext cx="86760" cy="61560"/>
            </p14:xfrm>
          </p:contentPart>
        </mc:Choice>
        <mc:Fallback>
          <p:pic>
            <p:nvPicPr>
              <p:cNvPr id="138" name="Freihand 137">
                <a:extLst>
                  <a:ext uri="{FF2B5EF4-FFF2-40B4-BE49-F238E27FC236}">
                    <a16:creationId xmlns:a16="http://schemas.microsoft.com/office/drawing/2014/main" id="{CE5A77C5-E803-4F5C-A47F-AC50333597A3}"/>
                  </a:ext>
                </a:extLst>
              </p:cNvPr>
              <p:cNvPicPr/>
              <p:nvPr/>
            </p:nvPicPr>
            <p:blipFill>
              <a:blip r:embed="rId67"/>
              <a:stretch>
                <a:fillRect/>
              </a:stretch>
            </p:blipFill>
            <p:spPr>
              <a:xfrm>
                <a:off x="5060691" y="5614983"/>
                <a:ext cx="95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9" name="Freihand 138">
                <a:extLst>
                  <a:ext uri="{FF2B5EF4-FFF2-40B4-BE49-F238E27FC236}">
                    <a16:creationId xmlns:a16="http://schemas.microsoft.com/office/drawing/2014/main" id="{293E9308-86D2-45A5-BADE-D513A926533D}"/>
                  </a:ext>
                </a:extLst>
              </p14:cNvPr>
              <p14:cNvContentPartPr/>
              <p14:nvPr/>
            </p14:nvContentPartPr>
            <p14:xfrm>
              <a:off x="4419171" y="5586183"/>
              <a:ext cx="25200" cy="128880"/>
            </p14:xfrm>
          </p:contentPart>
        </mc:Choice>
        <mc:Fallback>
          <p:pic>
            <p:nvPicPr>
              <p:cNvPr id="139" name="Freihand 138">
                <a:extLst>
                  <a:ext uri="{FF2B5EF4-FFF2-40B4-BE49-F238E27FC236}">
                    <a16:creationId xmlns:a16="http://schemas.microsoft.com/office/drawing/2014/main" id="{293E9308-86D2-45A5-BADE-D513A926533D}"/>
                  </a:ext>
                </a:extLst>
              </p:cNvPr>
              <p:cNvPicPr/>
              <p:nvPr/>
            </p:nvPicPr>
            <p:blipFill>
              <a:blip r:embed="rId69"/>
              <a:stretch>
                <a:fillRect/>
              </a:stretch>
            </p:blipFill>
            <p:spPr>
              <a:xfrm>
                <a:off x="4414851" y="5581863"/>
                <a:ext cx="33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40" name="Freihand 139">
                <a:extLst>
                  <a:ext uri="{FF2B5EF4-FFF2-40B4-BE49-F238E27FC236}">
                    <a16:creationId xmlns:a16="http://schemas.microsoft.com/office/drawing/2014/main" id="{412FA106-2339-442B-BA1B-074308893B59}"/>
                  </a:ext>
                </a:extLst>
              </p14:cNvPr>
              <p14:cNvContentPartPr/>
              <p14:nvPr/>
            </p14:nvContentPartPr>
            <p14:xfrm>
              <a:off x="4360131" y="5530743"/>
              <a:ext cx="155880" cy="108000"/>
            </p14:xfrm>
          </p:contentPart>
        </mc:Choice>
        <mc:Fallback>
          <p:pic>
            <p:nvPicPr>
              <p:cNvPr id="140" name="Freihand 139">
                <a:extLst>
                  <a:ext uri="{FF2B5EF4-FFF2-40B4-BE49-F238E27FC236}">
                    <a16:creationId xmlns:a16="http://schemas.microsoft.com/office/drawing/2014/main" id="{412FA106-2339-442B-BA1B-074308893B59}"/>
                  </a:ext>
                </a:extLst>
              </p:cNvPr>
              <p:cNvPicPr/>
              <p:nvPr/>
            </p:nvPicPr>
            <p:blipFill>
              <a:blip r:embed="rId71"/>
              <a:stretch>
                <a:fillRect/>
              </a:stretch>
            </p:blipFill>
            <p:spPr>
              <a:xfrm>
                <a:off x="4355811" y="5526423"/>
                <a:ext cx="164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1" name="Freihand 140">
                <a:extLst>
                  <a:ext uri="{FF2B5EF4-FFF2-40B4-BE49-F238E27FC236}">
                    <a16:creationId xmlns:a16="http://schemas.microsoft.com/office/drawing/2014/main" id="{C0E864FB-B3DF-4FB4-90B7-53CADD7B453B}"/>
                  </a:ext>
                </a:extLst>
              </p14:cNvPr>
              <p14:cNvContentPartPr/>
              <p14:nvPr/>
            </p14:nvContentPartPr>
            <p14:xfrm>
              <a:off x="5222691" y="5515263"/>
              <a:ext cx="227880" cy="174960"/>
            </p14:xfrm>
          </p:contentPart>
        </mc:Choice>
        <mc:Fallback>
          <p:pic>
            <p:nvPicPr>
              <p:cNvPr id="141" name="Freihand 140">
                <a:extLst>
                  <a:ext uri="{FF2B5EF4-FFF2-40B4-BE49-F238E27FC236}">
                    <a16:creationId xmlns:a16="http://schemas.microsoft.com/office/drawing/2014/main" id="{C0E864FB-B3DF-4FB4-90B7-53CADD7B453B}"/>
                  </a:ext>
                </a:extLst>
              </p:cNvPr>
              <p:cNvPicPr/>
              <p:nvPr/>
            </p:nvPicPr>
            <p:blipFill>
              <a:blip r:embed="rId116"/>
              <a:stretch>
                <a:fillRect/>
              </a:stretch>
            </p:blipFill>
            <p:spPr>
              <a:xfrm>
                <a:off x="5218371" y="5510943"/>
                <a:ext cx="2365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2" name="Freihand 141">
                <a:extLst>
                  <a:ext uri="{FF2B5EF4-FFF2-40B4-BE49-F238E27FC236}">
                    <a16:creationId xmlns:a16="http://schemas.microsoft.com/office/drawing/2014/main" id="{9D7251F0-C9B1-4E8E-9A49-E077B260F23B}"/>
                  </a:ext>
                </a:extLst>
              </p14:cNvPr>
              <p14:cNvContentPartPr/>
              <p14:nvPr/>
            </p14:nvContentPartPr>
            <p14:xfrm>
              <a:off x="5585571" y="5561703"/>
              <a:ext cx="161280" cy="213840"/>
            </p14:xfrm>
          </p:contentPart>
        </mc:Choice>
        <mc:Fallback>
          <p:pic>
            <p:nvPicPr>
              <p:cNvPr id="142" name="Freihand 141">
                <a:extLst>
                  <a:ext uri="{FF2B5EF4-FFF2-40B4-BE49-F238E27FC236}">
                    <a16:creationId xmlns:a16="http://schemas.microsoft.com/office/drawing/2014/main" id="{9D7251F0-C9B1-4E8E-9A49-E077B260F23B}"/>
                  </a:ext>
                </a:extLst>
              </p:cNvPr>
              <p:cNvPicPr/>
              <p:nvPr/>
            </p:nvPicPr>
            <p:blipFill>
              <a:blip r:embed="rId118"/>
              <a:stretch>
                <a:fillRect/>
              </a:stretch>
            </p:blipFill>
            <p:spPr>
              <a:xfrm>
                <a:off x="5581251" y="5557383"/>
                <a:ext cx="1699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3" name="Freihand 142">
                <a:extLst>
                  <a:ext uri="{FF2B5EF4-FFF2-40B4-BE49-F238E27FC236}">
                    <a16:creationId xmlns:a16="http://schemas.microsoft.com/office/drawing/2014/main" id="{1FE14072-FCDC-4826-93E8-A9116A4705DB}"/>
                  </a:ext>
                </a:extLst>
              </p14:cNvPr>
              <p14:cNvContentPartPr/>
              <p14:nvPr/>
            </p14:nvContentPartPr>
            <p14:xfrm>
              <a:off x="5783931" y="5520303"/>
              <a:ext cx="496800" cy="141480"/>
            </p14:xfrm>
          </p:contentPart>
        </mc:Choice>
        <mc:Fallback>
          <p:pic>
            <p:nvPicPr>
              <p:cNvPr id="143" name="Freihand 142">
                <a:extLst>
                  <a:ext uri="{FF2B5EF4-FFF2-40B4-BE49-F238E27FC236}">
                    <a16:creationId xmlns:a16="http://schemas.microsoft.com/office/drawing/2014/main" id="{1FE14072-FCDC-4826-93E8-A9116A4705DB}"/>
                  </a:ext>
                </a:extLst>
              </p:cNvPr>
              <p:cNvPicPr/>
              <p:nvPr/>
            </p:nvPicPr>
            <p:blipFill>
              <a:blip r:embed="rId120"/>
              <a:stretch>
                <a:fillRect/>
              </a:stretch>
            </p:blipFill>
            <p:spPr>
              <a:xfrm>
                <a:off x="5779611" y="5515983"/>
                <a:ext cx="505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4" name="Freihand 143">
                <a:extLst>
                  <a:ext uri="{FF2B5EF4-FFF2-40B4-BE49-F238E27FC236}">
                    <a16:creationId xmlns:a16="http://schemas.microsoft.com/office/drawing/2014/main" id="{917F71C7-1A86-4EF2-B061-3FD5ADE3C08F}"/>
                  </a:ext>
                </a:extLst>
              </p14:cNvPr>
              <p14:cNvContentPartPr/>
              <p14:nvPr/>
            </p14:nvContentPartPr>
            <p14:xfrm>
              <a:off x="6307731" y="5584383"/>
              <a:ext cx="57600" cy="57240"/>
            </p14:xfrm>
          </p:contentPart>
        </mc:Choice>
        <mc:Fallback>
          <p:pic>
            <p:nvPicPr>
              <p:cNvPr id="144" name="Freihand 143">
                <a:extLst>
                  <a:ext uri="{FF2B5EF4-FFF2-40B4-BE49-F238E27FC236}">
                    <a16:creationId xmlns:a16="http://schemas.microsoft.com/office/drawing/2014/main" id="{917F71C7-1A86-4EF2-B061-3FD5ADE3C08F}"/>
                  </a:ext>
                </a:extLst>
              </p:cNvPr>
              <p:cNvPicPr/>
              <p:nvPr/>
            </p:nvPicPr>
            <p:blipFill>
              <a:blip r:embed="rId122"/>
              <a:stretch>
                <a:fillRect/>
              </a:stretch>
            </p:blipFill>
            <p:spPr>
              <a:xfrm>
                <a:off x="6303411" y="5580063"/>
                <a:ext cx="66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5" name="Freihand 144">
                <a:extLst>
                  <a:ext uri="{FF2B5EF4-FFF2-40B4-BE49-F238E27FC236}">
                    <a16:creationId xmlns:a16="http://schemas.microsoft.com/office/drawing/2014/main" id="{F04BC257-CCAF-42F1-AC7D-24C287079D74}"/>
                  </a:ext>
                </a:extLst>
              </p14:cNvPr>
              <p14:cNvContentPartPr/>
              <p14:nvPr/>
            </p14:nvContentPartPr>
            <p14:xfrm>
              <a:off x="6417171" y="5558463"/>
              <a:ext cx="167760" cy="97920"/>
            </p14:xfrm>
          </p:contentPart>
        </mc:Choice>
        <mc:Fallback>
          <p:pic>
            <p:nvPicPr>
              <p:cNvPr id="145" name="Freihand 144">
                <a:extLst>
                  <a:ext uri="{FF2B5EF4-FFF2-40B4-BE49-F238E27FC236}">
                    <a16:creationId xmlns:a16="http://schemas.microsoft.com/office/drawing/2014/main" id="{F04BC257-CCAF-42F1-AC7D-24C287079D74}"/>
                  </a:ext>
                </a:extLst>
              </p:cNvPr>
              <p:cNvPicPr/>
              <p:nvPr/>
            </p:nvPicPr>
            <p:blipFill>
              <a:blip r:embed="rId124"/>
              <a:stretch>
                <a:fillRect/>
              </a:stretch>
            </p:blipFill>
            <p:spPr>
              <a:xfrm>
                <a:off x="6412851" y="5554143"/>
                <a:ext cx="176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6" name="Freihand 145">
                <a:extLst>
                  <a:ext uri="{FF2B5EF4-FFF2-40B4-BE49-F238E27FC236}">
                    <a16:creationId xmlns:a16="http://schemas.microsoft.com/office/drawing/2014/main" id="{1149CCFA-AAA8-4796-8307-82D5C1C29174}"/>
                  </a:ext>
                </a:extLst>
              </p14:cNvPr>
              <p14:cNvContentPartPr/>
              <p14:nvPr/>
            </p14:nvContentPartPr>
            <p14:xfrm>
              <a:off x="6893451" y="5464143"/>
              <a:ext cx="171720" cy="177120"/>
            </p14:xfrm>
          </p:contentPart>
        </mc:Choice>
        <mc:Fallback>
          <p:pic>
            <p:nvPicPr>
              <p:cNvPr id="146" name="Freihand 145">
                <a:extLst>
                  <a:ext uri="{FF2B5EF4-FFF2-40B4-BE49-F238E27FC236}">
                    <a16:creationId xmlns:a16="http://schemas.microsoft.com/office/drawing/2014/main" id="{1149CCFA-AAA8-4796-8307-82D5C1C29174}"/>
                  </a:ext>
                </a:extLst>
              </p:cNvPr>
              <p:cNvPicPr/>
              <p:nvPr/>
            </p:nvPicPr>
            <p:blipFill>
              <a:blip r:embed="rId126"/>
              <a:stretch>
                <a:fillRect/>
              </a:stretch>
            </p:blipFill>
            <p:spPr>
              <a:xfrm>
                <a:off x="6889131" y="5459823"/>
                <a:ext cx="1803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7" name="Freihand 146">
                <a:extLst>
                  <a:ext uri="{FF2B5EF4-FFF2-40B4-BE49-F238E27FC236}">
                    <a16:creationId xmlns:a16="http://schemas.microsoft.com/office/drawing/2014/main" id="{04306E55-0E19-45EF-8390-72B1A7513B9E}"/>
                  </a:ext>
                </a:extLst>
              </p14:cNvPr>
              <p14:cNvContentPartPr/>
              <p14:nvPr/>
            </p14:nvContentPartPr>
            <p14:xfrm>
              <a:off x="7011891" y="5428863"/>
              <a:ext cx="130320" cy="12240"/>
            </p14:xfrm>
          </p:contentPart>
        </mc:Choice>
        <mc:Fallback>
          <p:pic>
            <p:nvPicPr>
              <p:cNvPr id="147" name="Freihand 146">
                <a:extLst>
                  <a:ext uri="{FF2B5EF4-FFF2-40B4-BE49-F238E27FC236}">
                    <a16:creationId xmlns:a16="http://schemas.microsoft.com/office/drawing/2014/main" id="{04306E55-0E19-45EF-8390-72B1A7513B9E}"/>
                  </a:ext>
                </a:extLst>
              </p:cNvPr>
              <p:cNvPicPr/>
              <p:nvPr/>
            </p:nvPicPr>
            <p:blipFill>
              <a:blip r:embed="rId128"/>
              <a:stretch>
                <a:fillRect/>
              </a:stretch>
            </p:blipFill>
            <p:spPr>
              <a:xfrm>
                <a:off x="7007571" y="5424543"/>
                <a:ext cx="1389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8" name="Freihand 147">
                <a:extLst>
                  <a:ext uri="{FF2B5EF4-FFF2-40B4-BE49-F238E27FC236}">
                    <a16:creationId xmlns:a16="http://schemas.microsoft.com/office/drawing/2014/main" id="{ADC9EAB0-69E3-4ECC-A8BD-C606A97ADBA5}"/>
                  </a:ext>
                </a:extLst>
              </p14:cNvPr>
              <p14:cNvContentPartPr/>
              <p14:nvPr/>
            </p14:nvContentPartPr>
            <p14:xfrm>
              <a:off x="7291251" y="5571783"/>
              <a:ext cx="54360" cy="4680"/>
            </p14:xfrm>
          </p:contentPart>
        </mc:Choice>
        <mc:Fallback>
          <p:pic>
            <p:nvPicPr>
              <p:cNvPr id="148" name="Freihand 147">
                <a:extLst>
                  <a:ext uri="{FF2B5EF4-FFF2-40B4-BE49-F238E27FC236}">
                    <a16:creationId xmlns:a16="http://schemas.microsoft.com/office/drawing/2014/main" id="{ADC9EAB0-69E3-4ECC-A8BD-C606A97ADBA5}"/>
                  </a:ext>
                </a:extLst>
              </p:cNvPr>
              <p:cNvPicPr/>
              <p:nvPr/>
            </p:nvPicPr>
            <p:blipFill>
              <a:blip r:embed="rId130"/>
              <a:stretch>
                <a:fillRect/>
              </a:stretch>
            </p:blipFill>
            <p:spPr>
              <a:xfrm>
                <a:off x="7286931" y="5567463"/>
                <a:ext cx="63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55" name="Freihand 154">
                <a:extLst>
                  <a:ext uri="{FF2B5EF4-FFF2-40B4-BE49-F238E27FC236}">
                    <a16:creationId xmlns:a16="http://schemas.microsoft.com/office/drawing/2014/main" id="{FA46A992-B3FB-4FFD-A473-6F8CF1C170AA}"/>
                  </a:ext>
                </a:extLst>
              </p14:cNvPr>
              <p14:cNvContentPartPr/>
              <p14:nvPr/>
            </p14:nvContentPartPr>
            <p14:xfrm>
              <a:off x="71091" y="6131943"/>
              <a:ext cx="132480" cy="166680"/>
            </p14:xfrm>
          </p:contentPart>
        </mc:Choice>
        <mc:Fallback>
          <p:pic>
            <p:nvPicPr>
              <p:cNvPr id="155" name="Freihand 154">
                <a:extLst>
                  <a:ext uri="{FF2B5EF4-FFF2-40B4-BE49-F238E27FC236}">
                    <a16:creationId xmlns:a16="http://schemas.microsoft.com/office/drawing/2014/main" id="{FA46A992-B3FB-4FFD-A473-6F8CF1C170AA}"/>
                  </a:ext>
                </a:extLst>
              </p:cNvPr>
              <p:cNvPicPr/>
              <p:nvPr/>
            </p:nvPicPr>
            <p:blipFill>
              <a:blip r:embed="rId73"/>
              <a:stretch>
                <a:fillRect/>
              </a:stretch>
            </p:blipFill>
            <p:spPr>
              <a:xfrm>
                <a:off x="66771" y="6127623"/>
                <a:ext cx="141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56" name="Freihand 155">
                <a:extLst>
                  <a:ext uri="{FF2B5EF4-FFF2-40B4-BE49-F238E27FC236}">
                    <a16:creationId xmlns:a16="http://schemas.microsoft.com/office/drawing/2014/main" id="{BDAB5F7E-98B9-4D5C-B7C4-3C1AAF70BC2D}"/>
                  </a:ext>
                </a:extLst>
              </p14:cNvPr>
              <p14:cNvContentPartPr/>
              <p14:nvPr/>
            </p14:nvContentPartPr>
            <p14:xfrm>
              <a:off x="1487331" y="6013143"/>
              <a:ext cx="125640" cy="106200"/>
            </p14:xfrm>
          </p:contentPart>
        </mc:Choice>
        <mc:Fallback>
          <p:pic>
            <p:nvPicPr>
              <p:cNvPr id="156" name="Freihand 155">
                <a:extLst>
                  <a:ext uri="{FF2B5EF4-FFF2-40B4-BE49-F238E27FC236}">
                    <a16:creationId xmlns:a16="http://schemas.microsoft.com/office/drawing/2014/main" id="{BDAB5F7E-98B9-4D5C-B7C4-3C1AAF70BC2D}"/>
                  </a:ext>
                </a:extLst>
              </p:cNvPr>
              <p:cNvPicPr/>
              <p:nvPr/>
            </p:nvPicPr>
            <p:blipFill>
              <a:blip r:embed="rId75"/>
              <a:stretch>
                <a:fillRect/>
              </a:stretch>
            </p:blipFill>
            <p:spPr>
              <a:xfrm>
                <a:off x="1483011" y="6008823"/>
                <a:ext cx="134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57" name="Freihand 156">
                <a:extLst>
                  <a:ext uri="{FF2B5EF4-FFF2-40B4-BE49-F238E27FC236}">
                    <a16:creationId xmlns:a16="http://schemas.microsoft.com/office/drawing/2014/main" id="{EEDA2B6D-8867-46E4-A7EE-A840A74CA9C7}"/>
                  </a:ext>
                </a:extLst>
              </p14:cNvPr>
              <p14:cNvContentPartPr/>
              <p14:nvPr/>
            </p14:nvContentPartPr>
            <p14:xfrm>
              <a:off x="3379131" y="5999823"/>
              <a:ext cx="104760" cy="99720"/>
            </p14:xfrm>
          </p:contentPart>
        </mc:Choice>
        <mc:Fallback>
          <p:pic>
            <p:nvPicPr>
              <p:cNvPr id="157" name="Freihand 156">
                <a:extLst>
                  <a:ext uri="{FF2B5EF4-FFF2-40B4-BE49-F238E27FC236}">
                    <a16:creationId xmlns:a16="http://schemas.microsoft.com/office/drawing/2014/main" id="{EEDA2B6D-8867-46E4-A7EE-A840A74CA9C7}"/>
                  </a:ext>
                </a:extLst>
              </p:cNvPr>
              <p:cNvPicPr/>
              <p:nvPr/>
            </p:nvPicPr>
            <p:blipFill>
              <a:blip r:embed="rId77"/>
              <a:stretch>
                <a:fillRect/>
              </a:stretch>
            </p:blipFill>
            <p:spPr>
              <a:xfrm>
                <a:off x="3374811" y="5995503"/>
                <a:ext cx="113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58" name="Freihand 157">
                <a:extLst>
                  <a:ext uri="{FF2B5EF4-FFF2-40B4-BE49-F238E27FC236}">
                    <a16:creationId xmlns:a16="http://schemas.microsoft.com/office/drawing/2014/main" id="{5A88FBE6-9BFC-47CA-B433-F0D709DB4246}"/>
                  </a:ext>
                </a:extLst>
              </p14:cNvPr>
              <p14:cNvContentPartPr/>
              <p14:nvPr/>
            </p14:nvContentPartPr>
            <p14:xfrm>
              <a:off x="4244211" y="6051663"/>
              <a:ext cx="25200" cy="120960"/>
            </p14:xfrm>
          </p:contentPart>
        </mc:Choice>
        <mc:Fallback>
          <p:pic>
            <p:nvPicPr>
              <p:cNvPr id="158" name="Freihand 157">
                <a:extLst>
                  <a:ext uri="{FF2B5EF4-FFF2-40B4-BE49-F238E27FC236}">
                    <a16:creationId xmlns:a16="http://schemas.microsoft.com/office/drawing/2014/main" id="{5A88FBE6-9BFC-47CA-B433-F0D709DB4246}"/>
                  </a:ext>
                </a:extLst>
              </p:cNvPr>
              <p:cNvPicPr/>
              <p:nvPr/>
            </p:nvPicPr>
            <p:blipFill>
              <a:blip r:embed="rId79"/>
              <a:stretch>
                <a:fillRect/>
              </a:stretch>
            </p:blipFill>
            <p:spPr>
              <a:xfrm>
                <a:off x="4239891" y="6047343"/>
                <a:ext cx="33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59" name="Freihand 158">
                <a:extLst>
                  <a:ext uri="{FF2B5EF4-FFF2-40B4-BE49-F238E27FC236}">
                    <a16:creationId xmlns:a16="http://schemas.microsoft.com/office/drawing/2014/main" id="{2AE17CD6-1CF1-4410-9296-452941B7D0D4}"/>
                  </a:ext>
                </a:extLst>
              </p14:cNvPr>
              <p14:cNvContentPartPr/>
              <p14:nvPr/>
            </p14:nvContentPartPr>
            <p14:xfrm>
              <a:off x="4418091" y="5906943"/>
              <a:ext cx="153000" cy="121680"/>
            </p14:xfrm>
          </p:contentPart>
        </mc:Choice>
        <mc:Fallback>
          <p:pic>
            <p:nvPicPr>
              <p:cNvPr id="159" name="Freihand 158">
                <a:extLst>
                  <a:ext uri="{FF2B5EF4-FFF2-40B4-BE49-F238E27FC236}">
                    <a16:creationId xmlns:a16="http://schemas.microsoft.com/office/drawing/2014/main" id="{2AE17CD6-1CF1-4410-9296-452941B7D0D4}"/>
                  </a:ext>
                </a:extLst>
              </p:cNvPr>
              <p:cNvPicPr/>
              <p:nvPr/>
            </p:nvPicPr>
            <p:blipFill>
              <a:blip r:embed="rId81"/>
              <a:stretch>
                <a:fillRect/>
              </a:stretch>
            </p:blipFill>
            <p:spPr>
              <a:xfrm>
                <a:off x="4413771" y="5902623"/>
                <a:ext cx="161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60" name="Freihand 159">
                <a:extLst>
                  <a:ext uri="{FF2B5EF4-FFF2-40B4-BE49-F238E27FC236}">
                    <a16:creationId xmlns:a16="http://schemas.microsoft.com/office/drawing/2014/main" id="{52CD5A1C-F706-463F-9734-305C9F57163C}"/>
                  </a:ext>
                </a:extLst>
              </p14:cNvPr>
              <p14:cNvContentPartPr/>
              <p14:nvPr/>
            </p14:nvContentPartPr>
            <p14:xfrm>
              <a:off x="5422851" y="5929983"/>
              <a:ext cx="121320" cy="47160"/>
            </p14:xfrm>
          </p:contentPart>
        </mc:Choice>
        <mc:Fallback>
          <p:pic>
            <p:nvPicPr>
              <p:cNvPr id="160" name="Freihand 159">
                <a:extLst>
                  <a:ext uri="{FF2B5EF4-FFF2-40B4-BE49-F238E27FC236}">
                    <a16:creationId xmlns:a16="http://schemas.microsoft.com/office/drawing/2014/main" id="{52CD5A1C-F706-463F-9734-305C9F57163C}"/>
                  </a:ext>
                </a:extLst>
              </p:cNvPr>
              <p:cNvPicPr/>
              <p:nvPr/>
            </p:nvPicPr>
            <p:blipFill>
              <a:blip r:embed="rId137"/>
              <a:stretch>
                <a:fillRect/>
              </a:stretch>
            </p:blipFill>
            <p:spPr>
              <a:xfrm>
                <a:off x="5418531" y="5925663"/>
                <a:ext cx="1299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61" name="Freihand 160">
                <a:extLst>
                  <a:ext uri="{FF2B5EF4-FFF2-40B4-BE49-F238E27FC236}">
                    <a16:creationId xmlns:a16="http://schemas.microsoft.com/office/drawing/2014/main" id="{B2E0E4E4-2575-41A2-9F25-C842B9B4239B}"/>
                  </a:ext>
                </a:extLst>
              </p14:cNvPr>
              <p14:cNvContentPartPr/>
              <p14:nvPr/>
            </p14:nvContentPartPr>
            <p14:xfrm>
              <a:off x="5513211" y="5921703"/>
              <a:ext cx="38160" cy="93240"/>
            </p14:xfrm>
          </p:contentPart>
        </mc:Choice>
        <mc:Fallback>
          <p:pic>
            <p:nvPicPr>
              <p:cNvPr id="161" name="Freihand 160">
                <a:extLst>
                  <a:ext uri="{FF2B5EF4-FFF2-40B4-BE49-F238E27FC236}">
                    <a16:creationId xmlns:a16="http://schemas.microsoft.com/office/drawing/2014/main" id="{B2E0E4E4-2575-41A2-9F25-C842B9B4239B}"/>
                  </a:ext>
                </a:extLst>
              </p:cNvPr>
              <p:cNvPicPr/>
              <p:nvPr/>
            </p:nvPicPr>
            <p:blipFill>
              <a:blip r:embed="rId139"/>
              <a:stretch>
                <a:fillRect/>
              </a:stretch>
            </p:blipFill>
            <p:spPr>
              <a:xfrm>
                <a:off x="5508891" y="5917383"/>
                <a:ext cx="46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76" name="Freihand 175">
                <a:extLst>
                  <a:ext uri="{FF2B5EF4-FFF2-40B4-BE49-F238E27FC236}">
                    <a16:creationId xmlns:a16="http://schemas.microsoft.com/office/drawing/2014/main" id="{3811DA78-377C-433E-8E28-FE27B1BFAD8D}"/>
                  </a:ext>
                </a:extLst>
              </p14:cNvPr>
              <p14:cNvContentPartPr/>
              <p14:nvPr/>
            </p14:nvContentPartPr>
            <p14:xfrm>
              <a:off x="476451" y="6163983"/>
              <a:ext cx="20880" cy="5400"/>
            </p14:xfrm>
          </p:contentPart>
        </mc:Choice>
        <mc:Fallback>
          <p:pic>
            <p:nvPicPr>
              <p:cNvPr id="176" name="Freihand 175">
                <a:extLst>
                  <a:ext uri="{FF2B5EF4-FFF2-40B4-BE49-F238E27FC236}">
                    <a16:creationId xmlns:a16="http://schemas.microsoft.com/office/drawing/2014/main" id="{3811DA78-377C-433E-8E28-FE27B1BFAD8D}"/>
                  </a:ext>
                </a:extLst>
              </p:cNvPr>
              <p:cNvPicPr/>
              <p:nvPr/>
            </p:nvPicPr>
            <p:blipFill>
              <a:blip r:embed="rId87"/>
              <a:stretch>
                <a:fillRect/>
              </a:stretch>
            </p:blipFill>
            <p:spPr>
              <a:xfrm>
                <a:off x="472131" y="6159663"/>
                <a:ext cx="295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7" name="Freihand 176">
                <a:extLst>
                  <a:ext uri="{FF2B5EF4-FFF2-40B4-BE49-F238E27FC236}">
                    <a16:creationId xmlns:a16="http://schemas.microsoft.com/office/drawing/2014/main" id="{D905D802-6D7E-4B67-8F75-6BDF7EDAD55D}"/>
                  </a:ext>
                </a:extLst>
              </p14:cNvPr>
              <p14:cNvContentPartPr/>
              <p14:nvPr/>
            </p14:nvContentPartPr>
            <p14:xfrm>
              <a:off x="486171" y="6244623"/>
              <a:ext cx="9000" cy="7560"/>
            </p14:xfrm>
          </p:contentPart>
        </mc:Choice>
        <mc:Fallback>
          <p:pic>
            <p:nvPicPr>
              <p:cNvPr id="177" name="Freihand 176">
                <a:extLst>
                  <a:ext uri="{FF2B5EF4-FFF2-40B4-BE49-F238E27FC236}">
                    <a16:creationId xmlns:a16="http://schemas.microsoft.com/office/drawing/2014/main" id="{D905D802-6D7E-4B67-8F75-6BDF7EDAD55D}"/>
                  </a:ext>
                </a:extLst>
              </p:cNvPr>
              <p:cNvPicPr/>
              <p:nvPr/>
            </p:nvPicPr>
            <p:blipFill>
              <a:blip r:embed="rId89"/>
              <a:stretch>
                <a:fillRect/>
              </a:stretch>
            </p:blipFill>
            <p:spPr>
              <a:xfrm>
                <a:off x="481851" y="6240303"/>
                <a:ext cx="17640" cy="16200"/>
              </a:xfrm>
              <a:prstGeom prst="rect">
                <a:avLst/>
              </a:prstGeom>
            </p:spPr>
          </p:pic>
        </mc:Fallback>
      </mc:AlternateContent>
      <p:grpSp>
        <p:nvGrpSpPr>
          <p:cNvPr id="184" name="Gruppieren 183">
            <a:extLst>
              <a:ext uri="{FF2B5EF4-FFF2-40B4-BE49-F238E27FC236}">
                <a16:creationId xmlns:a16="http://schemas.microsoft.com/office/drawing/2014/main" id="{BEC889F9-FD44-4796-AA2D-400A641B8256}"/>
              </a:ext>
            </a:extLst>
          </p:cNvPr>
          <p:cNvGrpSpPr/>
          <p:nvPr/>
        </p:nvGrpSpPr>
        <p:grpSpPr>
          <a:xfrm>
            <a:off x="3224627" y="5604187"/>
            <a:ext cx="720000" cy="150120"/>
            <a:chOff x="3224627" y="5604187"/>
            <a:chExt cx="720000" cy="150120"/>
          </a:xfrm>
        </p:grpSpPr>
        <mc:AlternateContent xmlns:mc="http://schemas.openxmlformats.org/markup-compatibility/2006">
          <mc:Choice xmlns:p14="http://schemas.microsoft.com/office/powerpoint/2010/main" Requires="p14">
            <p:contentPart p14:bwMode="auto" r:id="rId142">
              <p14:nvContentPartPr>
                <p14:cNvPr id="178" name="Freihand 177">
                  <a:extLst>
                    <a:ext uri="{FF2B5EF4-FFF2-40B4-BE49-F238E27FC236}">
                      <a16:creationId xmlns:a16="http://schemas.microsoft.com/office/drawing/2014/main" id="{966B90B4-C9CF-463F-85DF-768DC8201E3C}"/>
                    </a:ext>
                  </a:extLst>
                </p14:cNvPr>
                <p14:cNvContentPartPr/>
                <p14:nvPr/>
              </p14:nvContentPartPr>
              <p14:xfrm>
                <a:off x="3224627" y="5630107"/>
                <a:ext cx="117000" cy="108000"/>
              </p14:xfrm>
            </p:contentPart>
          </mc:Choice>
          <mc:Fallback>
            <p:pic>
              <p:nvPicPr>
                <p:cNvPr id="178" name="Freihand 177">
                  <a:extLst>
                    <a:ext uri="{FF2B5EF4-FFF2-40B4-BE49-F238E27FC236}">
                      <a16:creationId xmlns:a16="http://schemas.microsoft.com/office/drawing/2014/main" id="{966B90B4-C9CF-463F-85DF-768DC8201E3C}"/>
                    </a:ext>
                  </a:extLst>
                </p:cNvPr>
                <p:cNvPicPr/>
                <p:nvPr/>
              </p:nvPicPr>
              <p:blipFill>
                <a:blip r:embed="rId143"/>
                <a:stretch>
                  <a:fillRect/>
                </a:stretch>
              </p:blipFill>
              <p:spPr>
                <a:xfrm>
                  <a:off x="3220307" y="5625787"/>
                  <a:ext cx="125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79" name="Freihand 178">
                  <a:extLst>
                    <a:ext uri="{FF2B5EF4-FFF2-40B4-BE49-F238E27FC236}">
                      <a16:creationId xmlns:a16="http://schemas.microsoft.com/office/drawing/2014/main" id="{872C9407-8B31-4557-8E35-460E9876FD0A}"/>
                    </a:ext>
                  </a:extLst>
                </p14:cNvPr>
                <p14:cNvContentPartPr/>
                <p14:nvPr/>
              </p14:nvContentPartPr>
              <p14:xfrm>
                <a:off x="3376547" y="5604187"/>
                <a:ext cx="51840" cy="149760"/>
              </p14:xfrm>
            </p:contentPart>
          </mc:Choice>
          <mc:Fallback>
            <p:pic>
              <p:nvPicPr>
                <p:cNvPr id="179" name="Freihand 178">
                  <a:extLst>
                    <a:ext uri="{FF2B5EF4-FFF2-40B4-BE49-F238E27FC236}">
                      <a16:creationId xmlns:a16="http://schemas.microsoft.com/office/drawing/2014/main" id="{872C9407-8B31-4557-8E35-460E9876FD0A}"/>
                    </a:ext>
                  </a:extLst>
                </p:cNvPr>
                <p:cNvPicPr/>
                <p:nvPr/>
              </p:nvPicPr>
              <p:blipFill>
                <a:blip r:embed="rId145"/>
                <a:stretch>
                  <a:fillRect/>
                </a:stretch>
              </p:blipFill>
              <p:spPr>
                <a:xfrm>
                  <a:off x="3372227" y="5599867"/>
                  <a:ext cx="60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80" name="Freihand 179">
                  <a:extLst>
                    <a:ext uri="{FF2B5EF4-FFF2-40B4-BE49-F238E27FC236}">
                      <a16:creationId xmlns:a16="http://schemas.microsoft.com/office/drawing/2014/main" id="{C52839F3-0B7A-4F80-9108-8EB1215C974A}"/>
                    </a:ext>
                  </a:extLst>
                </p14:cNvPr>
                <p14:cNvContentPartPr/>
                <p14:nvPr/>
              </p14:nvContentPartPr>
              <p14:xfrm>
                <a:off x="3446387" y="5674387"/>
                <a:ext cx="81360" cy="74880"/>
              </p14:xfrm>
            </p:contentPart>
          </mc:Choice>
          <mc:Fallback>
            <p:pic>
              <p:nvPicPr>
                <p:cNvPr id="180" name="Freihand 179">
                  <a:extLst>
                    <a:ext uri="{FF2B5EF4-FFF2-40B4-BE49-F238E27FC236}">
                      <a16:creationId xmlns:a16="http://schemas.microsoft.com/office/drawing/2014/main" id="{C52839F3-0B7A-4F80-9108-8EB1215C974A}"/>
                    </a:ext>
                  </a:extLst>
                </p:cNvPr>
                <p:cNvPicPr/>
                <p:nvPr/>
              </p:nvPicPr>
              <p:blipFill>
                <a:blip r:embed="rId147"/>
                <a:stretch>
                  <a:fillRect/>
                </a:stretch>
              </p:blipFill>
              <p:spPr>
                <a:xfrm>
                  <a:off x="3442067" y="5670067"/>
                  <a:ext cx="90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81" name="Freihand 180">
                  <a:extLst>
                    <a:ext uri="{FF2B5EF4-FFF2-40B4-BE49-F238E27FC236}">
                      <a16:creationId xmlns:a16="http://schemas.microsoft.com/office/drawing/2014/main" id="{544E18A6-F873-4E55-A6F9-39C90BF62353}"/>
                    </a:ext>
                  </a:extLst>
                </p14:cNvPr>
                <p14:cNvContentPartPr/>
                <p14:nvPr/>
              </p14:nvContentPartPr>
              <p14:xfrm>
                <a:off x="3570227" y="5612827"/>
                <a:ext cx="140040" cy="129600"/>
              </p14:xfrm>
            </p:contentPart>
          </mc:Choice>
          <mc:Fallback>
            <p:pic>
              <p:nvPicPr>
                <p:cNvPr id="181" name="Freihand 180">
                  <a:extLst>
                    <a:ext uri="{FF2B5EF4-FFF2-40B4-BE49-F238E27FC236}">
                      <a16:creationId xmlns:a16="http://schemas.microsoft.com/office/drawing/2014/main" id="{544E18A6-F873-4E55-A6F9-39C90BF62353}"/>
                    </a:ext>
                  </a:extLst>
                </p:cNvPr>
                <p:cNvPicPr/>
                <p:nvPr/>
              </p:nvPicPr>
              <p:blipFill>
                <a:blip r:embed="rId149"/>
                <a:stretch>
                  <a:fillRect/>
                </a:stretch>
              </p:blipFill>
              <p:spPr>
                <a:xfrm>
                  <a:off x="3565907" y="5608507"/>
                  <a:ext cx="148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82" name="Freihand 181">
                  <a:extLst>
                    <a:ext uri="{FF2B5EF4-FFF2-40B4-BE49-F238E27FC236}">
                      <a16:creationId xmlns:a16="http://schemas.microsoft.com/office/drawing/2014/main" id="{C543DA0C-DC83-4957-991A-8742B1EDBB74}"/>
                    </a:ext>
                  </a:extLst>
                </p14:cNvPr>
                <p14:cNvContentPartPr/>
                <p14:nvPr/>
              </p14:nvContentPartPr>
              <p14:xfrm>
                <a:off x="3746627" y="5670787"/>
                <a:ext cx="80640" cy="71640"/>
              </p14:xfrm>
            </p:contentPart>
          </mc:Choice>
          <mc:Fallback>
            <p:pic>
              <p:nvPicPr>
                <p:cNvPr id="182" name="Freihand 181">
                  <a:extLst>
                    <a:ext uri="{FF2B5EF4-FFF2-40B4-BE49-F238E27FC236}">
                      <a16:creationId xmlns:a16="http://schemas.microsoft.com/office/drawing/2014/main" id="{C543DA0C-DC83-4957-991A-8742B1EDBB74}"/>
                    </a:ext>
                  </a:extLst>
                </p:cNvPr>
                <p:cNvPicPr/>
                <p:nvPr/>
              </p:nvPicPr>
              <p:blipFill>
                <a:blip r:embed="rId151"/>
                <a:stretch>
                  <a:fillRect/>
                </a:stretch>
              </p:blipFill>
              <p:spPr>
                <a:xfrm>
                  <a:off x="3742307" y="5666467"/>
                  <a:ext cx="89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83" name="Freihand 182">
                  <a:extLst>
                    <a:ext uri="{FF2B5EF4-FFF2-40B4-BE49-F238E27FC236}">
                      <a16:creationId xmlns:a16="http://schemas.microsoft.com/office/drawing/2014/main" id="{911AA6D0-2DD8-4DB5-8EBF-C869A8B5BF34}"/>
                    </a:ext>
                  </a:extLst>
                </p14:cNvPr>
                <p14:cNvContentPartPr/>
                <p14:nvPr/>
              </p14:nvContentPartPr>
              <p14:xfrm>
                <a:off x="3884507" y="5654227"/>
                <a:ext cx="60120" cy="100080"/>
              </p14:xfrm>
            </p:contentPart>
          </mc:Choice>
          <mc:Fallback>
            <p:pic>
              <p:nvPicPr>
                <p:cNvPr id="183" name="Freihand 182">
                  <a:extLst>
                    <a:ext uri="{FF2B5EF4-FFF2-40B4-BE49-F238E27FC236}">
                      <a16:creationId xmlns:a16="http://schemas.microsoft.com/office/drawing/2014/main" id="{911AA6D0-2DD8-4DB5-8EBF-C869A8B5BF34}"/>
                    </a:ext>
                  </a:extLst>
                </p:cNvPr>
                <p:cNvPicPr/>
                <p:nvPr/>
              </p:nvPicPr>
              <p:blipFill>
                <a:blip r:embed="rId153"/>
                <a:stretch>
                  <a:fillRect/>
                </a:stretch>
              </p:blipFill>
              <p:spPr>
                <a:xfrm>
                  <a:off x="3880187" y="5649907"/>
                  <a:ext cx="68760" cy="108720"/>
                </a:xfrm>
                <a:prstGeom prst="rect">
                  <a:avLst/>
                </a:prstGeom>
              </p:spPr>
            </p:pic>
          </mc:Fallback>
        </mc:AlternateContent>
      </p:grpSp>
      <p:grpSp>
        <p:nvGrpSpPr>
          <p:cNvPr id="193" name="Gruppieren 192">
            <a:extLst>
              <a:ext uri="{FF2B5EF4-FFF2-40B4-BE49-F238E27FC236}">
                <a16:creationId xmlns:a16="http://schemas.microsoft.com/office/drawing/2014/main" id="{52B43109-51BD-494A-9201-A4438580AC6A}"/>
              </a:ext>
            </a:extLst>
          </p:cNvPr>
          <p:cNvGrpSpPr/>
          <p:nvPr/>
        </p:nvGrpSpPr>
        <p:grpSpPr>
          <a:xfrm>
            <a:off x="6791147" y="5108467"/>
            <a:ext cx="973440" cy="346680"/>
            <a:chOff x="6791147" y="5108467"/>
            <a:chExt cx="973440" cy="346680"/>
          </a:xfrm>
        </p:grpSpPr>
        <mc:AlternateContent xmlns:mc="http://schemas.openxmlformats.org/markup-compatibility/2006">
          <mc:Choice xmlns:p14="http://schemas.microsoft.com/office/powerpoint/2010/main" Requires="p14">
            <p:contentPart p14:bwMode="auto" r:id="rId154">
              <p14:nvContentPartPr>
                <p14:cNvPr id="185" name="Freihand 184">
                  <a:extLst>
                    <a:ext uri="{FF2B5EF4-FFF2-40B4-BE49-F238E27FC236}">
                      <a16:creationId xmlns:a16="http://schemas.microsoft.com/office/drawing/2014/main" id="{CD9AEAF7-CA4A-4F3A-8EAB-C604CB39868F}"/>
                    </a:ext>
                  </a:extLst>
                </p14:cNvPr>
                <p14:cNvContentPartPr/>
                <p14:nvPr/>
              </p14:nvContentPartPr>
              <p14:xfrm>
                <a:off x="6798347" y="5270107"/>
                <a:ext cx="406440" cy="185040"/>
              </p14:xfrm>
            </p:contentPart>
          </mc:Choice>
          <mc:Fallback>
            <p:pic>
              <p:nvPicPr>
                <p:cNvPr id="185" name="Freihand 184">
                  <a:extLst>
                    <a:ext uri="{FF2B5EF4-FFF2-40B4-BE49-F238E27FC236}">
                      <a16:creationId xmlns:a16="http://schemas.microsoft.com/office/drawing/2014/main" id="{CD9AEAF7-CA4A-4F3A-8EAB-C604CB39868F}"/>
                    </a:ext>
                  </a:extLst>
                </p:cNvPr>
                <p:cNvPicPr/>
                <p:nvPr/>
              </p:nvPicPr>
              <p:blipFill>
                <a:blip r:embed="rId155"/>
                <a:stretch>
                  <a:fillRect/>
                </a:stretch>
              </p:blipFill>
              <p:spPr>
                <a:xfrm>
                  <a:off x="6794027" y="5265787"/>
                  <a:ext cx="4150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86" name="Freihand 185">
                  <a:extLst>
                    <a:ext uri="{FF2B5EF4-FFF2-40B4-BE49-F238E27FC236}">
                      <a16:creationId xmlns:a16="http://schemas.microsoft.com/office/drawing/2014/main" id="{7A1BC9C9-D288-4680-B7ED-01DFF3845F4D}"/>
                    </a:ext>
                  </a:extLst>
                </p14:cNvPr>
                <p14:cNvContentPartPr/>
                <p14:nvPr/>
              </p14:nvContentPartPr>
              <p14:xfrm>
                <a:off x="6791147" y="5108467"/>
                <a:ext cx="214560" cy="251280"/>
              </p14:xfrm>
            </p:contentPart>
          </mc:Choice>
          <mc:Fallback>
            <p:pic>
              <p:nvPicPr>
                <p:cNvPr id="186" name="Freihand 185">
                  <a:extLst>
                    <a:ext uri="{FF2B5EF4-FFF2-40B4-BE49-F238E27FC236}">
                      <a16:creationId xmlns:a16="http://schemas.microsoft.com/office/drawing/2014/main" id="{7A1BC9C9-D288-4680-B7ED-01DFF3845F4D}"/>
                    </a:ext>
                  </a:extLst>
                </p:cNvPr>
                <p:cNvPicPr/>
                <p:nvPr/>
              </p:nvPicPr>
              <p:blipFill>
                <a:blip r:embed="rId157"/>
                <a:stretch>
                  <a:fillRect/>
                </a:stretch>
              </p:blipFill>
              <p:spPr>
                <a:xfrm>
                  <a:off x="6786827" y="5104147"/>
                  <a:ext cx="2232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88" name="Freihand 187">
                  <a:extLst>
                    <a:ext uri="{FF2B5EF4-FFF2-40B4-BE49-F238E27FC236}">
                      <a16:creationId xmlns:a16="http://schemas.microsoft.com/office/drawing/2014/main" id="{7AF9B9D9-D7CF-4F76-BCA3-EB87F1FE8C9B}"/>
                    </a:ext>
                  </a:extLst>
                </p14:cNvPr>
                <p14:cNvContentPartPr/>
                <p14:nvPr/>
              </p14:nvContentPartPr>
              <p14:xfrm>
                <a:off x="7229267" y="5292067"/>
                <a:ext cx="156600" cy="21240"/>
              </p14:xfrm>
            </p:contentPart>
          </mc:Choice>
          <mc:Fallback>
            <p:pic>
              <p:nvPicPr>
                <p:cNvPr id="188" name="Freihand 187">
                  <a:extLst>
                    <a:ext uri="{FF2B5EF4-FFF2-40B4-BE49-F238E27FC236}">
                      <a16:creationId xmlns:a16="http://schemas.microsoft.com/office/drawing/2014/main" id="{7AF9B9D9-D7CF-4F76-BCA3-EB87F1FE8C9B}"/>
                    </a:ext>
                  </a:extLst>
                </p:cNvPr>
                <p:cNvPicPr/>
                <p:nvPr/>
              </p:nvPicPr>
              <p:blipFill>
                <a:blip r:embed="rId159"/>
                <a:stretch>
                  <a:fillRect/>
                </a:stretch>
              </p:blipFill>
              <p:spPr>
                <a:xfrm>
                  <a:off x="7224947" y="5287747"/>
                  <a:ext cx="165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89" name="Freihand 188">
                  <a:extLst>
                    <a:ext uri="{FF2B5EF4-FFF2-40B4-BE49-F238E27FC236}">
                      <a16:creationId xmlns:a16="http://schemas.microsoft.com/office/drawing/2014/main" id="{F87C4403-D920-47B0-AF82-388F67BDFA7D}"/>
                    </a:ext>
                  </a:extLst>
                </p14:cNvPr>
                <p14:cNvContentPartPr/>
                <p14:nvPr/>
              </p14:nvContentPartPr>
              <p14:xfrm>
                <a:off x="7255907" y="5324467"/>
                <a:ext cx="132840" cy="28800"/>
              </p14:xfrm>
            </p:contentPart>
          </mc:Choice>
          <mc:Fallback>
            <p:pic>
              <p:nvPicPr>
                <p:cNvPr id="189" name="Freihand 188">
                  <a:extLst>
                    <a:ext uri="{FF2B5EF4-FFF2-40B4-BE49-F238E27FC236}">
                      <a16:creationId xmlns:a16="http://schemas.microsoft.com/office/drawing/2014/main" id="{F87C4403-D920-47B0-AF82-388F67BDFA7D}"/>
                    </a:ext>
                  </a:extLst>
                </p:cNvPr>
                <p:cNvPicPr/>
                <p:nvPr/>
              </p:nvPicPr>
              <p:blipFill>
                <a:blip r:embed="rId161"/>
                <a:stretch>
                  <a:fillRect/>
                </a:stretch>
              </p:blipFill>
              <p:spPr>
                <a:xfrm>
                  <a:off x="7251587" y="5320147"/>
                  <a:ext cx="141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90" name="Freihand 189">
                  <a:extLst>
                    <a:ext uri="{FF2B5EF4-FFF2-40B4-BE49-F238E27FC236}">
                      <a16:creationId xmlns:a16="http://schemas.microsoft.com/office/drawing/2014/main" id="{C429E754-B710-40AF-BD8A-367E53ABA7CC}"/>
                    </a:ext>
                  </a:extLst>
                </p14:cNvPr>
                <p14:cNvContentPartPr/>
                <p14:nvPr/>
              </p14:nvContentPartPr>
              <p14:xfrm>
                <a:off x="7430867" y="5210347"/>
                <a:ext cx="115200" cy="95400"/>
              </p14:xfrm>
            </p:contentPart>
          </mc:Choice>
          <mc:Fallback>
            <p:pic>
              <p:nvPicPr>
                <p:cNvPr id="190" name="Freihand 189">
                  <a:extLst>
                    <a:ext uri="{FF2B5EF4-FFF2-40B4-BE49-F238E27FC236}">
                      <a16:creationId xmlns:a16="http://schemas.microsoft.com/office/drawing/2014/main" id="{C429E754-B710-40AF-BD8A-367E53ABA7CC}"/>
                    </a:ext>
                  </a:extLst>
                </p:cNvPr>
                <p:cNvPicPr/>
                <p:nvPr/>
              </p:nvPicPr>
              <p:blipFill>
                <a:blip r:embed="rId163"/>
                <a:stretch>
                  <a:fillRect/>
                </a:stretch>
              </p:blipFill>
              <p:spPr>
                <a:xfrm>
                  <a:off x="7426547" y="5206027"/>
                  <a:ext cx="123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91" name="Freihand 190">
                  <a:extLst>
                    <a:ext uri="{FF2B5EF4-FFF2-40B4-BE49-F238E27FC236}">
                      <a16:creationId xmlns:a16="http://schemas.microsoft.com/office/drawing/2014/main" id="{4EEAF2B0-2E90-4691-9F5D-4222D21B1E31}"/>
                    </a:ext>
                  </a:extLst>
                </p14:cNvPr>
                <p14:cNvContentPartPr/>
                <p14:nvPr/>
              </p14:nvContentPartPr>
              <p14:xfrm>
                <a:off x="7558307" y="5280547"/>
                <a:ext cx="18000" cy="61200"/>
              </p14:xfrm>
            </p:contentPart>
          </mc:Choice>
          <mc:Fallback>
            <p:pic>
              <p:nvPicPr>
                <p:cNvPr id="191" name="Freihand 190">
                  <a:extLst>
                    <a:ext uri="{FF2B5EF4-FFF2-40B4-BE49-F238E27FC236}">
                      <a16:creationId xmlns:a16="http://schemas.microsoft.com/office/drawing/2014/main" id="{4EEAF2B0-2E90-4691-9F5D-4222D21B1E31}"/>
                    </a:ext>
                  </a:extLst>
                </p:cNvPr>
                <p:cNvPicPr/>
                <p:nvPr/>
              </p:nvPicPr>
              <p:blipFill>
                <a:blip r:embed="rId165"/>
                <a:stretch>
                  <a:fillRect/>
                </a:stretch>
              </p:blipFill>
              <p:spPr>
                <a:xfrm>
                  <a:off x="7553987" y="5276227"/>
                  <a:ext cx="26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92" name="Freihand 191">
                  <a:extLst>
                    <a:ext uri="{FF2B5EF4-FFF2-40B4-BE49-F238E27FC236}">
                      <a16:creationId xmlns:a16="http://schemas.microsoft.com/office/drawing/2014/main" id="{69C8AE79-39E1-495B-AF38-06730EE8A579}"/>
                    </a:ext>
                  </a:extLst>
                </p14:cNvPr>
                <p14:cNvContentPartPr/>
                <p14:nvPr/>
              </p14:nvContentPartPr>
              <p14:xfrm>
                <a:off x="7639307" y="5185867"/>
                <a:ext cx="125280" cy="100800"/>
              </p14:xfrm>
            </p:contentPart>
          </mc:Choice>
          <mc:Fallback>
            <p:pic>
              <p:nvPicPr>
                <p:cNvPr id="192" name="Freihand 191">
                  <a:extLst>
                    <a:ext uri="{FF2B5EF4-FFF2-40B4-BE49-F238E27FC236}">
                      <a16:creationId xmlns:a16="http://schemas.microsoft.com/office/drawing/2014/main" id="{69C8AE79-39E1-495B-AF38-06730EE8A579}"/>
                    </a:ext>
                  </a:extLst>
                </p:cNvPr>
                <p:cNvPicPr/>
                <p:nvPr/>
              </p:nvPicPr>
              <p:blipFill>
                <a:blip r:embed="rId167"/>
                <a:stretch>
                  <a:fillRect/>
                </a:stretch>
              </p:blipFill>
              <p:spPr>
                <a:xfrm>
                  <a:off x="7634987" y="5181547"/>
                  <a:ext cx="133920" cy="109440"/>
                </a:xfrm>
                <a:prstGeom prst="rect">
                  <a:avLst/>
                </a:prstGeom>
              </p:spPr>
            </p:pic>
          </mc:Fallback>
        </mc:AlternateContent>
      </p:grpSp>
      <p:grpSp>
        <p:nvGrpSpPr>
          <p:cNvPr id="200" name="Gruppieren 199">
            <a:extLst>
              <a:ext uri="{FF2B5EF4-FFF2-40B4-BE49-F238E27FC236}">
                <a16:creationId xmlns:a16="http://schemas.microsoft.com/office/drawing/2014/main" id="{EDE6EA9A-6059-4F4D-A314-1526C950195E}"/>
              </a:ext>
            </a:extLst>
          </p:cNvPr>
          <p:cNvGrpSpPr/>
          <p:nvPr/>
        </p:nvGrpSpPr>
        <p:grpSpPr>
          <a:xfrm>
            <a:off x="7974467" y="4983547"/>
            <a:ext cx="514440" cy="480960"/>
            <a:chOff x="7974467" y="4983547"/>
            <a:chExt cx="514440" cy="480960"/>
          </a:xfrm>
        </p:grpSpPr>
        <mc:AlternateContent xmlns:mc="http://schemas.openxmlformats.org/markup-compatibility/2006">
          <mc:Choice xmlns:p14="http://schemas.microsoft.com/office/powerpoint/2010/main" Requires="p14">
            <p:contentPart p14:bwMode="auto" r:id="rId168">
              <p14:nvContentPartPr>
                <p14:cNvPr id="194" name="Freihand 193">
                  <a:extLst>
                    <a:ext uri="{FF2B5EF4-FFF2-40B4-BE49-F238E27FC236}">
                      <a16:creationId xmlns:a16="http://schemas.microsoft.com/office/drawing/2014/main" id="{C27FF33E-99EB-48E7-9A62-3C9D847DA0B6}"/>
                    </a:ext>
                  </a:extLst>
                </p14:cNvPr>
                <p14:cNvContentPartPr/>
                <p14:nvPr/>
              </p14:nvContentPartPr>
              <p14:xfrm>
                <a:off x="7977347" y="5017747"/>
                <a:ext cx="104760" cy="226440"/>
              </p14:xfrm>
            </p:contentPart>
          </mc:Choice>
          <mc:Fallback>
            <p:pic>
              <p:nvPicPr>
                <p:cNvPr id="194" name="Freihand 193">
                  <a:extLst>
                    <a:ext uri="{FF2B5EF4-FFF2-40B4-BE49-F238E27FC236}">
                      <a16:creationId xmlns:a16="http://schemas.microsoft.com/office/drawing/2014/main" id="{C27FF33E-99EB-48E7-9A62-3C9D847DA0B6}"/>
                    </a:ext>
                  </a:extLst>
                </p:cNvPr>
                <p:cNvPicPr/>
                <p:nvPr/>
              </p:nvPicPr>
              <p:blipFill>
                <a:blip r:embed="rId169"/>
                <a:stretch>
                  <a:fillRect/>
                </a:stretch>
              </p:blipFill>
              <p:spPr>
                <a:xfrm>
                  <a:off x="7973027" y="5013427"/>
                  <a:ext cx="1134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95" name="Freihand 194">
                  <a:extLst>
                    <a:ext uri="{FF2B5EF4-FFF2-40B4-BE49-F238E27FC236}">
                      <a16:creationId xmlns:a16="http://schemas.microsoft.com/office/drawing/2014/main" id="{79D718C4-A8AE-4F19-BC9C-51983FCEE107}"/>
                    </a:ext>
                  </a:extLst>
                </p14:cNvPr>
                <p14:cNvContentPartPr/>
                <p14:nvPr/>
              </p14:nvContentPartPr>
              <p14:xfrm>
                <a:off x="8169947" y="5120347"/>
                <a:ext cx="75240" cy="103320"/>
              </p14:xfrm>
            </p:contentPart>
          </mc:Choice>
          <mc:Fallback>
            <p:pic>
              <p:nvPicPr>
                <p:cNvPr id="195" name="Freihand 194">
                  <a:extLst>
                    <a:ext uri="{FF2B5EF4-FFF2-40B4-BE49-F238E27FC236}">
                      <a16:creationId xmlns:a16="http://schemas.microsoft.com/office/drawing/2014/main" id="{79D718C4-A8AE-4F19-BC9C-51983FCEE107}"/>
                    </a:ext>
                  </a:extLst>
                </p:cNvPr>
                <p:cNvPicPr/>
                <p:nvPr/>
              </p:nvPicPr>
              <p:blipFill>
                <a:blip r:embed="rId171"/>
                <a:stretch>
                  <a:fillRect/>
                </a:stretch>
              </p:blipFill>
              <p:spPr>
                <a:xfrm>
                  <a:off x="8165627" y="5116027"/>
                  <a:ext cx="83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96" name="Freihand 195">
                  <a:extLst>
                    <a:ext uri="{FF2B5EF4-FFF2-40B4-BE49-F238E27FC236}">
                      <a16:creationId xmlns:a16="http://schemas.microsoft.com/office/drawing/2014/main" id="{19F943EF-7ACE-422B-BEC7-F4FE47135147}"/>
                    </a:ext>
                  </a:extLst>
                </p14:cNvPr>
                <p14:cNvContentPartPr/>
                <p14:nvPr/>
              </p14:nvContentPartPr>
              <p14:xfrm>
                <a:off x="8234747" y="4983547"/>
                <a:ext cx="111600" cy="316800"/>
              </p14:xfrm>
            </p:contentPart>
          </mc:Choice>
          <mc:Fallback>
            <p:pic>
              <p:nvPicPr>
                <p:cNvPr id="196" name="Freihand 195">
                  <a:extLst>
                    <a:ext uri="{FF2B5EF4-FFF2-40B4-BE49-F238E27FC236}">
                      <a16:creationId xmlns:a16="http://schemas.microsoft.com/office/drawing/2014/main" id="{19F943EF-7ACE-422B-BEC7-F4FE47135147}"/>
                    </a:ext>
                  </a:extLst>
                </p:cNvPr>
                <p:cNvPicPr/>
                <p:nvPr/>
              </p:nvPicPr>
              <p:blipFill>
                <a:blip r:embed="rId173"/>
                <a:stretch>
                  <a:fillRect/>
                </a:stretch>
              </p:blipFill>
              <p:spPr>
                <a:xfrm>
                  <a:off x="8230427" y="4979227"/>
                  <a:ext cx="12024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97" name="Freihand 196">
                  <a:extLst>
                    <a:ext uri="{FF2B5EF4-FFF2-40B4-BE49-F238E27FC236}">
                      <a16:creationId xmlns:a16="http://schemas.microsoft.com/office/drawing/2014/main" id="{418F26D0-CAA7-429B-AFBD-D7FFCE51F99E}"/>
                    </a:ext>
                  </a:extLst>
                </p14:cNvPr>
                <p14:cNvContentPartPr/>
                <p14:nvPr/>
              </p14:nvContentPartPr>
              <p14:xfrm>
                <a:off x="7974467" y="5332387"/>
                <a:ext cx="360360" cy="132120"/>
              </p14:xfrm>
            </p:contentPart>
          </mc:Choice>
          <mc:Fallback>
            <p:pic>
              <p:nvPicPr>
                <p:cNvPr id="197" name="Freihand 196">
                  <a:extLst>
                    <a:ext uri="{FF2B5EF4-FFF2-40B4-BE49-F238E27FC236}">
                      <a16:creationId xmlns:a16="http://schemas.microsoft.com/office/drawing/2014/main" id="{418F26D0-CAA7-429B-AFBD-D7FFCE51F99E}"/>
                    </a:ext>
                  </a:extLst>
                </p:cNvPr>
                <p:cNvPicPr/>
                <p:nvPr/>
              </p:nvPicPr>
              <p:blipFill>
                <a:blip r:embed="rId175"/>
                <a:stretch>
                  <a:fillRect/>
                </a:stretch>
              </p:blipFill>
              <p:spPr>
                <a:xfrm>
                  <a:off x="7970147" y="5328067"/>
                  <a:ext cx="3690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98" name="Freihand 197">
                  <a:extLst>
                    <a:ext uri="{FF2B5EF4-FFF2-40B4-BE49-F238E27FC236}">
                      <a16:creationId xmlns:a16="http://schemas.microsoft.com/office/drawing/2014/main" id="{526D7A79-664A-4618-ADF9-DA33BA90DC00}"/>
                    </a:ext>
                  </a:extLst>
                </p14:cNvPr>
                <p14:cNvContentPartPr/>
                <p14:nvPr/>
              </p14:nvContentPartPr>
              <p14:xfrm>
                <a:off x="8279747" y="5303227"/>
                <a:ext cx="28080" cy="7920"/>
              </p14:xfrm>
            </p:contentPart>
          </mc:Choice>
          <mc:Fallback>
            <p:pic>
              <p:nvPicPr>
                <p:cNvPr id="198" name="Freihand 197">
                  <a:extLst>
                    <a:ext uri="{FF2B5EF4-FFF2-40B4-BE49-F238E27FC236}">
                      <a16:creationId xmlns:a16="http://schemas.microsoft.com/office/drawing/2014/main" id="{526D7A79-664A-4618-ADF9-DA33BA90DC00}"/>
                    </a:ext>
                  </a:extLst>
                </p:cNvPr>
                <p:cNvPicPr/>
                <p:nvPr/>
              </p:nvPicPr>
              <p:blipFill>
                <a:blip r:embed="rId177"/>
                <a:stretch>
                  <a:fillRect/>
                </a:stretch>
              </p:blipFill>
              <p:spPr>
                <a:xfrm>
                  <a:off x="8275427" y="5298907"/>
                  <a:ext cx="367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99" name="Freihand 198">
                  <a:extLst>
                    <a:ext uri="{FF2B5EF4-FFF2-40B4-BE49-F238E27FC236}">
                      <a16:creationId xmlns:a16="http://schemas.microsoft.com/office/drawing/2014/main" id="{E2177124-7375-46BB-BB4B-7EB7BD894008}"/>
                    </a:ext>
                  </a:extLst>
                </p14:cNvPr>
                <p14:cNvContentPartPr/>
                <p14:nvPr/>
              </p14:nvContentPartPr>
              <p14:xfrm>
                <a:off x="8365787" y="5283427"/>
                <a:ext cx="123120" cy="140760"/>
              </p14:xfrm>
            </p:contentPart>
          </mc:Choice>
          <mc:Fallback>
            <p:pic>
              <p:nvPicPr>
                <p:cNvPr id="199" name="Freihand 198">
                  <a:extLst>
                    <a:ext uri="{FF2B5EF4-FFF2-40B4-BE49-F238E27FC236}">
                      <a16:creationId xmlns:a16="http://schemas.microsoft.com/office/drawing/2014/main" id="{E2177124-7375-46BB-BB4B-7EB7BD894008}"/>
                    </a:ext>
                  </a:extLst>
                </p:cNvPr>
                <p:cNvPicPr/>
                <p:nvPr/>
              </p:nvPicPr>
              <p:blipFill>
                <a:blip r:embed="rId179"/>
                <a:stretch>
                  <a:fillRect/>
                </a:stretch>
              </p:blipFill>
              <p:spPr>
                <a:xfrm>
                  <a:off x="8361467" y="5279107"/>
                  <a:ext cx="131760" cy="149400"/>
                </a:xfrm>
                <a:prstGeom prst="rect">
                  <a:avLst/>
                </a:prstGeom>
              </p:spPr>
            </p:pic>
          </mc:Fallback>
        </mc:AlternateContent>
      </p:grpSp>
      <p:grpSp>
        <p:nvGrpSpPr>
          <p:cNvPr id="216" name="Gruppieren 215">
            <a:extLst>
              <a:ext uri="{FF2B5EF4-FFF2-40B4-BE49-F238E27FC236}">
                <a16:creationId xmlns:a16="http://schemas.microsoft.com/office/drawing/2014/main" id="{B67EA4DC-8C36-4ECB-912A-2D3A3202F279}"/>
              </a:ext>
            </a:extLst>
          </p:cNvPr>
          <p:cNvGrpSpPr/>
          <p:nvPr/>
        </p:nvGrpSpPr>
        <p:grpSpPr>
          <a:xfrm>
            <a:off x="6837227" y="5779147"/>
            <a:ext cx="1819080" cy="436320"/>
            <a:chOff x="6837227" y="5779147"/>
            <a:chExt cx="1819080" cy="436320"/>
          </a:xfrm>
        </p:grpSpPr>
        <mc:AlternateContent xmlns:mc="http://schemas.openxmlformats.org/markup-compatibility/2006">
          <mc:Choice xmlns:p14="http://schemas.microsoft.com/office/powerpoint/2010/main" Requires="p14">
            <p:contentPart p14:bwMode="auto" r:id="rId180">
              <p14:nvContentPartPr>
                <p14:cNvPr id="201" name="Freihand 200">
                  <a:extLst>
                    <a:ext uri="{FF2B5EF4-FFF2-40B4-BE49-F238E27FC236}">
                      <a16:creationId xmlns:a16="http://schemas.microsoft.com/office/drawing/2014/main" id="{6C683955-771E-4397-AFF0-BF434A300B78}"/>
                    </a:ext>
                  </a:extLst>
                </p14:cNvPr>
                <p14:cNvContentPartPr/>
                <p14:nvPr/>
              </p14:nvContentPartPr>
              <p14:xfrm>
                <a:off x="6876107" y="5814067"/>
                <a:ext cx="137880" cy="114480"/>
              </p14:xfrm>
            </p:contentPart>
          </mc:Choice>
          <mc:Fallback>
            <p:pic>
              <p:nvPicPr>
                <p:cNvPr id="201" name="Freihand 200">
                  <a:extLst>
                    <a:ext uri="{FF2B5EF4-FFF2-40B4-BE49-F238E27FC236}">
                      <a16:creationId xmlns:a16="http://schemas.microsoft.com/office/drawing/2014/main" id="{6C683955-771E-4397-AFF0-BF434A300B78}"/>
                    </a:ext>
                  </a:extLst>
                </p:cNvPr>
                <p:cNvPicPr/>
                <p:nvPr/>
              </p:nvPicPr>
              <p:blipFill>
                <a:blip r:embed="rId181"/>
                <a:stretch>
                  <a:fillRect/>
                </a:stretch>
              </p:blipFill>
              <p:spPr>
                <a:xfrm>
                  <a:off x="6871787" y="5809747"/>
                  <a:ext cx="146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02" name="Freihand 201">
                  <a:extLst>
                    <a:ext uri="{FF2B5EF4-FFF2-40B4-BE49-F238E27FC236}">
                      <a16:creationId xmlns:a16="http://schemas.microsoft.com/office/drawing/2014/main" id="{75E6D92A-C13D-4F6A-B378-66011B9ED167}"/>
                    </a:ext>
                  </a:extLst>
                </p14:cNvPr>
                <p14:cNvContentPartPr/>
                <p14:nvPr/>
              </p14:nvContentPartPr>
              <p14:xfrm>
                <a:off x="6842267" y="5963107"/>
                <a:ext cx="185760" cy="27720"/>
              </p14:xfrm>
            </p:contentPart>
          </mc:Choice>
          <mc:Fallback>
            <p:pic>
              <p:nvPicPr>
                <p:cNvPr id="202" name="Freihand 201">
                  <a:extLst>
                    <a:ext uri="{FF2B5EF4-FFF2-40B4-BE49-F238E27FC236}">
                      <a16:creationId xmlns:a16="http://schemas.microsoft.com/office/drawing/2014/main" id="{75E6D92A-C13D-4F6A-B378-66011B9ED167}"/>
                    </a:ext>
                  </a:extLst>
                </p:cNvPr>
                <p:cNvPicPr/>
                <p:nvPr/>
              </p:nvPicPr>
              <p:blipFill>
                <a:blip r:embed="rId183"/>
                <a:stretch>
                  <a:fillRect/>
                </a:stretch>
              </p:blipFill>
              <p:spPr>
                <a:xfrm>
                  <a:off x="6837947" y="5958787"/>
                  <a:ext cx="1944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03" name="Freihand 202">
                  <a:extLst>
                    <a:ext uri="{FF2B5EF4-FFF2-40B4-BE49-F238E27FC236}">
                      <a16:creationId xmlns:a16="http://schemas.microsoft.com/office/drawing/2014/main" id="{89ABFE12-E657-47E7-829F-C3910ED5F1DC}"/>
                    </a:ext>
                  </a:extLst>
                </p14:cNvPr>
                <p14:cNvContentPartPr/>
                <p14:nvPr/>
              </p14:nvContentPartPr>
              <p14:xfrm>
                <a:off x="6837227" y="6042667"/>
                <a:ext cx="145080" cy="172800"/>
              </p14:xfrm>
            </p:contentPart>
          </mc:Choice>
          <mc:Fallback>
            <p:pic>
              <p:nvPicPr>
                <p:cNvPr id="203" name="Freihand 202">
                  <a:extLst>
                    <a:ext uri="{FF2B5EF4-FFF2-40B4-BE49-F238E27FC236}">
                      <a16:creationId xmlns:a16="http://schemas.microsoft.com/office/drawing/2014/main" id="{89ABFE12-E657-47E7-829F-C3910ED5F1DC}"/>
                    </a:ext>
                  </a:extLst>
                </p:cNvPr>
                <p:cNvPicPr/>
                <p:nvPr/>
              </p:nvPicPr>
              <p:blipFill>
                <a:blip r:embed="rId185"/>
                <a:stretch>
                  <a:fillRect/>
                </a:stretch>
              </p:blipFill>
              <p:spPr>
                <a:xfrm>
                  <a:off x="6832907" y="6038347"/>
                  <a:ext cx="1537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04" name="Freihand 203">
                  <a:extLst>
                    <a:ext uri="{FF2B5EF4-FFF2-40B4-BE49-F238E27FC236}">
                      <a16:creationId xmlns:a16="http://schemas.microsoft.com/office/drawing/2014/main" id="{76490359-83D4-4B57-98D5-3BE379E8ADF0}"/>
                    </a:ext>
                  </a:extLst>
                </p14:cNvPr>
                <p14:cNvContentPartPr/>
                <p14:nvPr/>
              </p14:nvContentPartPr>
              <p14:xfrm>
                <a:off x="7150787" y="5934307"/>
                <a:ext cx="108000" cy="18000"/>
              </p14:xfrm>
            </p:contentPart>
          </mc:Choice>
          <mc:Fallback>
            <p:pic>
              <p:nvPicPr>
                <p:cNvPr id="204" name="Freihand 203">
                  <a:extLst>
                    <a:ext uri="{FF2B5EF4-FFF2-40B4-BE49-F238E27FC236}">
                      <a16:creationId xmlns:a16="http://schemas.microsoft.com/office/drawing/2014/main" id="{76490359-83D4-4B57-98D5-3BE379E8ADF0}"/>
                    </a:ext>
                  </a:extLst>
                </p:cNvPr>
                <p:cNvPicPr/>
                <p:nvPr/>
              </p:nvPicPr>
              <p:blipFill>
                <a:blip r:embed="rId187"/>
                <a:stretch>
                  <a:fillRect/>
                </a:stretch>
              </p:blipFill>
              <p:spPr>
                <a:xfrm>
                  <a:off x="7146467" y="5929987"/>
                  <a:ext cx="116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05" name="Freihand 204">
                  <a:extLst>
                    <a:ext uri="{FF2B5EF4-FFF2-40B4-BE49-F238E27FC236}">
                      <a16:creationId xmlns:a16="http://schemas.microsoft.com/office/drawing/2014/main" id="{B9ED1CA5-A13E-4F60-B9AD-FF9C7AA5A897}"/>
                    </a:ext>
                  </a:extLst>
                </p14:cNvPr>
                <p14:cNvContentPartPr/>
                <p14:nvPr/>
              </p14:nvContentPartPr>
              <p14:xfrm>
                <a:off x="7126307" y="5971747"/>
                <a:ext cx="155520" cy="25920"/>
              </p14:xfrm>
            </p:contentPart>
          </mc:Choice>
          <mc:Fallback>
            <p:pic>
              <p:nvPicPr>
                <p:cNvPr id="205" name="Freihand 204">
                  <a:extLst>
                    <a:ext uri="{FF2B5EF4-FFF2-40B4-BE49-F238E27FC236}">
                      <a16:creationId xmlns:a16="http://schemas.microsoft.com/office/drawing/2014/main" id="{B9ED1CA5-A13E-4F60-B9AD-FF9C7AA5A897}"/>
                    </a:ext>
                  </a:extLst>
                </p:cNvPr>
                <p:cNvPicPr/>
                <p:nvPr/>
              </p:nvPicPr>
              <p:blipFill>
                <a:blip r:embed="rId189"/>
                <a:stretch>
                  <a:fillRect/>
                </a:stretch>
              </p:blipFill>
              <p:spPr>
                <a:xfrm>
                  <a:off x="7121987" y="5967427"/>
                  <a:ext cx="1641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06" name="Freihand 205">
                  <a:extLst>
                    <a:ext uri="{FF2B5EF4-FFF2-40B4-BE49-F238E27FC236}">
                      <a16:creationId xmlns:a16="http://schemas.microsoft.com/office/drawing/2014/main" id="{9D0592AD-71C1-4E01-84E4-E3F70FBCDC97}"/>
                    </a:ext>
                  </a:extLst>
                </p14:cNvPr>
                <p14:cNvContentPartPr/>
                <p14:nvPr/>
              </p14:nvContentPartPr>
              <p14:xfrm>
                <a:off x="7346987" y="5887867"/>
                <a:ext cx="81360" cy="102600"/>
              </p14:xfrm>
            </p:contentPart>
          </mc:Choice>
          <mc:Fallback>
            <p:pic>
              <p:nvPicPr>
                <p:cNvPr id="206" name="Freihand 205">
                  <a:extLst>
                    <a:ext uri="{FF2B5EF4-FFF2-40B4-BE49-F238E27FC236}">
                      <a16:creationId xmlns:a16="http://schemas.microsoft.com/office/drawing/2014/main" id="{9D0592AD-71C1-4E01-84E4-E3F70FBCDC97}"/>
                    </a:ext>
                  </a:extLst>
                </p:cNvPr>
                <p:cNvPicPr/>
                <p:nvPr/>
              </p:nvPicPr>
              <p:blipFill>
                <a:blip r:embed="rId191"/>
                <a:stretch>
                  <a:fillRect/>
                </a:stretch>
              </p:blipFill>
              <p:spPr>
                <a:xfrm>
                  <a:off x="7342667" y="5883547"/>
                  <a:ext cx="90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07" name="Freihand 206">
                  <a:extLst>
                    <a:ext uri="{FF2B5EF4-FFF2-40B4-BE49-F238E27FC236}">
                      <a16:creationId xmlns:a16="http://schemas.microsoft.com/office/drawing/2014/main" id="{D4C87E18-B5D2-42D5-BA07-B23C90D799E6}"/>
                    </a:ext>
                  </a:extLst>
                </p14:cNvPr>
                <p14:cNvContentPartPr/>
                <p14:nvPr/>
              </p14:nvContentPartPr>
              <p14:xfrm>
                <a:off x="7426547" y="5989027"/>
                <a:ext cx="17280" cy="89280"/>
              </p14:xfrm>
            </p:contentPart>
          </mc:Choice>
          <mc:Fallback>
            <p:pic>
              <p:nvPicPr>
                <p:cNvPr id="207" name="Freihand 206">
                  <a:extLst>
                    <a:ext uri="{FF2B5EF4-FFF2-40B4-BE49-F238E27FC236}">
                      <a16:creationId xmlns:a16="http://schemas.microsoft.com/office/drawing/2014/main" id="{D4C87E18-B5D2-42D5-BA07-B23C90D799E6}"/>
                    </a:ext>
                  </a:extLst>
                </p:cNvPr>
                <p:cNvPicPr/>
                <p:nvPr/>
              </p:nvPicPr>
              <p:blipFill>
                <a:blip r:embed="rId193"/>
                <a:stretch>
                  <a:fillRect/>
                </a:stretch>
              </p:blipFill>
              <p:spPr>
                <a:xfrm>
                  <a:off x="7422227" y="5984707"/>
                  <a:ext cx="25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08" name="Freihand 207">
                  <a:extLst>
                    <a:ext uri="{FF2B5EF4-FFF2-40B4-BE49-F238E27FC236}">
                      <a16:creationId xmlns:a16="http://schemas.microsoft.com/office/drawing/2014/main" id="{AB6997E2-D89B-4E7A-80ED-E3F04BAB04D3}"/>
                    </a:ext>
                  </a:extLst>
                </p14:cNvPr>
                <p14:cNvContentPartPr/>
                <p14:nvPr/>
              </p14:nvContentPartPr>
              <p14:xfrm>
                <a:off x="7503947" y="5789227"/>
                <a:ext cx="146880" cy="191880"/>
              </p14:xfrm>
            </p:contentPart>
          </mc:Choice>
          <mc:Fallback>
            <p:pic>
              <p:nvPicPr>
                <p:cNvPr id="208" name="Freihand 207">
                  <a:extLst>
                    <a:ext uri="{FF2B5EF4-FFF2-40B4-BE49-F238E27FC236}">
                      <a16:creationId xmlns:a16="http://schemas.microsoft.com/office/drawing/2014/main" id="{AB6997E2-D89B-4E7A-80ED-E3F04BAB04D3}"/>
                    </a:ext>
                  </a:extLst>
                </p:cNvPr>
                <p:cNvPicPr/>
                <p:nvPr/>
              </p:nvPicPr>
              <p:blipFill>
                <a:blip r:embed="rId195"/>
                <a:stretch>
                  <a:fillRect/>
                </a:stretch>
              </p:blipFill>
              <p:spPr>
                <a:xfrm>
                  <a:off x="7499627" y="5784907"/>
                  <a:ext cx="1555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10" name="Freihand 209">
                  <a:extLst>
                    <a:ext uri="{FF2B5EF4-FFF2-40B4-BE49-F238E27FC236}">
                      <a16:creationId xmlns:a16="http://schemas.microsoft.com/office/drawing/2014/main" id="{47773285-EC49-43E9-81FB-5C4A6F788A08}"/>
                    </a:ext>
                  </a:extLst>
                </p14:cNvPr>
                <p14:cNvContentPartPr/>
                <p14:nvPr/>
              </p14:nvContentPartPr>
              <p14:xfrm>
                <a:off x="7813187" y="5826307"/>
                <a:ext cx="97560" cy="139680"/>
              </p14:xfrm>
            </p:contentPart>
          </mc:Choice>
          <mc:Fallback>
            <p:pic>
              <p:nvPicPr>
                <p:cNvPr id="210" name="Freihand 209">
                  <a:extLst>
                    <a:ext uri="{FF2B5EF4-FFF2-40B4-BE49-F238E27FC236}">
                      <a16:creationId xmlns:a16="http://schemas.microsoft.com/office/drawing/2014/main" id="{47773285-EC49-43E9-81FB-5C4A6F788A08}"/>
                    </a:ext>
                  </a:extLst>
                </p:cNvPr>
                <p:cNvPicPr/>
                <p:nvPr/>
              </p:nvPicPr>
              <p:blipFill>
                <a:blip r:embed="rId197"/>
                <a:stretch>
                  <a:fillRect/>
                </a:stretch>
              </p:blipFill>
              <p:spPr>
                <a:xfrm>
                  <a:off x="7808867" y="5821987"/>
                  <a:ext cx="106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1" name="Freihand 210">
                  <a:extLst>
                    <a:ext uri="{FF2B5EF4-FFF2-40B4-BE49-F238E27FC236}">
                      <a16:creationId xmlns:a16="http://schemas.microsoft.com/office/drawing/2014/main" id="{571B5A35-765D-401A-9D59-F174601B0EC5}"/>
                    </a:ext>
                  </a:extLst>
                </p14:cNvPr>
                <p14:cNvContentPartPr/>
                <p14:nvPr/>
              </p14:nvContentPartPr>
              <p14:xfrm>
                <a:off x="8015507" y="5871667"/>
                <a:ext cx="84960" cy="77400"/>
              </p14:xfrm>
            </p:contentPart>
          </mc:Choice>
          <mc:Fallback>
            <p:pic>
              <p:nvPicPr>
                <p:cNvPr id="211" name="Freihand 210">
                  <a:extLst>
                    <a:ext uri="{FF2B5EF4-FFF2-40B4-BE49-F238E27FC236}">
                      <a16:creationId xmlns:a16="http://schemas.microsoft.com/office/drawing/2014/main" id="{571B5A35-765D-401A-9D59-F174601B0EC5}"/>
                    </a:ext>
                  </a:extLst>
                </p:cNvPr>
                <p:cNvPicPr/>
                <p:nvPr/>
              </p:nvPicPr>
              <p:blipFill>
                <a:blip r:embed="rId199"/>
                <a:stretch>
                  <a:fillRect/>
                </a:stretch>
              </p:blipFill>
              <p:spPr>
                <a:xfrm>
                  <a:off x="8011187" y="5867347"/>
                  <a:ext cx="93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12" name="Freihand 211">
                  <a:extLst>
                    <a:ext uri="{FF2B5EF4-FFF2-40B4-BE49-F238E27FC236}">
                      <a16:creationId xmlns:a16="http://schemas.microsoft.com/office/drawing/2014/main" id="{9C92D20C-1D94-4E66-A483-CA64AB2C57CF}"/>
                    </a:ext>
                  </a:extLst>
                </p14:cNvPr>
                <p14:cNvContentPartPr/>
                <p14:nvPr/>
              </p14:nvContentPartPr>
              <p14:xfrm>
                <a:off x="8142947" y="5779147"/>
                <a:ext cx="79920" cy="211320"/>
              </p14:xfrm>
            </p:contentPart>
          </mc:Choice>
          <mc:Fallback>
            <p:pic>
              <p:nvPicPr>
                <p:cNvPr id="212" name="Freihand 211">
                  <a:extLst>
                    <a:ext uri="{FF2B5EF4-FFF2-40B4-BE49-F238E27FC236}">
                      <a16:creationId xmlns:a16="http://schemas.microsoft.com/office/drawing/2014/main" id="{9C92D20C-1D94-4E66-A483-CA64AB2C57CF}"/>
                    </a:ext>
                  </a:extLst>
                </p:cNvPr>
                <p:cNvPicPr/>
                <p:nvPr/>
              </p:nvPicPr>
              <p:blipFill>
                <a:blip r:embed="rId201"/>
                <a:stretch>
                  <a:fillRect/>
                </a:stretch>
              </p:blipFill>
              <p:spPr>
                <a:xfrm>
                  <a:off x="8138627" y="5774827"/>
                  <a:ext cx="88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3" name="Freihand 212">
                  <a:extLst>
                    <a:ext uri="{FF2B5EF4-FFF2-40B4-BE49-F238E27FC236}">
                      <a16:creationId xmlns:a16="http://schemas.microsoft.com/office/drawing/2014/main" id="{8ECE1C1A-5EEC-42E3-9948-FEC746F8A155}"/>
                    </a:ext>
                  </a:extLst>
                </p14:cNvPr>
                <p14:cNvContentPartPr/>
                <p14:nvPr/>
              </p14:nvContentPartPr>
              <p14:xfrm>
                <a:off x="8268947" y="5862667"/>
                <a:ext cx="277920" cy="75240"/>
              </p14:xfrm>
            </p:contentPart>
          </mc:Choice>
          <mc:Fallback>
            <p:pic>
              <p:nvPicPr>
                <p:cNvPr id="213" name="Freihand 212">
                  <a:extLst>
                    <a:ext uri="{FF2B5EF4-FFF2-40B4-BE49-F238E27FC236}">
                      <a16:creationId xmlns:a16="http://schemas.microsoft.com/office/drawing/2014/main" id="{8ECE1C1A-5EEC-42E3-9948-FEC746F8A155}"/>
                    </a:ext>
                  </a:extLst>
                </p:cNvPr>
                <p:cNvPicPr/>
                <p:nvPr/>
              </p:nvPicPr>
              <p:blipFill>
                <a:blip r:embed="rId203"/>
                <a:stretch>
                  <a:fillRect/>
                </a:stretch>
              </p:blipFill>
              <p:spPr>
                <a:xfrm>
                  <a:off x="8264627" y="5858347"/>
                  <a:ext cx="286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4" name="Freihand 213">
                  <a:extLst>
                    <a:ext uri="{FF2B5EF4-FFF2-40B4-BE49-F238E27FC236}">
                      <a16:creationId xmlns:a16="http://schemas.microsoft.com/office/drawing/2014/main" id="{D4375329-DC5A-4DE9-B230-D113BEA8F018}"/>
                    </a:ext>
                  </a:extLst>
                </p14:cNvPr>
                <p14:cNvContentPartPr/>
                <p14:nvPr/>
              </p14:nvContentPartPr>
              <p14:xfrm>
                <a:off x="8523827" y="5825587"/>
                <a:ext cx="34200" cy="24480"/>
              </p14:xfrm>
            </p:contentPart>
          </mc:Choice>
          <mc:Fallback>
            <p:pic>
              <p:nvPicPr>
                <p:cNvPr id="214" name="Freihand 213">
                  <a:extLst>
                    <a:ext uri="{FF2B5EF4-FFF2-40B4-BE49-F238E27FC236}">
                      <a16:creationId xmlns:a16="http://schemas.microsoft.com/office/drawing/2014/main" id="{D4375329-DC5A-4DE9-B230-D113BEA8F018}"/>
                    </a:ext>
                  </a:extLst>
                </p:cNvPr>
                <p:cNvPicPr/>
                <p:nvPr/>
              </p:nvPicPr>
              <p:blipFill>
                <a:blip r:embed="rId205"/>
                <a:stretch>
                  <a:fillRect/>
                </a:stretch>
              </p:blipFill>
              <p:spPr>
                <a:xfrm>
                  <a:off x="8519507" y="5821267"/>
                  <a:ext cx="428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5" name="Freihand 214">
                  <a:extLst>
                    <a:ext uri="{FF2B5EF4-FFF2-40B4-BE49-F238E27FC236}">
                      <a16:creationId xmlns:a16="http://schemas.microsoft.com/office/drawing/2014/main" id="{88745D4C-823A-428E-90A7-3B495E1ED93D}"/>
                    </a:ext>
                  </a:extLst>
                </p14:cNvPr>
                <p14:cNvContentPartPr/>
                <p14:nvPr/>
              </p14:nvContentPartPr>
              <p14:xfrm>
                <a:off x="8571347" y="5863027"/>
                <a:ext cx="84960" cy="89280"/>
              </p14:xfrm>
            </p:contentPart>
          </mc:Choice>
          <mc:Fallback>
            <p:pic>
              <p:nvPicPr>
                <p:cNvPr id="215" name="Freihand 214">
                  <a:extLst>
                    <a:ext uri="{FF2B5EF4-FFF2-40B4-BE49-F238E27FC236}">
                      <a16:creationId xmlns:a16="http://schemas.microsoft.com/office/drawing/2014/main" id="{88745D4C-823A-428E-90A7-3B495E1ED93D}"/>
                    </a:ext>
                  </a:extLst>
                </p:cNvPr>
                <p:cNvPicPr/>
                <p:nvPr/>
              </p:nvPicPr>
              <p:blipFill>
                <a:blip r:embed="rId207"/>
                <a:stretch>
                  <a:fillRect/>
                </a:stretch>
              </p:blipFill>
              <p:spPr>
                <a:xfrm>
                  <a:off x="8567027" y="5858707"/>
                  <a:ext cx="93600" cy="97920"/>
                </a:xfrm>
                <a:prstGeom prst="rect">
                  <a:avLst/>
                </a:prstGeom>
              </p:spPr>
            </p:pic>
          </mc:Fallback>
        </mc:AlternateContent>
      </p:grpSp>
      <p:grpSp>
        <p:nvGrpSpPr>
          <p:cNvPr id="218" name="Gruppieren 217">
            <a:extLst>
              <a:ext uri="{FF2B5EF4-FFF2-40B4-BE49-F238E27FC236}">
                <a16:creationId xmlns:a16="http://schemas.microsoft.com/office/drawing/2014/main" id="{820B1621-D895-41C5-AB4A-96FB7E1E1830}"/>
              </a:ext>
            </a:extLst>
          </p:cNvPr>
          <p:cNvGrpSpPr/>
          <p:nvPr/>
        </p:nvGrpSpPr>
        <p:grpSpPr>
          <a:xfrm>
            <a:off x="5366627" y="2696467"/>
            <a:ext cx="3435480" cy="697320"/>
            <a:chOff x="5366627" y="2696467"/>
            <a:chExt cx="3435480" cy="697320"/>
          </a:xfrm>
        </p:grpSpPr>
        <mc:AlternateContent xmlns:mc="http://schemas.openxmlformats.org/markup-compatibility/2006">
          <mc:Choice xmlns:p14="http://schemas.microsoft.com/office/powerpoint/2010/main" Requires="p14">
            <p:contentPart p14:bwMode="auto" r:id="rId208">
              <p14:nvContentPartPr>
                <p14:cNvPr id="59" name="Freihand 58">
                  <a:extLst>
                    <a:ext uri="{FF2B5EF4-FFF2-40B4-BE49-F238E27FC236}">
                      <a16:creationId xmlns:a16="http://schemas.microsoft.com/office/drawing/2014/main" id="{F0518464-5D7F-4CA4-9581-E394E085FBB1}"/>
                    </a:ext>
                  </a:extLst>
                </p14:cNvPr>
                <p14:cNvContentPartPr/>
                <p14:nvPr/>
              </p14:nvContentPartPr>
              <p14:xfrm>
                <a:off x="5366627" y="2788987"/>
                <a:ext cx="227880" cy="174960"/>
              </p14:xfrm>
            </p:contentPart>
          </mc:Choice>
          <mc:Fallback>
            <p:pic>
              <p:nvPicPr>
                <p:cNvPr id="59" name="Freihand 58">
                  <a:extLst>
                    <a:ext uri="{FF2B5EF4-FFF2-40B4-BE49-F238E27FC236}">
                      <a16:creationId xmlns:a16="http://schemas.microsoft.com/office/drawing/2014/main" id="{F0518464-5D7F-4CA4-9581-E394E085FBB1}"/>
                    </a:ext>
                  </a:extLst>
                </p:cNvPr>
                <p:cNvPicPr/>
                <p:nvPr/>
              </p:nvPicPr>
              <p:blipFill>
                <a:blip r:embed="rId116"/>
                <a:stretch>
                  <a:fillRect/>
                </a:stretch>
              </p:blipFill>
              <p:spPr>
                <a:xfrm>
                  <a:off x="5362307" y="2784667"/>
                  <a:ext cx="2365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60" name="Freihand 59">
                  <a:extLst>
                    <a:ext uri="{FF2B5EF4-FFF2-40B4-BE49-F238E27FC236}">
                      <a16:creationId xmlns:a16="http://schemas.microsoft.com/office/drawing/2014/main" id="{B091CD11-6343-4839-8057-D87D6A087465}"/>
                    </a:ext>
                  </a:extLst>
                </p14:cNvPr>
                <p14:cNvContentPartPr/>
                <p14:nvPr/>
              </p14:nvContentPartPr>
              <p14:xfrm>
                <a:off x="5729507" y="2835427"/>
                <a:ext cx="161280" cy="213840"/>
              </p14:xfrm>
            </p:contentPart>
          </mc:Choice>
          <mc:Fallback>
            <p:pic>
              <p:nvPicPr>
                <p:cNvPr id="60" name="Freihand 59">
                  <a:extLst>
                    <a:ext uri="{FF2B5EF4-FFF2-40B4-BE49-F238E27FC236}">
                      <a16:creationId xmlns:a16="http://schemas.microsoft.com/office/drawing/2014/main" id="{B091CD11-6343-4839-8057-D87D6A087465}"/>
                    </a:ext>
                  </a:extLst>
                </p:cNvPr>
                <p:cNvPicPr/>
                <p:nvPr/>
              </p:nvPicPr>
              <p:blipFill>
                <a:blip r:embed="rId118"/>
                <a:stretch>
                  <a:fillRect/>
                </a:stretch>
              </p:blipFill>
              <p:spPr>
                <a:xfrm>
                  <a:off x="5725187" y="2831107"/>
                  <a:ext cx="1699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61" name="Freihand 60">
                  <a:extLst>
                    <a:ext uri="{FF2B5EF4-FFF2-40B4-BE49-F238E27FC236}">
                      <a16:creationId xmlns:a16="http://schemas.microsoft.com/office/drawing/2014/main" id="{562E6374-CCCB-44BD-8CBD-AA851B56E8FE}"/>
                    </a:ext>
                  </a:extLst>
                </p14:cNvPr>
                <p14:cNvContentPartPr/>
                <p14:nvPr/>
              </p14:nvContentPartPr>
              <p14:xfrm>
                <a:off x="5927867" y="2794027"/>
                <a:ext cx="496800" cy="141480"/>
              </p14:xfrm>
            </p:contentPart>
          </mc:Choice>
          <mc:Fallback>
            <p:pic>
              <p:nvPicPr>
                <p:cNvPr id="61" name="Freihand 60">
                  <a:extLst>
                    <a:ext uri="{FF2B5EF4-FFF2-40B4-BE49-F238E27FC236}">
                      <a16:creationId xmlns:a16="http://schemas.microsoft.com/office/drawing/2014/main" id="{562E6374-CCCB-44BD-8CBD-AA851B56E8FE}"/>
                    </a:ext>
                  </a:extLst>
                </p:cNvPr>
                <p:cNvPicPr/>
                <p:nvPr/>
              </p:nvPicPr>
              <p:blipFill>
                <a:blip r:embed="rId120"/>
                <a:stretch>
                  <a:fillRect/>
                </a:stretch>
              </p:blipFill>
              <p:spPr>
                <a:xfrm>
                  <a:off x="5923547" y="2789707"/>
                  <a:ext cx="505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62" name="Freihand 61">
                  <a:extLst>
                    <a:ext uri="{FF2B5EF4-FFF2-40B4-BE49-F238E27FC236}">
                      <a16:creationId xmlns:a16="http://schemas.microsoft.com/office/drawing/2014/main" id="{2959CB5A-94EE-4F5E-A240-9705DBAE6801}"/>
                    </a:ext>
                  </a:extLst>
                </p14:cNvPr>
                <p14:cNvContentPartPr/>
                <p14:nvPr/>
              </p14:nvContentPartPr>
              <p14:xfrm>
                <a:off x="6451667" y="2858107"/>
                <a:ext cx="57600" cy="57240"/>
              </p14:xfrm>
            </p:contentPart>
          </mc:Choice>
          <mc:Fallback>
            <p:pic>
              <p:nvPicPr>
                <p:cNvPr id="62" name="Freihand 61">
                  <a:extLst>
                    <a:ext uri="{FF2B5EF4-FFF2-40B4-BE49-F238E27FC236}">
                      <a16:creationId xmlns:a16="http://schemas.microsoft.com/office/drawing/2014/main" id="{2959CB5A-94EE-4F5E-A240-9705DBAE6801}"/>
                    </a:ext>
                  </a:extLst>
                </p:cNvPr>
                <p:cNvPicPr/>
                <p:nvPr/>
              </p:nvPicPr>
              <p:blipFill>
                <a:blip r:embed="rId122"/>
                <a:stretch>
                  <a:fillRect/>
                </a:stretch>
              </p:blipFill>
              <p:spPr>
                <a:xfrm>
                  <a:off x="6447347" y="2853787"/>
                  <a:ext cx="66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63" name="Freihand 62">
                  <a:extLst>
                    <a:ext uri="{FF2B5EF4-FFF2-40B4-BE49-F238E27FC236}">
                      <a16:creationId xmlns:a16="http://schemas.microsoft.com/office/drawing/2014/main" id="{22AE0ABE-BE2C-41AB-B404-B12D3ADC4C2E}"/>
                    </a:ext>
                  </a:extLst>
                </p14:cNvPr>
                <p14:cNvContentPartPr/>
                <p14:nvPr/>
              </p14:nvContentPartPr>
              <p14:xfrm>
                <a:off x="6561107" y="2832187"/>
                <a:ext cx="167760" cy="97920"/>
              </p14:xfrm>
            </p:contentPart>
          </mc:Choice>
          <mc:Fallback>
            <p:pic>
              <p:nvPicPr>
                <p:cNvPr id="63" name="Freihand 62">
                  <a:extLst>
                    <a:ext uri="{FF2B5EF4-FFF2-40B4-BE49-F238E27FC236}">
                      <a16:creationId xmlns:a16="http://schemas.microsoft.com/office/drawing/2014/main" id="{22AE0ABE-BE2C-41AB-B404-B12D3ADC4C2E}"/>
                    </a:ext>
                  </a:extLst>
                </p:cNvPr>
                <p:cNvPicPr/>
                <p:nvPr/>
              </p:nvPicPr>
              <p:blipFill>
                <a:blip r:embed="rId124"/>
                <a:stretch>
                  <a:fillRect/>
                </a:stretch>
              </p:blipFill>
              <p:spPr>
                <a:xfrm>
                  <a:off x="6556787" y="2827867"/>
                  <a:ext cx="176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64" name="Freihand 63">
                  <a:extLst>
                    <a:ext uri="{FF2B5EF4-FFF2-40B4-BE49-F238E27FC236}">
                      <a16:creationId xmlns:a16="http://schemas.microsoft.com/office/drawing/2014/main" id="{603C6C40-9B6A-4B36-AF35-04D382CB9414}"/>
                    </a:ext>
                  </a:extLst>
                </p14:cNvPr>
                <p14:cNvContentPartPr/>
                <p14:nvPr/>
              </p14:nvContentPartPr>
              <p14:xfrm>
                <a:off x="7037387" y="2737867"/>
                <a:ext cx="171720" cy="177120"/>
              </p14:xfrm>
            </p:contentPart>
          </mc:Choice>
          <mc:Fallback>
            <p:pic>
              <p:nvPicPr>
                <p:cNvPr id="64" name="Freihand 63">
                  <a:extLst>
                    <a:ext uri="{FF2B5EF4-FFF2-40B4-BE49-F238E27FC236}">
                      <a16:creationId xmlns:a16="http://schemas.microsoft.com/office/drawing/2014/main" id="{603C6C40-9B6A-4B36-AF35-04D382CB9414}"/>
                    </a:ext>
                  </a:extLst>
                </p:cNvPr>
                <p:cNvPicPr/>
                <p:nvPr/>
              </p:nvPicPr>
              <p:blipFill>
                <a:blip r:embed="rId126"/>
                <a:stretch>
                  <a:fillRect/>
                </a:stretch>
              </p:blipFill>
              <p:spPr>
                <a:xfrm>
                  <a:off x="7033067" y="2733547"/>
                  <a:ext cx="1803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5" name="Freihand 64">
                  <a:extLst>
                    <a:ext uri="{FF2B5EF4-FFF2-40B4-BE49-F238E27FC236}">
                      <a16:creationId xmlns:a16="http://schemas.microsoft.com/office/drawing/2014/main" id="{C1269C7F-C2E6-4992-A849-6CFF3EFC4C07}"/>
                    </a:ext>
                  </a:extLst>
                </p14:cNvPr>
                <p14:cNvContentPartPr/>
                <p14:nvPr/>
              </p14:nvContentPartPr>
              <p14:xfrm>
                <a:off x="7155827" y="2702587"/>
                <a:ext cx="130320" cy="12240"/>
              </p14:xfrm>
            </p:contentPart>
          </mc:Choice>
          <mc:Fallback>
            <p:pic>
              <p:nvPicPr>
                <p:cNvPr id="65" name="Freihand 64">
                  <a:extLst>
                    <a:ext uri="{FF2B5EF4-FFF2-40B4-BE49-F238E27FC236}">
                      <a16:creationId xmlns:a16="http://schemas.microsoft.com/office/drawing/2014/main" id="{C1269C7F-C2E6-4992-A849-6CFF3EFC4C07}"/>
                    </a:ext>
                  </a:extLst>
                </p:cNvPr>
                <p:cNvPicPr/>
                <p:nvPr/>
              </p:nvPicPr>
              <p:blipFill>
                <a:blip r:embed="rId128"/>
                <a:stretch>
                  <a:fillRect/>
                </a:stretch>
              </p:blipFill>
              <p:spPr>
                <a:xfrm>
                  <a:off x="7151507" y="2698267"/>
                  <a:ext cx="1389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69" name="Freihand 68">
                  <a:extLst>
                    <a:ext uri="{FF2B5EF4-FFF2-40B4-BE49-F238E27FC236}">
                      <a16:creationId xmlns:a16="http://schemas.microsoft.com/office/drawing/2014/main" id="{9132F6B3-55A2-4067-A30A-CDE9453F6519}"/>
                    </a:ext>
                  </a:extLst>
                </p14:cNvPr>
                <p14:cNvContentPartPr/>
                <p14:nvPr/>
              </p14:nvContentPartPr>
              <p14:xfrm>
                <a:off x="7435187" y="2845507"/>
                <a:ext cx="54360" cy="4680"/>
              </p14:xfrm>
            </p:contentPart>
          </mc:Choice>
          <mc:Fallback>
            <p:pic>
              <p:nvPicPr>
                <p:cNvPr id="69" name="Freihand 68">
                  <a:extLst>
                    <a:ext uri="{FF2B5EF4-FFF2-40B4-BE49-F238E27FC236}">
                      <a16:creationId xmlns:a16="http://schemas.microsoft.com/office/drawing/2014/main" id="{9132F6B3-55A2-4067-A30A-CDE9453F6519}"/>
                    </a:ext>
                  </a:extLst>
                </p:cNvPr>
                <p:cNvPicPr/>
                <p:nvPr/>
              </p:nvPicPr>
              <p:blipFill>
                <a:blip r:embed="rId130"/>
                <a:stretch>
                  <a:fillRect/>
                </a:stretch>
              </p:blipFill>
              <p:spPr>
                <a:xfrm>
                  <a:off x="7430867" y="2841187"/>
                  <a:ext cx="63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70" name="Freihand 69">
                  <a:extLst>
                    <a:ext uri="{FF2B5EF4-FFF2-40B4-BE49-F238E27FC236}">
                      <a16:creationId xmlns:a16="http://schemas.microsoft.com/office/drawing/2014/main" id="{DCD5A492-8EB2-4EB6-BB0C-BA54A01BEF6B}"/>
                    </a:ext>
                  </a:extLst>
                </p14:cNvPr>
                <p14:cNvContentPartPr/>
                <p14:nvPr/>
              </p14:nvContentPartPr>
              <p14:xfrm>
                <a:off x="7413587" y="2807707"/>
                <a:ext cx="151560" cy="91440"/>
              </p14:xfrm>
            </p:contentPart>
          </mc:Choice>
          <mc:Fallback>
            <p:pic>
              <p:nvPicPr>
                <p:cNvPr id="70" name="Freihand 69">
                  <a:extLst>
                    <a:ext uri="{FF2B5EF4-FFF2-40B4-BE49-F238E27FC236}">
                      <a16:creationId xmlns:a16="http://schemas.microsoft.com/office/drawing/2014/main" id="{DCD5A492-8EB2-4EB6-BB0C-BA54A01BEF6B}"/>
                    </a:ext>
                  </a:extLst>
                </p:cNvPr>
                <p:cNvPicPr/>
                <p:nvPr/>
              </p:nvPicPr>
              <p:blipFill>
                <a:blip r:embed="rId217"/>
                <a:stretch>
                  <a:fillRect/>
                </a:stretch>
              </p:blipFill>
              <p:spPr>
                <a:xfrm>
                  <a:off x="7409267" y="2803387"/>
                  <a:ext cx="160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71" name="Freihand 70">
                  <a:extLst>
                    <a:ext uri="{FF2B5EF4-FFF2-40B4-BE49-F238E27FC236}">
                      <a16:creationId xmlns:a16="http://schemas.microsoft.com/office/drawing/2014/main" id="{E067717B-82E0-4C3C-88C8-70F32486F9FE}"/>
                    </a:ext>
                  </a:extLst>
                </p14:cNvPr>
                <p14:cNvContentPartPr/>
                <p14:nvPr/>
              </p14:nvContentPartPr>
              <p14:xfrm>
                <a:off x="7599347" y="2696467"/>
                <a:ext cx="14400" cy="191880"/>
              </p14:xfrm>
            </p:contentPart>
          </mc:Choice>
          <mc:Fallback>
            <p:pic>
              <p:nvPicPr>
                <p:cNvPr id="71" name="Freihand 70">
                  <a:extLst>
                    <a:ext uri="{FF2B5EF4-FFF2-40B4-BE49-F238E27FC236}">
                      <a16:creationId xmlns:a16="http://schemas.microsoft.com/office/drawing/2014/main" id="{E067717B-82E0-4C3C-88C8-70F32486F9FE}"/>
                    </a:ext>
                  </a:extLst>
                </p:cNvPr>
                <p:cNvPicPr/>
                <p:nvPr/>
              </p:nvPicPr>
              <p:blipFill>
                <a:blip r:embed="rId219"/>
                <a:stretch>
                  <a:fillRect/>
                </a:stretch>
              </p:blipFill>
              <p:spPr>
                <a:xfrm>
                  <a:off x="7595027" y="2692147"/>
                  <a:ext cx="230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73" name="Freihand 72">
                  <a:extLst>
                    <a:ext uri="{FF2B5EF4-FFF2-40B4-BE49-F238E27FC236}">
                      <a16:creationId xmlns:a16="http://schemas.microsoft.com/office/drawing/2014/main" id="{1FE3ACE1-B0DA-4A2A-9542-0821D87A2FA3}"/>
                    </a:ext>
                  </a:extLst>
                </p14:cNvPr>
                <p14:cNvContentPartPr/>
                <p14:nvPr/>
              </p14:nvContentPartPr>
              <p14:xfrm>
                <a:off x="7655147" y="2801587"/>
                <a:ext cx="77040" cy="74880"/>
              </p14:xfrm>
            </p:contentPart>
          </mc:Choice>
          <mc:Fallback>
            <p:pic>
              <p:nvPicPr>
                <p:cNvPr id="73" name="Freihand 72">
                  <a:extLst>
                    <a:ext uri="{FF2B5EF4-FFF2-40B4-BE49-F238E27FC236}">
                      <a16:creationId xmlns:a16="http://schemas.microsoft.com/office/drawing/2014/main" id="{1FE3ACE1-B0DA-4A2A-9542-0821D87A2FA3}"/>
                    </a:ext>
                  </a:extLst>
                </p:cNvPr>
                <p:cNvPicPr/>
                <p:nvPr/>
              </p:nvPicPr>
              <p:blipFill>
                <a:blip r:embed="rId221"/>
                <a:stretch>
                  <a:fillRect/>
                </a:stretch>
              </p:blipFill>
              <p:spPr>
                <a:xfrm>
                  <a:off x="7650827" y="2797267"/>
                  <a:ext cx="85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74" name="Freihand 73">
                  <a:extLst>
                    <a:ext uri="{FF2B5EF4-FFF2-40B4-BE49-F238E27FC236}">
                      <a16:creationId xmlns:a16="http://schemas.microsoft.com/office/drawing/2014/main" id="{A2B8BD9F-8C87-4794-BF85-C71114EB391C}"/>
                    </a:ext>
                  </a:extLst>
                </p14:cNvPr>
                <p14:cNvContentPartPr/>
                <p14:nvPr/>
              </p14:nvContentPartPr>
              <p14:xfrm>
                <a:off x="7772867" y="2705827"/>
                <a:ext cx="161640" cy="141120"/>
              </p14:xfrm>
            </p:contentPart>
          </mc:Choice>
          <mc:Fallback>
            <p:pic>
              <p:nvPicPr>
                <p:cNvPr id="74" name="Freihand 73">
                  <a:extLst>
                    <a:ext uri="{FF2B5EF4-FFF2-40B4-BE49-F238E27FC236}">
                      <a16:creationId xmlns:a16="http://schemas.microsoft.com/office/drawing/2014/main" id="{A2B8BD9F-8C87-4794-BF85-C71114EB391C}"/>
                    </a:ext>
                  </a:extLst>
                </p:cNvPr>
                <p:cNvPicPr/>
                <p:nvPr/>
              </p:nvPicPr>
              <p:blipFill>
                <a:blip r:embed="rId223"/>
                <a:stretch>
                  <a:fillRect/>
                </a:stretch>
              </p:blipFill>
              <p:spPr>
                <a:xfrm>
                  <a:off x="7768547" y="2701507"/>
                  <a:ext cx="170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75" name="Freihand 74">
                  <a:extLst>
                    <a:ext uri="{FF2B5EF4-FFF2-40B4-BE49-F238E27FC236}">
                      <a16:creationId xmlns:a16="http://schemas.microsoft.com/office/drawing/2014/main" id="{30E8FFE8-9E5E-4E2B-8496-E2D40D219C8F}"/>
                    </a:ext>
                  </a:extLst>
                </p14:cNvPr>
                <p14:cNvContentPartPr/>
                <p14:nvPr/>
              </p14:nvContentPartPr>
              <p14:xfrm>
                <a:off x="7943867" y="2761987"/>
                <a:ext cx="113040" cy="90360"/>
              </p14:xfrm>
            </p:contentPart>
          </mc:Choice>
          <mc:Fallback>
            <p:pic>
              <p:nvPicPr>
                <p:cNvPr id="75" name="Freihand 74">
                  <a:extLst>
                    <a:ext uri="{FF2B5EF4-FFF2-40B4-BE49-F238E27FC236}">
                      <a16:creationId xmlns:a16="http://schemas.microsoft.com/office/drawing/2014/main" id="{30E8FFE8-9E5E-4E2B-8496-E2D40D219C8F}"/>
                    </a:ext>
                  </a:extLst>
                </p:cNvPr>
                <p:cNvPicPr/>
                <p:nvPr/>
              </p:nvPicPr>
              <p:blipFill>
                <a:blip r:embed="rId225"/>
                <a:stretch>
                  <a:fillRect/>
                </a:stretch>
              </p:blipFill>
              <p:spPr>
                <a:xfrm>
                  <a:off x="7939547" y="2757667"/>
                  <a:ext cx="121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76" name="Freihand 75">
                  <a:extLst>
                    <a:ext uri="{FF2B5EF4-FFF2-40B4-BE49-F238E27FC236}">
                      <a16:creationId xmlns:a16="http://schemas.microsoft.com/office/drawing/2014/main" id="{59B1DABA-D559-48ED-B195-FFF961C07FDD}"/>
                    </a:ext>
                  </a:extLst>
                </p14:cNvPr>
                <p14:cNvContentPartPr/>
                <p14:nvPr/>
              </p14:nvContentPartPr>
              <p14:xfrm>
                <a:off x="8041067" y="2767387"/>
                <a:ext cx="146160" cy="122760"/>
              </p14:xfrm>
            </p:contentPart>
          </mc:Choice>
          <mc:Fallback>
            <p:pic>
              <p:nvPicPr>
                <p:cNvPr id="76" name="Freihand 75">
                  <a:extLst>
                    <a:ext uri="{FF2B5EF4-FFF2-40B4-BE49-F238E27FC236}">
                      <a16:creationId xmlns:a16="http://schemas.microsoft.com/office/drawing/2014/main" id="{59B1DABA-D559-48ED-B195-FFF961C07FDD}"/>
                    </a:ext>
                  </a:extLst>
                </p:cNvPr>
                <p:cNvPicPr/>
                <p:nvPr/>
              </p:nvPicPr>
              <p:blipFill>
                <a:blip r:embed="rId227"/>
                <a:stretch>
                  <a:fillRect/>
                </a:stretch>
              </p:blipFill>
              <p:spPr>
                <a:xfrm>
                  <a:off x="8036747" y="2763067"/>
                  <a:ext cx="154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86" name="Freihand 85">
                  <a:extLst>
                    <a:ext uri="{FF2B5EF4-FFF2-40B4-BE49-F238E27FC236}">
                      <a16:creationId xmlns:a16="http://schemas.microsoft.com/office/drawing/2014/main" id="{B1DB1440-EB23-41C5-BF36-D43B8BD29B97}"/>
                    </a:ext>
                  </a:extLst>
                </p14:cNvPr>
                <p14:cNvContentPartPr/>
                <p14:nvPr/>
              </p14:nvContentPartPr>
              <p14:xfrm>
                <a:off x="5566787" y="3203707"/>
                <a:ext cx="121320" cy="47160"/>
              </p14:xfrm>
            </p:contentPart>
          </mc:Choice>
          <mc:Fallback>
            <p:pic>
              <p:nvPicPr>
                <p:cNvPr id="86" name="Freihand 85">
                  <a:extLst>
                    <a:ext uri="{FF2B5EF4-FFF2-40B4-BE49-F238E27FC236}">
                      <a16:creationId xmlns:a16="http://schemas.microsoft.com/office/drawing/2014/main" id="{B1DB1440-EB23-41C5-BF36-D43B8BD29B97}"/>
                    </a:ext>
                  </a:extLst>
                </p:cNvPr>
                <p:cNvPicPr/>
                <p:nvPr/>
              </p:nvPicPr>
              <p:blipFill>
                <a:blip r:embed="rId137"/>
                <a:stretch>
                  <a:fillRect/>
                </a:stretch>
              </p:blipFill>
              <p:spPr>
                <a:xfrm>
                  <a:off x="5562467" y="3199387"/>
                  <a:ext cx="1299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87" name="Freihand 86">
                  <a:extLst>
                    <a:ext uri="{FF2B5EF4-FFF2-40B4-BE49-F238E27FC236}">
                      <a16:creationId xmlns:a16="http://schemas.microsoft.com/office/drawing/2014/main" id="{08C171B8-F59F-454A-9D3C-F2E752551C7E}"/>
                    </a:ext>
                  </a:extLst>
                </p14:cNvPr>
                <p14:cNvContentPartPr/>
                <p14:nvPr/>
              </p14:nvContentPartPr>
              <p14:xfrm>
                <a:off x="5657147" y="3195427"/>
                <a:ext cx="38160" cy="93240"/>
              </p14:xfrm>
            </p:contentPart>
          </mc:Choice>
          <mc:Fallback>
            <p:pic>
              <p:nvPicPr>
                <p:cNvPr id="87" name="Freihand 86">
                  <a:extLst>
                    <a:ext uri="{FF2B5EF4-FFF2-40B4-BE49-F238E27FC236}">
                      <a16:creationId xmlns:a16="http://schemas.microsoft.com/office/drawing/2014/main" id="{08C171B8-F59F-454A-9D3C-F2E752551C7E}"/>
                    </a:ext>
                  </a:extLst>
                </p:cNvPr>
                <p:cNvPicPr/>
                <p:nvPr/>
              </p:nvPicPr>
              <p:blipFill>
                <a:blip r:embed="rId139"/>
                <a:stretch>
                  <a:fillRect/>
                </a:stretch>
              </p:blipFill>
              <p:spPr>
                <a:xfrm>
                  <a:off x="5652827" y="3191107"/>
                  <a:ext cx="46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91" name="Freihand 90">
                  <a:extLst>
                    <a:ext uri="{FF2B5EF4-FFF2-40B4-BE49-F238E27FC236}">
                      <a16:creationId xmlns:a16="http://schemas.microsoft.com/office/drawing/2014/main" id="{A36CA5EB-1573-439D-BA5B-335029DF0A48}"/>
                    </a:ext>
                  </a:extLst>
                </p14:cNvPr>
                <p14:cNvContentPartPr/>
                <p14:nvPr/>
              </p14:nvContentPartPr>
              <p14:xfrm>
                <a:off x="7025507" y="3066187"/>
                <a:ext cx="115200" cy="140040"/>
              </p14:xfrm>
            </p:contentPart>
          </mc:Choice>
          <mc:Fallback>
            <p:pic>
              <p:nvPicPr>
                <p:cNvPr id="91" name="Freihand 90">
                  <a:extLst>
                    <a:ext uri="{FF2B5EF4-FFF2-40B4-BE49-F238E27FC236}">
                      <a16:creationId xmlns:a16="http://schemas.microsoft.com/office/drawing/2014/main" id="{A36CA5EB-1573-439D-BA5B-335029DF0A48}"/>
                    </a:ext>
                  </a:extLst>
                </p:cNvPr>
                <p:cNvPicPr/>
                <p:nvPr/>
              </p:nvPicPr>
              <p:blipFill>
                <a:blip r:embed="rId231"/>
                <a:stretch>
                  <a:fillRect/>
                </a:stretch>
              </p:blipFill>
              <p:spPr>
                <a:xfrm>
                  <a:off x="7021187" y="3061867"/>
                  <a:ext cx="1238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92" name="Freihand 91">
                  <a:extLst>
                    <a:ext uri="{FF2B5EF4-FFF2-40B4-BE49-F238E27FC236}">
                      <a16:creationId xmlns:a16="http://schemas.microsoft.com/office/drawing/2014/main" id="{21E68342-8D76-494E-9D63-201B2487BC1C}"/>
                    </a:ext>
                  </a:extLst>
                </p14:cNvPr>
                <p14:cNvContentPartPr/>
                <p14:nvPr/>
              </p14:nvContentPartPr>
              <p14:xfrm>
                <a:off x="7019387" y="3137467"/>
                <a:ext cx="254520" cy="165600"/>
              </p14:xfrm>
            </p:contentPart>
          </mc:Choice>
          <mc:Fallback>
            <p:pic>
              <p:nvPicPr>
                <p:cNvPr id="92" name="Freihand 91">
                  <a:extLst>
                    <a:ext uri="{FF2B5EF4-FFF2-40B4-BE49-F238E27FC236}">
                      <a16:creationId xmlns:a16="http://schemas.microsoft.com/office/drawing/2014/main" id="{21E68342-8D76-494E-9D63-201B2487BC1C}"/>
                    </a:ext>
                  </a:extLst>
                </p:cNvPr>
                <p:cNvPicPr/>
                <p:nvPr/>
              </p:nvPicPr>
              <p:blipFill>
                <a:blip r:embed="rId233"/>
                <a:stretch>
                  <a:fillRect/>
                </a:stretch>
              </p:blipFill>
              <p:spPr>
                <a:xfrm>
                  <a:off x="7015067" y="3133147"/>
                  <a:ext cx="2631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93" name="Freihand 92">
                  <a:extLst>
                    <a:ext uri="{FF2B5EF4-FFF2-40B4-BE49-F238E27FC236}">
                      <a16:creationId xmlns:a16="http://schemas.microsoft.com/office/drawing/2014/main" id="{A6011402-5281-4658-A831-317E9C8DC02E}"/>
                    </a:ext>
                  </a:extLst>
                </p14:cNvPr>
                <p14:cNvContentPartPr/>
                <p14:nvPr/>
              </p14:nvContentPartPr>
              <p14:xfrm>
                <a:off x="7111547" y="3267427"/>
                <a:ext cx="157320" cy="126360"/>
              </p14:xfrm>
            </p:contentPart>
          </mc:Choice>
          <mc:Fallback>
            <p:pic>
              <p:nvPicPr>
                <p:cNvPr id="93" name="Freihand 92">
                  <a:extLst>
                    <a:ext uri="{FF2B5EF4-FFF2-40B4-BE49-F238E27FC236}">
                      <a16:creationId xmlns:a16="http://schemas.microsoft.com/office/drawing/2014/main" id="{A6011402-5281-4658-A831-317E9C8DC02E}"/>
                    </a:ext>
                  </a:extLst>
                </p:cNvPr>
                <p:cNvPicPr/>
                <p:nvPr/>
              </p:nvPicPr>
              <p:blipFill>
                <a:blip r:embed="rId235"/>
                <a:stretch>
                  <a:fillRect/>
                </a:stretch>
              </p:blipFill>
              <p:spPr>
                <a:xfrm>
                  <a:off x="7107227" y="3263107"/>
                  <a:ext cx="165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94" name="Freihand 93">
                  <a:extLst>
                    <a:ext uri="{FF2B5EF4-FFF2-40B4-BE49-F238E27FC236}">
                      <a16:creationId xmlns:a16="http://schemas.microsoft.com/office/drawing/2014/main" id="{8A7AB37F-5FB7-4DAF-87AD-280A9817CEA5}"/>
                    </a:ext>
                  </a:extLst>
                </p14:cNvPr>
                <p14:cNvContentPartPr/>
                <p14:nvPr/>
              </p14:nvContentPartPr>
              <p14:xfrm>
                <a:off x="7388747" y="3171307"/>
                <a:ext cx="113760" cy="17280"/>
              </p14:xfrm>
            </p:contentPart>
          </mc:Choice>
          <mc:Fallback>
            <p:pic>
              <p:nvPicPr>
                <p:cNvPr id="94" name="Freihand 93">
                  <a:extLst>
                    <a:ext uri="{FF2B5EF4-FFF2-40B4-BE49-F238E27FC236}">
                      <a16:creationId xmlns:a16="http://schemas.microsoft.com/office/drawing/2014/main" id="{8A7AB37F-5FB7-4DAF-87AD-280A9817CEA5}"/>
                    </a:ext>
                  </a:extLst>
                </p:cNvPr>
                <p:cNvPicPr/>
                <p:nvPr/>
              </p:nvPicPr>
              <p:blipFill>
                <a:blip r:embed="rId237"/>
                <a:stretch>
                  <a:fillRect/>
                </a:stretch>
              </p:blipFill>
              <p:spPr>
                <a:xfrm>
                  <a:off x="7384427" y="3166987"/>
                  <a:ext cx="122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95" name="Freihand 94">
                  <a:extLst>
                    <a:ext uri="{FF2B5EF4-FFF2-40B4-BE49-F238E27FC236}">
                      <a16:creationId xmlns:a16="http://schemas.microsoft.com/office/drawing/2014/main" id="{74159086-0042-42D8-B726-CCD8E61EF30B}"/>
                    </a:ext>
                  </a:extLst>
                </p14:cNvPr>
                <p14:cNvContentPartPr/>
                <p14:nvPr/>
              </p14:nvContentPartPr>
              <p14:xfrm>
                <a:off x="7401707" y="3223507"/>
                <a:ext cx="103320" cy="20880"/>
              </p14:xfrm>
            </p:contentPart>
          </mc:Choice>
          <mc:Fallback>
            <p:pic>
              <p:nvPicPr>
                <p:cNvPr id="95" name="Freihand 94">
                  <a:extLst>
                    <a:ext uri="{FF2B5EF4-FFF2-40B4-BE49-F238E27FC236}">
                      <a16:creationId xmlns:a16="http://schemas.microsoft.com/office/drawing/2014/main" id="{74159086-0042-42D8-B726-CCD8E61EF30B}"/>
                    </a:ext>
                  </a:extLst>
                </p:cNvPr>
                <p:cNvPicPr/>
                <p:nvPr/>
              </p:nvPicPr>
              <p:blipFill>
                <a:blip r:embed="rId239"/>
                <a:stretch>
                  <a:fillRect/>
                </a:stretch>
              </p:blipFill>
              <p:spPr>
                <a:xfrm>
                  <a:off x="7397387" y="3219187"/>
                  <a:ext cx="111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96" name="Freihand 95">
                  <a:extLst>
                    <a:ext uri="{FF2B5EF4-FFF2-40B4-BE49-F238E27FC236}">
                      <a16:creationId xmlns:a16="http://schemas.microsoft.com/office/drawing/2014/main" id="{03D627D9-C6C4-4680-92CF-EECE09BAC3A0}"/>
                    </a:ext>
                  </a:extLst>
                </p14:cNvPr>
                <p14:cNvContentPartPr/>
                <p14:nvPr/>
              </p14:nvContentPartPr>
              <p14:xfrm>
                <a:off x="7578467" y="3120187"/>
                <a:ext cx="112680" cy="173160"/>
              </p14:xfrm>
            </p:contentPart>
          </mc:Choice>
          <mc:Fallback>
            <p:pic>
              <p:nvPicPr>
                <p:cNvPr id="96" name="Freihand 95">
                  <a:extLst>
                    <a:ext uri="{FF2B5EF4-FFF2-40B4-BE49-F238E27FC236}">
                      <a16:creationId xmlns:a16="http://schemas.microsoft.com/office/drawing/2014/main" id="{03D627D9-C6C4-4680-92CF-EECE09BAC3A0}"/>
                    </a:ext>
                  </a:extLst>
                </p:cNvPr>
                <p:cNvPicPr/>
                <p:nvPr/>
              </p:nvPicPr>
              <p:blipFill>
                <a:blip r:embed="rId241"/>
                <a:stretch>
                  <a:fillRect/>
                </a:stretch>
              </p:blipFill>
              <p:spPr>
                <a:xfrm>
                  <a:off x="7574147" y="3115867"/>
                  <a:ext cx="121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97" name="Freihand 96">
                  <a:extLst>
                    <a:ext uri="{FF2B5EF4-FFF2-40B4-BE49-F238E27FC236}">
                      <a16:creationId xmlns:a16="http://schemas.microsoft.com/office/drawing/2014/main" id="{3D335B9A-194C-430A-A95B-AA1AAA51C4DE}"/>
                    </a:ext>
                  </a:extLst>
                </p14:cNvPr>
                <p14:cNvContentPartPr/>
                <p14:nvPr/>
              </p14:nvContentPartPr>
              <p14:xfrm>
                <a:off x="7694027" y="3238267"/>
                <a:ext cx="18720" cy="88920"/>
              </p14:xfrm>
            </p:contentPart>
          </mc:Choice>
          <mc:Fallback>
            <p:pic>
              <p:nvPicPr>
                <p:cNvPr id="97" name="Freihand 96">
                  <a:extLst>
                    <a:ext uri="{FF2B5EF4-FFF2-40B4-BE49-F238E27FC236}">
                      <a16:creationId xmlns:a16="http://schemas.microsoft.com/office/drawing/2014/main" id="{3D335B9A-194C-430A-A95B-AA1AAA51C4DE}"/>
                    </a:ext>
                  </a:extLst>
                </p:cNvPr>
                <p:cNvPicPr/>
                <p:nvPr/>
              </p:nvPicPr>
              <p:blipFill>
                <a:blip r:embed="rId243"/>
                <a:stretch>
                  <a:fillRect/>
                </a:stretch>
              </p:blipFill>
              <p:spPr>
                <a:xfrm>
                  <a:off x="7689707" y="3233947"/>
                  <a:ext cx="27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98" name="Freihand 97">
                  <a:extLst>
                    <a:ext uri="{FF2B5EF4-FFF2-40B4-BE49-F238E27FC236}">
                      <a16:creationId xmlns:a16="http://schemas.microsoft.com/office/drawing/2014/main" id="{276B1512-AD4C-44DD-B8BE-E4AFF322C90F}"/>
                    </a:ext>
                  </a:extLst>
                </p14:cNvPr>
                <p14:cNvContentPartPr/>
                <p14:nvPr/>
              </p14:nvContentPartPr>
              <p14:xfrm>
                <a:off x="7779707" y="3110107"/>
                <a:ext cx="170640" cy="155880"/>
              </p14:xfrm>
            </p:contentPart>
          </mc:Choice>
          <mc:Fallback>
            <p:pic>
              <p:nvPicPr>
                <p:cNvPr id="98" name="Freihand 97">
                  <a:extLst>
                    <a:ext uri="{FF2B5EF4-FFF2-40B4-BE49-F238E27FC236}">
                      <a16:creationId xmlns:a16="http://schemas.microsoft.com/office/drawing/2014/main" id="{276B1512-AD4C-44DD-B8BE-E4AFF322C90F}"/>
                    </a:ext>
                  </a:extLst>
                </p:cNvPr>
                <p:cNvPicPr/>
                <p:nvPr/>
              </p:nvPicPr>
              <p:blipFill>
                <a:blip r:embed="rId245"/>
                <a:stretch>
                  <a:fillRect/>
                </a:stretch>
              </p:blipFill>
              <p:spPr>
                <a:xfrm>
                  <a:off x="7775387" y="3105787"/>
                  <a:ext cx="1792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00" name="Freihand 99">
                  <a:extLst>
                    <a:ext uri="{FF2B5EF4-FFF2-40B4-BE49-F238E27FC236}">
                      <a16:creationId xmlns:a16="http://schemas.microsoft.com/office/drawing/2014/main" id="{A8121518-1464-45AC-A81D-D178984187BD}"/>
                    </a:ext>
                  </a:extLst>
                </p14:cNvPr>
                <p14:cNvContentPartPr/>
                <p14:nvPr/>
              </p14:nvContentPartPr>
              <p14:xfrm>
                <a:off x="8073827" y="3144307"/>
                <a:ext cx="108360" cy="90720"/>
              </p14:xfrm>
            </p:contentPart>
          </mc:Choice>
          <mc:Fallback>
            <p:pic>
              <p:nvPicPr>
                <p:cNvPr id="100" name="Freihand 99">
                  <a:extLst>
                    <a:ext uri="{FF2B5EF4-FFF2-40B4-BE49-F238E27FC236}">
                      <a16:creationId xmlns:a16="http://schemas.microsoft.com/office/drawing/2014/main" id="{A8121518-1464-45AC-A81D-D178984187BD}"/>
                    </a:ext>
                  </a:extLst>
                </p:cNvPr>
                <p:cNvPicPr/>
                <p:nvPr/>
              </p:nvPicPr>
              <p:blipFill>
                <a:blip r:embed="rId247"/>
                <a:stretch>
                  <a:fillRect/>
                </a:stretch>
              </p:blipFill>
              <p:spPr>
                <a:xfrm>
                  <a:off x="8069507" y="3139987"/>
                  <a:ext cx="117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01" name="Freihand 100">
                  <a:extLst>
                    <a:ext uri="{FF2B5EF4-FFF2-40B4-BE49-F238E27FC236}">
                      <a16:creationId xmlns:a16="http://schemas.microsoft.com/office/drawing/2014/main" id="{95AC9778-AA65-4F50-AE46-C3D764979196}"/>
                    </a:ext>
                  </a:extLst>
                </p14:cNvPr>
                <p14:cNvContentPartPr/>
                <p14:nvPr/>
              </p14:nvContentPartPr>
              <p14:xfrm>
                <a:off x="8239067" y="3073027"/>
                <a:ext cx="51840" cy="149400"/>
              </p14:xfrm>
            </p:contentPart>
          </mc:Choice>
          <mc:Fallback>
            <p:pic>
              <p:nvPicPr>
                <p:cNvPr id="101" name="Freihand 100">
                  <a:extLst>
                    <a:ext uri="{FF2B5EF4-FFF2-40B4-BE49-F238E27FC236}">
                      <a16:creationId xmlns:a16="http://schemas.microsoft.com/office/drawing/2014/main" id="{95AC9778-AA65-4F50-AE46-C3D764979196}"/>
                    </a:ext>
                  </a:extLst>
                </p:cNvPr>
                <p:cNvPicPr/>
                <p:nvPr/>
              </p:nvPicPr>
              <p:blipFill>
                <a:blip r:embed="rId249"/>
                <a:stretch>
                  <a:fillRect/>
                </a:stretch>
              </p:blipFill>
              <p:spPr>
                <a:xfrm>
                  <a:off x="8234747" y="3068707"/>
                  <a:ext cx="60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2" name="Freihand 101">
                  <a:extLst>
                    <a:ext uri="{FF2B5EF4-FFF2-40B4-BE49-F238E27FC236}">
                      <a16:creationId xmlns:a16="http://schemas.microsoft.com/office/drawing/2014/main" id="{D69AC92E-2DAB-4F71-BC81-1CFB035DD045}"/>
                    </a:ext>
                  </a:extLst>
                </p14:cNvPr>
                <p14:cNvContentPartPr/>
                <p14:nvPr/>
              </p14:nvContentPartPr>
              <p14:xfrm>
                <a:off x="8294507" y="3139267"/>
                <a:ext cx="86400" cy="79200"/>
              </p14:xfrm>
            </p:contentPart>
          </mc:Choice>
          <mc:Fallback>
            <p:pic>
              <p:nvPicPr>
                <p:cNvPr id="102" name="Freihand 101">
                  <a:extLst>
                    <a:ext uri="{FF2B5EF4-FFF2-40B4-BE49-F238E27FC236}">
                      <a16:creationId xmlns:a16="http://schemas.microsoft.com/office/drawing/2014/main" id="{D69AC92E-2DAB-4F71-BC81-1CFB035DD045}"/>
                    </a:ext>
                  </a:extLst>
                </p:cNvPr>
                <p:cNvPicPr/>
                <p:nvPr/>
              </p:nvPicPr>
              <p:blipFill>
                <a:blip r:embed="rId251"/>
                <a:stretch>
                  <a:fillRect/>
                </a:stretch>
              </p:blipFill>
              <p:spPr>
                <a:xfrm>
                  <a:off x="8290187" y="3134947"/>
                  <a:ext cx="95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3" name="Freihand 102">
                  <a:extLst>
                    <a:ext uri="{FF2B5EF4-FFF2-40B4-BE49-F238E27FC236}">
                      <a16:creationId xmlns:a16="http://schemas.microsoft.com/office/drawing/2014/main" id="{413BB139-510F-4599-AB93-04D77F42C5BB}"/>
                    </a:ext>
                  </a:extLst>
                </p14:cNvPr>
                <p14:cNvContentPartPr/>
                <p14:nvPr/>
              </p14:nvContentPartPr>
              <p14:xfrm>
                <a:off x="8464787" y="3058267"/>
                <a:ext cx="126720" cy="155160"/>
              </p14:xfrm>
            </p:contentPart>
          </mc:Choice>
          <mc:Fallback>
            <p:pic>
              <p:nvPicPr>
                <p:cNvPr id="103" name="Freihand 102">
                  <a:extLst>
                    <a:ext uri="{FF2B5EF4-FFF2-40B4-BE49-F238E27FC236}">
                      <a16:creationId xmlns:a16="http://schemas.microsoft.com/office/drawing/2014/main" id="{413BB139-510F-4599-AB93-04D77F42C5BB}"/>
                    </a:ext>
                  </a:extLst>
                </p:cNvPr>
                <p:cNvPicPr/>
                <p:nvPr/>
              </p:nvPicPr>
              <p:blipFill>
                <a:blip r:embed="rId253"/>
                <a:stretch>
                  <a:fillRect/>
                </a:stretch>
              </p:blipFill>
              <p:spPr>
                <a:xfrm>
                  <a:off x="8460467" y="3053947"/>
                  <a:ext cx="1353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04" name="Freihand 103">
                  <a:extLst>
                    <a:ext uri="{FF2B5EF4-FFF2-40B4-BE49-F238E27FC236}">
                      <a16:creationId xmlns:a16="http://schemas.microsoft.com/office/drawing/2014/main" id="{C211E231-0012-43B2-BF87-91FD5A43458B}"/>
                    </a:ext>
                  </a:extLst>
                </p14:cNvPr>
                <p14:cNvContentPartPr/>
                <p14:nvPr/>
              </p14:nvContentPartPr>
              <p14:xfrm>
                <a:off x="8613107" y="3125227"/>
                <a:ext cx="73080" cy="74520"/>
              </p14:xfrm>
            </p:contentPart>
          </mc:Choice>
          <mc:Fallback>
            <p:pic>
              <p:nvPicPr>
                <p:cNvPr id="104" name="Freihand 103">
                  <a:extLst>
                    <a:ext uri="{FF2B5EF4-FFF2-40B4-BE49-F238E27FC236}">
                      <a16:creationId xmlns:a16="http://schemas.microsoft.com/office/drawing/2014/main" id="{C211E231-0012-43B2-BF87-91FD5A43458B}"/>
                    </a:ext>
                  </a:extLst>
                </p:cNvPr>
                <p:cNvPicPr/>
                <p:nvPr/>
              </p:nvPicPr>
              <p:blipFill>
                <a:blip r:embed="rId255"/>
                <a:stretch>
                  <a:fillRect/>
                </a:stretch>
              </p:blipFill>
              <p:spPr>
                <a:xfrm>
                  <a:off x="8608787" y="3120907"/>
                  <a:ext cx="81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05" name="Freihand 104">
                  <a:extLst>
                    <a:ext uri="{FF2B5EF4-FFF2-40B4-BE49-F238E27FC236}">
                      <a16:creationId xmlns:a16="http://schemas.microsoft.com/office/drawing/2014/main" id="{B514F0B8-80EC-4ACB-9B83-C72564014B98}"/>
                    </a:ext>
                  </a:extLst>
                </p14:cNvPr>
                <p14:cNvContentPartPr/>
                <p14:nvPr/>
              </p14:nvContentPartPr>
              <p14:xfrm>
                <a:off x="8700587" y="3121267"/>
                <a:ext cx="101520" cy="90000"/>
              </p14:xfrm>
            </p:contentPart>
          </mc:Choice>
          <mc:Fallback>
            <p:pic>
              <p:nvPicPr>
                <p:cNvPr id="105" name="Freihand 104">
                  <a:extLst>
                    <a:ext uri="{FF2B5EF4-FFF2-40B4-BE49-F238E27FC236}">
                      <a16:creationId xmlns:a16="http://schemas.microsoft.com/office/drawing/2014/main" id="{B514F0B8-80EC-4ACB-9B83-C72564014B98}"/>
                    </a:ext>
                  </a:extLst>
                </p:cNvPr>
                <p:cNvPicPr/>
                <p:nvPr/>
              </p:nvPicPr>
              <p:blipFill>
                <a:blip r:embed="rId257"/>
                <a:stretch>
                  <a:fillRect/>
                </a:stretch>
              </p:blipFill>
              <p:spPr>
                <a:xfrm>
                  <a:off x="8696267" y="3116947"/>
                  <a:ext cx="110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17" name="Freihand 216">
                  <a:extLst>
                    <a:ext uri="{FF2B5EF4-FFF2-40B4-BE49-F238E27FC236}">
                      <a16:creationId xmlns:a16="http://schemas.microsoft.com/office/drawing/2014/main" id="{971E6E60-2DD4-45B9-98A1-E938911C0241}"/>
                    </a:ext>
                  </a:extLst>
                </p14:cNvPr>
                <p14:cNvContentPartPr/>
                <p14:nvPr/>
              </p14:nvContentPartPr>
              <p14:xfrm>
                <a:off x="6774587" y="2943427"/>
                <a:ext cx="622080" cy="48240"/>
              </p14:xfrm>
            </p:contentPart>
          </mc:Choice>
          <mc:Fallback>
            <p:pic>
              <p:nvPicPr>
                <p:cNvPr id="217" name="Freihand 216">
                  <a:extLst>
                    <a:ext uri="{FF2B5EF4-FFF2-40B4-BE49-F238E27FC236}">
                      <a16:creationId xmlns:a16="http://schemas.microsoft.com/office/drawing/2014/main" id="{971E6E60-2DD4-45B9-98A1-E938911C0241}"/>
                    </a:ext>
                  </a:extLst>
                </p:cNvPr>
                <p:cNvPicPr/>
                <p:nvPr/>
              </p:nvPicPr>
              <p:blipFill>
                <a:blip r:embed="rId259"/>
                <a:stretch>
                  <a:fillRect/>
                </a:stretch>
              </p:blipFill>
              <p:spPr>
                <a:xfrm>
                  <a:off x="6770267" y="2939107"/>
                  <a:ext cx="630720" cy="5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0">
            <p14:nvContentPartPr>
              <p14:cNvPr id="219" name="Freihand 218">
                <a:extLst>
                  <a:ext uri="{FF2B5EF4-FFF2-40B4-BE49-F238E27FC236}">
                    <a16:creationId xmlns:a16="http://schemas.microsoft.com/office/drawing/2014/main" id="{BFC1C473-E56D-469D-BE24-FE3B41A419D2}"/>
                  </a:ext>
                </a:extLst>
              </p14:cNvPr>
              <p14:cNvContentPartPr/>
              <p14:nvPr/>
            </p14:nvContentPartPr>
            <p14:xfrm>
              <a:off x="6931907" y="3433027"/>
              <a:ext cx="501840" cy="164520"/>
            </p14:xfrm>
          </p:contentPart>
        </mc:Choice>
        <mc:Fallback>
          <p:pic>
            <p:nvPicPr>
              <p:cNvPr id="219" name="Freihand 218">
                <a:extLst>
                  <a:ext uri="{FF2B5EF4-FFF2-40B4-BE49-F238E27FC236}">
                    <a16:creationId xmlns:a16="http://schemas.microsoft.com/office/drawing/2014/main" id="{BFC1C473-E56D-469D-BE24-FE3B41A419D2}"/>
                  </a:ext>
                </a:extLst>
              </p:cNvPr>
              <p:cNvPicPr/>
              <p:nvPr/>
            </p:nvPicPr>
            <p:blipFill>
              <a:blip r:embed="rId261"/>
              <a:stretch>
                <a:fillRect/>
              </a:stretch>
            </p:blipFill>
            <p:spPr>
              <a:xfrm>
                <a:off x="6927587" y="3428707"/>
                <a:ext cx="510480" cy="173160"/>
              </a:xfrm>
              <a:prstGeom prst="rect">
                <a:avLst/>
              </a:prstGeom>
            </p:spPr>
          </p:pic>
        </mc:Fallback>
      </mc:AlternateContent>
    </p:spTree>
    <p:extLst>
      <p:ext uri="{BB962C8B-B14F-4D97-AF65-F5344CB8AC3E}">
        <p14:creationId xmlns:p14="http://schemas.microsoft.com/office/powerpoint/2010/main" val="307403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No Trade</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546739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S</a:t>
                </a:r>
                <a14:m>
                  <m:oMath xmlns:m="http://schemas.openxmlformats.org/officeDocument/2006/math">
                    <m:r>
                      <m:rPr>
                        <m:sty m:val="p"/>
                      </m:rPr>
                      <a:rPr lang="de-DE" sz="1633" b="0" i="0" smtClean="0">
                        <a:latin typeface="Cambria Math" panose="02040503050406030204" pitchFamily="18" charset="0"/>
                      </a:rPr>
                      <m:t>ince</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labor</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is</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totally</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flexible</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between</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sectors</m:t>
                    </m:r>
                    <m:sSub>
                      <m:sSubPr>
                        <m:ctrlPr>
                          <a:rPr lang="de-DE" sz="1633" i="1">
                            <a:latin typeface="Cambria Math" panose="02040503050406030204" pitchFamily="18" charset="0"/>
                          </a:rPr>
                        </m:ctrlPr>
                      </m:sSubPr>
                      <m:e>
                        <m:r>
                          <m:rPr>
                            <m:nor/>
                          </m:rPr>
                          <a:rPr lang="de-DE" sz="1600" i="1" dirty="0"/>
                          <m:t>⇒</m:t>
                        </m:r>
                        <m:r>
                          <a:rPr lang="de-DE" sz="1600" b="0" i="1" dirty="0" smtClean="0">
                            <a:latin typeface="Cambria Math" panose="02040503050406030204" pitchFamily="18" charset="0"/>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𝑃𝐶</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5467394" cy="343620"/>
              </a:xfrm>
              <a:prstGeom prst="rect">
                <a:avLst/>
              </a:prstGeom>
              <a:blipFill>
                <a:blip r:embed="rId3"/>
                <a:stretch>
                  <a:fillRect l="-669"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𝑃𝐶</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den>
                    </m:f>
                  </m:oMath>
                </a14:m>
                <a:r>
                  <a:rPr lang="en-US" sz="1633" dirty="0">
                    <a:latin typeface="Times New Roman" panose="02020603050405020304" pitchFamily="18" charset="0"/>
                    <a:cs typeface="Times New Roman" panose="02020603050405020304" pitchFamily="18" charset="0"/>
                  </a:rPr>
                  <a:t>     or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𝑃𝐶</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𝑈𝐶</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m:t>
                            </m:r>
                            <m:r>
                              <a:rPr lang="de-DE" b="0" i="1" smtClean="0">
                                <a:latin typeface="Cambria Math" panose="02040503050406030204" pitchFamily="18" charset="0"/>
                              </a:rPr>
                              <m:t>𝐶</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Prices equal opportunity costs!</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47220"/>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Profit </a:t>
                </a:r>
                <a:r>
                  <a:rPr lang="de-DE" dirty="0" err="1"/>
                  <a:t>optimization</a:t>
                </a:r>
                <a:r>
                  <a:rPr lang="de-DE" dirty="0"/>
                  <a:t> (p: </a:t>
                </a:r>
                <a:r>
                  <a:rPr lang="de-DE" dirty="0" err="1"/>
                  <a:t>price</a:t>
                </a:r>
                <a:r>
                  <a:rPr lang="de-DE" dirty="0"/>
                  <a:t>, w: wage):</a:t>
                </a:r>
              </a:p>
              <a:p>
                <a:endParaRPr lang="de-DE" dirty="0"/>
              </a:p>
              <a:p>
                <a:r>
                  <a:rPr lang="de-DE" dirty="0"/>
                  <a:t>Profit = </a:t>
                </a:r>
                <a:r>
                  <a:rPr lang="de-DE" dirty="0" err="1"/>
                  <a:t>revenue</a:t>
                </a:r>
                <a:r>
                  <a:rPr lang="de-DE" dirty="0"/>
                  <a:t> – </a:t>
                </a:r>
                <a:r>
                  <a:rPr lang="de-DE" dirty="0" err="1"/>
                  <a:t>costs</a:t>
                </a:r>
                <a:r>
                  <a:rPr lang="de-DE" dirty="0"/>
                  <a:t>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in </a:t>
                </a:r>
                <a:r>
                  <a:rPr lang="de-DE" dirty="0" err="1">
                    <a:latin typeface="Cambria Math" panose="02040503050406030204" pitchFamily="18" charset="0"/>
                    <a:ea typeface="Cambria Math" panose="02040503050406030204" pitchFamily="18" charset="0"/>
                  </a:rPr>
                  <a:t>optimum</a:t>
                </a:r>
                <a:r>
                  <a:rPr lang="de-DE" dirty="0">
                    <a:latin typeface="Cambria Math" panose="02040503050406030204" pitchFamily="18" charset="0"/>
                    <a:ea typeface="Cambria Math" panose="02040503050406030204" pitchFamily="18" charset="0"/>
                  </a:rPr>
                  <a:t> (Marginal </a:t>
                </a:r>
                <a:r>
                  <a:rPr lang="de-DE" dirty="0" err="1">
                    <a:latin typeface="Cambria Math" panose="02040503050406030204" pitchFamily="18" charset="0"/>
                    <a:ea typeface="Cambria Math" panose="02040503050406030204" pitchFamily="18" charset="0"/>
                  </a:rPr>
                  <a:t>value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product</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factor</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prize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see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Microeconomics</a:t>
                </a:r>
                <a:r>
                  <a:rPr lang="de-DE" dirty="0">
                    <a:latin typeface="Cambria Math" panose="02040503050406030204" pitchFamily="18" charset="0"/>
                    <a:ea typeface="Cambria Math" panose="02040503050406030204" pitchFamily="18" charset="0"/>
                  </a:rPr>
                  <a:t>)</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p:sp>
        <p:nvSpPr>
          <p:cNvPr id="3" name="Rechteck 2"/>
          <p:cNvSpPr/>
          <p:nvPr/>
        </p:nvSpPr>
        <p:spPr>
          <a:xfrm>
            <a:off x="2446719" y="3603102"/>
            <a:ext cx="67557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Wine</a:t>
            </a:r>
            <a:endParaRPr lang="de-DE" dirty="0"/>
          </a:p>
        </p:txBody>
      </p:sp>
      <p:sp>
        <p:nvSpPr>
          <p:cNvPr id="4" name="Rechteck 3"/>
          <p:cNvSpPr/>
          <p:nvPr/>
        </p:nvSpPr>
        <p:spPr>
          <a:xfrm>
            <a:off x="2398397" y="4166456"/>
            <a:ext cx="908251"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Clothes</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𝑃𝐶</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𝑃𝐶</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m:t>
                              </m:r>
                              <m:r>
                                <a:rPr lang="de-DE" b="0" i="1" smtClean="0">
                                  <a:latin typeface="Cambria Math" panose="02040503050406030204" pitchFamily="18" charset="0"/>
                                </a:rPr>
                                <m:t>𝐶</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graphicFrame>
            <p:nvGraphicFramePr>
              <p:cNvPr id="8" name="Tabelle 7">
                <a:extLst>
                  <a:ext uri="{FF2B5EF4-FFF2-40B4-BE49-F238E27FC236}">
                    <a16:creationId xmlns:a16="http://schemas.microsoft.com/office/drawing/2014/main" id="{14AC725C-CEA8-78B2-99AB-88E4BF26F45B}"/>
                  </a:ext>
                </a:extLst>
              </p:cNvPr>
              <p:cNvGraphicFramePr>
                <a:graphicFrameLocks noGrp="1"/>
              </p:cNvGraphicFramePr>
              <p:nvPr/>
            </p:nvGraphicFramePr>
            <p:xfrm>
              <a:off x="2503319" y="1025788"/>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𝑃𝐶</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𝑈𝐶</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8" name="Tabelle 7">
                <a:extLst>
                  <a:ext uri="{FF2B5EF4-FFF2-40B4-BE49-F238E27FC236}">
                    <a16:creationId xmlns:a16="http://schemas.microsoft.com/office/drawing/2014/main" id="{14AC725C-CEA8-78B2-99AB-88E4BF26F45B}"/>
                  </a:ext>
                </a:extLst>
              </p:cNvPr>
              <p:cNvGraphicFramePr>
                <a:graphicFrameLocks noGrp="1"/>
              </p:cNvGraphicFramePr>
              <p:nvPr>
                <p:extLst>
                  <p:ext uri="{D42A27DB-BD31-4B8C-83A1-F6EECF244321}">
                    <p14:modId xmlns:p14="http://schemas.microsoft.com/office/powerpoint/2010/main" val="2849569392"/>
                  </p:ext>
                </p:extLst>
              </p:nvPr>
            </p:nvGraphicFramePr>
            <p:xfrm>
              <a:off x="2503319" y="1025788"/>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9"/>
                          <a:stretch>
                            <a:fillRect l="-100531" t="-108197" r="-100796" b="-124590"/>
                          </a:stretch>
                        </a:blipFill>
                      </a:tcPr>
                    </a:tc>
                    <a:tc>
                      <a:txBody>
                        <a:bodyPr/>
                        <a:lstStyle/>
                        <a:p>
                          <a:endParaRPr lang="de-DE"/>
                        </a:p>
                      </a:txBody>
                      <a:tcPr>
                        <a:blipFill>
                          <a:blip r:embed="rId9"/>
                          <a:stretch>
                            <a:fillRect l="-200000" t="-108197" r="-529"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9"/>
                          <a:stretch>
                            <a:fillRect l="-100531" t="-208197" r="-100796" b="-24590"/>
                          </a:stretch>
                        </a:blipFill>
                      </a:tcPr>
                    </a:tc>
                    <a:tc>
                      <a:txBody>
                        <a:bodyPr/>
                        <a:lstStyle/>
                        <a:p>
                          <a:endParaRPr lang="de-DE"/>
                        </a:p>
                      </a:txBody>
                      <a:tcPr>
                        <a:blipFill>
                          <a:blip r:embed="rId9"/>
                          <a:stretch>
                            <a:fillRect l="-200000" t="-208197" r="-529" b="-24590"/>
                          </a:stretch>
                        </a:blipFill>
                      </a:tcPr>
                    </a:tc>
                    <a:extLst>
                      <a:ext uri="{0D108BD9-81ED-4DB2-BD59-A6C34878D82A}">
                        <a16:rowId xmlns:a16="http://schemas.microsoft.com/office/drawing/2014/main" val="3078704704"/>
                      </a:ext>
                    </a:extLst>
                  </a:tr>
                </a:tbl>
              </a:graphicData>
            </a:graphic>
          </p:graphicFrame>
        </mc:Fallback>
      </mc:AlternateContent>
      <p:grpSp>
        <p:nvGrpSpPr>
          <p:cNvPr id="11" name="Gruppieren 10">
            <a:extLst>
              <a:ext uri="{FF2B5EF4-FFF2-40B4-BE49-F238E27FC236}">
                <a16:creationId xmlns:a16="http://schemas.microsoft.com/office/drawing/2014/main" id="{8056DF8D-C201-4AFB-95DE-EFE3A95C7B72}"/>
              </a:ext>
            </a:extLst>
          </p:cNvPr>
          <p:cNvGrpSpPr/>
          <p:nvPr/>
        </p:nvGrpSpPr>
        <p:grpSpPr>
          <a:xfrm>
            <a:off x="778067" y="3144307"/>
            <a:ext cx="1469880" cy="61920"/>
            <a:chOff x="778067" y="3144307"/>
            <a:chExt cx="1469880" cy="61920"/>
          </a:xfrm>
        </p:grpSpPr>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869DE7CA-1E72-4576-B6FF-40EFF33CB9DF}"/>
                    </a:ext>
                  </a:extLst>
                </p14:cNvPr>
                <p14:cNvContentPartPr/>
                <p14:nvPr/>
              </p14:nvContentPartPr>
              <p14:xfrm>
                <a:off x="778067" y="3144307"/>
                <a:ext cx="718560" cy="61920"/>
              </p14:xfrm>
            </p:contentPart>
          </mc:Choice>
          <mc:Fallback>
            <p:pic>
              <p:nvPicPr>
                <p:cNvPr id="9" name="Freihand 8">
                  <a:extLst>
                    <a:ext uri="{FF2B5EF4-FFF2-40B4-BE49-F238E27FC236}">
                      <a16:creationId xmlns:a16="http://schemas.microsoft.com/office/drawing/2014/main" id="{869DE7CA-1E72-4576-B6FF-40EFF33CB9DF}"/>
                    </a:ext>
                  </a:extLst>
                </p:cNvPr>
                <p:cNvPicPr/>
                <p:nvPr/>
              </p:nvPicPr>
              <p:blipFill>
                <a:blip r:embed="rId11"/>
                <a:stretch>
                  <a:fillRect/>
                </a:stretch>
              </p:blipFill>
              <p:spPr>
                <a:xfrm>
                  <a:off x="773747" y="3139987"/>
                  <a:ext cx="727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44864E6A-84F6-416D-9E2B-FA8859214FD6}"/>
                    </a:ext>
                  </a:extLst>
                </p14:cNvPr>
                <p14:cNvContentPartPr/>
                <p14:nvPr/>
              </p14:nvContentPartPr>
              <p14:xfrm>
                <a:off x="1823507" y="3150067"/>
                <a:ext cx="424440" cy="39600"/>
              </p14:xfrm>
            </p:contentPart>
          </mc:Choice>
          <mc:Fallback>
            <p:pic>
              <p:nvPicPr>
                <p:cNvPr id="10" name="Freihand 9">
                  <a:extLst>
                    <a:ext uri="{FF2B5EF4-FFF2-40B4-BE49-F238E27FC236}">
                      <a16:creationId xmlns:a16="http://schemas.microsoft.com/office/drawing/2014/main" id="{44864E6A-84F6-416D-9E2B-FA8859214FD6}"/>
                    </a:ext>
                  </a:extLst>
                </p:cNvPr>
                <p:cNvPicPr/>
                <p:nvPr/>
              </p:nvPicPr>
              <p:blipFill>
                <a:blip r:embed="rId13"/>
                <a:stretch>
                  <a:fillRect/>
                </a:stretch>
              </p:blipFill>
              <p:spPr>
                <a:xfrm>
                  <a:off x="1819187" y="3145747"/>
                  <a:ext cx="433080" cy="48240"/>
                </a:xfrm>
                <a:prstGeom prst="rect">
                  <a:avLst/>
                </a:prstGeom>
              </p:spPr>
            </p:pic>
          </mc:Fallback>
        </mc:AlternateContent>
      </p:grpSp>
      <p:grpSp>
        <p:nvGrpSpPr>
          <p:cNvPr id="19" name="Gruppieren 18">
            <a:extLst>
              <a:ext uri="{FF2B5EF4-FFF2-40B4-BE49-F238E27FC236}">
                <a16:creationId xmlns:a16="http://schemas.microsoft.com/office/drawing/2014/main" id="{B40EDDEB-2A65-4ACE-98C7-038FEB3CC65B}"/>
              </a:ext>
            </a:extLst>
          </p:cNvPr>
          <p:cNvGrpSpPr/>
          <p:nvPr/>
        </p:nvGrpSpPr>
        <p:grpSpPr>
          <a:xfrm>
            <a:off x="2266307" y="2995267"/>
            <a:ext cx="70920" cy="40320"/>
            <a:chOff x="2266307" y="2995267"/>
            <a:chExt cx="70920" cy="40320"/>
          </a:xfrm>
        </p:grpSpPr>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AE3FBB13-D412-468C-9A0C-C089AB7F669C}"/>
                    </a:ext>
                  </a:extLst>
                </p14:cNvPr>
                <p14:cNvContentPartPr/>
                <p14:nvPr/>
              </p14:nvContentPartPr>
              <p14:xfrm>
                <a:off x="2266307" y="2995267"/>
                <a:ext cx="70920" cy="6840"/>
              </p14:xfrm>
            </p:contentPart>
          </mc:Choice>
          <mc:Fallback>
            <p:pic>
              <p:nvPicPr>
                <p:cNvPr id="12" name="Freihand 11">
                  <a:extLst>
                    <a:ext uri="{FF2B5EF4-FFF2-40B4-BE49-F238E27FC236}">
                      <a16:creationId xmlns:a16="http://schemas.microsoft.com/office/drawing/2014/main" id="{AE3FBB13-D412-468C-9A0C-C089AB7F669C}"/>
                    </a:ext>
                  </a:extLst>
                </p:cNvPr>
                <p:cNvPicPr/>
                <p:nvPr/>
              </p:nvPicPr>
              <p:blipFill>
                <a:blip r:embed="rId15"/>
                <a:stretch>
                  <a:fillRect/>
                </a:stretch>
              </p:blipFill>
              <p:spPr>
                <a:xfrm>
                  <a:off x="2261987" y="2990947"/>
                  <a:ext cx="795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83C222C3-29BD-4E32-9238-2B28320AAC66}"/>
                    </a:ext>
                  </a:extLst>
                </p14:cNvPr>
                <p14:cNvContentPartPr/>
                <p14:nvPr/>
              </p14:nvContentPartPr>
              <p14:xfrm>
                <a:off x="2284667" y="3016147"/>
                <a:ext cx="31320" cy="19440"/>
              </p14:xfrm>
            </p:contentPart>
          </mc:Choice>
          <mc:Fallback>
            <p:pic>
              <p:nvPicPr>
                <p:cNvPr id="14" name="Freihand 13">
                  <a:extLst>
                    <a:ext uri="{FF2B5EF4-FFF2-40B4-BE49-F238E27FC236}">
                      <a16:creationId xmlns:a16="http://schemas.microsoft.com/office/drawing/2014/main" id="{83C222C3-29BD-4E32-9238-2B28320AAC66}"/>
                    </a:ext>
                  </a:extLst>
                </p:cNvPr>
                <p:cNvPicPr/>
                <p:nvPr/>
              </p:nvPicPr>
              <p:blipFill>
                <a:blip r:embed="rId17"/>
                <a:stretch>
                  <a:fillRect/>
                </a:stretch>
              </p:blipFill>
              <p:spPr>
                <a:xfrm>
                  <a:off x="2280347" y="3011827"/>
                  <a:ext cx="39960" cy="2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20" name="Freihand 19">
                <a:extLst>
                  <a:ext uri="{FF2B5EF4-FFF2-40B4-BE49-F238E27FC236}">
                    <a16:creationId xmlns:a16="http://schemas.microsoft.com/office/drawing/2014/main" id="{2CB7DF44-B43A-4566-B946-A3CAFDCF898B}"/>
                  </a:ext>
                </a:extLst>
              </p14:cNvPr>
              <p14:cNvContentPartPr/>
              <p14:nvPr/>
            </p14:nvContentPartPr>
            <p14:xfrm>
              <a:off x="2278547" y="3138547"/>
              <a:ext cx="209160" cy="29160"/>
            </p14:xfrm>
          </p:contentPart>
        </mc:Choice>
        <mc:Fallback>
          <p:pic>
            <p:nvPicPr>
              <p:cNvPr id="20" name="Freihand 19">
                <a:extLst>
                  <a:ext uri="{FF2B5EF4-FFF2-40B4-BE49-F238E27FC236}">
                    <a16:creationId xmlns:a16="http://schemas.microsoft.com/office/drawing/2014/main" id="{2CB7DF44-B43A-4566-B946-A3CAFDCF898B}"/>
                  </a:ext>
                </a:extLst>
              </p:cNvPr>
              <p:cNvPicPr/>
              <p:nvPr/>
            </p:nvPicPr>
            <p:blipFill>
              <a:blip r:embed="rId19"/>
              <a:stretch>
                <a:fillRect/>
              </a:stretch>
            </p:blipFill>
            <p:spPr>
              <a:xfrm>
                <a:off x="2274227" y="3134227"/>
                <a:ext cx="217800" cy="37800"/>
              </a:xfrm>
              <a:prstGeom prst="rect">
                <a:avLst/>
              </a:prstGeom>
            </p:spPr>
          </p:pic>
        </mc:Fallback>
      </mc:AlternateContent>
      <p:grpSp>
        <p:nvGrpSpPr>
          <p:cNvPr id="24" name="Gruppieren 23">
            <a:extLst>
              <a:ext uri="{FF2B5EF4-FFF2-40B4-BE49-F238E27FC236}">
                <a16:creationId xmlns:a16="http://schemas.microsoft.com/office/drawing/2014/main" id="{4321884A-F299-433B-889C-55A6F865F989}"/>
              </a:ext>
            </a:extLst>
          </p:cNvPr>
          <p:cNvGrpSpPr/>
          <p:nvPr/>
        </p:nvGrpSpPr>
        <p:grpSpPr>
          <a:xfrm>
            <a:off x="2675627" y="3119827"/>
            <a:ext cx="200160" cy="34200"/>
            <a:chOff x="2675627" y="3119827"/>
            <a:chExt cx="200160" cy="34200"/>
          </a:xfrm>
        </p:grpSpPr>
        <mc:AlternateContent xmlns:mc="http://schemas.openxmlformats.org/markup-compatibility/2006">
          <mc:Choice xmlns:p14="http://schemas.microsoft.com/office/powerpoint/2010/main" Requires="p14">
            <p:contentPart p14:bwMode="auto" r:id="rId20">
              <p14:nvContentPartPr>
                <p14:cNvPr id="21" name="Freihand 20">
                  <a:extLst>
                    <a:ext uri="{FF2B5EF4-FFF2-40B4-BE49-F238E27FC236}">
                      <a16:creationId xmlns:a16="http://schemas.microsoft.com/office/drawing/2014/main" id="{CB980889-3570-4A47-8DC7-69899F0DF5D0}"/>
                    </a:ext>
                  </a:extLst>
                </p14:cNvPr>
                <p14:cNvContentPartPr/>
                <p14:nvPr/>
              </p14:nvContentPartPr>
              <p14:xfrm>
                <a:off x="2680307" y="3134587"/>
                <a:ext cx="55800" cy="19440"/>
              </p14:xfrm>
            </p:contentPart>
          </mc:Choice>
          <mc:Fallback>
            <p:pic>
              <p:nvPicPr>
                <p:cNvPr id="21" name="Freihand 20">
                  <a:extLst>
                    <a:ext uri="{FF2B5EF4-FFF2-40B4-BE49-F238E27FC236}">
                      <a16:creationId xmlns:a16="http://schemas.microsoft.com/office/drawing/2014/main" id="{CB980889-3570-4A47-8DC7-69899F0DF5D0}"/>
                    </a:ext>
                  </a:extLst>
                </p:cNvPr>
                <p:cNvPicPr/>
                <p:nvPr/>
              </p:nvPicPr>
              <p:blipFill>
                <a:blip r:embed="rId21"/>
                <a:stretch>
                  <a:fillRect/>
                </a:stretch>
              </p:blipFill>
              <p:spPr>
                <a:xfrm>
                  <a:off x="2675987" y="3130267"/>
                  <a:ext cx="644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 name="Freihand 21">
                  <a:extLst>
                    <a:ext uri="{FF2B5EF4-FFF2-40B4-BE49-F238E27FC236}">
                      <a16:creationId xmlns:a16="http://schemas.microsoft.com/office/drawing/2014/main" id="{75BE4AFF-A342-40E7-A7C8-71B7E0952066}"/>
                    </a:ext>
                  </a:extLst>
                </p14:cNvPr>
                <p14:cNvContentPartPr/>
                <p14:nvPr/>
              </p14:nvContentPartPr>
              <p14:xfrm>
                <a:off x="2675627" y="3119827"/>
                <a:ext cx="200160" cy="32400"/>
              </p14:xfrm>
            </p:contentPart>
          </mc:Choice>
          <mc:Fallback>
            <p:pic>
              <p:nvPicPr>
                <p:cNvPr id="22" name="Freihand 21">
                  <a:extLst>
                    <a:ext uri="{FF2B5EF4-FFF2-40B4-BE49-F238E27FC236}">
                      <a16:creationId xmlns:a16="http://schemas.microsoft.com/office/drawing/2014/main" id="{75BE4AFF-A342-40E7-A7C8-71B7E0952066}"/>
                    </a:ext>
                  </a:extLst>
                </p:cNvPr>
                <p:cNvPicPr/>
                <p:nvPr/>
              </p:nvPicPr>
              <p:blipFill>
                <a:blip r:embed="rId23"/>
                <a:stretch>
                  <a:fillRect/>
                </a:stretch>
              </p:blipFill>
              <p:spPr>
                <a:xfrm>
                  <a:off x="2671307" y="3115507"/>
                  <a:ext cx="208800" cy="41040"/>
                </a:xfrm>
                <a:prstGeom prst="rect">
                  <a:avLst/>
                </a:prstGeom>
              </p:spPr>
            </p:pic>
          </mc:Fallback>
        </mc:AlternateContent>
      </p:grpSp>
      <p:grpSp>
        <p:nvGrpSpPr>
          <p:cNvPr id="28" name="Gruppieren 27">
            <a:extLst>
              <a:ext uri="{FF2B5EF4-FFF2-40B4-BE49-F238E27FC236}">
                <a16:creationId xmlns:a16="http://schemas.microsoft.com/office/drawing/2014/main" id="{CE0F5681-2D46-4EA0-8CF5-05CE40452E52}"/>
              </a:ext>
            </a:extLst>
          </p:cNvPr>
          <p:cNvGrpSpPr/>
          <p:nvPr/>
        </p:nvGrpSpPr>
        <p:grpSpPr>
          <a:xfrm>
            <a:off x="2530547" y="2673427"/>
            <a:ext cx="884160" cy="240120"/>
            <a:chOff x="2530547" y="2673427"/>
            <a:chExt cx="884160" cy="240120"/>
          </a:xfrm>
        </p:grpSpPr>
        <mc:AlternateContent xmlns:mc="http://schemas.openxmlformats.org/markup-compatibility/2006">
          <mc:Choice xmlns:p14="http://schemas.microsoft.com/office/powerpoint/2010/main" Requires="p14">
            <p:contentPart p14:bwMode="auto" r:id="rId24">
              <p14:nvContentPartPr>
                <p14:cNvPr id="25" name="Freihand 24">
                  <a:extLst>
                    <a:ext uri="{FF2B5EF4-FFF2-40B4-BE49-F238E27FC236}">
                      <a16:creationId xmlns:a16="http://schemas.microsoft.com/office/drawing/2014/main" id="{DEBCF350-C612-4796-B302-D6FA53BC8E14}"/>
                    </a:ext>
                  </a:extLst>
                </p14:cNvPr>
                <p14:cNvContentPartPr/>
                <p14:nvPr/>
              </p14:nvContentPartPr>
              <p14:xfrm>
                <a:off x="2530547" y="2810227"/>
                <a:ext cx="71280" cy="103320"/>
              </p14:xfrm>
            </p:contentPart>
          </mc:Choice>
          <mc:Fallback>
            <p:pic>
              <p:nvPicPr>
                <p:cNvPr id="25" name="Freihand 24">
                  <a:extLst>
                    <a:ext uri="{FF2B5EF4-FFF2-40B4-BE49-F238E27FC236}">
                      <a16:creationId xmlns:a16="http://schemas.microsoft.com/office/drawing/2014/main" id="{DEBCF350-C612-4796-B302-D6FA53BC8E14}"/>
                    </a:ext>
                  </a:extLst>
                </p:cNvPr>
                <p:cNvPicPr/>
                <p:nvPr/>
              </p:nvPicPr>
              <p:blipFill>
                <a:blip r:embed="rId25"/>
                <a:stretch>
                  <a:fillRect/>
                </a:stretch>
              </p:blipFill>
              <p:spPr>
                <a:xfrm>
                  <a:off x="2526227" y="2805907"/>
                  <a:ext cx="79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 name="Freihand 25">
                  <a:extLst>
                    <a:ext uri="{FF2B5EF4-FFF2-40B4-BE49-F238E27FC236}">
                      <a16:creationId xmlns:a16="http://schemas.microsoft.com/office/drawing/2014/main" id="{40D3F3CF-ABCA-4C7D-9B09-AE2BB3BB3763}"/>
                    </a:ext>
                  </a:extLst>
                </p14:cNvPr>
                <p14:cNvContentPartPr/>
                <p14:nvPr/>
              </p14:nvContentPartPr>
              <p14:xfrm>
                <a:off x="2567987" y="2673427"/>
                <a:ext cx="797040" cy="186480"/>
              </p14:xfrm>
            </p:contentPart>
          </mc:Choice>
          <mc:Fallback>
            <p:pic>
              <p:nvPicPr>
                <p:cNvPr id="26" name="Freihand 25">
                  <a:extLst>
                    <a:ext uri="{FF2B5EF4-FFF2-40B4-BE49-F238E27FC236}">
                      <a16:creationId xmlns:a16="http://schemas.microsoft.com/office/drawing/2014/main" id="{40D3F3CF-ABCA-4C7D-9B09-AE2BB3BB3763}"/>
                    </a:ext>
                  </a:extLst>
                </p:cNvPr>
                <p:cNvPicPr/>
                <p:nvPr/>
              </p:nvPicPr>
              <p:blipFill>
                <a:blip r:embed="rId27"/>
                <a:stretch>
                  <a:fillRect/>
                </a:stretch>
              </p:blipFill>
              <p:spPr>
                <a:xfrm>
                  <a:off x="2563667" y="2669107"/>
                  <a:ext cx="805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7" name="Freihand 26">
                  <a:extLst>
                    <a:ext uri="{FF2B5EF4-FFF2-40B4-BE49-F238E27FC236}">
                      <a16:creationId xmlns:a16="http://schemas.microsoft.com/office/drawing/2014/main" id="{6D7F226D-DA4E-4358-BE39-AD7EB7AD25D4}"/>
                    </a:ext>
                  </a:extLst>
                </p14:cNvPr>
                <p14:cNvContentPartPr/>
                <p14:nvPr/>
              </p14:nvContentPartPr>
              <p14:xfrm>
                <a:off x="3280067" y="2799067"/>
                <a:ext cx="134640" cy="84600"/>
              </p14:xfrm>
            </p:contentPart>
          </mc:Choice>
          <mc:Fallback>
            <p:pic>
              <p:nvPicPr>
                <p:cNvPr id="27" name="Freihand 26">
                  <a:extLst>
                    <a:ext uri="{FF2B5EF4-FFF2-40B4-BE49-F238E27FC236}">
                      <a16:creationId xmlns:a16="http://schemas.microsoft.com/office/drawing/2014/main" id="{6D7F226D-DA4E-4358-BE39-AD7EB7AD25D4}"/>
                    </a:ext>
                  </a:extLst>
                </p:cNvPr>
                <p:cNvPicPr/>
                <p:nvPr/>
              </p:nvPicPr>
              <p:blipFill>
                <a:blip r:embed="rId29"/>
                <a:stretch>
                  <a:fillRect/>
                </a:stretch>
              </p:blipFill>
              <p:spPr>
                <a:xfrm>
                  <a:off x="3275747" y="2794747"/>
                  <a:ext cx="143280" cy="9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9" name="Freihand 28">
                <a:extLst>
                  <a:ext uri="{FF2B5EF4-FFF2-40B4-BE49-F238E27FC236}">
                    <a16:creationId xmlns:a16="http://schemas.microsoft.com/office/drawing/2014/main" id="{B1E7CC77-F4CB-440E-BE08-7170F608630C}"/>
                  </a:ext>
                </a:extLst>
              </p14:cNvPr>
              <p14:cNvContentPartPr/>
              <p14:nvPr/>
            </p14:nvContentPartPr>
            <p14:xfrm>
              <a:off x="3221027" y="3081307"/>
              <a:ext cx="122400" cy="32400"/>
            </p14:xfrm>
          </p:contentPart>
        </mc:Choice>
        <mc:Fallback>
          <p:pic>
            <p:nvPicPr>
              <p:cNvPr id="29" name="Freihand 28">
                <a:extLst>
                  <a:ext uri="{FF2B5EF4-FFF2-40B4-BE49-F238E27FC236}">
                    <a16:creationId xmlns:a16="http://schemas.microsoft.com/office/drawing/2014/main" id="{B1E7CC77-F4CB-440E-BE08-7170F608630C}"/>
                  </a:ext>
                </a:extLst>
              </p:cNvPr>
              <p:cNvPicPr/>
              <p:nvPr/>
            </p:nvPicPr>
            <p:blipFill>
              <a:blip r:embed="rId31"/>
              <a:stretch>
                <a:fillRect/>
              </a:stretch>
            </p:blipFill>
            <p:spPr>
              <a:xfrm>
                <a:off x="3216707" y="3076987"/>
                <a:ext cx="1310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 name="Freihand 29">
                <a:extLst>
                  <a:ext uri="{FF2B5EF4-FFF2-40B4-BE49-F238E27FC236}">
                    <a16:creationId xmlns:a16="http://schemas.microsoft.com/office/drawing/2014/main" id="{CB6E2D3F-CA9E-4643-A560-469C6242E198}"/>
                  </a:ext>
                </a:extLst>
              </p14:cNvPr>
              <p14:cNvContentPartPr/>
              <p14:nvPr/>
            </p14:nvContentPartPr>
            <p14:xfrm>
              <a:off x="3794867" y="3092107"/>
              <a:ext cx="148320" cy="31320"/>
            </p14:xfrm>
          </p:contentPart>
        </mc:Choice>
        <mc:Fallback>
          <p:pic>
            <p:nvPicPr>
              <p:cNvPr id="30" name="Freihand 29">
                <a:extLst>
                  <a:ext uri="{FF2B5EF4-FFF2-40B4-BE49-F238E27FC236}">
                    <a16:creationId xmlns:a16="http://schemas.microsoft.com/office/drawing/2014/main" id="{CB6E2D3F-CA9E-4643-A560-469C6242E198}"/>
                  </a:ext>
                </a:extLst>
              </p:cNvPr>
              <p:cNvPicPr/>
              <p:nvPr/>
            </p:nvPicPr>
            <p:blipFill>
              <a:blip r:embed="rId33"/>
              <a:stretch>
                <a:fillRect/>
              </a:stretch>
            </p:blipFill>
            <p:spPr>
              <a:xfrm>
                <a:off x="3790547" y="3087787"/>
                <a:ext cx="156960" cy="39960"/>
              </a:xfrm>
              <a:prstGeom prst="rect">
                <a:avLst/>
              </a:prstGeom>
            </p:spPr>
          </p:pic>
        </mc:Fallback>
      </mc:AlternateContent>
      <p:grpSp>
        <p:nvGrpSpPr>
          <p:cNvPr id="66" name="Gruppieren 65">
            <a:extLst>
              <a:ext uri="{FF2B5EF4-FFF2-40B4-BE49-F238E27FC236}">
                <a16:creationId xmlns:a16="http://schemas.microsoft.com/office/drawing/2014/main" id="{CC6B32DB-7D0C-4DE4-B02A-4AB88DDD180E}"/>
              </a:ext>
            </a:extLst>
          </p:cNvPr>
          <p:cNvGrpSpPr/>
          <p:nvPr/>
        </p:nvGrpSpPr>
        <p:grpSpPr>
          <a:xfrm>
            <a:off x="4160267" y="2247187"/>
            <a:ext cx="3318840" cy="403560"/>
            <a:chOff x="4160267" y="2247187"/>
            <a:chExt cx="3318840" cy="403560"/>
          </a:xfrm>
        </p:grpSpPr>
        <mc:AlternateContent xmlns:mc="http://schemas.openxmlformats.org/markup-compatibility/2006">
          <mc:Choice xmlns:p14="http://schemas.microsoft.com/office/powerpoint/2010/main" Requires="p14">
            <p:contentPart p14:bwMode="auto" r:id="rId34">
              <p14:nvContentPartPr>
                <p14:cNvPr id="34" name="Freihand 33">
                  <a:extLst>
                    <a:ext uri="{FF2B5EF4-FFF2-40B4-BE49-F238E27FC236}">
                      <a16:creationId xmlns:a16="http://schemas.microsoft.com/office/drawing/2014/main" id="{C3E2D8FF-5EA0-4AAF-AB0D-9CAEAC3AA864}"/>
                    </a:ext>
                  </a:extLst>
                </p14:cNvPr>
                <p14:cNvContentPartPr/>
                <p14:nvPr/>
              </p14:nvContentPartPr>
              <p14:xfrm>
                <a:off x="4218227" y="2300467"/>
                <a:ext cx="137160" cy="146880"/>
              </p14:xfrm>
            </p:contentPart>
          </mc:Choice>
          <mc:Fallback>
            <p:pic>
              <p:nvPicPr>
                <p:cNvPr id="34" name="Freihand 33">
                  <a:extLst>
                    <a:ext uri="{FF2B5EF4-FFF2-40B4-BE49-F238E27FC236}">
                      <a16:creationId xmlns:a16="http://schemas.microsoft.com/office/drawing/2014/main" id="{C3E2D8FF-5EA0-4AAF-AB0D-9CAEAC3AA864}"/>
                    </a:ext>
                  </a:extLst>
                </p:cNvPr>
                <p:cNvPicPr/>
                <p:nvPr/>
              </p:nvPicPr>
              <p:blipFill>
                <a:blip r:embed="rId35"/>
                <a:stretch>
                  <a:fillRect/>
                </a:stretch>
              </p:blipFill>
              <p:spPr>
                <a:xfrm>
                  <a:off x="4213907" y="2296147"/>
                  <a:ext cx="145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Freihand 34">
                  <a:extLst>
                    <a:ext uri="{FF2B5EF4-FFF2-40B4-BE49-F238E27FC236}">
                      <a16:creationId xmlns:a16="http://schemas.microsoft.com/office/drawing/2014/main" id="{3E6237F7-946D-484C-A2CB-00136A1305A7}"/>
                    </a:ext>
                  </a:extLst>
                </p14:cNvPr>
                <p14:cNvContentPartPr/>
                <p14:nvPr/>
              </p14:nvContentPartPr>
              <p14:xfrm>
                <a:off x="4400387" y="2346547"/>
                <a:ext cx="46440" cy="56160"/>
              </p14:xfrm>
            </p:contentPart>
          </mc:Choice>
          <mc:Fallback>
            <p:pic>
              <p:nvPicPr>
                <p:cNvPr id="35" name="Freihand 34">
                  <a:extLst>
                    <a:ext uri="{FF2B5EF4-FFF2-40B4-BE49-F238E27FC236}">
                      <a16:creationId xmlns:a16="http://schemas.microsoft.com/office/drawing/2014/main" id="{3E6237F7-946D-484C-A2CB-00136A1305A7}"/>
                    </a:ext>
                  </a:extLst>
                </p:cNvPr>
                <p:cNvPicPr/>
                <p:nvPr/>
              </p:nvPicPr>
              <p:blipFill>
                <a:blip r:embed="rId37"/>
                <a:stretch>
                  <a:fillRect/>
                </a:stretch>
              </p:blipFill>
              <p:spPr>
                <a:xfrm>
                  <a:off x="4396067" y="2342227"/>
                  <a:ext cx="55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 name="Freihand 35">
                  <a:extLst>
                    <a:ext uri="{FF2B5EF4-FFF2-40B4-BE49-F238E27FC236}">
                      <a16:creationId xmlns:a16="http://schemas.microsoft.com/office/drawing/2014/main" id="{66B990EA-2F61-46B9-B495-B70A573FAAFA}"/>
                    </a:ext>
                  </a:extLst>
                </p14:cNvPr>
                <p14:cNvContentPartPr/>
                <p14:nvPr/>
              </p14:nvContentPartPr>
              <p14:xfrm>
                <a:off x="4423787" y="2347987"/>
                <a:ext cx="48960" cy="109800"/>
              </p14:xfrm>
            </p:contentPart>
          </mc:Choice>
          <mc:Fallback>
            <p:pic>
              <p:nvPicPr>
                <p:cNvPr id="36" name="Freihand 35">
                  <a:extLst>
                    <a:ext uri="{FF2B5EF4-FFF2-40B4-BE49-F238E27FC236}">
                      <a16:creationId xmlns:a16="http://schemas.microsoft.com/office/drawing/2014/main" id="{66B990EA-2F61-46B9-B495-B70A573FAAFA}"/>
                    </a:ext>
                  </a:extLst>
                </p:cNvPr>
                <p:cNvPicPr/>
                <p:nvPr/>
              </p:nvPicPr>
              <p:blipFill>
                <a:blip r:embed="rId39"/>
                <a:stretch>
                  <a:fillRect/>
                </a:stretch>
              </p:blipFill>
              <p:spPr>
                <a:xfrm>
                  <a:off x="4419467" y="2343667"/>
                  <a:ext cx="57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7" name="Freihand 36">
                  <a:extLst>
                    <a:ext uri="{FF2B5EF4-FFF2-40B4-BE49-F238E27FC236}">
                      <a16:creationId xmlns:a16="http://schemas.microsoft.com/office/drawing/2014/main" id="{6DE0E3F2-EE01-45E6-A0AF-8D4130D5C3C3}"/>
                    </a:ext>
                  </a:extLst>
                </p14:cNvPr>
                <p14:cNvContentPartPr/>
                <p14:nvPr/>
              </p14:nvContentPartPr>
              <p14:xfrm>
                <a:off x="4160267" y="2476147"/>
                <a:ext cx="364680" cy="33120"/>
              </p14:xfrm>
            </p:contentPart>
          </mc:Choice>
          <mc:Fallback>
            <p:pic>
              <p:nvPicPr>
                <p:cNvPr id="37" name="Freihand 36">
                  <a:extLst>
                    <a:ext uri="{FF2B5EF4-FFF2-40B4-BE49-F238E27FC236}">
                      <a16:creationId xmlns:a16="http://schemas.microsoft.com/office/drawing/2014/main" id="{6DE0E3F2-EE01-45E6-A0AF-8D4130D5C3C3}"/>
                    </a:ext>
                  </a:extLst>
                </p:cNvPr>
                <p:cNvPicPr/>
                <p:nvPr/>
              </p:nvPicPr>
              <p:blipFill>
                <a:blip r:embed="rId41"/>
                <a:stretch>
                  <a:fillRect/>
                </a:stretch>
              </p:blipFill>
              <p:spPr>
                <a:xfrm>
                  <a:off x="4155947" y="2471827"/>
                  <a:ext cx="3733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8" name="Freihand 37">
                  <a:extLst>
                    <a:ext uri="{FF2B5EF4-FFF2-40B4-BE49-F238E27FC236}">
                      <a16:creationId xmlns:a16="http://schemas.microsoft.com/office/drawing/2014/main" id="{62FBDB77-FABA-496F-9139-B14FA23D3E31}"/>
                    </a:ext>
                  </a:extLst>
                </p14:cNvPr>
                <p14:cNvContentPartPr/>
                <p14:nvPr/>
              </p14:nvContentPartPr>
              <p14:xfrm>
                <a:off x="4195547" y="2532667"/>
                <a:ext cx="120960" cy="118080"/>
              </p14:xfrm>
            </p:contentPart>
          </mc:Choice>
          <mc:Fallback>
            <p:pic>
              <p:nvPicPr>
                <p:cNvPr id="38" name="Freihand 37">
                  <a:extLst>
                    <a:ext uri="{FF2B5EF4-FFF2-40B4-BE49-F238E27FC236}">
                      <a16:creationId xmlns:a16="http://schemas.microsoft.com/office/drawing/2014/main" id="{62FBDB77-FABA-496F-9139-B14FA23D3E31}"/>
                    </a:ext>
                  </a:extLst>
                </p:cNvPr>
                <p:cNvPicPr/>
                <p:nvPr/>
              </p:nvPicPr>
              <p:blipFill>
                <a:blip r:embed="rId43"/>
                <a:stretch>
                  <a:fillRect/>
                </a:stretch>
              </p:blipFill>
              <p:spPr>
                <a:xfrm>
                  <a:off x="4191227" y="2528347"/>
                  <a:ext cx="129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Freihand 38">
                  <a:extLst>
                    <a:ext uri="{FF2B5EF4-FFF2-40B4-BE49-F238E27FC236}">
                      <a16:creationId xmlns:a16="http://schemas.microsoft.com/office/drawing/2014/main" id="{B413ECC8-04BF-4219-89AF-97B699023A5E}"/>
                    </a:ext>
                  </a:extLst>
                </p14:cNvPr>
                <p14:cNvContentPartPr/>
                <p14:nvPr/>
              </p14:nvContentPartPr>
              <p14:xfrm>
                <a:off x="4340267" y="2517907"/>
                <a:ext cx="97920" cy="108360"/>
              </p14:xfrm>
            </p:contentPart>
          </mc:Choice>
          <mc:Fallback>
            <p:pic>
              <p:nvPicPr>
                <p:cNvPr id="39" name="Freihand 38">
                  <a:extLst>
                    <a:ext uri="{FF2B5EF4-FFF2-40B4-BE49-F238E27FC236}">
                      <a16:creationId xmlns:a16="http://schemas.microsoft.com/office/drawing/2014/main" id="{B413ECC8-04BF-4219-89AF-97B699023A5E}"/>
                    </a:ext>
                  </a:extLst>
                </p:cNvPr>
                <p:cNvPicPr/>
                <p:nvPr/>
              </p:nvPicPr>
              <p:blipFill>
                <a:blip r:embed="rId45"/>
                <a:stretch>
                  <a:fillRect/>
                </a:stretch>
              </p:blipFill>
              <p:spPr>
                <a:xfrm>
                  <a:off x="4335947" y="2513587"/>
                  <a:ext cx="106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 name="Freihand 40">
                  <a:extLst>
                    <a:ext uri="{FF2B5EF4-FFF2-40B4-BE49-F238E27FC236}">
                      <a16:creationId xmlns:a16="http://schemas.microsoft.com/office/drawing/2014/main" id="{1C3745AF-36D5-4DE5-9C49-771187783C81}"/>
                    </a:ext>
                  </a:extLst>
                </p14:cNvPr>
                <p14:cNvContentPartPr/>
                <p14:nvPr/>
              </p14:nvContentPartPr>
              <p14:xfrm>
                <a:off x="4623587" y="2417827"/>
                <a:ext cx="118800" cy="30600"/>
              </p14:xfrm>
            </p:contentPart>
          </mc:Choice>
          <mc:Fallback>
            <p:pic>
              <p:nvPicPr>
                <p:cNvPr id="41" name="Freihand 40">
                  <a:extLst>
                    <a:ext uri="{FF2B5EF4-FFF2-40B4-BE49-F238E27FC236}">
                      <a16:creationId xmlns:a16="http://schemas.microsoft.com/office/drawing/2014/main" id="{1C3745AF-36D5-4DE5-9C49-771187783C81}"/>
                    </a:ext>
                  </a:extLst>
                </p:cNvPr>
                <p:cNvPicPr/>
                <p:nvPr/>
              </p:nvPicPr>
              <p:blipFill>
                <a:blip r:embed="rId47"/>
                <a:stretch>
                  <a:fillRect/>
                </a:stretch>
              </p:blipFill>
              <p:spPr>
                <a:xfrm>
                  <a:off x="4619267" y="2413507"/>
                  <a:ext cx="1274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 name="Freihand 41">
                  <a:extLst>
                    <a:ext uri="{FF2B5EF4-FFF2-40B4-BE49-F238E27FC236}">
                      <a16:creationId xmlns:a16="http://schemas.microsoft.com/office/drawing/2014/main" id="{3D504695-FA13-447E-8AE0-5F457A643C52}"/>
                    </a:ext>
                  </a:extLst>
                </p14:cNvPr>
                <p14:cNvContentPartPr/>
                <p14:nvPr/>
              </p14:nvContentPartPr>
              <p14:xfrm>
                <a:off x="4643027" y="2467867"/>
                <a:ext cx="113040" cy="19800"/>
              </p14:xfrm>
            </p:contentPart>
          </mc:Choice>
          <mc:Fallback>
            <p:pic>
              <p:nvPicPr>
                <p:cNvPr id="42" name="Freihand 41">
                  <a:extLst>
                    <a:ext uri="{FF2B5EF4-FFF2-40B4-BE49-F238E27FC236}">
                      <a16:creationId xmlns:a16="http://schemas.microsoft.com/office/drawing/2014/main" id="{3D504695-FA13-447E-8AE0-5F457A643C52}"/>
                    </a:ext>
                  </a:extLst>
                </p:cNvPr>
                <p:cNvPicPr/>
                <p:nvPr/>
              </p:nvPicPr>
              <p:blipFill>
                <a:blip r:embed="rId49"/>
                <a:stretch>
                  <a:fillRect/>
                </a:stretch>
              </p:blipFill>
              <p:spPr>
                <a:xfrm>
                  <a:off x="4638707" y="2463547"/>
                  <a:ext cx="121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3" name="Freihand 42">
                  <a:extLst>
                    <a:ext uri="{FF2B5EF4-FFF2-40B4-BE49-F238E27FC236}">
                      <a16:creationId xmlns:a16="http://schemas.microsoft.com/office/drawing/2014/main" id="{4914F888-1756-4C7B-852A-CE79735CCB37}"/>
                    </a:ext>
                  </a:extLst>
                </p14:cNvPr>
                <p14:cNvContentPartPr/>
                <p14:nvPr/>
              </p14:nvContentPartPr>
              <p14:xfrm>
                <a:off x="4870187" y="2266627"/>
                <a:ext cx="115200" cy="127440"/>
              </p14:xfrm>
            </p:contentPart>
          </mc:Choice>
          <mc:Fallback>
            <p:pic>
              <p:nvPicPr>
                <p:cNvPr id="43" name="Freihand 42">
                  <a:extLst>
                    <a:ext uri="{FF2B5EF4-FFF2-40B4-BE49-F238E27FC236}">
                      <a16:creationId xmlns:a16="http://schemas.microsoft.com/office/drawing/2014/main" id="{4914F888-1756-4C7B-852A-CE79735CCB37}"/>
                    </a:ext>
                  </a:extLst>
                </p:cNvPr>
                <p:cNvPicPr/>
                <p:nvPr/>
              </p:nvPicPr>
              <p:blipFill>
                <a:blip r:embed="rId51"/>
                <a:stretch>
                  <a:fillRect/>
                </a:stretch>
              </p:blipFill>
              <p:spPr>
                <a:xfrm>
                  <a:off x="4865867" y="2262307"/>
                  <a:ext cx="123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Freihand 43">
                  <a:extLst>
                    <a:ext uri="{FF2B5EF4-FFF2-40B4-BE49-F238E27FC236}">
                      <a16:creationId xmlns:a16="http://schemas.microsoft.com/office/drawing/2014/main" id="{64B10EB4-CBE4-4D93-963B-5104E97512FA}"/>
                    </a:ext>
                  </a:extLst>
                </p14:cNvPr>
                <p14:cNvContentPartPr/>
                <p14:nvPr/>
              </p14:nvContentPartPr>
              <p14:xfrm>
                <a:off x="4878467" y="2416747"/>
                <a:ext cx="142200" cy="9360"/>
              </p14:xfrm>
            </p:contentPart>
          </mc:Choice>
          <mc:Fallback>
            <p:pic>
              <p:nvPicPr>
                <p:cNvPr id="44" name="Freihand 43">
                  <a:extLst>
                    <a:ext uri="{FF2B5EF4-FFF2-40B4-BE49-F238E27FC236}">
                      <a16:creationId xmlns:a16="http://schemas.microsoft.com/office/drawing/2014/main" id="{64B10EB4-CBE4-4D93-963B-5104E97512FA}"/>
                    </a:ext>
                  </a:extLst>
                </p:cNvPr>
                <p:cNvPicPr/>
                <p:nvPr/>
              </p:nvPicPr>
              <p:blipFill>
                <a:blip r:embed="rId53"/>
                <a:stretch>
                  <a:fillRect/>
                </a:stretch>
              </p:blipFill>
              <p:spPr>
                <a:xfrm>
                  <a:off x="4874147" y="2412427"/>
                  <a:ext cx="150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 name="Freihand 44">
                  <a:extLst>
                    <a:ext uri="{FF2B5EF4-FFF2-40B4-BE49-F238E27FC236}">
                      <a16:creationId xmlns:a16="http://schemas.microsoft.com/office/drawing/2014/main" id="{D1D10BFE-492C-47F7-82DF-A09242B96EE5}"/>
                    </a:ext>
                  </a:extLst>
                </p14:cNvPr>
                <p14:cNvContentPartPr/>
                <p14:nvPr/>
              </p14:nvContentPartPr>
              <p14:xfrm>
                <a:off x="4887107" y="2476867"/>
                <a:ext cx="131760" cy="84240"/>
              </p14:xfrm>
            </p:contentPart>
          </mc:Choice>
          <mc:Fallback>
            <p:pic>
              <p:nvPicPr>
                <p:cNvPr id="45" name="Freihand 44">
                  <a:extLst>
                    <a:ext uri="{FF2B5EF4-FFF2-40B4-BE49-F238E27FC236}">
                      <a16:creationId xmlns:a16="http://schemas.microsoft.com/office/drawing/2014/main" id="{D1D10BFE-492C-47F7-82DF-A09242B96EE5}"/>
                    </a:ext>
                  </a:extLst>
                </p:cNvPr>
                <p:cNvPicPr/>
                <p:nvPr/>
              </p:nvPicPr>
              <p:blipFill>
                <a:blip r:embed="rId55"/>
                <a:stretch>
                  <a:fillRect/>
                </a:stretch>
              </p:blipFill>
              <p:spPr>
                <a:xfrm>
                  <a:off x="4882787" y="2472547"/>
                  <a:ext cx="1404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Freihand 46">
                  <a:extLst>
                    <a:ext uri="{FF2B5EF4-FFF2-40B4-BE49-F238E27FC236}">
                      <a16:creationId xmlns:a16="http://schemas.microsoft.com/office/drawing/2014/main" id="{D07005E3-7575-4635-AD96-7E99237D6FD4}"/>
                    </a:ext>
                  </a:extLst>
                </p14:cNvPr>
                <p14:cNvContentPartPr/>
                <p14:nvPr/>
              </p14:nvContentPartPr>
              <p14:xfrm>
                <a:off x="5111747" y="2368147"/>
                <a:ext cx="10440" cy="19440"/>
              </p14:xfrm>
            </p:contentPart>
          </mc:Choice>
          <mc:Fallback>
            <p:pic>
              <p:nvPicPr>
                <p:cNvPr id="47" name="Freihand 46">
                  <a:extLst>
                    <a:ext uri="{FF2B5EF4-FFF2-40B4-BE49-F238E27FC236}">
                      <a16:creationId xmlns:a16="http://schemas.microsoft.com/office/drawing/2014/main" id="{D07005E3-7575-4635-AD96-7E99237D6FD4}"/>
                    </a:ext>
                  </a:extLst>
                </p:cNvPr>
                <p:cNvPicPr/>
                <p:nvPr/>
              </p:nvPicPr>
              <p:blipFill>
                <a:blip r:embed="rId57"/>
                <a:stretch>
                  <a:fillRect/>
                </a:stretch>
              </p:blipFill>
              <p:spPr>
                <a:xfrm>
                  <a:off x="5107427" y="2363827"/>
                  <a:ext cx="19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8" name="Freihand 47">
                  <a:extLst>
                    <a:ext uri="{FF2B5EF4-FFF2-40B4-BE49-F238E27FC236}">
                      <a16:creationId xmlns:a16="http://schemas.microsoft.com/office/drawing/2014/main" id="{E860D5D3-1087-493D-AA38-08CFE513C059}"/>
                    </a:ext>
                  </a:extLst>
                </p14:cNvPr>
                <p14:cNvContentPartPr/>
                <p14:nvPr/>
              </p14:nvContentPartPr>
              <p14:xfrm>
                <a:off x="5118227" y="2434027"/>
                <a:ext cx="4320" cy="18360"/>
              </p14:xfrm>
            </p:contentPart>
          </mc:Choice>
          <mc:Fallback>
            <p:pic>
              <p:nvPicPr>
                <p:cNvPr id="48" name="Freihand 47">
                  <a:extLst>
                    <a:ext uri="{FF2B5EF4-FFF2-40B4-BE49-F238E27FC236}">
                      <a16:creationId xmlns:a16="http://schemas.microsoft.com/office/drawing/2014/main" id="{E860D5D3-1087-493D-AA38-08CFE513C059}"/>
                    </a:ext>
                  </a:extLst>
                </p:cNvPr>
                <p:cNvPicPr/>
                <p:nvPr/>
              </p:nvPicPr>
              <p:blipFill>
                <a:blip r:embed="rId59"/>
                <a:stretch>
                  <a:fillRect/>
                </a:stretch>
              </p:blipFill>
              <p:spPr>
                <a:xfrm>
                  <a:off x="5113907" y="2429707"/>
                  <a:ext cx="12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0" name="Freihand 49">
                  <a:extLst>
                    <a:ext uri="{FF2B5EF4-FFF2-40B4-BE49-F238E27FC236}">
                      <a16:creationId xmlns:a16="http://schemas.microsoft.com/office/drawing/2014/main" id="{8420C356-E8AB-4AB0-99E6-F7D64F0D13A2}"/>
                    </a:ext>
                  </a:extLst>
                </p14:cNvPr>
                <p14:cNvContentPartPr/>
                <p14:nvPr/>
              </p14:nvContentPartPr>
              <p14:xfrm>
                <a:off x="5239187" y="2304787"/>
                <a:ext cx="69480" cy="141480"/>
              </p14:xfrm>
            </p:contentPart>
          </mc:Choice>
          <mc:Fallback>
            <p:pic>
              <p:nvPicPr>
                <p:cNvPr id="50" name="Freihand 49">
                  <a:extLst>
                    <a:ext uri="{FF2B5EF4-FFF2-40B4-BE49-F238E27FC236}">
                      <a16:creationId xmlns:a16="http://schemas.microsoft.com/office/drawing/2014/main" id="{8420C356-E8AB-4AB0-99E6-F7D64F0D13A2}"/>
                    </a:ext>
                  </a:extLst>
                </p:cNvPr>
                <p:cNvPicPr/>
                <p:nvPr/>
              </p:nvPicPr>
              <p:blipFill>
                <a:blip r:embed="rId61"/>
                <a:stretch>
                  <a:fillRect/>
                </a:stretch>
              </p:blipFill>
              <p:spPr>
                <a:xfrm>
                  <a:off x="5234867" y="2300467"/>
                  <a:ext cx="781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1" name="Freihand 50">
                  <a:extLst>
                    <a:ext uri="{FF2B5EF4-FFF2-40B4-BE49-F238E27FC236}">
                      <a16:creationId xmlns:a16="http://schemas.microsoft.com/office/drawing/2014/main" id="{84F5B630-D886-4968-A5BE-B41C1CB7B144}"/>
                    </a:ext>
                  </a:extLst>
                </p14:cNvPr>
                <p14:cNvContentPartPr/>
                <p14:nvPr/>
              </p14:nvContentPartPr>
              <p14:xfrm>
                <a:off x="5327747" y="2362747"/>
                <a:ext cx="155520" cy="54360"/>
              </p14:xfrm>
            </p:contentPart>
          </mc:Choice>
          <mc:Fallback>
            <p:pic>
              <p:nvPicPr>
                <p:cNvPr id="51" name="Freihand 50">
                  <a:extLst>
                    <a:ext uri="{FF2B5EF4-FFF2-40B4-BE49-F238E27FC236}">
                      <a16:creationId xmlns:a16="http://schemas.microsoft.com/office/drawing/2014/main" id="{84F5B630-D886-4968-A5BE-B41C1CB7B144}"/>
                    </a:ext>
                  </a:extLst>
                </p:cNvPr>
                <p:cNvPicPr/>
                <p:nvPr/>
              </p:nvPicPr>
              <p:blipFill>
                <a:blip r:embed="rId63"/>
                <a:stretch>
                  <a:fillRect/>
                </a:stretch>
              </p:blipFill>
              <p:spPr>
                <a:xfrm>
                  <a:off x="5323427" y="2358427"/>
                  <a:ext cx="164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3" name="Freihand 52">
                  <a:extLst>
                    <a:ext uri="{FF2B5EF4-FFF2-40B4-BE49-F238E27FC236}">
                      <a16:creationId xmlns:a16="http://schemas.microsoft.com/office/drawing/2014/main" id="{149A588D-768F-4DAC-946F-439472C6B109}"/>
                    </a:ext>
                  </a:extLst>
                </p14:cNvPr>
                <p14:cNvContentPartPr/>
                <p14:nvPr/>
              </p14:nvContentPartPr>
              <p14:xfrm>
                <a:off x="5483267" y="2374267"/>
                <a:ext cx="67320" cy="171000"/>
              </p14:xfrm>
            </p:contentPart>
          </mc:Choice>
          <mc:Fallback>
            <p:pic>
              <p:nvPicPr>
                <p:cNvPr id="53" name="Freihand 52">
                  <a:extLst>
                    <a:ext uri="{FF2B5EF4-FFF2-40B4-BE49-F238E27FC236}">
                      <a16:creationId xmlns:a16="http://schemas.microsoft.com/office/drawing/2014/main" id="{149A588D-768F-4DAC-946F-439472C6B109}"/>
                    </a:ext>
                  </a:extLst>
                </p:cNvPr>
                <p:cNvPicPr/>
                <p:nvPr/>
              </p:nvPicPr>
              <p:blipFill>
                <a:blip r:embed="rId65"/>
                <a:stretch>
                  <a:fillRect/>
                </a:stretch>
              </p:blipFill>
              <p:spPr>
                <a:xfrm>
                  <a:off x="5478947" y="2369947"/>
                  <a:ext cx="75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4" name="Freihand 53">
                  <a:extLst>
                    <a:ext uri="{FF2B5EF4-FFF2-40B4-BE49-F238E27FC236}">
                      <a16:creationId xmlns:a16="http://schemas.microsoft.com/office/drawing/2014/main" id="{DB4DE550-B91A-4083-B534-03E177C5FFEB}"/>
                    </a:ext>
                  </a:extLst>
                </p14:cNvPr>
                <p14:cNvContentPartPr/>
                <p14:nvPr/>
              </p14:nvContentPartPr>
              <p14:xfrm>
                <a:off x="5588387" y="2370667"/>
                <a:ext cx="96120" cy="52560"/>
              </p14:xfrm>
            </p:contentPart>
          </mc:Choice>
          <mc:Fallback>
            <p:pic>
              <p:nvPicPr>
                <p:cNvPr id="54" name="Freihand 53">
                  <a:extLst>
                    <a:ext uri="{FF2B5EF4-FFF2-40B4-BE49-F238E27FC236}">
                      <a16:creationId xmlns:a16="http://schemas.microsoft.com/office/drawing/2014/main" id="{DB4DE550-B91A-4083-B534-03E177C5FFEB}"/>
                    </a:ext>
                  </a:extLst>
                </p:cNvPr>
                <p:cNvPicPr/>
                <p:nvPr/>
              </p:nvPicPr>
              <p:blipFill>
                <a:blip r:embed="rId67"/>
                <a:stretch>
                  <a:fillRect/>
                </a:stretch>
              </p:blipFill>
              <p:spPr>
                <a:xfrm>
                  <a:off x="5584067" y="2366347"/>
                  <a:ext cx="104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5" name="Freihand 54">
                  <a:extLst>
                    <a:ext uri="{FF2B5EF4-FFF2-40B4-BE49-F238E27FC236}">
                      <a16:creationId xmlns:a16="http://schemas.microsoft.com/office/drawing/2014/main" id="{96F757E8-BEA5-4105-A74A-C19D74A3BA3A}"/>
                    </a:ext>
                  </a:extLst>
                </p14:cNvPr>
                <p14:cNvContentPartPr/>
                <p14:nvPr/>
              </p14:nvContentPartPr>
              <p14:xfrm>
                <a:off x="5672987" y="2362027"/>
                <a:ext cx="49320" cy="3960"/>
              </p14:xfrm>
            </p:contentPart>
          </mc:Choice>
          <mc:Fallback>
            <p:pic>
              <p:nvPicPr>
                <p:cNvPr id="55" name="Freihand 54">
                  <a:extLst>
                    <a:ext uri="{FF2B5EF4-FFF2-40B4-BE49-F238E27FC236}">
                      <a16:creationId xmlns:a16="http://schemas.microsoft.com/office/drawing/2014/main" id="{96F757E8-BEA5-4105-A74A-C19D74A3BA3A}"/>
                    </a:ext>
                  </a:extLst>
                </p:cNvPr>
                <p:cNvPicPr/>
                <p:nvPr/>
              </p:nvPicPr>
              <p:blipFill>
                <a:blip r:embed="rId69"/>
                <a:stretch>
                  <a:fillRect/>
                </a:stretch>
              </p:blipFill>
              <p:spPr>
                <a:xfrm>
                  <a:off x="5668667" y="2357707"/>
                  <a:ext cx="57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Freihand 55">
                  <a:extLst>
                    <a:ext uri="{FF2B5EF4-FFF2-40B4-BE49-F238E27FC236}">
                      <a16:creationId xmlns:a16="http://schemas.microsoft.com/office/drawing/2014/main" id="{CD8F3A0B-FD08-4D2F-8981-BF918DCD224D}"/>
                    </a:ext>
                  </a:extLst>
                </p14:cNvPr>
                <p14:cNvContentPartPr/>
                <p14:nvPr/>
              </p14:nvContentPartPr>
              <p14:xfrm>
                <a:off x="5719067" y="2326027"/>
                <a:ext cx="177840" cy="107280"/>
              </p14:xfrm>
            </p:contentPart>
          </mc:Choice>
          <mc:Fallback>
            <p:pic>
              <p:nvPicPr>
                <p:cNvPr id="56" name="Freihand 55">
                  <a:extLst>
                    <a:ext uri="{FF2B5EF4-FFF2-40B4-BE49-F238E27FC236}">
                      <a16:creationId xmlns:a16="http://schemas.microsoft.com/office/drawing/2014/main" id="{CD8F3A0B-FD08-4D2F-8981-BF918DCD224D}"/>
                    </a:ext>
                  </a:extLst>
                </p:cNvPr>
                <p:cNvPicPr/>
                <p:nvPr/>
              </p:nvPicPr>
              <p:blipFill>
                <a:blip r:embed="rId71"/>
                <a:stretch>
                  <a:fillRect/>
                </a:stretch>
              </p:blipFill>
              <p:spPr>
                <a:xfrm>
                  <a:off x="5714747" y="2321707"/>
                  <a:ext cx="186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7" name="Freihand 56">
                  <a:extLst>
                    <a:ext uri="{FF2B5EF4-FFF2-40B4-BE49-F238E27FC236}">
                      <a16:creationId xmlns:a16="http://schemas.microsoft.com/office/drawing/2014/main" id="{603DCACD-3E01-430A-97A8-EA06AB1EE989}"/>
                    </a:ext>
                  </a:extLst>
                </p14:cNvPr>
                <p14:cNvContentPartPr/>
                <p14:nvPr/>
              </p14:nvContentPartPr>
              <p14:xfrm>
                <a:off x="5984027" y="2346187"/>
                <a:ext cx="75240" cy="152640"/>
              </p14:xfrm>
            </p:contentPart>
          </mc:Choice>
          <mc:Fallback>
            <p:pic>
              <p:nvPicPr>
                <p:cNvPr id="57" name="Freihand 56">
                  <a:extLst>
                    <a:ext uri="{FF2B5EF4-FFF2-40B4-BE49-F238E27FC236}">
                      <a16:creationId xmlns:a16="http://schemas.microsoft.com/office/drawing/2014/main" id="{603DCACD-3E01-430A-97A8-EA06AB1EE989}"/>
                    </a:ext>
                  </a:extLst>
                </p:cNvPr>
                <p:cNvPicPr/>
                <p:nvPr/>
              </p:nvPicPr>
              <p:blipFill>
                <a:blip r:embed="rId73"/>
                <a:stretch>
                  <a:fillRect/>
                </a:stretch>
              </p:blipFill>
              <p:spPr>
                <a:xfrm>
                  <a:off x="5979707" y="2341867"/>
                  <a:ext cx="83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8" name="Freihand 57">
                  <a:extLst>
                    <a:ext uri="{FF2B5EF4-FFF2-40B4-BE49-F238E27FC236}">
                      <a16:creationId xmlns:a16="http://schemas.microsoft.com/office/drawing/2014/main" id="{619AE747-3E3D-448C-83F3-5E09BDA1FE98}"/>
                    </a:ext>
                  </a:extLst>
                </p14:cNvPr>
                <p14:cNvContentPartPr/>
                <p14:nvPr/>
              </p14:nvContentPartPr>
              <p14:xfrm>
                <a:off x="6096347" y="2297947"/>
                <a:ext cx="354240" cy="132840"/>
              </p14:xfrm>
            </p:contentPart>
          </mc:Choice>
          <mc:Fallback>
            <p:pic>
              <p:nvPicPr>
                <p:cNvPr id="58" name="Freihand 57">
                  <a:extLst>
                    <a:ext uri="{FF2B5EF4-FFF2-40B4-BE49-F238E27FC236}">
                      <a16:creationId xmlns:a16="http://schemas.microsoft.com/office/drawing/2014/main" id="{619AE747-3E3D-448C-83F3-5E09BDA1FE98}"/>
                    </a:ext>
                  </a:extLst>
                </p:cNvPr>
                <p:cNvPicPr/>
                <p:nvPr/>
              </p:nvPicPr>
              <p:blipFill>
                <a:blip r:embed="rId75"/>
                <a:stretch>
                  <a:fillRect/>
                </a:stretch>
              </p:blipFill>
              <p:spPr>
                <a:xfrm>
                  <a:off x="6092027" y="2293627"/>
                  <a:ext cx="362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9" name="Freihand 58">
                  <a:extLst>
                    <a:ext uri="{FF2B5EF4-FFF2-40B4-BE49-F238E27FC236}">
                      <a16:creationId xmlns:a16="http://schemas.microsoft.com/office/drawing/2014/main" id="{1F9236D6-F8EC-4FBC-B640-2433E9EF76DB}"/>
                    </a:ext>
                  </a:extLst>
                </p14:cNvPr>
                <p14:cNvContentPartPr/>
                <p14:nvPr/>
              </p14:nvContentPartPr>
              <p14:xfrm>
                <a:off x="6477587" y="2351587"/>
                <a:ext cx="107280" cy="60480"/>
              </p14:xfrm>
            </p:contentPart>
          </mc:Choice>
          <mc:Fallback>
            <p:pic>
              <p:nvPicPr>
                <p:cNvPr id="59" name="Freihand 58">
                  <a:extLst>
                    <a:ext uri="{FF2B5EF4-FFF2-40B4-BE49-F238E27FC236}">
                      <a16:creationId xmlns:a16="http://schemas.microsoft.com/office/drawing/2014/main" id="{1F9236D6-F8EC-4FBC-B640-2433E9EF76DB}"/>
                    </a:ext>
                  </a:extLst>
                </p:cNvPr>
                <p:cNvPicPr/>
                <p:nvPr/>
              </p:nvPicPr>
              <p:blipFill>
                <a:blip r:embed="rId77"/>
                <a:stretch>
                  <a:fillRect/>
                </a:stretch>
              </p:blipFill>
              <p:spPr>
                <a:xfrm>
                  <a:off x="6473267" y="2347267"/>
                  <a:ext cx="115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Freihand 59">
                  <a:extLst>
                    <a:ext uri="{FF2B5EF4-FFF2-40B4-BE49-F238E27FC236}">
                      <a16:creationId xmlns:a16="http://schemas.microsoft.com/office/drawing/2014/main" id="{058BBC2D-07F5-44AD-A989-7C6817F2B2D9}"/>
                    </a:ext>
                  </a:extLst>
                </p14:cNvPr>
                <p14:cNvContentPartPr/>
                <p14:nvPr/>
              </p14:nvContentPartPr>
              <p14:xfrm>
                <a:off x="6554627" y="2269507"/>
                <a:ext cx="104040" cy="140040"/>
              </p14:xfrm>
            </p:contentPart>
          </mc:Choice>
          <mc:Fallback>
            <p:pic>
              <p:nvPicPr>
                <p:cNvPr id="60" name="Freihand 59">
                  <a:extLst>
                    <a:ext uri="{FF2B5EF4-FFF2-40B4-BE49-F238E27FC236}">
                      <a16:creationId xmlns:a16="http://schemas.microsoft.com/office/drawing/2014/main" id="{058BBC2D-07F5-44AD-A989-7C6817F2B2D9}"/>
                    </a:ext>
                  </a:extLst>
                </p:cNvPr>
                <p:cNvPicPr/>
                <p:nvPr/>
              </p:nvPicPr>
              <p:blipFill>
                <a:blip r:embed="rId79"/>
                <a:stretch>
                  <a:fillRect/>
                </a:stretch>
              </p:blipFill>
              <p:spPr>
                <a:xfrm>
                  <a:off x="6550307" y="2265187"/>
                  <a:ext cx="112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Freihand 60">
                  <a:extLst>
                    <a:ext uri="{FF2B5EF4-FFF2-40B4-BE49-F238E27FC236}">
                      <a16:creationId xmlns:a16="http://schemas.microsoft.com/office/drawing/2014/main" id="{A3991F5F-CE24-4009-B957-D1D7CD80BB28}"/>
                    </a:ext>
                  </a:extLst>
                </p14:cNvPr>
                <p14:cNvContentPartPr/>
                <p14:nvPr/>
              </p14:nvContentPartPr>
              <p14:xfrm>
                <a:off x="6703307" y="2261947"/>
                <a:ext cx="163080" cy="267480"/>
              </p14:xfrm>
            </p:contentPart>
          </mc:Choice>
          <mc:Fallback>
            <p:pic>
              <p:nvPicPr>
                <p:cNvPr id="61" name="Freihand 60">
                  <a:extLst>
                    <a:ext uri="{FF2B5EF4-FFF2-40B4-BE49-F238E27FC236}">
                      <a16:creationId xmlns:a16="http://schemas.microsoft.com/office/drawing/2014/main" id="{A3991F5F-CE24-4009-B957-D1D7CD80BB28}"/>
                    </a:ext>
                  </a:extLst>
                </p:cNvPr>
                <p:cNvPicPr/>
                <p:nvPr/>
              </p:nvPicPr>
              <p:blipFill>
                <a:blip r:embed="rId81"/>
                <a:stretch>
                  <a:fillRect/>
                </a:stretch>
              </p:blipFill>
              <p:spPr>
                <a:xfrm>
                  <a:off x="6698987" y="2257627"/>
                  <a:ext cx="1717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2" name="Freihand 61">
                  <a:extLst>
                    <a:ext uri="{FF2B5EF4-FFF2-40B4-BE49-F238E27FC236}">
                      <a16:creationId xmlns:a16="http://schemas.microsoft.com/office/drawing/2014/main" id="{CF9A8472-063A-4FB4-9B67-023F4BFBBF62}"/>
                    </a:ext>
                  </a:extLst>
                </p14:cNvPr>
                <p14:cNvContentPartPr/>
                <p14:nvPr/>
              </p14:nvContentPartPr>
              <p14:xfrm>
                <a:off x="7016507" y="2247187"/>
                <a:ext cx="64080" cy="122760"/>
              </p14:xfrm>
            </p:contentPart>
          </mc:Choice>
          <mc:Fallback>
            <p:pic>
              <p:nvPicPr>
                <p:cNvPr id="62" name="Freihand 61">
                  <a:extLst>
                    <a:ext uri="{FF2B5EF4-FFF2-40B4-BE49-F238E27FC236}">
                      <a16:creationId xmlns:a16="http://schemas.microsoft.com/office/drawing/2014/main" id="{CF9A8472-063A-4FB4-9B67-023F4BFBBF62}"/>
                    </a:ext>
                  </a:extLst>
                </p:cNvPr>
                <p:cNvPicPr/>
                <p:nvPr/>
              </p:nvPicPr>
              <p:blipFill>
                <a:blip r:embed="rId83"/>
                <a:stretch>
                  <a:fillRect/>
                </a:stretch>
              </p:blipFill>
              <p:spPr>
                <a:xfrm>
                  <a:off x="7012187" y="2242867"/>
                  <a:ext cx="72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3" name="Freihand 62">
                  <a:extLst>
                    <a:ext uri="{FF2B5EF4-FFF2-40B4-BE49-F238E27FC236}">
                      <a16:creationId xmlns:a16="http://schemas.microsoft.com/office/drawing/2014/main" id="{84988C92-059D-4DA0-8517-C47CFCEB6FFF}"/>
                    </a:ext>
                  </a:extLst>
                </p14:cNvPr>
                <p14:cNvContentPartPr/>
                <p14:nvPr/>
              </p14:nvContentPartPr>
              <p14:xfrm>
                <a:off x="7074467" y="2322787"/>
                <a:ext cx="61920" cy="57960"/>
              </p14:xfrm>
            </p:contentPart>
          </mc:Choice>
          <mc:Fallback>
            <p:pic>
              <p:nvPicPr>
                <p:cNvPr id="63" name="Freihand 62">
                  <a:extLst>
                    <a:ext uri="{FF2B5EF4-FFF2-40B4-BE49-F238E27FC236}">
                      <a16:creationId xmlns:a16="http://schemas.microsoft.com/office/drawing/2014/main" id="{84988C92-059D-4DA0-8517-C47CFCEB6FFF}"/>
                    </a:ext>
                  </a:extLst>
                </p:cNvPr>
                <p:cNvPicPr/>
                <p:nvPr/>
              </p:nvPicPr>
              <p:blipFill>
                <a:blip r:embed="rId85"/>
                <a:stretch>
                  <a:fillRect/>
                </a:stretch>
              </p:blipFill>
              <p:spPr>
                <a:xfrm>
                  <a:off x="7070147" y="2318467"/>
                  <a:ext cx="70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4" name="Freihand 63">
                  <a:extLst>
                    <a:ext uri="{FF2B5EF4-FFF2-40B4-BE49-F238E27FC236}">
                      <a16:creationId xmlns:a16="http://schemas.microsoft.com/office/drawing/2014/main" id="{06C78FDD-3A35-4199-9323-C850EA9BD792}"/>
                    </a:ext>
                  </a:extLst>
                </p14:cNvPr>
                <p14:cNvContentPartPr/>
                <p14:nvPr/>
              </p14:nvContentPartPr>
              <p14:xfrm>
                <a:off x="7176347" y="2257987"/>
                <a:ext cx="80280" cy="122040"/>
              </p14:xfrm>
            </p:contentPart>
          </mc:Choice>
          <mc:Fallback>
            <p:pic>
              <p:nvPicPr>
                <p:cNvPr id="64" name="Freihand 63">
                  <a:extLst>
                    <a:ext uri="{FF2B5EF4-FFF2-40B4-BE49-F238E27FC236}">
                      <a16:creationId xmlns:a16="http://schemas.microsoft.com/office/drawing/2014/main" id="{06C78FDD-3A35-4199-9323-C850EA9BD792}"/>
                    </a:ext>
                  </a:extLst>
                </p:cNvPr>
                <p:cNvPicPr/>
                <p:nvPr/>
              </p:nvPicPr>
              <p:blipFill>
                <a:blip r:embed="rId87"/>
                <a:stretch>
                  <a:fillRect/>
                </a:stretch>
              </p:blipFill>
              <p:spPr>
                <a:xfrm>
                  <a:off x="7172027" y="2253667"/>
                  <a:ext cx="88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5" name="Freihand 64">
                  <a:extLst>
                    <a:ext uri="{FF2B5EF4-FFF2-40B4-BE49-F238E27FC236}">
                      <a16:creationId xmlns:a16="http://schemas.microsoft.com/office/drawing/2014/main" id="{F8A82F9E-1234-4B93-869E-5D7D931E884B}"/>
                    </a:ext>
                  </a:extLst>
                </p14:cNvPr>
                <p14:cNvContentPartPr/>
                <p14:nvPr/>
              </p14:nvContentPartPr>
              <p14:xfrm>
                <a:off x="7276067" y="2297227"/>
                <a:ext cx="203040" cy="80640"/>
              </p14:xfrm>
            </p:contentPart>
          </mc:Choice>
          <mc:Fallback>
            <p:pic>
              <p:nvPicPr>
                <p:cNvPr id="65" name="Freihand 64">
                  <a:extLst>
                    <a:ext uri="{FF2B5EF4-FFF2-40B4-BE49-F238E27FC236}">
                      <a16:creationId xmlns:a16="http://schemas.microsoft.com/office/drawing/2014/main" id="{F8A82F9E-1234-4B93-869E-5D7D931E884B}"/>
                    </a:ext>
                  </a:extLst>
                </p:cNvPr>
                <p:cNvPicPr/>
                <p:nvPr/>
              </p:nvPicPr>
              <p:blipFill>
                <a:blip r:embed="rId89"/>
                <a:stretch>
                  <a:fillRect/>
                </a:stretch>
              </p:blipFill>
              <p:spPr>
                <a:xfrm>
                  <a:off x="7271747" y="2292907"/>
                  <a:ext cx="211680" cy="89280"/>
                </a:xfrm>
                <a:prstGeom prst="rect">
                  <a:avLst/>
                </a:prstGeom>
              </p:spPr>
            </p:pic>
          </mc:Fallback>
        </mc:AlternateContent>
      </p:grpSp>
      <p:grpSp>
        <p:nvGrpSpPr>
          <p:cNvPr id="72" name="Gruppieren 71">
            <a:extLst>
              <a:ext uri="{FF2B5EF4-FFF2-40B4-BE49-F238E27FC236}">
                <a16:creationId xmlns:a16="http://schemas.microsoft.com/office/drawing/2014/main" id="{80BF0E56-117D-4564-9139-FB1E5A5FDF48}"/>
              </a:ext>
            </a:extLst>
          </p:cNvPr>
          <p:cNvGrpSpPr/>
          <p:nvPr/>
        </p:nvGrpSpPr>
        <p:grpSpPr>
          <a:xfrm>
            <a:off x="4086107" y="2809867"/>
            <a:ext cx="833400" cy="500400"/>
            <a:chOff x="4086107" y="2809867"/>
            <a:chExt cx="833400" cy="500400"/>
          </a:xfrm>
        </p:grpSpPr>
        <mc:AlternateContent xmlns:mc="http://schemas.openxmlformats.org/markup-compatibility/2006">
          <mc:Choice xmlns:p14="http://schemas.microsoft.com/office/powerpoint/2010/main" Requires="p14">
            <p:contentPart p14:bwMode="auto" r:id="rId90">
              <p14:nvContentPartPr>
                <p14:cNvPr id="31" name="Freihand 30">
                  <a:extLst>
                    <a:ext uri="{FF2B5EF4-FFF2-40B4-BE49-F238E27FC236}">
                      <a16:creationId xmlns:a16="http://schemas.microsoft.com/office/drawing/2014/main" id="{D079C9BF-391D-473B-ADB6-4DC1E20F0B61}"/>
                    </a:ext>
                  </a:extLst>
                </p14:cNvPr>
                <p14:cNvContentPartPr/>
                <p14:nvPr/>
              </p14:nvContentPartPr>
              <p14:xfrm>
                <a:off x="4630427" y="3107587"/>
                <a:ext cx="145440" cy="44280"/>
              </p14:xfrm>
            </p:contentPart>
          </mc:Choice>
          <mc:Fallback>
            <p:pic>
              <p:nvPicPr>
                <p:cNvPr id="31" name="Freihand 30">
                  <a:extLst>
                    <a:ext uri="{FF2B5EF4-FFF2-40B4-BE49-F238E27FC236}">
                      <a16:creationId xmlns:a16="http://schemas.microsoft.com/office/drawing/2014/main" id="{D079C9BF-391D-473B-ADB6-4DC1E20F0B61}"/>
                    </a:ext>
                  </a:extLst>
                </p:cNvPr>
                <p:cNvPicPr/>
                <p:nvPr/>
              </p:nvPicPr>
              <p:blipFill>
                <a:blip r:embed="rId91"/>
                <a:stretch>
                  <a:fillRect/>
                </a:stretch>
              </p:blipFill>
              <p:spPr>
                <a:xfrm>
                  <a:off x="4626107" y="3103267"/>
                  <a:ext cx="154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2" name="Freihand 31">
                  <a:extLst>
                    <a:ext uri="{FF2B5EF4-FFF2-40B4-BE49-F238E27FC236}">
                      <a16:creationId xmlns:a16="http://schemas.microsoft.com/office/drawing/2014/main" id="{087CEEA5-65D7-4BEC-B6CE-E76D80858D62}"/>
                    </a:ext>
                  </a:extLst>
                </p14:cNvPr>
                <p14:cNvContentPartPr/>
                <p14:nvPr/>
              </p14:nvContentPartPr>
              <p14:xfrm>
                <a:off x="4133267" y="3154027"/>
                <a:ext cx="319320" cy="26280"/>
              </p14:xfrm>
            </p:contentPart>
          </mc:Choice>
          <mc:Fallback>
            <p:pic>
              <p:nvPicPr>
                <p:cNvPr id="32" name="Freihand 31">
                  <a:extLst>
                    <a:ext uri="{FF2B5EF4-FFF2-40B4-BE49-F238E27FC236}">
                      <a16:creationId xmlns:a16="http://schemas.microsoft.com/office/drawing/2014/main" id="{087CEEA5-65D7-4BEC-B6CE-E76D80858D62}"/>
                    </a:ext>
                  </a:extLst>
                </p:cNvPr>
                <p:cNvPicPr/>
                <p:nvPr/>
              </p:nvPicPr>
              <p:blipFill>
                <a:blip r:embed="rId93"/>
                <a:stretch>
                  <a:fillRect/>
                </a:stretch>
              </p:blipFill>
              <p:spPr>
                <a:xfrm>
                  <a:off x="4128947" y="3149707"/>
                  <a:ext cx="3279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7" name="Freihand 66">
                  <a:extLst>
                    <a:ext uri="{FF2B5EF4-FFF2-40B4-BE49-F238E27FC236}">
                      <a16:creationId xmlns:a16="http://schemas.microsoft.com/office/drawing/2014/main" id="{92CC9BEE-8193-4081-BDF3-BE9FF6CDFD41}"/>
                    </a:ext>
                  </a:extLst>
                </p14:cNvPr>
                <p14:cNvContentPartPr/>
                <p14:nvPr/>
              </p14:nvContentPartPr>
              <p14:xfrm>
                <a:off x="4086107" y="2816707"/>
                <a:ext cx="791280" cy="403920"/>
              </p14:xfrm>
            </p:contentPart>
          </mc:Choice>
          <mc:Fallback>
            <p:pic>
              <p:nvPicPr>
                <p:cNvPr id="67" name="Freihand 66">
                  <a:extLst>
                    <a:ext uri="{FF2B5EF4-FFF2-40B4-BE49-F238E27FC236}">
                      <a16:creationId xmlns:a16="http://schemas.microsoft.com/office/drawing/2014/main" id="{92CC9BEE-8193-4081-BDF3-BE9FF6CDFD41}"/>
                    </a:ext>
                  </a:extLst>
                </p:cNvPr>
                <p:cNvPicPr/>
                <p:nvPr/>
              </p:nvPicPr>
              <p:blipFill>
                <a:blip r:embed="rId95"/>
                <a:stretch>
                  <a:fillRect/>
                </a:stretch>
              </p:blipFill>
              <p:spPr>
                <a:xfrm>
                  <a:off x="4081787" y="2812387"/>
                  <a:ext cx="79992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9" name="Freihand 68">
                  <a:extLst>
                    <a:ext uri="{FF2B5EF4-FFF2-40B4-BE49-F238E27FC236}">
                      <a16:creationId xmlns:a16="http://schemas.microsoft.com/office/drawing/2014/main" id="{AAB024FE-B7B8-40C8-8540-BCCBEA659D0D}"/>
                    </a:ext>
                  </a:extLst>
                </p14:cNvPr>
                <p14:cNvContentPartPr/>
                <p14:nvPr/>
              </p14:nvContentPartPr>
              <p14:xfrm>
                <a:off x="4567787" y="2809867"/>
                <a:ext cx="351720" cy="500400"/>
              </p14:xfrm>
            </p:contentPart>
          </mc:Choice>
          <mc:Fallback>
            <p:pic>
              <p:nvPicPr>
                <p:cNvPr id="69" name="Freihand 68">
                  <a:extLst>
                    <a:ext uri="{FF2B5EF4-FFF2-40B4-BE49-F238E27FC236}">
                      <a16:creationId xmlns:a16="http://schemas.microsoft.com/office/drawing/2014/main" id="{AAB024FE-B7B8-40C8-8540-BCCBEA659D0D}"/>
                    </a:ext>
                  </a:extLst>
                </p:cNvPr>
                <p:cNvPicPr/>
                <p:nvPr/>
              </p:nvPicPr>
              <p:blipFill>
                <a:blip r:embed="rId97"/>
                <a:stretch>
                  <a:fillRect/>
                </a:stretch>
              </p:blipFill>
              <p:spPr>
                <a:xfrm>
                  <a:off x="4563467" y="2805547"/>
                  <a:ext cx="360360" cy="509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1" name="Freihand 70">
                  <a:extLst>
                    <a:ext uri="{FF2B5EF4-FFF2-40B4-BE49-F238E27FC236}">
                      <a16:creationId xmlns:a16="http://schemas.microsoft.com/office/drawing/2014/main" id="{9C557B42-30DA-4499-AFA6-21DD584E1CDB}"/>
                    </a:ext>
                  </a:extLst>
                </p14:cNvPr>
                <p14:cNvContentPartPr/>
                <p14:nvPr/>
              </p14:nvContentPartPr>
              <p14:xfrm>
                <a:off x="4557707" y="2822467"/>
                <a:ext cx="287640" cy="419040"/>
              </p14:xfrm>
            </p:contentPart>
          </mc:Choice>
          <mc:Fallback>
            <p:pic>
              <p:nvPicPr>
                <p:cNvPr id="71" name="Freihand 70">
                  <a:extLst>
                    <a:ext uri="{FF2B5EF4-FFF2-40B4-BE49-F238E27FC236}">
                      <a16:creationId xmlns:a16="http://schemas.microsoft.com/office/drawing/2014/main" id="{9C557B42-30DA-4499-AFA6-21DD584E1CDB}"/>
                    </a:ext>
                  </a:extLst>
                </p:cNvPr>
                <p:cNvPicPr/>
                <p:nvPr/>
              </p:nvPicPr>
              <p:blipFill>
                <a:blip r:embed="rId99"/>
                <a:stretch>
                  <a:fillRect/>
                </a:stretch>
              </p:blipFill>
              <p:spPr>
                <a:xfrm>
                  <a:off x="4553387" y="2818147"/>
                  <a:ext cx="296280" cy="42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73" name="Freihand 72">
                <a:extLst>
                  <a:ext uri="{FF2B5EF4-FFF2-40B4-BE49-F238E27FC236}">
                    <a16:creationId xmlns:a16="http://schemas.microsoft.com/office/drawing/2014/main" id="{5BA261C9-569F-4267-A385-5DD9CCD68F74}"/>
                  </a:ext>
                </a:extLst>
              </p14:cNvPr>
              <p14:cNvContentPartPr/>
              <p14:nvPr/>
            </p14:nvContentPartPr>
            <p14:xfrm>
              <a:off x="2408147" y="3413227"/>
              <a:ext cx="808920" cy="114840"/>
            </p14:xfrm>
          </p:contentPart>
        </mc:Choice>
        <mc:Fallback>
          <p:pic>
            <p:nvPicPr>
              <p:cNvPr id="73" name="Freihand 72">
                <a:extLst>
                  <a:ext uri="{FF2B5EF4-FFF2-40B4-BE49-F238E27FC236}">
                    <a16:creationId xmlns:a16="http://schemas.microsoft.com/office/drawing/2014/main" id="{5BA261C9-569F-4267-A385-5DD9CCD68F74}"/>
                  </a:ext>
                </a:extLst>
              </p:cNvPr>
              <p:cNvPicPr/>
              <p:nvPr/>
            </p:nvPicPr>
            <p:blipFill>
              <a:blip r:embed="rId101"/>
              <a:stretch>
                <a:fillRect/>
              </a:stretch>
            </p:blipFill>
            <p:spPr>
              <a:xfrm>
                <a:off x="2403827" y="3408907"/>
                <a:ext cx="817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Freihand 73">
                <a:extLst>
                  <a:ext uri="{FF2B5EF4-FFF2-40B4-BE49-F238E27FC236}">
                    <a16:creationId xmlns:a16="http://schemas.microsoft.com/office/drawing/2014/main" id="{29F523E1-94AD-47A5-A411-B6EAA0EDF98D}"/>
                  </a:ext>
                </a:extLst>
              </p14:cNvPr>
              <p14:cNvContentPartPr/>
              <p14:nvPr/>
            </p14:nvContentPartPr>
            <p14:xfrm>
              <a:off x="4872347" y="3910387"/>
              <a:ext cx="453600" cy="61560"/>
            </p14:xfrm>
          </p:contentPart>
        </mc:Choice>
        <mc:Fallback>
          <p:pic>
            <p:nvPicPr>
              <p:cNvPr id="74" name="Freihand 73">
                <a:extLst>
                  <a:ext uri="{FF2B5EF4-FFF2-40B4-BE49-F238E27FC236}">
                    <a16:creationId xmlns:a16="http://schemas.microsoft.com/office/drawing/2014/main" id="{29F523E1-94AD-47A5-A411-B6EAA0EDF98D}"/>
                  </a:ext>
                </a:extLst>
              </p:cNvPr>
              <p:cNvPicPr/>
              <p:nvPr/>
            </p:nvPicPr>
            <p:blipFill>
              <a:blip r:embed="rId103"/>
              <a:stretch>
                <a:fillRect/>
              </a:stretch>
            </p:blipFill>
            <p:spPr>
              <a:xfrm>
                <a:off x="4868027" y="3906067"/>
                <a:ext cx="462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5" name="Freihand 74">
                <a:extLst>
                  <a:ext uri="{FF2B5EF4-FFF2-40B4-BE49-F238E27FC236}">
                    <a16:creationId xmlns:a16="http://schemas.microsoft.com/office/drawing/2014/main" id="{E3BC25FD-C4F5-4F2B-BFD4-6FEA26D7D924}"/>
                  </a:ext>
                </a:extLst>
              </p14:cNvPr>
              <p14:cNvContentPartPr/>
              <p14:nvPr/>
            </p14:nvContentPartPr>
            <p14:xfrm>
              <a:off x="5526467" y="3461467"/>
              <a:ext cx="643320" cy="259200"/>
            </p14:xfrm>
          </p:contentPart>
        </mc:Choice>
        <mc:Fallback>
          <p:pic>
            <p:nvPicPr>
              <p:cNvPr id="75" name="Freihand 74">
                <a:extLst>
                  <a:ext uri="{FF2B5EF4-FFF2-40B4-BE49-F238E27FC236}">
                    <a16:creationId xmlns:a16="http://schemas.microsoft.com/office/drawing/2014/main" id="{E3BC25FD-C4F5-4F2B-BFD4-6FEA26D7D924}"/>
                  </a:ext>
                </a:extLst>
              </p:cNvPr>
              <p:cNvPicPr/>
              <p:nvPr/>
            </p:nvPicPr>
            <p:blipFill>
              <a:blip r:embed="rId105"/>
              <a:stretch>
                <a:fillRect/>
              </a:stretch>
            </p:blipFill>
            <p:spPr>
              <a:xfrm>
                <a:off x="5522147" y="3457147"/>
                <a:ext cx="6519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6" name="Freihand 75">
                <a:extLst>
                  <a:ext uri="{FF2B5EF4-FFF2-40B4-BE49-F238E27FC236}">
                    <a16:creationId xmlns:a16="http://schemas.microsoft.com/office/drawing/2014/main" id="{72CA1923-4DC5-45E0-9000-E81C1B90C4E5}"/>
                  </a:ext>
                </a:extLst>
              </p14:cNvPr>
              <p14:cNvContentPartPr/>
              <p14:nvPr/>
            </p14:nvContentPartPr>
            <p14:xfrm>
              <a:off x="5534387" y="3822547"/>
              <a:ext cx="599760" cy="290160"/>
            </p14:xfrm>
          </p:contentPart>
        </mc:Choice>
        <mc:Fallback>
          <p:pic>
            <p:nvPicPr>
              <p:cNvPr id="76" name="Freihand 75">
                <a:extLst>
                  <a:ext uri="{FF2B5EF4-FFF2-40B4-BE49-F238E27FC236}">
                    <a16:creationId xmlns:a16="http://schemas.microsoft.com/office/drawing/2014/main" id="{72CA1923-4DC5-45E0-9000-E81C1B90C4E5}"/>
                  </a:ext>
                </a:extLst>
              </p:cNvPr>
              <p:cNvPicPr/>
              <p:nvPr/>
            </p:nvPicPr>
            <p:blipFill>
              <a:blip r:embed="rId107"/>
              <a:stretch>
                <a:fillRect/>
              </a:stretch>
            </p:blipFill>
            <p:spPr>
              <a:xfrm>
                <a:off x="5530067" y="3818227"/>
                <a:ext cx="60840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7" name="Freihand 76">
                <a:extLst>
                  <a:ext uri="{FF2B5EF4-FFF2-40B4-BE49-F238E27FC236}">
                    <a16:creationId xmlns:a16="http://schemas.microsoft.com/office/drawing/2014/main" id="{8D5D509E-6514-4405-A8A3-EE2DF380948E}"/>
                  </a:ext>
                </a:extLst>
              </p14:cNvPr>
              <p14:cNvContentPartPr/>
              <p14:nvPr/>
            </p14:nvContentPartPr>
            <p14:xfrm>
              <a:off x="4928507" y="4540747"/>
              <a:ext cx="457200" cy="48240"/>
            </p14:xfrm>
          </p:contentPart>
        </mc:Choice>
        <mc:Fallback>
          <p:pic>
            <p:nvPicPr>
              <p:cNvPr id="77" name="Freihand 76">
                <a:extLst>
                  <a:ext uri="{FF2B5EF4-FFF2-40B4-BE49-F238E27FC236}">
                    <a16:creationId xmlns:a16="http://schemas.microsoft.com/office/drawing/2014/main" id="{8D5D509E-6514-4405-A8A3-EE2DF380948E}"/>
                  </a:ext>
                </a:extLst>
              </p:cNvPr>
              <p:cNvPicPr/>
              <p:nvPr/>
            </p:nvPicPr>
            <p:blipFill>
              <a:blip r:embed="rId109"/>
              <a:stretch>
                <a:fillRect/>
              </a:stretch>
            </p:blipFill>
            <p:spPr>
              <a:xfrm>
                <a:off x="4924187" y="4536427"/>
                <a:ext cx="4658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7" name="Freihand 116">
                <a:extLst>
                  <a:ext uri="{FF2B5EF4-FFF2-40B4-BE49-F238E27FC236}">
                    <a16:creationId xmlns:a16="http://schemas.microsoft.com/office/drawing/2014/main" id="{CDCDEC0E-960C-458F-8ADE-7985114FCBA6}"/>
                  </a:ext>
                </a:extLst>
              </p14:cNvPr>
              <p14:cNvContentPartPr/>
              <p14:nvPr/>
            </p14:nvContentPartPr>
            <p14:xfrm>
              <a:off x="2175587" y="5906227"/>
              <a:ext cx="412200" cy="26280"/>
            </p14:xfrm>
          </p:contentPart>
        </mc:Choice>
        <mc:Fallback>
          <p:pic>
            <p:nvPicPr>
              <p:cNvPr id="117" name="Freihand 116">
                <a:extLst>
                  <a:ext uri="{FF2B5EF4-FFF2-40B4-BE49-F238E27FC236}">
                    <a16:creationId xmlns:a16="http://schemas.microsoft.com/office/drawing/2014/main" id="{CDCDEC0E-960C-458F-8ADE-7985114FCBA6}"/>
                  </a:ext>
                </a:extLst>
              </p:cNvPr>
              <p:cNvPicPr/>
              <p:nvPr/>
            </p:nvPicPr>
            <p:blipFill>
              <a:blip r:embed="rId111"/>
              <a:stretch>
                <a:fillRect/>
              </a:stretch>
            </p:blipFill>
            <p:spPr>
              <a:xfrm>
                <a:off x="2171267" y="5901907"/>
                <a:ext cx="420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8" name="Freihand 117">
                <a:extLst>
                  <a:ext uri="{FF2B5EF4-FFF2-40B4-BE49-F238E27FC236}">
                    <a16:creationId xmlns:a16="http://schemas.microsoft.com/office/drawing/2014/main" id="{E0CB5449-5C86-416A-98D0-19D73D583F7C}"/>
                  </a:ext>
                </a:extLst>
              </p14:cNvPr>
              <p14:cNvContentPartPr/>
              <p14:nvPr/>
            </p14:nvContentPartPr>
            <p14:xfrm>
              <a:off x="2789747" y="5916667"/>
              <a:ext cx="340560" cy="70560"/>
            </p14:xfrm>
          </p:contentPart>
        </mc:Choice>
        <mc:Fallback>
          <p:pic>
            <p:nvPicPr>
              <p:cNvPr id="118" name="Freihand 117">
                <a:extLst>
                  <a:ext uri="{FF2B5EF4-FFF2-40B4-BE49-F238E27FC236}">
                    <a16:creationId xmlns:a16="http://schemas.microsoft.com/office/drawing/2014/main" id="{E0CB5449-5C86-416A-98D0-19D73D583F7C}"/>
                  </a:ext>
                </a:extLst>
              </p:cNvPr>
              <p:cNvPicPr/>
              <p:nvPr/>
            </p:nvPicPr>
            <p:blipFill>
              <a:blip r:embed="rId113"/>
              <a:stretch>
                <a:fillRect/>
              </a:stretch>
            </p:blipFill>
            <p:spPr>
              <a:xfrm>
                <a:off x="2785427" y="5912347"/>
                <a:ext cx="349200" cy="79200"/>
              </a:xfrm>
              <a:prstGeom prst="rect">
                <a:avLst/>
              </a:prstGeom>
            </p:spPr>
          </p:pic>
        </mc:Fallback>
      </mc:AlternateContent>
      <p:grpSp>
        <p:nvGrpSpPr>
          <p:cNvPr id="120" name="Gruppieren 119">
            <a:extLst>
              <a:ext uri="{FF2B5EF4-FFF2-40B4-BE49-F238E27FC236}">
                <a16:creationId xmlns:a16="http://schemas.microsoft.com/office/drawing/2014/main" id="{5535710A-0DB4-47C0-8B95-F4664C42533A}"/>
              </a:ext>
            </a:extLst>
          </p:cNvPr>
          <p:cNvGrpSpPr/>
          <p:nvPr/>
        </p:nvGrpSpPr>
        <p:grpSpPr>
          <a:xfrm>
            <a:off x="956267" y="4124227"/>
            <a:ext cx="7328880" cy="1112760"/>
            <a:chOff x="956267" y="4124227"/>
            <a:chExt cx="7328880" cy="1112760"/>
          </a:xfrm>
        </p:grpSpPr>
        <mc:AlternateContent xmlns:mc="http://schemas.openxmlformats.org/markup-compatibility/2006">
          <mc:Choice xmlns:p14="http://schemas.microsoft.com/office/powerpoint/2010/main" Requires="p14">
            <p:contentPart p14:bwMode="auto" r:id="rId114">
              <p14:nvContentPartPr>
                <p14:cNvPr id="78" name="Freihand 77">
                  <a:extLst>
                    <a:ext uri="{FF2B5EF4-FFF2-40B4-BE49-F238E27FC236}">
                      <a16:creationId xmlns:a16="http://schemas.microsoft.com/office/drawing/2014/main" id="{DDCADA71-9CB4-493E-91C7-2C7618CEFCA6}"/>
                    </a:ext>
                  </a:extLst>
                </p14:cNvPr>
                <p14:cNvContentPartPr/>
                <p14:nvPr/>
              </p14:nvContentPartPr>
              <p14:xfrm>
                <a:off x="956267" y="5047987"/>
                <a:ext cx="2669760" cy="110160"/>
              </p14:xfrm>
            </p:contentPart>
          </mc:Choice>
          <mc:Fallback>
            <p:pic>
              <p:nvPicPr>
                <p:cNvPr id="78" name="Freihand 77">
                  <a:extLst>
                    <a:ext uri="{FF2B5EF4-FFF2-40B4-BE49-F238E27FC236}">
                      <a16:creationId xmlns:a16="http://schemas.microsoft.com/office/drawing/2014/main" id="{DDCADA71-9CB4-493E-91C7-2C7618CEFCA6}"/>
                    </a:ext>
                  </a:extLst>
                </p:cNvPr>
                <p:cNvPicPr/>
                <p:nvPr/>
              </p:nvPicPr>
              <p:blipFill>
                <a:blip r:embed="rId115"/>
                <a:stretch>
                  <a:fillRect/>
                </a:stretch>
              </p:blipFill>
              <p:spPr>
                <a:xfrm>
                  <a:off x="951947" y="5043667"/>
                  <a:ext cx="2678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9" name="Freihand 78">
                  <a:extLst>
                    <a:ext uri="{FF2B5EF4-FFF2-40B4-BE49-F238E27FC236}">
                      <a16:creationId xmlns:a16="http://schemas.microsoft.com/office/drawing/2014/main" id="{F9A06119-A8DC-4E0E-BA33-46A1AA1FE841}"/>
                    </a:ext>
                  </a:extLst>
                </p14:cNvPr>
                <p14:cNvContentPartPr/>
                <p14:nvPr/>
              </p14:nvContentPartPr>
              <p14:xfrm>
                <a:off x="3294827" y="4656307"/>
                <a:ext cx="291600" cy="83520"/>
              </p14:xfrm>
            </p:contentPart>
          </mc:Choice>
          <mc:Fallback>
            <p:pic>
              <p:nvPicPr>
                <p:cNvPr id="79" name="Freihand 78">
                  <a:extLst>
                    <a:ext uri="{FF2B5EF4-FFF2-40B4-BE49-F238E27FC236}">
                      <a16:creationId xmlns:a16="http://schemas.microsoft.com/office/drawing/2014/main" id="{F9A06119-A8DC-4E0E-BA33-46A1AA1FE841}"/>
                    </a:ext>
                  </a:extLst>
                </p:cNvPr>
                <p:cNvPicPr/>
                <p:nvPr/>
              </p:nvPicPr>
              <p:blipFill>
                <a:blip r:embed="rId117"/>
                <a:stretch>
                  <a:fillRect/>
                </a:stretch>
              </p:blipFill>
              <p:spPr>
                <a:xfrm>
                  <a:off x="3290507" y="4651987"/>
                  <a:ext cx="300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0" name="Freihand 79">
                  <a:extLst>
                    <a:ext uri="{FF2B5EF4-FFF2-40B4-BE49-F238E27FC236}">
                      <a16:creationId xmlns:a16="http://schemas.microsoft.com/office/drawing/2014/main" id="{1BD216ED-08EE-4F05-82BB-770F1C7F5E69}"/>
                    </a:ext>
                  </a:extLst>
                </p14:cNvPr>
                <p14:cNvContentPartPr/>
                <p14:nvPr/>
              </p14:nvContentPartPr>
              <p14:xfrm>
                <a:off x="3613427" y="4636507"/>
                <a:ext cx="198360" cy="88920"/>
              </p14:xfrm>
            </p:contentPart>
          </mc:Choice>
          <mc:Fallback>
            <p:pic>
              <p:nvPicPr>
                <p:cNvPr id="80" name="Freihand 79">
                  <a:extLst>
                    <a:ext uri="{FF2B5EF4-FFF2-40B4-BE49-F238E27FC236}">
                      <a16:creationId xmlns:a16="http://schemas.microsoft.com/office/drawing/2014/main" id="{1BD216ED-08EE-4F05-82BB-770F1C7F5E69}"/>
                    </a:ext>
                  </a:extLst>
                </p:cNvPr>
                <p:cNvPicPr/>
                <p:nvPr/>
              </p:nvPicPr>
              <p:blipFill>
                <a:blip r:embed="rId119"/>
                <a:stretch>
                  <a:fillRect/>
                </a:stretch>
              </p:blipFill>
              <p:spPr>
                <a:xfrm>
                  <a:off x="3609107" y="4632187"/>
                  <a:ext cx="207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2" name="Freihand 81">
                  <a:extLst>
                    <a:ext uri="{FF2B5EF4-FFF2-40B4-BE49-F238E27FC236}">
                      <a16:creationId xmlns:a16="http://schemas.microsoft.com/office/drawing/2014/main" id="{E30701C0-EA13-461E-87C5-7424E8045B7E}"/>
                    </a:ext>
                  </a:extLst>
                </p14:cNvPr>
                <p14:cNvContentPartPr/>
                <p14:nvPr/>
              </p14:nvContentPartPr>
              <p14:xfrm>
                <a:off x="3979907" y="4592947"/>
                <a:ext cx="246960" cy="115920"/>
              </p14:xfrm>
            </p:contentPart>
          </mc:Choice>
          <mc:Fallback>
            <p:pic>
              <p:nvPicPr>
                <p:cNvPr id="82" name="Freihand 81">
                  <a:extLst>
                    <a:ext uri="{FF2B5EF4-FFF2-40B4-BE49-F238E27FC236}">
                      <a16:creationId xmlns:a16="http://schemas.microsoft.com/office/drawing/2014/main" id="{E30701C0-EA13-461E-87C5-7424E8045B7E}"/>
                    </a:ext>
                  </a:extLst>
                </p:cNvPr>
                <p:cNvPicPr/>
                <p:nvPr/>
              </p:nvPicPr>
              <p:blipFill>
                <a:blip r:embed="rId121"/>
                <a:stretch>
                  <a:fillRect/>
                </a:stretch>
              </p:blipFill>
              <p:spPr>
                <a:xfrm>
                  <a:off x="3975587" y="4588627"/>
                  <a:ext cx="255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3" name="Freihand 82">
                  <a:extLst>
                    <a:ext uri="{FF2B5EF4-FFF2-40B4-BE49-F238E27FC236}">
                      <a16:creationId xmlns:a16="http://schemas.microsoft.com/office/drawing/2014/main" id="{70C22E77-B00C-448A-B1F4-FF8DAB362489}"/>
                    </a:ext>
                  </a:extLst>
                </p14:cNvPr>
                <p14:cNvContentPartPr/>
                <p14:nvPr/>
              </p14:nvContentPartPr>
              <p14:xfrm>
                <a:off x="4209587" y="4632547"/>
                <a:ext cx="112680" cy="75240"/>
              </p14:xfrm>
            </p:contentPart>
          </mc:Choice>
          <mc:Fallback>
            <p:pic>
              <p:nvPicPr>
                <p:cNvPr id="83" name="Freihand 82">
                  <a:extLst>
                    <a:ext uri="{FF2B5EF4-FFF2-40B4-BE49-F238E27FC236}">
                      <a16:creationId xmlns:a16="http://schemas.microsoft.com/office/drawing/2014/main" id="{70C22E77-B00C-448A-B1F4-FF8DAB362489}"/>
                    </a:ext>
                  </a:extLst>
                </p:cNvPr>
                <p:cNvPicPr/>
                <p:nvPr/>
              </p:nvPicPr>
              <p:blipFill>
                <a:blip r:embed="rId123"/>
                <a:stretch>
                  <a:fillRect/>
                </a:stretch>
              </p:blipFill>
              <p:spPr>
                <a:xfrm>
                  <a:off x="4205267" y="4628227"/>
                  <a:ext cx="121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4" name="Freihand 83">
                  <a:extLst>
                    <a:ext uri="{FF2B5EF4-FFF2-40B4-BE49-F238E27FC236}">
                      <a16:creationId xmlns:a16="http://schemas.microsoft.com/office/drawing/2014/main" id="{22460908-01B3-4DB5-8826-BDE4AA2AF406}"/>
                    </a:ext>
                  </a:extLst>
                </p14:cNvPr>
                <p14:cNvContentPartPr/>
                <p14:nvPr/>
              </p14:nvContentPartPr>
              <p14:xfrm>
                <a:off x="4468787" y="4554427"/>
                <a:ext cx="185760" cy="135360"/>
              </p14:xfrm>
            </p:contentPart>
          </mc:Choice>
          <mc:Fallback>
            <p:pic>
              <p:nvPicPr>
                <p:cNvPr id="84" name="Freihand 83">
                  <a:extLst>
                    <a:ext uri="{FF2B5EF4-FFF2-40B4-BE49-F238E27FC236}">
                      <a16:creationId xmlns:a16="http://schemas.microsoft.com/office/drawing/2014/main" id="{22460908-01B3-4DB5-8826-BDE4AA2AF406}"/>
                    </a:ext>
                  </a:extLst>
                </p:cNvPr>
                <p:cNvPicPr/>
                <p:nvPr/>
              </p:nvPicPr>
              <p:blipFill>
                <a:blip r:embed="rId125"/>
                <a:stretch>
                  <a:fillRect/>
                </a:stretch>
              </p:blipFill>
              <p:spPr>
                <a:xfrm>
                  <a:off x="4464467" y="4550107"/>
                  <a:ext cx="194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5" name="Freihand 84">
                  <a:extLst>
                    <a:ext uri="{FF2B5EF4-FFF2-40B4-BE49-F238E27FC236}">
                      <a16:creationId xmlns:a16="http://schemas.microsoft.com/office/drawing/2014/main" id="{4C05D734-B875-4937-A1F7-9BB44A97FCA0}"/>
                    </a:ext>
                  </a:extLst>
                </p14:cNvPr>
                <p14:cNvContentPartPr/>
                <p14:nvPr/>
              </p14:nvContentPartPr>
              <p14:xfrm>
                <a:off x="4784507" y="4574227"/>
                <a:ext cx="214920" cy="166680"/>
              </p14:xfrm>
            </p:contentPart>
          </mc:Choice>
          <mc:Fallback>
            <p:pic>
              <p:nvPicPr>
                <p:cNvPr id="85" name="Freihand 84">
                  <a:extLst>
                    <a:ext uri="{FF2B5EF4-FFF2-40B4-BE49-F238E27FC236}">
                      <a16:creationId xmlns:a16="http://schemas.microsoft.com/office/drawing/2014/main" id="{4C05D734-B875-4937-A1F7-9BB44A97FCA0}"/>
                    </a:ext>
                  </a:extLst>
                </p:cNvPr>
                <p:cNvPicPr/>
                <p:nvPr/>
              </p:nvPicPr>
              <p:blipFill>
                <a:blip r:embed="rId127"/>
                <a:stretch>
                  <a:fillRect/>
                </a:stretch>
              </p:blipFill>
              <p:spPr>
                <a:xfrm>
                  <a:off x="4780187" y="4569907"/>
                  <a:ext cx="223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6" name="Freihand 85">
                  <a:extLst>
                    <a:ext uri="{FF2B5EF4-FFF2-40B4-BE49-F238E27FC236}">
                      <a16:creationId xmlns:a16="http://schemas.microsoft.com/office/drawing/2014/main" id="{0AC19F21-FDEC-4422-9523-0ABC26C0D619}"/>
                    </a:ext>
                  </a:extLst>
                </p14:cNvPr>
                <p14:cNvContentPartPr/>
                <p14:nvPr/>
              </p14:nvContentPartPr>
              <p14:xfrm>
                <a:off x="5053787" y="4587907"/>
                <a:ext cx="95400" cy="124920"/>
              </p14:xfrm>
            </p:contentPart>
          </mc:Choice>
          <mc:Fallback>
            <p:pic>
              <p:nvPicPr>
                <p:cNvPr id="86" name="Freihand 85">
                  <a:extLst>
                    <a:ext uri="{FF2B5EF4-FFF2-40B4-BE49-F238E27FC236}">
                      <a16:creationId xmlns:a16="http://schemas.microsoft.com/office/drawing/2014/main" id="{0AC19F21-FDEC-4422-9523-0ABC26C0D619}"/>
                    </a:ext>
                  </a:extLst>
                </p:cNvPr>
                <p:cNvPicPr/>
                <p:nvPr/>
              </p:nvPicPr>
              <p:blipFill>
                <a:blip r:embed="rId129"/>
                <a:stretch>
                  <a:fillRect/>
                </a:stretch>
              </p:blipFill>
              <p:spPr>
                <a:xfrm>
                  <a:off x="5049467" y="4583587"/>
                  <a:ext cx="104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7" name="Freihand 86">
                  <a:extLst>
                    <a:ext uri="{FF2B5EF4-FFF2-40B4-BE49-F238E27FC236}">
                      <a16:creationId xmlns:a16="http://schemas.microsoft.com/office/drawing/2014/main" id="{728D26B9-4312-469C-82FD-C8ED183BED03}"/>
                    </a:ext>
                  </a:extLst>
                </p14:cNvPr>
                <p14:cNvContentPartPr/>
                <p14:nvPr/>
              </p14:nvContentPartPr>
              <p14:xfrm>
                <a:off x="5165747" y="4668187"/>
                <a:ext cx="95040" cy="128520"/>
              </p14:xfrm>
            </p:contentPart>
          </mc:Choice>
          <mc:Fallback>
            <p:pic>
              <p:nvPicPr>
                <p:cNvPr id="87" name="Freihand 86">
                  <a:extLst>
                    <a:ext uri="{FF2B5EF4-FFF2-40B4-BE49-F238E27FC236}">
                      <a16:creationId xmlns:a16="http://schemas.microsoft.com/office/drawing/2014/main" id="{728D26B9-4312-469C-82FD-C8ED183BED03}"/>
                    </a:ext>
                  </a:extLst>
                </p:cNvPr>
                <p:cNvPicPr/>
                <p:nvPr/>
              </p:nvPicPr>
              <p:blipFill>
                <a:blip r:embed="rId131"/>
                <a:stretch>
                  <a:fillRect/>
                </a:stretch>
              </p:blipFill>
              <p:spPr>
                <a:xfrm>
                  <a:off x="5161427" y="4663867"/>
                  <a:ext cx="103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8" name="Freihand 87">
                  <a:extLst>
                    <a:ext uri="{FF2B5EF4-FFF2-40B4-BE49-F238E27FC236}">
                      <a16:creationId xmlns:a16="http://schemas.microsoft.com/office/drawing/2014/main" id="{84B1BDC5-28D8-4DBE-B9B1-AD93BBACE95D}"/>
                    </a:ext>
                  </a:extLst>
                </p14:cNvPr>
                <p14:cNvContentPartPr/>
                <p14:nvPr/>
              </p14:nvContentPartPr>
              <p14:xfrm>
                <a:off x="5411627" y="4660267"/>
                <a:ext cx="115200" cy="61560"/>
              </p14:xfrm>
            </p:contentPart>
          </mc:Choice>
          <mc:Fallback>
            <p:pic>
              <p:nvPicPr>
                <p:cNvPr id="88" name="Freihand 87">
                  <a:extLst>
                    <a:ext uri="{FF2B5EF4-FFF2-40B4-BE49-F238E27FC236}">
                      <a16:creationId xmlns:a16="http://schemas.microsoft.com/office/drawing/2014/main" id="{84B1BDC5-28D8-4DBE-B9B1-AD93BBACE95D}"/>
                    </a:ext>
                  </a:extLst>
                </p:cNvPr>
                <p:cNvPicPr/>
                <p:nvPr/>
              </p:nvPicPr>
              <p:blipFill>
                <a:blip r:embed="rId133"/>
                <a:stretch>
                  <a:fillRect/>
                </a:stretch>
              </p:blipFill>
              <p:spPr>
                <a:xfrm>
                  <a:off x="5407307" y="4655947"/>
                  <a:ext cx="123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9" name="Freihand 88">
                  <a:extLst>
                    <a:ext uri="{FF2B5EF4-FFF2-40B4-BE49-F238E27FC236}">
                      <a16:creationId xmlns:a16="http://schemas.microsoft.com/office/drawing/2014/main" id="{50499341-C00D-4F50-A668-CB7F9CF93143}"/>
                    </a:ext>
                  </a:extLst>
                </p14:cNvPr>
                <p14:cNvContentPartPr/>
                <p14:nvPr/>
              </p14:nvContentPartPr>
              <p14:xfrm>
                <a:off x="5511707" y="4691947"/>
                <a:ext cx="280440" cy="43200"/>
              </p14:xfrm>
            </p:contentPart>
          </mc:Choice>
          <mc:Fallback>
            <p:pic>
              <p:nvPicPr>
                <p:cNvPr id="89" name="Freihand 88">
                  <a:extLst>
                    <a:ext uri="{FF2B5EF4-FFF2-40B4-BE49-F238E27FC236}">
                      <a16:creationId xmlns:a16="http://schemas.microsoft.com/office/drawing/2014/main" id="{50499341-C00D-4F50-A668-CB7F9CF93143}"/>
                    </a:ext>
                  </a:extLst>
                </p:cNvPr>
                <p:cNvPicPr/>
                <p:nvPr/>
              </p:nvPicPr>
              <p:blipFill>
                <a:blip r:embed="rId135"/>
                <a:stretch>
                  <a:fillRect/>
                </a:stretch>
              </p:blipFill>
              <p:spPr>
                <a:xfrm>
                  <a:off x="5507387" y="4687627"/>
                  <a:ext cx="2890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0" name="Freihand 89">
                  <a:extLst>
                    <a:ext uri="{FF2B5EF4-FFF2-40B4-BE49-F238E27FC236}">
                      <a16:creationId xmlns:a16="http://schemas.microsoft.com/office/drawing/2014/main" id="{21EF5AF0-968D-455D-B2B4-3EF0D68AD32C}"/>
                    </a:ext>
                  </a:extLst>
                </p14:cNvPr>
                <p14:cNvContentPartPr/>
                <p14:nvPr/>
              </p14:nvContentPartPr>
              <p14:xfrm>
                <a:off x="5923187" y="4662787"/>
                <a:ext cx="111240" cy="149760"/>
              </p14:xfrm>
            </p:contentPart>
          </mc:Choice>
          <mc:Fallback>
            <p:pic>
              <p:nvPicPr>
                <p:cNvPr id="90" name="Freihand 89">
                  <a:extLst>
                    <a:ext uri="{FF2B5EF4-FFF2-40B4-BE49-F238E27FC236}">
                      <a16:creationId xmlns:a16="http://schemas.microsoft.com/office/drawing/2014/main" id="{21EF5AF0-968D-455D-B2B4-3EF0D68AD32C}"/>
                    </a:ext>
                  </a:extLst>
                </p:cNvPr>
                <p:cNvPicPr/>
                <p:nvPr/>
              </p:nvPicPr>
              <p:blipFill>
                <a:blip r:embed="rId137"/>
                <a:stretch>
                  <a:fillRect/>
                </a:stretch>
              </p:blipFill>
              <p:spPr>
                <a:xfrm>
                  <a:off x="5918867" y="4658467"/>
                  <a:ext cx="119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1" name="Freihand 90">
                  <a:extLst>
                    <a:ext uri="{FF2B5EF4-FFF2-40B4-BE49-F238E27FC236}">
                      <a16:creationId xmlns:a16="http://schemas.microsoft.com/office/drawing/2014/main" id="{FDB316F7-93CB-4C8C-B25F-1EA0B1BB90D2}"/>
                    </a:ext>
                  </a:extLst>
                </p14:cNvPr>
                <p14:cNvContentPartPr/>
                <p14:nvPr/>
              </p14:nvContentPartPr>
              <p14:xfrm>
                <a:off x="6043787" y="4602667"/>
                <a:ext cx="278640" cy="130320"/>
              </p14:xfrm>
            </p:contentPart>
          </mc:Choice>
          <mc:Fallback>
            <p:pic>
              <p:nvPicPr>
                <p:cNvPr id="91" name="Freihand 90">
                  <a:extLst>
                    <a:ext uri="{FF2B5EF4-FFF2-40B4-BE49-F238E27FC236}">
                      <a16:creationId xmlns:a16="http://schemas.microsoft.com/office/drawing/2014/main" id="{FDB316F7-93CB-4C8C-B25F-1EA0B1BB90D2}"/>
                    </a:ext>
                  </a:extLst>
                </p:cNvPr>
                <p:cNvPicPr/>
                <p:nvPr/>
              </p:nvPicPr>
              <p:blipFill>
                <a:blip r:embed="rId139"/>
                <a:stretch>
                  <a:fillRect/>
                </a:stretch>
              </p:blipFill>
              <p:spPr>
                <a:xfrm>
                  <a:off x="6039467" y="4598347"/>
                  <a:ext cx="287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2" name="Freihand 91">
                  <a:extLst>
                    <a:ext uri="{FF2B5EF4-FFF2-40B4-BE49-F238E27FC236}">
                      <a16:creationId xmlns:a16="http://schemas.microsoft.com/office/drawing/2014/main" id="{E05949B8-A235-441C-B7BD-21D8DC3DB981}"/>
                    </a:ext>
                  </a:extLst>
                </p14:cNvPr>
                <p14:cNvContentPartPr/>
                <p14:nvPr/>
              </p14:nvContentPartPr>
              <p14:xfrm>
                <a:off x="6327107" y="4593667"/>
                <a:ext cx="360" cy="360"/>
              </p14:xfrm>
            </p:contentPart>
          </mc:Choice>
          <mc:Fallback>
            <p:pic>
              <p:nvPicPr>
                <p:cNvPr id="92" name="Freihand 91">
                  <a:extLst>
                    <a:ext uri="{FF2B5EF4-FFF2-40B4-BE49-F238E27FC236}">
                      <a16:creationId xmlns:a16="http://schemas.microsoft.com/office/drawing/2014/main" id="{E05949B8-A235-441C-B7BD-21D8DC3DB981}"/>
                    </a:ext>
                  </a:extLst>
                </p:cNvPr>
                <p:cNvPicPr/>
                <p:nvPr/>
              </p:nvPicPr>
              <p:blipFill>
                <a:blip r:embed="rId141"/>
                <a:stretch>
                  <a:fillRect/>
                </a:stretch>
              </p:blipFill>
              <p:spPr>
                <a:xfrm>
                  <a:off x="6322787" y="4589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3" name="Freihand 92">
                  <a:extLst>
                    <a:ext uri="{FF2B5EF4-FFF2-40B4-BE49-F238E27FC236}">
                      <a16:creationId xmlns:a16="http://schemas.microsoft.com/office/drawing/2014/main" id="{49D0E1A7-64A6-4073-BB26-3616A23C915A}"/>
                    </a:ext>
                  </a:extLst>
                </p14:cNvPr>
                <p14:cNvContentPartPr/>
                <p14:nvPr/>
              </p14:nvContentPartPr>
              <p14:xfrm>
                <a:off x="6391547" y="4565947"/>
                <a:ext cx="249840" cy="179640"/>
              </p14:xfrm>
            </p:contentPart>
          </mc:Choice>
          <mc:Fallback>
            <p:pic>
              <p:nvPicPr>
                <p:cNvPr id="93" name="Freihand 92">
                  <a:extLst>
                    <a:ext uri="{FF2B5EF4-FFF2-40B4-BE49-F238E27FC236}">
                      <a16:creationId xmlns:a16="http://schemas.microsoft.com/office/drawing/2014/main" id="{49D0E1A7-64A6-4073-BB26-3616A23C915A}"/>
                    </a:ext>
                  </a:extLst>
                </p:cNvPr>
                <p:cNvPicPr/>
                <p:nvPr/>
              </p:nvPicPr>
              <p:blipFill>
                <a:blip r:embed="rId143"/>
                <a:stretch>
                  <a:fillRect/>
                </a:stretch>
              </p:blipFill>
              <p:spPr>
                <a:xfrm>
                  <a:off x="6387227" y="4561627"/>
                  <a:ext cx="2584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4" name="Freihand 93">
                  <a:extLst>
                    <a:ext uri="{FF2B5EF4-FFF2-40B4-BE49-F238E27FC236}">
                      <a16:creationId xmlns:a16="http://schemas.microsoft.com/office/drawing/2014/main" id="{7158B191-1EAB-4BD8-BA6C-DCEFDF7AF58F}"/>
                    </a:ext>
                  </a:extLst>
                </p14:cNvPr>
                <p14:cNvContentPartPr/>
                <p14:nvPr/>
              </p14:nvContentPartPr>
              <p14:xfrm>
                <a:off x="6822467" y="4603387"/>
                <a:ext cx="250200" cy="113040"/>
              </p14:xfrm>
            </p:contentPart>
          </mc:Choice>
          <mc:Fallback>
            <p:pic>
              <p:nvPicPr>
                <p:cNvPr id="94" name="Freihand 93">
                  <a:extLst>
                    <a:ext uri="{FF2B5EF4-FFF2-40B4-BE49-F238E27FC236}">
                      <a16:creationId xmlns:a16="http://schemas.microsoft.com/office/drawing/2014/main" id="{7158B191-1EAB-4BD8-BA6C-DCEFDF7AF58F}"/>
                    </a:ext>
                  </a:extLst>
                </p:cNvPr>
                <p:cNvPicPr/>
                <p:nvPr/>
              </p:nvPicPr>
              <p:blipFill>
                <a:blip r:embed="rId145"/>
                <a:stretch>
                  <a:fillRect/>
                </a:stretch>
              </p:blipFill>
              <p:spPr>
                <a:xfrm>
                  <a:off x="6818147" y="4599067"/>
                  <a:ext cx="258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5" name="Freihand 94">
                  <a:extLst>
                    <a:ext uri="{FF2B5EF4-FFF2-40B4-BE49-F238E27FC236}">
                      <a16:creationId xmlns:a16="http://schemas.microsoft.com/office/drawing/2014/main" id="{C85774E7-0BB1-4EC6-AB41-8DFEE714CD41}"/>
                    </a:ext>
                  </a:extLst>
                </p14:cNvPr>
                <p14:cNvContentPartPr/>
                <p14:nvPr/>
              </p14:nvContentPartPr>
              <p14:xfrm>
                <a:off x="7071227" y="4552267"/>
                <a:ext cx="270000" cy="149760"/>
              </p14:xfrm>
            </p:contentPart>
          </mc:Choice>
          <mc:Fallback>
            <p:pic>
              <p:nvPicPr>
                <p:cNvPr id="95" name="Freihand 94">
                  <a:extLst>
                    <a:ext uri="{FF2B5EF4-FFF2-40B4-BE49-F238E27FC236}">
                      <a16:creationId xmlns:a16="http://schemas.microsoft.com/office/drawing/2014/main" id="{C85774E7-0BB1-4EC6-AB41-8DFEE714CD41}"/>
                    </a:ext>
                  </a:extLst>
                </p:cNvPr>
                <p:cNvPicPr/>
                <p:nvPr/>
              </p:nvPicPr>
              <p:blipFill>
                <a:blip r:embed="rId147"/>
                <a:stretch>
                  <a:fillRect/>
                </a:stretch>
              </p:blipFill>
              <p:spPr>
                <a:xfrm>
                  <a:off x="7066907" y="4547947"/>
                  <a:ext cx="2786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6" name="Freihand 95">
                  <a:extLst>
                    <a:ext uri="{FF2B5EF4-FFF2-40B4-BE49-F238E27FC236}">
                      <a16:creationId xmlns:a16="http://schemas.microsoft.com/office/drawing/2014/main" id="{EBD8A3FB-C790-48F6-A4C2-B3C6E88D30AB}"/>
                    </a:ext>
                  </a:extLst>
                </p14:cNvPr>
                <p14:cNvContentPartPr/>
                <p14:nvPr/>
              </p14:nvContentPartPr>
              <p14:xfrm>
                <a:off x="7293347" y="4665667"/>
                <a:ext cx="33840" cy="38880"/>
              </p14:xfrm>
            </p:contentPart>
          </mc:Choice>
          <mc:Fallback>
            <p:pic>
              <p:nvPicPr>
                <p:cNvPr id="96" name="Freihand 95">
                  <a:extLst>
                    <a:ext uri="{FF2B5EF4-FFF2-40B4-BE49-F238E27FC236}">
                      <a16:creationId xmlns:a16="http://schemas.microsoft.com/office/drawing/2014/main" id="{EBD8A3FB-C790-48F6-A4C2-B3C6E88D30AB}"/>
                    </a:ext>
                  </a:extLst>
                </p:cNvPr>
                <p:cNvPicPr/>
                <p:nvPr/>
              </p:nvPicPr>
              <p:blipFill>
                <a:blip r:embed="rId149"/>
                <a:stretch>
                  <a:fillRect/>
                </a:stretch>
              </p:blipFill>
              <p:spPr>
                <a:xfrm>
                  <a:off x="7289027" y="4661347"/>
                  <a:ext cx="424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8" name="Freihand 97">
                  <a:extLst>
                    <a:ext uri="{FF2B5EF4-FFF2-40B4-BE49-F238E27FC236}">
                      <a16:creationId xmlns:a16="http://schemas.microsoft.com/office/drawing/2014/main" id="{1F340CC8-B1B1-4152-9696-141D7AEE30AF}"/>
                    </a:ext>
                  </a:extLst>
                </p14:cNvPr>
                <p14:cNvContentPartPr/>
                <p14:nvPr/>
              </p14:nvContentPartPr>
              <p14:xfrm>
                <a:off x="7367867" y="4611307"/>
                <a:ext cx="121320" cy="97560"/>
              </p14:xfrm>
            </p:contentPart>
          </mc:Choice>
          <mc:Fallback>
            <p:pic>
              <p:nvPicPr>
                <p:cNvPr id="98" name="Freihand 97">
                  <a:extLst>
                    <a:ext uri="{FF2B5EF4-FFF2-40B4-BE49-F238E27FC236}">
                      <a16:creationId xmlns:a16="http://schemas.microsoft.com/office/drawing/2014/main" id="{1F340CC8-B1B1-4152-9696-141D7AEE30AF}"/>
                    </a:ext>
                  </a:extLst>
                </p:cNvPr>
                <p:cNvPicPr/>
                <p:nvPr/>
              </p:nvPicPr>
              <p:blipFill>
                <a:blip r:embed="rId151"/>
                <a:stretch>
                  <a:fillRect/>
                </a:stretch>
              </p:blipFill>
              <p:spPr>
                <a:xfrm>
                  <a:off x="7363547" y="4606987"/>
                  <a:ext cx="129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9" name="Freihand 98">
                  <a:extLst>
                    <a:ext uri="{FF2B5EF4-FFF2-40B4-BE49-F238E27FC236}">
                      <a16:creationId xmlns:a16="http://schemas.microsoft.com/office/drawing/2014/main" id="{1936B771-440A-47A9-A97B-760BFB7158F8}"/>
                    </a:ext>
                  </a:extLst>
                </p14:cNvPr>
                <p14:cNvContentPartPr/>
                <p14:nvPr/>
              </p14:nvContentPartPr>
              <p14:xfrm>
                <a:off x="7467947" y="4536067"/>
                <a:ext cx="122040" cy="150120"/>
              </p14:xfrm>
            </p:contentPart>
          </mc:Choice>
          <mc:Fallback>
            <p:pic>
              <p:nvPicPr>
                <p:cNvPr id="99" name="Freihand 98">
                  <a:extLst>
                    <a:ext uri="{FF2B5EF4-FFF2-40B4-BE49-F238E27FC236}">
                      <a16:creationId xmlns:a16="http://schemas.microsoft.com/office/drawing/2014/main" id="{1936B771-440A-47A9-A97B-760BFB7158F8}"/>
                    </a:ext>
                  </a:extLst>
                </p:cNvPr>
                <p:cNvPicPr/>
                <p:nvPr/>
              </p:nvPicPr>
              <p:blipFill>
                <a:blip r:embed="rId153"/>
                <a:stretch>
                  <a:fillRect/>
                </a:stretch>
              </p:blipFill>
              <p:spPr>
                <a:xfrm>
                  <a:off x="7463627" y="4531747"/>
                  <a:ext cx="130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0" name="Freihand 99">
                  <a:extLst>
                    <a:ext uri="{FF2B5EF4-FFF2-40B4-BE49-F238E27FC236}">
                      <a16:creationId xmlns:a16="http://schemas.microsoft.com/office/drawing/2014/main" id="{AAB33ECA-56D9-4817-8C23-6DA4264AC708}"/>
                    </a:ext>
                  </a:extLst>
                </p14:cNvPr>
                <p14:cNvContentPartPr/>
                <p14:nvPr/>
              </p14:nvContentPartPr>
              <p14:xfrm>
                <a:off x="7569827" y="4582867"/>
                <a:ext cx="115200" cy="122400"/>
              </p14:xfrm>
            </p:contentPart>
          </mc:Choice>
          <mc:Fallback>
            <p:pic>
              <p:nvPicPr>
                <p:cNvPr id="100" name="Freihand 99">
                  <a:extLst>
                    <a:ext uri="{FF2B5EF4-FFF2-40B4-BE49-F238E27FC236}">
                      <a16:creationId xmlns:a16="http://schemas.microsoft.com/office/drawing/2014/main" id="{AAB33ECA-56D9-4817-8C23-6DA4264AC708}"/>
                    </a:ext>
                  </a:extLst>
                </p:cNvPr>
                <p:cNvPicPr/>
                <p:nvPr/>
              </p:nvPicPr>
              <p:blipFill>
                <a:blip r:embed="rId155"/>
                <a:stretch>
                  <a:fillRect/>
                </a:stretch>
              </p:blipFill>
              <p:spPr>
                <a:xfrm>
                  <a:off x="7565507" y="4578547"/>
                  <a:ext cx="123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2" name="Freihand 101">
                  <a:extLst>
                    <a:ext uri="{FF2B5EF4-FFF2-40B4-BE49-F238E27FC236}">
                      <a16:creationId xmlns:a16="http://schemas.microsoft.com/office/drawing/2014/main" id="{8B44D49A-B9C6-4997-AA55-94A446D87461}"/>
                    </a:ext>
                  </a:extLst>
                </p14:cNvPr>
                <p14:cNvContentPartPr/>
                <p14:nvPr/>
              </p14:nvContentPartPr>
              <p14:xfrm>
                <a:off x="6000227" y="4820467"/>
                <a:ext cx="288360" cy="78840"/>
              </p14:xfrm>
            </p:contentPart>
          </mc:Choice>
          <mc:Fallback>
            <p:pic>
              <p:nvPicPr>
                <p:cNvPr id="102" name="Freihand 101">
                  <a:extLst>
                    <a:ext uri="{FF2B5EF4-FFF2-40B4-BE49-F238E27FC236}">
                      <a16:creationId xmlns:a16="http://schemas.microsoft.com/office/drawing/2014/main" id="{8B44D49A-B9C6-4997-AA55-94A446D87461}"/>
                    </a:ext>
                  </a:extLst>
                </p:cNvPr>
                <p:cNvPicPr/>
                <p:nvPr/>
              </p:nvPicPr>
              <p:blipFill>
                <a:blip r:embed="rId157"/>
                <a:stretch>
                  <a:fillRect/>
                </a:stretch>
              </p:blipFill>
              <p:spPr>
                <a:xfrm>
                  <a:off x="5995907" y="4816147"/>
                  <a:ext cx="297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3" name="Freihand 102">
                  <a:extLst>
                    <a:ext uri="{FF2B5EF4-FFF2-40B4-BE49-F238E27FC236}">
                      <a16:creationId xmlns:a16="http://schemas.microsoft.com/office/drawing/2014/main" id="{A4CF8137-4080-4B2C-BDFD-B181DEDAF973}"/>
                    </a:ext>
                  </a:extLst>
                </p14:cNvPr>
                <p14:cNvContentPartPr/>
                <p14:nvPr/>
              </p14:nvContentPartPr>
              <p14:xfrm>
                <a:off x="6457427" y="4783027"/>
                <a:ext cx="118440" cy="127800"/>
              </p14:xfrm>
            </p:contentPart>
          </mc:Choice>
          <mc:Fallback>
            <p:pic>
              <p:nvPicPr>
                <p:cNvPr id="103" name="Freihand 102">
                  <a:extLst>
                    <a:ext uri="{FF2B5EF4-FFF2-40B4-BE49-F238E27FC236}">
                      <a16:creationId xmlns:a16="http://schemas.microsoft.com/office/drawing/2014/main" id="{A4CF8137-4080-4B2C-BDFD-B181DEDAF973}"/>
                    </a:ext>
                  </a:extLst>
                </p:cNvPr>
                <p:cNvPicPr/>
                <p:nvPr/>
              </p:nvPicPr>
              <p:blipFill>
                <a:blip r:embed="rId159"/>
                <a:stretch>
                  <a:fillRect/>
                </a:stretch>
              </p:blipFill>
              <p:spPr>
                <a:xfrm>
                  <a:off x="6453107" y="4778707"/>
                  <a:ext cx="127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4" name="Freihand 103">
                  <a:extLst>
                    <a:ext uri="{FF2B5EF4-FFF2-40B4-BE49-F238E27FC236}">
                      <a16:creationId xmlns:a16="http://schemas.microsoft.com/office/drawing/2014/main" id="{A21E1286-8976-4787-BDBE-85981CA10CD9}"/>
                    </a:ext>
                  </a:extLst>
                </p14:cNvPr>
                <p14:cNvContentPartPr/>
                <p14:nvPr/>
              </p14:nvContentPartPr>
              <p14:xfrm>
                <a:off x="6572627" y="4829827"/>
                <a:ext cx="332640" cy="89640"/>
              </p14:xfrm>
            </p:contentPart>
          </mc:Choice>
          <mc:Fallback>
            <p:pic>
              <p:nvPicPr>
                <p:cNvPr id="104" name="Freihand 103">
                  <a:extLst>
                    <a:ext uri="{FF2B5EF4-FFF2-40B4-BE49-F238E27FC236}">
                      <a16:creationId xmlns:a16="http://schemas.microsoft.com/office/drawing/2014/main" id="{A21E1286-8976-4787-BDBE-85981CA10CD9}"/>
                    </a:ext>
                  </a:extLst>
                </p:cNvPr>
                <p:cNvPicPr/>
                <p:nvPr/>
              </p:nvPicPr>
              <p:blipFill>
                <a:blip r:embed="rId161"/>
                <a:stretch>
                  <a:fillRect/>
                </a:stretch>
              </p:blipFill>
              <p:spPr>
                <a:xfrm>
                  <a:off x="6568307" y="4825507"/>
                  <a:ext cx="341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5" name="Freihand 104">
                  <a:extLst>
                    <a:ext uri="{FF2B5EF4-FFF2-40B4-BE49-F238E27FC236}">
                      <a16:creationId xmlns:a16="http://schemas.microsoft.com/office/drawing/2014/main" id="{C93938DB-9675-4708-9BB5-9E6A40CB7A86}"/>
                    </a:ext>
                  </a:extLst>
                </p14:cNvPr>
                <p14:cNvContentPartPr/>
                <p14:nvPr/>
              </p14:nvContentPartPr>
              <p14:xfrm>
                <a:off x="7015427" y="4831267"/>
                <a:ext cx="169200" cy="68760"/>
              </p14:xfrm>
            </p:contentPart>
          </mc:Choice>
          <mc:Fallback>
            <p:pic>
              <p:nvPicPr>
                <p:cNvPr id="105" name="Freihand 104">
                  <a:extLst>
                    <a:ext uri="{FF2B5EF4-FFF2-40B4-BE49-F238E27FC236}">
                      <a16:creationId xmlns:a16="http://schemas.microsoft.com/office/drawing/2014/main" id="{C93938DB-9675-4708-9BB5-9E6A40CB7A86}"/>
                    </a:ext>
                  </a:extLst>
                </p:cNvPr>
                <p:cNvPicPr/>
                <p:nvPr/>
              </p:nvPicPr>
              <p:blipFill>
                <a:blip r:embed="rId163"/>
                <a:stretch>
                  <a:fillRect/>
                </a:stretch>
              </p:blipFill>
              <p:spPr>
                <a:xfrm>
                  <a:off x="7011107" y="4826947"/>
                  <a:ext cx="177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6" name="Freihand 105">
                  <a:extLst>
                    <a:ext uri="{FF2B5EF4-FFF2-40B4-BE49-F238E27FC236}">
                      <a16:creationId xmlns:a16="http://schemas.microsoft.com/office/drawing/2014/main" id="{AB7374A3-31BE-457E-AEAC-3D07CA2A5557}"/>
                    </a:ext>
                  </a:extLst>
                </p14:cNvPr>
                <p14:cNvContentPartPr/>
                <p14:nvPr/>
              </p14:nvContentPartPr>
              <p14:xfrm>
                <a:off x="7168787" y="4787347"/>
                <a:ext cx="360" cy="360"/>
              </p14:xfrm>
            </p:contentPart>
          </mc:Choice>
          <mc:Fallback>
            <p:pic>
              <p:nvPicPr>
                <p:cNvPr id="106" name="Freihand 105">
                  <a:extLst>
                    <a:ext uri="{FF2B5EF4-FFF2-40B4-BE49-F238E27FC236}">
                      <a16:creationId xmlns:a16="http://schemas.microsoft.com/office/drawing/2014/main" id="{AB7374A3-31BE-457E-AEAC-3D07CA2A5557}"/>
                    </a:ext>
                  </a:extLst>
                </p:cNvPr>
                <p:cNvPicPr/>
                <p:nvPr/>
              </p:nvPicPr>
              <p:blipFill>
                <a:blip r:embed="rId141"/>
                <a:stretch>
                  <a:fillRect/>
                </a:stretch>
              </p:blipFill>
              <p:spPr>
                <a:xfrm>
                  <a:off x="7164467" y="4783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7" name="Freihand 106">
                  <a:extLst>
                    <a:ext uri="{FF2B5EF4-FFF2-40B4-BE49-F238E27FC236}">
                      <a16:creationId xmlns:a16="http://schemas.microsoft.com/office/drawing/2014/main" id="{425A52CA-E572-4B2F-A780-E728CA77C482}"/>
                    </a:ext>
                  </a:extLst>
                </p14:cNvPr>
                <p14:cNvContentPartPr/>
                <p14:nvPr/>
              </p14:nvContentPartPr>
              <p14:xfrm>
                <a:off x="7288307" y="4799587"/>
                <a:ext cx="125280" cy="101880"/>
              </p14:xfrm>
            </p:contentPart>
          </mc:Choice>
          <mc:Fallback>
            <p:pic>
              <p:nvPicPr>
                <p:cNvPr id="107" name="Freihand 106">
                  <a:extLst>
                    <a:ext uri="{FF2B5EF4-FFF2-40B4-BE49-F238E27FC236}">
                      <a16:creationId xmlns:a16="http://schemas.microsoft.com/office/drawing/2014/main" id="{425A52CA-E572-4B2F-A780-E728CA77C482}"/>
                    </a:ext>
                  </a:extLst>
                </p:cNvPr>
                <p:cNvPicPr/>
                <p:nvPr/>
              </p:nvPicPr>
              <p:blipFill>
                <a:blip r:embed="rId166"/>
                <a:stretch>
                  <a:fillRect/>
                </a:stretch>
              </p:blipFill>
              <p:spPr>
                <a:xfrm>
                  <a:off x="7283987" y="4795267"/>
                  <a:ext cx="133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8" name="Freihand 107">
                  <a:extLst>
                    <a:ext uri="{FF2B5EF4-FFF2-40B4-BE49-F238E27FC236}">
                      <a16:creationId xmlns:a16="http://schemas.microsoft.com/office/drawing/2014/main" id="{3D6C72E9-DFA6-4C18-8F00-E1445EE9F074}"/>
                    </a:ext>
                  </a:extLst>
                </p14:cNvPr>
                <p14:cNvContentPartPr/>
                <p14:nvPr/>
              </p14:nvContentPartPr>
              <p14:xfrm>
                <a:off x="7390187" y="4814707"/>
                <a:ext cx="260640" cy="218880"/>
              </p14:xfrm>
            </p:contentPart>
          </mc:Choice>
          <mc:Fallback>
            <p:pic>
              <p:nvPicPr>
                <p:cNvPr id="108" name="Freihand 107">
                  <a:extLst>
                    <a:ext uri="{FF2B5EF4-FFF2-40B4-BE49-F238E27FC236}">
                      <a16:creationId xmlns:a16="http://schemas.microsoft.com/office/drawing/2014/main" id="{3D6C72E9-DFA6-4C18-8F00-E1445EE9F074}"/>
                    </a:ext>
                  </a:extLst>
                </p:cNvPr>
                <p:cNvPicPr/>
                <p:nvPr/>
              </p:nvPicPr>
              <p:blipFill>
                <a:blip r:embed="rId168"/>
                <a:stretch>
                  <a:fillRect/>
                </a:stretch>
              </p:blipFill>
              <p:spPr>
                <a:xfrm>
                  <a:off x="7385867" y="4810387"/>
                  <a:ext cx="2692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9" name="Freihand 108">
                  <a:extLst>
                    <a:ext uri="{FF2B5EF4-FFF2-40B4-BE49-F238E27FC236}">
                      <a16:creationId xmlns:a16="http://schemas.microsoft.com/office/drawing/2014/main" id="{C05C0B28-94E3-44B3-ADD0-DF833F0C4BA8}"/>
                    </a:ext>
                  </a:extLst>
                </p14:cNvPr>
                <p14:cNvContentPartPr/>
                <p14:nvPr/>
              </p14:nvContentPartPr>
              <p14:xfrm>
                <a:off x="7670987" y="4751707"/>
                <a:ext cx="5760" cy="11520"/>
              </p14:xfrm>
            </p:contentPart>
          </mc:Choice>
          <mc:Fallback>
            <p:pic>
              <p:nvPicPr>
                <p:cNvPr id="109" name="Freihand 108">
                  <a:extLst>
                    <a:ext uri="{FF2B5EF4-FFF2-40B4-BE49-F238E27FC236}">
                      <a16:creationId xmlns:a16="http://schemas.microsoft.com/office/drawing/2014/main" id="{C05C0B28-94E3-44B3-ADD0-DF833F0C4BA8}"/>
                    </a:ext>
                  </a:extLst>
                </p:cNvPr>
                <p:cNvPicPr/>
                <p:nvPr/>
              </p:nvPicPr>
              <p:blipFill>
                <a:blip r:embed="rId170"/>
                <a:stretch>
                  <a:fillRect/>
                </a:stretch>
              </p:blipFill>
              <p:spPr>
                <a:xfrm>
                  <a:off x="7666667" y="4747387"/>
                  <a:ext cx="14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0" name="Freihand 109">
                  <a:extLst>
                    <a:ext uri="{FF2B5EF4-FFF2-40B4-BE49-F238E27FC236}">
                      <a16:creationId xmlns:a16="http://schemas.microsoft.com/office/drawing/2014/main" id="{50AE28B4-08A1-4850-8CF5-B432CAB68094}"/>
                    </a:ext>
                  </a:extLst>
                </p14:cNvPr>
                <p14:cNvContentPartPr/>
                <p14:nvPr/>
              </p14:nvContentPartPr>
              <p14:xfrm>
                <a:off x="7665227" y="4724707"/>
                <a:ext cx="151920" cy="156600"/>
              </p14:xfrm>
            </p:contentPart>
          </mc:Choice>
          <mc:Fallback>
            <p:pic>
              <p:nvPicPr>
                <p:cNvPr id="110" name="Freihand 109">
                  <a:extLst>
                    <a:ext uri="{FF2B5EF4-FFF2-40B4-BE49-F238E27FC236}">
                      <a16:creationId xmlns:a16="http://schemas.microsoft.com/office/drawing/2014/main" id="{50AE28B4-08A1-4850-8CF5-B432CAB68094}"/>
                    </a:ext>
                  </a:extLst>
                </p:cNvPr>
                <p:cNvPicPr/>
                <p:nvPr/>
              </p:nvPicPr>
              <p:blipFill>
                <a:blip r:embed="rId172"/>
                <a:stretch>
                  <a:fillRect/>
                </a:stretch>
              </p:blipFill>
              <p:spPr>
                <a:xfrm>
                  <a:off x="7660907" y="4720387"/>
                  <a:ext cx="160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1" name="Freihand 110">
                  <a:extLst>
                    <a:ext uri="{FF2B5EF4-FFF2-40B4-BE49-F238E27FC236}">
                      <a16:creationId xmlns:a16="http://schemas.microsoft.com/office/drawing/2014/main" id="{BADDDAEC-A85A-4A7B-97BB-A8D67ED1686D}"/>
                    </a:ext>
                  </a:extLst>
                </p14:cNvPr>
                <p14:cNvContentPartPr/>
                <p14:nvPr/>
              </p14:nvContentPartPr>
              <p14:xfrm>
                <a:off x="7777907" y="4690147"/>
                <a:ext cx="72000" cy="203760"/>
              </p14:xfrm>
            </p:contentPart>
          </mc:Choice>
          <mc:Fallback>
            <p:pic>
              <p:nvPicPr>
                <p:cNvPr id="111" name="Freihand 110">
                  <a:extLst>
                    <a:ext uri="{FF2B5EF4-FFF2-40B4-BE49-F238E27FC236}">
                      <a16:creationId xmlns:a16="http://schemas.microsoft.com/office/drawing/2014/main" id="{BADDDAEC-A85A-4A7B-97BB-A8D67ED1686D}"/>
                    </a:ext>
                  </a:extLst>
                </p:cNvPr>
                <p:cNvPicPr/>
                <p:nvPr/>
              </p:nvPicPr>
              <p:blipFill>
                <a:blip r:embed="rId174"/>
                <a:stretch>
                  <a:fillRect/>
                </a:stretch>
              </p:blipFill>
              <p:spPr>
                <a:xfrm>
                  <a:off x="7773587" y="4685827"/>
                  <a:ext cx="806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2" name="Freihand 111">
                  <a:extLst>
                    <a:ext uri="{FF2B5EF4-FFF2-40B4-BE49-F238E27FC236}">
                      <a16:creationId xmlns:a16="http://schemas.microsoft.com/office/drawing/2014/main" id="{8485B101-A3D7-4CB4-A3EB-484B3989D351}"/>
                    </a:ext>
                  </a:extLst>
                </p14:cNvPr>
                <p14:cNvContentPartPr/>
                <p14:nvPr/>
              </p14:nvContentPartPr>
              <p14:xfrm>
                <a:off x="7847027" y="4783747"/>
                <a:ext cx="315000" cy="87120"/>
              </p14:xfrm>
            </p:contentPart>
          </mc:Choice>
          <mc:Fallback>
            <p:pic>
              <p:nvPicPr>
                <p:cNvPr id="112" name="Freihand 111">
                  <a:extLst>
                    <a:ext uri="{FF2B5EF4-FFF2-40B4-BE49-F238E27FC236}">
                      <a16:creationId xmlns:a16="http://schemas.microsoft.com/office/drawing/2014/main" id="{8485B101-A3D7-4CB4-A3EB-484B3989D351}"/>
                    </a:ext>
                  </a:extLst>
                </p:cNvPr>
                <p:cNvPicPr/>
                <p:nvPr/>
              </p:nvPicPr>
              <p:blipFill>
                <a:blip r:embed="rId176"/>
                <a:stretch>
                  <a:fillRect/>
                </a:stretch>
              </p:blipFill>
              <p:spPr>
                <a:xfrm>
                  <a:off x="7842707" y="4779427"/>
                  <a:ext cx="323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3" name="Freihand 112">
                  <a:extLst>
                    <a:ext uri="{FF2B5EF4-FFF2-40B4-BE49-F238E27FC236}">
                      <a16:creationId xmlns:a16="http://schemas.microsoft.com/office/drawing/2014/main" id="{CAEBC29B-4179-4261-9775-EA827D0DDAAD}"/>
                    </a:ext>
                  </a:extLst>
                </p14:cNvPr>
                <p14:cNvContentPartPr/>
                <p14:nvPr/>
              </p14:nvContentPartPr>
              <p14:xfrm>
                <a:off x="8156267" y="4754587"/>
                <a:ext cx="15120" cy="3240"/>
              </p14:xfrm>
            </p:contentPart>
          </mc:Choice>
          <mc:Fallback>
            <p:pic>
              <p:nvPicPr>
                <p:cNvPr id="113" name="Freihand 112">
                  <a:extLst>
                    <a:ext uri="{FF2B5EF4-FFF2-40B4-BE49-F238E27FC236}">
                      <a16:creationId xmlns:a16="http://schemas.microsoft.com/office/drawing/2014/main" id="{CAEBC29B-4179-4261-9775-EA827D0DDAAD}"/>
                    </a:ext>
                  </a:extLst>
                </p:cNvPr>
                <p:cNvPicPr/>
                <p:nvPr/>
              </p:nvPicPr>
              <p:blipFill>
                <a:blip r:embed="rId178"/>
                <a:stretch>
                  <a:fillRect/>
                </a:stretch>
              </p:blipFill>
              <p:spPr>
                <a:xfrm>
                  <a:off x="8151947" y="4750267"/>
                  <a:ext cx="237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4" name="Freihand 113">
                  <a:extLst>
                    <a:ext uri="{FF2B5EF4-FFF2-40B4-BE49-F238E27FC236}">
                      <a16:creationId xmlns:a16="http://schemas.microsoft.com/office/drawing/2014/main" id="{9BC180A4-4FD7-4FED-94EE-43F78BD39316}"/>
                    </a:ext>
                  </a:extLst>
                </p14:cNvPr>
                <p14:cNvContentPartPr/>
                <p14:nvPr/>
              </p14:nvContentPartPr>
              <p14:xfrm>
                <a:off x="5474987" y="4802827"/>
                <a:ext cx="2810160" cy="434160"/>
              </p14:xfrm>
            </p:contentPart>
          </mc:Choice>
          <mc:Fallback>
            <p:pic>
              <p:nvPicPr>
                <p:cNvPr id="114" name="Freihand 113">
                  <a:extLst>
                    <a:ext uri="{FF2B5EF4-FFF2-40B4-BE49-F238E27FC236}">
                      <a16:creationId xmlns:a16="http://schemas.microsoft.com/office/drawing/2014/main" id="{9BC180A4-4FD7-4FED-94EE-43F78BD39316}"/>
                    </a:ext>
                  </a:extLst>
                </p:cNvPr>
                <p:cNvPicPr/>
                <p:nvPr/>
              </p:nvPicPr>
              <p:blipFill>
                <a:blip r:embed="rId180"/>
                <a:stretch>
                  <a:fillRect/>
                </a:stretch>
              </p:blipFill>
              <p:spPr>
                <a:xfrm>
                  <a:off x="5470667" y="4798507"/>
                  <a:ext cx="281880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5" name="Freihand 114">
                  <a:extLst>
                    <a:ext uri="{FF2B5EF4-FFF2-40B4-BE49-F238E27FC236}">
                      <a16:creationId xmlns:a16="http://schemas.microsoft.com/office/drawing/2014/main" id="{258DFCEE-2139-40C3-9D28-38A71D6A8B95}"/>
                    </a:ext>
                  </a:extLst>
                </p14:cNvPr>
                <p14:cNvContentPartPr/>
                <p14:nvPr/>
              </p14:nvContentPartPr>
              <p14:xfrm>
                <a:off x="5356187" y="4930627"/>
                <a:ext cx="201960" cy="131760"/>
              </p14:xfrm>
            </p:contentPart>
          </mc:Choice>
          <mc:Fallback>
            <p:pic>
              <p:nvPicPr>
                <p:cNvPr id="115" name="Freihand 114">
                  <a:extLst>
                    <a:ext uri="{FF2B5EF4-FFF2-40B4-BE49-F238E27FC236}">
                      <a16:creationId xmlns:a16="http://schemas.microsoft.com/office/drawing/2014/main" id="{258DFCEE-2139-40C3-9D28-38A71D6A8B95}"/>
                    </a:ext>
                  </a:extLst>
                </p:cNvPr>
                <p:cNvPicPr/>
                <p:nvPr/>
              </p:nvPicPr>
              <p:blipFill>
                <a:blip r:embed="rId182"/>
                <a:stretch>
                  <a:fillRect/>
                </a:stretch>
              </p:blipFill>
              <p:spPr>
                <a:xfrm>
                  <a:off x="5351867" y="4926307"/>
                  <a:ext cx="210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9" name="Freihand 118">
                  <a:extLst>
                    <a:ext uri="{FF2B5EF4-FFF2-40B4-BE49-F238E27FC236}">
                      <a16:creationId xmlns:a16="http://schemas.microsoft.com/office/drawing/2014/main" id="{3A55235C-88EF-49B5-AE72-AC473BC5C24F}"/>
                    </a:ext>
                  </a:extLst>
                </p14:cNvPr>
                <p14:cNvContentPartPr/>
                <p14:nvPr/>
              </p14:nvContentPartPr>
              <p14:xfrm>
                <a:off x="4908347" y="4124227"/>
                <a:ext cx="1326960" cy="496080"/>
              </p14:xfrm>
            </p:contentPart>
          </mc:Choice>
          <mc:Fallback>
            <p:pic>
              <p:nvPicPr>
                <p:cNvPr id="119" name="Freihand 118">
                  <a:extLst>
                    <a:ext uri="{FF2B5EF4-FFF2-40B4-BE49-F238E27FC236}">
                      <a16:creationId xmlns:a16="http://schemas.microsoft.com/office/drawing/2014/main" id="{3A55235C-88EF-49B5-AE72-AC473BC5C24F}"/>
                    </a:ext>
                  </a:extLst>
                </p:cNvPr>
                <p:cNvPicPr/>
                <p:nvPr/>
              </p:nvPicPr>
              <p:blipFill>
                <a:blip r:embed="rId184"/>
                <a:stretch>
                  <a:fillRect/>
                </a:stretch>
              </p:blipFill>
              <p:spPr>
                <a:xfrm>
                  <a:off x="4904027" y="4119907"/>
                  <a:ext cx="1335600" cy="504720"/>
                </a:xfrm>
                <a:prstGeom prst="rect">
                  <a:avLst/>
                </a:prstGeom>
              </p:spPr>
            </p:pic>
          </mc:Fallback>
        </mc:AlternateContent>
      </p:grpSp>
      <p:grpSp>
        <p:nvGrpSpPr>
          <p:cNvPr id="124" name="Gruppieren 123">
            <a:extLst>
              <a:ext uri="{FF2B5EF4-FFF2-40B4-BE49-F238E27FC236}">
                <a16:creationId xmlns:a16="http://schemas.microsoft.com/office/drawing/2014/main" id="{27F0886E-93ED-4D96-8203-BD580DB46074}"/>
              </a:ext>
            </a:extLst>
          </p:cNvPr>
          <p:cNvGrpSpPr/>
          <p:nvPr/>
        </p:nvGrpSpPr>
        <p:grpSpPr>
          <a:xfrm>
            <a:off x="1496627" y="5364067"/>
            <a:ext cx="2338920" cy="820080"/>
            <a:chOff x="1496627" y="5364067"/>
            <a:chExt cx="2338920" cy="820080"/>
          </a:xfrm>
        </p:grpSpPr>
        <mc:AlternateContent xmlns:mc="http://schemas.openxmlformats.org/markup-compatibility/2006">
          <mc:Choice xmlns:p14="http://schemas.microsoft.com/office/powerpoint/2010/main" Requires="p14">
            <p:contentPart p14:bwMode="auto" r:id="rId185">
              <p14:nvContentPartPr>
                <p14:cNvPr id="121" name="Freihand 120">
                  <a:extLst>
                    <a:ext uri="{FF2B5EF4-FFF2-40B4-BE49-F238E27FC236}">
                      <a16:creationId xmlns:a16="http://schemas.microsoft.com/office/drawing/2014/main" id="{A21EB43B-643B-49CC-8A9C-FD046C53812E}"/>
                    </a:ext>
                  </a:extLst>
                </p14:cNvPr>
                <p14:cNvContentPartPr/>
                <p14:nvPr/>
              </p14:nvContentPartPr>
              <p14:xfrm>
                <a:off x="1496627" y="5442907"/>
                <a:ext cx="530640" cy="741240"/>
              </p14:xfrm>
            </p:contentPart>
          </mc:Choice>
          <mc:Fallback>
            <p:pic>
              <p:nvPicPr>
                <p:cNvPr id="121" name="Freihand 120">
                  <a:extLst>
                    <a:ext uri="{FF2B5EF4-FFF2-40B4-BE49-F238E27FC236}">
                      <a16:creationId xmlns:a16="http://schemas.microsoft.com/office/drawing/2014/main" id="{A21EB43B-643B-49CC-8A9C-FD046C53812E}"/>
                    </a:ext>
                  </a:extLst>
                </p:cNvPr>
                <p:cNvPicPr/>
                <p:nvPr/>
              </p:nvPicPr>
              <p:blipFill>
                <a:blip r:embed="rId186"/>
                <a:stretch>
                  <a:fillRect/>
                </a:stretch>
              </p:blipFill>
              <p:spPr>
                <a:xfrm>
                  <a:off x="1492307" y="5438587"/>
                  <a:ext cx="539280" cy="749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2" name="Freihand 121">
                  <a:extLst>
                    <a:ext uri="{FF2B5EF4-FFF2-40B4-BE49-F238E27FC236}">
                      <a16:creationId xmlns:a16="http://schemas.microsoft.com/office/drawing/2014/main" id="{D386815F-9CEF-4711-93C2-EC8F8E152926}"/>
                    </a:ext>
                  </a:extLst>
                </p14:cNvPr>
                <p14:cNvContentPartPr/>
                <p14:nvPr/>
              </p14:nvContentPartPr>
              <p14:xfrm>
                <a:off x="2208707" y="5364067"/>
                <a:ext cx="1121400" cy="281880"/>
              </p14:xfrm>
            </p:contentPart>
          </mc:Choice>
          <mc:Fallback>
            <p:pic>
              <p:nvPicPr>
                <p:cNvPr id="122" name="Freihand 121">
                  <a:extLst>
                    <a:ext uri="{FF2B5EF4-FFF2-40B4-BE49-F238E27FC236}">
                      <a16:creationId xmlns:a16="http://schemas.microsoft.com/office/drawing/2014/main" id="{D386815F-9CEF-4711-93C2-EC8F8E152926}"/>
                    </a:ext>
                  </a:extLst>
                </p:cNvPr>
                <p:cNvPicPr/>
                <p:nvPr/>
              </p:nvPicPr>
              <p:blipFill>
                <a:blip r:embed="rId188"/>
                <a:stretch>
                  <a:fillRect/>
                </a:stretch>
              </p:blipFill>
              <p:spPr>
                <a:xfrm>
                  <a:off x="2204387" y="5359747"/>
                  <a:ext cx="11300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3" name="Freihand 122">
                  <a:extLst>
                    <a:ext uri="{FF2B5EF4-FFF2-40B4-BE49-F238E27FC236}">
                      <a16:creationId xmlns:a16="http://schemas.microsoft.com/office/drawing/2014/main" id="{BD5C5409-7628-4348-A8C7-53701D5D5B01}"/>
                    </a:ext>
                  </a:extLst>
                </p14:cNvPr>
                <p14:cNvContentPartPr/>
                <p14:nvPr/>
              </p14:nvContentPartPr>
              <p14:xfrm>
                <a:off x="3281867" y="5500867"/>
                <a:ext cx="553680" cy="536400"/>
              </p14:xfrm>
            </p:contentPart>
          </mc:Choice>
          <mc:Fallback>
            <p:pic>
              <p:nvPicPr>
                <p:cNvPr id="123" name="Freihand 122">
                  <a:extLst>
                    <a:ext uri="{FF2B5EF4-FFF2-40B4-BE49-F238E27FC236}">
                      <a16:creationId xmlns:a16="http://schemas.microsoft.com/office/drawing/2014/main" id="{BD5C5409-7628-4348-A8C7-53701D5D5B01}"/>
                    </a:ext>
                  </a:extLst>
                </p:cNvPr>
                <p:cNvPicPr/>
                <p:nvPr/>
              </p:nvPicPr>
              <p:blipFill>
                <a:blip r:embed="rId190"/>
                <a:stretch>
                  <a:fillRect/>
                </a:stretch>
              </p:blipFill>
              <p:spPr>
                <a:xfrm>
                  <a:off x="3277547" y="5496547"/>
                  <a:ext cx="562320" cy="54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1">
            <p14:nvContentPartPr>
              <p14:cNvPr id="125" name="Freihand 124">
                <a:extLst>
                  <a:ext uri="{FF2B5EF4-FFF2-40B4-BE49-F238E27FC236}">
                    <a16:creationId xmlns:a16="http://schemas.microsoft.com/office/drawing/2014/main" id="{01932707-5AD2-4CD4-96C0-1F3F470F80B5}"/>
                  </a:ext>
                </a:extLst>
              </p14:cNvPr>
              <p14:cNvContentPartPr/>
              <p14:nvPr/>
            </p14:nvContentPartPr>
            <p14:xfrm>
              <a:off x="4171427" y="5494387"/>
              <a:ext cx="492480" cy="620280"/>
            </p14:xfrm>
          </p:contentPart>
        </mc:Choice>
        <mc:Fallback>
          <p:pic>
            <p:nvPicPr>
              <p:cNvPr id="125" name="Freihand 124">
                <a:extLst>
                  <a:ext uri="{FF2B5EF4-FFF2-40B4-BE49-F238E27FC236}">
                    <a16:creationId xmlns:a16="http://schemas.microsoft.com/office/drawing/2014/main" id="{01932707-5AD2-4CD4-96C0-1F3F470F80B5}"/>
                  </a:ext>
                </a:extLst>
              </p:cNvPr>
              <p:cNvPicPr/>
              <p:nvPr/>
            </p:nvPicPr>
            <p:blipFill>
              <a:blip r:embed="rId192"/>
              <a:stretch>
                <a:fillRect/>
              </a:stretch>
            </p:blipFill>
            <p:spPr>
              <a:xfrm>
                <a:off x="4167107" y="5490067"/>
                <a:ext cx="501120" cy="628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6" name="Freihand 125">
                <a:extLst>
                  <a:ext uri="{FF2B5EF4-FFF2-40B4-BE49-F238E27FC236}">
                    <a16:creationId xmlns:a16="http://schemas.microsoft.com/office/drawing/2014/main" id="{A31BF840-0757-4F83-849A-5EACAFB61573}"/>
                  </a:ext>
                </a:extLst>
              </p14:cNvPr>
              <p14:cNvContentPartPr/>
              <p14:nvPr/>
            </p14:nvContentPartPr>
            <p14:xfrm>
              <a:off x="4802507" y="5491507"/>
              <a:ext cx="452520" cy="611640"/>
            </p14:xfrm>
          </p:contentPart>
        </mc:Choice>
        <mc:Fallback>
          <p:pic>
            <p:nvPicPr>
              <p:cNvPr id="126" name="Freihand 125">
                <a:extLst>
                  <a:ext uri="{FF2B5EF4-FFF2-40B4-BE49-F238E27FC236}">
                    <a16:creationId xmlns:a16="http://schemas.microsoft.com/office/drawing/2014/main" id="{A31BF840-0757-4F83-849A-5EACAFB61573}"/>
                  </a:ext>
                </a:extLst>
              </p:cNvPr>
              <p:cNvPicPr/>
              <p:nvPr/>
            </p:nvPicPr>
            <p:blipFill>
              <a:blip r:embed="rId194"/>
              <a:stretch>
                <a:fillRect/>
              </a:stretch>
            </p:blipFill>
            <p:spPr>
              <a:xfrm>
                <a:off x="4798187" y="5487187"/>
                <a:ext cx="461160" cy="6202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7" name="Freihand 126">
                <a:extLst>
                  <a:ext uri="{FF2B5EF4-FFF2-40B4-BE49-F238E27FC236}">
                    <a16:creationId xmlns:a16="http://schemas.microsoft.com/office/drawing/2014/main" id="{BCDE3A1A-FFF7-4930-9531-C14DD2E790C4}"/>
                  </a:ext>
                </a:extLst>
              </p14:cNvPr>
              <p14:cNvContentPartPr/>
              <p14:nvPr/>
            </p14:nvContentPartPr>
            <p14:xfrm>
              <a:off x="7566947" y="5455507"/>
              <a:ext cx="311760" cy="631800"/>
            </p14:xfrm>
          </p:contentPart>
        </mc:Choice>
        <mc:Fallback>
          <p:pic>
            <p:nvPicPr>
              <p:cNvPr id="127" name="Freihand 126">
                <a:extLst>
                  <a:ext uri="{FF2B5EF4-FFF2-40B4-BE49-F238E27FC236}">
                    <a16:creationId xmlns:a16="http://schemas.microsoft.com/office/drawing/2014/main" id="{BCDE3A1A-FFF7-4930-9531-C14DD2E790C4}"/>
                  </a:ext>
                </a:extLst>
              </p:cNvPr>
              <p:cNvPicPr/>
              <p:nvPr/>
            </p:nvPicPr>
            <p:blipFill>
              <a:blip r:embed="rId196"/>
              <a:stretch>
                <a:fillRect/>
              </a:stretch>
            </p:blipFill>
            <p:spPr>
              <a:xfrm>
                <a:off x="7562627" y="5451187"/>
                <a:ext cx="320400" cy="640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8" name="Freihand 127">
                <a:extLst>
                  <a:ext uri="{FF2B5EF4-FFF2-40B4-BE49-F238E27FC236}">
                    <a16:creationId xmlns:a16="http://schemas.microsoft.com/office/drawing/2014/main" id="{DCAB7754-E6A8-4852-858E-6E3E9D050615}"/>
                  </a:ext>
                </a:extLst>
              </p14:cNvPr>
              <p14:cNvContentPartPr/>
              <p14:nvPr/>
            </p14:nvContentPartPr>
            <p14:xfrm>
              <a:off x="3373307" y="6139867"/>
              <a:ext cx="2775960" cy="424800"/>
            </p14:xfrm>
          </p:contentPart>
        </mc:Choice>
        <mc:Fallback>
          <p:pic>
            <p:nvPicPr>
              <p:cNvPr id="128" name="Freihand 127">
                <a:extLst>
                  <a:ext uri="{FF2B5EF4-FFF2-40B4-BE49-F238E27FC236}">
                    <a16:creationId xmlns:a16="http://schemas.microsoft.com/office/drawing/2014/main" id="{DCAB7754-E6A8-4852-858E-6E3E9D050615}"/>
                  </a:ext>
                </a:extLst>
              </p:cNvPr>
              <p:cNvPicPr/>
              <p:nvPr/>
            </p:nvPicPr>
            <p:blipFill>
              <a:blip r:embed="rId198"/>
              <a:stretch>
                <a:fillRect/>
              </a:stretch>
            </p:blipFill>
            <p:spPr>
              <a:xfrm>
                <a:off x="3368987" y="6135547"/>
                <a:ext cx="2784600" cy="433440"/>
              </a:xfrm>
              <a:prstGeom prst="rect">
                <a:avLst/>
              </a:prstGeom>
            </p:spPr>
          </p:pic>
        </mc:Fallback>
      </mc:AlternateContent>
    </p:spTree>
    <p:extLst>
      <p:ext uri="{BB962C8B-B14F-4D97-AF65-F5344CB8AC3E}">
        <p14:creationId xmlns:p14="http://schemas.microsoft.com/office/powerpoint/2010/main" val="27529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of relative prices:</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prices= Exchange ratio of goods</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𝑤𝑖𝑛𝑒</m:t>
                    </m:r>
                    <m:r>
                      <a:rPr lang="de-DE" sz="2540">
                        <a:latin typeface="Cambria Math" panose="02040503050406030204" pitchFamily="18" charset="0"/>
                        <a:sym typeface="Wingdings" panose="05000000000000000000" pitchFamily="2" charset="2"/>
                      </a:rPr>
                      <m:t> </m:t>
                    </m:r>
                    <m:r>
                      <m:rPr>
                        <m:sty m:val="p"/>
                      </m:rPr>
                      <a:rPr lang="de-DE" sz="2540" b="0" i="0" smtClean="0">
                        <a:latin typeface="Cambria Math" panose="02040503050406030204" pitchFamily="18" charset="0"/>
                        <a:sym typeface="Wingdings" panose="05000000000000000000" pitchFamily="2" charset="2"/>
                      </a:rPr>
                      <m:t>in</m:t>
                    </m:r>
                    <m:r>
                      <a:rPr lang="de-DE" sz="2540" b="0" i="0" smtClean="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b="0" i="1" smtClean="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𝑒𝑞𝑢𝑎𝑙𝑠</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clothes</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 </a:t>
                </a:r>
                <a14:m>
                  <m:oMath xmlns:m="http://schemas.openxmlformats.org/officeDocument/2006/math">
                    <m:r>
                      <a:rPr lang="de-DE" sz="2540" i="1">
                        <a:latin typeface="Cambria Math" panose="02040503050406030204" pitchFamily="18" charset="0"/>
                        <a:sym typeface="Wingdings" panose="05000000000000000000" pitchFamily="2" charset="2"/>
                      </a:rPr>
                      <m:t>𝑤𝑖𝑛𝑒</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𝑈𝐾</m:t>
                    </m:r>
                    <m:r>
                      <a:rPr lang="de-DE" sz="2540" i="1">
                        <a:latin typeface="Cambria Math" panose="02040503050406030204" pitchFamily="18" charset="0"/>
                        <a:sym typeface="Wingdings" panose="05000000000000000000" pitchFamily="2" charset="2"/>
                      </a:rPr>
                      <m:t> </m:t>
                    </m:r>
                    <m:r>
                      <a:rPr lang="de-DE" sz="2540" i="1">
                        <a:latin typeface="Cambria Math" panose="02040503050406030204" pitchFamily="18" charset="0"/>
                        <a:sym typeface="Wingdings" panose="05000000000000000000" pitchFamily="2" charset="2"/>
                      </a:rPr>
                      <m:t>𝑒𝑞𝑢𝑎𝑙𝑠</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clothes</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4BF7B7BF-71C4-4729-9988-40D59EE9848D}"/>
                  </a:ext>
                </a:extLst>
              </p14:cNvPr>
              <p14:cNvContentPartPr/>
              <p14:nvPr/>
            </p14:nvContentPartPr>
            <p14:xfrm>
              <a:off x="4083587" y="2648587"/>
              <a:ext cx="5295960" cy="74160"/>
            </p14:xfrm>
          </p:contentPart>
        </mc:Choice>
        <mc:Fallback>
          <p:pic>
            <p:nvPicPr>
              <p:cNvPr id="2" name="Freihand 1">
                <a:extLst>
                  <a:ext uri="{FF2B5EF4-FFF2-40B4-BE49-F238E27FC236}">
                    <a16:creationId xmlns:a16="http://schemas.microsoft.com/office/drawing/2014/main" id="{4BF7B7BF-71C4-4729-9988-40D59EE9848D}"/>
                  </a:ext>
                </a:extLst>
              </p:cNvPr>
              <p:cNvPicPr/>
              <p:nvPr/>
            </p:nvPicPr>
            <p:blipFill>
              <a:blip r:embed="rId6"/>
              <a:stretch>
                <a:fillRect/>
              </a:stretch>
            </p:blipFill>
            <p:spPr>
              <a:xfrm>
                <a:off x="4079267" y="2644267"/>
                <a:ext cx="5304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7FBBC6C8-45CF-4A85-9BB7-C729E738F374}"/>
                  </a:ext>
                </a:extLst>
              </p14:cNvPr>
              <p14:cNvContentPartPr/>
              <p14:nvPr/>
            </p14:nvContentPartPr>
            <p14:xfrm>
              <a:off x="4290587" y="3511507"/>
              <a:ext cx="4344120" cy="147240"/>
            </p14:xfrm>
          </p:contentPart>
        </mc:Choice>
        <mc:Fallback>
          <p:pic>
            <p:nvPicPr>
              <p:cNvPr id="3" name="Freihand 2">
                <a:extLst>
                  <a:ext uri="{FF2B5EF4-FFF2-40B4-BE49-F238E27FC236}">
                    <a16:creationId xmlns:a16="http://schemas.microsoft.com/office/drawing/2014/main" id="{7FBBC6C8-45CF-4A85-9BB7-C729E738F374}"/>
                  </a:ext>
                </a:extLst>
              </p:cNvPr>
              <p:cNvPicPr/>
              <p:nvPr/>
            </p:nvPicPr>
            <p:blipFill>
              <a:blip r:embed="rId8"/>
              <a:stretch>
                <a:fillRect/>
              </a:stretch>
            </p:blipFill>
            <p:spPr>
              <a:xfrm>
                <a:off x="4286267" y="3507187"/>
                <a:ext cx="4352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B1852F8B-6EB9-4550-A608-A56C264199BC}"/>
                  </a:ext>
                </a:extLst>
              </p14:cNvPr>
              <p14:cNvContentPartPr/>
              <p14:nvPr/>
            </p14:nvContentPartPr>
            <p14:xfrm>
              <a:off x="2086667" y="4727587"/>
              <a:ext cx="2166840" cy="59760"/>
            </p14:xfrm>
          </p:contentPart>
        </mc:Choice>
        <mc:Fallback>
          <p:pic>
            <p:nvPicPr>
              <p:cNvPr id="4" name="Freihand 3">
                <a:extLst>
                  <a:ext uri="{FF2B5EF4-FFF2-40B4-BE49-F238E27FC236}">
                    <a16:creationId xmlns:a16="http://schemas.microsoft.com/office/drawing/2014/main" id="{B1852F8B-6EB9-4550-A608-A56C264199BC}"/>
                  </a:ext>
                </a:extLst>
              </p:cNvPr>
              <p:cNvPicPr/>
              <p:nvPr/>
            </p:nvPicPr>
            <p:blipFill>
              <a:blip r:embed="rId10"/>
              <a:stretch>
                <a:fillRect/>
              </a:stretch>
            </p:blipFill>
            <p:spPr>
              <a:xfrm>
                <a:off x="2082347" y="4723267"/>
                <a:ext cx="21754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EB29CC78-62BC-483E-A000-4091E3B6211E}"/>
                  </a:ext>
                </a:extLst>
              </p14:cNvPr>
              <p14:cNvContentPartPr/>
              <p14:nvPr/>
            </p14:nvContentPartPr>
            <p14:xfrm>
              <a:off x="4461587" y="4680067"/>
              <a:ext cx="3584160" cy="51120"/>
            </p14:xfrm>
          </p:contentPart>
        </mc:Choice>
        <mc:Fallback>
          <p:pic>
            <p:nvPicPr>
              <p:cNvPr id="10" name="Freihand 9">
                <a:extLst>
                  <a:ext uri="{FF2B5EF4-FFF2-40B4-BE49-F238E27FC236}">
                    <a16:creationId xmlns:a16="http://schemas.microsoft.com/office/drawing/2014/main" id="{EB29CC78-62BC-483E-A000-4091E3B6211E}"/>
                  </a:ext>
                </a:extLst>
              </p:cNvPr>
              <p:cNvPicPr/>
              <p:nvPr/>
            </p:nvPicPr>
            <p:blipFill>
              <a:blip r:embed="rId12"/>
              <a:stretch>
                <a:fillRect/>
              </a:stretch>
            </p:blipFill>
            <p:spPr>
              <a:xfrm>
                <a:off x="4457267" y="4675747"/>
                <a:ext cx="3592800" cy="59760"/>
              </a:xfrm>
              <a:prstGeom prst="rect">
                <a:avLst/>
              </a:prstGeom>
            </p:spPr>
          </p:pic>
        </mc:Fallback>
      </mc:AlternateContent>
    </p:spTree>
    <p:extLst>
      <p:ext uri="{BB962C8B-B14F-4D97-AF65-F5344CB8AC3E}">
        <p14:creationId xmlns:p14="http://schemas.microsoft.com/office/powerpoint/2010/main" val="32839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88760" y="4023318"/>
            <a:ext cx="252665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Relative world market price</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619620" cy="6992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British worker wins: she can sell wine for a relative price of 3 instead of </a:t>
                </a:r>
                <a14:m>
                  <m:oMath xmlns:m="http://schemas.openxmlformats.org/officeDocument/2006/math">
                    <m:r>
                      <a:rPr lang="de-DE" sz="1633" b="0" i="0" smtClean="0">
                        <a:latin typeface="Cambria Math" panose="02040503050406030204" pitchFamily="18" charset="0"/>
                      </a:rPr>
                      <m:t> </m:t>
                    </m:r>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619620" cy="699294"/>
              </a:xfrm>
              <a:prstGeom prst="rect">
                <a:avLst/>
              </a:prstGeom>
              <a:blipFill>
                <a:blip r:embed="rId7"/>
                <a:stretch>
                  <a:fillRect l="-1012" t="-3509" b="-2632"/>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514827" y="3363248"/>
            <a:ext cx="3849595" cy="5949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Portuguese consumer wins: he can buy wine for a relative price of 3 instead of 5</a:t>
            </a: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en-US" sz="3200" b="1" dirty="0">
                <a:latin typeface="Times New Roman" panose="02020603050405020304" pitchFamily="18" charset="0"/>
                <a:cs typeface="Times New Roman" panose="02020603050405020304" pitchFamily="18" charset="0"/>
              </a:rPr>
              <a:t>Ricardo model after specialization according to comparative cost advantage</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en-US" dirty="0">
                    <a:latin typeface="Times New Roman" panose="02020603050405020304" pitchFamily="18" charset="0"/>
                    <a:cs typeface="Times New Roman" panose="02020603050405020304" pitchFamily="18" charset="0"/>
                  </a:rPr>
                  <a:t>Welfare gains if the relative world market price lies between the relative prices of the trading partners. Assuming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𝐶</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relative price</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relative price</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1EFF30A2-6C34-43A4-927D-A6BA84FD165C}"/>
                  </a:ext>
                </a:extLst>
              </p14:cNvPr>
              <p14:cNvContentPartPr/>
              <p14:nvPr/>
            </p14:nvContentPartPr>
            <p14:xfrm>
              <a:off x="271907" y="3048547"/>
              <a:ext cx="983160" cy="58680"/>
            </p14:xfrm>
          </p:contentPart>
        </mc:Choice>
        <mc:Fallback>
          <p:pic>
            <p:nvPicPr>
              <p:cNvPr id="5" name="Freihand 4">
                <a:extLst>
                  <a:ext uri="{FF2B5EF4-FFF2-40B4-BE49-F238E27FC236}">
                    <a16:creationId xmlns:a16="http://schemas.microsoft.com/office/drawing/2014/main" id="{1EFF30A2-6C34-43A4-927D-A6BA84FD165C}"/>
                  </a:ext>
                </a:extLst>
              </p:cNvPr>
              <p:cNvPicPr/>
              <p:nvPr/>
            </p:nvPicPr>
            <p:blipFill>
              <a:blip r:embed="rId10"/>
              <a:stretch>
                <a:fillRect/>
              </a:stretch>
            </p:blipFill>
            <p:spPr>
              <a:xfrm>
                <a:off x="267587" y="3044227"/>
                <a:ext cx="991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82DCF3F5-5EA8-4827-AB4C-00444ED10AC9}"/>
                  </a:ext>
                </a:extLst>
              </p14:cNvPr>
              <p14:cNvContentPartPr/>
              <p14:nvPr/>
            </p14:nvContentPartPr>
            <p14:xfrm>
              <a:off x="4803227" y="1398307"/>
              <a:ext cx="441000" cy="564840"/>
            </p14:xfrm>
          </p:contentPart>
        </mc:Choice>
        <mc:Fallback>
          <p:pic>
            <p:nvPicPr>
              <p:cNvPr id="7" name="Freihand 6">
                <a:extLst>
                  <a:ext uri="{FF2B5EF4-FFF2-40B4-BE49-F238E27FC236}">
                    <a16:creationId xmlns:a16="http://schemas.microsoft.com/office/drawing/2014/main" id="{82DCF3F5-5EA8-4827-AB4C-00444ED10AC9}"/>
                  </a:ext>
                </a:extLst>
              </p:cNvPr>
              <p:cNvPicPr/>
              <p:nvPr/>
            </p:nvPicPr>
            <p:blipFill>
              <a:blip r:embed="rId12"/>
              <a:stretch>
                <a:fillRect/>
              </a:stretch>
            </p:blipFill>
            <p:spPr>
              <a:xfrm>
                <a:off x="4798907" y="1393987"/>
                <a:ext cx="449640" cy="573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971A6F0E-78B2-4079-A829-ED8B764ADBF8}"/>
                  </a:ext>
                </a:extLst>
              </p14:cNvPr>
              <p14:cNvContentPartPr/>
              <p14:nvPr/>
            </p14:nvContentPartPr>
            <p14:xfrm>
              <a:off x="234827" y="5171107"/>
              <a:ext cx="518760" cy="64800"/>
            </p14:xfrm>
          </p:contentPart>
        </mc:Choice>
        <mc:Fallback>
          <p:pic>
            <p:nvPicPr>
              <p:cNvPr id="22" name="Freihand 21">
                <a:extLst>
                  <a:ext uri="{FF2B5EF4-FFF2-40B4-BE49-F238E27FC236}">
                    <a16:creationId xmlns:a16="http://schemas.microsoft.com/office/drawing/2014/main" id="{971A6F0E-78B2-4079-A829-ED8B764ADBF8}"/>
                  </a:ext>
                </a:extLst>
              </p:cNvPr>
              <p:cNvPicPr/>
              <p:nvPr/>
            </p:nvPicPr>
            <p:blipFill>
              <a:blip r:embed="rId14"/>
              <a:stretch>
                <a:fillRect/>
              </a:stretch>
            </p:blipFill>
            <p:spPr>
              <a:xfrm>
                <a:off x="230507" y="5166787"/>
                <a:ext cx="5274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5" name="Freihand 104">
                <a:extLst>
                  <a:ext uri="{FF2B5EF4-FFF2-40B4-BE49-F238E27FC236}">
                    <a16:creationId xmlns:a16="http://schemas.microsoft.com/office/drawing/2014/main" id="{BC1DC1BC-A8AD-448D-8F2A-FC402EF45C74}"/>
                  </a:ext>
                </a:extLst>
              </p14:cNvPr>
              <p14:cNvContentPartPr/>
              <p14:nvPr/>
            </p14:nvContentPartPr>
            <p14:xfrm>
              <a:off x="9490787" y="3264907"/>
              <a:ext cx="2343240" cy="1291680"/>
            </p14:xfrm>
          </p:contentPart>
        </mc:Choice>
        <mc:Fallback>
          <p:pic>
            <p:nvPicPr>
              <p:cNvPr id="105" name="Freihand 104">
                <a:extLst>
                  <a:ext uri="{FF2B5EF4-FFF2-40B4-BE49-F238E27FC236}">
                    <a16:creationId xmlns:a16="http://schemas.microsoft.com/office/drawing/2014/main" id="{BC1DC1BC-A8AD-448D-8F2A-FC402EF45C74}"/>
                  </a:ext>
                </a:extLst>
              </p:cNvPr>
              <p:cNvPicPr/>
              <p:nvPr/>
            </p:nvPicPr>
            <p:blipFill>
              <a:blip r:embed="rId16"/>
              <a:stretch>
                <a:fillRect/>
              </a:stretch>
            </p:blipFill>
            <p:spPr>
              <a:xfrm>
                <a:off x="9486467" y="3260587"/>
                <a:ext cx="2351880" cy="1300320"/>
              </a:xfrm>
              <a:prstGeom prst="rect">
                <a:avLst/>
              </a:prstGeom>
            </p:spPr>
          </p:pic>
        </mc:Fallback>
      </mc:AlternateContent>
      <p:grpSp>
        <p:nvGrpSpPr>
          <p:cNvPr id="108" name="Gruppieren 107">
            <a:extLst>
              <a:ext uri="{FF2B5EF4-FFF2-40B4-BE49-F238E27FC236}">
                <a16:creationId xmlns:a16="http://schemas.microsoft.com/office/drawing/2014/main" id="{B399B6BD-568B-432A-97E7-8B02D413D92D}"/>
              </a:ext>
            </a:extLst>
          </p:cNvPr>
          <p:cNvGrpSpPr/>
          <p:nvPr/>
        </p:nvGrpSpPr>
        <p:grpSpPr>
          <a:xfrm>
            <a:off x="3412187" y="3233587"/>
            <a:ext cx="8514720" cy="1397520"/>
            <a:chOff x="3412187" y="3233587"/>
            <a:chExt cx="8514720" cy="1397520"/>
          </a:xfrm>
        </p:grpSpPr>
        <mc:AlternateContent xmlns:mc="http://schemas.openxmlformats.org/markup-compatibility/2006">
          <mc:Choice xmlns:p14="http://schemas.microsoft.com/office/powerpoint/2010/main" Requires="p14">
            <p:contentPart p14:bwMode="auto" r:id="rId17">
              <p14:nvContentPartPr>
                <p14:cNvPr id="24" name="Freihand 23">
                  <a:extLst>
                    <a:ext uri="{FF2B5EF4-FFF2-40B4-BE49-F238E27FC236}">
                      <a16:creationId xmlns:a16="http://schemas.microsoft.com/office/drawing/2014/main" id="{2505BDF3-A58E-494B-96AF-75CFBBC0972F}"/>
                    </a:ext>
                  </a:extLst>
                </p14:cNvPr>
                <p14:cNvContentPartPr/>
                <p14:nvPr/>
              </p14:nvContentPartPr>
              <p14:xfrm>
                <a:off x="3412187" y="4124227"/>
                <a:ext cx="205920" cy="7920"/>
              </p14:xfrm>
            </p:contentPart>
          </mc:Choice>
          <mc:Fallback>
            <p:pic>
              <p:nvPicPr>
                <p:cNvPr id="24" name="Freihand 23">
                  <a:extLst>
                    <a:ext uri="{FF2B5EF4-FFF2-40B4-BE49-F238E27FC236}">
                      <a16:creationId xmlns:a16="http://schemas.microsoft.com/office/drawing/2014/main" id="{2505BDF3-A58E-494B-96AF-75CFBBC0972F}"/>
                    </a:ext>
                  </a:extLst>
                </p:cNvPr>
                <p:cNvPicPr/>
                <p:nvPr/>
              </p:nvPicPr>
              <p:blipFill>
                <a:blip r:embed="rId18"/>
                <a:stretch>
                  <a:fillRect/>
                </a:stretch>
              </p:blipFill>
              <p:spPr>
                <a:xfrm>
                  <a:off x="3407867" y="4119907"/>
                  <a:ext cx="214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Freihand 24">
                  <a:extLst>
                    <a:ext uri="{FF2B5EF4-FFF2-40B4-BE49-F238E27FC236}">
                      <a16:creationId xmlns:a16="http://schemas.microsoft.com/office/drawing/2014/main" id="{2D0ECB75-1B73-44ED-94D6-A6C9316B8200}"/>
                    </a:ext>
                  </a:extLst>
                </p14:cNvPr>
                <p14:cNvContentPartPr/>
                <p14:nvPr/>
              </p14:nvContentPartPr>
              <p14:xfrm>
                <a:off x="3559067" y="4055467"/>
                <a:ext cx="144720" cy="149760"/>
              </p14:xfrm>
            </p:contentPart>
          </mc:Choice>
          <mc:Fallback>
            <p:pic>
              <p:nvPicPr>
                <p:cNvPr id="25" name="Freihand 24">
                  <a:extLst>
                    <a:ext uri="{FF2B5EF4-FFF2-40B4-BE49-F238E27FC236}">
                      <a16:creationId xmlns:a16="http://schemas.microsoft.com/office/drawing/2014/main" id="{2D0ECB75-1B73-44ED-94D6-A6C9316B8200}"/>
                    </a:ext>
                  </a:extLst>
                </p:cNvPr>
                <p:cNvPicPr/>
                <p:nvPr/>
              </p:nvPicPr>
              <p:blipFill>
                <a:blip r:embed="rId20"/>
                <a:stretch>
                  <a:fillRect/>
                </a:stretch>
              </p:blipFill>
              <p:spPr>
                <a:xfrm>
                  <a:off x="3554747" y="4051147"/>
                  <a:ext cx="153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Freihand 25">
                  <a:extLst>
                    <a:ext uri="{FF2B5EF4-FFF2-40B4-BE49-F238E27FC236}">
                      <a16:creationId xmlns:a16="http://schemas.microsoft.com/office/drawing/2014/main" id="{0B09846A-19FA-4AF9-ACEA-C9B7EBC17592}"/>
                    </a:ext>
                  </a:extLst>
                </p14:cNvPr>
                <p14:cNvContentPartPr/>
                <p14:nvPr/>
              </p14:nvContentPartPr>
              <p14:xfrm>
                <a:off x="3836267" y="3985987"/>
                <a:ext cx="96840" cy="167040"/>
              </p14:xfrm>
            </p:contentPart>
          </mc:Choice>
          <mc:Fallback>
            <p:pic>
              <p:nvPicPr>
                <p:cNvPr id="26" name="Freihand 25">
                  <a:extLst>
                    <a:ext uri="{FF2B5EF4-FFF2-40B4-BE49-F238E27FC236}">
                      <a16:creationId xmlns:a16="http://schemas.microsoft.com/office/drawing/2014/main" id="{0B09846A-19FA-4AF9-ACEA-C9B7EBC17592}"/>
                    </a:ext>
                  </a:extLst>
                </p:cNvPr>
                <p:cNvPicPr/>
                <p:nvPr/>
              </p:nvPicPr>
              <p:blipFill>
                <a:blip r:embed="rId22"/>
                <a:stretch>
                  <a:fillRect/>
                </a:stretch>
              </p:blipFill>
              <p:spPr>
                <a:xfrm>
                  <a:off x="3831947" y="3981667"/>
                  <a:ext cx="1054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Freihand 26">
                  <a:extLst>
                    <a:ext uri="{FF2B5EF4-FFF2-40B4-BE49-F238E27FC236}">
                      <a16:creationId xmlns:a16="http://schemas.microsoft.com/office/drawing/2014/main" id="{E0106688-2A7C-41D9-89CC-605835CF5C8B}"/>
                    </a:ext>
                  </a:extLst>
                </p14:cNvPr>
                <p14:cNvContentPartPr/>
                <p14:nvPr/>
              </p14:nvContentPartPr>
              <p14:xfrm>
                <a:off x="3958667" y="4050427"/>
                <a:ext cx="93240" cy="82800"/>
              </p14:xfrm>
            </p:contentPart>
          </mc:Choice>
          <mc:Fallback>
            <p:pic>
              <p:nvPicPr>
                <p:cNvPr id="27" name="Freihand 26">
                  <a:extLst>
                    <a:ext uri="{FF2B5EF4-FFF2-40B4-BE49-F238E27FC236}">
                      <a16:creationId xmlns:a16="http://schemas.microsoft.com/office/drawing/2014/main" id="{E0106688-2A7C-41D9-89CC-605835CF5C8B}"/>
                    </a:ext>
                  </a:extLst>
                </p:cNvPr>
                <p:cNvPicPr/>
                <p:nvPr/>
              </p:nvPicPr>
              <p:blipFill>
                <a:blip r:embed="rId24"/>
                <a:stretch>
                  <a:fillRect/>
                </a:stretch>
              </p:blipFill>
              <p:spPr>
                <a:xfrm>
                  <a:off x="3954347" y="4046107"/>
                  <a:ext cx="101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Freihand 27">
                  <a:extLst>
                    <a:ext uri="{FF2B5EF4-FFF2-40B4-BE49-F238E27FC236}">
                      <a16:creationId xmlns:a16="http://schemas.microsoft.com/office/drawing/2014/main" id="{DAEDB068-7F26-4684-9237-CF1E97E6CEB2}"/>
                    </a:ext>
                  </a:extLst>
                </p14:cNvPr>
                <p14:cNvContentPartPr/>
                <p14:nvPr/>
              </p14:nvContentPartPr>
              <p14:xfrm>
                <a:off x="4108427" y="3973387"/>
                <a:ext cx="159840" cy="180000"/>
              </p14:xfrm>
            </p:contentPart>
          </mc:Choice>
          <mc:Fallback>
            <p:pic>
              <p:nvPicPr>
                <p:cNvPr id="28" name="Freihand 27">
                  <a:extLst>
                    <a:ext uri="{FF2B5EF4-FFF2-40B4-BE49-F238E27FC236}">
                      <a16:creationId xmlns:a16="http://schemas.microsoft.com/office/drawing/2014/main" id="{DAEDB068-7F26-4684-9237-CF1E97E6CEB2}"/>
                    </a:ext>
                  </a:extLst>
                </p:cNvPr>
                <p:cNvPicPr/>
                <p:nvPr/>
              </p:nvPicPr>
              <p:blipFill>
                <a:blip r:embed="rId26"/>
                <a:stretch>
                  <a:fillRect/>
                </a:stretch>
              </p:blipFill>
              <p:spPr>
                <a:xfrm>
                  <a:off x="4104107" y="3969067"/>
                  <a:ext cx="168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920A2974-F96E-40B4-A541-FA0B7B6A709C}"/>
                    </a:ext>
                  </a:extLst>
                </p14:cNvPr>
                <p14:cNvContentPartPr/>
                <p14:nvPr/>
              </p14:nvContentPartPr>
              <p14:xfrm>
                <a:off x="4412267" y="4035307"/>
                <a:ext cx="136080" cy="95760"/>
              </p14:xfrm>
            </p:contentPart>
          </mc:Choice>
          <mc:Fallback>
            <p:pic>
              <p:nvPicPr>
                <p:cNvPr id="30" name="Freihand 29">
                  <a:extLst>
                    <a:ext uri="{FF2B5EF4-FFF2-40B4-BE49-F238E27FC236}">
                      <a16:creationId xmlns:a16="http://schemas.microsoft.com/office/drawing/2014/main" id="{920A2974-F96E-40B4-A541-FA0B7B6A709C}"/>
                    </a:ext>
                  </a:extLst>
                </p:cNvPr>
                <p:cNvPicPr/>
                <p:nvPr/>
              </p:nvPicPr>
              <p:blipFill>
                <a:blip r:embed="rId28"/>
                <a:stretch>
                  <a:fillRect/>
                </a:stretch>
              </p:blipFill>
              <p:spPr>
                <a:xfrm>
                  <a:off x="4407947" y="4030987"/>
                  <a:ext cx="144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6D217EC1-2221-45DD-8C2C-751A0DC84174}"/>
                    </a:ext>
                  </a:extLst>
                </p14:cNvPr>
                <p14:cNvContentPartPr/>
                <p14:nvPr/>
              </p14:nvContentPartPr>
              <p14:xfrm>
                <a:off x="4517387" y="4043227"/>
                <a:ext cx="301320" cy="69480"/>
              </p14:xfrm>
            </p:contentPart>
          </mc:Choice>
          <mc:Fallback>
            <p:pic>
              <p:nvPicPr>
                <p:cNvPr id="31" name="Freihand 30">
                  <a:extLst>
                    <a:ext uri="{FF2B5EF4-FFF2-40B4-BE49-F238E27FC236}">
                      <a16:creationId xmlns:a16="http://schemas.microsoft.com/office/drawing/2014/main" id="{6D217EC1-2221-45DD-8C2C-751A0DC84174}"/>
                    </a:ext>
                  </a:extLst>
                </p:cNvPr>
                <p:cNvPicPr/>
                <p:nvPr/>
              </p:nvPicPr>
              <p:blipFill>
                <a:blip r:embed="rId30"/>
                <a:stretch>
                  <a:fillRect/>
                </a:stretch>
              </p:blipFill>
              <p:spPr>
                <a:xfrm>
                  <a:off x="4513067" y="4038907"/>
                  <a:ext cx="309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C480CBD0-17EC-4B37-B14D-2265A83AE295}"/>
                    </a:ext>
                  </a:extLst>
                </p14:cNvPr>
                <p14:cNvContentPartPr/>
                <p14:nvPr/>
              </p14:nvContentPartPr>
              <p14:xfrm>
                <a:off x="4825907" y="3956467"/>
                <a:ext cx="246240" cy="136080"/>
              </p14:xfrm>
            </p:contentPart>
          </mc:Choice>
          <mc:Fallback>
            <p:pic>
              <p:nvPicPr>
                <p:cNvPr id="32" name="Freihand 31">
                  <a:extLst>
                    <a:ext uri="{FF2B5EF4-FFF2-40B4-BE49-F238E27FC236}">
                      <a16:creationId xmlns:a16="http://schemas.microsoft.com/office/drawing/2014/main" id="{C480CBD0-17EC-4B37-B14D-2265A83AE295}"/>
                    </a:ext>
                  </a:extLst>
                </p:cNvPr>
                <p:cNvPicPr/>
                <p:nvPr/>
              </p:nvPicPr>
              <p:blipFill>
                <a:blip r:embed="rId32"/>
                <a:stretch>
                  <a:fillRect/>
                </a:stretch>
              </p:blipFill>
              <p:spPr>
                <a:xfrm>
                  <a:off x="4821587" y="3952147"/>
                  <a:ext cx="254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80012D77-BA2B-4A58-A637-FE2FB86B1B3C}"/>
                    </a:ext>
                  </a:extLst>
                </p14:cNvPr>
                <p14:cNvContentPartPr/>
                <p14:nvPr/>
              </p14:nvContentPartPr>
              <p14:xfrm>
                <a:off x="5064227" y="3979507"/>
                <a:ext cx="91440" cy="8280"/>
              </p14:xfrm>
            </p:contentPart>
          </mc:Choice>
          <mc:Fallback>
            <p:pic>
              <p:nvPicPr>
                <p:cNvPr id="33" name="Freihand 32">
                  <a:extLst>
                    <a:ext uri="{FF2B5EF4-FFF2-40B4-BE49-F238E27FC236}">
                      <a16:creationId xmlns:a16="http://schemas.microsoft.com/office/drawing/2014/main" id="{80012D77-BA2B-4A58-A637-FE2FB86B1B3C}"/>
                    </a:ext>
                  </a:extLst>
                </p:cNvPr>
                <p:cNvPicPr/>
                <p:nvPr/>
              </p:nvPicPr>
              <p:blipFill>
                <a:blip r:embed="rId34"/>
                <a:stretch>
                  <a:fillRect/>
                </a:stretch>
              </p:blipFill>
              <p:spPr>
                <a:xfrm>
                  <a:off x="5059907" y="3975187"/>
                  <a:ext cx="100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4" name="Freihand 33">
                  <a:extLst>
                    <a:ext uri="{FF2B5EF4-FFF2-40B4-BE49-F238E27FC236}">
                      <a16:creationId xmlns:a16="http://schemas.microsoft.com/office/drawing/2014/main" id="{D467D779-6097-48CD-ACC4-4BB2220191E2}"/>
                    </a:ext>
                  </a:extLst>
                </p14:cNvPr>
                <p14:cNvContentPartPr/>
                <p14:nvPr/>
              </p14:nvContentPartPr>
              <p14:xfrm>
                <a:off x="5135147" y="3995707"/>
                <a:ext cx="58320" cy="79200"/>
              </p14:xfrm>
            </p:contentPart>
          </mc:Choice>
          <mc:Fallback>
            <p:pic>
              <p:nvPicPr>
                <p:cNvPr id="34" name="Freihand 33">
                  <a:extLst>
                    <a:ext uri="{FF2B5EF4-FFF2-40B4-BE49-F238E27FC236}">
                      <a16:creationId xmlns:a16="http://schemas.microsoft.com/office/drawing/2014/main" id="{D467D779-6097-48CD-ACC4-4BB2220191E2}"/>
                    </a:ext>
                  </a:extLst>
                </p:cNvPr>
                <p:cNvPicPr/>
                <p:nvPr/>
              </p:nvPicPr>
              <p:blipFill>
                <a:blip r:embed="rId36"/>
                <a:stretch>
                  <a:fillRect/>
                </a:stretch>
              </p:blipFill>
              <p:spPr>
                <a:xfrm>
                  <a:off x="5130827" y="3991387"/>
                  <a:ext cx="66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5" name="Freihand 34">
                  <a:extLst>
                    <a:ext uri="{FF2B5EF4-FFF2-40B4-BE49-F238E27FC236}">
                      <a16:creationId xmlns:a16="http://schemas.microsoft.com/office/drawing/2014/main" id="{BD51B6A6-48EB-45E2-A427-CBDE2501B76B}"/>
                    </a:ext>
                  </a:extLst>
                </p14:cNvPr>
                <p14:cNvContentPartPr/>
                <p14:nvPr/>
              </p14:nvContentPartPr>
              <p14:xfrm>
                <a:off x="5279147" y="3928387"/>
                <a:ext cx="129240" cy="134640"/>
              </p14:xfrm>
            </p:contentPart>
          </mc:Choice>
          <mc:Fallback>
            <p:pic>
              <p:nvPicPr>
                <p:cNvPr id="35" name="Freihand 34">
                  <a:extLst>
                    <a:ext uri="{FF2B5EF4-FFF2-40B4-BE49-F238E27FC236}">
                      <a16:creationId xmlns:a16="http://schemas.microsoft.com/office/drawing/2014/main" id="{BD51B6A6-48EB-45E2-A427-CBDE2501B76B}"/>
                    </a:ext>
                  </a:extLst>
                </p:cNvPr>
                <p:cNvPicPr/>
                <p:nvPr/>
              </p:nvPicPr>
              <p:blipFill>
                <a:blip r:embed="rId38"/>
                <a:stretch>
                  <a:fillRect/>
                </a:stretch>
              </p:blipFill>
              <p:spPr>
                <a:xfrm>
                  <a:off x="5274827" y="3924067"/>
                  <a:ext cx="1378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 name="Freihand 35">
                  <a:extLst>
                    <a:ext uri="{FF2B5EF4-FFF2-40B4-BE49-F238E27FC236}">
                      <a16:creationId xmlns:a16="http://schemas.microsoft.com/office/drawing/2014/main" id="{39189B67-5E6B-49A7-A206-1170B3CA5C3E}"/>
                    </a:ext>
                  </a:extLst>
                </p14:cNvPr>
                <p14:cNvContentPartPr/>
                <p14:nvPr/>
              </p14:nvContentPartPr>
              <p14:xfrm>
                <a:off x="5404067" y="3992467"/>
                <a:ext cx="259200" cy="76680"/>
              </p14:xfrm>
            </p:contentPart>
          </mc:Choice>
          <mc:Fallback>
            <p:pic>
              <p:nvPicPr>
                <p:cNvPr id="36" name="Freihand 35">
                  <a:extLst>
                    <a:ext uri="{FF2B5EF4-FFF2-40B4-BE49-F238E27FC236}">
                      <a16:creationId xmlns:a16="http://schemas.microsoft.com/office/drawing/2014/main" id="{39189B67-5E6B-49A7-A206-1170B3CA5C3E}"/>
                    </a:ext>
                  </a:extLst>
                </p:cNvPr>
                <p:cNvPicPr/>
                <p:nvPr/>
              </p:nvPicPr>
              <p:blipFill>
                <a:blip r:embed="rId40"/>
                <a:stretch>
                  <a:fillRect/>
                </a:stretch>
              </p:blipFill>
              <p:spPr>
                <a:xfrm>
                  <a:off x="5399747" y="3988147"/>
                  <a:ext cx="267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7" name="Freihand 36">
                  <a:extLst>
                    <a:ext uri="{FF2B5EF4-FFF2-40B4-BE49-F238E27FC236}">
                      <a16:creationId xmlns:a16="http://schemas.microsoft.com/office/drawing/2014/main" id="{ACABABF0-191F-4790-AD43-984173288C33}"/>
                    </a:ext>
                  </a:extLst>
                </p14:cNvPr>
                <p14:cNvContentPartPr/>
                <p14:nvPr/>
              </p14:nvContentPartPr>
              <p14:xfrm>
                <a:off x="5803307" y="3994987"/>
                <a:ext cx="238680" cy="75240"/>
              </p14:xfrm>
            </p:contentPart>
          </mc:Choice>
          <mc:Fallback>
            <p:pic>
              <p:nvPicPr>
                <p:cNvPr id="37" name="Freihand 36">
                  <a:extLst>
                    <a:ext uri="{FF2B5EF4-FFF2-40B4-BE49-F238E27FC236}">
                      <a16:creationId xmlns:a16="http://schemas.microsoft.com/office/drawing/2014/main" id="{ACABABF0-191F-4790-AD43-984173288C33}"/>
                    </a:ext>
                  </a:extLst>
                </p:cNvPr>
                <p:cNvPicPr/>
                <p:nvPr/>
              </p:nvPicPr>
              <p:blipFill>
                <a:blip r:embed="rId42"/>
                <a:stretch>
                  <a:fillRect/>
                </a:stretch>
              </p:blipFill>
              <p:spPr>
                <a:xfrm>
                  <a:off x="5798987" y="3990667"/>
                  <a:ext cx="247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8" name="Freihand 37">
                  <a:extLst>
                    <a:ext uri="{FF2B5EF4-FFF2-40B4-BE49-F238E27FC236}">
                      <a16:creationId xmlns:a16="http://schemas.microsoft.com/office/drawing/2014/main" id="{9AD66A85-686F-453F-BC73-4A6C48898503}"/>
                    </a:ext>
                  </a:extLst>
                </p14:cNvPr>
                <p14:cNvContentPartPr/>
                <p14:nvPr/>
              </p14:nvContentPartPr>
              <p14:xfrm>
                <a:off x="6144227" y="4010827"/>
                <a:ext cx="196920" cy="55080"/>
              </p14:xfrm>
            </p:contentPart>
          </mc:Choice>
          <mc:Fallback>
            <p:pic>
              <p:nvPicPr>
                <p:cNvPr id="38" name="Freihand 37">
                  <a:extLst>
                    <a:ext uri="{FF2B5EF4-FFF2-40B4-BE49-F238E27FC236}">
                      <a16:creationId xmlns:a16="http://schemas.microsoft.com/office/drawing/2014/main" id="{9AD66A85-686F-453F-BC73-4A6C48898503}"/>
                    </a:ext>
                  </a:extLst>
                </p:cNvPr>
                <p:cNvPicPr/>
                <p:nvPr/>
              </p:nvPicPr>
              <p:blipFill>
                <a:blip r:embed="rId44"/>
                <a:stretch>
                  <a:fillRect/>
                </a:stretch>
              </p:blipFill>
              <p:spPr>
                <a:xfrm>
                  <a:off x="6139907" y="4006507"/>
                  <a:ext cx="205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9" name="Freihand 38">
                  <a:extLst>
                    <a:ext uri="{FF2B5EF4-FFF2-40B4-BE49-F238E27FC236}">
                      <a16:creationId xmlns:a16="http://schemas.microsoft.com/office/drawing/2014/main" id="{2B3EF2FC-BA39-4CBC-B8D4-F55C5223A253}"/>
                    </a:ext>
                  </a:extLst>
                </p14:cNvPr>
                <p14:cNvContentPartPr/>
                <p14:nvPr/>
              </p14:nvContentPartPr>
              <p14:xfrm>
                <a:off x="6305147" y="3950347"/>
                <a:ext cx="1800" cy="21600"/>
              </p14:xfrm>
            </p:contentPart>
          </mc:Choice>
          <mc:Fallback>
            <p:pic>
              <p:nvPicPr>
                <p:cNvPr id="39" name="Freihand 38">
                  <a:extLst>
                    <a:ext uri="{FF2B5EF4-FFF2-40B4-BE49-F238E27FC236}">
                      <a16:creationId xmlns:a16="http://schemas.microsoft.com/office/drawing/2014/main" id="{2B3EF2FC-BA39-4CBC-B8D4-F55C5223A253}"/>
                    </a:ext>
                  </a:extLst>
                </p:cNvPr>
                <p:cNvPicPr/>
                <p:nvPr/>
              </p:nvPicPr>
              <p:blipFill>
                <a:blip r:embed="rId46"/>
                <a:stretch>
                  <a:fillRect/>
                </a:stretch>
              </p:blipFill>
              <p:spPr>
                <a:xfrm>
                  <a:off x="6300827" y="3946027"/>
                  <a:ext cx="10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0" name="Freihand 39">
                  <a:extLst>
                    <a:ext uri="{FF2B5EF4-FFF2-40B4-BE49-F238E27FC236}">
                      <a16:creationId xmlns:a16="http://schemas.microsoft.com/office/drawing/2014/main" id="{1CE7B0EB-16A1-412C-8235-1DF6A2CC71C1}"/>
                    </a:ext>
                  </a:extLst>
                </p14:cNvPr>
                <p14:cNvContentPartPr/>
                <p14:nvPr/>
              </p14:nvContentPartPr>
              <p14:xfrm>
                <a:off x="6378587" y="3993907"/>
                <a:ext cx="111600" cy="59040"/>
              </p14:xfrm>
            </p:contentPart>
          </mc:Choice>
          <mc:Fallback>
            <p:pic>
              <p:nvPicPr>
                <p:cNvPr id="40" name="Freihand 39">
                  <a:extLst>
                    <a:ext uri="{FF2B5EF4-FFF2-40B4-BE49-F238E27FC236}">
                      <a16:creationId xmlns:a16="http://schemas.microsoft.com/office/drawing/2014/main" id="{1CE7B0EB-16A1-412C-8235-1DF6A2CC71C1}"/>
                    </a:ext>
                  </a:extLst>
                </p:cNvPr>
                <p:cNvPicPr/>
                <p:nvPr/>
              </p:nvPicPr>
              <p:blipFill>
                <a:blip r:embed="rId48"/>
                <a:stretch>
                  <a:fillRect/>
                </a:stretch>
              </p:blipFill>
              <p:spPr>
                <a:xfrm>
                  <a:off x="6374267" y="3989587"/>
                  <a:ext cx="120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1" name="Freihand 40">
                  <a:extLst>
                    <a:ext uri="{FF2B5EF4-FFF2-40B4-BE49-F238E27FC236}">
                      <a16:creationId xmlns:a16="http://schemas.microsoft.com/office/drawing/2014/main" id="{DBA9D82D-4D3C-49CC-9CC5-EE334E96AEE8}"/>
                    </a:ext>
                  </a:extLst>
                </p14:cNvPr>
                <p14:cNvContentPartPr/>
                <p14:nvPr/>
              </p14:nvContentPartPr>
              <p14:xfrm>
                <a:off x="6502787" y="3931267"/>
                <a:ext cx="384840" cy="124920"/>
              </p14:xfrm>
            </p:contentPart>
          </mc:Choice>
          <mc:Fallback>
            <p:pic>
              <p:nvPicPr>
                <p:cNvPr id="41" name="Freihand 40">
                  <a:extLst>
                    <a:ext uri="{FF2B5EF4-FFF2-40B4-BE49-F238E27FC236}">
                      <a16:creationId xmlns:a16="http://schemas.microsoft.com/office/drawing/2014/main" id="{DBA9D82D-4D3C-49CC-9CC5-EE334E96AEE8}"/>
                    </a:ext>
                  </a:extLst>
                </p:cNvPr>
                <p:cNvPicPr/>
                <p:nvPr/>
              </p:nvPicPr>
              <p:blipFill>
                <a:blip r:embed="rId50"/>
                <a:stretch>
                  <a:fillRect/>
                </a:stretch>
              </p:blipFill>
              <p:spPr>
                <a:xfrm>
                  <a:off x="6498467" y="3926947"/>
                  <a:ext cx="393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2" name="Freihand 41">
                  <a:extLst>
                    <a:ext uri="{FF2B5EF4-FFF2-40B4-BE49-F238E27FC236}">
                      <a16:creationId xmlns:a16="http://schemas.microsoft.com/office/drawing/2014/main" id="{E466D9AA-2220-43D4-AEA3-B3C32573540F}"/>
                    </a:ext>
                  </a:extLst>
                </p14:cNvPr>
                <p14:cNvContentPartPr/>
                <p14:nvPr/>
              </p14:nvContentPartPr>
              <p14:xfrm>
                <a:off x="6876467" y="3951787"/>
                <a:ext cx="36360" cy="24840"/>
              </p14:xfrm>
            </p:contentPart>
          </mc:Choice>
          <mc:Fallback>
            <p:pic>
              <p:nvPicPr>
                <p:cNvPr id="42" name="Freihand 41">
                  <a:extLst>
                    <a:ext uri="{FF2B5EF4-FFF2-40B4-BE49-F238E27FC236}">
                      <a16:creationId xmlns:a16="http://schemas.microsoft.com/office/drawing/2014/main" id="{E466D9AA-2220-43D4-AEA3-B3C32573540F}"/>
                    </a:ext>
                  </a:extLst>
                </p:cNvPr>
                <p:cNvPicPr/>
                <p:nvPr/>
              </p:nvPicPr>
              <p:blipFill>
                <a:blip r:embed="rId52"/>
                <a:stretch>
                  <a:fillRect/>
                </a:stretch>
              </p:blipFill>
              <p:spPr>
                <a:xfrm>
                  <a:off x="6872147" y="3947467"/>
                  <a:ext cx="45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3" name="Freihand 42">
                  <a:extLst>
                    <a:ext uri="{FF2B5EF4-FFF2-40B4-BE49-F238E27FC236}">
                      <a16:creationId xmlns:a16="http://schemas.microsoft.com/office/drawing/2014/main" id="{911FF319-303B-4320-814F-54BEEA67DAF2}"/>
                    </a:ext>
                  </a:extLst>
                </p14:cNvPr>
                <p14:cNvContentPartPr/>
                <p14:nvPr/>
              </p14:nvContentPartPr>
              <p14:xfrm>
                <a:off x="6933347" y="3983827"/>
                <a:ext cx="64080" cy="69840"/>
              </p14:xfrm>
            </p:contentPart>
          </mc:Choice>
          <mc:Fallback>
            <p:pic>
              <p:nvPicPr>
                <p:cNvPr id="43" name="Freihand 42">
                  <a:extLst>
                    <a:ext uri="{FF2B5EF4-FFF2-40B4-BE49-F238E27FC236}">
                      <a16:creationId xmlns:a16="http://schemas.microsoft.com/office/drawing/2014/main" id="{911FF319-303B-4320-814F-54BEEA67DAF2}"/>
                    </a:ext>
                  </a:extLst>
                </p:cNvPr>
                <p:cNvPicPr/>
                <p:nvPr/>
              </p:nvPicPr>
              <p:blipFill>
                <a:blip r:embed="rId54"/>
                <a:stretch>
                  <a:fillRect/>
                </a:stretch>
              </p:blipFill>
              <p:spPr>
                <a:xfrm>
                  <a:off x="6929027" y="3979507"/>
                  <a:ext cx="72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4" name="Freihand 43">
                  <a:extLst>
                    <a:ext uri="{FF2B5EF4-FFF2-40B4-BE49-F238E27FC236}">
                      <a16:creationId xmlns:a16="http://schemas.microsoft.com/office/drawing/2014/main" id="{D9B26E20-DA25-45F1-828D-896FE67CE305}"/>
                    </a:ext>
                  </a:extLst>
                </p14:cNvPr>
                <p14:cNvContentPartPr/>
                <p14:nvPr/>
              </p14:nvContentPartPr>
              <p14:xfrm>
                <a:off x="7022987" y="3955387"/>
                <a:ext cx="269640" cy="115560"/>
              </p14:xfrm>
            </p:contentPart>
          </mc:Choice>
          <mc:Fallback>
            <p:pic>
              <p:nvPicPr>
                <p:cNvPr id="44" name="Freihand 43">
                  <a:extLst>
                    <a:ext uri="{FF2B5EF4-FFF2-40B4-BE49-F238E27FC236}">
                      <a16:creationId xmlns:a16="http://schemas.microsoft.com/office/drawing/2014/main" id="{D9B26E20-DA25-45F1-828D-896FE67CE305}"/>
                    </a:ext>
                  </a:extLst>
                </p:cNvPr>
                <p:cNvPicPr/>
                <p:nvPr/>
              </p:nvPicPr>
              <p:blipFill>
                <a:blip r:embed="rId56"/>
                <a:stretch>
                  <a:fillRect/>
                </a:stretch>
              </p:blipFill>
              <p:spPr>
                <a:xfrm>
                  <a:off x="7018667" y="3951067"/>
                  <a:ext cx="2782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5" name="Freihand 44">
                  <a:extLst>
                    <a:ext uri="{FF2B5EF4-FFF2-40B4-BE49-F238E27FC236}">
                      <a16:creationId xmlns:a16="http://schemas.microsoft.com/office/drawing/2014/main" id="{AD5FD614-6152-43A3-A857-5558A9772A15}"/>
                    </a:ext>
                  </a:extLst>
                </p14:cNvPr>
                <p14:cNvContentPartPr/>
                <p14:nvPr/>
              </p14:nvContentPartPr>
              <p14:xfrm>
                <a:off x="3871187" y="4258867"/>
                <a:ext cx="17640" cy="128160"/>
              </p14:xfrm>
            </p:contentPart>
          </mc:Choice>
          <mc:Fallback>
            <p:pic>
              <p:nvPicPr>
                <p:cNvPr id="45" name="Freihand 44">
                  <a:extLst>
                    <a:ext uri="{FF2B5EF4-FFF2-40B4-BE49-F238E27FC236}">
                      <a16:creationId xmlns:a16="http://schemas.microsoft.com/office/drawing/2014/main" id="{AD5FD614-6152-43A3-A857-5558A9772A15}"/>
                    </a:ext>
                  </a:extLst>
                </p:cNvPr>
                <p:cNvPicPr/>
                <p:nvPr/>
              </p:nvPicPr>
              <p:blipFill>
                <a:blip r:embed="rId58"/>
                <a:stretch>
                  <a:fillRect/>
                </a:stretch>
              </p:blipFill>
              <p:spPr>
                <a:xfrm>
                  <a:off x="3866867" y="4254547"/>
                  <a:ext cx="26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6" name="Freihand 45">
                  <a:extLst>
                    <a:ext uri="{FF2B5EF4-FFF2-40B4-BE49-F238E27FC236}">
                      <a16:creationId xmlns:a16="http://schemas.microsoft.com/office/drawing/2014/main" id="{ED47521D-7BC7-4C2B-A292-B2F29766D0D0}"/>
                    </a:ext>
                  </a:extLst>
                </p14:cNvPr>
                <p14:cNvContentPartPr/>
                <p14:nvPr/>
              </p14:nvContentPartPr>
              <p14:xfrm>
                <a:off x="3824387" y="4331227"/>
                <a:ext cx="110160" cy="15120"/>
              </p14:xfrm>
            </p:contentPart>
          </mc:Choice>
          <mc:Fallback>
            <p:pic>
              <p:nvPicPr>
                <p:cNvPr id="46" name="Freihand 45">
                  <a:extLst>
                    <a:ext uri="{FF2B5EF4-FFF2-40B4-BE49-F238E27FC236}">
                      <a16:creationId xmlns:a16="http://schemas.microsoft.com/office/drawing/2014/main" id="{ED47521D-7BC7-4C2B-A292-B2F29766D0D0}"/>
                    </a:ext>
                  </a:extLst>
                </p:cNvPr>
                <p:cNvPicPr/>
                <p:nvPr/>
              </p:nvPicPr>
              <p:blipFill>
                <a:blip r:embed="rId60"/>
                <a:stretch>
                  <a:fillRect/>
                </a:stretch>
              </p:blipFill>
              <p:spPr>
                <a:xfrm>
                  <a:off x="3820067" y="4326907"/>
                  <a:ext cx="118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7" name="Freihand 46">
                  <a:extLst>
                    <a:ext uri="{FF2B5EF4-FFF2-40B4-BE49-F238E27FC236}">
                      <a16:creationId xmlns:a16="http://schemas.microsoft.com/office/drawing/2014/main" id="{9CBDD4F9-C7F9-4D00-8367-FEE94532C5CF}"/>
                    </a:ext>
                  </a:extLst>
                </p14:cNvPr>
                <p14:cNvContentPartPr/>
                <p14:nvPr/>
              </p14:nvContentPartPr>
              <p14:xfrm>
                <a:off x="3924467" y="4303867"/>
                <a:ext cx="108720" cy="70200"/>
              </p14:xfrm>
            </p:contentPart>
          </mc:Choice>
          <mc:Fallback>
            <p:pic>
              <p:nvPicPr>
                <p:cNvPr id="47" name="Freihand 46">
                  <a:extLst>
                    <a:ext uri="{FF2B5EF4-FFF2-40B4-BE49-F238E27FC236}">
                      <a16:creationId xmlns:a16="http://schemas.microsoft.com/office/drawing/2014/main" id="{9CBDD4F9-C7F9-4D00-8367-FEE94532C5CF}"/>
                    </a:ext>
                  </a:extLst>
                </p:cNvPr>
                <p:cNvPicPr/>
                <p:nvPr/>
              </p:nvPicPr>
              <p:blipFill>
                <a:blip r:embed="rId62"/>
                <a:stretch>
                  <a:fillRect/>
                </a:stretch>
              </p:blipFill>
              <p:spPr>
                <a:xfrm>
                  <a:off x="3920147" y="4299547"/>
                  <a:ext cx="117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8" name="Freihand 47">
                  <a:extLst>
                    <a:ext uri="{FF2B5EF4-FFF2-40B4-BE49-F238E27FC236}">
                      <a16:creationId xmlns:a16="http://schemas.microsoft.com/office/drawing/2014/main" id="{1254D841-8429-4CF5-B88A-2A1D6FFB0530}"/>
                    </a:ext>
                  </a:extLst>
                </p14:cNvPr>
                <p14:cNvContentPartPr/>
                <p14:nvPr/>
              </p14:nvContentPartPr>
              <p14:xfrm>
                <a:off x="4125347" y="4285867"/>
                <a:ext cx="141480" cy="124920"/>
              </p14:xfrm>
            </p:contentPart>
          </mc:Choice>
          <mc:Fallback>
            <p:pic>
              <p:nvPicPr>
                <p:cNvPr id="48" name="Freihand 47">
                  <a:extLst>
                    <a:ext uri="{FF2B5EF4-FFF2-40B4-BE49-F238E27FC236}">
                      <a16:creationId xmlns:a16="http://schemas.microsoft.com/office/drawing/2014/main" id="{1254D841-8429-4CF5-B88A-2A1D6FFB0530}"/>
                    </a:ext>
                  </a:extLst>
                </p:cNvPr>
                <p:cNvPicPr/>
                <p:nvPr/>
              </p:nvPicPr>
              <p:blipFill>
                <a:blip r:embed="rId64"/>
                <a:stretch>
                  <a:fillRect/>
                </a:stretch>
              </p:blipFill>
              <p:spPr>
                <a:xfrm>
                  <a:off x="4121027" y="4281547"/>
                  <a:ext cx="150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9" name="Freihand 48">
                  <a:extLst>
                    <a:ext uri="{FF2B5EF4-FFF2-40B4-BE49-F238E27FC236}">
                      <a16:creationId xmlns:a16="http://schemas.microsoft.com/office/drawing/2014/main" id="{E8ED6481-2BE4-4F35-8EC6-446862DBBC53}"/>
                    </a:ext>
                  </a:extLst>
                </p14:cNvPr>
                <p14:cNvContentPartPr/>
                <p14:nvPr/>
              </p14:nvContentPartPr>
              <p14:xfrm>
                <a:off x="4262147" y="4297747"/>
                <a:ext cx="96120" cy="98280"/>
              </p14:xfrm>
            </p:contentPart>
          </mc:Choice>
          <mc:Fallback>
            <p:pic>
              <p:nvPicPr>
                <p:cNvPr id="49" name="Freihand 48">
                  <a:extLst>
                    <a:ext uri="{FF2B5EF4-FFF2-40B4-BE49-F238E27FC236}">
                      <a16:creationId xmlns:a16="http://schemas.microsoft.com/office/drawing/2014/main" id="{E8ED6481-2BE4-4F35-8EC6-446862DBBC53}"/>
                    </a:ext>
                  </a:extLst>
                </p:cNvPr>
                <p:cNvPicPr/>
                <p:nvPr/>
              </p:nvPicPr>
              <p:blipFill>
                <a:blip r:embed="rId66"/>
                <a:stretch>
                  <a:fillRect/>
                </a:stretch>
              </p:blipFill>
              <p:spPr>
                <a:xfrm>
                  <a:off x="4257827" y="4293427"/>
                  <a:ext cx="104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0" name="Freihand 49">
                  <a:extLst>
                    <a:ext uri="{FF2B5EF4-FFF2-40B4-BE49-F238E27FC236}">
                      <a16:creationId xmlns:a16="http://schemas.microsoft.com/office/drawing/2014/main" id="{7DB6F183-C666-4338-9D55-C7A61A435E1B}"/>
                    </a:ext>
                  </a:extLst>
                </p14:cNvPr>
                <p14:cNvContentPartPr/>
                <p14:nvPr/>
              </p14:nvContentPartPr>
              <p14:xfrm>
                <a:off x="4250987" y="4322947"/>
                <a:ext cx="128160" cy="55800"/>
              </p14:xfrm>
            </p:contentPart>
          </mc:Choice>
          <mc:Fallback>
            <p:pic>
              <p:nvPicPr>
                <p:cNvPr id="50" name="Freihand 49">
                  <a:extLst>
                    <a:ext uri="{FF2B5EF4-FFF2-40B4-BE49-F238E27FC236}">
                      <a16:creationId xmlns:a16="http://schemas.microsoft.com/office/drawing/2014/main" id="{7DB6F183-C666-4338-9D55-C7A61A435E1B}"/>
                    </a:ext>
                  </a:extLst>
                </p:cNvPr>
                <p:cNvPicPr/>
                <p:nvPr/>
              </p:nvPicPr>
              <p:blipFill>
                <a:blip r:embed="rId68"/>
                <a:stretch>
                  <a:fillRect/>
                </a:stretch>
              </p:blipFill>
              <p:spPr>
                <a:xfrm>
                  <a:off x="4246667" y="4318627"/>
                  <a:ext cx="136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1" name="Freihand 50">
                  <a:extLst>
                    <a:ext uri="{FF2B5EF4-FFF2-40B4-BE49-F238E27FC236}">
                      <a16:creationId xmlns:a16="http://schemas.microsoft.com/office/drawing/2014/main" id="{1FA4D817-77F3-4AA2-B2FE-7F25C1BBBF63}"/>
                    </a:ext>
                  </a:extLst>
                </p14:cNvPr>
                <p14:cNvContentPartPr/>
                <p14:nvPr/>
              </p14:nvContentPartPr>
              <p14:xfrm>
                <a:off x="4449347" y="4318627"/>
                <a:ext cx="127440" cy="69120"/>
              </p14:xfrm>
            </p:contentPart>
          </mc:Choice>
          <mc:Fallback>
            <p:pic>
              <p:nvPicPr>
                <p:cNvPr id="51" name="Freihand 50">
                  <a:extLst>
                    <a:ext uri="{FF2B5EF4-FFF2-40B4-BE49-F238E27FC236}">
                      <a16:creationId xmlns:a16="http://schemas.microsoft.com/office/drawing/2014/main" id="{1FA4D817-77F3-4AA2-B2FE-7F25C1BBBF63}"/>
                    </a:ext>
                  </a:extLst>
                </p:cNvPr>
                <p:cNvPicPr/>
                <p:nvPr/>
              </p:nvPicPr>
              <p:blipFill>
                <a:blip r:embed="rId70"/>
                <a:stretch>
                  <a:fillRect/>
                </a:stretch>
              </p:blipFill>
              <p:spPr>
                <a:xfrm>
                  <a:off x="4445027" y="4314307"/>
                  <a:ext cx="136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2" name="Freihand 51">
                  <a:extLst>
                    <a:ext uri="{FF2B5EF4-FFF2-40B4-BE49-F238E27FC236}">
                      <a16:creationId xmlns:a16="http://schemas.microsoft.com/office/drawing/2014/main" id="{EEABE536-1659-4E81-8470-F7E9964CE11D}"/>
                    </a:ext>
                  </a:extLst>
                </p14:cNvPr>
                <p14:cNvContentPartPr/>
                <p14:nvPr/>
              </p14:nvContentPartPr>
              <p14:xfrm>
                <a:off x="4553027" y="4227187"/>
                <a:ext cx="154080" cy="134280"/>
              </p14:xfrm>
            </p:contentPart>
          </mc:Choice>
          <mc:Fallback>
            <p:pic>
              <p:nvPicPr>
                <p:cNvPr id="52" name="Freihand 51">
                  <a:extLst>
                    <a:ext uri="{FF2B5EF4-FFF2-40B4-BE49-F238E27FC236}">
                      <a16:creationId xmlns:a16="http://schemas.microsoft.com/office/drawing/2014/main" id="{EEABE536-1659-4E81-8470-F7E9964CE11D}"/>
                    </a:ext>
                  </a:extLst>
                </p:cNvPr>
                <p:cNvPicPr/>
                <p:nvPr/>
              </p:nvPicPr>
              <p:blipFill>
                <a:blip r:embed="rId72"/>
                <a:stretch>
                  <a:fillRect/>
                </a:stretch>
              </p:blipFill>
              <p:spPr>
                <a:xfrm>
                  <a:off x="4548707" y="4222507"/>
                  <a:ext cx="162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3" name="Freihand 52">
                  <a:extLst>
                    <a:ext uri="{FF2B5EF4-FFF2-40B4-BE49-F238E27FC236}">
                      <a16:creationId xmlns:a16="http://schemas.microsoft.com/office/drawing/2014/main" id="{8BA038C1-4740-4FC7-8267-F036ED35535B}"/>
                    </a:ext>
                  </a:extLst>
                </p14:cNvPr>
                <p14:cNvContentPartPr/>
                <p14:nvPr/>
              </p14:nvContentPartPr>
              <p14:xfrm>
                <a:off x="4713947" y="4321507"/>
                <a:ext cx="257040" cy="169920"/>
              </p14:xfrm>
            </p:contentPart>
          </mc:Choice>
          <mc:Fallback>
            <p:pic>
              <p:nvPicPr>
                <p:cNvPr id="53" name="Freihand 52">
                  <a:extLst>
                    <a:ext uri="{FF2B5EF4-FFF2-40B4-BE49-F238E27FC236}">
                      <a16:creationId xmlns:a16="http://schemas.microsoft.com/office/drawing/2014/main" id="{8BA038C1-4740-4FC7-8267-F036ED35535B}"/>
                    </a:ext>
                  </a:extLst>
                </p:cNvPr>
                <p:cNvPicPr/>
                <p:nvPr/>
              </p:nvPicPr>
              <p:blipFill>
                <a:blip r:embed="rId74"/>
                <a:stretch>
                  <a:fillRect/>
                </a:stretch>
              </p:blipFill>
              <p:spPr>
                <a:xfrm>
                  <a:off x="4709627" y="4317187"/>
                  <a:ext cx="2656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4" name="Freihand 53">
                  <a:extLst>
                    <a:ext uri="{FF2B5EF4-FFF2-40B4-BE49-F238E27FC236}">
                      <a16:creationId xmlns:a16="http://schemas.microsoft.com/office/drawing/2014/main" id="{F0E10E91-328C-4579-8036-D0ACB682EC30}"/>
                    </a:ext>
                  </a:extLst>
                </p14:cNvPr>
                <p14:cNvContentPartPr/>
                <p14:nvPr/>
              </p14:nvContentPartPr>
              <p14:xfrm>
                <a:off x="4960187" y="4291627"/>
                <a:ext cx="119520" cy="93960"/>
              </p14:xfrm>
            </p:contentPart>
          </mc:Choice>
          <mc:Fallback>
            <p:pic>
              <p:nvPicPr>
                <p:cNvPr id="54" name="Freihand 53">
                  <a:extLst>
                    <a:ext uri="{FF2B5EF4-FFF2-40B4-BE49-F238E27FC236}">
                      <a16:creationId xmlns:a16="http://schemas.microsoft.com/office/drawing/2014/main" id="{F0E10E91-328C-4579-8036-D0ACB682EC30}"/>
                    </a:ext>
                  </a:extLst>
                </p:cNvPr>
                <p:cNvPicPr/>
                <p:nvPr/>
              </p:nvPicPr>
              <p:blipFill>
                <a:blip r:embed="rId76"/>
                <a:stretch>
                  <a:fillRect/>
                </a:stretch>
              </p:blipFill>
              <p:spPr>
                <a:xfrm>
                  <a:off x="4955867" y="4287307"/>
                  <a:ext cx="128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5" name="Freihand 54">
                  <a:extLst>
                    <a:ext uri="{FF2B5EF4-FFF2-40B4-BE49-F238E27FC236}">
                      <a16:creationId xmlns:a16="http://schemas.microsoft.com/office/drawing/2014/main" id="{80327755-D9C1-4AF6-BADA-E4AF3B5280CF}"/>
                    </a:ext>
                  </a:extLst>
                </p14:cNvPr>
                <p14:cNvContentPartPr/>
                <p14:nvPr/>
              </p14:nvContentPartPr>
              <p14:xfrm>
                <a:off x="5225507" y="4286227"/>
                <a:ext cx="73800" cy="195480"/>
              </p14:xfrm>
            </p:contentPart>
          </mc:Choice>
          <mc:Fallback>
            <p:pic>
              <p:nvPicPr>
                <p:cNvPr id="55" name="Freihand 54">
                  <a:extLst>
                    <a:ext uri="{FF2B5EF4-FFF2-40B4-BE49-F238E27FC236}">
                      <a16:creationId xmlns:a16="http://schemas.microsoft.com/office/drawing/2014/main" id="{80327755-D9C1-4AF6-BADA-E4AF3B5280CF}"/>
                    </a:ext>
                  </a:extLst>
                </p:cNvPr>
                <p:cNvPicPr/>
                <p:nvPr/>
              </p:nvPicPr>
              <p:blipFill>
                <a:blip r:embed="rId78"/>
                <a:stretch>
                  <a:fillRect/>
                </a:stretch>
              </p:blipFill>
              <p:spPr>
                <a:xfrm>
                  <a:off x="5221187" y="4281907"/>
                  <a:ext cx="82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6" name="Freihand 55">
                  <a:extLst>
                    <a:ext uri="{FF2B5EF4-FFF2-40B4-BE49-F238E27FC236}">
                      <a16:creationId xmlns:a16="http://schemas.microsoft.com/office/drawing/2014/main" id="{AF0E09DE-3C5D-4904-B512-F2AC293BF5FA}"/>
                    </a:ext>
                  </a:extLst>
                </p14:cNvPr>
                <p14:cNvContentPartPr/>
                <p14:nvPr/>
              </p14:nvContentPartPr>
              <p14:xfrm>
                <a:off x="5323427" y="4304947"/>
                <a:ext cx="75600" cy="54000"/>
              </p14:xfrm>
            </p:contentPart>
          </mc:Choice>
          <mc:Fallback>
            <p:pic>
              <p:nvPicPr>
                <p:cNvPr id="56" name="Freihand 55">
                  <a:extLst>
                    <a:ext uri="{FF2B5EF4-FFF2-40B4-BE49-F238E27FC236}">
                      <a16:creationId xmlns:a16="http://schemas.microsoft.com/office/drawing/2014/main" id="{AF0E09DE-3C5D-4904-B512-F2AC293BF5FA}"/>
                    </a:ext>
                  </a:extLst>
                </p:cNvPr>
                <p:cNvPicPr/>
                <p:nvPr/>
              </p:nvPicPr>
              <p:blipFill>
                <a:blip r:embed="rId80"/>
                <a:stretch>
                  <a:fillRect/>
                </a:stretch>
              </p:blipFill>
              <p:spPr>
                <a:xfrm>
                  <a:off x="5319107" y="4300627"/>
                  <a:ext cx="84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7" name="Freihand 56">
                  <a:extLst>
                    <a:ext uri="{FF2B5EF4-FFF2-40B4-BE49-F238E27FC236}">
                      <a16:creationId xmlns:a16="http://schemas.microsoft.com/office/drawing/2014/main" id="{148DBD9E-8E38-4397-AB87-F577309634E3}"/>
                    </a:ext>
                  </a:extLst>
                </p14:cNvPr>
                <p14:cNvContentPartPr/>
                <p14:nvPr/>
              </p14:nvContentPartPr>
              <p14:xfrm>
                <a:off x="5436827" y="4291267"/>
                <a:ext cx="90360" cy="51120"/>
              </p14:xfrm>
            </p:contentPart>
          </mc:Choice>
          <mc:Fallback>
            <p:pic>
              <p:nvPicPr>
                <p:cNvPr id="57" name="Freihand 56">
                  <a:extLst>
                    <a:ext uri="{FF2B5EF4-FFF2-40B4-BE49-F238E27FC236}">
                      <a16:creationId xmlns:a16="http://schemas.microsoft.com/office/drawing/2014/main" id="{148DBD9E-8E38-4397-AB87-F577309634E3}"/>
                    </a:ext>
                  </a:extLst>
                </p:cNvPr>
                <p:cNvPicPr/>
                <p:nvPr/>
              </p:nvPicPr>
              <p:blipFill>
                <a:blip r:embed="rId82"/>
                <a:stretch>
                  <a:fillRect/>
                </a:stretch>
              </p:blipFill>
              <p:spPr>
                <a:xfrm>
                  <a:off x="5432507" y="4286947"/>
                  <a:ext cx="990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8" name="Freihand 57">
                  <a:extLst>
                    <a:ext uri="{FF2B5EF4-FFF2-40B4-BE49-F238E27FC236}">
                      <a16:creationId xmlns:a16="http://schemas.microsoft.com/office/drawing/2014/main" id="{E6007B0E-F0BE-4502-BF3A-FAD15660FAFF}"/>
                    </a:ext>
                  </a:extLst>
                </p14:cNvPr>
                <p14:cNvContentPartPr/>
                <p14:nvPr/>
              </p14:nvContentPartPr>
              <p14:xfrm>
                <a:off x="5529707" y="4219627"/>
                <a:ext cx="122760" cy="112680"/>
              </p14:xfrm>
            </p:contentPart>
          </mc:Choice>
          <mc:Fallback>
            <p:pic>
              <p:nvPicPr>
                <p:cNvPr id="58" name="Freihand 57">
                  <a:extLst>
                    <a:ext uri="{FF2B5EF4-FFF2-40B4-BE49-F238E27FC236}">
                      <a16:creationId xmlns:a16="http://schemas.microsoft.com/office/drawing/2014/main" id="{E6007B0E-F0BE-4502-BF3A-FAD15660FAFF}"/>
                    </a:ext>
                  </a:extLst>
                </p:cNvPr>
                <p:cNvPicPr/>
                <p:nvPr/>
              </p:nvPicPr>
              <p:blipFill>
                <a:blip r:embed="rId84"/>
                <a:stretch>
                  <a:fillRect/>
                </a:stretch>
              </p:blipFill>
              <p:spPr>
                <a:xfrm>
                  <a:off x="5525387" y="4215307"/>
                  <a:ext cx="131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0" name="Freihand 59">
                  <a:extLst>
                    <a:ext uri="{FF2B5EF4-FFF2-40B4-BE49-F238E27FC236}">
                      <a16:creationId xmlns:a16="http://schemas.microsoft.com/office/drawing/2014/main" id="{74003DA4-1CEA-47F8-AC74-5EB8E727721E}"/>
                    </a:ext>
                  </a:extLst>
                </p14:cNvPr>
                <p14:cNvContentPartPr/>
                <p14:nvPr/>
              </p14:nvContentPartPr>
              <p14:xfrm>
                <a:off x="5692067" y="4234027"/>
                <a:ext cx="98640" cy="117000"/>
              </p14:xfrm>
            </p:contentPart>
          </mc:Choice>
          <mc:Fallback>
            <p:pic>
              <p:nvPicPr>
                <p:cNvPr id="60" name="Freihand 59">
                  <a:extLst>
                    <a:ext uri="{FF2B5EF4-FFF2-40B4-BE49-F238E27FC236}">
                      <a16:creationId xmlns:a16="http://schemas.microsoft.com/office/drawing/2014/main" id="{74003DA4-1CEA-47F8-AC74-5EB8E727721E}"/>
                    </a:ext>
                  </a:extLst>
                </p:cNvPr>
                <p:cNvPicPr/>
                <p:nvPr/>
              </p:nvPicPr>
              <p:blipFill>
                <a:blip r:embed="rId86"/>
                <a:stretch>
                  <a:fillRect/>
                </a:stretch>
              </p:blipFill>
              <p:spPr>
                <a:xfrm>
                  <a:off x="5687747" y="4229707"/>
                  <a:ext cx="107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1" name="Freihand 60">
                  <a:extLst>
                    <a:ext uri="{FF2B5EF4-FFF2-40B4-BE49-F238E27FC236}">
                      <a16:creationId xmlns:a16="http://schemas.microsoft.com/office/drawing/2014/main" id="{C4F84CD5-FADF-4743-8343-D151044B2AFF}"/>
                    </a:ext>
                  </a:extLst>
                </p14:cNvPr>
                <p14:cNvContentPartPr/>
                <p14:nvPr/>
              </p14:nvContentPartPr>
              <p14:xfrm>
                <a:off x="5895467" y="4260307"/>
                <a:ext cx="191880" cy="96480"/>
              </p14:xfrm>
            </p:contentPart>
          </mc:Choice>
          <mc:Fallback>
            <p:pic>
              <p:nvPicPr>
                <p:cNvPr id="61" name="Freihand 60">
                  <a:extLst>
                    <a:ext uri="{FF2B5EF4-FFF2-40B4-BE49-F238E27FC236}">
                      <a16:creationId xmlns:a16="http://schemas.microsoft.com/office/drawing/2014/main" id="{C4F84CD5-FADF-4743-8343-D151044B2AFF}"/>
                    </a:ext>
                  </a:extLst>
                </p:cNvPr>
                <p:cNvPicPr/>
                <p:nvPr/>
              </p:nvPicPr>
              <p:blipFill>
                <a:blip r:embed="rId88"/>
                <a:stretch>
                  <a:fillRect/>
                </a:stretch>
              </p:blipFill>
              <p:spPr>
                <a:xfrm>
                  <a:off x="5891147" y="4255987"/>
                  <a:ext cx="200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2" name="Freihand 61">
                  <a:extLst>
                    <a:ext uri="{FF2B5EF4-FFF2-40B4-BE49-F238E27FC236}">
                      <a16:creationId xmlns:a16="http://schemas.microsoft.com/office/drawing/2014/main" id="{8E2CD784-9950-4B19-899E-30447865241B}"/>
                    </a:ext>
                  </a:extLst>
                </p14:cNvPr>
                <p14:cNvContentPartPr/>
                <p14:nvPr/>
              </p14:nvContentPartPr>
              <p14:xfrm>
                <a:off x="6047747" y="4230787"/>
                <a:ext cx="360" cy="360"/>
              </p14:xfrm>
            </p:contentPart>
          </mc:Choice>
          <mc:Fallback>
            <p:pic>
              <p:nvPicPr>
                <p:cNvPr id="62" name="Freihand 61">
                  <a:extLst>
                    <a:ext uri="{FF2B5EF4-FFF2-40B4-BE49-F238E27FC236}">
                      <a16:creationId xmlns:a16="http://schemas.microsoft.com/office/drawing/2014/main" id="{8E2CD784-9950-4B19-899E-30447865241B}"/>
                    </a:ext>
                  </a:extLst>
                </p:cNvPr>
                <p:cNvPicPr/>
                <p:nvPr/>
              </p:nvPicPr>
              <p:blipFill>
                <a:blip r:embed="rId90"/>
                <a:stretch>
                  <a:fillRect/>
                </a:stretch>
              </p:blipFill>
              <p:spPr>
                <a:xfrm>
                  <a:off x="6043427" y="4226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4" name="Freihand 63">
                  <a:extLst>
                    <a:ext uri="{FF2B5EF4-FFF2-40B4-BE49-F238E27FC236}">
                      <a16:creationId xmlns:a16="http://schemas.microsoft.com/office/drawing/2014/main" id="{A71B2359-0D60-4B2B-9556-40C8461375A3}"/>
                    </a:ext>
                  </a:extLst>
                </p14:cNvPr>
                <p14:cNvContentPartPr/>
                <p14:nvPr/>
              </p14:nvContentPartPr>
              <p14:xfrm>
                <a:off x="6082667" y="4191547"/>
                <a:ext cx="140760" cy="162720"/>
              </p14:xfrm>
            </p:contentPart>
          </mc:Choice>
          <mc:Fallback>
            <p:pic>
              <p:nvPicPr>
                <p:cNvPr id="64" name="Freihand 63">
                  <a:extLst>
                    <a:ext uri="{FF2B5EF4-FFF2-40B4-BE49-F238E27FC236}">
                      <a16:creationId xmlns:a16="http://schemas.microsoft.com/office/drawing/2014/main" id="{A71B2359-0D60-4B2B-9556-40C8461375A3}"/>
                    </a:ext>
                  </a:extLst>
                </p:cNvPr>
                <p:cNvPicPr/>
                <p:nvPr/>
              </p:nvPicPr>
              <p:blipFill>
                <a:blip r:embed="rId92"/>
                <a:stretch>
                  <a:fillRect/>
                </a:stretch>
              </p:blipFill>
              <p:spPr>
                <a:xfrm>
                  <a:off x="6078347" y="4187227"/>
                  <a:ext cx="149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5" name="Freihand 64">
                  <a:extLst>
                    <a:ext uri="{FF2B5EF4-FFF2-40B4-BE49-F238E27FC236}">
                      <a16:creationId xmlns:a16="http://schemas.microsoft.com/office/drawing/2014/main" id="{D1D3AF61-659E-47AB-BCAA-F1927FA61BC4}"/>
                    </a:ext>
                  </a:extLst>
                </p14:cNvPr>
                <p14:cNvContentPartPr/>
                <p14:nvPr/>
              </p14:nvContentPartPr>
              <p14:xfrm>
                <a:off x="6332507" y="4201987"/>
                <a:ext cx="170280" cy="136440"/>
              </p14:xfrm>
            </p:contentPart>
          </mc:Choice>
          <mc:Fallback>
            <p:pic>
              <p:nvPicPr>
                <p:cNvPr id="65" name="Freihand 64">
                  <a:extLst>
                    <a:ext uri="{FF2B5EF4-FFF2-40B4-BE49-F238E27FC236}">
                      <a16:creationId xmlns:a16="http://schemas.microsoft.com/office/drawing/2014/main" id="{D1D3AF61-659E-47AB-BCAA-F1927FA61BC4}"/>
                    </a:ext>
                  </a:extLst>
                </p:cNvPr>
                <p:cNvPicPr/>
                <p:nvPr/>
              </p:nvPicPr>
              <p:blipFill>
                <a:blip r:embed="rId94"/>
                <a:stretch>
                  <a:fillRect/>
                </a:stretch>
              </p:blipFill>
              <p:spPr>
                <a:xfrm>
                  <a:off x="6328187" y="4197667"/>
                  <a:ext cx="178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6" name="Freihand 65">
                  <a:extLst>
                    <a:ext uri="{FF2B5EF4-FFF2-40B4-BE49-F238E27FC236}">
                      <a16:creationId xmlns:a16="http://schemas.microsoft.com/office/drawing/2014/main" id="{DF326319-1E81-4556-9BE2-F6C325013712}"/>
                    </a:ext>
                  </a:extLst>
                </p14:cNvPr>
                <p14:cNvContentPartPr/>
                <p14:nvPr/>
              </p14:nvContentPartPr>
              <p14:xfrm>
                <a:off x="6563987" y="4191187"/>
                <a:ext cx="255240" cy="141120"/>
              </p14:xfrm>
            </p:contentPart>
          </mc:Choice>
          <mc:Fallback>
            <p:pic>
              <p:nvPicPr>
                <p:cNvPr id="66" name="Freihand 65">
                  <a:extLst>
                    <a:ext uri="{FF2B5EF4-FFF2-40B4-BE49-F238E27FC236}">
                      <a16:creationId xmlns:a16="http://schemas.microsoft.com/office/drawing/2014/main" id="{DF326319-1E81-4556-9BE2-F6C325013712}"/>
                    </a:ext>
                  </a:extLst>
                </p:cNvPr>
                <p:cNvPicPr/>
                <p:nvPr/>
              </p:nvPicPr>
              <p:blipFill>
                <a:blip r:embed="rId96"/>
                <a:stretch>
                  <a:fillRect/>
                </a:stretch>
              </p:blipFill>
              <p:spPr>
                <a:xfrm>
                  <a:off x="6559667" y="4186867"/>
                  <a:ext cx="2638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7" name="Freihand 66">
                  <a:extLst>
                    <a:ext uri="{FF2B5EF4-FFF2-40B4-BE49-F238E27FC236}">
                      <a16:creationId xmlns:a16="http://schemas.microsoft.com/office/drawing/2014/main" id="{5EAF82B1-63AC-48F7-9F24-43029C19E130}"/>
                    </a:ext>
                  </a:extLst>
                </p14:cNvPr>
                <p14:cNvContentPartPr/>
                <p14:nvPr/>
              </p14:nvContentPartPr>
              <p14:xfrm>
                <a:off x="6836867" y="4240147"/>
                <a:ext cx="31320" cy="84240"/>
              </p14:xfrm>
            </p:contentPart>
          </mc:Choice>
          <mc:Fallback>
            <p:pic>
              <p:nvPicPr>
                <p:cNvPr id="67" name="Freihand 66">
                  <a:extLst>
                    <a:ext uri="{FF2B5EF4-FFF2-40B4-BE49-F238E27FC236}">
                      <a16:creationId xmlns:a16="http://schemas.microsoft.com/office/drawing/2014/main" id="{5EAF82B1-63AC-48F7-9F24-43029C19E130}"/>
                    </a:ext>
                  </a:extLst>
                </p:cNvPr>
                <p:cNvPicPr/>
                <p:nvPr/>
              </p:nvPicPr>
              <p:blipFill>
                <a:blip r:embed="rId98"/>
                <a:stretch>
                  <a:fillRect/>
                </a:stretch>
              </p:blipFill>
              <p:spPr>
                <a:xfrm>
                  <a:off x="6832547" y="4235827"/>
                  <a:ext cx="39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8" name="Freihand 67">
                  <a:extLst>
                    <a:ext uri="{FF2B5EF4-FFF2-40B4-BE49-F238E27FC236}">
                      <a16:creationId xmlns:a16="http://schemas.microsoft.com/office/drawing/2014/main" id="{EF1C6DC9-A2B8-4A8C-AF07-63CBEF991DFB}"/>
                    </a:ext>
                  </a:extLst>
                </p14:cNvPr>
                <p14:cNvContentPartPr/>
                <p14:nvPr/>
              </p14:nvContentPartPr>
              <p14:xfrm>
                <a:off x="6874307" y="4199467"/>
                <a:ext cx="30240" cy="34560"/>
              </p14:xfrm>
            </p:contentPart>
          </mc:Choice>
          <mc:Fallback>
            <p:pic>
              <p:nvPicPr>
                <p:cNvPr id="68" name="Freihand 67">
                  <a:extLst>
                    <a:ext uri="{FF2B5EF4-FFF2-40B4-BE49-F238E27FC236}">
                      <a16:creationId xmlns:a16="http://schemas.microsoft.com/office/drawing/2014/main" id="{EF1C6DC9-A2B8-4A8C-AF07-63CBEF991DFB}"/>
                    </a:ext>
                  </a:extLst>
                </p:cNvPr>
                <p:cNvPicPr/>
                <p:nvPr/>
              </p:nvPicPr>
              <p:blipFill>
                <a:blip r:embed="rId100"/>
                <a:stretch>
                  <a:fillRect/>
                </a:stretch>
              </p:blipFill>
              <p:spPr>
                <a:xfrm>
                  <a:off x="6869987" y="4195147"/>
                  <a:ext cx="38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9" name="Freihand 68">
                  <a:extLst>
                    <a:ext uri="{FF2B5EF4-FFF2-40B4-BE49-F238E27FC236}">
                      <a16:creationId xmlns:a16="http://schemas.microsoft.com/office/drawing/2014/main" id="{83DE25D0-D8EB-4A90-ABFB-86B8462078C9}"/>
                    </a:ext>
                  </a:extLst>
                </p14:cNvPr>
                <p14:cNvContentPartPr/>
                <p14:nvPr/>
              </p14:nvContentPartPr>
              <p14:xfrm>
                <a:off x="6880427" y="4245547"/>
                <a:ext cx="76680" cy="70920"/>
              </p14:xfrm>
            </p:contentPart>
          </mc:Choice>
          <mc:Fallback>
            <p:pic>
              <p:nvPicPr>
                <p:cNvPr id="69" name="Freihand 68">
                  <a:extLst>
                    <a:ext uri="{FF2B5EF4-FFF2-40B4-BE49-F238E27FC236}">
                      <a16:creationId xmlns:a16="http://schemas.microsoft.com/office/drawing/2014/main" id="{83DE25D0-D8EB-4A90-ABFB-86B8462078C9}"/>
                    </a:ext>
                  </a:extLst>
                </p:cNvPr>
                <p:cNvPicPr/>
                <p:nvPr/>
              </p:nvPicPr>
              <p:blipFill>
                <a:blip r:embed="rId102"/>
                <a:stretch>
                  <a:fillRect/>
                </a:stretch>
              </p:blipFill>
              <p:spPr>
                <a:xfrm>
                  <a:off x="6876107" y="4241227"/>
                  <a:ext cx="85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1" name="Freihand 70">
                  <a:extLst>
                    <a:ext uri="{FF2B5EF4-FFF2-40B4-BE49-F238E27FC236}">
                      <a16:creationId xmlns:a16="http://schemas.microsoft.com/office/drawing/2014/main" id="{99581900-87E8-41FE-A611-08A0E1F9D1F0}"/>
                    </a:ext>
                  </a:extLst>
                </p14:cNvPr>
                <p14:cNvContentPartPr/>
                <p14:nvPr/>
              </p14:nvContentPartPr>
              <p14:xfrm>
                <a:off x="7091747" y="4184707"/>
                <a:ext cx="110160" cy="144000"/>
              </p14:xfrm>
            </p:contentPart>
          </mc:Choice>
          <mc:Fallback>
            <p:pic>
              <p:nvPicPr>
                <p:cNvPr id="71" name="Freihand 70">
                  <a:extLst>
                    <a:ext uri="{FF2B5EF4-FFF2-40B4-BE49-F238E27FC236}">
                      <a16:creationId xmlns:a16="http://schemas.microsoft.com/office/drawing/2014/main" id="{99581900-87E8-41FE-A611-08A0E1F9D1F0}"/>
                    </a:ext>
                  </a:extLst>
                </p:cNvPr>
                <p:cNvPicPr/>
                <p:nvPr/>
              </p:nvPicPr>
              <p:blipFill>
                <a:blip r:embed="rId104"/>
                <a:stretch>
                  <a:fillRect/>
                </a:stretch>
              </p:blipFill>
              <p:spPr>
                <a:xfrm>
                  <a:off x="7087427" y="4180387"/>
                  <a:ext cx="118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2" name="Freihand 71">
                  <a:extLst>
                    <a:ext uri="{FF2B5EF4-FFF2-40B4-BE49-F238E27FC236}">
                      <a16:creationId xmlns:a16="http://schemas.microsoft.com/office/drawing/2014/main" id="{B4855B2B-6EF5-4F9D-BF87-F99395E390C0}"/>
                    </a:ext>
                  </a:extLst>
                </p14:cNvPr>
                <p14:cNvContentPartPr/>
                <p14:nvPr/>
              </p14:nvContentPartPr>
              <p14:xfrm>
                <a:off x="7275347" y="4178227"/>
                <a:ext cx="87480" cy="127080"/>
              </p14:xfrm>
            </p:contentPart>
          </mc:Choice>
          <mc:Fallback>
            <p:pic>
              <p:nvPicPr>
                <p:cNvPr id="72" name="Freihand 71">
                  <a:extLst>
                    <a:ext uri="{FF2B5EF4-FFF2-40B4-BE49-F238E27FC236}">
                      <a16:creationId xmlns:a16="http://schemas.microsoft.com/office/drawing/2014/main" id="{B4855B2B-6EF5-4F9D-BF87-F99395E390C0}"/>
                    </a:ext>
                  </a:extLst>
                </p:cNvPr>
                <p:cNvPicPr/>
                <p:nvPr/>
              </p:nvPicPr>
              <p:blipFill>
                <a:blip r:embed="rId106"/>
                <a:stretch>
                  <a:fillRect/>
                </a:stretch>
              </p:blipFill>
              <p:spPr>
                <a:xfrm>
                  <a:off x="7271027" y="4173907"/>
                  <a:ext cx="96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3" name="Freihand 72">
                  <a:extLst>
                    <a:ext uri="{FF2B5EF4-FFF2-40B4-BE49-F238E27FC236}">
                      <a16:creationId xmlns:a16="http://schemas.microsoft.com/office/drawing/2014/main" id="{4C12B026-70E6-4629-AB0E-B2A3EAE005AB}"/>
                    </a:ext>
                  </a:extLst>
                </p14:cNvPr>
                <p14:cNvContentPartPr/>
                <p14:nvPr/>
              </p14:nvContentPartPr>
              <p14:xfrm>
                <a:off x="7379027" y="4172827"/>
                <a:ext cx="66960" cy="150840"/>
              </p14:xfrm>
            </p:contentPart>
          </mc:Choice>
          <mc:Fallback>
            <p:pic>
              <p:nvPicPr>
                <p:cNvPr id="73" name="Freihand 72">
                  <a:extLst>
                    <a:ext uri="{FF2B5EF4-FFF2-40B4-BE49-F238E27FC236}">
                      <a16:creationId xmlns:a16="http://schemas.microsoft.com/office/drawing/2014/main" id="{4C12B026-70E6-4629-AB0E-B2A3EAE005AB}"/>
                    </a:ext>
                  </a:extLst>
                </p:cNvPr>
                <p:cNvPicPr/>
                <p:nvPr/>
              </p:nvPicPr>
              <p:blipFill>
                <a:blip r:embed="rId108"/>
                <a:stretch>
                  <a:fillRect/>
                </a:stretch>
              </p:blipFill>
              <p:spPr>
                <a:xfrm>
                  <a:off x="7374707" y="4168507"/>
                  <a:ext cx="75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4" name="Freihand 73">
                  <a:extLst>
                    <a:ext uri="{FF2B5EF4-FFF2-40B4-BE49-F238E27FC236}">
                      <a16:creationId xmlns:a16="http://schemas.microsoft.com/office/drawing/2014/main" id="{41E79F45-AE39-4C52-B4F0-E49E37358470}"/>
                    </a:ext>
                  </a:extLst>
                </p14:cNvPr>
                <p14:cNvContentPartPr/>
                <p14:nvPr/>
              </p14:nvContentPartPr>
              <p14:xfrm>
                <a:off x="7458947" y="4142947"/>
                <a:ext cx="222120" cy="178560"/>
              </p14:xfrm>
            </p:contentPart>
          </mc:Choice>
          <mc:Fallback>
            <p:pic>
              <p:nvPicPr>
                <p:cNvPr id="74" name="Freihand 73">
                  <a:extLst>
                    <a:ext uri="{FF2B5EF4-FFF2-40B4-BE49-F238E27FC236}">
                      <a16:creationId xmlns:a16="http://schemas.microsoft.com/office/drawing/2014/main" id="{41E79F45-AE39-4C52-B4F0-E49E37358470}"/>
                    </a:ext>
                  </a:extLst>
                </p:cNvPr>
                <p:cNvPicPr/>
                <p:nvPr/>
              </p:nvPicPr>
              <p:blipFill>
                <a:blip r:embed="rId110"/>
                <a:stretch>
                  <a:fillRect/>
                </a:stretch>
              </p:blipFill>
              <p:spPr>
                <a:xfrm>
                  <a:off x="7454627" y="4138627"/>
                  <a:ext cx="230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5" name="Freihand 74">
                  <a:extLst>
                    <a:ext uri="{FF2B5EF4-FFF2-40B4-BE49-F238E27FC236}">
                      <a16:creationId xmlns:a16="http://schemas.microsoft.com/office/drawing/2014/main" id="{DA260571-D77F-471A-8600-FD63CDA10280}"/>
                    </a:ext>
                  </a:extLst>
                </p14:cNvPr>
                <p14:cNvContentPartPr/>
                <p14:nvPr/>
              </p14:nvContentPartPr>
              <p14:xfrm>
                <a:off x="7686467" y="4209187"/>
                <a:ext cx="72360" cy="91800"/>
              </p14:xfrm>
            </p:contentPart>
          </mc:Choice>
          <mc:Fallback>
            <p:pic>
              <p:nvPicPr>
                <p:cNvPr id="75" name="Freihand 74">
                  <a:extLst>
                    <a:ext uri="{FF2B5EF4-FFF2-40B4-BE49-F238E27FC236}">
                      <a16:creationId xmlns:a16="http://schemas.microsoft.com/office/drawing/2014/main" id="{DA260571-D77F-471A-8600-FD63CDA10280}"/>
                    </a:ext>
                  </a:extLst>
                </p:cNvPr>
                <p:cNvPicPr/>
                <p:nvPr/>
              </p:nvPicPr>
              <p:blipFill>
                <a:blip r:embed="rId112"/>
                <a:stretch>
                  <a:fillRect/>
                </a:stretch>
              </p:blipFill>
              <p:spPr>
                <a:xfrm>
                  <a:off x="7682147" y="4204867"/>
                  <a:ext cx="81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6" name="Freihand 75">
                  <a:extLst>
                    <a:ext uri="{FF2B5EF4-FFF2-40B4-BE49-F238E27FC236}">
                      <a16:creationId xmlns:a16="http://schemas.microsoft.com/office/drawing/2014/main" id="{141D6018-070B-443C-A072-184352E95E6E}"/>
                    </a:ext>
                  </a:extLst>
                </p14:cNvPr>
                <p14:cNvContentPartPr/>
                <p14:nvPr/>
              </p14:nvContentPartPr>
              <p14:xfrm>
                <a:off x="7770707" y="4211347"/>
                <a:ext cx="62640" cy="107640"/>
              </p14:xfrm>
            </p:contentPart>
          </mc:Choice>
          <mc:Fallback>
            <p:pic>
              <p:nvPicPr>
                <p:cNvPr id="76" name="Freihand 75">
                  <a:extLst>
                    <a:ext uri="{FF2B5EF4-FFF2-40B4-BE49-F238E27FC236}">
                      <a16:creationId xmlns:a16="http://schemas.microsoft.com/office/drawing/2014/main" id="{141D6018-070B-443C-A072-184352E95E6E}"/>
                    </a:ext>
                  </a:extLst>
                </p:cNvPr>
                <p:cNvPicPr/>
                <p:nvPr/>
              </p:nvPicPr>
              <p:blipFill>
                <a:blip r:embed="rId114"/>
                <a:stretch>
                  <a:fillRect/>
                </a:stretch>
              </p:blipFill>
              <p:spPr>
                <a:xfrm>
                  <a:off x="7766387" y="4207027"/>
                  <a:ext cx="71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8" name="Freihand 77">
                  <a:extLst>
                    <a:ext uri="{FF2B5EF4-FFF2-40B4-BE49-F238E27FC236}">
                      <a16:creationId xmlns:a16="http://schemas.microsoft.com/office/drawing/2014/main" id="{71DC9B42-64E7-4C84-AE43-AF2EE189FCA6}"/>
                    </a:ext>
                  </a:extLst>
                </p14:cNvPr>
                <p14:cNvContentPartPr/>
                <p14:nvPr/>
              </p14:nvContentPartPr>
              <p14:xfrm>
                <a:off x="7940627" y="4055107"/>
                <a:ext cx="282240" cy="303480"/>
              </p14:xfrm>
            </p:contentPart>
          </mc:Choice>
          <mc:Fallback>
            <p:pic>
              <p:nvPicPr>
                <p:cNvPr id="78" name="Freihand 77">
                  <a:extLst>
                    <a:ext uri="{FF2B5EF4-FFF2-40B4-BE49-F238E27FC236}">
                      <a16:creationId xmlns:a16="http://schemas.microsoft.com/office/drawing/2014/main" id="{71DC9B42-64E7-4C84-AE43-AF2EE189FCA6}"/>
                    </a:ext>
                  </a:extLst>
                </p:cNvPr>
                <p:cNvPicPr/>
                <p:nvPr/>
              </p:nvPicPr>
              <p:blipFill>
                <a:blip r:embed="rId116"/>
                <a:stretch>
                  <a:fillRect/>
                </a:stretch>
              </p:blipFill>
              <p:spPr>
                <a:xfrm>
                  <a:off x="7936307" y="4050787"/>
                  <a:ext cx="2908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0" name="Freihand 79">
                  <a:extLst>
                    <a:ext uri="{FF2B5EF4-FFF2-40B4-BE49-F238E27FC236}">
                      <a16:creationId xmlns:a16="http://schemas.microsoft.com/office/drawing/2014/main" id="{5752AB04-5E1A-4A5E-BB92-34DEA73646FF}"/>
                    </a:ext>
                  </a:extLst>
                </p14:cNvPr>
                <p14:cNvContentPartPr/>
                <p14:nvPr/>
              </p14:nvContentPartPr>
              <p14:xfrm>
                <a:off x="8260307" y="4054747"/>
                <a:ext cx="141840" cy="219960"/>
              </p14:xfrm>
            </p:contentPart>
          </mc:Choice>
          <mc:Fallback>
            <p:pic>
              <p:nvPicPr>
                <p:cNvPr id="80" name="Freihand 79">
                  <a:extLst>
                    <a:ext uri="{FF2B5EF4-FFF2-40B4-BE49-F238E27FC236}">
                      <a16:creationId xmlns:a16="http://schemas.microsoft.com/office/drawing/2014/main" id="{5752AB04-5E1A-4A5E-BB92-34DEA73646FF}"/>
                    </a:ext>
                  </a:extLst>
                </p:cNvPr>
                <p:cNvPicPr/>
                <p:nvPr/>
              </p:nvPicPr>
              <p:blipFill>
                <a:blip r:embed="rId118"/>
                <a:stretch>
                  <a:fillRect/>
                </a:stretch>
              </p:blipFill>
              <p:spPr>
                <a:xfrm>
                  <a:off x="8255987" y="4050427"/>
                  <a:ext cx="1504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1" name="Freihand 80">
                  <a:extLst>
                    <a:ext uri="{FF2B5EF4-FFF2-40B4-BE49-F238E27FC236}">
                      <a16:creationId xmlns:a16="http://schemas.microsoft.com/office/drawing/2014/main" id="{BF76F3F3-A22E-45DF-9D3E-1C64227952C7}"/>
                    </a:ext>
                  </a:extLst>
                </p14:cNvPr>
                <p14:cNvContentPartPr/>
                <p14:nvPr/>
              </p14:nvContentPartPr>
              <p14:xfrm>
                <a:off x="8435987" y="4055107"/>
                <a:ext cx="92880" cy="185040"/>
              </p14:xfrm>
            </p:contentPart>
          </mc:Choice>
          <mc:Fallback>
            <p:pic>
              <p:nvPicPr>
                <p:cNvPr id="81" name="Freihand 80">
                  <a:extLst>
                    <a:ext uri="{FF2B5EF4-FFF2-40B4-BE49-F238E27FC236}">
                      <a16:creationId xmlns:a16="http://schemas.microsoft.com/office/drawing/2014/main" id="{BF76F3F3-A22E-45DF-9D3E-1C64227952C7}"/>
                    </a:ext>
                  </a:extLst>
                </p:cNvPr>
                <p:cNvPicPr/>
                <p:nvPr/>
              </p:nvPicPr>
              <p:blipFill>
                <a:blip r:embed="rId120"/>
                <a:stretch>
                  <a:fillRect/>
                </a:stretch>
              </p:blipFill>
              <p:spPr>
                <a:xfrm>
                  <a:off x="8431667" y="4050787"/>
                  <a:ext cx="1015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2" name="Freihand 81">
                  <a:extLst>
                    <a:ext uri="{FF2B5EF4-FFF2-40B4-BE49-F238E27FC236}">
                      <a16:creationId xmlns:a16="http://schemas.microsoft.com/office/drawing/2014/main" id="{2EBE9166-BA1F-43F9-BB19-3422B8401088}"/>
                    </a:ext>
                  </a:extLst>
                </p14:cNvPr>
                <p14:cNvContentPartPr/>
                <p14:nvPr/>
              </p14:nvContentPartPr>
              <p14:xfrm>
                <a:off x="8571347" y="4105507"/>
                <a:ext cx="314280" cy="124200"/>
              </p14:xfrm>
            </p:contentPart>
          </mc:Choice>
          <mc:Fallback>
            <p:pic>
              <p:nvPicPr>
                <p:cNvPr id="82" name="Freihand 81">
                  <a:extLst>
                    <a:ext uri="{FF2B5EF4-FFF2-40B4-BE49-F238E27FC236}">
                      <a16:creationId xmlns:a16="http://schemas.microsoft.com/office/drawing/2014/main" id="{2EBE9166-BA1F-43F9-BB19-3422B8401088}"/>
                    </a:ext>
                  </a:extLst>
                </p:cNvPr>
                <p:cNvPicPr/>
                <p:nvPr/>
              </p:nvPicPr>
              <p:blipFill>
                <a:blip r:embed="rId122"/>
                <a:stretch>
                  <a:fillRect/>
                </a:stretch>
              </p:blipFill>
              <p:spPr>
                <a:xfrm>
                  <a:off x="8567027" y="4101187"/>
                  <a:ext cx="322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3" name="Freihand 82">
                  <a:extLst>
                    <a:ext uri="{FF2B5EF4-FFF2-40B4-BE49-F238E27FC236}">
                      <a16:creationId xmlns:a16="http://schemas.microsoft.com/office/drawing/2014/main" id="{76133D68-458A-4105-B857-CC234FBB30A6}"/>
                    </a:ext>
                  </a:extLst>
                </p14:cNvPr>
                <p14:cNvContentPartPr/>
                <p14:nvPr/>
              </p14:nvContentPartPr>
              <p14:xfrm>
                <a:off x="8854307" y="4056187"/>
                <a:ext cx="25920" cy="18000"/>
              </p14:xfrm>
            </p:contentPart>
          </mc:Choice>
          <mc:Fallback>
            <p:pic>
              <p:nvPicPr>
                <p:cNvPr id="83" name="Freihand 82">
                  <a:extLst>
                    <a:ext uri="{FF2B5EF4-FFF2-40B4-BE49-F238E27FC236}">
                      <a16:creationId xmlns:a16="http://schemas.microsoft.com/office/drawing/2014/main" id="{76133D68-458A-4105-B857-CC234FBB30A6}"/>
                    </a:ext>
                  </a:extLst>
                </p:cNvPr>
                <p:cNvPicPr/>
                <p:nvPr/>
              </p:nvPicPr>
              <p:blipFill>
                <a:blip r:embed="rId124"/>
                <a:stretch>
                  <a:fillRect/>
                </a:stretch>
              </p:blipFill>
              <p:spPr>
                <a:xfrm>
                  <a:off x="8849987" y="4051867"/>
                  <a:ext cx="345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4" name="Freihand 83">
                  <a:extLst>
                    <a:ext uri="{FF2B5EF4-FFF2-40B4-BE49-F238E27FC236}">
                      <a16:creationId xmlns:a16="http://schemas.microsoft.com/office/drawing/2014/main" id="{1A5980BD-3BEF-4C8E-871E-6AB0D5905E47}"/>
                    </a:ext>
                  </a:extLst>
                </p14:cNvPr>
                <p14:cNvContentPartPr/>
                <p14:nvPr/>
              </p14:nvContentPartPr>
              <p14:xfrm>
                <a:off x="8928467" y="4072747"/>
                <a:ext cx="100440" cy="94320"/>
              </p14:xfrm>
            </p:contentPart>
          </mc:Choice>
          <mc:Fallback>
            <p:pic>
              <p:nvPicPr>
                <p:cNvPr id="84" name="Freihand 83">
                  <a:extLst>
                    <a:ext uri="{FF2B5EF4-FFF2-40B4-BE49-F238E27FC236}">
                      <a16:creationId xmlns:a16="http://schemas.microsoft.com/office/drawing/2014/main" id="{1A5980BD-3BEF-4C8E-871E-6AB0D5905E47}"/>
                    </a:ext>
                  </a:extLst>
                </p:cNvPr>
                <p:cNvPicPr/>
                <p:nvPr/>
              </p:nvPicPr>
              <p:blipFill>
                <a:blip r:embed="rId126"/>
                <a:stretch>
                  <a:fillRect/>
                </a:stretch>
              </p:blipFill>
              <p:spPr>
                <a:xfrm>
                  <a:off x="8924147" y="4068427"/>
                  <a:ext cx="109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5" name="Freihand 84">
                  <a:extLst>
                    <a:ext uri="{FF2B5EF4-FFF2-40B4-BE49-F238E27FC236}">
                      <a16:creationId xmlns:a16="http://schemas.microsoft.com/office/drawing/2014/main" id="{0ED4E159-AB7F-4F92-831B-D428CEC7AB42}"/>
                    </a:ext>
                  </a:extLst>
                </p14:cNvPr>
                <p14:cNvContentPartPr/>
                <p14:nvPr/>
              </p14:nvContentPartPr>
              <p14:xfrm>
                <a:off x="9123587" y="3894187"/>
                <a:ext cx="30960" cy="303120"/>
              </p14:xfrm>
            </p:contentPart>
          </mc:Choice>
          <mc:Fallback>
            <p:pic>
              <p:nvPicPr>
                <p:cNvPr id="85" name="Freihand 84">
                  <a:extLst>
                    <a:ext uri="{FF2B5EF4-FFF2-40B4-BE49-F238E27FC236}">
                      <a16:creationId xmlns:a16="http://schemas.microsoft.com/office/drawing/2014/main" id="{0ED4E159-AB7F-4F92-831B-D428CEC7AB42}"/>
                    </a:ext>
                  </a:extLst>
                </p:cNvPr>
                <p:cNvPicPr/>
                <p:nvPr/>
              </p:nvPicPr>
              <p:blipFill>
                <a:blip r:embed="rId128"/>
                <a:stretch>
                  <a:fillRect/>
                </a:stretch>
              </p:blipFill>
              <p:spPr>
                <a:xfrm>
                  <a:off x="9119267" y="3889867"/>
                  <a:ext cx="396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7" name="Freihand 86">
                  <a:extLst>
                    <a:ext uri="{FF2B5EF4-FFF2-40B4-BE49-F238E27FC236}">
                      <a16:creationId xmlns:a16="http://schemas.microsoft.com/office/drawing/2014/main" id="{7A0FF14C-1E7C-4EDF-ACD7-D5BFE3FA8C30}"/>
                    </a:ext>
                  </a:extLst>
                </p14:cNvPr>
                <p14:cNvContentPartPr/>
                <p14:nvPr/>
              </p14:nvContentPartPr>
              <p14:xfrm>
                <a:off x="9392867" y="3997507"/>
                <a:ext cx="183600" cy="43920"/>
              </p14:xfrm>
            </p:contentPart>
          </mc:Choice>
          <mc:Fallback>
            <p:pic>
              <p:nvPicPr>
                <p:cNvPr id="87" name="Freihand 86">
                  <a:extLst>
                    <a:ext uri="{FF2B5EF4-FFF2-40B4-BE49-F238E27FC236}">
                      <a16:creationId xmlns:a16="http://schemas.microsoft.com/office/drawing/2014/main" id="{7A0FF14C-1E7C-4EDF-ACD7-D5BFE3FA8C30}"/>
                    </a:ext>
                  </a:extLst>
                </p:cNvPr>
                <p:cNvPicPr/>
                <p:nvPr/>
              </p:nvPicPr>
              <p:blipFill>
                <a:blip r:embed="rId130"/>
                <a:stretch>
                  <a:fillRect/>
                </a:stretch>
              </p:blipFill>
              <p:spPr>
                <a:xfrm>
                  <a:off x="9388547" y="3993187"/>
                  <a:ext cx="1922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8" name="Freihand 87">
                  <a:extLst>
                    <a:ext uri="{FF2B5EF4-FFF2-40B4-BE49-F238E27FC236}">
                      <a16:creationId xmlns:a16="http://schemas.microsoft.com/office/drawing/2014/main" id="{7FEF1F27-EE48-41F8-AD0C-B006D4DF62E7}"/>
                    </a:ext>
                  </a:extLst>
                </p14:cNvPr>
                <p14:cNvContentPartPr/>
                <p14:nvPr/>
              </p14:nvContentPartPr>
              <p14:xfrm>
                <a:off x="9488627" y="3926947"/>
                <a:ext cx="152280" cy="258480"/>
              </p14:xfrm>
            </p:contentPart>
          </mc:Choice>
          <mc:Fallback>
            <p:pic>
              <p:nvPicPr>
                <p:cNvPr id="88" name="Freihand 87">
                  <a:extLst>
                    <a:ext uri="{FF2B5EF4-FFF2-40B4-BE49-F238E27FC236}">
                      <a16:creationId xmlns:a16="http://schemas.microsoft.com/office/drawing/2014/main" id="{7FEF1F27-EE48-41F8-AD0C-B006D4DF62E7}"/>
                    </a:ext>
                  </a:extLst>
                </p:cNvPr>
                <p:cNvPicPr/>
                <p:nvPr/>
              </p:nvPicPr>
              <p:blipFill>
                <a:blip r:embed="rId132"/>
                <a:stretch>
                  <a:fillRect/>
                </a:stretch>
              </p:blipFill>
              <p:spPr>
                <a:xfrm>
                  <a:off x="9484307" y="3922627"/>
                  <a:ext cx="1609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0" name="Freihand 89">
                  <a:extLst>
                    <a:ext uri="{FF2B5EF4-FFF2-40B4-BE49-F238E27FC236}">
                      <a16:creationId xmlns:a16="http://schemas.microsoft.com/office/drawing/2014/main" id="{B1743E32-5109-49FE-BD82-6741E06A3549}"/>
                    </a:ext>
                  </a:extLst>
                </p14:cNvPr>
                <p14:cNvContentPartPr/>
                <p14:nvPr/>
              </p14:nvContentPartPr>
              <p14:xfrm>
                <a:off x="9816587" y="3781867"/>
                <a:ext cx="193320" cy="260280"/>
              </p14:xfrm>
            </p:contentPart>
          </mc:Choice>
          <mc:Fallback>
            <p:pic>
              <p:nvPicPr>
                <p:cNvPr id="90" name="Freihand 89">
                  <a:extLst>
                    <a:ext uri="{FF2B5EF4-FFF2-40B4-BE49-F238E27FC236}">
                      <a16:creationId xmlns:a16="http://schemas.microsoft.com/office/drawing/2014/main" id="{B1743E32-5109-49FE-BD82-6741E06A3549}"/>
                    </a:ext>
                  </a:extLst>
                </p:cNvPr>
                <p:cNvPicPr/>
                <p:nvPr/>
              </p:nvPicPr>
              <p:blipFill>
                <a:blip r:embed="rId134"/>
                <a:stretch>
                  <a:fillRect/>
                </a:stretch>
              </p:blipFill>
              <p:spPr>
                <a:xfrm>
                  <a:off x="9812267" y="3777547"/>
                  <a:ext cx="2019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1" name="Freihand 90">
                  <a:extLst>
                    <a:ext uri="{FF2B5EF4-FFF2-40B4-BE49-F238E27FC236}">
                      <a16:creationId xmlns:a16="http://schemas.microsoft.com/office/drawing/2014/main" id="{325095BE-EE93-47F9-AF0E-4485C3F6ED97}"/>
                    </a:ext>
                  </a:extLst>
                </p14:cNvPr>
                <p14:cNvContentPartPr/>
                <p14:nvPr/>
              </p14:nvContentPartPr>
              <p14:xfrm>
                <a:off x="10027547" y="3911827"/>
                <a:ext cx="153720" cy="73440"/>
              </p14:xfrm>
            </p:contentPart>
          </mc:Choice>
          <mc:Fallback>
            <p:pic>
              <p:nvPicPr>
                <p:cNvPr id="91" name="Freihand 90">
                  <a:extLst>
                    <a:ext uri="{FF2B5EF4-FFF2-40B4-BE49-F238E27FC236}">
                      <a16:creationId xmlns:a16="http://schemas.microsoft.com/office/drawing/2014/main" id="{325095BE-EE93-47F9-AF0E-4485C3F6ED97}"/>
                    </a:ext>
                  </a:extLst>
                </p:cNvPr>
                <p:cNvPicPr/>
                <p:nvPr/>
              </p:nvPicPr>
              <p:blipFill>
                <a:blip r:embed="rId136"/>
                <a:stretch>
                  <a:fillRect/>
                </a:stretch>
              </p:blipFill>
              <p:spPr>
                <a:xfrm>
                  <a:off x="10023227" y="3907507"/>
                  <a:ext cx="162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2" name="Freihand 91">
                  <a:extLst>
                    <a:ext uri="{FF2B5EF4-FFF2-40B4-BE49-F238E27FC236}">
                      <a16:creationId xmlns:a16="http://schemas.microsoft.com/office/drawing/2014/main" id="{450DA27E-B233-4708-8F34-0F01570F1E85}"/>
                    </a:ext>
                  </a:extLst>
                </p14:cNvPr>
                <p14:cNvContentPartPr/>
                <p14:nvPr/>
              </p14:nvContentPartPr>
              <p14:xfrm>
                <a:off x="10168667" y="3838387"/>
                <a:ext cx="174240" cy="86400"/>
              </p14:xfrm>
            </p:contentPart>
          </mc:Choice>
          <mc:Fallback>
            <p:pic>
              <p:nvPicPr>
                <p:cNvPr id="92" name="Freihand 91">
                  <a:extLst>
                    <a:ext uri="{FF2B5EF4-FFF2-40B4-BE49-F238E27FC236}">
                      <a16:creationId xmlns:a16="http://schemas.microsoft.com/office/drawing/2014/main" id="{450DA27E-B233-4708-8F34-0F01570F1E85}"/>
                    </a:ext>
                  </a:extLst>
                </p:cNvPr>
                <p:cNvPicPr/>
                <p:nvPr/>
              </p:nvPicPr>
              <p:blipFill>
                <a:blip r:embed="rId138"/>
                <a:stretch>
                  <a:fillRect/>
                </a:stretch>
              </p:blipFill>
              <p:spPr>
                <a:xfrm>
                  <a:off x="10164347" y="3834067"/>
                  <a:ext cx="182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3" name="Freihand 92">
                  <a:extLst>
                    <a:ext uri="{FF2B5EF4-FFF2-40B4-BE49-F238E27FC236}">
                      <a16:creationId xmlns:a16="http://schemas.microsoft.com/office/drawing/2014/main" id="{5E509E7D-4A6E-4084-B7EC-DF6ECCDD4B3D}"/>
                    </a:ext>
                  </a:extLst>
                </p14:cNvPr>
                <p14:cNvContentPartPr/>
                <p14:nvPr/>
              </p14:nvContentPartPr>
              <p14:xfrm>
                <a:off x="10390427" y="3685387"/>
                <a:ext cx="201600" cy="187560"/>
              </p14:xfrm>
            </p:contentPart>
          </mc:Choice>
          <mc:Fallback>
            <p:pic>
              <p:nvPicPr>
                <p:cNvPr id="93" name="Freihand 92">
                  <a:extLst>
                    <a:ext uri="{FF2B5EF4-FFF2-40B4-BE49-F238E27FC236}">
                      <a16:creationId xmlns:a16="http://schemas.microsoft.com/office/drawing/2014/main" id="{5E509E7D-4A6E-4084-B7EC-DF6ECCDD4B3D}"/>
                    </a:ext>
                  </a:extLst>
                </p:cNvPr>
                <p:cNvPicPr/>
                <p:nvPr/>
              </p:nvPicPr>
              <p:blipFill>
                <a:blip r:embed="rId140"/>
                <a:stretch>
                  <a:fillRect/>
                </a:stretch>
              </p:blipFill>
              <p:spPr>
                <a:xfrm>
                  <a:off x="10386107" y="3681067"/>
                  <a:ext cx="2102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4" name="Freihand 93">
                  <a:extLst>
                    <a:ext uri="{FF2B5EF4-FFF2-40B4-BE49-F238E27FC236}">
                      <a16:creationId xmlns:a16="http://schemas.microsoft.com/office/drawing/2014/main" id="{79678CAF-D8E2-4205-8C20-EFA2F6B0B4A3}"/>
                    </a:ext>
                  </a:extLst>
                </p14:cNvPr>
                <p14:cNvContentPartPr/>
                <p14:nvPr/>
              </p14:nvContentPartPr>
              <p14:xfrm>
                <a:off x="10613987" y="3770347"/>
                <a:ext cx="185760" cy="66240"/>
              </p14:xfrm>
            </p:contentPart>
          </mc:Choice>
          <mc:Fallback>
            <p:pic>
              <p:nvPicPr>
                <p:cNvPr id="94" name="Freihand 93">
                  <a:extLst>
                    <a:ext uri="{FF2B5EF4-FFF2-40B4-BE49-F238E27FC236}">
                      <a16:creationId xmlns:a16="http://schemas.microsoft.com/office/drawing/2014/main" id="{79678CAF-D8E2-4205-8C20-EFA2F6B0B4A3}"/>
                    </a:ext>
                  </a:extLst>
                </p:cNvPr>
                <p:cNvPicPr/>
                <p:nvPr/>
              </p:nvPicPr>
              <p:blipFill>
                <a:blip r:embed="rId142"/>
                <a:stretch>
                  <a:fillRect/>
                </a:stretch>
              </p:blipFill>
              <p:spPr>
                <a:xfrm>
                  <a:off x="10609667" y="3766027"/>
                  <a:ext cx="194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5" name="Freihand 94">
                  <a:extLst>
                    <a:ext uri="{FF2B5EF4-FFF2-40B4-BE49-F238E27FC236}">
                      <a16:creationId xmlns:a16="http://schemas.microsoft.com/office/drawing/2014/main" id="{E61D2BC0-A4F9-4686-A44A-A25F5057D115}"/>
                    </a:ext>
                  </a:extLst>
                </p14:cNvPr>
                <p14:cNvContentPartPr/>
                <p14:nvPr/>
              </p14:nvContentPartPr>
              <p14:xfrm>
                <a:off x="10773827" y="3664867"/>
                <a:ext cx="1080" cy="15120"/>
              </p14:xfrm>
            </p:contentPart>
          </mc:Choice>
          <mc:Fallback>
            <p:pic>
              <p:nvPicPr>
                <p:cNvPr id="95" name="Freihand 94">
                  <a:extLst>
                    <a:ext uri="{FF2B5EF4-FFF2-40B4-BE49-F238E27FC236}">
                      <a16:creationId xmlns:a16="http://schemas.microsoft.com/office/drawing/2014/main" id="{E61D2BC0-A4F9-4686-A44A-A25F5057D115}"/>
                    </a:ext>
                  </a:extLst>
                </p:cNvPr>
                <p:cNvPicPr/>
                <p:nvPr/>
              </p:nvPicPr>
              <p:blipFill>
                <a:blip r:embed="rId144"/>
                <a:stretch>
                  <a:fillRect/>
                </a:stretch>
              </p:blipFill>
              <p:spPr>
                <a:xfrm>
                  <a:off x="10769507" y="3660547"/>
                  <a:ext cx="9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6" name="Freihand 95">
                  <a:extLst>
                    <a:ext uri="{FF2B5EF4-FFF2-40B4-BE49-F238E27FC236}">
                      <a16:creationId xmlns:a16="http://schemas.microsoft.com/office/drawing/2014/main" id="{58186EBE-60F3-49FA-B099-D54BE9F58754}"/>
                    </a:ext>
                  </a:extLst>
                </p14:cNvPr>
                <p14:cNvContentPartPr/>
                <p14:nvPr/>
              </p14:nvContentPartPr>
              <p14:xfrm>
                <a:off x="10926107" y="3723187"/>
                <a:ext cx="121320" cy="52560"/>
              </p14:xfrm>
            </p:contentPart>
          </mc:Choice>
          <mc:Fallback>
            <p:pic>
              <p:nvPicPr>
                <p:cNvPr id="96" name="Freihand 95">
                  <a:extLst>
                    <a:ext uri="{FF2B5EF4-FFF2-40B4-BE49-F238E27FC236}">
                      <a16:creationId xmlns:a16="http://schemas.microsoft.com/office/drawing/2014/main" id="{58186EBE-60F3-49FA-B099-D54BE9F58754}"/>
                    </a:ext>
                  </a:extLst>
                </p:cNvPr>
                <p:cNvPicPr/>
                <p:nvPr/>
              </p:nvPicPr>
              <p:blipFill>
                <a:blip r:embed="rId146"/>
                <a:stretch>
                  <a:fillRect/>
                </a:stretch>
              </p:blipFill>
              <p:spPr>
                <a:xfrm>
                  <a:off x="10921787" y="3718867"/>
                  <a:ext cx="129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7" name="Freihand 96">
                  <a:extLst>
                    <a:ext uri="{FF2B5EF4-FFF2-40B4-BE49-F238E27FC236}">
                      <a16:creationId xmlns:a16="http://schemas.microsoft.com/office/drawing/2014/main" id="{9CB1B2B6-C7D5-482A-9EDD-167D8E1436D0}"/>
                    </a:ext>
                  </a:extLst>
                </p14:cNvPr>
                <p14:cNvContentPartPr/>
                <p14:nvPr/>
              </p14:nvContentPartPr>
              <p14:xfrm>
                <a:off x="10325987" y="4094707"/>
                <a:ext cx="105480" cy="119520"/>
              </p14:xfrm>
            </p:contentPart>
          </mc:Choice>
          <mc:Fallback>
            <p:pic>
              <p:nvPicPr>
                <p:cNvPr id="97" name="Freihand 96">
                  <a:extLst>
                    <a:ext uri="{FF2B5EF4-FFF2-40B4-BE49-F238E27FC236}">
                      <a16:creationId xmlns:a16="http://schemas.microsoft.com/office/drawing/2014/main" id="{9CB1B2B6-C7D5-482A-9EDD-167D8E1436D0}"/>
                    </a:ext>
                  </a:extLst>
                </p:cNvPr>
                <p:cNvPicPr/>
                <p:nvPr/>
              </p:nvPicPr>
              <p:blipFill>
                <a:blip r:embed="rId148"/>
                <a:stretch>
                  <a:fillRect/>
                </a:stretch>
              </p:blipFill>
              <p:spPr>
                <a:xfrm>
                  <a:off x="10321667" y="4090387"/>
                  <a:ext cx="114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8" name="Freihand 97">
                  <a:extLst>
                    <a:ext uri="{FF2B5EF4-FFF2-40B4-BE49-F238E27FC236}">
                      <a16:creationId xmlns:a16="http://schemas.microsoft.com/office/drawing/2014/main" id="{1764D52F-B5EC-4B03-9A8C-8CB6AA5D511E}"/>
                    </a:ext>
                  </a:extLst>
                </p14:cNvPr>
                <p14:cNvContentPartPr/>
                <p14:nvPr/>
              </p14:nvContentPartPr>
              <p14:xfrm>
                <a:off x="10478267" y="4138267"/>
                <a:ext cx="32760" cy="66600"/>
              </p14:xfrm>
            </p:contentPart>
          </mc:Choice>
          <mc:Fallback>
            <p:pic>
              <p:nvPicPr>
                <p:cNvPr id="98" name="Freihand 97">
                  <a:extLst>
                    <a:ext uri="{FF2B5EF4-FFF2-40B4-BE49-F238E27FC236}">
                      <a16:creationId xmlns:a16="http://schemas.microsoft.com/office/drawing/2014/main" id="{1764D52F-B5EC-4B03-9A8C-8CB6AA5D511E}"/>
                    </a:ext>
                  </a:extLst>
                </p:cNvPr>
                <p:cNvPicPr/>
                <p:nvPr/>
              </p:nvPicPr>
              <p:blipFill>
                <a:blip r:embed="rId150"/>
                <a:stretch>
                  <a:fillRect/>
                </a:stretch>
              </p:blipFill>
              <p:spPr>
                <a:xfrm>
                  <a:off x="10473947" y="4133947"/>
                  <a:ext cx="41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9" name="Freihand 98">
                  <a:extLst>
                    <a:ext uri="{FF2B5EF4-FFF2-40B4-BE49-F238E27FC236}">
                      <a16:creationId xmlns:a16="http://schemas.microsoft.com/office/drawing/2014/main" id="{DD611F5D-9953-45D6-9043-CB629065E50D}"/>
                    </a:ext>
                  </a:extLst>
                </p14:cNvPr>
                <p14:cNvContentPartPr/>
                <p14:nvPr/>
              </p14:nvContentPartPr>
              <p14:xfrm>
                <a:off x="10524347" y="4010107"/>
                <a:ext cx="246240" cy="186120"/>
              </p14:xfrm>
            </p:contentPart>
          </mc:Choice>
          <mc:Fallback>
            <p:pic>
              <p:nvPicPr>
                <p:cNvPr id="99" name="Freihand 98">
                  <a:extLst>
                    <a:ext uri="{FF2B5EF4-FFF2-40B4-BE49-F238E27FC236}">
                      <a16:creationId xmlns:a16="http://schemas.microsoft.com/office/drawing/2014/main" id="{DD611F5D-9953-45D6-9043-CB629065E50D}"/>
                    </a:ext>
                  </a:extLst>
                </p:cNvPr>
                <p:cNvPicPr/>
                <p:nvPr/>
              </p:nvPicPr>
              <p:blipFill>
                <a:blip r:embed="rId152"/>
                <a:stretch>
                  <a:fillRect/>
                </a:stretch>
              </p:blipFill>
              <p:spPr>
                <a:xfrm>
                  <a:off x="10520027" y="4005787"/>
                  <a:ext cx="2548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0" name="Freihand 99">
                  <a:extLst>
                    <a:ext uri="{FF2B5EF4-FFF2-40B4-BE49-F238E27FC236}">
                      <a16:creationId xmlns:a16="http://schemas.microsoft.com/office/drawing/2014/main" id="{B1B37D7B-B7F4-4683-A352-0893C4CB0F20}"/>
                    </a:ext>
                  </a:extLst>
                </p14:cNvPr>
                <p14:cNvContentPartPr/>
                <p14:nvPr/>
              </p14:nvContentPartPr>
              <p14:xfrm>
                <a:off x="10756547" y="3945667"/>
                <a:ext cx="247320" cy="172800"/>
              </p14:xfrm>
            </p:contentPart>
          </mc:Choice>
          <mc:Fallback>
            <p:pic>
              <p:nvPicPr>
                <p:cNvPr id="100" name="Freihand 99">
                  <a:extLst>
                    <a:ext uri="{FF2B5EF4-FFF2-40B4-BE49-F238E27FC236}">
                      <a16:creationId xmlns:a16="http://schemas.microsoft.com/office/drawing/2014/main" id="{B1B37D7B-B7F4-4683-A352-0893C4CB0F20}"/>
                    </a:ext>
                  </a:extLst>
                </p:cNvPr>
                <p:cNvPicPr/>
                <p:nvPr/>
              </p:nvPicPr>
              <p:blipFill>
                <a:blip r:embed="rId154"/>
                <a:stretch>
                  <a:fillRect/>
                </a:stretch>
              </p:blipFill>
              <p:spPr>
                <a:xfrm>
                  <a:off x="10752227" y="3941347"/>
                  <a:ext cx="2559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1" name="Freihand 100">
                  <a:extLst>
                    <a:ext uri="{FF2B5EF4-FFF2-40B4-BE49-F238E27FC236}">
                      <a16:creationId xmlns:a16="http://schemas.microsoft.com/office/drawing/2014/main" id="{1D657092-F34C-4AA6-98BE-655D95FA327B}"/>
                    </a:ext>
                  </a:extLst>
                </p14:cNvPr>
                <p14:cNvContentPartPr/>
                <p14:nvPr/>
              </p14:nvContentPartPr>
              <p14:xfrm>
                <a:off x="10981907" y="3921187"/>
                <a:ext cx="19800" cy="39600"/>
              </p14:xfrm>
            </p:contentPart>
          </mc:Choice>
          <mc:Fallback>
            <p:pic>
              <p:nvPicPr>
                <p:cNvPr id="101" name="Freihand 100">
                  <a:extLst>
                    <a:ext uri="{FF2B5EF4-FFF2-40B4-BE49-F238E27FC236}">
                      <a16:creationId xmlns:a16="http://schemas.microsoft.com/office/drawing/2014/main" id="{1D657092-F34C-4AA6-98BE-655D95FA327B}"/>
                    </a:ext>
                  </a:extLst>
                </p:cNvPr>
                <p:cNvPicPr/>
                <p:nvPr/>
              </p:nvPicPr>
              <p:blipFill>
                <a:blip r:embed="rId156"/>
                <a:stretch>
                  <a:fillRect/>
                </a:stretch>
              </p:blipFill>
              <p:spPr>
                <a:xfrm>
                  <a:off x="10977587" y="3916867"/>
                  <a:ext cx="284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2" name="Freihand 101">
                  <a:extLst>
                    <a:ext uri="{FF2B5EF4-FFF2-40B4-BE49-F238E27FC236}">
                      <a16:creationId xmlns:a16="http://schemas.microsoft.com/office/drawing/2014/main" id="{D81449A8-E313-4AE6-856B-5DAF77E5DF52}"/>
                    </a:ext>
                  </a:extLst>
                </p14:cNvPr>
                <p14:cNvContentPartPr/>
                <p14:nvPr/>
              </p14:nvContentPartPr>
              <p14:xfrm>
                <a:off x="11029427" y="3987787"/>
                <a:ext cx="209160" cy="63360"/>
              </p14:xfrm>
            </p:contentPart>
          </mc:Choice>
          <mc:Fallback>
            <p:pic>
              <p:nvPicPr>
                <p:cNvPr id="102" name="Freihand 101">
                  <a:extLst>
                    <a:ext uri="{FF2B5EF4-FFF2-40B4-BE49-F238E27FC236}">
                      <a16:creationId xmlns:a16="http://schemas.microsoft.com/office/drawing/2014/main" id="{D81449A8-E313-4AE6-856B-5DAF77E5DF52}"/>
                    </a:ext>
                  </a:extLst>
                </p:cNvPr>
                <p:cNvPicPr/>
                <p:nvPr/>
              </p:nvPicPr>
              <p:blipFill>
                <a:blip r:embed="rId158"/>
                <a:stretch>
                  <a:fillRect/>
                </a:stretch>
              </p:blipFill>
              <p:spPr>
                <a:xfrm>
                  <a:off x="11025107" y="3983467"/>
                  <a:ext cx="217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3" name="Freihand 102">
                  <a:extLst>
                    <a:ext uri="{FF2B5EF4-FFF2-40B4-BE49-F238E27FC236}">
                      <a16:creationId xmlns:a16="http://schemas.microsoft.com/office/drawing/2014/main" id="{23CF97C7-BCAF-4C22-8E4C-44C93EAA7C79}"/>
                    </a:ext>
                  </a:extLst>
                </p14:cNvPr>
                <p14:cNvContentPartPr/>
                <p14:nvPr/>
              </p14:nvContentPartPr>
              <p14:xfrm>
                <a:off x="11287547" y="3777907"/>
                <a:ext cx="35640" cy="288000"/>
              </p14:xfrm>
            </p:contentPart>
          </mc:Choice>
          <mc:Fallback>
            <p:pic>
              <p:nvPicPr>
                <p:cNvPr id="103" name="Freihand 102">
                  <a:extLst>
                    <a:ext uri="{FF2B5EF4-FFF2-40B4-BE49-F238E27FC236}">
                      <a16:creationId xmlns:a16="http://schemas.microsoft.com/office/drawing/2014/main" id="{23CF97C7-BCAF-4C22-8E4C-44C93EAA7C79}"/>
                    </a:ext>
                  </a:extLst>
                </p:cNvPr>
                <p:cNvPicPr/>
                <p:nvPr/>
              </p:nvPicPr>
              <p:blipFill>
                <a:blip r:embed="rId160"/>
                <a:stretch>
                  <a:fillRect/>
                </a:stretch>
              </p:blipFill>
              <p:spPr>
                <a:xfrm>
                  <a:off x="11283227" y="3773587"/>
                  <a:ext cx="4428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7" name="Freihand 106">
                  <a:extLst>
                    <a:ext uri="{FF2B5EF4-FFF2-40B4-BE49-F238E27FC236}">
                      <a16:creationId xmlns:a16="http://schemas.microsoft.com/office/drawing/2014/main" id="{E5C6D820-A7CE-4D00-8BFB-CFEF6C8525C9}"/>
                    </a:ext>
                  </a:extLst>
                </p14:cNvPr>
                <p14:cNvContentPartPr/>
                <p14:nvPr/>
              </p14:nvContentPartPr>
              <p14:xfrm>
                <a:off x="9366947" y="3233587"/>
                <a:ext cx="2559960" cy="1397520"/>
              </p14:xfrm>
            </p:contentPart>
          </mc:Choice>
          <mc:Fallback>
            <p:pic>
              <p:nvPicPr>
                <p:cNvPr id="107" name="Freihand 106">
                  <a:extLst>
                    <a:ext uri="{FF2B5EF4-FFF2-40B4-BE49-F238E27FC236}">
                      <a16:creationId xmlns:a16="http://schemas.microsoft.com/office/drawing/2014/main" id="{E5C6D820-A7CE-4D00-8BFB-CFEF6C8525C9}"/>
                    </a:ext>
                  </a:extLst>
                </p:cNvPr>
                <p:cNvPicPr/>
                <p:nvPr/>
              </p:nvPicPr>
              <p:blipFill>
                <a:blip r:embed="rId162"/>
                <a:stretch>
                  <a:fillRect/>
                </a:stretch>
              </p:blipFill>
              <p:spPr>
                <a:xfrm>
                  <a:off x="9362627" y="3229267"/>
                  <a:ext cx="2568600" cy="1406160"/>
                </a:xfrm>
                <a:prstGeom prst="rect">
                  <a:avLst/>
                </a:prstGeom>
              </p:spPr>
            </p:pic>
          </mc:Fallback>
        </mc:AlternateContent>
      </p:grpSp>
    </p:spTree>
    <p:extLst>
      <p:ext uri="{BB962C8B-B14F-4D97-AF65-F5344CB8AC3E}">
        <p14:creationId xmlns:p14="http://schemas.microsoft.com/office/powerpoint/2010/main" val="24591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International Trade and Policy</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Summer </a:t>
            </a:r>
            <a:r>
              <a:rPr lang="de-DE" dirty="0" err="1">
                <a:latin typeface="Times New Roman" panose="02020603050405020304" pitchFamily="18" charset="0"/>
                <a:cs typeface="Times New Roman" panose="02020603050405020304" pitchFamily="18" charset="0"/>
              </a:rPr>
              <a:t>term</a:t>
            </a:r>
            <a:r>
              <a:rPr lang="de-DE" dirty="0">
                <a:latin typeface="Times New Roman" panose="02020603050405020304" pitchFamily="18" charset="0"/>
                <a:cs typeface="Times New Roman" panose="02020603050405020304" pitchFamily="18" charset="0"/>
              </a:rPr>
              <a:t> 2026</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6" name="Rechteck 5">
            <a:extLst>
              <a:ext uri="{FF2B5EF4-FFF2-40B4-BE49-F238E27FC236}">
                <a16:creationId xmlns:a16="http://schemas.microsoft.com/office/drawing/2014/main" id="{D60AE7CF-1F07-4864-9EFB-5CD265C564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Both countries win if they specialize according to their comparative cost advantages: Both as producers and as consumers</a:t>
            </a: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1845085" y="1363136"/>
                <a:ext cx="2294529" cy="48090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a:t>
                </a:r>
                <a14:m>
                  <m:oMath xmlns:m="http://schemas.openxmlformats.org/officeDocument/2006/math">
                    <m:r>
                      <m:rPr>
                        <m:sty m:val="p"/>
                      </m:rPr>
                      <a:rPr lang="de-DE" sz="1600" b="0" i="0" smtClean="0">
                        <a:latin typeface="Cambria Math" panose="02040503050406030204" pitchFamily="18" charset="0"/>
                      </a:rPr>
                      <m:t>orld</m:t>
                    </m:r>
                    <m:r>
                      <a:rPr lang="de-DE" sz="1600" b="0" i="0" smtClean="0">
                        <a:latin typeface="Cambria Math" panose="02040503050406030204" pitchFamily="18" charset="0"/>
                      </a:rPr>
                      <m:t> </m:t>
                    </m:r>
                    <m:r>
                      <m:rPr>
                        <m:sty m:val="p"/>
                      </m:rPr>
                      <a:rPr lang="de-DE" sz="1600" b="0" i="0" smtClean="0">
                        <a:latin typeface="Cambria Math" panose="02040503050406030204" pitchFamily="18" charset="0"/>
                      </a:rPr>
                      <m:t>market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b="0" i="1" smtClean="0">
                                <a:latin typeface="Cambria Math" panose="02040503050406030204" pitchFamily="18" charset="0"/>
                              </a:rPr>
                              <m:t>𝐶</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b="0" i="1" smtClean="0">
                                <a:latin typeface="Cambria Math" panose="02040503050406030204" pitchFamily="18" charset="0"/>
                              </a:rPr>
                              <m:t>𝑊</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1845085" y="1363136"/>
                <a:ext cx="2294529" cy="480901"/>
              </a:xfrm>
              <a:prstGeom prst="rect">
                <a:avLst/>
              </a:prstGeom>
              <a:blipFill>
                <a:blip r:embed="rId3"/>
                <a:stretch>
                  <a:fillRect l="-159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6610548" y="1378646"/>
                <a:ext cx="2137249"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a:t>
                </a:r>
                <a14:m>
                  <m:oMath xmlns:m="http://schemas.openxmlformats.org/officeDocument/2006/math">
                    <m:r>
                      <m:rPr>
                        <m:sty m:val="p"/>
                      </m:rPr>
                      <a:rPr lang="de-DE" sz="1600" b="0" i="0" smtClean="0">
                        <a:latin typeface="Cambria Math" panose="02040503050406030204" pitchFamily="18" charset="0"/>
                      </a:rPr>
                      <m:t>orld</m:t>
                    </m:r>
                    <m:r>
                      <a:rPr lang="de-DE" sz="1600" b="0" i="0" smtClean="0">
                        <a:latin typeface="Cambria Math" panose="02040503050406030204" pitchFamily="18" charset="0"/>
                      </a:rPr>
                      <m:t> </m:t>
                    </m:r>
                    <m:r>
                      <m:rPr>
                        <m:sty m:val="p"/>
                      </m:rPr>
                      <a:rPr lang="de-DE" sz="1600" b="0" i="0" smtClean="0">
                        <a:latin typeface="Cambria Math" panose="02040503050406030204" pitchFamily="18" charset="0"/>
                      </a:rPr>
                      <m:t>market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b="0" i="1" smtClean="0">
                                <a:latin typeface="Cambria Math" panose="02040503050406030204" pitchFamily="18" charset="0"/>
                              </a:rPr>
                              <m:t>𝑊</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b="0" i="1" smtClean="0">
                                <a:latin typeface="Cambria Math" panose="02040503050406030204" pitchFamily="18" charset="0"/>
                              </a:rPr>
                              <m:t>𝐶</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6610548" y="1378646"/>
                <a:ext cx="2137249" cy="471155"/>
              </a:xfrm>
              <a:prstGeom prst="rect">
                <a:avLst/>
              </a:prstGeom>
              <a:blipFill>
                <a:blip r:embed="rId4"/>
                <a:stretch>
                  <a:fillRect l="-1709" b="-259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World market</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𝑈𝐶</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𝑃𝐶</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88678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92113" y="4616460"/>
                <a:ext cx="2230304" cy="8287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Portuguese worker wins: he can sell clothes for a relative price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instead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92113" y="4616460"/>
                <a:ext cx="2230304" cy="828753"/>
              </a:xfrm>
              <a:prstGeom prst="rect">
                <a:avLst/>
              </a:prstGeom>
              <a:blipFill>
                <a:blip r:embed="rId12"/>
                <a:stretch>
                  <a:fillRect l="-822" t="-735" r="-2740" b="-14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32645" y="2687593"/>
                <a:ext cx="2257972" cy="8289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British consumer wins: she can buy clothes for a relative price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i</a:t>
                </a:r>
                <a14:m>
                  <m:oMath xmlns:m="http://schemas.openxmlformats.org/officeDocument/2006/math">
                    <m:r>
                      <m:rPr>
                        <m:sty m:val="p"/>
                      </m:rPr>
                      <a:rPr lang="de-DE" sz="1400" b="0" i="0" smtClean="0">
                        <a:latin typeface="Cambria Math" panose="02040503050406030204" pitchFamily="18" charset="0"/>
                      </a:rPr>
                      <m:t>nstead</m:t>
                    </m:r>
                    <m:r>
                      <a:rPr lang="de-DE" sz="1400" b="0" i="0" smtClean="0">
                        <a:latin typeface="Cambria Math" panose="02040503050406030204" pitchFamily="18" charset="0"/>
                      </a:rPr>
                      <m:t> </m:t>
                    </m:r>
                    <m:r>
                      <m:rPr>
                        <m:sty m:val="p"/>
                      </m:rPr>
                      <a:rPr lang="de-DE" sz="1400" b="0" i="0" smtClean="0">
                        <a:latin typeface="Cambria Math" panose="02040503050406030204" pitchFamily="18" charset="0"/>
                      </a:rPr>
                      <m:t>of</m:t>
                    </m:r>
                    <m:r>
                      <a:rPr lang="de-DE" sz="1400" b="0" i="0" smtClean="0">
                        <a:latin typeface="Cambria Math" panose="02040503050406030204" pitchFamily="18" charset="0"/>
                      </a:rPr>
                      <m:t> </m:t>
                    </m:r>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32645" y="2687593"/>
                <a:ext cx="2257972" cy="828945"/>
              </a:xfrm>
              <a:prstGeom prst="rect">
                <a:avLst/>
              </a:prstGeom>
              <a:blipFill>
                <a:blip r:embed="rId13"/>
                <a:stretch>
                  <a:fillRect l="-809" t="-1471" r="-1887" b="-735"/>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en-US" sz="2800" b="1" dirty="0">
                <a:latin typeface="Times New Roman" panose="02020603050405020304" pitchFamily="18" charset="0"/>
                <a:cs typeface="Times New Roman" panose="02020603050405020304" pitchFamily="18" charset="0"/>
              </a:rPr>
              <a:t>Ricardo model by specialization according to comparative cost advantages</a:t>
            </a:r>
            <a:endParaRPr lang="de-DE" sz="2800" b="1" dirty="0">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267993"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a:t>
            </a:r>
            <a:r>
              <a:rPr lang="de-DE" dirty="0" err="1">
                <a:latin typeface="Times New Roman" panose="02020603050405020304" pitchFamily="18" charset="0"/>
                <a:cs typeface="Times New Roman" panose="02020603050405020304" pitchFamily="18" charset="0"/>
              </a:rPr>
              <a:t>is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producing</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Wine</a:t>
            </a:r>
            <a:endParaRPr lang="de-DE" dirty="0">
              <a:latin typeface="Times New Roman" panose="02020603050405020304" pitchFamily="18" charset="0"/>
              <a:cs typeface="Times New Roman" panose="02020603050405020304" pitchFamily="18" charset="0"/>
            </a:endParaRP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84123"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a:t>
            </a:r>
            <a:r>
              <a:rPr lang="de-DE" dirty="0" err="1">
                <a:latin typeface="Times New Roman" panose="02020603050405020304" pitchFamily="18" charset="0"/>
                <a:cs typeface="Times New Roman" panose="02020603050405020304" pitchFamily="18" charset="0"/>
              </a:rPr>
              <a:t>is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producing</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clothes</a:t>
            </a:r>
            <a:endParaRPr lang="de-DE" dirty="0">
              <a:latin typeface="Times New Roman" panose="02020603050405020304" pitchFamily="18" charset="0"/>
              <a:cs typeface="Times New Roman" panose="02020603050405020304" pitchFamily="18" charset="0"/>
            </a:endParaRPr>
          </a:p>
        </p:txBody>
      </p:sp>
      <p:sp>
        <p:nvSpPr>
          <p:cNvPr id="43" name="TextBox 14">
            <a:extLst>
              <a:ext uri="{FF2B5EF4-FFF2-40B4-BE49-F238E27FC236}">
                <a16:creationId xmlns:a16="http://schemas.microsoft.com/office/drawing/2014/main" id="{180D3DB3-A052-4609-843A-22A3E8A475F4}"/>
              </a:ext>
            </a:extLst>
          </p:cNvPr>
          <p:cNvSpPr txBox="1"/>
          <p:nvPr/>
        </p:nvSpPr>
        <p:spPr>
          <a:xfrm>
            <a:off x="2761886" y="5711866"/>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UK produces wine and Portugal produces clothes!!!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13364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World market</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endParaRPr lang="de-DE" sz="1400" dirty="0"/>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a:t>
            </a:r>
            <a:r>
              <a:rPr lang="de-DE" sz="1633" dirty="0" err="1">
                <a:latin typeface="Times New Roman" panose="02020603050405020304" pitchFamily="18" charset="0"/>
                <a:cs typeface="Times New Roman" panose="02020603050405020304" pitchFamily="18" charset="0"/>
              </a:rPr>
              <a:t>wine</a:t>
            </a:r>
            <a:r>
              <a:rPr lang="de-DE" sz="1633" dirty="0">
                <a:latin typeface="Times New Roman" panose="02020603050405020304" pitchFamily="18" charset="0"/>
                <a:cs typeface="Times New Roman" panose="02020603050405020304" pitchFamily="18" charset="0"/>
              </a:rPr>
              <a:t> </a:t>
            </a:r>
            <a:r>
              <a:rPr lang="de-DE" sz="1633" dirty="0" err="1">
                <a:latin typeface="Times New Roman" panose="02020603050405020304" pitchFamily="18" charset="0"/>
                <a:cs typeface="Times New Roman" panose="02020603050405020304" pitchFamily="18" charset="0"/>
              </a:rPr>
              <a:t>for</a:t>
            </a:r>
            <a:r>
              <a:rPr lang="de-DE" sz="1633" dirty="0">
                <a:latin typeface="Times New Roman" panose="02020603050405020304" pitchFamily="18" charset="0"/>
                <a:cs typeface="Times New Roman" panose="02020603050405020304" pitchFamily="18" charset="0"/>
              </a:rPr>
              <a:t> 3 </a:t>
            </a:r>
            <a:r>
              <a:rPr lang="de-DE" sz="1633" dirty="0" err="1">
                <a:latin typeface="Times New Roman" panose="02020603050405020304" pitchFamily="18" charset="0"/>
                <a:cs typeface="Times New Roman" panose="02020603050405020304" pitchFamily="18" charset="0"/>
              </a:rPr>
              <a:t>clothes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c</a:t>
                </a:r>
                <a14:m>
                  <m:oMath xmlns:m="http://schemas.openxmlformats.org/officeDocument/2006/math">
                    <m:r>
                      <m:rPr>
                        <m:sty m:val="p"/>
                      </m:rPr>
                      <a:rPr lang="de-DE" sz="1633" b="0" i="0" smtClean="0">
                        <a:latin typeface="Cambria Math" panose="02040503050406030204" pitchFamily="18" charset="0"/>
                        <a:cs typeface="Times New Roman" panose="02020603050405020304" pitchFamily="18" charset="0"/>
                      </a:rPr>
                      <m:t>lothes</m:t>
                    </m:r>
                    <m:r>
                      <a:rPr lang="de-DE" sz="1633" b="0" i="0" smtClean="0">
                        <a:latin typeface="Cambria Math" panose="02040503050406030204" pitchFamily="18" charset="0"/>
                        <a:cs typeface="Times New Roman" panose="02020603050405020304" pitchFamily="18" charset="0"/>
                      </a:rPr>
                      <m:t> </m:t>
                    </m:r>
                    <m:r>
                      <m:rPr>
                        <m:sty m:val="p"/>
                      </m:rPr>
                      <a:rPr lang="de-DE" sz="1633" b="0" i="0" smtClean="0">
                        <a:latin typeface="Cambria Math" panose="02040503050406030204" pitchFamily="18" charset="0"/>
                        <a:cs typeface="Times New Roman" panose="02020603050405020304" pitchFamily="18" charset="0"/>
                      </a:rPr>
                      <m:t>for</m:t>
                    </m:r>
                    <m:r>
                      <a:rPr lang="de-DE" sz="1633" b="0" i="0" smtClean="0">
                        <a:latin typeface="Cambria Math" panose="02040503050406030204" pitchFamily="18" charset="0"/>
                        <a:cs typeface="Times New Roman" panose="02020603050405020304" pitchFamily="18" charset="0"/>
                      </a:rPr>
                      <m:t> </m:t>
                    </m:r>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a:t>
                </a:r>
                <a:r>
                  <a:rPr lang="de-DE" sz="1633" dirty="0" err="1">
                    <a:latin typeface="Times New Roman" panose="02020603050405020304" pitchFamily="18" charset="0"/>
                    <a:cs typeface="Times New Roman" panose="02020603050405020304" pitchFamily="18" charset="0"/>
                  </a:rPr>
                  <a:t>Wine</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6"/>
                <a:stretch>
                  <a:fillRect l="-121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Box 14">
                <a:extLst>
                  <a:ext uri="{FF2B5EF4-FFF2-40B4-BE49-F238E27FC236}">
                    <a16:creationId xmlns:a16="http://schemas.microsoft.com/office/drawing/2014/main" id="{3698BD4A-94BD-68A3-7AB0-6C60FF59A1AA}"/>
                  </a:ext>
                </a:extLst>
              </p:cNvPr>
              <p:cNvSpPr txBox="1"/>
              <p:nvPr/>
            </p:nvSpPr>
            <p:spPr>
              <a:xfrm>
                <a:off x="2710902" y="4456366"/>
                <a:ext cx="2673187"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British worker wins: she can sell wine for a relative price of 3 instead of </a:t>
                </a:r>
                <a14:m>
                  <m:oMath xmlns:m="http://schemas.openxmlformats.org/officeDocument/2006/math">
                    <m:r>
                      <a:rPr lang="de-DE" sz="1633" b="0" i="0" smtClean="0">
                        <a:latin typeface="Cambria Math" panose="02040503050406030204" pitchFamily="18" charset="0"/>
                      </a:rPr>
                      <m:t> </m:t>
                    </m:r>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4" name="TextBox 14">
                <a:extLst>
                  <a:ext uri="{FF2B5EF4-FFF2-40B4-BE49-F238E27FC236}">
                    <a16:creationId xmlns:a16="http://schemas.microsoft.com/office/drawing/2014/main" id="{3698BD4A-94BD-68A3-7AB0-6C60FF59A1AA}"/>
                  </a:ext>
                </a:extLst>
              </p:cNvPr>
              <p:cNvSpPr txBox="1">
                <a:spLocks noRot="1" noChangeAspect="1" noMove="1" noResize="1" noEditPoints="1" noAdjustHandles="1" noChangeArrowheads="1" noChangeShapeType="1" noTextEdit="1"/>
              </p:cNvSpPr>
              <p:nvPr/>
            </p:nvSpPr>
            <p:spPr>
              <a:xfrm>
                <a:off x="2710902" y="4456366"/>
                <a:ext cx="2673187" cy="950581"/>
              </a:xfrm>
              <a:prstGeom prst="rect">
                <a:avLst/>
              </a:prstGeom>
              <a:blipFill>
                <a:blip r:embed="rId17"/>
                <a:stretch>
                  <a:fillRect l="-1370" t="-1923" b="-1923"/>
                </a:stretch>
              </a:blipFill>
            </p:spPr>
            <p:txBody>
              <a:bodyPr/>
              <a:lstStyle/>
              <a:p>
                <a:r>
                  <a:rPr lang="de-DE">
                    <a:noFill/>
                  </a:rPr>
                  <a:t> </a:t>
                </a:r>
              </a:p>
            </p:txBody>
          </p:sp>
        </mc:Fallback>
      </mc:AlternateContent>
      <p:sp>
        <p:nvSpPr>
          <p:cNvPr id="5" name="TextBox 39">
            <a:extLst>
              <a:ext uri="{FF2B5EF4-FFF2-40B4-BE49-F238E27FC236}">
                <a16:creationId xmlns:a16="http://schemas.microsoft.com/office/drawing/2014/main" id="{A89000E9-8D38-5A66-748A-E7F54863B41D}"/>
              </a:ext>
            </a:extLst>
          </p:cNvPr>
          <p:cNvSpPr txBox="1"/>
          <p:nvPr/>
        </p:nvSpPr>
        <p:spPr>
          <a:xfrm>
            <a:off x="2676649" y="2852368"/>
            <a:ext cx="2843030"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Portuguese consumer wins: he can buy wine for a relative price of 3 instead of 5</a:t>
            </a:r>
          </a:p>
        </p:txBody>
      </p:sp>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ECDE64AC-8D16-460B-8103-0B4F51A2F4B1}"/>
                  </a:ext>
                </a:extLst>
              </p14:cNvPr>
              <p14:cNvContentPartPr/>
              <p14:nvPr/>
            </p14:nvContentPartPr>
            <p14:xfrm>
              <a:off x="5514227" y="2925787"/>
              <a:ext cx="1582560" cy="38880"/>
            </p14:xfrm>
          </p:contentPart>
        </mc:Choice>
        <mc:Fallback>
          <p:pic>
            <p:nvPicPr>
              <p:cNvPr id="11" name="Freihand 10">
                <a:extLst>
                  <a:ext uri="{FF2B5EF4-FFF2-40B4-BE49-F238E27FC236}">
                    <a16:creationId xmlns:a16="http://schemas.microsoft.com/office/drawing/2014/main" id="{ECDE64AC-8D16-460B-8103-0B4F51A2F4B1}"/>
                  </a:ext>
                </a:extLst>
              </p:cNvPr>
              <p:cNvPicPr/>
              <p:nvPr/>
            </p:nvPicPr>
            <p:blipFill>
              <a:blip r:embed="rId19"/>
              <a:stretch>
                <a:fillRect/>
              </a:stretch>
            </p:blipFill>
            <p:spPr>
              <a:xfrm>
                <a:off x="5509907" y="2921467"/>
                <a:ext cx="15912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29CB528F-7D4F-43D9-A2DB-74BC8AEFB238}"/>
                  </a:ext>
                </a:extLst>
              </p14:cNvPr>
              <p14:cNvContentPartPr/>
              <p14:nvPr/>
            </p14:nvContentPartPr>
            <p14:xfrm>
              <a:off x="6969347" y="3404227"/>
              <a:ext cx="269280" cy="160560"/>
            </p14:xfrm>
          </p:contentPart>
        </mc:Choice>
        <mc:Fallback>
          <p:pic>
            <p:nvPicPr>
              <p:cNvPr id="12" name="Freihand 11">
                <a:extLst>
                  <a:ext uri="{FF2B5EF4-FFF2-40B4-BE49-F238E27FC236}">
                    <a16:creationId xmlns:a16="http://schemas.microsoft.com/office/drawing/2014/main" id="{29CB528F-7D4F-43D9-A2DB-74BC8AEFB238}"/>
                  </a:ext>
                </a:extLst>
              </p:cNvPr>
              <p:cNvPicPr/>
              <p:nvPr/>
            </p:nvPicPr>
            <p:blipFill>
              <a:blip r:embed="rId21"/>
              <a:stretch>
                <a:fillRect/>
              </a:stretch>
            </p:blipFill>
            <p:spPr>
              <a:xfrm>
                <a:off x="6965027" y="3399907"/>
                <a:ext cx="277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A5E828FA-1532-4E20-B865-39408FEC22DB}"/>
                  </a:ext>
                </a:extLst>
              </p14:cNvPr>
              <p14:cNvContentPartPr/>
              <p14:nvPr/>
            </p14:nvContentPartPr>
            <p14:xfrm>
              <a:off x="6816347" y="5298187"/>
              <a:ext cx="352800" cy="256680"/>
            </p14:xfrm>
          </p:contentPart>
        </mc:Choice>
        <mc:Fallback>
          <p:pic>
            <p:nvPicPr>
              <p:cNvPr id="16" name="Freihand 15">
                <a:extLst>
                  <a:ext uri="{FF2B5EF4-FFF2-40B4-BE49-F238E27FC236}">
                    <a16:creationId xmlns:a16="http://schemas.microsoft.com/office/drawing/2014/main" id="{A5E828FA-1532-4E20-B865-39408FEC22DB}"/>
                  </a:ext>
                </a:extLst>
              </p:cNvPr>
              <p:cNvPicPr/>
              <p:nvPr/>
            </p:nvPicPr>
            <p:blipFill>
              <a:blip r:embed="rId23"/>
              <a:stretch>
                <a:fillRect/>
              </a:stretch>
            </p:blipFill>
            <p:spPr>
              <a:xfrm>
                <a:off x="6812027" y="5293867"/>
                <a:ext cx="3614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D3A1FDAC-D58B-482B-BDC7-66B0295B7D2B}"/>
                  </a:ext>
                </a:extLst>
              </p14:cNvPr>
              <p14:cNvContentPartPr/>
              <p14:nvPr/>
            </p14:nvContentPartPr>
            <p14:xfrm>
              <a:off x="5966747" y="5369827"/>
              <a:ext cx="311760" cy="197640"/>
            </p14:xfrm>
          </p:contentPart>
        </mc:Choice>
        <mc:Fallback>
          <p:pic>
            <p:nvPicPr>
              <p:cNvPr id="17" name="Freihand 16">
                <a:extLst>
                  <a:ext uri="{FF2B5EF4-FFF2-40B4-BE49-F238E27FC236}">
                    <a16:creationId xmlns:a16="http://schemas.microsoft.com/office/drawing/2014/main" id="{D3A1FDAC-D58B-482B-BDC7-66B0295B7D2B}"/>
                  </a:ext>
                </a:extLst>
              </p:cNvPr>
              <p:cNvPicPr/>
              <p:nvPr/>
            </p:nvPicPr>
            <p:blipFill>
              <a:blip r:embed="rId25"/>
              <a:stretch>
                <a:fillRect/>
              </a:stretch>
            </p:blipFill>
            <p:spPr>
              <a:xfrm>
                <a:off x="5962427" y="5365507"/>
                <a:ext cx="3204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C6A7A0C6-7A9C-4C23-ABB1-53CBD3CC8F25}"/>
                  </a:ext>
                </a:extLst>
              </p14:cNvPr>
              <p14:cNvContentPartPr/>
              <p14:nvPr/>
            </p14:nvContentPartPr>
            <p14:xfrm>
              <a:off x="5053427" y="3387307"/>
              <a:ext cx="3554280" cy="762480"/>
            </p14:xfrm>
          </p:contentPart>
        </mc:Choice>
        <mc:Fallback>
          <p:pic>
            <p:nvPicPr>
              <p:cNvPr id="22" name="Freihand 21">
                <a:extLst>
                  <a:ext uri="{FF2B5EF4-FFF2-40B4-BE49-F238E27FC236}">
                    <a16:creationId xmlns:a16="http://schemas.microsoft.com/office/drawing/2014/main" id="{C6A7A0C6-7A9C-4C23-ABB1-53CBD3CC8F25}"/>
                  </a:ext>
                </a:extLst>
              </p:cNvPr>
              <p:cNvPicPr/>
              <p:nvPr/>
            </p:nvPicPr>
            <p:blipFill>
              <a:blip r:embed="rId27"/>
              <a:stretch>
                <a:fillRect/>
              </a:stretch>
            </p:blipFill>
            <p:spPr>
              <a:xfrm>
                <a:off x="5049107" y="3382987"/>
                <a:ext cx="3562920" cy="771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1B407457-D7E8-4D4C-8183-E18D5B768A0D}"/>
                  </a:ext>
                </a:extLst>
              </p14:cNvPr>
              <p14:cNvContentPartPr/>
              <p14:nvPr/>
            </p14:nvContentPartPr>
            <p14:xfrm>
              <a:off x="8494307" y="3327907"/>
              <a:ext cx="321840" cy="241920"/>
            </p14:xfrm>
          </p:contentPart>
        </mc:Choice>
        <mc:Fallback>
          <p:pic>
            <p:nvPicPr>
              <p:cNvPr id="25" name="Freihand 24">
                <a:extLst>
                  <a:ext uri="{FF2B5EF4-FFF2-40B4-BE49-F238E27FC236}">
                    <a16:creationId xmlns:a16="http://schemas.microsoft.com/office/drawing/2014/main" id="{1B407457-D7E8-4D4C-8183-E18D5B768A0D}"/>
                  </a:ext>
                </a:extLst>
              </p:cNvPr>
              <p:cNvPicPr/>
              <p:nvPr/>
            </p:nvPicPr>
            <p:blipFill>
              <a:blip r:embed="rId29"/>
              <a:stretch>
                <a:fillRect/>
              </a:stretch>
            </p:blipFill>
            <p:spPr>
              <a:xfrm>
                <a:off x="8489987" y="3323587"/>
                <a:ext cx="330480" cy="250560"/>
              </a:xfrm>
              <a:prstGeom prst="rect">
                <a:avLst/>
              </a:prstGeom>
            </p:spPr>
          </p:pic>
        </mc:Fallback>
      </mc:AlternateContent>
      <p:grpSp>
        <p:nvGrpSpPr>
          <p:cNvPr id="123" name="Gruppieren 122">
            <a:extLst>
              <a:ext uri="{FF2B5EF4-FFF2-40B4-BE49-F238E27FC236}">
                <a16:creationId xmlns:a16="http://schemas.microsoft.com/office/drawing/2014/main" id="{DA54BA58-2A37-41D7-9FF0-A30B43BB6443}"/>
              </a:ext>
            </a:extLst>
          </p:cNvPr>
          <p:cNvGrpSpPr/>
          <p:nvPr/>
        </p:nvGrpSpPr>
        <p:grpSpPr>
          <a:xfrm>
            <a:off x="9015227" y="1704667"/>
            <a:ext cx="2726640" cy="2388600"/>
            <a:chOff x="9015227" y="1704667"/>
            <a:chExt cx="2726640" cy="2388600"/>
          </a:xfrm>
        </p:grpSpPr>
        <mc:AlternateContent xmlns:mc="http://schemas.openxmlformats.org/markup-compatibility/2006">
          <mc:Choice xmlns:p14="http://schemas.microsoft.com/office/powerpoint/2010/main" Requires="p14">
            <p:contentPart p14:bwMode="auto" r:id="rId30">
              <p14:nvContentPartPr>
                <p14:cNvPr id="30" name="Freihand 29">
                  <a:extLst>
                    <a:ext uri="{FF2B5EF4-FFF2-40B4-BE49-F238E27FC236}">
                      <a16:creationId xmlns:a16="http://schemas.microsoft.com/office/drawing/2014/main" id="{B878ABE6-4124-46DF-A423-A39A1D7B9669}"/>
                    </a:ext>
                  </a:extLst>
                </p14:cNvPr>
                <p14:cNvContentPartPr/>
                <p14:nvPr/>
              </p14:nvContentPartPr>
              <p14:xfrm>
                <a:off x="9015227" y="3155467"/>
                <a:ext cx="72720" cy="119160"/>
              </p14:xfrm>
            </p:contentPart>
          </mc:Choice>
          <mc:Fallback>
            <p:pic>
              <p:nvPicPr>
                <p:cNvPr id="30" name="Freihand 29">
                  <a:extLst>
                    <a:ext uri="{FF2B5EF4-FFF2-40B4-BE49-F238E27FC236}">
                      <a16:creationId xmlns:a16="http://schemas.microsoft.com/office/drawing/2014/main" id="{B878ABE6-4124-46DF-A423-A39A1D7B9669}"/>
                    </a:ext>
                  </a:extLst>
                </p:cNvPr>
                <p:cNvPicPr/>
                <p:nvPr/>
              </p:nvPicPr>
              <p:blipFill>
                <a:blip r:embed="rId31"/>
                <a:stretch>
                  <a:fillRect/>
                </a:stretch>
              </p:blipFill>
              <p:spPr>
                <a:xfrm>
                  <a:off x="9010907" y="3151147"/>
                  <a:ext cx="81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 name="Freihand 30">
                  <a:extLst>
                    <a:ext uri="{FF2B5EF4-FFF2-40B4-BE49-F238E27FC236}">
                      <a16:creationId xmlns:a16="http://schemas.microsoft.com/office/drawing/2014/main" id="{7FA03CDA-7602-4226-8079-A06B87FD5C66}"/>
                    </a:ext>
                  </a:extLst>
                </p14:cNvPr>
                <p14:cNvContentPartPr/>
                <p14:nvPr/>
              </p14:nvContentPartPr>
              <p14:xfrm>
                <a:off x="9092987" y="2962507"/>
                <a:ext cx="457200" cy="237960"/>
              </p14:xfrm>
            </p:contentPart>
          </mc:Choice>
          <mc:Fallback>
            <p:pic>
              <p:nvPicPr>
                <p:cNvPr id="31" name="Freihand 30">
                  <a:extLst>
                    <a:ext uri="{FF2B5EF4-FFF2-40B4-BE49-F238E27FC236}">
                      <a16:creationId xmlns:a16="http://schemas.microsoft.com/office/drawing/2014/main" id="{7FA03CDA-7602-4226-8079-A06B87FD5C66}"/>
                    </a:ext>
                  </a:extLst>
                </p:cNvPr>
                <p:cNvPicPr/>
                <p:nvPr/>
              </p:nvPicPr>
              <p:blipFill>
                <a:blip r:embed="rId33"/>
                <a:stretch>
                  <a:fillRect/>
                </a:stretch>
              </p:blipFill>
              <p:spPr>
                <a:xfrm>
                  <a:off x="9088667" y="2958187"/>
                  <a:ext cx="4658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2" name="Freihand 31">
                  <a:extLst>
                    <a:ext uri="{FF2B5EF4-FFF2-40B4-BE49-F238E27FC236}">
                      <a16:creationId xmlns:a16="http://schemas.microsoft.com/office/drawing/2014/main" id="{4D1E5C82-F016-413B-8260-4DB9589C6A2A}"/>
                    </a:ext>
                  </a:extLst>
                </p14:cNvPr>
                <p14:cNvContentPartPr/>
                <p14:nvPr/>
              </p14:nvContentPartPr>
              <p14:xfrm>
                <a:off x="9538307" y="2833267"/>
                <a:ext cx="133920" cy="178200"/>
              </p14:xfrm>
            </p:contentPart>
          </mc:Choice>
          <mc:Fallback>
            <p:pic>
              <p:nvPicPr>
                <p:cNvPr id="32" name="Freihand 31">
                  <a:extLst>
                    <a:ext uri="{FF2B5EF4-FFF2-40B4-BE49-F238E27FC236}">
                      <a16:creationId xmlns:a16="http://schemas.microsoft.com/office/drawing/2014/main" id="{4D1E5C82-F016-413B-8260-4DB9589C6A2A}"/>
                    </a:ext>
                  </a:extLst>
                </p:cNvPr>
                <p:cNvPicPr/>
                <p:nvPr/>
              </p:nvPicPr>
              <p:blipFill>
                <a:blip r:embed="rId35"/>
                <a:stretch>
                  <a:fillRect/>
                </a:stretch>
              </p:blipFill>
              <p:spPr>
                <a:xfrm>
                  <a:off x="9533987" y="2828947"/>
                  <a:ext cx="142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 name="Freihand 32">
                  <a:extLst>
                    <a:ext uri="{FF2B5EF4-FFF2-40B4-BE49-F238E27FC236}">
                      <a16:creationId xmlns:a16="http://schemas.microsoft.com/office/drawing/2014/main" id="{0545D725-79A0-4C68-87C8-94DFC237405E}"/>
                    </a:ext>
                  </a:extLst>
                </p14:cNvPr>
                <p14:cNvContentPartPr/>
                <p14:nvPr/>
              </p14:nvContentPartPr>
              <p14:xfrm>
                <a:off x="9769427" y="2672707"/>
                <a:ext cx="133560" cy="212760"/>
              </p14:xfrm>
            </p:contentPart>
          </mc:Choice>
          <mc:Fallback>
            <p:pic>
              <p:nvPicPr>
                <p:cNvPr id="33" name="Freihand 32">
                  <a:extLst>
                    <a:ext uri="{FF2B5EF4-FFF2-40B4-BE49-F238E27FC236}">
                      <a16:creationId xmlns:a16="http://schemas.microsoft.com/office/drawing/2014/main" id="{0545D725-79A0-4C68-87C8-94DFC237405E}"/>
                    </a:ext>
                  </a:extLst>
                </p:cNvPr>
                <p:cNvPicPr/>
                <p:nvPr/>
              </p:nvPicPr>
              <p:blipFill>
                <a:blip r:embed="rId37"/>
                <a:stretch>
                  <a:fillRect/>
                </a:stretch>
              </p:blipFill>
              <p:spPr>
                <a:xfrm>
                  <a:off x="9765107" y="2668387"/>
                  <a:ext cx="1422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4" name="Freihand 33">
                  <a:extLst>
                    <a:ext uri="{FF2B5EF4-FFF2-40B4-BE49-F238E27FC236}">
                      <a16:creationId xmlns:a16="http://schemas.microsoft.com/office/drawing/2014/main" id="{BB092BEB-1764-4BEA-919A-B588B9E5E7BF}"/>
                    </a:ext>
                  </a:extLst>
                </p14:cNvPr>
                <p14:cNvContentPartPr/>
                <p14:nvPr/>
              </p14:nvContentPartPr>
              <p14:xfrm>
                <a:off x="9928187" y="2696107"/>
                <a:ext cx="87480" cy="111600"/>
              </p14:xfrm>
            </p:contentPart>
          </mc:Choice>
          <mc:Fallback>
            <p:pic>
              <p:nvPicPr>
                <p:cNvPr id="34" name="Freihand 33">
                  <a:extLst>
                    <a:ext uri="{FF2B5EF4-FFF2-40B4-BE49-F238E27FC236}">
                      <a16:creationId xmlns:a16="http://schemas.microsoft.com/office/drawing/2014/main" id="{BB092BEB-1764-4BEA-919A-B588B9E5E7BF}"/>
                    </a:ext>
                  </a:extLst>
                </p:cNvPr>
                <p:cNvPicPr/>
                <p:nvPr/>
              </p:nvPicPr>
              <p:blipFill>
                <a:blip r:embed="rId39"/>
                <a:stretch>
                  <a:fillRect/>
                </a:stretch>
              </p:blipFill>
              <p:spPr>
                <a:xfrm>
                  <a:off x="9923867" y="2691787"/>
                  <a:ext cx="96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0" name="Freihand 39">
                  <a:extLst>
                    <a:ext uri="{FF2B5EF4-FFF2-40B4-BE49-F238E27FC236}">
                      <a16:creationId xmlns:a16="http://schemas.microsoft.com/office/drawing/2014/main" id="{4FD786F6-3BE6-4498-89D9-42A74CAC0CE8}"/>
                    </a:ext>
                  </a:extLst>
                </p14:cNvPr>
                <p14:cNvContentPartPr/>
                <p14:nvPr/>
              </p14:nvContentPartPr>
              <p14:xfrm>
                <a:off x="10008467" y="2438707"/>
                <a:ext cx="200520" cy="211320"/>
              </p14:xfrm>
            </p:contentPart>
          </mc:Choice>
          <mc:Fallback>
            <p:pic>
              <p:nvPicPr>
                <p:cNvPr id="40" name="Freihand 39">
                  <a:extLst>
                    <a:ext uri="{FF2B5EF4-FFF2-40B4-BE49-F238E27FC236}">
                      <a16:creationId xmlns:a16="http://schemas.microsoft.com/office/drawing/2014/main" id="{4FD786F6-3BE6-4498-89D9-42A74CAC0CE8}"/>
                    </a:ext>
                  </a:extLst>
                </p:cNvPr>
                <p:cNvPicPr/>
                <p:nvPr/>
              </p:nvPicPr>
              <p:blipFill>
                <a:blip r:embed="rId41"/>
                <a:stretch>
                  <a:fillRect/>
                </a:stretch>
              </p:blipFill>
              <p:spPr>
                <a:xfrm>
                  <a:off x="10004147" y="2434387"/>
                  <a:ext cx="2091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2" name="Freihand 51">
                  <a:extLst>
                    <a:ext uri="{FF2B5EF4-FFF2-40B4-BE49-F238E27FC236}">
                      <a16:creationId xmlns:a16="http://schemas.microsoft.com/office/drawing/2014/main" id="{21CF47BB-3434-43B3-9F01-A5179F329F48}"/>
                    </a:ext>
                  </a:extLst>
                </p14:cNvPr>
                <p14:cNvContentPartPr/>
                <p14:nvPr/>
              </p14:nvContentPartPr>
              <p14:xfrm>
                <a:off x="10358027" y="2376067"/>
                <a:ext cx="123480" cy="145800"/>
              </p14:xfrm>
            </p:contentPart>
          </mc:Choice>
          <mc:Fallback>
            <p:pic>
              <p:nvPicPr>
                <p:cNvPr id="52" name="Freihand 51">
                  <a:extLst>
                    <a:ext uri="{FF2B5EF4-FFF2-40B4-BE49-F238E27FC236}">
                      <a16:creationId xmlns:a16="http://schemas.microsoft.com/office/drawing/2014/main" id="{21CF47BB-3434-43B3-9F01-A5179F329F48}"/>
                    </a:ext>
                  </a:extLst>
                </p:cNvPr>
                <p:cNvPicPr/>
                <p:nvPr/>
              </p:nvPicPr>
              <p:blipFill>
                <a:blip r:embed="rId43"/>
                <a:stretch>
                  <a:fillRect/>
                </a:stretch>
              </p:blipFill>
              <p:spPr>
                <a:xfrm>
                  <a:off x="10353707" y="2371747"/>
                  <a:ext cx="132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5" name="Freihand 54">
                  <a:extLst>
                    <a:ext uri="{FF2B5EF4-FFF2-40B4-BE49-F238E27FC236}">
                      <a16:creationId xmlns:a16="http://schemas.microsoft.com/office/drawing/2014/main" id="{4CF7433A-94E4-428C-8AC0-D08B4296F4A8}"/>
                    </a:ext>
                  </a:extLst>
                </p14:cNvPr>
                <p14:cNvContentPartPr/>
                <p14:nvPr/>
              </p14:nvContentPartPr>
              <p14:xfrm>
                <a:off x="10475027" y="2310187"/>
                <a:ext cx="215640" cy="124560"/>
              </p14:xfrm>
            </p:contentPart>
          </mc:Choice>
          <mc:Fallback>
            <p:pic>
              <p:nvPicPr>
                <p:cNvPr id="55" name="Freihand 54">
                  <a:extLst>
                    <a:ext uri="{FF2B5EF4-FFF2-40B4-BE49-F238E27FC236}">
                      <a16:creationId xmlns:a16="http://schemas.microsoft.com/office/drawing/2014/main" id="{4CF7433A-94E4-428C-8AC0-D08B4296F4A8}"/>
                    </a:ext>
                  </a:extLst>
                </p:cNvPr>
                <p:cNvPicPr/>
                <p:nvPr/>
              </p:nvPicPr>
              <p:blipFill>
                <a:blip r:embed="rId45"/>
                <a:stretch>
                  <a:fillRect/>
                </a:stretch>
              </p:blipFill>
              <p:spPr>
                <a:xfrm>
                  <a:off x="10470707" y="2305867"/>
                  <a:ext cx="224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6" name="Freihand 55">
                  <a:extLst>
                    <a:ext uri="{FF2B5EF4-FFF2-40B4-BE49-F238E27FC236}">
                      <a16:creationId xmlns:a16="http://schemas.microsoft.com/office/drawing/2014/main" id="{4CF8DD9C-2E20-4E4B-9025-1F9BC580E2F3}"/>
                    </a:ext>
                  </a:extLst>
                </p14:cNvPr>
                <p14:cNvContentPartPr/>
                <p14:nvPr/>
              </p14:nvContentPartPr>
              <p14:xfrm>
                <a:off x="10689947" y="2101747"/>
                <a:ext cx="254880" cy="166320"/>
              </p14:xfrm>
            </p:contentPart>
          </mc:Choice>
          <mc:Fallback>
            <p:pic>
              <p:nvPicPr>
                <p:cNvPr id="56" name="Freihand 55">
                  <a:extLst>
                    <a:ext uri="{FF2B5EF4-FFF2-40B4-BE49-F238E27FC236}">
                      <a16:creationId xmlns:a16="http://schemas.microsoft.com/office/drawing/2014/main" id="{4CF8DD9C-2E20-4E4B-9025-1F9BC580E2F3}"/>
                    </a:ext>
                  </a:extLst>
                </p:cNvPr>
                <p:cNvPicPr/>
                <p:nvPr/>
              </p:nvPicPr>
              <p:blipFill>
                <a:blip r:embed="rId47"/>
                <a:stretch>
                  <a:fillRect/>
                </a:stretch>
              </p:blipFill>
              <p:spPr>
                <a:xfrm>
                  <a:off x="10685627" y="2097427"/>
                  <a:ext cx="263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7" name="Freihand 56">
                  <a:extLst>
                    <a:ext uri="{FF2B5EF4-FFF2-40B4-BE49-F238E27FC236}">
                      <a16:creationId xmlns:a16="http://schemas.microsoft.com/office/drawing/2014/main" id="{A3FFA85A-CB28-4100-B6B4-E9BC40A2758B}"/>
                    </a:ext>
                  </a:extLst>
                </p14:cNvPr>
                <p14:cNvContentPartPr/>
                <p14:nvPr/>
              </p14:nvContentPartPr>
              <p14:xfrm>
                <a:off x="10903787" y="2041987"/>
                <a:ext cx="35640" cy="2880"/>
              </p14:xfrm>
            </p:contentPart>
          </mc:Choice>
          <mc:Fallback>
            <p:pic>
              <p:nvPicPr>
                <p:cNvPr id="57" name="Freihand 56">
                  <a:extLst>
                    <a:ext uri="{FF2B5EF4-FFF2-40B4-BE49-F238E27FC236}">
                      <a16:creationId xmlns:a16="http://schemas.microsoft.com/office/drawing/2014/main" id="{A3FFA85A-CB28-4100-B6B4-E9BC40A2758B}"/>
                    </a:ext>
                  </a:extLst>
                </p:cNvPr>
                <p:cNvPicPr/>
                <p:nvPr/>
              </p:nvPicPr>
              <p:blipFill>
                <a:blip r:embed="rId49"/>
                <a:stretch>
                  <a:fillRect/>
                </a:stretch>
              </p:blipFill>
              <p:spPr>
                <a:xfrm>
                  <a:off x="10899467" y="2037667"/>
                  <a:ext cx="442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8" name="Freihand 57">
                  <a:extLst>
                    <a:ext uri="{FF2B5EF4-FFF2-40B4-BE49-F238E27FC236}">
                      <a16:creationId xmlns:a16="http://schemas.microsoft.com/office/drawing/2014/main" id="{4EB78121-2DD7-450A-A075-42B34ACE1983}"/>
                    </a:ext>
                  </a:extLst>
                </p14:cNvPr>
                <p14:cNvContentPartPr/>
                <p14:nvPr/>
              </p14:nvContentPartPr>
              <p14:xfrm>
                <a:off x="10991627" y="2045587"/>
                <a:ext cx="106920" cy="68760"/>
              </p14:xfrm>
            </p:contentPart>
          </mc:Choice>
          <mc:Fallback>
            <p:pic>
              <p:nvPicPr>
                <p:cNvPr id="58" name="Freihand 57">
                  <a:extLst>
                    <a:ext uri="{FF2B5EF4-FFF2-40B4-BE49-F238E27FC236}">
                      <a16:creationId xmlns:a16="http://schemas.microsoft.com/office/drawing/2014/main" id="{4EB78121-2DD7-450A-A075-42B34ACE1983}"/>
                    </a:ext>
                  </a:extLst>
                </p:cNvPr>
                <p:cNvPicPr/>
                <p:nvPr/>
              </p:nvPicPr>
              <p:blipFill>
                <a:blip r:embed="rId51"/>
                <a:stretch>
                  <a:fillRect/>
                </a:stretch>
              </p:blipFill>
              <p:spPr>
                <a:xfrm>
                  <a:off x="10987307" y="2041267"/>
                  <a:ext cx="115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0" name="Freihand 59">
                  <a:extLst>
                    <a:ext uri="{FF2B5EF4-FFF2-40B4-BE49-F238E27FC236}">
                      <a16:creationId xmlns:a16="http://schemas.microsoft.com/office/drawing/2014/main" id="{1116C7E4-8172-476D-B66B-1709D3F6715D}"/>
                    </a:ext>
                  </a:extLst>
                </p14:cNvPr>
                <p14:cNvContentPartPr/>
                <p14:nvPr/>
              </p14:nvContentPartPr>
              <p14:xfrm>
                <a:off x="11137067" y="1824907"/>
                <a:ext cx="192240" cy="177120"/>
              </p14:xfrm>
            </p:contentPart>
          </mc:Choice>
          <mc:Fallback>
            <p:pic>
              <p:nvPicPr>
                <p:cNvPr id="60" name="Freihand 59">
                  <a:extLst>
                    <a:ext uri="{FF2B5EF4-FFF2-40B4-BE49-F238E27FC236}">
                      <a16:creationId xmlns:a16="http://schemas.microsoft.com/office/drawing/2014/main" id="{1116C7E4-8172-476D-B66B-1709D3F6715D}"/>
                    </a:ext>
                  </a:extLst>
                </p:cNvPr>
                <p:cNvPicPr/>
                <p:nvPr/>
              </p:nvPicPr>
              <p:blipFill>
                <a:blip r:embed="rId53"/>
                <a:stretch>
                  <a:fillRect/>
                </a:stretch>
              </p:blipFill>
              <p:spPr>
                <a:xfrm>
                  <a:off x="11132747" y="1820587"/>
                  <a:ext cx="200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1" name="Freihand 60">
                  <a:extLst>
                    <a:ext uri="{FF2B5EF4-FFF2-40B4-BE49-F238E27FC236}">
                      <a16:creationId xmlns:a16="http://schemas.microsoft.com/office/drawing/2014/main" id="{02F8D071-20A4-40BA-A0E3-D2C0653E02B5}"/>
                    </a:ext>
                  </a:extLst>
                </p14:cNvPr>
                <p14:cNvContentPartPr/>
                <p14:nvPr/>
              </p14:nvContentPartPr>
              <p14:xfrm>
                <a:off x="11333987" y="1848667"/>
                <a:ext cx="76320" cy="93960"/>
              </p14:xfrm>
            </p:contentPart>
          </mc:Choice>
          <mc:Fallback>
            <p:pic>
              <p:nvPicPr>
                <p:cNvPr id="61" name="Freihand 60">
                  <a:extLst>
                    <a:ext uri="{FF2B5EF4-FFF2-40B4-BE49-F238E27FC236}">
                      <a16:creationId xmlns:a16="http://schemas.microsoft.com/office/drawing/2014/main" id="{02F8D071-20A4-40BA-A0E3-D2C0653E02B5}"/>
                    </a:ext>
                  </a:extLst>
                </p:cNvPr>
                <p:cNvPicPr/>
                <p:nvPr/>
              </p:nvPicPr>
              <p:blipFill>
                <a:blip r:embed="rId55"/>
                <a:stretch>
                  <a:fillRect/>
                </a:stretch>
              </p:blipFill>
              <p:spPr>
                <a:xfrm>
                  <a:off x="11329667" y="1844347"/>
                  <a:ext cx="84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2" name="Freihand 61">
                  <a:extLst>
                    <a:ext uri="{FF2B5EF4-FFF2-40B4-BE49-F238E27FC236}">
                      <a16:creationId xmlns:a16="http://schemas.microsoft.com/office/drawing/2014/main" id="{2245AB49-D5DC-4E7C-8E73-23F170714062}"/>
                    </a:ext>
                  </a:extLst>
                </p14:cNvPr>
                <p14:cNvContentPartPr/>
                <p14:nvPr/>
              </p14:nvContentPartPr>
              <p14:xfrm>
                <a:off x="11407427" y="1704667"/>
                <a:ext cx="206640" cy="185400"/>
              </p14:xfrm>
            </p:contentPart>
          </mc:Choice>
          <mc:Fallback>
            <p:pic>
              <p:nvPicPr>
                <p:cNvPr id="62" name="Freihand 61">
                  <a:extLst>
                    <a:ext uri="{FF2B5EF4-FFF2-40B4-BE49-F238E27FC236}">
                      <a16:creationId xmlns:a16="http://schemas.microsoft.com/office/drawing/2014/main" id="{2245AB49-D5DC-4E7C-8E73-23F170714062}"/>
                    </a:ext>
                  </a:extLst>
                </p:cNvPr>
                <p:cNvPicPr/>
                <p:nvPr/>
              </p:nvPicPr>
              <p:blipFill>
                <a:blip r:embed="rId57"/>
                <a:stretch>
                  <a:fillRect/>
                </a:stretch>
              </p:blipFill>
              <p:spPr>
                <a:xfrm>
                  <a:off x="11403107" y="1700347"/>
                  <a:ext cx="215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4" name="Freihand 63">
                  <a:extLst>
                    <a:ext uri="{FF2B5EF4-FFF2-40B4-BE49-F238E27FC236}">
                      <a16:creationId xmlns:a16="http://schemas.microsoft.com/office/drawing/2014/main" id="{B53AFEF4-A78B-4D47-8A9C-FFF9C19C9470}"/>
                    </a:ext>
                  </a:extLst>
                </p14:cNvPr>
                <p14:cNvContentPartPr/>
                <p14:nvPr/>
              </p14:nvContentPartPr>
              <p14:xfrm>
                <a:off x="9262187" y="3388387"/>
                <a:ext cx="227880" cy="157680"/>
              </p14:xfrm>
            </p:contentPart>
          </mc:Choice>
          <mc:Fallback>
            <p:pic>
              <p:nvPicPr>
                <p:cNvPr id="64" name="Freihand 63">
                  <a:extLst>
                    <a:ext uri="{FF2B5EF4-FFF2-40B4-BE49-F238E27FC236}">
                      <a16:creationId xmlns:a16="http://schemas.microsoft.com/office/drawing/2014/main" id="{B53AFEF4-A78B-4D47-8A9C-FFF9C19C9470}"/>
                    </a:ext>
                  </a:extLst>
                </p:cNvPr>
                <p:cNvPicPr/>
                <p:nvPr/>
              </p:nvPicPr>
              <p:blipFill>
                <a:blip r:embed="rId59"/>
                <a:stretch>
                  <a:fillRect/>
                </a:stretch>
              </p:blipFill>
              <p:spPr>
                <a:xfrm>
                  <a:off x="9257867" y="3384067"/>
                  <a:ext cx="236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5" name="Freihand 64">
                  <a:extLst>
                    <a:ext uri="{FF2B5EF4-FFF2-40B4-BE49-F238E27FC236}">
                      <a16:creationId xmlns:a16="http://schemas.microsoft.com/office/drawing/2014/main" id="{D9B6B2B1-B8AA-4AA2-BFDE-2FBB848752A1}"/>
                    </a:ext>
                  </a:extLst>
                </p14:cNvPr>
                <p14:cNvContentPartPr/>
                <p14:nvPr/>
              </p14:nvContentPartPr>
              <p14:xfrm>
                <a:off x="9621827" y="3223507"/>
                <a:ext cx="189720" cy="149040"/>
              </p14:xfrm>
            </p:contentPart>
          </mc:Choice>
          <mc:Fallback>
            <p:pic>
              <p:nvPicPr>
                <p:cNvPr id="65" name="Freihand 64">
                  <a:extLst>
                    <a:ext uri="{FF2B5EF4-FFF2-40B4-BE49-F238E27FC236}">
                      <a16:creationId xmlns:a16="http://schemas.microsoft.com/office/drawing/2014/main" id="{D9B6B2B1-B8AA-4AA2-BFDE-2FBB848752A1}"/>
                    </a:ext>
                  </a:extLst>
                </p:cNvPr>
                <p:cNvPicPr/>
                <p:nvPr/>
              </p:nvPicPr>
              <p:blipFill>
                <a:blip r:embed="rId61"/>
                <a:stretch>
                  <a:fillRect/>
                </a:stretch>
              </p:blipFill>
              <p:spPr>
                <a:xfrm>
                  <a:off x="9617507" y="3219187"/>
                  <a:ext cx="198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6" name="Freihand 65">
                  <a:extLst>
                    <a:ext uri="{FF2B5EF4-FFF2-40B4-BE49-F238E27FC236}">
                      <a16:creationId xmlns:a16="http://schemas.microsoft.com/office/drawing/2014/main" id="{1CE7196A-B683-4CA2-8027-151BD6578C70}"/>
                    </a:ext>
                  </a:extLst>
                </p14:cNvPr>
                <p14:cNvContentPartPr/>
                <p14:nvPr/>
              </p14:nvContentPartPr>
              <p14:xfrm>
                <a:off x="9763307" y="3133507"/>
                <a:ext cx="17640" cy="15120"/>
              </p14:xfrm>
            </p:contentPart>
          </mc:Choice>
          <mc:Fallback>
            <p:pic>
              <p:nvPicPr>
                <p:cNvPr id="66" name="Freihand 65">
                  <a:extLst>
                    <a:ext uri="{FF2B5EF4-FFF2-40B4-BE49-F238E27FC236}">
                      <a16:creationId xmlns:a16="http://schemas.microsoft.com/office/drawing/2014/main" id="{1CE7196A-B683-4CA2-8027-151BD6578C70}"/>
                    </a:ext>
                  </a:extLst>
                </p:cNvPr>
                <p:cNvPicPr/>
                <p:nvPr/>
              </p:nvPicPr>
              <p:blipFill>
                <a:blip r:embed="rId63"/>
                <a:stretch>
                  <a:fillRect/>
                </a:stretch>
              </p:blipFill>
              <p:spPr>
                <a:xfrm>
                  <a:off x="9758987" y="3129187"/>
                  <a:ext cx="26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7" name="Freihand 66">
                  <a:extLst>
                    <a:ext uri="{FF2B5EF4-FFF2-40B4-BE49-F238E27FC236}">
                      <a16:creationId xmlns:a16="http://schemas.microsoft.com/office/drawing/2014/main" id="{2C82B8DC-1514-4203-AA37-BEA2ACF9901C}"/>
                    </a:ext>
                  </a:extLst>
                </p14:cNvPr>
                <p14:cNvContentPartPr/>
                <p14:nvPr/>
              </p14:nvContentPartPr>
              <p14:xfrm>
                <a:off x="9854387" y="3112987"/>
                <a:ext cx="99000" cy="101880"/>
              </p14:xfrm>
            </p:contentPart>
          </mc:Choice>
          <mc:Fallback>
            <p:pic>
              <p:nvPicPr>
                <p:cNvPr id="67" name="Freihand 66">
                  <a:extLst>
                    <a:ext uri="{FF2B5EF4-FFF2-40B4-BE49-F238E27FC236}">
                      <a16:creationId xmlns:a16="http://schemas.microsoft.com/office/drawing/2014/main" id="{2C82B8DC-1514-4203-AA37-BEA2ACF9901C}"/>
                    </a:ext>
                  </a:extLst>
                </p:cNvPr>
                <p:cNvPicPr/>
                <p:nvPr/>
              </p:nvPicPr>
              <p:blipFill>
                <a:blip r:embed="rId65"/>
                <a:stretch>
                  <a:fillRect/>
                </a:stretch>
              </p:blipFill>
              <p:spPr>
                <a:xfrm>
                  <a:off x="9850067" y="3108667"/>
                  <a:ext cx="107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8" name="Freihand 67">
                  <a:extLst>
                    <a:ext uri="{FF2B5EF4-FFF2-40B4-BE49-F238E27FC236}">
                      <a16:creationId xmlns:a16="http://schemas.microsoft.com/office/drawing/2014/main" id="{2036B96C-498B-4D7F-BDA8-D9AC45D232A4}"/>
                    </a:ext>
                  </a:extLst>
                </p14:cNvPr>
                <p14:cNvContentPartPr/>
                <p14:nvPr/>
              </p14:nvContentPartPr>
              <p14:xfrm>
                <a:off x="9937187" y="2803747"/>
                <a:ext cx="477720" cy="329760"/>
              </p14:xfrm>
            </p:contentPart>
          </mc:Choice>
          <mc:Fallback>
            <p:pic>
              <p:nvPicPr>
                <p:cNvPr id="68" name="Freihand 67">
                  <a:extLst>
                    <a:ext uri="{FF2B5EF4-FFF2-40B4-BE49-F238E27FC236}">
                      <a16:creationId xmlns:a16="http://schemas.microsoft.com/office/drawing/2014/main" id="{2036B96C-498B-4D7F-BDA8-D9AC45D232A4}"/>
                    </a:ext>
                  </a:extLst>
                </p:cNvPr>
                <p:cNvPicPr/>
                <p:nvPr/>
              </p:nvPicPr>
              <p:blipFill>
                <a:blip r:embed="rId67"/>
                <a:stretch>
                  <a:fillRect/>
                </a:stretch>
              </p:blipFill>
              <p:spPr>
                <a:xfrm>
                  <a:off x="9932867" y="2799427"/>
                  <a:ext cx="48636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9" name="Freihand 68">
                  <a:extLst>
                    <a:ext uri="{FF2B5EF4-FFF2-40B4-BE49-F238E27FC236}">
                      <a16:creationId xmlns:a16="http://schemas.microsoft.com/office/drawing/2014/main" id="{09C0B43F-B84D-401A-8C5D-05DBB5576910}"/>
                    </a:ext>
                  </a:extLst>
                </p14:cNvPr>
                <p14:cNvContentPartPr/>
                <p14:nvPr/>
              </p14:nvContentPartPr>
              <p14:xfrm>
                <a:off x="10240307" y="2725627"/>
                <a:ext cx="19800" cy="12960"/>
              </p14:xfrm>
            </p:contentPart>
          </mc:Choice>
          <mc:Fallback>
            <p:pic>
              <p:nvPicPr>
                <p:cNvPr id="69" name="Freihand 68">
                  <a:extLst>
                    <a:ext uri="{FF2B5EF4-FFF2-40B4-BE49-F238E27FC236}">
                      <a16:creationId xmlns:a16="http://schemas.microsoft.com/office/drawing/2014/main" id="{09C0B43F-B84D-401A-8C5D-05DBB5576910}"/>
                    </a:ext>
                  </a:extLst>
                </p:cNvPr>
                <p:cNvPicPr/>
                <p:nvPr/>
              </p:nvPicPr>
              <p:blipFill>
                <a:blip r:embed="rId69"/>
                <a:stretch>
                  <a:fillRect/>
                </a:stretch>
              </p:blipFill>
              <p:spPr>
                <a:xfrm>
                  <a:off x="10235987" y="2721307"/>
                  <a:ext cx="28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0" name="Freihand 69">
                  <a:extLst>
                    <a:ext uri="{FF2B5EF4-FFF2-40B4-BE49-F238E27FC236}">
                      <a16:creationId xmlns:a16="http://schemas.microsoft.com/office/drawing/2014/main" id="{9BA0A4C0-DA5A-4A2E-A793-0B1258C85466}"/>
                    </a:ext>
                  </a:extLst>
                </p14:cNvPr>
                <p14:cNvContentPartPr/>
                <p14:nvPr/>
              </p14:nvContentPartPr>
              <p14:xfrm>
                <a:off x="10480427" y="2605387"/>
                <a:ext cx="121680" cy="173160"/>
              </p14:xfrm>
            </p:contentPart>
          </mc:Choice>
          <mc:Fallback>
            <p:pic>
              <p:nvPicPr>
                <p:cNvPr id="70" name="Freihand 69">
                  <a:extLst>
                    <a:ext uri="{FF2B5EF4-FFF2-40B4-BE49-F238E27FC236}">
                      <a16:creationId xmlns:a16="http://schemas.microsoft.com/office/drawing/2014/main" id="{9BA0A4C0-DA5A-4A2E-A793-0B1258C85466}"/>
                    </a:ext>
                  </a:extLst>
                </p:cNvPr>
                <p:cNvPicPr/>
                <p:nvPr/>
              </p:nvPicPr>
              <p:blipFill>
                <a:blip r:embed="rId71"/>
                <a:stretch>
                  <a:fillRect/>
                </a:stretch>
              </p:blipFill>
              <p:spPr>
                <a:xfrm>
                  <a:off x="10476107" y="2601067"/>
                  <a:ext cx="130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1" name="Freihand 70">
                  <a:extLst>
                    <a:ext uri="{FF2B5EF4-FFF2-40B4-BE49-F238E27FC236}">
                      <a16:creationId xmlns:a16="http://schemas.microsoft.com/office/drawing/2014/main" id="{B7084B2A-0FEC-422B-95C8-4F4420CD6328}"/>
                    </a:ext>
                  </a:extLst>
                </p14:cNvPr>
                <p14:cNvContentPartPr/>
                <p14:nvPr/>
              </p14:nvContentPartPr>
              <p14:xfrm>
                <a:off x="10590587" y="2602147"/>
                <a:ext cx="101160" cy="133560"/>
              </p14:xfrm>
            </p:contentPart>
          </mc:Choice>
          <mc:Fallback>
            <p:pic>
              <p:nvPicPr>
                <p:cNvPr id="71" name="Freihand 70">
                  <a:extLst>
                    <a:ext uri="{FF2B5EF4-FFF2-40B4-BE49-F238E27FC236}">
                      <a16:creationId xmlns:a16="http://schemas.microsoft.com/office/drawing/2014/main" id="{B7084B2A-0FEC-422B-95C8-4F4420CD6328}"/>
                    </a:ext>
                  </a:extLst>
                </p:cNvPr>
                <p:cNvPicPr/>
                <p:nvPr/>
              </p:nvPicPr>
              <p:blipFill>
                <a:blip r:embed="rId73"/>
                <a:stretch>
                  <a:fillRect/>
                </a:stretch>
              </p:blipFill>
              <p:spPr>
                <a:xfrm>
                  <a:off x="10586267" y="2597827"/>
                  <a:ext cx="109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3" name="Freihand 72">
                  <a:extLst>
                    <a:ext uri="{FF2B5EF4-FFF2-40B4-BE49-F238E27FC236}">
                      <a16:creationId xmlns:a16="http://schemas.microsoft.com/office/drawing/2014/main" id="{4541315F-D656-4997-AC95-B672CD92FF17}"/>
                    </a:ext>
                  </a:extLst>
                </p14:cNvPr>
                <p14:cNvContentPartPr/>
                <p14:nvPr/>
              </p14:nvContentPartPr>
              <p14:xfrm>
                <a:off x="10816307" y="2472187"/>
                <a:ext cx="93240" cy="141840"/>
              </p14:xfrm>
            </p:contentPart>
          </mc:Choice>
          <mc:Fallback>
            <p:pic>
              <p:nvPicPr>
                <p:cNvPr id="73" name="Freihand 72">
                  <a:extLst>
                    <a:ext uri="{FF2B5EF4-FFF2-40B4-BE49-F238E27FC236}">
                      <a16:creationId xmlns:a16="http://schemas.microsoft.com/office/drawing/2014/main" id="{4541315F-D656-4997-AC95-B672CD92FF17}"/>
                    </a:ext>
                  </a:extLst>
                </p:cNvPr>
                <p:cNvPicPr/>
                <p:nvPr/>
              </p:nvPicPr>
              <p:blipFill>
                <a:blip r:embed="rId75"/>
                <a:stretch>
                  <a:fillRect/>
                </a:stretch>
              </p:blipFill>
              <p:spPr>
                <a:xfrm>
                  <a:off x="10811987" y="2467867"/>
                  <a:ext cx="101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4" name="Freihand 73">
                  <a:extLst>
                    <a:ext uri="{FF2B5EF4-FFF2-40B4-BE49-F238E27FC236}">
                      <a16:creationId xmlns:a16="http://schemas.microsoft.com/office/drawing/2014/main" id="{320842C7-C358-4B80-88C3-5BEAF469B0F6}"/>
                    </a:ext>
                  </a:extLst>
                </p14:cNvPr>
                <p14:cNvContentPartPr/>
                <p14:nvPr/>
              </p14:nvContentPartPr>
              <p14:xfrm>
                <a:off x="10942307" y="2410987"/>
                <a:ext cx="59040" cy="283680"/>
              </p14:xfrm>
            </p:contentPart>
          </mc:Choice>
          <mc:Fallback>
            <p:pic>
              <p:nvPicPr>
                <p:cNvPr id="74" name="Freihand 73">
                  <a:extLst>
                    <a:ext uri="{FF2B5EF4-FFF2-40B4-BE49-F238E27FC236}">
                      <a16:creationId xmlns:a16="http://schemas.microsoft.com/office/drawing/2014/main" id="{320842C7-C358-4B80-88C3-5BEAF469B0F6}"/>
                    </a:ext>
                  </a:extLst>
                </p:cNvPr>
                <p:cNvPicPr/>
                <p:nvPr/>
              </p:nvPicPr>
              <p:blipFill>
                <a:blip r:embed="rId77"/>
                <a:stretch>
                  <a:fillRect/>
                </a:stretch>
              </p:blipFill>
              <p:spPr>
                <a:xfrm>
                  <a:off x="10937987" y="2406667"/>
                  <a:ext cx="676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5" name="Freihand 74">
                  <a:extLst>
                    <a:ext uri="{FF2B5EF4-FFF2-40B4-BE49-F238E27FC236}">
                      <a16:creationId xmlns:a16="http://schemas.microsoft.com/office/drawing/2014/main" id="{C2F9C4CA-26FF-4576-9581-348DE2490F35}"/>
                    </a:ext>
                  </a:extLst>
                </p14:cNvPr>
                <p14:cNvContentPartPr/>
                <p14:nvPr/>
              </p14:nvContentPartPr>
              <p14:xfrm>
                <a:off x="11033747" y="2327827"/>
                <a:ext cx="93240" cy="122760"/>
              </p14:xfrm>
            </p:contentPart>
          </mc:Choice>
          <mc:Fallback>
            <p:pic>
              <p:nvPicPr>
                <p:cNvPr id="75" name="Freihand 74">
                  <a:extLst>
                    <a:ext uri="{FF2B5EF4-FFF2-40B4-BE49-F238E27FC236}">
                      <a16:creationId xmlns:a16="http://schemas.microsoft.com/office/drawing/2014/main" id="{C2F9C4CA-26FF-4576-9581-348DE2490F35}"/>
                    </a:ext>
                  </a:extLst>
                </p:cNvPr>
                <p:cNvPicPr/>
                <p:nvPr/>
              </p:nvPicPr>
              <p:blipFill>
                <a:blip r:embed="rId79"/>
                <a:stretch>
                  <a:fillRect/>
                </a:stretch>
              </p:blipFill>
              <p:spPr>
                <a:xfrm>
                  <a:off x="11029427" y="2323507"/>
                  <a:ext cx="101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6" name="Freihand 75">
                  <a:extLst>
                    <a:ext uri="{FF2B5EF4-FFF2-40B4-BE49-F238E27FC236}">
                      <a16:creationId xmlns:a16="http://schemas.microsoft.com/office/drawing/2014/main" id="{47824DFF-34BF-4F1B-807E-1E68394D089B}"/>
                    </a:ext>
                  </a:extLst>
                </p14:cNvPr>
                <p14:cNvContentPartPr/>
                <p14:nvPr/>
              </p14:nvContentPartPr>
              <p14:xfrm>
                <a:off x="11138867" y="2266627"/>
                <a:ext cx="68760" cy="113040"/>
              </p14:xfrm>
            </p:contentPart>
          </mc:Choice>
          <mc:Fallback>
            <p:pic>
              <p:nvPicPr>
                <p:cNvPr id="76" name="Freihand 75">
                  <a:extLst>
                    <a:ext uri="{FF2B5EF4-FFF2-40B4-BE49-F238E27FC236}">
                      <a16:creationId xmlns:a16="http://schemas.microsoft.com/office/drawing/2014/main" id="{47824DFF-34BF-4F1B-807E-1E68394D089B}"/>
                    </a:ext>
                  </a:extLst>
                </p:cNvPr>
                <p:cNvPicPr/>
                <p:nvPr/>
              </p:nvPicPr>
              <p:blipFill>
                <a:blip r:embed="rId81"/>
                <a:stretch>
                  <a:fillRect/>
                </a:stretch>
              </p:blipFill>
              <p:spPr>
                <a:xfrm>
                  <a:off x="11134547" y="2262307"/>
                  <a:ext cx="77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7" name="Freihand 76">
                  <a:extLst>
                    <a:ext uri="{FF2B5EF4-FFF2-40B4-BE49-F238E27FC236}">
                      <a16:creationId xmlns:a16="http://schemas.microsoft.com/office/drawing/2014/main" id="{8CC01ECF-9C53-4FD7-A5BA-39135F9743C5}"/>
                    </a:ext>
                  </a:extLst>
                </p14:cNvPr>
                <p14:cNvContentPartPr/>
                <p14:nvPr/>
              </p14:nvContentPartPr>
              <p14:xfrm>
                <a:off x="11228507" y="2177347"/>
                <a:ext cx="39960" cy="183600"/>
              </p14:xfrm>
            </p:contentPart>
          </mc:Choice>
          <mc:Fallback>
            <p:pic>
              <p:nvPicPr>
                <p:cNvPr id="77" name="Freihand 76">
                  <a:extLst>
                    <a:ext uri="{FF2B5EF4-FFF2-40B4-BE49-F238E27FC236}">
                      <a16:creationId xmlns:a16="http://schemas.microsoft.com/office/drawing/2014/main" id="{8CC01ECF-9C53-4FD7-A5BA-39135F9743C5}"/>
                    </a:ext>
                  </a:extLst>
                </p:cNvPr>
                <p:cNvPicPr/>
                <p:nvPr/>
              </p:nvPicPr>
              <p:blipFill>
                <a:blip r:embed="rId83"/>
                <a:stretch>
                  <a:fillRect/>
                </a:stretch>
              </p:blipFill>
              <p:spPr>
                <a:xfrm>
                  <a:off x="11224187" y="2173027"/>
                  <a:ext cx="486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8" name="Freihand 77">
                  <a:extLst>
                    <a:ext uri="{FF2B5EF4-FFF2-40B4-BE49-F238E27FC236}">
                      <a16:creationId xmlns:a16="http://schemas.microsoft.com/office/drawing/2014/main" id="{4835BB44-1184-4791-83F9-1B2BD0888946}"/>
                    </a:ext>
                  </a:extLst>
                </p14:cNvPr>
                <p14:cNvContentPartPr/>
                <p14:nvPr/>
              </p14:nvContentPartPr>
              <p14:xfrm>
                <a:off x="11286107" y="2055667"/>
                <a:ext cx="216000" cy="253440"/>
              </p14:xfrm>
            </p:contentPart>
          </mc:Choice>
          <mc:Fallback>
            <p:pic>
              <p:nvPicPr>
                <p:cNvPr id="78" name="Freihand 77">
                  <a:extLst>
                    <a:ext uri="{FF2B5EF4-FFF2-40B4-BE49-F238E27FC236}">
                      <a16:creationId xmlns:a16="http://schemas.microsoft.com/office/drawing/2014/main" id="{4835BB44-1184-4791-83F9-1B2BD0888946}"/>
                    </a:ext>
                  </a:extLst>
                </p:cNvPr>
                <p:cNvPicPr/>
                <p:nvPr/>
              </p:nvPicPr>
              <p:blipFill>
                <a:blip r:embed="rId85"/>
                <a:stretch>
                  <a:fillRect/>
                </a:stretch>
              </p:blipFill>
              <p:spPr>
                <a:xfrm>
                  <a:off x="11281787" y="2051347"/>
                  <a:ext cx="2246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9" name="Freihand 78">
                  <a:extLst>
                    <a:ext uri="{FF2B5EF4-FFF2-40B4-BE49-F238E27FC236}">
                      <a16:creationId xmlns:a16="http://schemas.microsoft.com/office/drawing/2014/main" id="{8717603A-95FC-49AB-817D-9F5E4136EE27}"/>
                    </a:ext>
                  </a:extLst>
                </p14:cNvPr>
                <p14:cNvContentPartPr/>
                <p14:nvPr/>
              </p14:nvContentPartPr>
              <p14:xfrm>
                <a:off x="11462867" y="2058547"/>
                <a:ext cx="135000" cy="123840"/>
              </p14:xfrm>
            </p:contentPart>
          </mc:Choice>
          <mc:Fallback>
            <p:pic>
              <p:nvPicPr>
                <p:cNvPr id="79" name="Freihand 78">
                  <a:extLst>
                    <a:ext uri="{FF2B5EF4-FFF2-40B4-BE49-F238E27FC236}">
                      <a16:creationId xmlns:a16="http://schemas.microsoft.com/office/drawing/2014/main" id="{8717603A-95FC-49AB-817D-9F5E4136EE27}"/>
                    </a:ext>
                  </a:extLst>
                </p:cNvPr>
                <p:cNvPicPr/>
                <p:nvPr/>
              </p:nvPicPr>
              <p:blipFill>
                <a:blip r:embed="rId87"/>
                <a:stretch>
                  <a:fillRect/>
                </a:stretch>
              </p:blipFill>
              <p:spPr>
                <a:xfrm>
                  <a:off x="11458547" y="2054227"/>
                  <a:ext cx="143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0" name="Freihand 79">
                  <a:extLst>
                    <a:ext uri="{FF2B5EF4-FFF2-40B4-BE49-F238E27FC236}">
                      <a16:creationId xmlns:a16="http://schemas.microsoft.com/office/drawing/2014/main" id="{434ED225-B04B-40DC-B34A-9B03A30A93CD}"/>
                    </a:ext>
                  </a:extLst>
                </p14:cNvPr>
                <p14:cNvContentPartPr/>
                <p14:nvPr/>
              </p14:nvContentPartPr>
              <p14:xfrm>
                <a:off x="11517227" y="2068987"/>
                <a:ext cx="96480" cy="71640"/>
              </p14:xfrm>
            </p:contentPart>
          </mc:Choice>
          <mc:Fallback>
            <p:pic>
              <p:nvPicPr>
                <p:cNvPr id="80" name="Freihand 79">
                  <a:extLst>
                    <a:ext uri="{FF2B5EF4-FFF2-40B4-BE49-F238E27FC236}">
                      <a16:creationId xmlns:a16="http://schemas.microsoft.com/office/drawing/2014/main" id="{434ED225-B04B-40DC-B34A-9B03A30A93CD}"/>
                    </a:ext>
                  </a:extLst>
                </p:cNvPr>
                <p:cNvPicPr/>
                <p:nvPr/>
              </p:nvPicPr>
              <p:blipFill>
                <a:blip r:embed="rId89"/>
                <a:stretch>
                  <a:fillRect/>
                </a:stretch>
              </p:blipFill>
              <p:spPr>
                <a:xfrm>
                  <a:off x="11512907" y="2064667"/>
                  <a:ext cx="105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1" name="Freihand 80">
                  <a:extLst>
                    <a:ext uri="{FF2B5EF4-FFF2-40B4-BE49-F238E27FC236}">
                      <a16:creationId xmlns:a16="http://schemas.microsoft.com/office/drawing/2014/main" id="{519FE04A-B329-4C09-9FD8-93CE152CAE5A}"/>
                    </a:ext>
                  </a:extLst>
                </p14:cNvPr>
                <p14:cNvContentPartPr/>
                <p14:nvPr/>
              </p14:nvContentPartPr>
              <p14:xfrm>
                <a:off x="11621627" y="1969267"/>
                <a:ext cx="120240" cy="130680"/>
              </p14:xfrm>
            </p:contentPart>
          </mc:Choice>
          <mc:Fallback>
            <p:pic>
              <p:nvPicPr>
                <p:cNvPr id="81" name="Freihand 80">
                  <a:extLst>
                    <a:ext uri="{FF2B5EF4-FFF2-40B4-BE49-F238E27FC236}">
                      <a16:creationId xmlns:a16="http://schemas.microsoft.com/office/drawing/2014/main" id="{519FE04A-B329-4C09-9FD8-93CE152CAE5A}"/>
                    </a:ext>
                  </a:extLst>
                </p:cNvPr>
                <p:cNvPicPr/>
                <p:nvPr/>
              </p:nvPicPr>
              <p:blipFill>
                <a:blip r:embed="rId91"/>
                <a:stretch>
                  <a:fillRect/>
                </a:stretch>
              </p:blipFill>
              <p:spPr>
                <a:xfrm>
                  <a:off x="11617307" y="1964947"/>
                  <a:ext cx="128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2" name="Freihand 81">
                  <a:extLst>
                    <a:ext uri="{FF2B5EF4-FFF2-40B4-BE49-F238E27FC236}">
                      <a16:creationId xmlns:a16="http://schemas.microsoft.com/office/drawing/2014/main" id="{86467A25-A1DD-4CC5-B788-DB54AB7BBCDD}"/>
                    </a:ext>
                  </a:extLst>
                </p14:cNvPr>
                <p14:cNvContentPartPr/>
                <p14:nvPr/>
              </p14:nvContentPartPr>
              <p14:xfrm>
                <a:off x="9371267" y="3665227"/>
                <a:ext cx="180720" cy="135360"/>
              </p14:xfrm>
            </p:contentPart>
          </mc:Choice>
          <mc:Fallback>
            <p:pic>
              <p:nvPicPr>
                <p:cNvPr id="82" name="Freihand 81">
                  <a:extLst>
                    <a:ext uri="{FF2B5EF4-FFF2-40B4-BE49-F238E27FC236}">
                      <a16:creationId xmlns:a16="http://schemas.microsoft.com/office/drawing/2014/main" id="{86467A25-A1DD-4CC5-B788-DB54AB7BBCDD}"/>
                    </a:ext>
                  </a:extLst>
                </p:cNvPr>
                <p:cNvPicPr/>
                <p:nvPr/>
              </p:nvPicPr>
              <p:blipFill>
                <a:blip r:embed="rId93"/>
                <a:stretch>
                  <a:fillRect/>
                </a:stretch>
              </p:blipFill>
              <p:spPr>
                <a:xfrm>
                  <a:off x="9366947" y="3660907"/>
                  <a:ext cx="1893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3" name="Freihand 82">
                  <a:extLst>
                    <a:ext uri="{FF2B5EF4-FFF2-40B4-BE49-F238E27FC236}">
                      <a16:creationId xmlns:a16="http://schemas.microsoft.com/office/drawing/2014/main" id="{50BF414D-A888-442E-A86E-D0B6686C74F4}"/>
                    </a:ext>
                  </a:extLst>
                </p14:cNvPr>
                <p14:cNvContentPartPr/>
                <p14:nvPr/>
              </p14:nvContentPartPr>
              <p14:xfrm>
                <a:off x="9504467" y="3591067"/>
                <a:ext cx="50400" cy="3600"/>
              </p14:xfrm>
            </p:contentPart>
          </mc:Choice>
          <mc:Fallback>
            <p:pic>
              <p:nvPicPr>
                <p:cNvPr id="83" name="Freihand 82">
                  <a:extLst>
                    <a:ext uri="{FF2B5EF4-FFF2-40B4-BE49-F238E27FC236}">
                      <a16:creationId xmlns:a16="http://schemas.microsoft.com/office/drawing/2014/main" id="{50BF414D-A888-442E-A86E-D0B6686C74F4}"/>
                    </a:ext>
                  </a:extLst>
                </p:cNvPr>
                <p:cNvPicPr/>
                <p:nvPr/>
              </p:nvPicPr>
              <p:blipFill>
                <a:blip r:embed="rId95"/>
                <a:stretch>
                  <a:fillRect/>
                </a:stretch>
              </p:blipFill>
              <p:spPr>
                <a:xfrm>
                  <a:off x="9500147" y="3586747"/>
                  <a:ext cx="590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4" name="Freihand 83">
                  <a:extLst>
                    <a:ext uri="{FF2B5EF4-FFF2-40B4-BE49-F238E27FC236}">
                      <a16:creationId xmlns:a16="http://schemas.microsoft.com/office/drawing/2014/main" id="{A2C1D969-F7D3-4533-8A87-721AAE6FFB15}"/>
                    </a:ext>
                  </a:extLst>
                </p14:cNvPr>
                <p14:cNvContentPartPr/>
                <p14:nvPr/>
              </p14:nvContentPartPr>
              <p14:xfrm>
                <a:off x="9638387" y="3446347"/>
                <a:ext cx="250200" cy="177480"/>
              </p14:xfrm>
            </p:contentPart>
          </mc:Choice>
          <mc:Fallback>
            <p:pic>
              <p:nvPicPr>
                <p:cNvPr id="84" name="Freihand 83">
                  <a:extLst>
                    <a:ext uri="{FF2B5EF4-FFF2-40B4-BE49-F238E27FC236}">
                      <a16:creationId xmlns:a16="http://schemas.microsoft.com/office/drawing/2014/main" id="{A2C1D969-F7D3-4533-8A87-721AAE6FFB15}"/>
                    </a:ext>
                  </a:extLst>
                </p:cNvPr>
                <p:cNvPicPr/>
                <p:nvPr/>
              </p:nvPicPr>
              <p:blipFill>
                <a:blip r:embed="rId97"/>
                <a:stretch>
                  <a:fillRect/>
                </a:stretch>
              </p:blipFill>
              <p:spPr>
                <a:xfrm>
                  <a:off x="9634067" y="3442027"/>
                  <a:ext cx="2588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5" name="Freihand 84">
                  <a:extLst>
                    <a:ext uri="{FF2B5EF4-FFF2-40B4-BE49-F238E27FC236}">
                      <a16:creationId xmlns:a16="http://schemas.microsoft.com/office/drawing/2014/main" id="{A189E80C-BEE3-4570-B656-4F6D284C5740}"/>
                    </a:ext>
                  </a:extLst>
                </p14:cNvPr>
                <p14:cNvContentPartPr/>
                <p14:nvPr/>
              </p14:nvContentPartPr>
              <p14:xfrm>
                <a:off x="9952307" y="3351307"/>
                <a:ext cx="96480" cy="259920"/>
              </p14:xfrm>
            </p:contentPart>
          </mc:Choice>
          <mc:Fallback>
            <p:pic>
              <p:nvPicPr>
                <p:cNvPr id="85" name="Freihand 84">
                  <a:extLst>
                    <a:ext uri="{FF2B5EF4-FFF2-40B4-BE49-F238E27FC236}">
                      <a16:creationId xmlns:a16="http://schemas.microsoft.com/office/drawing/2014/main" id="{A189E80C-BEE3-4570-B656-4F6D284C5740}"/>
                    </a:ext>
                  </a:extLst>
                </p:cNvPr>
                <p:cNvPicPr/>
                <p:nvPr/>
              </p:nvPicPr>
              <p:blipFill>
                <a:blip r:embed="rId99"/>
                <a:stretch>
                  <a:fillRect/>
                </a:stretch>
              </p:blipFill>
              <p:spPr>
                <a:xfrm>
                  <a:off x="9947987" y="3346987"/>
                  <a:ext cx="1051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6" name="Freihand 85">
                  <a:extLst>
                    <a:ext uri="{FF2B5EF4-FFF2-40B4-BE49-F238E27FC236}">
                      <a16:creationId xmlns:a16="http://schemas.microsoft.com/office/drawing/2014/main" id="{4CFF4B64-A88D-439C-8A89-D49D6D6470E9}"/>
                    </a:ext>
                  </a:extLst>
                </p14:cNvPr>
                <p14:cNvContentPartPr/>
                <p14:nvPr/>
              </p14:nvContentPartPr>
              <p14:xfrm>
                <a:off x="10055627" y="3275347"/>
                <a:ext cx="142200" cy="155520"/>
              </p14:xfrm>
            </p:contentPart>
          </mc:Choice>
          <mc:Fallback>
            <p:pic>
              <p:nvPicPr>
                <p:cNvPr id="86" name="Freihand 85">
                  <a:extLst>
                    <a:ext uri="{FF2B5EF4-FFF2-40B4-BE49-F238E27FC236}">
                      <a16:creationId xmlns:a16="http://schemas.microsoft.com/office/drawing/2014/main" id="{4CFF4B64-A88D-439C-8A89-D49D6D6470E9}"/>
                    </a:ext>
                  </a:extLst>
                </p:cNvPr>
                <p:cNvPicPr/>
                <p:nvPr/>
              </p:nvPicPr>
              <p:blipFill>
                <a:blip r:embed="rId101"/>
                <a:stretch>
                  <a:fillRect/>
                </a:stretch>
              </p:blipFill>
              <p:spPr>
                <a:xfrm>
                  <a:off x="10051307" y="3271027"/>
                  <a:ext cx="150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7" name="Freihand 86">
                  <a:extLst>
                    <a:ext uri="{FF2B5EF4-FFF2-40B4-BE49-F238E27FC236}">
                      <a16:creationId xmlns:a16="http://schemas.microsoft.com/office/drawing/2014/main" id="{F3EBD0A1-C88D-4C87-B995-AF154D06257D}"/>
                    </a:ext>
                  </a:extLst>
                </p14:cNvPr>
                <p14:cNvContentPartPr/>
                <p14:nvPr/>
              </p14:nvContentPartPr>
              <p14:xfrm>
                <a:off x="10210067" y="3101827"/>
                <a:ext cx="271080" cy="191520"/>
              </p14:xfrm>
            </p:contentPart>
          </mc:Choice>
          <mc:Fallback>
            <p:pic>
              <p:nvPicPr>
                <p:cNvPr id="87" name="Freihand 86">
                  <a:extLst>
                    <a:ext uri="{FF2B5EF4-FFF2-40B4-BE49-F238E27FC236}">
                      <a16:creationId xmlns:a16="http://schemas.microsoft.com/office/drawing/2014/main" id="{F3EBD0A1-C88D-4C87-B995-AF154D06257D}"/>
                    </a:ext>
                  </a:extLst>
                </p:cNvPr>
                <p:cNvPicPr/>
                <p:nvPr/>
              </p:nvPicPr>
              <p:blipFill>
                <a:blip r:embed="rId103"/>
                <a:stretch>
                  <a:fillRect/>
                </a:stretch>
              </p:blipFill>
              <p:spPr>
                <a:xfrm>
                  <a:off x="10205747" y="3097507"/>
                  <a:ext cx="2797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8" name="Freihand 87">
                  <a:extLst>
                    <a:ext uri="{FF2B5EF4-FFF2-40B4-BE49-F238E27FC236}">
                      <a16:creationId xmlns:a16="http://schemas.microsoft.com/office/drawing/2014/main" id="{6834B749-0FC3-4511-8DCA-E269EE2DA28B}"/>
                    </a:ext>
                  </a:extLst>
                </p14:cNvPr>
                <p14:cNvContentPartPr/>
                <p14:nvPr/>
              </p14:nvContentPartPr>
              <p14:xfrm>
                <a:off x="10495907" y="3017227"/>
                <a:ext cx="91440" cy="112680"/>
              </p14:xfrm>
            </p:contentPart>
          </mc:Choice>
          <mc:Fallback>
            <p:pic>
              <p:nvPicPr>
                <p:cNvPr id="88" name="Freihand 87">
                  <a:extLst>
                    <a:ext uri="{FF2B5EF4-FFF2-40B4-BE49-F238E27FC236}">
                      <a16:creationId xmlns:a16="http://schemas.microsoft.com/office/drawing/2014/main" id="{6834B749-0FC3-4511-8DCA-E269EE2DA28B}"/>
                    </a:ext>
                  </a:extLst>
                </p:cNvPr>
                <p:cNvPicPr/>
                <p:nvPr/>
              </p:nvPicPr>
              <p:blipFill>
                <a:blip r:embed="rId105"/>
                <a:stretch>
                  <a:fillRect/>
                </a:stretch>
              </p:blipFill>
              <p:spPr>
                <a:xfrm>
                  <a:off x="10491587" y="3012907"/>
                  <a:ext cx="100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9" name="Freihand 88">
                  <a:extLst>
                    <a:ext uri="{FF2B5EF4-FFF2-40B4-BE49-F238E27FC236}">
                      <a16:creationId xmlns:a16="http://schemas.microsoft.com/office/drawing/2014/main" id="{E5B5AE7B-D67A-4B70-A5B2-109F4B257943}"/>
                    </a:ext>
                  </a:extLst>
                </p14:cNvPr>
                <p14:cNvContentPartPr/>
                <p14:nvPr/>
              </p14:nvContentPartPr>
              <p14:xfrm>
                <a:off x="10565387" y="2899147"/>
                <a:ext cx="138600" cy="162360"/>
              </p14:xfrm>
            </p:contentPart>
          </mc:Choice>
          <mc:Fallback>
            <p:pic>
              <p:nvPicPr>
                <p:cNvPr id="89" name="Freihand 88">
                  <a:extLst>
                    <a:ext uri="{FF2B5EF4-FFF2-40B4-BE49-F238E27FC236}">
                      <a16:creationId xmlns:a16="http://schemas.microsoft.com/office/drawing/2014/main" id="{E5B5AE7B-D67A-4B70-A5B2-109F4B257943}"/>
                    </a:ext>
                  </a:extLst>
                </p:cNvPr>
                <p:cNvPicPr/>
                <p:nvPr/>
              </p:nvPicPr>
              <p:blipFill>
                <a:blip r:embed="rId107"/>
                <a:stretch>
                  <a:fillRect/>
                </a:stretch>
              </p:blipFill>
              <p:spPr>
                <a:xfrm>
                  <a:off x="10561067" y="2894827"/>
                  <a:ext cx="147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0" name="Freihand 89">
                  <a:extLst>
                    <a:ext uri="{FF2B5EF4-FFF2-40B4-BE49-F238E27FC236}">
                      <a16:creationId xmlns:a16="http://schemas.microsoft.com/office/drawing/2014/main" id="{1F3DEAF3-5A92-417A-A635-C5B84F80FEA9}"/>
                    </a:ext>
                  </a:extLst>
                </p14:cNvPr>
                <p14:cNvContentPartPr/>
                <p14:nvPr/>
              </p14:nvContentPartPr>
              <p14:xfrm>
                <a:off x="10646747" y="2855587"/>
                <a:ext cx="40320" cy="41760"/>
              </p14:xfrm>
            </p:contentPart>
          </mc:Choice>
          <mc:Fallback>
            <p:pic>
              <p:nvPicPr>
                <p:cNvPr id="90" name="Freihand 89">
                  <a:extLst>
                    <a:ext uri="{FF2B5EF4-FFF2-40B4-BE49-F238E27FC236}">
                      <a16:creationId xmlns:a16="http://schemas.microsoft.com/office/drawing/2014/main" id="{1F3DEAF3-5A92-417A-A635-C5B84F80FEA9}"/>
                    </a:ext>
                  </a:extLst>
                </p:cNvPr>
                <p:cNvPicPr/>
                <p:nvPr/>
              </p:nvPicPr>
              <p:blipFill>
                <a:blip r:embed="rId109"/>
                <a:stretch>
                  <a:fillRect/>
                </a:stretch>
              </p:blipFill>
              <p:spPr>
                <a:xfrm>
                  <a:off x="10642427" y="2851267"/>
                  <a:ext cx="489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1" name="Freihand 90">
                  <a:extLst>
                    <a:ext uri="{FF2B5EF4-FFF2-40B4-BE49-F238E27FC236}">
                      <a16:creationId xmlns:a16="http://schemas.microsoft.com/office/drawing/2014/main" id="{539F1E62-C6E0-4CEE-8C07-170046C108A9}"/>
                    </a:ext>
                  </a:extLst>
                </p14:cNvPr>
                <p14:cNvContentPartPr/>
                <p14:nvPr/>
              </p14:nvContentPartPr>
              <p14:xfrm>
                <a:off x="10724147" y="2892667"/>
                <a:ext cx="126000" cy="76680"/>
              </p14:xfrm>
            </p:contentPart>
          </mc:Choice>
          <mc:Fallback>
            <p:pic>
              <p:nvPicPr>
                <p:cNvPr id="91" name="Freihand 90">
                  <a:extLst>
                    <a:ext uri="{FF2B5EF4-FFF2-40B4-BE49-F238E27FC236}">
                      <a16:creationId xmlns:a16="http://schemas.microsoft.com/office/drawing/2014/main" id="{539F1E62-C6E0-4CEE-8C07-170046C108A9}"/>
                    </a:ext>
                  </a:extLst>
                </p:cNvPr>
                <p:cNvPicPr/>
                <p:nvPr/>
              </p:nvPicPr>
              <p:blipFill>
                <a:blip r:embed="rId111"/>
                <a:stretch>
                  <a:fillRect/>
                </a:stretch>
              </p:blipFill>
              <p:spPr>
                <a:xfrm>
                  <a:off x="10719827" y="2888347"/>
                  <a:ext cx="134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2" name="Freihand 91">
                  <a:extLst>
                    <a:ext uri="{FF2B5EF4-FFF2-40B4-BE49-F238E27FC236}">
                      <a16:creationId xmlns:a16="http://schemas.microsoft.com/office/drawing/2014/main" id="{8B561ED3-775A-4D9E-B3D7-5A75430C4F95}"/>
                    </a:ext>
                  </a:extLst>
                </p14:cNvPr>
                <p14:cNvContentPartPr/>
                <p14:nvPr/>
              </p14:nvContentPartPr>
              <p14:xfrm>
                <a:off x="10890827" y="2655787"/>
                <a:ext cx="119520" cy="204840"/>
              </p14:xfrm>
            </p:contentPart>
          </mc:Choice>
          <mc:Fallback>
            <p:pic>
              <p:nvPicPr>
                <p:cNvPr id="92" name="Freihand 91">
                  <a:extLst>
                    <a:ext uri="{FF2B5EF4-FFF2-40B4-BE49-F238E27FC236}">
                      <a16:creationId xmlns:a16="http://schemas.microsoft.com/office/drawing/2014/main" id="{8B561ED3-775A-4D9E-B3D7-5A75430C4F95}"/>
                    </a:ext>
                  </a:extLst>
                </p:cNvPr>
                <p:cNvPicPr/>
                <p:nvPr/>
              </p:nvPicPr>
              <p:blipFill>
                <a:blip r:embed="rId113"/>
                <a:stretch>
                  <a:fillRect/>
                </a:stretch>
              </p:blipFill>
              <p:spPr>
                <a:xfrm>
                  <a:off x="10886507" y="2651467"/>
                  <a:ext cx="1281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3" name="Freihand 92">
                  <a:extLst>
                    <a:ext uri="{FF2B5EF4-FFF2-40B4-BE49-F238E27FC236}">
                      <a16:creationId xmlns:a16="http://schemas.microsoft.com/office/drawing/2014/main" id="{4176E720-C64C-41A0-BCAE-E4EAC1BE9579}"/>
                    </a:ext>
                  </a:extLst>
                </p14:cNvPr>
                <p14:cNvContentPartPr/>
                <p14:nvPr/>
              </p14:nvContentPartPr>
              <p14:xfrm>
                <a:off x="10964267" y="2580187"/>
                <a:ext cx="196920" cy="342720"/>
              </p14:xfrm>
            </p:contentPart>
          </mc:Choice>
          <mc:Fallback>
            <p:pic>
              <p:nvPicPr>
                <p:cNvPr id="93" name="Freihand 92">
                  <a:extLst>
                    <a:ext uri="{FF2B5EF4-FFF2-40B4-BE49-F238E27FC236}">
                      <a16:creationId xmlns:a16="http://schemas.microsoft.com/office/drawing/2014/main" id="{4176E720-C64C-41A0-BCAE-E4EAC1BE9579}"/>
                    </a:ext>
                  </a:extLst>
                </p:cNvPr>
                <p:cNvPicPr/>
                <p:nvPr/>
              </p:nvPicPr>
              <p:blipFill>
                <a:blip r:embed="rId115"/>
                <a:stretch>
                  <a:fillRect/>
                </a:stretch>
              </p:blipFill>
              <p:spPr>
                <a:xfrm>
                  <a:off x="10959947" y="2575867"/>
                  <a:ext cx="20556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4" name="Freihand 93">
                  <a:extLst>
                    <a:ext uri="{FF2B5EF4-FFF2-40B4-BE49-F238E27FC236}">
                      <a16:creationId xmlns:a16="http://schemas.microsoft.com/office/drawing/2014/main" id="{CD13F9D2-50F1-4361-9A6A-5B1E617ED6E3}"/>
                    </a:ext>
                  </a:extLst>
                </p14:cNvPr>
                <p14:cNvContentPartPr/>
                <p14:nvPr/>
              </p14:nvContentPartPr>
              <p14:xfrm>
                <a:off x="11242547" y="2407027"/>
                <a:ext cx="221400" cy="248040"/>
              </p14:xfrm>
            </p:contentPart>
          </mc:Choice>
          <mc:Fallback>
            <p:pic>
              <p:nvPicPr>
                <p:cNvPr id="94" name="Freihand 93">
                  <a:extLst>
                    <a:ext uri="{FF2B5EF4-FFF2-40B4-BE49-F238E27FC236}">
                      <a16:creationId xmlns:a16="http://schemas.microsoft.com/office/drawing/2014/main" id="{CD13F9D2-50F1-4361-9A6A-5B1E617ED6E3}"/>
                    </a:ext>
                  </a:extLst>
                </p:cNvPr>
                <p:cNvPicPr/>
                <p:nvPr/>
              </p:nvPicPr>
              <p:blipFill>
                <a:blip r:embed="rId117"/>
                <a:stretch>
                  <a:fillRect/>
                </a:stretch>
              </p:blipFill>
              <p:spPr>
                <a:xfrm>
                  <a:off x="11238227" y="2402707"/>
                  <a:ext cx="2300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5" name="Freihand 94">
                  <a:extLst>
                    <a:ext uri="{FF2B5EF4-FFF2-40B4-BE49-F238E27FC236}">
                      <a16:creationId xmlns:a16="http://schemas.microsoft.com/office/drawing/2014/main" id="{1EDCC17A-6726-472A-A7B3-09E7AA7D9983}"/>
                    </a:ext>
                  </a:extLst>
                </p14:cNvPr>
                <p14:cNvContentPartPr/>
                <p14:nvPr/>
              </p14:nvContentPartPr>
              <p14:xfrm>
                <a:off x="11472227" y="2288227"/>
                <a:ext cx="177480" cy="245160"/>
              </p14:xfrm>
            </p:contentPart>
          </mc:Choice>
          <mc:Fallback>
            <p:pic>
              <p:nvPicPr>
                <p:cNvPr id="95" name="Freihand 94">
                  <a:extLst>
                    <a:ext uri="{FF2B5EF4-FFF2-40B4-BE49-F238E27FC236}">
                      <a16:creationId xmlns:a16="http://schemas.microsoft.com/office/drawing/2014/main" id="{1EDCC17A-6726-472A-A7B3-09E7AA7D9983}"/>
                    </a:ext>
                  </a:extLst>
                </p:cNvPr>
                <p:cNvPicPr/>
                <p:nvPr/>
              </p:nvPicPr>
              <p:blipFill>
                <a:blip r:embed="rId119"/>
                <a:stretch>
                  <a:fillRect/>
                </a:stretch>
              </p:blipFill>
              <p:spPr>
                <a:xfrm>
                  <a:off x="11467907" y="2283907"/>
                  <a:ext cx="1861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6" name="Freihand 95">
                  <a:extLst>
                    <a:ext uri="{FF2B5EF4-FFF2-40B4-BE49-F238E27FC236}">
                      <a16:creationId xmlns:a16="http://schemas.microsoft.com/office/drawing/2014/main" id="{3B356FB2-CC23-43E7-A00A-FE448CD9582B}"/>
                    </a:ext>
                  </a:extLst>
                </p14:cNvPr>
                <p14:cNvContentPartPr/>
                <p14:nvPr/>
              </p14:nvContentPartPr>
              <p14:xfrm>
                <a:off x="9550907" y="3880867"/>
                <a:ext cx="131400" cy="212400"/>
              </p14:xfrm>
            </p:contentPart>
          </mc:Choice>
          <mc:Fallback>
            <p:pic>
              <p:nvPicPr>
                <p:cNvPr id="96" name="Freihand 95">
                  <a:extLst>
                    <a:ext uri="{FF2B5EF4-FFF2-40B4-BE49-F238E27FC236}">
                      <a16:creationId xmlns:a16="http://schemas.microsoft.com/office/drawing/2014/main" id="{3B356FB2-CC23-43E7-A00A-FE448CD9582B}"/>
                    </a:ext>
                  </a:extLst>
                </p:cNvPr>
                <p:cNvPicPr/>
                <p:nvPr/>
              </p:nvPicPr>
              <p:blipFill>
                <a:blip r:embed="rId121"/>
                <a:stretch>
                  <a:fillRect/>
                </a:stretch>
              </p:blipFill>
              <p:spPr>
                <a:xfrm>
                  <a:off x="9546587" y="3876547"/>
                  <a:ext cx="1400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7" name="Freihand 96">
                  <a:extLst>
                    <a:ext uri="{FF2B5EF4-FFF2-40B4-BE49-F238E27FC236}">
                      <a16:creationId xmlns:a16="http://schemas.microsoft.com/office/drawing/2014/main" id="{9E6EA342-B9AB-41A2-B7F7-00F24F925000}"/>
                    </a:ext>
                  </a:extLst>
                </p14:cNvPr>
                <p14:cNvContentPartPr/>
                <p14:nvPr/>
              </p14:nvContentPartPr>
              <p14:xfrm>
                <a:off x="9670067" y="3818587"/>
                <a:ext cx="76680" cy="122760"/>
              </p14:xfrm>
            </p:contentPart>
          </mc:Choice>
          <mc:Fallback>
            <p:pic>
              <p:nvPicPr>
                <p:cNvPr id="97" name="Freihand 96">
                  <a:extLst>
                    <a:ext uri="{FF2B5EF4-FFF2-40B4-BE49-F238E27FC236}">
                      <a16:creationId xmlns:a16="http://schemas.microsoft.com/office/drawing/2014/main" id="{9E6EA342-B9AB-41A2-B7F7-00F24F925000}"/>
                    </a:ext>
                  </a:extLst>
                </p:cNvPr>
                <p:cNvPicPr/>
                <p:nvPr/>
              </p:nvPicPr>
              <p:blipFill>
                <a:blip r:embed="rId123"/>
                <a:stretch>
                  <a:fillRect/>
                </a:stretch>
              </p:blipFill>
              <p:spPr>
                <a:xfrm>
                  <a:off x="9665747" y="3814267"/>
                  <a:ext cx="85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8" name="Freihand 97">
                  <a:extLst>
                    <a:ext uri="{FF2B5EF4-FFF2-40B4-BE49-F238E27FC236}">
                      <a16:creationId xmlns:a16="http://schemas.microsoft.com/office/drawing/2014/main" id="{C4914ABD-4901-4CBB-9E1A-53FD52FFFA35}"/>
                    </a:ext>
                  </a:extLst>
                </p14:cNvPr>
                <p14:cNvContentPartPr/>
                <p14:nvPr/>
              </p14:nvContentPartPr>
              <p14:xfrm>
                <a:off x="9778787" y="3773947"/>
                <a:ext cx="81000" cy="111240"/>
              </p14:xfrm>
            </p:contentPart>
          </mc:Choice>
          <mc:Fallback>
            <p:pic>
              <p:nvPicPr>
                <p:cNvPr id="98" name="Freihand 97">
                  <a:extLst>
                    <a:ext uri="{FF2B5EF4-FFF2-40B4-BE49-F238E27FC236}">
                      <a16:creationId xmlns:a16="http://schemas.microsoft.com/office/drawing/2014/main" id="{C4914ABD-4901-4CBB-9E1A-53FD52FFFA35}"/>
                    </a:ext>
                  </a:extLst>
                </p:cNvPr>
                <p:cNvPicPr/>
                <p:nvPr/>
              </p:nvPicPr>
              <p:blipFill>
                <a:blip r:embed="rId125"/>
                <a:stretch>
                  <a:fillRect/>
                </a:stretch>
              </p:blipFill>
              <p:spPr>
                <a:xfrm>
                  <a:off x="9774467" y="3769627"/>
                  <a:ext cx="89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9" name="Freihand 98">
                  <a:extLst>
                    <a:ext uri="{FF2B5EF4-FFF2-40B4-BE49-F238E27FC236}">
                      <a16:creationId xmlns:a16="http://schemas.microsoft.com/office/drawing/2014/main" id="{D88D17D6-1FA3-4976-83C2-B699AD37D660}"/>
                    </a:ext>
                  </a:extLst>
                </p14:cNvPr>
                <p14:cNvContentPartPr/>
                <p14:nvPr/>
              </p14:nvContentPartPr>
              <p14:xfrm>
                <a:off x="9913427" y="3631027"/>
                <a:ext cx="117720" cy="182160"/>
              </p14:xfrm>
            </p:contentPart>
          </mc:Choice>
          <mc:Fallback>
            <p:pic>
              <p:nvPicPr>
                <p:cNvPr id="99" name="Freihand 98">
                  <a:extLst>
                    <a:ext uri="{FF2B5EF4-FFF2-40B4-BE49-F238E27FC236}">
                      <a16:creationId xmlns:a16="http://schemas.microsoft.com/office/drawing/2014/main" id="{D88D17D6-1FA3-4976-83C2-B699AD37D660}"/>
                    </a:ext>
                  </a:extLst>
                </p:cNvPr>
                <p:cNvPicPr/>
                <p:nvPr/>
              </p:nvPicPr>
              <p:blipFill>
                <a:blip r:embed="rId127"/>
                <a:stretch>
                  <a:fillRect/>
                </a:stretch>
              </p:blipFill>
              <p:spPr>
                <a:xfrm>
                  <a:off x="9909107" y="3626707"/>
                  <a:ext cx="1263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1" name="Freihand 100">
                  <a:extLst>
                    <a:ext uri="{FF2B5EF4-FFF2-40B4-BE49-F238E27FC236}">
                      <a16:creationId xmlns:a16="http://schemas.microsoft.com/office/drawing/2014/main" id="{A0BDEFF2-ADF1-434D-BAD5-07908132CE62}"/>
                    </a:ext>
                  </a:extLst>
                </p14:cNvPr>
                <p14:cNvContentPartPr/>
                <p14:nvPr/>
              </p14:nvContentPartPr>
              <p14:xfrm>
                <a:off x="10118987" y="3680347"/>
                <a:ext cx="52200" cy="99720"/>
              </p14:xfrm>
            </p:contentPart>
          </mc:Choice>
          <mc:Fallback>
            <p:pic>
              <p:nvPicPr>
                <p:cNvPr id="101" name="Freihand 100">
                  <a:extLst>
                    <a:ext uri="{FF2B5EF4-FFF2-40B4-BE49-F238E27FC236}">
                      <a16:creationId xmlns:a16="http://schemas.microsoft.com/office/drawing/2014/main" id="{A0BDEFF2-ADF1-434D-BAD5-07908132CE62}"/>
                    </a:ext>
                  </a:extLst>
                </p:cNvPr>
                <p:cNvPicPr/>
                <p:nvPr/>
              </p:nvPicPr>
              <p:blipFill>
                <a:blip r:embed="rId129"/>
                <a:stretch>
                  <a:fillRect/>
                </a:stretch>
              </p:blipFill>
              <p:spPr>
                <a:xfrm>
                  <a:off x="10114667" y="3676027"/>
                  <a:ext cx="60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2" name="Freihand 101">
                  <a:extLst>
                    <a:ext uri="{FF2B5EF4-FFF2-40B4-BE49-F238E27FC236}">
                      <a16:creationId xmlns:a16="http://schemas.microsoft.com/office/drawing/2014/main" id="{4F1BA47A-BE6D-4746-B834-96551A461664}"/>
                    </a:ext>
                  </a:extLst>
                </p14:cNvPr>
                <p14:cNvContentPartPr/>
                <p14:nvPr/>
              </p14:nvContentPartPr>
              <p14:xfrm>
                <a:off x="10132307" y="3439147"/>
                <a:ext cx="198000" cy="242640"/>
              </p14:xfrm>
            </p:contentPart>
          </mc:Choice>
          <mc:Fallback>
            <p:pic>
              <p:nvPicPr>
                <p:cNvPr id="102" name="Freihand 101">
                  <a:extLst>
                    <a:ext uri="{FF2B5EF4-FFF2-40B4-BE49-F238E27FC236}">
                      <a16:creationId xmlns:a16="http://schemas.microsoft.com/office/drawing/2014/main" id="{4F1BA47A-BE6D-4746-B834-96551A461664}"/>
                    </a:ext>
                  </a:extLst>
                </p:cNvPr>
                <p:cNvPicPr/>
                <p:nvPr/>
              </p:nvPicPr>
              <p:blipFill>
                <a:blip r:embed="rId131"/>
                <a:stretch>
                  <a:fillRect/>
                </a:stretch>
              </p:blipFill>
              <p:spPr>
                <a:xfrm>
                  <a:off x="10127987" y="3434827"/>
                  <a:ext cx="2066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3" name="Freihand 102">
                  <a:extLst>
                    <a:ext uri="{FF2B5EF4-FFF2-40B4-BE49-F238E27FC236}">
                      <a16:creationId xmlns:a16="http://schemas.microsoft.com/office/drawing/2014/main" id="{C2BCAA08-EE4C-448C-8DDA-2D2B417F11B7}"/>
                    </a:ext>
                  </a:extLst>
                </p14:cNvPr>
                <p14:cNvContentPartPr/>
                <p14:nvPr/>
              </p14:nvContentPartPr>
              <p14:xfrm>
                <a:off x="10306907" y="3305227"/>
                <a:ext cx="314640" cy="236520"/>
              </p14:xfrm>
            </p:contentPart>
          </mc:Choice>
          <mc:Fallback>
            <p:pic>
              <p:nvPicPr>
                <p:cNvPr id="103" name="Freihand 102">
                  <a:extLst>
                    <a:ext uri="{FF2B5EF4-FFF2-40B4-BE49-F238E27FC236}">
                      <a16:creationId xmlns:a16="http://schemas.microsoft.com/office/drawing/2014/main" id="{C2BCAA08-EE4C-448C-8DDA-2D2B417F11B7}"/>
                    </a:ext>
                  </a:extLst>
                </p:cNvPr>
                <p:cNvPicPr/>
                <p:nvPr/>
              </p:nvPicPr>
              <p:blipFill>
                <a:blip r:embed="rId133"/>
                <a:stretch>
                  <a:fillRect/>
                </a:stretch>
              </p:blipFill>
              <p:spPr>
                <a:xfrm>
                  <a:off x="10302587" y="3300907"/>
                  <a:ext cx="3232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4" name="Freihand 103">
                  <a:extLst>
                    <a:ext uri="{FF2B5EF4-FFF2-40B4-BE49-F238E27FC236}">
                      <a16:creationId xmlns:a16="http://schemas.microsoft.com/office/drawing/2014/main" id="{A04970F4-1376-4FA8-9AD2-E9F653BDC1C2}"/>
                    </a:ext>
                  </a:extLst>
                </p14:cNvPr>
                <p14:cNvContentPartPr/>
                <p14:nvPr/>
              </p14:nvContentPartPr>
              <p14:xfrm>
                <a:off x="10734947" y="3097867"/>
                <a:ext cx="127440" cy="229680"/>
              </p14:xfrm>
            </p:contentPart>
          </mc:Choice>
          <mc:Fallback>
            <p:pic>
              <p:nvPicPr>
                <p:cNvPr id="104" name="Freihand 103">
                  <a:extLst>
                    <a:ext uri="{FF2B5EF4-FFF2-40B4-BE49-F238E27FC236}">
                      <a16:creationId xmlns:a16="http://schemas.microsoft.com/office/drawing/2014/main" id="{A04970F4-1376-4FA8-9AD2-E9F653BDC1C2}"/>
                    </a:ext>
                  </a:extLst>
                </p:cNvPr>
                <p:cNvPicPr/>
                <p:nvPr/>
              </p:nvPicPr>
              <p:blipFill>
                <a:blip r:embed="rId135"/>
                <a:stretch>
                  <a:fillRect/>
                </a:stretch>
              </p:blipFill>
              <p:spPr>
                <a:xfrm>
                  <a:off x="10730627" y="3093547"/>
                  <a:ext cx="1360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5" name="Freihand 104">
                  <a:extLst>
                    <a:ext uri="{FF2B5EF4-FFF2-40B4-BE49-F238E27FC236}">
                      <a16:creationId xmlns:a16="http://schemas.microsoft.com/office/drawing/2014/main" id="{2A6DFF63-D263-4528-B082-0B3922BBD277}"/>
                    </a:ext>
                  </a:extLst>
                </p14:cNvPr>
                <p14:cNvContentPartPr/>
                <p14:nvPr/>
              </p14:nvContentPartPr>
              <p14:xfrm>
                <a:off x="10738547" y="3112267"/>
                <a:ext cx="77400" cy="8640"/>
              </p14:xfrm>
            </p:contentPart>
          </mc:Choice>
          <mc:Fallback>
            <p:pic>
              <p:nvPicPr>
                <p:cNvPr id="105" name="Freihand 104">
                  <a:extLst>
                    <a:ext uri="{FF2B5EF4-FFF2-40B4-BE49-F238E27FC236}">
                      <a16:creationId xmlns:a16="http://schemas.microsoft.com/office/drawing/2014/main" id="{2A6DFF63-D263-4528-B082-0B3922BBD277}"/>
                    </a:ext>
                  </a:extLst>
                </p:cNvPr>
                <p:cNvPicPr/>
                <p:nvPr/>
              </p:nvPicPr>
              <p:blipFill>
                <a:blip r:embed="rId137"/>
                <a:stretch>
                  <a:fillRect/>
                </a:stretch>
              </p:blipFill>
              <p:spPr>
                <a:xfrm>
                  <a:off x="10734227" y="3107947"/>
                  <a:ext cx="86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6" name="Freihand 105">
                  <a:extLst>
                    <a:ext uri="{FF2B5EF4-FFF2-40B4-BE49-F238E27FC236}">
                      <a16:creationId xmlns:a16="http://schemas.microsoft.com/office/drawing/2014/main" id="{9037D662-9A4E-447B-926A-C9F2DA78F432}"/>
                    </a:ext>
                  </a:extLst>
                </p14:cNvPr>
                <p14:cNvContentPartPr/>
                <p14:nvPr/>
              </p14:nvContentPartPr>
              <p14:xfrm>
                <a:off x="10892987" y="3033787"/>
                <a:ext cx="150120" cy="154440"/>
              </p14:xfrm>
            </p:contentPart>
          </mc:Choice>
          <mc:Fallback>
            <p:pic>
              <p:nvPicPr>
                <p:cNvPr id="106" name="Freihand 105">
                  <a:extLst>
                    <a:ext uri="{FF2B5EF4-FFF2-40B4-BE49-F238E27FC236}">
                      <a16:creationId xmlns:a16="http://schemas.microsoft.com/office/drawing/2014/main" id="{9037D662-9A4E-447B-926A-C9F2DA78F432}"/>
                    </a:ext>
                  </a:extLst>
                </p:cNvPr>
                <p:cNvPicPr/>
                <p:nvPr/>
              </p:nvPicPr>
              <p:blipFill>
                <a:blip r:embed="rId139"/>
                <a:stretch>
                  <a:fillRect/>
                </a:stretch>
              </p:blipFill>
              <p:spPr>
                <a:xfrm>
                  <a:off x="10888667" y="3029467"/>
                  <a:ext cx="158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7" name="Freihand 106">
                  <a:extLst>
                    <a:ext uri="{FF2B5EF4-FFF2-40B4-BE49-F238E27FC236}">
                      <a16:creationId xmlns:a16="http://schemas.microsoft.com/office/drawing/2014/main" id="{3C0788B1-B78C-4CD2-B7BE-8214FA19D6EC}"/>
                    </a:ext>
                  </a:extLst>
                </p14:cNvPr>
                <p14:cNvContentPartPr/>
                <p14:nvPr/>
              </p14:nvContentPartPr>
              <p14:xfrm>
                <a:off x="11042027" y="3043867"/>
                <a:ext cx="112680" cy="88920"/>
              </p14:xfrm>
            </p:contentPart>
          </mc:Choice>
          <mc:Fallback>
            <p:pic>
              <p:nvPicPr>
                <p:cNvPr id="107" name="Freihand 106">
                  <a:extLst>
                    <a:ext uri="{FF2B5EF4-FFF2-40B4-BE49-F238E27FC236}">
                      <a16:creationId xmlns:a16="http://schemas.microsoft.com/office/drawing/2014/main" id="{3C0788B1-B78C-4CD2-B7BE-8214FA19D6EC}"/>
                    </a:ext>
                  </a:extLst>
                </p:cNvPr>
                <p:cNvPicPr/>
                <p:nvPr/>
              </p:nvPicPr>
              <p:blipFill>
                <a:blip r:embed="rId141"/>
                <a:stretch>
                  <a:fillRect/>
                </a:stretch>
              </p:blipFill>
              <p:spPr>
                <a:xfrm>
                  <a:off x="11037707" y="3039547"/>
                  <a:ext cx="121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8" name="Freihand 107">
                  <a:extLst>
                    <a:ext uri="{FF2B5EF4-FFF2-40B4-BE49-F238E27FC236}">
                      <a16:creationId xmlns:a16="http://schemas.microsoft.com/office/drawing/2014/main" id="{81BEB2A1-5990-4984-9E82-4A8A3A91CA11}"/>
                    </a:ext>
                  </a:extLst>
                </p14:cNvPr>
                <p14:cNvContentPartPr/>
                <p14:nvPr/>
              </p14:nvContentPartPr>
              <p14:xfrm>
                <a:off x="11150387" y="2979787"/>
                <a:ext cx="71280" cy="101160"/>
              </p14:xfrm>
            </p:contentPart>
          </mc:Choice>
          <mc:Fallback>
            <p:pic>
              <p:nvPicPr>
                <p:cNvPr id="108" name="Freihand 107">
                  <a:extLst>
                    <a:ext uri="{FF2B5EF4-FFF2-40B4-BE49-F238E27FC236}">
                      <a16:creationId xmlns:a16="http://schemas.microsoft.com/office/drawing/2014/main" id="{81BEB2A1-5990-4984-9E82-4A8A3A91CA11}"/>
                    </a:ext>
                  </a:extLst>
                </p:cNvPr>
                <p:cNvPicPr/>
                <p:nvPr/>
              </p:nvPicPr>
              <p:blipFill>
                <a:blip r:embed="rId143"/>
                <a:stretch>
                  <a:fillRect/>
                </a:stretch>
              </p:blipFill>
              <p:spPr>
                <a:xfrm>
                  <a:off x="11146067" y="2975467"/>
                  <a:ext cx="79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9" name="Freihand 108">
                  <a:extLst>
                    <a:ext uri="{FF2B5EF4-FFF2-40B4-BE49-F238E27FC236}">
                      <a16:creationId xmlns:a16="http://schemas.microsoft.com/office/drawing/2014/main" id="{33017EE9-FC3A-4BAB-84F5-AAE03A29ADE5}"/>
                    </a:ext>
                  </a:extLst>
                </p14:cNvPr>
                <p14:cNvContentPartPr/>
                <p14:nvPr/>
              </p14:nvContentPartPr>
              <p14:xfrm>
                <a:off x="11392667" y="2723827"/>
                <a:ext cx="264600" cy="167040"/>
              </p14:xfrm>
            </p:contentPart>
          </mc:Choice>
          <mc:Fallback>
            <p:pic>
              <p:nvPicPr>
                <p:cNvPr id="109" name="Freihand 108">
                  <a:extLst>
                    <a:ext uri="{FF2B5EF4-FFF2-40B4-BE49-F238E27FC236}">
                      <a16:creationId xmlns:a16="http://schemas.microsoft.com/office/drawing/2014/main" id="{33017EE9-FC3A-4BAB-84F5-AAE03A29ADE5}"/>
                    </a:ext>
                  </a:extLst>
                </p:cNvPr>
                <p:cNvPicPr/>
                <p:nvPr/>
              </p:nvPicPr>
              <p:blipFill>
                <a:blip r:embed="rId145"/>
                <a:stretch>
                  <a:fillRect/>
                </a:stretch>
              </p:blipFill>
              <p:spPr>
                <a:xfrm>
                  <a:off x="11388347" y="2719507"/>
                  <a:ext cx="273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0" name="Freihand 109">
                  <a:extLst>
                    <a:ext uri="{FF2B5EF4-FFF2-40B4-BE49-F238E27FC236}">
                      <a16:creationId xmlns:a16="http://schemas.microsoft.com/office/drawing/2014/main" id="{FD6A9CF6-DF59-477D-82F7-997B4A7E05F8}"/>
                    </a:ext>
                  </a:extLst>
                </p14:cNvPr>
                <p14:cNvContentPartPr/>
                <p14:nvPr/>
              </p14:nvContentPartPr>
              <p14:xfrm>
                <a:off x="10053107" y="3921187"/>
                <a:ext cx="102960" cy="146160"/>
              </p14:xfrm>
            </p:contentPart>
          </mc:Choice>
          <mc:Fallback>
            <p:pic>
              <p:nvPicPr>
                <p:cNvPr id="110" name="Freihand 109">
                  <a:extLst>
                    <a:ext uri="{FF2B5EF4-FFF2-40B4-BE49-F238E27FC236}">
                      <a16:creationId xmlns:a16="http://schemas.microsoft.com/office/drawing/2014/main" id="{FD6A9CF6-DF59-477D-82F7-997B4A7E05F8}"/>
                    </a:ext>
                  </a:extLst>
                </p:cNvPr>
                <p:cNvPicPr/>
                <p:nvPr/>
              </p:nvPicPr>
              <p:blipFill>
                <a:blip r:embed="rId147"/>
                <a:stretch>
                  <a:fillRect/>
                </a:stretch>
              </p:blipFill>
              <p:spPr>
                <a:xfrm>
                  <a:off x="10048787" y="3916867"/>
                  <a:ext cx="1116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1" name="Freihand 110">
                  <a:extLst>
                    <a:ext uri="{FF2B5EF4-FFF2-40B4-BE49-F238E27FC236}">
                      <a16:creationId xmlns:a16="http://schemas.microsoft.com/office/drawing/2014/main" id="{059538CE-64E9-4B15-BDAD-8CFB44A9125B}"/>
                    </a:ext>
                  </a:extLst>
                </p14:cNvPr>
                <p14:cNvContentPartPr/>
                <p14:nvPr/>
              </p14:nvContentPartPr>
              <p14:xfrm>
                <a:off x="10176227" y="3820387"/>
                <a:ext cx="279000" cy="178920"/>
              </p14:xfrm>
            </p:contentPart>
          </mc:Choice>
          <mc:Fallback>
            <p:pic>
              <p:nvPicPr>
                <p:cNvPr id="111" name="Freihand 110">
                  <a:extLst>
                    <a:ext uri="{FF2B5EF4-FFF2-40B4-BE49-F238E27FC236}">
                      <a16:creationId xmlns:a16="http://schemas.microsoft.com/office/drawing/2014/main" id="{059538CE-64E9-4B15-BDAD-8CFB44A9125B}"/>
                    </a:ext>
                  </a:extLst>
                </p:cNvPr>
                <p:cNvPicPr/>
                <p:nvPr/>
              </p:nvPicPr>
              <p:blipFill>
                <a:blip r:embed="rId149"/>
                <a:stretch>
                  <a:fillRect/>
                </a:stretch>
              </p:blipFill>
              <p:spPr>
                <a:xfrm>
                  <a:off x="10171907" y="3816067"/>
                  <a:ext cx="2876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2" name="Freihand 111">
                  <a:extLst>
                    <a:ext uri="{FF2B5EF4-FFF2-40B4-BE49-F238E27FC236}">
                      <a16:creationId xmlns:a16="http://schemas.microsoft.com/office/drawing/2014/main" id="{27718AF5-940A-412E-ADCD-2A2063749159}"/>
                    </a:ext>
                  </a:extLst>
                </p14:cNvPr>
                <p14:cNvContentPartPr/>
                <p14:nvPr/>
              </p14:nvContentPartPr>
              <p14:xfrm>
                <a:off x="10490867" y="3722827"/>
                <a:ext cx="95760" cy="248400"/>
              </p14:xfrm>
            </p:contentPart>
          </mc:Choice>
          <mc:Fallback>
            <p:pic>
              <p:nvPicPr>
                <p:cNvPr id="112" name="Freihand 111">
                  <a:extLst>
                    <a:ext uri="{FF2B5EF4-FFF2-40B4-BE49-F238E27FC236}">
                      <a16:creationId xmlns:a16="http://schemas.microsoft.com/office/drawing/2014/main" id="{27718AF5-940A-412E-ADCD-2A2063749159}"/>
                    </a:ext>
                  </a:extLst>
                </p:cNvPr>
                <p:cNvPicPr/>
                <p:nvPr/>
              </p:nvPicPr>
              <p:blipFill>
                <a:blip r:embed="rId151"/>
                <a:stretch>
                  <a:fillRect/>
                </a:stretch>
              </p:blipFill>
              <p:spPr>
                <a:xfrm>
                  <a:off x="10486547" y="3718507"/>
                  <a:ext cx="1044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3" name="Freihand 112">
                  <a:extLst>
                    <a:ext uri="{FF2B5EF4-FFF2-40B4-BE49-F238E27FC236}">
                      <a16:creationId xmlns:a16="http://schemas.microsoft.com/office/drawing/2014/main" id="{A3DF7EE3-5785-4495-8830-A4B222F9B181}"/>
                    </a:ext>
                  </a:extLst>
                </p14:cNvPr>
                <p14:cNvContentPartPr/>
                <p14:nvPr/>
              </p14:nvContentPartPr>
              <p14:xfrm>
                <a:off x="10602467" y="3640387"/>
                <a:ext cx="129960" cy="132840"/>
              </p14:xfrm>
            </p:contentPart>
          </mc:Choice>
          <mc:Fallback>
            <p:pic>
              <p:nvPicPr>
                <p:cNvPr id="113" name="Freihand 112">
                  <a:extLst>
                    <a:ext uri="{FF2B5EF4-FFF2-40B4-BE49-F238E27FC236}">
                      <a16:creationId xmlns:a16="http://schemas.microsoft.com/office/drawing/2014/main" id="{A3DF7EE3-5785-4495-8830-A4B222F9B181}"/>
                    </a:ext>
                  </a:extLst>
                </p:cNvPr>
                <p:cNvPicPr/>
                <p:nvPr/>
              </p:nvPicPr>
              <p:blipFill>
                <a:blip r:embed="rId153"/>
                <a:stretch>
                  <a:fillRect/>
                </a:stretch>
              </p:blipFill>
              <p:spPr>
                <a:xfrm>
                  <a:off x="10598147" y="3636067"/>
                  <a:ext cx="138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4" name="Freihand 113">
                  <a:extLst>
                    <a:ext uri="{FF2B5EF4-FFF2-40B4-BE49-F238E27FC236}">
                      <a16:creationId xmlns:a16="http://schemas.microsoft.com/office/drawing/2014/main" id="{96523A5A-1A5E-4B7E-BDDC-DEBCF56B0033}"/>
                    </a:ext>
                  </a:extLst>
                </p14:cNvPr>
                <p14:cNvContentPartPr/>
                <p14:nvPr/>
              </p14:nvContentPartPr>
              <p14:xfrm>
                <a:off x="10752587" y="3393427"/>
                <a:ext cx="331560" cy="271080"/>
              </p14:xfrm>
            </p:contentPart>
          </mc:Choice>
          <mc:Fallback>
            <p:pic>
              <p:nvPicPr>
                <p:cNvPr id="114" name="Freihand 113">
                  <a:extLst>
                    <a:ext uri="{FF2B5EF4-FFF2-40B4-BE49-F238E27FC236}">
                      <a16:creationId xmlns:a16="http://schemas.microsoft.com/office/drawing/2014/main" id="{96523A5A-1A5E-4B7E-BDDC-DEBCF56B0033}"/>
                    </a:ext>
                  </a:extLst>
                </p:cNvPr>
                <p:cNvPicPr/>
                <p:nvPr/>
              </p:nvPicPr>
              <p:blipFill>
                <a:blip r:embed="rId155"/>
                <a:stretch>
                  <a:fillRect/>
                </a:stretch>
              </p:blipFill>
              <p:spPr>
                <a:xfrm>
                  <a:off x="10748267" y="3389107"/>
                  <a:ext cx="34020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5" name="Freihand 114">
                  <a:extLst>
                    <a:ext uri="{FF2B5EF4-FFF2-40B4-BE49-F238E27FC236}">
                      <a16:creationId xmlns:a16="http://schemas.microsoft.com/office/drawing/2014/main" id="{6FEE2360-B757-4366-BFD4-EEE68F490915}"/>
                    </a:ext>
                  </a:extLst>
                </p14:cNvPr>
                <p14:cNvContentPartPr/>
                <p14:nvPr/>
              </p14:nvContentPartPr>
              <p14:xfrm>
                <a:off x="10924667" y="3333667"/>
                <a:ext cx="9720" cy="10800"/>
              </p14:xfrm>
            </p:contentPart>
          </mc:Choice>
          <mc:Fallback>
            <p:pic>
              <p:nvPicPr>
                <p:cNvPr id="115" name="Freihand 114">
                  <a:extLst>
                    <a:ext uri="{FF2B5EF4-FFF2-40B4-BE49-F238E27FC236}">
                      <a16:creationId xmlns:a16="http://schemas.microsoft.com/office/drawing/2014/main" id="{6FEE2360-B757-4366-BFD4-EEE68F490915}"/>
                    </a:ext>
                  </a:extLst>
                </p:cNvPr>
                <p:cNvPicPr/>
                <p:nvPr/>
              </p:nvPicPr>
              <p:blipFill>
                <a:blip r:embed="rId157"/>
                <a:stretch>
                  <a:fillRect/>
                </a:stretch>
              </p:blipFill>
              <p:spPr>
                <a:xfrm>
                  <a:off x="10920347" y="3329347"/>
                  <a:ext cx="18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6" name="Freihand 115">
                  <a:extLst>
                    <a:ext uri="{FF2B5EF4-FFF2-40B4-BE49-F238E27FC236}">
                      <a16:creationId xmlns:a16="http://schemas.microsoft.com/office/drawing/2014/main" id="{1E40E855-9573-4645-830D-3FFF9CA8C37C}"/>
                    </a:ext>
                  </a:extLst>
                </p14:cNvPr>
                <p14:cNvContentPartPr/>
                <p14:nvPr/>
              </p14:nvContentPartPr>
              <p14:xfrm>
                <a:off x="10774907" y="3876187"/>
                <a:ext cx="102960" cy="142920"/>
              </p14:xfrm>
            </p:contentPart>
          </mc:Choice>
          <mc:Fallback>
            <p:pic>
              <p:nvPicPr>
                <p:cNvPr id="116" name="Freihand 115">
                  <a:extLst>
                    <a:ext uri="{FF2B5EF4-FFF2-40B4-BE49-F238E27FC236}">
                      <a16:creationId xmlns:a16="http://schemas.microsoft.com/office/drawing/2014/main" id="{1E40E855-9573-4645-830D-3FFF9CA8C37C}"/>
                    </a:ext>
                  </a:extLst>
                </p:cNvPr>
                <p:cNvPicPr/>
                <p:nvPr/>
              </p:nvPicPr>
              <p:blipFill>
                <a:blip r:embed="rId159"/>
                <a:stretch>
                  <a:fillRect/>
                </a:stretch>
              </p:blipFill>
              <p:spPr>
                <a:xfrm>
                  <a:off x="10770587" y="3871867"/>
                  <a:ext cx="111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7" name="Freihand 116">
                  <a:extLst>
                    <a:ext uri="{FF2B5EF4-FFF2-40B4-BE49-F238E27FC236}">
                      <a16:creationId xmlns:a16="http://schemas.microsoft.com/office/drawing/2014/main" id="{475DAD52-63F0-4DE9-8788-CE6A63ECF2B6}"/>
                    </a:ext>
                  </a:extLst>
                </p14:cNvPr>
                <p14:cNvContentPartPr/>
                <p14:nvPr/>
              </p14:nvContentPartPr>
              <p14:xfrm>
                <a:off x="10885067" y="3730387"/>
                <a:ext cx="100440" cy="229680"/>
              </p14:xfrm>
            </p:contentPart>
          </mc:Choice>
          <mc:Fallback>
            <p:pic>
              <p:nvPicPr>
                <p:cNvPr id="117" name="Freihand 116">
                  <a:extLst>
                    <a:ext uri="{FF2B5EF4-FFF2-40B4-BE49-F238E27FC236}">
                      <a16:creationId xmlns:a16="http://schemas.microsoft.com/office/drawing/2014/main" id="{475DAD52-63F0-4DE9-8788-CE6A63ECF2B6}"/>
                    </a:ext>
                  </a:extLst>
                </p:cNvPr>
                <p:cNvPicPr/>
                <p:nvPr/>
              </p:nvPicPr>
              <p:blipFill>
                <a:blip r:embed="rId161"/>
                <a:stretch>
                  <a:fillRect/>
                </a:stretch>
              </p:blipFill>
              <p:spPr>
                <a:xfrm>
                  <a:off x="10880747" y="3726067"/>
                  <a:ext cx="1090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8" name="Freihand 117">
                  <a:extLst>
                    <a:ext uri="{FF2B5EF4-FFF2-40B4-BE49-F238E27FC236}">
                      <a16:creationId xmlns:a16="http://schemas.microsoft.com/office/drawing/2014/main" id="{1DDE949D-ADE9-471F-8BB5-F87766B4CC46}"/>
                    </a:ext>
                  </a:extLst>
                </p14:cNvPr>
                <p14:cNvContentPartPr/>
                <p14:nvPr/>
              </p14:nvContentPartPr>
              <p14:xfrm>
                <a:off x="10987307" y="3741907"/>
                <a:ext cx="141840" cy="150480"/>
              </p14:xfrm>
            </p:contentPart>
          </mc:Choice>
          <mc:Fallback>
            <p:pic>
              <p:nvPicPr>
                <p:cNvPr id="118" name="Freihand 117">
                  <a:extLst>
                    <a:ext uri="{FF2B5EF4-FFF2-40B4-BE49-F238E27FC236}">
                      <a16:creationId xmlns:a16="http://schemas.microsoft.com/office/drawing/2014/main" id="{1DDE949D-ADE9-471F-8BB5-F87766B4CC46}"/>
                    </a:ext>
                  </a:extLst>
                </p:cNvPr>
                <p:cNvPicPr/>
                <p:nvPr/>
              </p:nvPicPr>
              <p:blipFill>
                <a:blip r:embed="rId163"/>
                <a:stretch>
                  <a:fillRect/>
                </a:stretch>
              </p:blipFill>
              <p:spPr>
                <a:xfrm>
                  <a:off x="10982987" y="3737587"/>
                  <a:ext cx="1504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9" name="Freihand 118">
                  <a:extLst>
                    <a:ext uri="{FF2B5EF4-FFF2-40B4-BE49-F238E27FC236}">
                      <a16:creationId xmlns:a16="http://schemas.microsoft.com/office/drawing/2014/main" id="{B6C65460-8011-4146-832F-97622124CC48}"/>
                    </a:ext>
                  </a:extLst>
                </p14:cNvPr>
                <p14:cNvContentPartPr/>
                <p14:nvPr/>
              </p14:nvContentPartPr>
              <p14:xfrm>
                <a:off x="11118347" y="3520507"/>
                <a:ext cx="262800" cy="276120"/>
              </p14:xfrm>
            </p:contentPart>
          </mc:Choice>
          <mc:Fallback>
            <p:pic>
              <p:nvPicPr>
                <p:cNvPr id="119" name="Freihand 118">
                  <a:extLst>
                    <a:ext uri="{FF2B5EF4-FFF2-40B4-BE49-F238E27FC236}">
                      <a16:creationId xmlns:a16="http://schemas.microsoft.com/office/drawing/2014/main" id="{B6C65460-8011-4146-832F-97622124CC48}"/>
                    </a:ext>
                  </a:extLst>
                </p:cNvPr>
                <p:cNvPicPr/>
                <p:nvPr/>
              </p:nvPicPr>
              <p:blipFill>
                <a:blip r:embed="rId165"/>
                <a:stretch>
                  <a:fillRect/>
                </a:stretch>
              </p:blipFill>
              <p:spPr>
                <a:xfrm>
                  <a:off x="11114027" y="3516187"/>
                  <a:ext cx="27144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0" name="Freihand 119">
                  <a:extLst>
                    <a:ext uri="{FF2B5EF4-FFF2-40B4-BE49-F238E27FC236}">
                      <a16:creationId xmlns:a16="http://schemas.microsoft.com/office/drawing/2014/main" id="{FBEC2ADE-0146-434C-9FFE-CAB25ED582ED}"/>
                    </a:ext>
                  </a:extLst>
                </p14:cNvPr>
                <p14:cNvContentPartPr/>
                <p14:nvPr/>
              </p14:nvContentPartPr>
              <p14:xfrm>
                <a:off x="11370347" y="3420067"/>
                <a:ext cx="242640" cy="362160"/>
              </p14:xfrm>
            </p:contentPart>
          </mc:Choice>
          <mc:Fallback>
            <p:pic>
              <p:nvPicPr>
                <p:cNvPr id="120" name="Freihand 119">
                  <a:extLst>
                    <a:ext uri="{FF2B5EF4-FFF2-40B4-BE49-F238E27FC236}">
                      <a16:creationId xmlns:a16="http://schemas.microsoft.com/office/drawing/2014/main" id="{FBEC2ADE-0146-434C-9FFE-CAB25ED582ED}"/>
                    </a:ext>
                  </a:extLst>
                </p:cNvPr>
                <p:cNvPicPr/>
                <p:nvPr/>
              </p:nvPicPr>
              <p:blipFill>
                <a:blip r:embed="rId167"/>
                <a:stretch>
                  <a:fillRect/>
                </a:stretch>
              </p:blipFill>
              <p:spPr>
                <a:xfrm>
                  <a:off x="11366027" y="3415747"/>
                  <a:ext cx="25128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1" name="Freihand 120">
                  <a:extLst>
                    <a:ext uri="{FF2B5EF4-FFF2-40B4-BE49-F238E27FC236}">
                      <a16:creationId xmlns:a16="http://schemas.microsoft.com/office/drawing/2014/main" id="{AEB297B9-107B-4AD1-B2A7-B3244ED34826}"/>
                    </a:ext>
                  </a:extLst>
                </p14:cNvPr>
                <p14:cNvContentPartPr/>
                <p14:nvPr/>
              </p14:nvContentPartPr>
              <p14:xfrm>
                <a:off x="11604347" y="3137827"/>
                <a:ext cx="50040" cy="180360"/>
              </p14:xfrm>
            </p:contentPart>
          </mc:Choice>
          <mc:Fallback>
            <p:pic>
              <p:nvPicPr>
                <p:cNvPr id="121" name="Freihand 120">
                  <a:extLst>
                    <a:ext uri="{FF2B5EF4-FFF2-40B4-BE49-F238E27FC236}">
                      <a16:creationId xmlns:a16="http://schemas.microsoft.com/office/drawing/2014/main" id="{AEB297B9-107B-4AD1-B2A7-B3244ED34826}"/>
                    </a:ext>
                  </a:extLst>
                </p:cNvPr>
                <p:cNvPicPr/>
                <p:nvPr/>
              </p:nvPicPr>
              <p:blipFill>
                <a:blip r:embed="rId169"/>
                <a:stretch>
                  <a:fillRect/>
                </a:stretch>
              </p:blipFill>
              <p:spPr>
                <a:xfrm>
                  <a:off x="11600027" y="3133507"/>
                  <a:ext cx="586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2" name="Freihand 121">
                  <a:extLst>
                    <a:ext uri="{FF2B5EF4-FFF2-40B4-BE49-F238E27FC236}">
                      <a16:creationId xmlns:a16="http://schemas.microsoft.com/office/drawing/2014/main" id="{13AE66B1-D920-4C23-A606-38E932F74208}"/>
                    </a:ext>
                  </a:extLst>
                </p14:cNvPr>
                <p14:cNvContentPartPr/>
                <p14:nvPr/>
              </p14:nvContentPartPr>
              <p14:xfrm>
                <a:off x="11705867" y="3443467"/>
                <a:ext cx="11160" cy="38160"/>
              </p14:xfrm>
            </p:contentPart>
          </mc:Choice>
          <mc:Fallback>
            <p:pic>
              <p:nvPicPr>
                <p:cNvPr id="122" name="Freihand 121">
                  <a:extLst>
                    <a:ext uri="{FF2B5EF4-FFF2-40B4-BE49-F238E27FC236}">
                      <a16:creationId xmlns:a16="http://schemas.microsoft.com/office/drawing/2014/main" id="{13AE66B1-D920-4C23-A606-38E932F74208}"/>
                    </a:ext>
                  </a:extLst>
                </p:cNvPr>
                <p:cNvPicPr/>
                <p:nvPr/>
              </p:nvPicPr>
              <p:blipFill>
                <a:blip r:embed="rId171"/>
                <a:stretch>
                  <a:fillRect/>
                </a:stretch>
              </p:blipFill>
              <p:spPr>
                <a:xfrm>
                  <a:off x="11701547" y="3439147"/>
                  <a:ext cx="19800" cy="46800"/>
                </a:xfrm>
                <a:prstGeom prst="rect">
                  <a:avLst/>
                </a:prstGeom>
              </p:spPr>
            </p:pic>
          </mc:Fallback>
        </mc:AlternateContent>
      </p:grpSp>
      <p:grpSp>
        <p:nvGrpSpPr>
          <p:cNvPr id="140" name="Gruppieren 139">
            <a:extLst>
              <a:ext uri="{FF2B5EF4-FFF2-40B4-BE49-F238E27FC236}">
                <a16:creationId xmlns:a16="http://schemas.microsoft.com/office/drawing/2014/main" id="{0ACFF4CA-E81D-4276-A81B-6D8E6C1F62EA}"/>
              </a:ext>
            </a:extLst>
          </p:cNvPr>
          <p:cNvGrpSpPr/>
          <p:nvPr/>
        </p:nvGrpSpPr>
        <p:grpSpPr>
          <a:xfrm>
            <a:off x="9573947" y="4119187"/>
            <a:ext cx="2470680" cy="418680"/>
            <a:chOff x="9573947" y="4119187"/>
            <a:chExt cx="2470680" cy="418680"/>
          </a:xfrm>
        </p:grpSpPr>
        <mc:AlternateContent xmlns:mc="http://schemas.openxmlformats.org/markup-compatibility/2006">
          <mc:Choice xmlns:p14="http://schemas.microsoft.com/office/powerpoint/2010/main" Requires="p14">
            <p:contentPart p14:bwMode="auto" r:id="rId172">
              <p14:nvContentPartPr>
                <p14:cNvPr id="124" name="Freihand 123">
                  <a:extLst>
                    <a:ext uri="{FF2B5EF4-FFF2-40B4-BE49-F238E27FC236}">
                      <a16:creationId xmlns:a16="http://schemas.microsoft.com/office/drawing/2014/main" id="{F51A80BF-C1E9-48AB-B0F3-E7380D54F950}"/>
                    </a:ext>
                  </a:extLst>
                </p14:cNvPr>
                <p14:cNvContentPartPr/>
                <p14:nvPr/>
              </p14:nvContentPartPr>
              <p14:xfrm>
                <a:off x="9573947" y="4330147"/>
                <a:ext cx="294840" cy="128520"/>
              </p14:xfrm>
            </p:contentPart>
          </mc:Choice>
          <mc:Fallback>
            <p:pic>
              <p:nvPicPr>
                <p:cNvPr id="124" name="Freihand 123">
                  <a:extLst>
                    <a:ext uri="{FF2B5EF4-FFF2-40B4-BE49-F238E27FC236}">
                      <a16:creationId xmlns:a16="http://schemas.microsoft.com/office/drawing/2014/main" id="{F51A80BF-C1E9-48AB-B0F3-E7380D54F950}"/>
                    </a:ext>
                  </a:extLst>
                </p:cNvPr>
                <p:cNvPicPr/>
                <p:nvPr/>
              </p:nvPicPr>
              <p:blipFill>
                <a:blip r:embed="rId173"/>
                <a:stretch>
                  <a:fillRect/>
                </a:stretch>
              </p:blipFill>
              <p:spPr>
                <a:xfrm>
                  <a:off x="9569627" y="4325827"/>
                  <a:ext cx="303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5" name="Freihand 124">
                  <a:extLst>
                    <a:ext uri="{FF2B5EF4-FFF2-40B4-BE49-F238E27FC236}">
                      <a16:creationId xmlns:a16="http://schemas.microsoft.com/office/drawing/2014/main" id="{8374F5F9-C052-4B75-9888-4560B6704933}"/>
                    </a:ext>
                  </a:extLst>
                </p14:cNvPr>
                <p14:cNvContentPartPr/>
                <p14:nvPr/>
              </p14:nvContentPartPr>
              <p14:xfrm>
                <a:off x="9880307" y="4294507"/>
                <a:ext cx="160200" cy="117000"/>
              </p14:xfrm>
            </p:contentPart>
          </mc:Choice>
          <mc:Fallback>
            <p:pic>
              <p:nvPicPr>
                <p:cNvPr id="125" name="Freihand 124">
                  <a:extLst>
                    <a:ext uri="{FF2B5EF4-FFF2-40B4-BE49-F238E27FC236}">
                      <a16:creationId xmlns:a16="http://schemas.microsoft.com/office/drawing/2014/main" id="{8374F5F9-C052-4B75-9888-4560B6704933}"/>
                    </a:ext>
                  </a:extLst>
                </p:cNvPr>
                <p:cNvPicPr/>
                <p:nvPr/>
              </p:nvPicPr>
              <p:blipFill>
                <a:blip r:embed="rId175"/>
                <a:stretch>
                  <a:fillRect/>
                </a:stretch>
              </p:blipFill>
              <p:spPr>
                <a:xfrm>
                  <a:off x="9875987" y="4290187"/>
                  <a:ext cx="168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7" name="Freihand 126">
                  <a:extLst>
                    <a:ext uri="{FF2B5EF4-FFF2-40B4-BE49-F238E27FC236}">
                      <a16:creationId xmlns:a16="http://schemas.microsoft.com/office/drawing/2014/main" id="{BD9B4F82-E389-4187-AAB8-577383CF1B95}"/>
                    </a:ext>
                  </a:extLst>
                </p14:cNvPr>
                <p14:cNvContentPartPr/>
                <p14:nvPr/>
              </p14:nvContentPartPr>
              <p14:xfrm>
                <a:off x="10187387" y="4206307"/>
                <a:ext cx="186480" cy="198360"/>
              </p14:xfrm>
            </p:contentPart>
          </mc:Choice>
          <mc:Fallback>
            <p:pic>
              <p:nvPicPr>
                <p:cNvPr id="127" name="Freihand 126">
                  <a:extLst>
                    <a:ext uri="{FF2B5EF4-FFF2-40B4-BE49-F238E27FC236}">
                      <a16:creationId xmlns:a16="http://schemas.microsoft.com/office/drawing/2014/main" id="{BD9B4F82-E389-4187-AAB8-577383CF1B95}"/>
                    </a:ext>
                  </a:extLst>
                </p:cNvPr>
                <p:cNvPicPr/>
                <p:nvPr/>
              </p:nvPicPr>
              <p:blipFill>
                <a:blip r:embed="rId177"/>
                <a:stretch>
                  <a:fillRect/>
                </a:stretch>
              </p:blipFill>
              <p:spPr>
                <a:xfrm>
                  <a:off x="10183067" y="4201987"/>
                  <a:ext cx="1951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8" name="Freihand 127">
                  <a:extLst>
                    <a:ext uri="{FF2B5EF4-FFF2-40B4-BE49-F238E27FC236}">
                      <a16:creationId xmlns:a16="http://schemas.microsoft.com/office/drawing/2014/main" id="{C53CAE40-10EB-4352-956F-E36BBCB148B2}"/>
                    </a:ext>
                  </a:extLst>
                </p14:cNvPr>
                <p14:cNvContentPartPr/>
                <p14:nvPr/>
              </p14:nvContentPartPr>
              <p14:xfrm>
                <a:off x="10353347" y="4308907"/>
                <a:ext cx="156960" cy="78840"/>
              </p14:xfrm>
            </p:contentPart>
          </mc:Choice>
          <mc:Fallback>
            <p:pic>
              <p:nvPicPr>
                <p:cNvPr id="128" name="Freihand 127">
                  <a:extLst>
                    <a:ext uri="{FF2B5EF4-FFF2-40B4-BE49-F238E27FC236}">
                      <a16:creationId xmlns:a16="http://schemas.microsoft.com/office/drawing/2014/main" id="{C53CAE40-10EB-4352-956F-E36BBCB148B2}"/>
                    </a:ext>
                  </a:extLst>
                </p:cNvPr>
                <p:cNvPicPr/>
                <p:nvPr/>
              </p:nvPicPr>
              <p:blipFill>
                <a:blip r:embed="rId179"/>
                <a:stretch>
                  <a:fillRect/>
                </a:stretch>
              </p:blipFill>
              <p:spPr>
                <a:xfrm>
                  <a:off x="10349027" y="4304587"/>
                  <a:ext cx="165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9" name="Freihand 128">
                  <a:extLst>
                    <a:ext uri="{FF2B5EF4-FFF2-40B4-BE49-F238E27FC236}">
                      <a16:creationId xmlns:a16="http://schemas.microsoft.com/office/drawing/2014/main" id="{C57E3CDE-E78D-4124-8182-886AC7C1D9FB}"/>
                    </a:ext>
                  </a:extLst>
                </p14:cNvPr>
                <p14:cNvContentPartPr/>
                <p14:nvPr/>
              </p14:nvContentPartPr>
              <p14:xfrm>
                <a:off x="10513547" y="4233667"/>
                <a:ext cx="285120" cy="141840"/>
              </p14:xfrm>
            </p:contentPart>
          </mc:Choice>
          <mc:Fallback>
            <p:pic>
              <p:nvPicPr>
                <p:cNvPr id="129" name="Freihand 128">
                  <a:extLst>
                    <a:ext uri="{FF2B5EF4-FFF2-40B4-BE49-F238E27FC236}">
                      <a16:creationId xmlns:a16="http://schemas.microsoft.com/office/drawing/2014/main" id="{C57E3CDE-E78D-4124-8182-886AC7C1D9FB}"/>
                    </a:ext>
                  </a:extLst>
                </p:cNvPr>
                <p:cNvPicPr/>
                <p:nvPr/>
              </p:nvPicPr>
              <p:blipFill>
                <a:blip r:embed="rId181"/>
                <a:stretch>
                  <a:fillRect/>
                </a:stretch>
              </p:blipFill>
              <p:spPr>
                <a:xfrm>
                  <a:off x="10509227" y="4229347"/>
                  <a:ext cx="293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0" name="Freihand 129">
                  <a:extLst>
                    <a:ext uri="{FF2B5EF4-FFF2-40B4-BE49-F238E27FC236}">
                      <a16:creationId xmlns:a16="http://schemas.microsoft.com/office/drawing/2014/main" id="{E2BFD698-4D3D-4F15-B4E4-08AECCA6713E}"/>
                    </a:ext>
                  </a:extLst>
                </p14:cNvPr>
                <p14:cNvContentPartPr/>
                <p14:nvPr/>
              </p14:nvContentPartPr>
              <p14:xfrm>
                <a:off x="10119347" y="4239067"/>
                <a:ext cx="152640" cy="42480"/>
              </p14:xfrm>
            </p:contentPart>
          </mc:Choice>
          <mc:Fallback>
            <p:pic>
              <p:nvPicPr>
                <p:cNvPr id="130" name="Freihand 129">
                  <a:extLst>
                    <a:ext uri="{FF2B5EF4-FFF2-40B4-BE49-F238E27FC236}">
                      <a16:creationId xmlns:a16="http://schemas.microsoft.com/office/drawing/2014/main" id="{E2BFD698-4D3D-4F15-B4E4-08AECCA6713E}"/>
                    </a:ext>
                  </a:extLst>
                </p:cNvPr>
                <p:cNvPicPr/>
                <p:nvPr/>
              </p:nvPicPr>
              <p:blipFill>
                <a:blip r:embed="rId183"/>
                <a:stretch>
                  <a:fillRect/>
                </a:stretch>
              </p:blipFill>
              <p:spPr>
                <a:xfrm>
                  <a:off x="10115027" y="4234747"/>
                  <a:ext cx="1612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1" name="Freihand 130">
                  <a:extLst>
                    <a:ext uri="{FF2B5EF4-FFF2-40B4-BE49-F238E27FC236}">
                      <a16:creationId xmlns:a16="http://schemas.microsoft.com/office/drawing/2014/main" id="{95C25BD7-46BD-4D31-B144-BAE8C6A7DFD7}"/>
                    </a:ext>
                  </a:extLst>
                </p14:cNvPr>
                <p14:cNvContentPartPr/>
                <p14:nvPr/>
              </p14:nvContentPartPr>
              <p14:xfrm>
                <a:off x="10901627" y="4264267"/>
                <a:ext cx="141840" cy="76320"/>
              </p14:xfrm>
            </p:contentPart>
          </mc:Choice>
          <mc:Fallback>
            <p:pic>
              <p:nvPicPr>
                <p:cNvPr id="131" name="Freihand 130">
                  <a:extLst>
                    <a:ext uri="{FF2B5EF4-FFF2-40B4-BE49-F238E27FC236}">
                      <a16:creationId xmlns:a16="http://schemas.microsoft.com/office/drawing/2014/main" id="{95C25BD7-46BD-4D31-B144-BAE8C6A7DFD7}"/>
                    </a:ext>
                  </a:extLst>
                </p:cNvPr>
                <p:cNvPicPr/>
                <p:nvPr/>
              </p:nvPicPr>
              <p:blipFill>
                <a:blip r:embed="rId185"/>
                <a:stretch>
                  <a:fillRect/>
                </a:stretch>
              </p:blipFill>
              <p:spPr>
                <a:xfrm>
                  <a:off x="10897307" y="4259947"/>
                  <a:ext cx="150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2" name="Freihand 131">
                  <a:extLst>
                    <a:ext uri="{FF2B5EF4-FFF2-40B4-BE49-F238E27FC236}">
                      <a16:creationId xmlns:a16="http://schemas.microsoft.com/office/drawing/2014/main" id="{089203BB-A12F-40EA-820A-34D0302551E2}"/>
                    </a:ext>
                  </a:extLst>
                </p14:cNvPr>
                <p14:cNvContentPartPr/>
                <p14:nvPr/>
              </p14:nvContentPartPr>
              <p14:xfrm>
                <a:off x="11056067" y="4139707"/>
                <a:ext cx="142560" cy="256320"/>
              </p14:xfrm>
            </p:contentPart>
          </mc:Choice>
          <mc:Fallback>
            <p:pic>
              <p:nvPicPr>
                <p:cNvPr id="132" name="Freihand 131">
                  <a:extLst>
                    <a:ext uri="{FF2B5EF4-FFF2-40B4-BE49-F238E27FC236}">
                      <a16:creationId xmlns:a16="http://schemas.microsoft.com/office/drawing/2014/main" id="{089203BB-A12F-40EA-820A-34D0302551E2}"/>
                    </a:ext>
                  </a:extLst>
                </p:cNvPr>
                <p:cNvPicPr/>
                <p:nvPr/>
              </p:nvPicPr>
              <p:blipFill>
                <a:blip r:embed="rId187"/>
                <a:stretch>
                  <a:fillRect/>
                </a:stretch>
              </p:blipFill>
              <p:spPr>
                <a:xfrm>
                  <a:off x="11051747" y="4135387"/>
                  <a:ext cx="1512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4" name="Freihand 133">
                  <a:extLst>
                    <a:ext uri="{FF2B5EF4-FFF2-40B4-BE49-F238E27FC236}">
                      <a16:creationId xmlns:a16="http://schemas.microsoft.com/office/drawing/2014/main" id="{3F8FF6BA-2E70-45A1-9690-EBA01D3E2446}"/>
                    </a:ext>
                  </a:extLst>
                </p14:cNvPr>
                <p14:cNvContentPartPr/>
                <p14:nvPr/>
              </p14:nvContentPartPr>
              <p14:xfrm>
                <a:off x="11132387" y="4119187"/>
                <a:ext cx="171360" cy="192960"/>
              </p14:xfrm>
            </p:contentPart>
          </mc:Choice>
          <mc:Fallback>
            <p:pic>
              <p:nvPicPr>
                <p:cNvPr id="134" name="Freihand 133">
                  <a:extLst>
                    <a:ext uri="{FF2B5EF4-FFF2-40B4-BE49-F238E27FC236}">
                      <a16:creationId xmlns:a16="http://schemas.microsoft.com/office/drawing/2014/main" id="{3F8FF6BA-2E70-45A1-9690-EBA01D3E2446}"/>
                    </a:ext>
                  </a:extLst>
                </p:cNvPr>
                <p:cNvPicPr/>
                <p:nvPr/>
              </p:nvPicPr>
              <p:blipFill>
                <a:blip r:embed="rId189"/>
                <a:stretch>
                  <a:fillRect/>
                </a:stretch>
              </p:blipFill>
              <p:spPr>
                <a:xfrm>
                  <a:off x="11128067" y="4114867"/>
                  <a:ext cx="180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5" name="Freihand 134">
                  <a:extLst>
                    <a:ext uri="{FF2B5EF4-FFF2-40B4-BE49-F238E27FC236}">
                      <a16:creationId xmlns:a16="http://schemas.microsoft.com/office/drawing/2014/main" id="{C9A22166-68D9-4DCF-B2F2-8A2C0A172079}"/>
                    </a:ext>
                  </a:extLst>
                </p14:cNvPr>
                <p14:cNvContentPartPr/>
                <p14:nvPr/>
              </p14:nvContentPartPr>
              <p14:xfrm>
                <a:off x="11346947" y="4217827"/>
                <a:ext cx="152640" cy="104400"/>
              </p14:xfrm>
            </p:contentPart>
          </mc:Choice>
          <mc:Fallback>
            <p:pic>
              <p:nvPicPr>
                <p:cNvPr id="135" name="Freihand 134">
                  <a:extLst>
                    <a:ext uri="{FF2B5EF4-FFF2-40B4-BE49-F238E27FC236}">
                      <a16:creationId xmlns:a16="http://schemas.microsoft.com/office/drawing/2014/main" id="{C9A22166-68D9-4DCF-B2F2-8A2C0A172079}"/>
                    </a:ext>
                  </a:extLst>
                </p:cNvPr>
                <p:cNvPicPr/>
                <p:nvPr/>
              </p:nvPicPr>
              <p:blipFill>
                <a:blip r:embed="rId191"/>
                <a:stretch>
                  <a:fillRect/>
                </a:stretch>
              </p:blipFill>
              <p:spPr>
                <a:xfrm>
                  <a:off x="11342627" y="4213507"/>
                  <a:ext cx="1612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6" name="Freihand 135">
                  <a:extLst>
                    <a:ext uri="{FF2B5EF4-FFF2-40B4-BE49-F238E27FC236}">
                      <a16:creationId xmlns:a16="http://schemas.microsoft.com/office/drawing/2014/main" id="{4BF94600-C561-49C1-BD28-36224229ACED}"/>
                    </a:ext>
                  </a:extLst>
                </p14:cNvPr>
                <p14:cNvContentPartPr/>
                <p14:nvPr/>
              </p14:nvContentPartPr>
              <p14:xfrm>
                <a:off x="11518667" y="4228987"/>
                <a:ext cx="174960" cy="73800"/>
              </p14:xfrm>
            </p:contentPart>
          </mc:Choice>
          <mc:Fallback>
            <p:pic>
              <p:nvPicPr>
                <p:cNvPr id="136" name="Freihand 135">
                  <a:extLst>
                    <a:ext uri="{FF2B5EF4-FFF2-40B4-BE49-F238E27FC236}">
                      <a16:creationId xmlns:a16="http://schemas.microsoft.com/office/drawing/2014/main" id="{4BF94600-C561-49C1-BD28-36224229ACED}"/>
                    </a:ext>
                  </a:extLst>
                </p:cNvPr>
                <p:cNvPicPr/>
                <p:nvPr/>
              </p:nvPicPr>
              <p:blipFill>
                <a:blip r:embed="rId193"/>
                <a:stretch>
                  <a:fillRect/>
                </a:stretch>
              </p:blipFill>
              <p:spPr>
                <a:xfrm>
                  <a:off x="11514347" y="4224667"/>
                  <a:ext cx="183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7" name="Freihand 136">
                  <a:extLst>
                    <a:ext uri="{FF2B5EF4-FFF2-40B4-BE49-F238E27FC236}">
                      <a16:creationId xmlns:a16="http://schemas.microsoft.com/office/drawing/2014/main" id="{CDA864AC-0FFD-4459-86EF-21310EED673D}"/>
                    </a:ext>
                  </a:extLst>
                </p14:cNvPr>
                <p14:cNvContentPartPr/>
                <p14:nvPr/>
              </p14:nvContentPartPr>
              <p14:xfrm>
                <a:off x="11706947" y="4147627"/>
                <a:ext cx="105840" cy="129240"/>
              </p14:xfrm>
            </p:contentPart>
          </mc:Choice>
          <mc:Fallback>
            <p:pic>
              <p:nvPicPr>
                <p:cNvPr id="137" name="Freihand 136">
                  <a:extLst>
                    <a:ext uri="{FF2B5EF4-FFF2-40B4-BE49-F238E27FC236}">
                      <a16:creationId xmlns:a16="http://schemas.microsoft.com/office/drawing/2014/main" id="{CDA864AC-0FFD-4459-86EF-21310EED673D}"/>
                    </a:ext>
                  </a:extLst>
                </p:cNvPr>
                <p:cNvPicPr/>
                <p:nvPr/>
              </p:nvPicPr>
              <p:blipFill>
                <a:blip r:embed="rId195"/>
                <a:stretch>
                  <a:fillRect/>
                </a:stretch>
              </p:blipFill>
              <p:spPr>
                <a:xfrm>
                  <a:off x="11702627" y="4143307"/>
                  <a:ext cx="114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8" name="Freihand 137">
                  <a:extLst>
                    <a:ext uri="{FF2B5EF4-FFF2-40B4-BE49-F238E27FC236}">
                      <a16:creationId xmlns:a16="http://schemas.microsoft.com/office/drawing/2014/main" id="{1307B7B6-7583-4FB3-A88D-6EFFF531AB95}"/>
                    </a:ext>
                  </a:extLst>
                </p14:cNvPr>
                <p14:cNvContentPartPr/>
                <p14:nvPr/>
              </p14:nvContentPartPr>
              <p14:xfrm>
                <a:off x="11788307" y="4182547"/>
                <a:ext cx="164880" cy="110160"/>
              </p14:xfrm>
            </p:contentPart>
          </mc:Choice>
          <mc:Fallback>
            <p:pic>
              <p:nvPicPr>
                <p:cNvPr id="138" name="Freihand 137">
                  <a:extLst>
                    <a:ext uri="{FF2B5EF4-FFF2-40B4-BE49-F238E27FC236}">
                      <a16:creationId xmlns:a16="http://schemas.microsoft.com/office/drawing/2014/main" id="{1307B7B6-7583-4FB3-A88D-6EFFF531AB95}"/>
                    </a:ext>
                  </a:extLst>
                </p:cNvPr>
                <p:cNvPicPr/>
                <p:nvPr/>
              </p:nvPicPr>
              <p:blipFill>
                <a:blip r:embed="rId197"/>
                <a:stretch>
                  <a:fillRect/>
                </a:stretch>
              </p:blipFill>
              <p:spPr>
                <a:xfrm>
                  <a:off x="11783987" y="4178227"/>
                  <a:ext cx="173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9" name="Freihand 138">
                  <a:extLst>
                    <a:ext uri="{FF2B5EF4-FFF2-40B4-BE49-F238E27FC236}">
                      <a16:creationId xmlns:a16="http://schemas.microsoft.com/office/drawing/2014/main" id="{FDF99C0D-24BB-49C5-9569-866A4FA70CE4}"/>
                    </a:ext>
                  </a:extLst>
                </p14:cNvPr>
                <p14:cNvContentPartPr/>
                <p14:nvPr/>
              </p14:nvContentPartPr>
              <p14:xfrm>
                <a:off x="10802987" y="4388467"/>
                <a:ext cx="1241640" cy="149400"/>
              </p14:xfrm>
            </p:contentPart>
          </mc:Choice>
          <mc:Fallback>
            <p:pic>
              <p:nvPicPr>
                <p:cNvPr id="139" name="Freihand 138">
                  <a:extLst>
                    <a:ext uri="{FF2B5EF4-FFF2-40B4-BE49-F238E27FC236}">
                      <a16:creationId xmlns:a16="http://schemas.microsoft.com/office/drawing/2014/main" id="{FDF99C0D-24BB-49C5-9569-866A4FA70CE4}"/>
                    </a:ext>
                  </a:extLst>
                </p:cNvPr>
                <p:cNvPicPr/>
                <p:nvPr/>
              </p:nvPicPr>
              <p:blipFill>
                <a:blip r:embed="rId199"/>
                <a:stretch>
                  <a:fillRect/>
                </a:stretch>
              </p:blipFill>
              <p:spPr>
                <a:xfrm>
                  <a:off x="10798667" y="4384147"/>
                  <a:ext cx="1250280" cy="158040"/>
                </a:xfrm>
                <a:prstGeom prst="rect">
                  <a:avLst/>
                </a:prstGeom>
              </p:spPr>
            </p:pic>
          </mc:Fallback>
        </mc:AlternateContent>
      </p:grpSp>
    </p:spTree>
    <p:extLst>
      <p:ext uri="{BB962C8B-B14F-4D97-AF65-F5344CB8AC3E}">
        <p14:creationId xmlns:p14="http://schemas.microsoft.com/office/powerpoint/2010/main" val="274960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3" grpId="0"/>
      <p:bldP spid="54"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nvGraphicFramePr>
        <p:xfrm>
          <a:off x="786812" y="1484785"/>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a:t>
                      </a:r>
                      <a:r>
                        <a:rPr kumimoji="0" lang="de-DE" sz="1400" b="0" i="0" u="none" strike="noStrike" cap="none" normalizeH="0" baseline="0" dirty="0" err="1">
                          <a:ln>
                            <a:noFill/>
                          </a:ln>
                          <a:solidFill>
                            <a:schemeClr val="tx1"/>
                          </a:solidFill>
                          <a:effectLst/>
                          <a:latin typeface="Arial" charset="0"/>
                        </a:rPr>
                        <a:t>Production</a:t>
                      </a:r>
                      <a:r>
                        <a:rPr kumimoji="0" lang="de-DE" sz="1400" b="0" i="0" u="none" strike="noStrike" cap="none" normalizeH="0" baseline="0" dirty="0">
                          <a:ln>
                            <a:noFill/>
                          </a:ln>
                          <a:solidFill>
                            <a:schemeClr val="tx1"/>
                          </a:solidFill>
                          <a:effectLst/>
                          <a:latin typeface="Arial" charset="0"/>
                        </a:rPr>
                        <a:t> per </a:t>
                      </a:r>
                      <a:r>
                        <a:rPr kumimoji="0" lang="de-DE" sz="1400" b="0" i="0" u="none" strike="noStrike" cap="none" normalizeH="0" baseline="0" dirty="0" err="1">
                          <a:ln>
                            <a:noFill/>
                          </a:ln>
                          <a:solidFill>
                            <a:schemeClr val="tx1"/>
                          </a:solidFill>
                          <a:effectLst/>
                          <a:latin typeface="Arial" charset="0"/>
                        </a:rPr>
                        <a:t>day</a:t>
                      </a:r>
                      <a:r>
                        <a:rPr kumimoji="0" lang="de-DE" sz="1400" b="0" i="0" u="none" strike="noStrike" cap="none" normalizeH="0" baseline="0" dirty="0">
                          <a:ln>
                            <a:noFill/>
                          </a:ln>
                          <a:solidFill>
                            <a:schemeClr val="tx1"/>
                          </a:solidFill>
                          <a:effectLst/>
                          <a:latin typeface="Arial" charset="0"/>
                        </a:rPr>
                        <a:t>)</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Fish</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Coconuts</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nvGraphicFramePr>
        <p:xfrm>
          <a:off x="4891268" y="1124745"/>
          <a:ext cx="3048000" cy="4908549"/>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49">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chemeClr val="tx2"/>
                          </a:solidFill>
                          <a:effectLst/>
                          <a:latin typeface="Arial" charset="0"/>
                        </a:rPr>
                        <a:t>Friday</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a:t>
                      </a:r>
                      <a:r>
                        <a:rPr kumimoji="0" lang="de-DE" sz="1400" b="0" i="0" u="none" strike="noStrike" cap="none" normalizeH="0" baseline="0" dirty="0" err="1">
                          <a:ln>
                            <a:noFill/>
                          </a:ln>
                          <a:solidFill>
                            <a:schemeClr val="tx1"/>
                          </a:solidFill>
                          <a:effectLst/>
                          <a:latin typeface="Arial" charset="0"/>
                        </a:rPr>
                        <a:t>Production</a:t>
                      </a:r>
                      <a:r>
                        <a:rPr kumimoji="0" lang="de-DE" sz="1400" b="0" i="0" u="none" strike="noStrike" cap="none" normalizeH="0" baseline="0" dirty="0">
                          <a:ln>
                            <a:noFill/>
                          </a:ln>
                          <a:solidFill>
                            <a:schemeClr val="tx1"/>
                          </a:solidFill>
                          <a:effectLst/>
                          <a:latin typeface="Arial" charset="0"/>
                        </a:rPr>
                        <a:t> per </a:t>
                      </a:r>
                      <a:r>
                        <a:rPr kumimoji="0" lang="de-DE" sz="1400" b="0" i="0" u="none" strike="noStrike" cap="none" normalizeH="0" baseline="0" dirty="0" err="1">
                          <a:ln>
                            <a:noFill/>
                          </a:ln>
                          <a:solidFill>
                            <a:schemeClr val="tx1"/>
                          </a:solidFill>
                          <a:effectLst/>
                          <a:latin typeface="Arial" charset="0"/>
                        </a:rPr>
                        <a:t>day</a:t>
                      </a:r>
                      <a:r>
                        <a:rPr kumimoji="0" lang="de-DE" sz="1400" b="0" i="0" u="none" strike="noStrike" cap="none" normalizeH="0" baseline="0" dirty="0">
                          <a:ln>
                            <a:noFill/>
                          </a:ln>
                          <a:solidFill>
                            <a:schemeClr val="tx1"/>
                          </a:solidFill>
                          <a:effectLst/>
                          <a:latin typeface="Arial" charset="0"/>
                        </a:rPr>
                        <a:t>)</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Fish</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Coconuts</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 </a:t>
            </a:r>
            <a:r>
              <a:rPr lang="de-DE" sz="3200" b="1" dirty="0" err="1">
                <a:latin typeface="Times New Roman" panose="02020603050405020304" pitchFamily="18" charset="0"/>
                <a:cs typeface="Times New Roman" panose="02020603050405020304" pitchFamily="18" charset="0"/>
              </a:rPr>
              <a:t>Example</a:t>
            </a:r>
            <a:r>
              <a:rPr lang="de-DE" sz="3200" b="1" dirty="0">
                <a:latin typeface="Times New Roman" panose="02020603050405020304" pitchFamily="18" charset="0"/>
                <a:cs typeface="Times New Roman" panose="02020603050405020304" pitchFamily="18" charset="0"/>
              </a:rPr>
              <a:t> </a:t>
            </a:r>
          </a:p>
        </p:txBody>
      </p:sp>
      <p:sp>
        <p:nvSpPr>
          <p:cNvPr id="5" name="Rechteck 4">
            <a:extLst>
              <a:ext uri="{FF2B5EF4-FFF2-40B4-BE49-F238E27FC236}">
                <a16:creationId xmlns:a16="http://schemas.microsoft.com/office/drawing/2014/main" id="{E3AD7B23-A66C-43AA-B17F-FE538B6ACF6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8233F160-B491-47AC-813A-DC9229BC372F}"/>
                  </a:ext>
                </a:extLst>
              </p14:cNvPr>
              <p14:cNvContentPartPr/>
              <p14:nvPr/>
            </p14:nvContentPartPr>
            <p14:xfrm>
              <a:off x="2934827" y="3231787"/>
              <a:ext cx="263520" cy="36000"/>
            </p14:xfrm>
          </p:contentPart>
        </mc:Choice>
        <mc:Fallback>
          <p:pic>
            <p:nvPicPr>
              <p:cNvPr id="2" name="Freihand 1">
                <a:extLst>
                  <a:ext uri="{FF2B5EF4-FFF2-40B4-BE49-F238E27FC236}">
                    <a16:creationId xmlns:a16="http://schemas.microsoft.com/office/drawing/2014/main" id="{8233F160-B491-47AC-813A-DC9229BC372F}"/>
                  </a:ext>
                </a:extLst>
              </p:cNvPr>
              <p:cNvPicPr/>
              <p:nvPr/>
            </p:nvPicPr>
            <p:blipFill>
              <a:blip r:embed="rId3"/>
              <a:stretch>
                <a:fillRect/>
              </a:stretch>
            </p:blipFill>
            <p:spPr>
              <a:xfrm>
                <a:off x="2930507" y="3227467"/>
                <a:ext cx="272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6B6C4488-87EA-4C8B-B278-F562B20C8FF7}"/>
                  </a:ext>
                </a:extLst>
              </p14:cNvPr>
              <p14:cNvContentPartPr/>
              <p14:nvPr/>
            </p14:nvContentPartPr>
            <p14:xfrm>
              <a:off x="1430387" y="4963747"/>
              <a:ext cx="273240" cy="60840"/>
            </p14:xfrm>
          </p:contentPart>
        </mc:Choice>
        <mc:Fallback>
          <p:pic>
            <p:nvPicPr>
              <p:cNvPr id="3" name="Freihand 2">
                <a:extLst>
                  <a:ext uri="{FF2B5EF4-FFF2-40B4-BE49-F238E27FC236}">
                    <a16:creationId xmlns:a16="http://schemas.microsoft.com/office/drawing/2014/main" id="{6B6C4488-87EA-4C8B-B278-F562B20C8FF7}"/>
                  </a:ext>
                </a:extLst>
              </p:cNvPr>
              <p:cNvPicPr/>
              <p:nvPr/>
            </p:nvPicPr>
            <p:blipFill>
              <a:blip r:embed="rId5"/>
              <a:stretch>
                <a:fillRect/>
              </a:stretch>
            </p:blipFill>
            <p:spPr>
              <a:xfrm>
                <a:off x="1426067" y="4959427"/>
                <a:ext cx="2818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86E86FF1-E877-4F77-AF5E-A40281B586C4}"/>
                  </a:ext>
                </a:extLst>
              </p14:cNvPr>
              <p14:cNvContentPartPr/>
              <p14:nvPr/>
            </p14:nvContentPartPr>
            <p14:xfrm>
              <a:off x="1385387" y="3867547"/>
              <a:ext cx="335160" cy="36360"/>
            </p14:xfrm>
          </p:contentPart>
        </mc:Choice>
        <mc:Fallback>
          <p:pic>
            <p:nvPicPr>
              <p:cNvPr id="4" name="Freihand 3">
                <a:extLst>
                  <a:ext uri="{FF2B5EF4-FFF2-40B4-BE49-F238E27FC236}">
                    <a16:creationId xmlns:a16="http://schemas.microsoft.com/office/drawing/2014/main" id="{86E86FF1-E877-4F77-AF5E-A40281B586C4}"/>
                  </a:ext>
                </a:extLst>
              </p:cNvPr>
              <p:cNvPicPr/>
              <p:nvPr/>
            </p:nvPicPr>
            <p:blipFill>
              <a:blip r:embed="rId7"/>
              <a:stretch>
                <a:fillRect/>
              </a:stretch>
            </p:blipFill>
            <p:spPr>
              <a:xfrm>
                <a:off x="1381067" y="3863227"/>
                <a:ext cx="343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1DDAA7CE-BA44-4290-B01E-A47E0D8A8F55}"/>
                  </a:ext>
                </a:extLst>
              </p14:cNvPr>
              <p14:cNvContentPartPr/>
              <p14:nvPr/>
            </p14:nvContentPartPr>
            <p14:xfrm>
              <a:off x="2875427" y="3833707"/>
              <a:ext cx="427680" cy="42120"/>
            </p14:xfrm>
          </p:contentPart>
        </mc:Choice>
        <mc:Fallback>
          <p:pic>
            <p:nvPicPr>
              <p:cNvPr id="6" name="Freihand 5">
                <a:extLst>
                  <a:ext uri="{FF2B5EF4-FFF2-40B4-BE49-F238E27FC236}">
                    <a16:creationId xmlns:a16="http://schemas.microsoft.com/office/drawing/2014/main" id="{1DDAA7CE-BA44-4290-B01E-A47E0D8A8F55}"/>
                  </a:ext>
                </a:extLst>
              </p:cNvPr>
              <p:cNvPicPr/>
              <p:nvPr/>
            </p:nvPicPr>
            <p:blipFill>
              <a:blip r:embed="rId9"/>
              <a:stretch>
                <a:fillRect/>
              </a:stretch>
            </p:blipFill>
            <p:spPr>
              <a:xfrm>
                <a:off x="2871107" y="3829387"/>
                <a:ext cx="436320" cy="50760"/>
              </a:xfrm>
              <a:prstGeom prst="rect">
                <a:avLst/>
              </a:prstGeom>
            </p:spPr>
          </p:pic>
        </mc:Fallback>
      </mc:AlternateContent>
      <p:grpSp>
        <p:nvGrpSpPr>
          <p:cNvPr id="15" name="Gruppieren 14">
            <a:extLst>
              <a:ext uri="{FF2B5EF4-FFF2-40B4-BE49-F238E27FC236}">
                <a16:creationId xmlns:a16="http://schemas.microsoft.com/office/drawing/2014/main" id="{C43C41FE-1A54-491C-AF7C-069E976500EF}"/>
              </a:ext>
            </a:extLst>
          </p:cNvPr>
          <p:cNvGrpSpPr/>
          <p:nvPr/>
        </p:nvGrpSpPr>
        <p:grpSpPr>
          <a:xfrm>
            <a:off x="3309947" y="3312787"/>
            <a:ext cx="221040" cy="316800"/>
            <a:chOff x="3309947" y="3312787"/>
            <a:chExt cx="221040" cy="316800"/>
          </a:xfrm>
        </p:grpSpPr>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C5A4AAE8-BCDE-40A4-8A13-9D0D4717F535}"/>
                    </a:ext>
                  </a:extLst>
                </p14:cNvPr>
                <p14:cNvContentPartPr/>
                <p14:nvPr/>
              </p14:nvContentPartPr>
              <p14:xfrm>
                <a:off x="3309947" y="3312787"/>
                <a:ext cx="109080" cy="311760"/>
              </p14:xfrm>
            </p:contentPart>
          </mc:Choice>
          <mc:Fallback>
            <p:pic>
              <p:nvPicPr>
                <p:cNvPr id="7" name="Freihand 6">
                  <a:extLst>
                    <a:ext uri="{FF2B5EF4-FFF2-40B4-BE49-F238E27FC236}">
                      <a16:creationId xmlns:a16="http://schemas.microsoft.com/office/drawing/2014/main" id="{C5A4AAE8-BCDE-40A4-8A13-9D0D4717F535}"/>
                    </a:ext>
                  </a:extLst>
                </p:cNvPr>
                <p:cNvPicPr/>
                <p:nvPr/>
              </p:nvPicPr>
              <p:blipFill>
                <a:blip r:embed="rId11"/>
                <a:stretch>
                  <a:fillRect/>
                </a:stretch>
              </p:blipFill>
              <p:spPr>
                <a:xfrm>
                  <a:off x="3305627" y="3308467"/>
                  <a:ext cx="1177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68E3CB21-F28E-4FFC-BD41-6B23B25C9312}"/>
                    </a:ext>
                  </a:extLst>
                </p14:cNvPr>
                <p14:cNvContentPartPr/>
                <p14:nvPr/>
              </p14:nvContentPartPr>
              <p14:xfrm>
                <a:off x="3456107" y="3445267"/>
                <a:ext cx="74880" cy="184320"/>
              </p14:xfrm>
            </p:contentPart>
          </mc:Choice>
          <mc:Fallback>
            <p:pic>
              <p:nvPicPr>
                <p:cNvPr id="12" name="Freihand 11">
                  <a:extLst>
                    <a:ext uri="{FF2B5EF4-FFF2-40B4-BE49-F238E27FC236}">
                      <a16:creationId xmlns:a16="http://schemas.microsoft.com/office/drawing/2014/main" id="{68E3CB21-F28E-4FFC-BD41-6B23B25C9312}"/>
                    </a:ext>
                  </a:extLst>
                </p:cNvPr>
                <p:cNvPicPr/>
                <p:nvPr/>
              </p:nvPicPr>
              <p:blipFill>
                <a:blip r:embed="rId13"/>
                <a:stretch>
                  <a:fillRect/>
                </a:stretch>
              </p:blipFill>
              <p:spPr>
                <a:xfrm>
                  <a:off x="3451787" y="3440947"/>
                  <a:ext cx="83520" cy="192960"/>
                </a:xfrm>
                <a:prstGeom prst="rect">
                  <a:avLst/>
                </a:prstGeom>
              </p:spPr>
            </p:pic>
          </mc:Fallback>
        </mc:AlternateContent>
      </p:grpSp>
      <p:grpSp>
        <p:nvGrpSpPr>
          <p:cNvPr id="14" name="Gruppieren 13">
            <a:extLst>
              <a:ext uri="{FF2B5EF4-FFF2-40B4-BE49-F238E27FC236}">
                <a16:creationId xmlns:a16="http://schemas.microsoft.com/office/drawing/2014/main" id="{AF2D0C32-9256-40D3-8E96-FA920200E0A0}"/>
              </a:ext>
            </a:extLst>
          </p:cNvPr>
          <p:cNvGrpSpPr/>
          <p:nvPr/>
        </p:nvGrpSpPr>
        <p:grpSpPr>
          <a:xfrm>
            <a:off x="3243707" y="3854587"/>
            <a:ext cx="316800" cy="407520"/>
            <a:chOff x="3243707" y="3854587"/>
            <a:chExt cx="316800" cy="407520"/>
          </a:xfrm>
        </p:grpSpPr>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72382EC8-4613-49E8-913B-6E84CFBAD8D4}"/>
                    </a:ext>
                  </a:extLst>
                </p14:cNvPr>
                <p14:cNvContentPartPr/>
                <p14:nvPr/>
              </p14:nvContentPartPr>
              <p14:xfrm>
                <a:off x="3243707" y="3854587"/>
                <a:ext cx="142560" cy="407520"/>
              </p14:xfrm>
            </p:contentPart>
          </mc:Choice>
          <mc:Fallback>
            <p:pic>
              <p:nvPicPr>
                <p:cNvPr id="11" name="Freihand 10">
                  <a:extLst>
                    <a:ext uri="{FF2B5EF4-FFF2-40B4-BE49-F238E27FC236}">
                      <a16:creationId xmlns:a16="http://schemas.microsoft.com/office/drawing/2014/main" id="{72382EC8-4613-49E8-913B-6E84CFBAD8D4}"/>
                    </a:ext>
                  </a:extLst>
                </p:cNvPr>
                <p:cNvPicPr/>
                <p:nvPr/>
              </p:nvPicPr>
              <p:blipFill>
                <a:blip r:embed="rId15"/>
                <a:stretch>
                  <a:fillRect/>
                </a:stretch>
              </p:blipFill>
              <p:spPr>
                <a:xfrm>
                  <a:off x="3239387" y="3850267"/>
                  <a:ext cx="151200" cy="416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9DB2D940-B8CC-428C-9B81-DC1A6A963DDD}"/>
                    </a:ext>
                  </a:extLst>
                </p14:cNvPr>
                <p14:cNvContentPartPr/>
                <p14:nvPr/>
              </p14:nvContentPartPr>
              <p14:xfrm>
                <a:off x="3428387" y="3981667"/>
                <a:ext cx="132120" cy="243360"/>
              </p14:xfrm>
            </p:contentPart>
          </mc:Choice>
          <mc:Fallback>
            <p:pic>
              <p:nvPicPr>
                <p:cNvPr id="13" name="Freihand 12">
                  <a:extLst>
                    <a:ext uri="{FF2B5EF4-FFF2-40B4-BE49-F238E27FC236}">
                      <a16:creationId xmlns:a16="http://schemas.microsoft.com/office/drawing/2014/main" id="{9DB2D940-B8CC-428C-9B81-DC1A6A963DDD}"/>
                    </a:ext>
                  </a:extLst>
                </p:cNvPr>
                <p:cNvPicPr/>
                <p:nvPr/>
              </p:nvPicPr>
              <p:blipFill>
                <a:blip r:embed="rId17"/>
                <a:stretch>
                  <a:fillRect/>
                </a:stretch>
              </p:blipFill>
              <p:spPr>
                <a:xfrm>
                  <a:off x="3424067" y="3977347"/>
                  <a:ext cx="140760" cy="252000"/>
                </a:xfrm>
                <a:prstGeom prst="rect">
                  <a:avLst/>
                </a:prstGeom>
              </p:spPr>
            </p:pic>
          </mc:Fallback>
        </mc:AlternateContent>
      </p:grpSp>
      <p:grpSp>
        <p:nvGrpSpPr>
          <p:cNvPr id="21" name="Gruppieren 20">
            <a:extLst>
              <a:ext uri="{FF2B5EF4-FFF2-40B4-BE49-F238E27FC236}">
                <a16:creationId xmlns:a16="http://schemas.microsoft.com/office/drawing/2014/main" id="{F60DABE9-1A95-4C4C-97E6-FF87BBF39DBC}"/>
              </a:ext>
            </a:extLst>
          </p:cNvPr>
          <p:cNvGrpSpPr/>
          <p:nvPr/>
        </p:nvGrpSpPr>
        <p:grpSpPr>
          <a:xfrm>
            <a:off x="1799747" y="3336547"/>
            <a:ext cx="290880" cy="354240"/>
            <a:chOff x="1799747" y="3336547"/>
            <a:chExt cx="290880" cy="354240"/>
          </a:xfrm>
        </p:grpSpPr>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AAC1079E-4F66-4864-A5A3-136F5624749A}"/>
                    </a:ext>
                  </a:extLst>
                </p14:cNvPr>
                <p14:cNvContentPartPr/>
                <p14:nvPr/>
              </p14:nvContentPartPr>
              <p14:xfrm>
                <a:off x="1799747" y="3336547"/>
                <a:ext cx="100080" cy="354240"/>
              </p14:xfrm>
            </p:contentPart>
          </mc:Choice>
          <mc:Fallback>
            <p:pic>
              <p:nvPicPr>
                <p:cNvPr id="16" name="Freihand 15">
                  <a:extLst>
                    <a:ext uri="{FF2B5EF4-FFF2-40B4-BE49-F238E27FC236}">
                      <a16:creationId xmlns:a16="http://schemas.microsoft.com/office/drawing/2014/main" id="{AAC1079E-4F66-4864-A5A3-136F5624749A}"/>
                    </a:ext>
                  </a:extLst>
                </p:cNvPr>
                <p:cNvPicPr/>
                <p:nvPr/>
              </p:nvPicPr>
              <p:blipFill>
                <a:blip r:embed="rId19"/>
                <a:stretch>
                  <a:fillRect/>
                </a:stretch>
              </p:blipFill>
              <p:spPr>
                <a:xfrm>
                  <a:off x="1795427" y="3332227"/>
                  <a:ext cx="1087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F6820626-08CF-4D40-9F72-E67584FC4919}"/>
                    </a:ext>
                  </a:extLst>
                </p14:cNvPr>
                <p14:cNvContentPartPr/>
                <p14:nvPr/>
              </p14:nvContentPartPr>
              <p14:xfrm>
                <a:off x="1959227" y="3418987"/>
                <a:ext cx="131400" cy="169560"/>
              </p14:xfrm>
            </p:contentPart>
          </mc:Choice>
          <mc:Fallback>
            <p:pic>
              <p:nvPicPr>
                <p:cNvPr id="18" name="Freihand 17">
                  <a:extLst>
                    <a:ext uri="{FF2B5EF4-FFF2-40B4-BE49-F238E27FC236}">
                      <a16:creationId xmlns:a16="http://schemas.microsoft.com/office/drawing/2014/main" id="{F6820626-08CF-4D40-9F72-E67584FC4919}"/>
                    </a:ext>
                  </a:extLst>
                </p:cNvPr>
                <p:cNvPicPr/>
                <p:nvPr/>
              </p:nvPicPr>
              <p:blipFill>
                <a:blip r:embed="rId21"/>
                <a:stretch>
                  <a:fillRect/>
                </a:stretch>
              </p:blipFill>
              <p:spPr>
                <a:xfrm>
                  <a:off x="1954907" y="3414667"/>
                  <a:ext cx="140040" cy="178200"/>
                </a:xfrm>
                <a:prstGeom prst="rect">
                  <a:avLst/>
                </a:prstGeom>
              </p:spPr>
            </p:pic>
          </mc:Fallback>
        </mc:AlternateContent>
      </p:grpSp>
      <p:grpSp>
        <p:nvGrpSpPr>
          <p:cNvPr id="20" name="Gruppieren 19">
            <a:extLst>
              <a:ext uri="{FF2B5EF4-FFF2-40B4-BE49-F238E27FC236}">
                <a16:creationId xmlns:a16="http://schemas.microsoft.com/office/drawing/2014/main" id="{439A6598-479C-47C7-B411-F8C335DD24F0}"/>
              </a:ext>
            </a:extLst>
          </p:cNvPr>
          <p:cNvGrpSpPr/>
          <p:nvPr/>
        </p:nvGrpSpPr>
        <p:grpSpPr>
          <a:xfrm>
            <a:off x="1745027" y="3852787"/>
            <a:ext cx="313920" cy="452160"/>
            <a:chOff x="1745027" y="3852787"/>
            <a:chExt cx="313920" cy="452160"/>
          </a:xfrm>
        </p:grpSpPr>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9DF40A27-75C3-4823-8E79-344A55FAB542}"/>
                    </a:ext>
                  </a:extLst>
                </p14:cNvPr>
                <p14:cNvContentPartPr/>
                <p14:nvPr/>
              </p14:nvContentPartPr>
              <p14:xfrm>
                <a:off x="1745027" y="3852787"/>
                <a:ext cx="98280" cy="452160"/>
              </p14:xfrm>
            </p:contentPart>
          </mc:Choice>
          <mc:Fallback>
            <p:pic>
              <p:nvPicPr>
                <p:cNvPr id="17" name="Freihand 16">
                  <a:extLst>
                    <a:ext uri="{FF2B5EF4-FFF2-40B4-BE49-F238E27FC236}">
                      <a16:creationId xmlns:a16="http://schemas.microsoft.com/office/drawing/2014/main" id="{9DF40A27-75C3-4823-8E79-344A55FAB542}"/>
                    </a:ext>
                  </a:extLst>
                </p:cNvPr>
                <p:cNvPicPr/>
                <p:nvPr/>
              </p:nvPicPr>
              <p:blipFill>
                <a:blip r:embed="rId23"/>
                <a:stretch>
                  <a:fillRect/>
                </a:stretch>
              </p:blipFill>
              <p:spPr>
                <a:xfrm>
                  <a:off x="1740707" y="3848467"/>
                  <a:ext cx="10692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D442670B-C1F9-40E7-8BA1-49FE612BBF2C}"/>
                    </a:ext>
                  </a:extLst>
                </p14:cNvPr>
                <p14:cNvContentPartPr/>
                <p14:nvPr/>
              </p14:nvContentPartPr>
              <p14:xfrm>
                <a:off x="1916747" y="3929827"/>
                <a:ext cx="142200" cy="235800"/>
              </p14:xfrm>
            </p:contentPart>
          </mc:Choice>
          <mc:Fallback>
            <p:pic>
              <p:nvPicPr>
                <p:cNvPr id="19" name="Freihand 18">
                  <a:extLst>
                    <a:ext uri="{FF2B5EF4-FFF2-40B4-BE49-F238E27FC236}">
                      <a16:creationId xmlns:a16="http://schemas.microsoft.com/office/drawing/2014/main" id="{D442670B-C1F9-40E7-8BA1-49FE612BBF2C}"/>
                    </a:ext>
                  </a:extLst>
                </p:cNvPr>
                <p:cNvPicPr/>
                <p:nvPr/>
              </p:nvPicPr>
              <p:blipFill>
                <a:blip r:embed="rId25"/>
                <a:stretch>
                  <a:fillRect/>
                </a:stretch>
              </p:blipFill>
              <p:spPr>
                <a:xfrm>
                  <a:off x="1912427" y="3925507"/>
                  <a:ext cx="150840" cy="244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8420A66A-CC63-4029-AAC8-66FB2E521E79}"/>
                  </a:ext>
                </a:extLst>
              </p14:cNvPr>
              <p14:cNvContentPartPr/>
              <p14:nvPr/>
            </p14:nvContentPartPr>
            <p14:xfrm>
              <a:off x="5853707" y="1441867"/>
              <a:ext cx="1205280" cy="127080"/>
            </p14:xfrm>
          </p:contentPart>
        </mc:Choice>
        <mc:Fallback>
          <p:pic>
            <p:nvPicPr>
              <p:cNvPr id="22" name="Freihand 21">
                <a:extLst>
                  <a:ext uri="{FF2B5EF4-FFF2-40B4-BE49-F238E27FC236}">
                    <a16:creationId xmlns:a16="http://schemas.microsoft.com/office/drawing/2014/main" id="{8420A66A-CC63-4029-AAC8-66FB2E521E79}"/>
                  </a:ext>
                </a:extLst>
              </p:cNvPr>
              <p:cNvPicPr/>
              <p:nvPr/>
            </p:nvPicPr>
            <p:blipFill>
              <a:blip r:embed="rId27"/>
              <a:stretch>
                <a:fillRect/>
              </a:stretch>
            </p:blipFill>
            <p:spPr>
              <a:xfrm>
                <a:off x="5849387" y="1437547"/>
                <a:ext cx="1213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D057294D-754E-49D8-8541-517D1B4849B8}"/>
                  </a:ext>
                </a:extLst>
              </p14:cNvPr>
              <p14:cNvContentPartPr/>
              <p14:nvPr/>
            </p14:nvContentPartPr>
            <p14:xfrm>
              <a:off x="6959267" y="2880427"/>
              <a:ext cx="463680" cy="34560"/>
            </p14:xfrm>
          </p:contentPart>
        </mc:Choice>
        <mc:Fallback>
          <p:pic>
            <p:nvPicPr>
              <p:cNvPr id="23" name="Freihand 22">
                <a:extLst>
                  <a:ext uri="{FF2B5EF4-FFF2-40B4-BE49-F238E27FC236}">
                    <a16:creationId xmlns:a16="http://schemas.microsoft.com/office/drawing/2014/main" id="{D057294D-754E-49D8-8541-517D1B4849B8}"/>
                  </a:ext>
                </a:extLst>
              </p:cNvPr>
              <p:cNvPicPr/>
              <p:nvPr/>
            </p:nvPicPr>
            <p:blipFill>
              <a:blip r:embed="rId29"/>
              <a:stretch>
                <a:fillRect/>
              </a:stretch>
            </p:blipFill>
            <p:spPr>
              <a:xfrm>
                <a:off x="6954947" y="2876107"/>
                <a:ext cx="472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F07917BF-A922-4F1D-9BA7-61FFEE9EA1A4}"/>
                  </a:ext>
                </a:extLst>
              </p14:cNvPr>
              <p14:cNvContentPartPr/>
              <p14:nvPr/>
            </p14:nvContentPartPr>
            <p14:xfrm>
              <a:off x="5462387" y="5804707"/>
              <a:ext cx="345960" cy="53640"/>
            </p14:xfrm>
          </p:contentPart>
        </mc:Choice>
        <mc:Fallback>
          <p:pic>
            <p:nvPicPr>
              <p:cNvPr id="24" name="Freihand 23">
                <a:extLst>
                  <a:ext uri="{FF2B5EF4-FFF2-40B4-BE49-F238E27FC236}">
                    <a16:creationId xmlns:a16="http://schemas.microsoft.com/office/drawing/2014/main" id="{F07917BF-A922-4F1D-9BA7-61FFEE9EA1A4}"/>
                  </a:ext>
                </a:extLst>
              </p:cNvPr>
              <p:cNvPicPr/>
              <p:nvPr/>
            </p:nvPicPr>
            <p:blipFill>
              <a:blip r:embed="rId31"/>
              <a:stretch>
                <a:fillRect/>
              </a:stretch>
            </p:blipFill>
            <p:spPr>
              <a:xfrm>
                <a:off x="5458067" y="5800387"/>
                <a:ext cx="3546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F6AAA13B-BEB9-45AA-A2D6-D4C6912DF7A9}"/>
                  </a:ext>
                </a:extLst>
              </p14:cNvPr>
              <p14:cNvContentPartPr/>
              <p14:nvPr/>
            </p14:nvContentPartPr>
            <p14:xfrm>
              <a:off x="5330627" y="2795467"/>
              <a:ext cx="103320" cy="2872800"/>
            </p14:xfrm>
          </p:contentPart>
        </mc:Choice>
        <mc:Fallback>
          <p:pic>
            <p:nvPicPr>
              <p:cNvPr id="25" name="Freihand 24">
                <a:extLst>
                  <a:ext uri="{FF2B5EF4-FFF2-40B4-BE49-F238E27FC236}">
                    <a16:creationId xmlns:a16="http://schemas.microsoft.com/office/drawing/2014/main" id="{F6AAA13B-BEB9-45AA-A2D6-D4C6912DF7A9}"/>
                  </a:ext>
                </a:extLst>
              </p:cNvPr>
              <p:cNvPicPr/>
              <p:nvPr/>
            </p:nvPicPr>
            <p:blipFill>
              <a:blip r:embed="rId33"/>
              <a:stretch>
                <a:fillRect/>
              </a:stretch>
            </p:blipFill>
            <p:spPr>
              <a:xfrm>
                <a:off x="5326307" y="2791147"/>
                <a:ext cx="111960" cy="2881440"/>
              </a:xfrm>
              <a:prstGeom prst="rect">
                <a:avLst/>
              </a:prstGeom>
            </p:spPr>
          </p:pic>
        </mc:Fallback>
      </mc:AlternateContent>
      <p:grpSp>
        <p:nvGrpSpPr>
          <p:cNvPr id="37" name="Gruppieren 36">
            <a:extLst>
              <a:ext uri="{FF2B5EF4-FFF2-40B4-BE49-F238E27FC236}">
                <a16:creationId xmlns:a16="http://schemas.microsoft.com/office/drawing/2014/main" id="{71359500-16AB-4568-8233-32E42DC7B182}"/>
              </a:ext>
            </a:extLst>
          </p:cNvPr>
          <p:cNvGrpSpPr/>
          <p:nvPr/>
        </p:nvGrpSpPr>
        <p:grpSpPr>
          <a:xfrm>
            <a:off x="7350227" y="2957467"/>
            <a:ext cx="306360" cy="2496600"/>
            <a:chOff x="7350227" y="2957467"/>
            <a:chExt cx="306360" cy="2496600"/>
          </a:xfrm>
        </p:grpSpPr>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0956DCC4-5410-4CFF-8CD6-319A081DA7B5}"/>
                    </a:ext>
                  </a:extLst>
                </p14:cNvPr>
                <p14:cNvContentPartPr/>
                <p14:nvPr/>
              </p14:nvContentPartPr>
              <p14:xfrm>
                <a:off x="7576307" y="3017587"/>
                <a:ext cx="54720" cy="2436480"/>
              </p14:xfrm>
            </p:contentPart>
          </mc:Choice>
          <mc:Fallback>
            <p:pic>
              <p:nvPicPr>
                <p:cNvPr id="26" name="Freihand 25">
                  <a:extLst>
                    <a:ext uri="{FF2B5EF4-FFF2-40B4-BE49-F238E27FC236}">
                      <a16:creationId xmlns:a16="http://schemas.microsoft.com/office/drawing/2014/main" id="{0956DCC4-5410-4CFF-8CD6-319A081DA7B5}"/>
                    </a:ext>
                  </a:extLst>
                </p:cNvPr>
                <p:cNvPicPr/>
                <p:nvPr/>
              </p:nvPicPr>
              <p:blipFill>
                <a:blip r:embed="rId35"/>
                <a:stretch>
                  <a:fillRect/>
                </a:stretch>
              </p:blipFill>
              <p:spPr>
                <a:xfrm>
                  <a:off x="7571987" y="3013267"/>
                  <a:ext cx="63360" cy="2445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B13BDDE6-369D-46A9-A535-3CBF9B261A3C}"/>
                    </a:ext>
                  </a:extLst>
                </p14:cNvPr>
                <p14:cNvContentPartPr/>
                <p14:nvPr/>
              </p14:nvContentPartPr>
              <p14:xfrm>
                <a:off x="7350227" y="2957467"/>
                <a:ext cx="99000" cy="374400"/>
              </p14:xfrm>
            </p:contentPart>
          </mc:Choice>
          <mc:Fallback>
            <p:pic>
              <p:nvPicPr>
                <p:cNvPr id="27" name="Freihand 26">
                  <a:extLst>
                    <a:ext uri="{FF2B5EF4-FFF2-40B4-BE49-F238E27FC236}">
                      <a16:creationId xmlns:a16="http://schemas.microsoft.com/office/drawing/2014/main" id="{B13BDDE6-369D-46A9-A535-3CBF9B261A3C}"/>
                    </a:ext>
                  </a:extLst>
                </p:cNvPr>
                <p:cNvPicPr/>
                <p:nvPr/>
              </p:nvPicPr>
              <p:blipFill>
                <a:blip r:embed="rId37"/>
                <a:stretch>
                  <a:fillRect/>
                </a:stretch>
              </p:blipFill>
              <p:spPr>
                <a:xfrm>
                  <a:off x="7345907" y="2953147"/>
                  <a:ext cx="10764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CD1758DD-D21D-4C1F-8EF6-6EAF1709E3ED}"/>
                    </a:ext>
                  </a:extLst>
                </p14:cNvPr>
                <p14:cNvContentPartPr/>
                <p14:nvPr/>
              </p14:nvContentPartPr>
              <p14:xfrm>
                <a:off x="7497467" y="3011107"/>
                <a:ext cx="112680" cy="213480"/>
              </p14:xfrm>
            </p:contentPart>
          </mc:Choice>
          <mc:Fallback>
            <p:pic>
              <p:nvPicPr>
                <p:cNvPr id="28" name="Freihand 27">
                  <a:extLst>
                    <a:ext uri="{FF2B5EF4-FFF2-40B4-BE49-F238E27FC236}">
                      <a16:creationId xmlns:a16="http://schemas.microsoft.com/office/drawing/2014/main" id="{CD1758DD-D21D-4C1F-8EF6-6EAF1709E3ED}"/>
                    </a:ext>
                  </a:extLst>
                </p:cNvPr>
                <p:cNvPicPr/>
                <p:nvPr/>
              </p:nvPicPr>
              <p:blipFill>
                <a:blip r:embed="rId39"/>
                <a:stretch>
                  <a:fillRect/>
                </a:stretch>
              </p:blipFill>
              <p:spPr>
                <a:xfrm>
                  <a:off x="7493147" y="3006787"/>
                  <a:ext cx="1213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183DCC39-E6F7-4D57-85CC-E75CEBAA2844}"/>
                    </a:ext>
                  </a:extLst>
                </p14:cNvPr>
                <p14:cNvContentPartPr/>
                <p14:nvPr/>
              </p14:nvContentPartPr>
              <p14:xfrm>
                <a:off x="7353827" y="3588547"/>
                <a:ext cx="86760" cy="296280"/>
              </p14:xfrm>
            </p:contentPart>
          </mc:Choice>
          <mc:Fallback>
            <p:pic>
              <p:nvPicPr>
                <p:cNvPr id="29" name="Freihand 28">
                  <a:extLst>
                    <a:ext uri="{FF2B5EF4-FFF2-40B4-BE49-F238E27FC236}">
                      <a16:creationId xmlns:a16="http://schemas.microsoft.com/office/drawing/2014/main" id="{183DCC39-E6F7-4D57-85CC-E75CEBAA2844}"/>
                    </a:ext>
                  </a:extLst>
                </p:cNvPr>
                <p:cNvPicPr/>
                <p:nvPr/>
              </p:nvPicPr>
              <p:blipFill>
                <a:blip r:embed="rId41"/>
                <a:stretch>
                  <a:fillRect/>
                </a:stretch>
              </p:blipFill>
              <p:spPr>
                <a:xfrm>
                  <a:off x="7349507" y="3584227"/>
                  <a:ext cx="954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8CEA0F11-6E66-4699-8E19-AE0CEF3D6EE0}"/>
                    </a:ext>
                  </a:extLst>
                </p14:cNvPr>
                <p14:cNvContentPartPr/>
                <p14:nvPr/>
              </p14:nvContentPartPr>
              <p14:xfrm>
                <a:off x="7547867" y="3585307"/>
                <a:ext cx="108720" cy="250920"/>
              </p14:xfrm>
            </p:contentPart>
          </mc:Choice>
          <mc:Fallback>
            <p:pic>
              <p:nvPicPr>
                <p:cNvPr id="30" name="Freihand 29">
                  <a:extLst>
                    <a:ext uri="{FF2B5EF4-FFF2-40B4-BE49-F238E27FC236}">
                      <a16:creationId xmlns:a16="http://schemas.microsoft.com/office/drawing/2014/main" id="{8CEA0F11-6E66-4699-8E19-AE0CEF3D6EE0}"/>
                    </a:ext>
                  </a:extLst>
                </p:cNvPr>
                <p:cNvPicPr/>
                <p:nvPr/>
              </p:nvPicPr>
              <p:blipFill>
                <a:blip r:embed="rId43"/>
                <a:stretch>
                  <a:fillRect/>
                </a:stretch>
              </p:blipFill>
              <p:spPr>
                <a:xfrm>
                  <a:off x="7543547" y="3580987"/>
                  <a:ext cx="117360" cy="259560"/>
                </a:xfrm>
                <a:prstGeom prst="rect">
                  <a:avLst/>
                </a:prstGeom>
              </p:spPr>
            </p:pic>
          </mc:Fallback>
        </mc:AlternateContent>
      </p:grpSp>
      <p:grpSp>
        <p:nvGrpSpPr>
          <p:cNvPr id="36" name="Gruppieren 35">
            <a:extLst>
              <a:ext uri="{FF2B5EF4-FFF2-40B4-BE49-F238E27FC236}">
                <a16:creationId xmlns:a16="http://schemas.microsoft.com/office/drawing/2014/main" id="{EDD92034-0361-43AE-BD67-4DFB9EBB19BD}"/>
              </a:ext>
            </a:extLst>
          </p:cNvPr>
          <p:cNvGrpSpPr/>
          <p:nvPr/>
        </p:nvGrpSpPr>
        <p:grpSpPr>
          <a:xfrm>
            <a:off x="5886107" y="2900947"/>
            <a:ext cx="266400" cy="407160"/>
            <a:chOff x="5886107" y="2900947"/>
            <a:chExt cx="266400" cy="407160"/>
          </a:xfrm>
        </p:grpSpPr>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B935FA61-017D-4691-8197-F0C444D2A97B}"/>
                    </a:ext>
                  </a:extLst>
                </p14:cNvPr>
                <p14:cNvContentPartPr/>
                <p14:nvPr/>
              </p14:nvContentPartPr>
              <p14:xfrm>
                <a:off x="5886107" y="2900947"/>
                <a:ext cx="118800" cy="407160"/>
              </p14:xfrm>
            </p:contentPart>
          </mc:Choice>
          <mc:Fallback>
            <p:pic>
              <p:nvPicPr>
                <p:cNvPr id="31" name="Freihand 30">
                  <a:extLst>
                    <a:ext uri="{FF2B5EF4-FFF2-40B4-BE49-F238E27FC236}">
                      <a16:creationId xmlns:a16="http://schemas.microsoft.com/office/drawing/2014/main" id="{B935FA61-017D-4691-8197-F0C444D2A97B}"/>
                    </a:ext>
                  </a:extLst>
                </p:cNvPr>
                <p:cNvPicPr/>
                <p:nvPr/>
              </p:nvPicPr>
              <p:blipFill>
                <a:blip r:embed="rId45"/>
                <a:stretch>
                  <a:fillRect/>
                </a:stretch>
              </p:blipFill>
              <p:spPr>
                <a:xfrm>
                  <a:off x="5881787" y="2896627"/>
                  <a:ext cx="12744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CB25E4BB-BC39-4695-A0B5-854BDF812AC6}"/>
                    </a:ext>
                  </a:extLst>
                </p14:cNvPr>
                <p14:cNvContentPartPr/>
                <p14:nvPr/>
              </p14:nvContentPartPr>
              <p14:xfrm>
                <a:off x="6018947" y="3073027"/>
                <a:ext cx="133560" cy="217440"/>
              </p14:xfrm>
            </p:contentPart>
          </mc:Choice>
          <mc:Fallback>
            <p:pic>
              <p:nvPicPr>
                <p:cNvPr id="32" name="Freihand 31">
                  <a:extLst>
                    <a:ext uri="{FF2B5EF4-FFF2-40B4-BE49-F238E27FC236}">
                      <a16:creationId xmlns:a16="http://schemas.microsoft.com/office/drawing/2014/main" id="{CB25E4BB-BC39-4695-A0B5-854BDF812AC6}"/>
                    </a:ext>
                  </a:extLst>
                </p:cNvPr>
                <p:cNvPicPr/>
                <p:nvPr/>
              </p:nvPicPr>
              <p:blipFill>
                <a:blip r:embed="rId47"/>
                <a:stretch>
                  <a:fillRect/>
                </a:stretch>
              </p:blipFill>
              <p:spPr>
                <a:xfrm>
                  <a:off x="6014627" y="3068707"/>
                  <a:ext cx="142200" cy="226080"/>
                </a:xfrm>
                <a:prstGeom prst="rect">
                  <a:avLst/>
                </a:prstGeom>
              </p:spPr>
            </p:pic>
          </mc:Fallback>
        </mc:AlternateContent>
      </p:grpSp>
      <p:grpSp>
        <p:nvGrpSpPr>
          <p:cNvPr id="35" name="Gruppieren 34">
            <a:extLst>
              <a:ext uri="{FF2B5EF4-FFF2-40B4-BE49-F238E27FC236}">
                <a16:creationId xmlns:a16="http://schemas.microsoft.com/office/drawing/2014/main" id="{3D199F8C-433C-4C1F-BB17-AC1E736B7024}"/>
              </a:ext>
            </a:extLst>
          </p:cNvPr>
          <p:cNvGrpSpPr/>
          <p:nvPr/>
        </p:nvGrpSpPr>
        <p:grpSpPr>
          <a:xfrm>
            <a:off x="5846867" y="3622387"/>
            <a:ext cx="407880" cy="277200"/>
            <a:chOff x="5846867" y="3622387"/>
            <a:chExt cx="407880" cy="277200"/>
          </a:xfrm>
        </p:grpSpPr>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B48129B1-2E1F-487D-9F06-CC301F294875}"/>
                    </a:ext>
                  </a:extLst>
                </p14:cNvPr>
                <p14:cNvContentPartPr/>
                <p14:nvPr/>
              </p14:nvContentPartPr>
              <p14:xfrm>
                <a:off x="5846867" y="3622387"/>
                <a:ext cx="96840" cy="277200"/>
              </p14:xfrm>
            </p:contentPart>
          </mc:Choice>
          <mc:Fallback>
            <p:pic>
              <p:nvPicPr>
                <p:cNvPr id="33" name="Freihand 32">
                  <a:extLst>
                    <a:ext uri="{FF2B5EF4-FFF2-40B4-BE49-F238E27FC236}">
                      <a16:creationId xmlns:a16="http://schemas.microsoft.com/office/drawing/2014/main" id="{B48129B1-2E1F-487D-9F06-CC301F294875}"/>
                    </a:ext>
                  </a:extLst>
                </p:cNvPr>
                <p:cNvPicPr/>
                <p:nvPr/>
              </p:nvPicPr>
              <p:blipFill>
                <a:blip r:embed="rId49"/>
                <a:stretch>
                  <a:fillRect/>
                </a:stretch>
              </p:blipFill>
              <p:spPr>
                <a:xfrm>
                  <a:off x="5842547" y="3618067"/>
                  <a:ext cx="1054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2C5AB086-498F-4992-BD65-11E42ED75EE3}"/>
                    </a:ext>
                  </a:extLst>
                </p14:cNvPr>
                <p14:cNvContentPartPr/>
                <p14:nvPr/>
              </p14:nvContentPartPr>
              <p14:xfrm>
                <a:off x="6094547" y="3682507"/>
                <a:ext cx="160200" cy="196560"/>
              </p14:xfrm>
            </p:contentPart>
          </mc:Choice>
          <mc:Fallback>
            <p:pic>
              <p:nvPicPr>
                <p:cNvPr id="34" name="Freihand 33">
                  <a:extLst>
                    <a:ext uri="{FF2B5EF4-FFF2-40B4-BE49-F238E27FC236}">
                      <a16:creationId xmlns:a16="http://schemas.microsoft.com/office/drawing/2014/main" id="{2C5AB086-498F-4992-BD65-11E42ED75EE3}"/>
                    </a:ext>
                  </a:extLst>
                </p:cNvPr>
                <p:cNvPicPr/>
                <p:nvPr/>
              </p:nvPicPr>
              <p:blipFill>
                <a:blip r:embed="rId51"/>
                <a:stretch>
                  <a:fillRect/>
                </a:stretch>
              </p:blipFill>
              <p:spPr>
                <a:xfrm>
                  <a:off x="6090227" y="3678187"/>
                  <a:ext cx="168840" cy="205200"/>
                </a:xfrm>
                <a:prstGeom prst="rect">
                  <a:avLst/>
                </a:prstGeom>
              </p:spPr>
            </p:pic>
          </mc:Fallback>
        </mc:AlternateContent>
      </p:grpSp>
      <p:grpSp>
        <p:nvGrpSpPr>
          <p:cNvPr id="40" name="Gruppieren 39">
            <a:extLst>
              <a:ext uri="{FF2B5EF4-FFF2-40B4-BE49-F238E27FC236}">
                <a16:creationId xmlns:a16="http://schemas.microsoft.com/office/drawing/2014/main" id="{957A3D2B-AAA2-43A4-A9A2-9DAA861D0E0F}"/>
              </a:ext>
            </a:extLst>
          </p:cNvPr>
          <p:cNvGrpSpPr/>
          <p:nvPr/>
        </p:nvGrpSpPr>
        <p:grpSpPr>
          <a:xfrm>
            <a:off x="8262467" y="1312267"/>
            <a:ext cx="407160" cy="203760"/>
            <a:chOff x="8262467" y="1312267"/>
            <a:chExt cx="407160" cy="203760"/>
          </a:xfrm>
        </p:grpSpPr>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513A6838-1942-4DF1-8B16-1A301FD307D1}"/>
                    </a:ext>
                  </a:extLst>
                </p14:cNvPr>
                <p14:cNvContentPartPr/>
                <p14:nvPr/>
              </p14:nvContentPartPr>
              <p14:xfrm>
                <a:off x="8262467" y="1399027"/>
                <a:ext cx="295560" cy="27720"/>
              </p14:xfrm>
            </p:contentPart>
          </mc:Choice>
          <mc:Fallback>
            <p:pic>
              <p:nvPicPr>
                <p:cNvPr id="38" name="Freihand 37">
                  <a:extLst>
                    <a:ext uri="{FF2B5EF4-FFF2-40B4-BE49-F238E27FC236}">
                      <a16:creationId xmlns:a16="http://schemas.microsoft.com/office/drawing/2014/main" id="{513A6838-1942-4DF1-8B16-1A301FD307D1}"/>
                    </a:ext>
                  </a:extLst>
                </p:cNvPr>
                <p:cNvPicPr/>
                <p:nvPr/>
              </p:nvPicPr>
              <p:blipFill>
                <a:blip r:embed="rId53"/>
                <a:stretch>
                  <a:fillRect/>
                </a:stretch>
              </p:blipFill>
              <p:spPr>
                <a:xfrm>
                  <a:off x="8258147" y="1394707"/>
                  <a:ext cx="304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B94EFA34-6B84-43C1-BC19-B00D14C69123}"/>
                    </a:ext>
                  </a:extLst>
                </p14:cNvPr>
                <p14:cNvContentPartPr/>
                <p14:nvPr/>
              </p14:nvContentPartPr>
              <p14:xfrm>
                <a:off x="8496107" y="1312267"/>
                <a:ext cx="173520" cy="203760"/>
              </p14:xfrm>
            </p:contentPart>
          </mc:Choice>
          <mc:Fallback>
            <p:pic>
              <p:nvPicPr>
                <p:cNvPr id="39" name="Freihand 38">
                  <a:extLst>
                    <a:ext uri="{FF2B5EF4-FFF2-40B4-BE49-F238E27FC236}">
                      <a16:creationId xmlns:a16="http://schemas.microsoft.com/office/drawing/2014/main" id="{B94EFA34-6B84-43C1-BC19-B00D14C69123}"/>
                    </a:ext>
                  </a:extLst>
                </p:cNvPr>
                <p:cNvPicPr/>
                <p:nvPr/>
              </p:nvPicPr>
              <p:blipFill>
                <a:blip r:embed="rId55"/>
                <a:stretch>
                  <a:fillRect/>
                </a:stretch>
              </p:blipFill>
              <p:spPr>
                <a:xfrm>
                  <a:off x="8491787" y="1307947"/>
                  <a:ext cx="182160" cy="212400"/>
                </a:xfrm>
                <a:prstGeom prst="rect">
                  <a:avLst/>
                </a:prstGeom>
              </p:spPr>
            </p:pic>
          </mc:Fallback>
        </mc:AlternateContent>
      </p:grpSp>
      <p:grpSp>
        <p:nvGrpSpPr>
          <p:cNvPr id="62" name="Gruppieren 61">
            <a:extLst>
              <a:ext uri="{FF2B5EF4-FFF2-40B4-BE49-F238E27FC236}">
                <a16:creationId xmlns:a16="http://schemas.microsoft.com/office/drawing/2014/main" id="{D7E178B7-F1D4-4A0E-B1D2-9B3690B65737}"/>
              </a:ext>
            </a:extLst>
          </p:cNvPr>
          <p:cNvGrpSpPr/>
          <p:nvPr/>
        </p:nvGrpSpPr>
        <p:grpSpPr>
          <a:xfrm>
            <a:off x="10448027" y="1164307"/>
            <a:ext cx="854640" cy="262800"/>
            <a:chOff x="10448027" y="1164307"/>
            <a:chExt cx="854640" cy="262800"/>
          </a:xfrm>
        </p:grpSpPr>
        <mc:AlternateContent xmlns:mc="http://schemas.openxmlformats.org/markup-compatibility/2006">
          <mc:Choice xmlns:p14="http://schemas.microsoft.com/office/powerpoint/2010/main" Requires="p14">
            <p:contentPart p14:bwMode="auto" r:id="rId56">
              <p14:nvContentPartPr>
                <p14:cNvPr id="52" name="Freihand 51">
                  <a:extLst>
                    <a:ext uri="{FF2B5EF4-FFF2-40B4-BE49-F238E27FC236}">
                      <a16:creationId xmlns:a16="http://schemas.microsoft.com/office/drawing/2014/main" id="{7DF49598-A283-4B1F-801B-FE029E1E91FB}"/>
                    </a:ext>
                  </a:extLst>
                </p14:cNvPr>
                <p14:cNvContentPartPr/>
                <p14:nvPr/>
              </p14:nvContentPartPr>
              <p14:xfrm>
                <a:off x="10448027" y="1216867"/>
                <a:ext cx="101520" cy="210240"/>
              </p14:xfrm>
            </p:contentPart>
          </mc:Choice>
          <mc:Fallback>
            <p:pic>
              <p:nvPicPr>
                <p:cNvPr id="52" name="Freihand 51">
                  <a:extLst>
                    <a:ext uri="{FF2B5EF4-FFF2-40B4-BE49-F238E27FC236}">
                      <a16:creationId xmlns:a16="http://schemas.microsoft.com/office/drawing/2014/main" id="{7DF49598-A283-4B1F-801B-FE029E1E91FB}"/>
                    </a:ext>
                  </a:extLst>
                </p:cNvPr>
                <p:cNvPicPr/>
                <p:nvPr/>
              </p:nvPicPr>
              <p:blipFill>
                <a:blip r:embed="rId57"/>
                <a:stretch>
                  <a:fillRect/>
                </a:stretch>
              </p:blipFill>
              <p:spPr>
                <a:xfrm>
                  <a:off x="10443707" y="1212547"/>
                  <a:ext cx="1101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3" name="Freihand 52">
                  <a:extLst>
                    <a:ext uri="{FF2B5EF4-FFF2-40B4-BE49-F238E27FC236}">
                      <a16:creationId xmlns:a16="http://schemas.microsoft.com/office/drawing/2014/main" id="{E2873AAF-0050-4D07-AA28-2FCB88721B72}"/>
                    </a:ext>
                  </a:extLst>
                </p14:cNvPr>
                <p14:cNvContentPartPr/>
                <p14:nvPr/>
              </p14:nvContentPartPr>
              <p14:xfrm>
                <a:off x="10573667" y="1228027"/>
                <a:ext cx="75960" cy="86760"/>
              </p14:xfrm>
            </p:contentPart>
          </mc:Choice>
          <mc:Fallback>
            <p:pic>
              <p:nvPicPr>
                <p:cNvPr id="53" name="Freihand 52">
                  <a:extLst>
                    <a:ext uri="{FF2B5EF4-FFF2-40B4-BE49-F238E27FC236}">
                      <a16:creationId xmlns:a16="http://schemas.microsoft.com/office/drawing/2014/main" id="{E2873AAF-0050-4D07-AA28-2FCB88721B72}"/>
                    </a:ext>
                  </a:extLst>
                </p:cNvPr>
                <p:cNvPicPr/>
                <p:nvPr/>
              </p:nvPicPr>
              <p:blipFill>
                <a:blip r:embed="rId59"/>
                <a:stretch>
                  <a:fillRect/>
                </a:stretch>
              </p:blipFill>
              <p:spPr>
                <a:xfrm>
                  <a:off x="10569347" y="1223707"/>
                  <a:ext cx="84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4" name="Freihand 53">
                  <a:extLst>
                    <a:ext uri="{FF2B5EF4-FFF2-40B4-BE49-F238E27FC236}">
                      <a16:creationId xmlns:a16="http://schemas.microsoft.com/office/drawing/2014/main" id="{EFD2B0EA-770D-44F7-A4DB-471B2F21C8B5}"/>
                    </a:ext>
                  </a:extLst>
                </p14:cNvPr>
                <p14:cNvContentPartPr/>
                <p14:nvPr/>
              </p14:nvContentPartPr>
              <p14:xfrm>
                <a:off x="10644947" y="1242427"/>
                <a:ext cx="123480" cy="60840"/>
              </p14:xfrm>
            </p:contentPart>
          </mc:Choice>
          <mc:Fallback>
            <p:pic>
              <p:nvPicPr>
                <p:cNvPr id="54" name="Freihand 53">
                  <a:extLst>
                    <a:ext uri="{FF2B5EF4-FFF2-40B4-BE49-F238E27FC236}">
                      <a16:creationId xmlns:a16="http://schemas.microsoft.com/office/drawing/2014/main" id="{EFD2B0EA-770D-44F7-A4DB-471B2F21C8B5}"/>
                    </a:ext>
                  </a:extLst>
                </p:cNvPr>
                <p:cNvPicPr/>
                <p:nvPr/>
              </p:nvPicPr>
              <p:blipFill>
                <a:blip r:embed="rId61"/>
                <a:stretch>
                  <a:fillRect/>
                </a:stretch>
              </p:blipFill>
              <p:spPr>
                <a:xfrm>
                  <a:off x="10640627" y="1238107"/>
                  <a:ext cx="132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5" name="Freihand 54">
                  <a:extLst>
                    <a:ext uri="{FF2B5EF4-FFF2-40B4-BE49-F238E27FC236}">
                      <a16:creationId xmlns:a16="http://schemas.microsoft.com/office/drawing/2014/main" id="{56833A8B-11BF-408D-BC73-E937FF2C3D28}"/>
                    </a:ext>
                  </a:extLst>
                </p14:cNvPr>
                <p14:cNvContentPartPr/>
                <p14:nvPr/>
              </p14:nvContentPartPr>
              <p14:xfrm>
                <a:off x="10753307" y="1164307"/>
                <a:ext cx="269640" cy="143280"/>
              </p14:xfrm>
            </p:contentPart>
          </mc:Choice>
          <mc:Fallback>
            <p:pic>
              <p:nvPicPr>
                <p:cNvPr id="55" name="Freihand 54">
                  <a:extLst>
                    <a:ext uri="{FF2B5EF4-FFF2-40B4-BE49-F238E27FC236}">
                      <a16:creationId xmlns:a16="http://schemas.microsoft.com/office/drawing/2014/main" id="{56833A8B-11BF-408D-BC73-E937FF2C3D28}"/>
                    </a:ext>
                  </a:extLst>
                </p:cNvPr>
                <p:cNvPicPr/>
                <p:nvPr/>
              </p:nvPicPr>
              <p:blipFill>
                <a:blip r:embed="rId63"/>
                <a:stretch>
                  <a:fillRect/>
                </a:stretch>
              </p:blipFill>
              <p:spPr>
                <a:xfrm>
                  <a:off x="10748987" y="1159987"/>
                  <a:ext cx="278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6" name="Freihand 55">
                  <a:extLst>
                    <a:ext uri="{FF2B5EF4-FFF2-40B4-BE49-F238E27FC236}">
                      <a16:creationId xmlns:a16="http://schemas.microsoft.com/office/drawing/2014/main" id="{10AC99FA-6FEE-437B-A475-1C45B1871ACC}"/>
                    </a:ext>
                  </a:extLst>
                </p14:cNvPr>
                <p14:cNvContentPartPr/>
                <p14:nvPr/>
              </p14:nvContentPartPr>
              <p14:xfrm>
                <a:off x="11035907" y="1221187"/>
                <a:ext cx="56520" cy="78840"/>
              </p14:xfrm>
            </p:contentPart>
          </mc:Choice>
          <mc:Fallback>
            <p:pic>
              <p:nvPicPr>
                <p:cNvPr id="56" name="Freihand 55">
                  <a:extLst>
                    <a:ext uri="{FF2B5EF4-FFF2-40B4-BE49-F238E27FC236}">
                      <a16:creationId xmlns:a16="http://schemas.microsoft.com/office/drawing/2014/main" id="{10AC99FA-6FEE-437B-A475-1C45B1871ACC}"/>
                    </a:ext>
                  </a:extLst>
                </p:cNvPr>
                <p:cNvPicPr/>
                <p:nvPr/>
              </p:nvPicPr>
              <p:blipFill>
                <a:blip r:embed="rId65"/>
                <a:stretch>
                  <a:fillRect/>
                </a:stretch>
              </p:blipFill>
              <p:spPr>
                <a:xfrm>
                  <a:off x="11031587" y="1216867"/>
                  <a:ext cx="65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7" name="Freihand 56">
                  <a:extLst>
                    <a:ext uri="{FF2B5EF4-FFF2-40B4-BE49-F238E27FC236}">
                      <a16:creationId xmlns:a16="http://schemas.microsoft.com/office/drawing/2014/main" id="{22E10B2A-19CB-4586-B472-6A4AE53B4326}"/>
                    </a:ext>
                  </a:extLst>
                </p14:cNvPr>
                <p14:cNvContentPartPr/>
                <p14:nvPr/>
              </p14:nvContentPartPr>
              <p14:xfrm>
                <a:off x="11121227" y="1216507"/>
                <a:ext cx="181440" cy="94320"/>
              </p14:xfrm>
            </p:contentPart>
          </mc:Choice>
          <mc:Fallback>
            <p:pic>
              <p:nvPicPr>
                <p:cNvPr id="57" name="Freihand 56">
                  <a:extLst>
                    <a:ext uri="{FF2B5EF4-FFF2-40B4-BE49-F238E27FC236}">
                      <a16:creationId xmlns:a16="http://schemas.microsoft.com/office/drawing/2014/main" id="{22E10B2A-19CB-4586-B472-6A4AE53B4326}"/>
                    </a:ext>
                  </a:extLst>
                </p:cNvPr>
                <p:cNvPicPr/>
                <p:nvPr/>
              </p:nvPicPr>
              <p:blipFill>
                <a:blip r:embed="rId67"/>
                <a:stretch>
                  <a:fillRect/>
                </a:stretch>
              </p:blipFill>
              <p:spPr>
                <a:xfrm>
                  <a:off x="11116907" y="1212187"/>
                  <a:ext cx="190080" cy="102960"/>
                </a:xfrm>
                <a:prstGeom prst="rect">
                  <a:avLst/>
                </a:prstGeom>
              </p:spPr>
            </p:pic>
          </mc:Fallback>
        </mc:AlternateContent>
      </p:grpSp>
      <p:grpSp>
        <p:nvGrpSpPr>
          <p:cNvPr id="63" name="Gruppieren 62">
            <a:extLst>
              <a:ext uri="{FF2B5EF4-FFF2-40B4-BE49-F238E27FC236}">
                <a16:creationId xmlns:a16="http://schemas.microsoft.com/office/drawing/2014/main" id="{29BAC2FF-4FF8-436E-9403-C2FB3F184D45}"/>
              </a:ext>
            </a:extLst>
          </p:cNvPr>
          <p:cNvGrpSpPr/>
          <p:nvPr/>
        </p:nvGrpSpPr>
        <p:grpSpPr>
          <a:xfrm>
            <a:off x="8894627" y="1187707"/>
            <a:ext cx="1317600" cy="594720"/>
            <a:chOff x="8894627" y="1187707"/>
            <a:chExt cx="1317600" cy="594720"/>
          </a:xfrm>
        </p:grpSpPr>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0D9D8ED2-5D68-48ED-8ED2-59DC041E6541}"/>
                    </a:ext>
                  </a:extLst>
                </p14:cNvPr>
                <p14:cNvContentPartPr/>
                <p14:nvPr/>
              </p14:nvContentPartPr>
              <p14:xfrm>
                <a:off x="8979947" y="1215067"/>
                <a:ext cx="31680" cy="176760"/>
              </p14:xfrm>
            </p:contentPart>
          </mc:Choice>
          <mc:Fallback>
            <p:pic>
              <p:nvPicPr>
                <p:cNvPr id="41" name="Freihand 40">
                  <a:extLst>
                    <a:ext uri="{FF2B5EF4-FFF2-40B4-BE49-F238E27FC236}">
                      <a16:creationId xmlns:a16="http://schemas.microsoft.com/office/drawing/2014/main" id="{0D9D8ED2-5D68-48ED-8ED2-59DC041E6541}"/>
                    </a:ext>
                  </a:extLst>
                </p:cNvPr>
                <p:cNvPicPr/>
                <p:nvPr/>
              </p:nvPicPr>
              <p:blipFill>
                <a:blip r:embed="rId69"/>
                <a:stretch>
                  <a:fillRect/>
                </a:stretch>
              </p:blipFill>
              <p:spPr>
                <a:xfrm>
                  <a:off x="8975627" y="1210747"/>
                  <a:ext cx="40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3BEA7B01-EF53-4302-943E-B3BCD319A10F}"/>
                    </a:ext>
                  </a:extLst>
                </p14:cNvPr>
                <p14:cNvContentPartPr/>
                <p14:nvPr/>
              </p14:nvContentPartPr>
              <p14:xfrm>
                <a:off x="8894627" y="1198867"/>
                <a:ext cx="189000" cy="21240"/>
              </p14:xfrm>
            </p:contentPart>
          </mc:Choice>
          <mc:Fallback>
            <p:pic>
              <p:nvPicPr>
                <p:cNvPr id="42" name="Freihand 41">
                  <a:extLst>
                    <a:ext uri="{FF2B5EF4-FFF2-40B4-BE49-F238E27FC236}">
                      <a16:creationId xmlns:a16="http://schemas.microsoft.com/office/drawing/2014/main" id="{3BEA7B01-EF53-4302-943E-B3BCD319A10F}"/>
                    </a:ext>
                  </a:extLst>
                </p:cNvPr>
                <p:cNvPicPr/>
                <p:nvPr/>
              </p:nvPicPr>
              <p:blipFill>
                <a:blip r:embed="rId71"/>
                <a:stretch>
                  <a:fillRect/>
                </a:stretch>
              </p:blipFill>
              <p:spPr>
                <a:xfrm>
                  <a:off x="8890307" y="1194547"/>
                  <a:ext cx="197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50C7A1AC-D2D9-46CB-9B6A-DF2139A0D188}"/>
                    </a:ext>
                  </a:extLst>
                </p14:cNvPr>
                <p14:cNvContentPartPr/>
                <p14:nvPr/>
              </p14:nvContentPartPr>
              <p14:xfrm>
                <a:off x="8898587" y="1282027"/>
                <a:ext cx="161280" cy="32040"/>
              </p14:xfrm>
            </p:contentPart>
          </mc:Choice>
          <mc:Fallback>
            <p:pic>
              <p:nvPicPr>
                <p:cNvPr id="43" name="Freihand 42">
                  <a:extLst>
                    <a:ext uri="{FF2B5EF4-FFF2-40B4-BE49-F238E27FC236}">
                      <a16:creationId xmlns:a16="http://schemas.microsoft.com/office/drawing/2014/main" id="{50C7A1AC-D2D9-46CB-9B6A-DF2139A0D188}"/>
                    </a:ext>
                  </a:extLst>
                </p:cNvPr>
                <p:cNvPicPr/>
                <p:nvPr/>
              </p:nvPicPr>
              <p:blipFill>
                <a:blip r:embed="rId73"/>
                <a:stretch>
                  <a:fillRect/>
                </a:stretch>
              </p:blipFill>
              <p:spPr>
                <a:xfrm>
                  <a:off x="8894267" y="1277707"/>
                  <a:ext cx="169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F5C0BB1B-096F-42C2-8072-DB87813A8A53}"/>
                    </a:ext>
                  </a:extLst>
                </p14:cNvPr>
                <p14:cNvContentPartPr/>
                <p14:nvPr/>
              </p14:nvContentPartPr>
              <p14:xfrm>
                <a:off x="9108467" y="1262587"/>
                <a:ext cx="119520" cy="128160"/>
              </p14:xfrm>
            </p:contentPart>
          </mc:Choice>
          <mc:Fallback>
            <p:pic>
              <p:nvPicPr>
                <p:cNvPr id="44" name="Freihand 43">
                  <a:extLst>
                    <a:ext uri="{FF2B5EF4-FFF2-40B4-BE49-F238E27FC236}">
                      <a16:creationId xmlns:a16="http://schemas.microsoft.com/office/drawing/2014/main" id="{F5C0BB1B-096F-42C2-8072-DB87813A8A53}"/>
                    </a:ext>
                  </a:extLst>
                </p:cNvPr>
                <p:cNvPicPr/>
                <p:nvPr/>
              </p:nvPicPr>
              <p:blipFill>
                <a:blip r:embed="rId75"/>
                <a:stretch>
                  <a:fillRect/>
                </a:stretch>
              </p:blipFill>
              <p:spPr>
                <a:xfrm>
                  <a:off x="9104147" y="1258267"/>
                  <a:ext cx="128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E9677644-CD97-4425-9B7A-23071ADF175B}"/>
                    </a:ext>
                  </a:extLst>
                </p14:cNvPr>
                <p14:cNvContentPartPr/>
                <p14:nvPr/>
              </p14:nvContentPartPr>
              <p14:xfrm>
                <a:off x="9199187" y="1205347"/>
                <a:ext cx="31320" cy="33480"/>
              </p14:xfrm>
            </p:contentPart>
          </mc:Choice>
          <mc:Fallback>
            <p:pic>
              <p:nvPicPr>
                <p:cNvPr id="45" name="Freihand 44">
                  <a:extLst>
                    <a:ext uri="{FF2B5EF4-FFF2-40B4-BE49-F238E27FC236}">
                      <a16:creationId xmlns:a16="http://schemas.microsoft.com/office/drawing/2014/main" id="{E9677644-CD97-4425-9B7A-23071ADF175B}"/>
                    </a:ext>
                  </a:extLst>
                </p:cNvPr>
                <p:cNvPicPr/>
                <p:nvPr/>
              </p:nvPicPr>
              <p:blipFill>
                <a:blip r:embed="rId77"/>
                <a:stretch>
                  <a:fillRect/>
                </a:stretch>
              </p:blipFill>
              <p:spPr>
                <a:xfrm>
                  <a:off x="9194867" y="1201027"/>
                  <a:ext cx="39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8E16ECD1-F0BA-4A8E-A927-EF64FB297051}"/>
                    </a:ext>
                  </a:extLst>
                </p14:cNvPr>
                <p14:cNvContentPartPr/>
                <p14:nvPr/>
              </p14:nvContentPartPr>
              <p14:xfrm>
                <a:off x="9258227" y="1187707"/>
                <a:ext cx="166680" cy="164160"/>
              </p14:xfrm>
            </p:contentPart>
          </mc:Choice>
          <mc:Fallback>
            <p:pic>
              <p:nvPicPr>
                <p:cNvPr id="46" name="Freihand 45">
                  <a:extLst>
                    <a:ext uri="{FF2B5EF4-FFF2-40B4-BE49-F238E27FC236}">
                      <a16:creationId xmlns:a16="http://schemas.microsoft.com/office/drawing/2014/main" id="{8E16ECD1-F0BA-4A8E-A927-EF64FB297051}"/>
                    </a:ext>
                  </a:extLst>
                </p:cNvPr>
                <p:cNvPicPr/>
                <p:nvPr/>
              </p:nvPicPr>
              <p:blipFill>
                <a:blip r:embed="rId79"/>
                <a:stretch>
                  <a:fillRect/>
                </a:stretch>
              </p:blipFill>
              <p:spPr>
                <a:xfrm>
                  <a:off x="9253907" y="1183387"/>
                  <a:ext cx="175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7CD96600-3E81-4B00-80E2-231DB1193F70}"/>
                    </a:ext>
                  </a:extLst>
                </p14:cNvPr>
                <p14:cNvContentPartPr/>
                <p14:nvPr/>
              </p14:nvContentPartPr>
              <p14:xfrm>
                <a:off x="9397907" y="1276627"/>
                <a:ext cx="160920" cy="73800"/>
              </p14:xfrm>
            </p:contentPart>
          </mc:Choice>
          <mc:Fallback>
            <p:pic>
              <p:nvPicPr>
                <p:cNvPr id="47" name="Freihand 46">
                  <a:extLst>
                    <a:ext uri="{FF2B5EF4-FFF2-40B4-BE49-F238E27FC236}">
                      <a16:creationId xmlns:a16="http://schemas.microsoft.com/office/drawing/2014/main" id="{7CD96600-3E81-4B00-80E2-231DB1193F70}"/>
                    </a:ext>
                  </a:extLst>
                </p:cNvPr>
                <p:cNvPicPr/>
                <p:nvPr/>
              </p:nvPicPr>
              <p:blipFill>
                <a:blip r:embed="rId81"/>
                <a:stretch>
                  <a:fillRect/>
                </a:stretch>
              </p:blipFill>
              <p:spPr>
                <a:xfrm>
                  <a:off x="9393587" y="1272307"/>
                  <a:ext cx="169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99F6FD19-77F6-4A4F-A50C-2977AF98A912}"/>
                    </a:ext>
                  </a:extLst>
                </p14:cNvPr>
                <p14:cNvContentPartPr/>
                <p14:nvPr/>
              </p14:nvContentPartPr>
              <p14:xfrm>
                <a:off x="9551627" y="1281307"/>
                <a:ext cx="143280" cy="264600"/>
              </p14:xfrm>
            </p:contentPart>
          </mc:Choice>
          <mc:Fallback>
            <p:pic>
              <p:nvPicPr>
                <p:cNvPr id="48" name="Freihand 47">
                  <a:extLst>
                    <a:ext uri="{FF2B5EF4-FFF2-40B4-BE49-F238E27FC236}">
                      <a16:creationId xmlns:a16="http://schemas.microsoft.com/office/drawing/2014/main" id="{99F6FD19-77F6-4A4F-A50C-2977AF98A912}"/>
                    </a:ext>
                  </a:extLst>
                </p:cNvPr>
                <p:cNvPicPr/>
                <p:nvPr/>
              </p:nvPicPr>
              <p:blipFill>
                <a:blip r:embed="rId83"/>
                <a:stretch>
                  <a:fillRect/>
                </a:stretch>
              </p:blipFill>
              <p:spPr>
                <a:xfrm>
                  <a:off x="9547307" y="1276987"/>
                  <a:ext cx="1519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6831784C-56C7-418E-85E7-4B97443DF9C8}"/>
                    </a:ext>
                  </a:extLst>
                </p14:cNvPr>
                <p14:cNvContentPartPr/>
                <p14:nvPr/>
              </p14:nvContentPartPr>
              <p14:xfrm>
                <a:off x="9854747" y="1234147"/>
                <a:ext cx="117000" cy="95400"/>
              </p14:xfrm>
            </p:contentPart>
          </mc:Choice>
          <mc:Fallback>
            <p:pic>
              <p:nvPicPr>
                <p:cNvPr id="50" name="Freihand 49">
                  <a:extLst>
                    <a:ext uri="{FF2B5EF4-FFF2-40B4-BE49-F238E27FC236}">
                      <a16:creationId xmlns:a16="http://schemas.microsoft.com/office/drawing/2014/main" id="{6831784C-56C7-418E-85E7-4B97443DF9C8}"/>
                    </a:ext>
                  </a:extLst>
                </p:cNvPr>
                <p:cNvPicPr/>
                <p:nvPr/>
              </p:nvPicPr>
              <p:blipFill>
                <a:blip r:embed="rId85"/>
                <a:stretch>
                  <a:fillRect/>
                </a:stretch>
              </p:blipFill>
              <p:spPr>
                <a:xfrm>
                  <a:off x="9850427" y="1229827"/>
                  <a:ext cx="125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0671397E-2626-44AE-A414-02ED96A5D725}"/>
                    </a:ext>
                  </a:extLst>
                </p14:cNvPr>
                <p14:cNvContentPartPr/>
                <p14:nvPr/>
              </p14:nvContentPartPr>
              <p14:xfrm>
                <a:off x="9992267" y="1246747"/>
                <a:ext cx="219960" cy="73800"/>
              </p14:xfrm>
            </p:contentPart>
          </mc:Choice>
          <mc:Fallback>
            <p:pic>
              <p:nvPicPr>
                <p:cNvPr id="51" name="Freihand 50">
                  <a:extLst>
                    <a:ext uri="{FF2B5EF4-FFF2-40B4-BE49-F238E27FC236}">
                      <a16:creationId xmlns:a16="http://schemas.microsoft.com/office/drawing/2014/main" id="{0671397E-2626-44AE-A414-02ED96A5D725}"/>
                    </a:ext>
                  </a:extLst>
                </p:cNvPr>
                <p:cNvPicPr/>
                <p:nvPr/>
              </p:nvPicPr>
              <p:blipFill>
                <a:blip r:embed="rId87"/>
                <a:stretch>
                  <a:fillRect/>
                </a:stretch>
              </p:blipFill>
              <p:spPr>
                <a:xfrm>
                  <a:off x="9987947" y="1242427"/>
                  <a:ext cx="228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0164BCCD-2441-4392-B8A0-D7D3F2BCFC55}"/>
                    </a:ext>
                  </a:extLst>
                </p14:cNvPr>
                <p14:cNvContentPartPr/>
                <p14:nvPr/>
              </p14:nvContentPartPr>
              <p14:xfrm>
                <a:off x="8988587" y="1568587"/>
                <a:ext cx="114480" cy="201960"/>
              </p14:xfrm>
            </p:contentPart>
          </mc:Choice>
          <mc:Fallback>
            <p:pic>
              <p:nvPicPr>
                <p:cNvPr id="58" name="Freihand 57">
                  <a:extLst>
                    <a:ext uri="{FF2B5EF4-FFF2-40B4-BE49-F238E27FC236}">
                      <a16:creationId xmlns:a16="http://schemas.microsoft.com/office/drawing/2014/main" id="{0164BCCD-2441-4392-B8A0-D7D3F2BCFC55}"/>
                    </a:ext>
                  </a:extLst>
                </p:cNvPr>
                <p:cNvPicPr/>
                <p:nvPr/>
              </p:nvPicPr>
              <p:blipFill>
                <a:blip r:embed="rId89"/>
                <a:stretch>
                  <a:fillRect/>
                </a:stretch>
              </p:blipFill>
              <p:spPr>
                <a:xfrm>
                  <a:off x="8984267" y="1564267"/>
                  <a:ext cx="1231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3EEAF7D2-DB68-4BFD-A051-818F81EE066E}"/>
                    </a:ext>
                  </a:extLst>
                </p14:cNvPr>
                <p14:cNvContentPartPr/>
                <p14:nvPr/>
              </p14:nvContentPartPr>
              <p14:xfrm>
                <a:off x="9121067" y="1676947"/>
                <a:ext cx="151200" cy="95760"/>
              </p14:xfrm>
            </p:contentPart>
          </mc:Choice>
          <mc:Fallback>
            <p:pic>
              <p:nvPicPr>
                <p:cNvPr id="59" name="Freihand 58">
                  <a:extLst>
                    <a:ext uri="{FF2B5EF4-FFF2-40B4-BE49-F238E27FC236}">
                      <a16:creationId xmlns:a16="http://schemas.microsoft.com/office/drawing/2014/main" id="{3EEAF7D2-DB68-4BFD-A051-818F81EE066E}"/>
                    </a:ext>
                  </a:extLst>
                </p:cNvPr>
                <p:cNvPicPr/>
                <p:nvPr/>
              </p:nvPicPr>
              <p:blipFill>
                <a:blip r:embed="rId91"/>
                <a:stretch>
                  <a:fillRect/>
                </a:stretch>
              </p:blipFill>
              <p:spPr>
                <a:xfrm>
                  <a:off x="9116747" y="1672627"/>
                  <a:ext cx="159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3AD7C525-03CA-418A-9986-405141DD9DF1}"/>
                    </a:ext>
                  </a:extLst>
                </p14:cNvPr>
                <p14:cNvContentPartPr/>
                <p14:nvPr/>
              </p14:nvContentPartPr>
              <p14:xfrm>
                <a:off x="9276947" y="1571467"/>
                <a:ext cx="159120" cy="210960"/>
              </p14:xfrm>
            </p:contentPart>
          </mc:Choice>
          <mc:Fallback>
            <p:pic>
              <p:nvPicPr>
                <p:cNvPr id="60" name="Freihand 59">
                  <a:extLst>
                    <a:ext uri="{FF2B5EF4-FFF2-40B4-BE49-F238E27FC236}">
                      <a16:creationId xmlns:a16="http://schemas.microsoft.com/office/drawing/2014/main" id="{3AD7C525-03CA-418A-9986-405141DD9DF1}"/>
                    </a:ext>
                  </a:extLst>
                </p:cNvPr>
                <p:cNvPicPr/>
                <p:nvPr/>
              </p:nvPicPr>
              <p:blipFill>
                <a:blip r:embed="rId93"/>
                <a:stretch>
                  <a:fillRect/>
                </a:stretch>
              </p:blipFill>
              <p:spPr>
                <a:xfrm>
                  <a:off x="9272627" y="1567147"/>
                  <a:ext cx="167760" cy="219600"/>
                </a:xfrm>
                <a:prstGeom prst="rect">
                  <a:avLst/>
                </a:prstGeom>
              </p:spPr>
            </p:pic>
          </mc:Fallback>
        </mc:AlternateContent>
      </p:grpSp>
      <p:grpSp>
        <p:nvGrpSpPr>
          <p:cNvPr id="69" name="Gruppieren 68">
            <a:extLst>
              <a:ext uri="{FF2B5EF4-FFF2-40B4-BE49-F238E27FC236}">
                <a16:creationId xmlns:a16="http://schemas.microsoft.com/office/drawing/2014/main" id="{F53AD1DF-CCEF-411E-A318-A770D4AEE59A}"/>
              </a:ext>
            </a:extLst>
          </p:cNvPr>
          <p:cNvGrpSpPr/>
          <p:nvPr/>
        </p:nvGrpSpPr>
        <p:grpSpPr>
          <a:xfrm>
            <a:off x="9625787" y="1651387"/>
            <a:ext cx="666360" cy="325440"/>
            <a:chOff x="9625787" y="1651387"/>
            <a:chExt cx="666360" cy="325440"/>
          </a:xfrm>
        </p:grpSpPr>
        <mc:AlternateContent xmlns:mc="http://schemas.openxmlformats.org/markup-compatibility/2006">
          <mc:Choice xmlns:p14="http://schemas.microsoft.com/office/powerpoint/2010/main" Requires="p14">
            <p:contentPart p14:bwMode="auto" r:id="rId94">
              <p14:nvContentPartPr>
                <p14:cNvPr id="64" name="Freihand 63">
                  <a:extLst>
                    <a:ext uri="{FF2B5EF4-FFF2-40B4-BE49-F238E27FC236}">
                      <a16:creationId xmlns:a16="http://schemas.microsoft.com/office/drawing/2014/main" id="{ADED469D-81DA-49E5-ADA3-6D77DCDF5B34}"/>
                    </a:ext>
                  </a:extLst>
                </p14:cNvPr>
                <p14:cNvContentPartPr/>
                <p14:nvPr/>
              </p14:nvContentPartPr>
              <p14:xfrm>
                <a:off x="9625787" y="1711867"/>
                <a:ext cx="93240" cy="264960"/>
              </p14:xfrm>
            </p:contentPart>
          </mc:Choice>
          <mc:Fallback>
            <p:pic>
              <p:nvPicPr>
                <p:cNvPr id="64" name="Freihand 63">
                  <a:extLst>
                    <a:ext uri="{FF2B5EF4-FFF2-40B4-BE49-F238E27FC236}">
                      <a16:creationId xmlns:a16="http://schemas.microsoft.com/office/drawing/2014/main" id="{ADED469D-81DA-49E5-ADA3-6D77DCDF5B34}"/>
                    </a:ext>
                  </a:extLst>
                </p:cNvPr>
                <p:cNvPicPr/>
                <p:nvPr/>
              </p:nvPicPr>
              <p:blipFill>
                <a:blip r:embed="rId95"/>
                <a:stretch>
                  <a:fillRect/>
                </a:stretch>
              </p:blipFill>
              <p:spPr>
                <a:xfrm>
                  <a:off x="9621467" y="1707547"/>
                  <a:ext cx="1018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D61EFAE8-8FEF-4966-AEA4-8082B1D8111F}"/>
                    </a:ext>
                  </a:extLst>
                </p14:cNvPr>
                <p14:cNvContentPartPr/>
                <p14:nvPr/>
              </p14:nvContentPartPr>
              <p14:xfrm>
                <a:off x="9777707" y="1718347"/>
                <a:ext cx="74880" cy="69840"/>
              </p14:xfrm>
            </p:contentPart>
          </mc:Choice>
          <mc:Fallback>
            <p:pic>
              <p:nvPicPr>
                <p:cNvPr id="65" name="Freihand 64">
                  <a:extLst>
                    <a:ext uri="{FF2B5EF4-FFF2-40B4-BE49-F238E27FC236}">
                      <a16:creationId xmlns:a16="http://schemas.microsoft.com/office/drawing/2014/main" id="{D61EFAE8-8FEF-4966-AEA4-8082B1D8111F}"/>
                    </a:ext>
                  </a:extLst>
                </p:cNvPr>
                <p:cNvPicPr/>
                <p:nvPr/>
              </p:nvPicPr>
              <p:blipFill>
                <a:blip r:embed="rId97"/>
                <a:stretch>
                  <a:fillRect/>
                </a:stretch>
              </p:blipFill>
              <p:spPr>
                <a:xfrm>
                  <a:off x="9773387" y="1714027"/>
                  <a:ext cx="83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28D16FD8-7582-4A3E-9C93-F5E194DB862A}"/>
                    </a:ext>
                  </a:extLst>
                </p14:cNvPr>
                <p14:cNvContentPartPr/>
                <p14:nvPr/>
              </p14:nvContentPartPr>
              <p14:xfrm>
                <a:off x="9901907" y="1719427"/>
                <a:ext cx="90000" cy="53640"/>
              </p14:xfrm>
            </p:contentPart>
          </mc:Choice>
          <mc:Fallback>
            <p:pic>
              <p:nvPicPr>
                <p:cNvPr id="66" name="Freihand 65">
                  <a:extLst>
                    <a:ext uri="{FF2B5EF4-FFF2-40B4-BE49-F238E27FC236}">
                      <a16:creationId xmlns:a16="http://schemas.microsoft.com/office/drawing/2014/main" id="{28D16FD8-7582-4A3E-9C93-F5E194DB862A}"/>
                    </a:ext>
                  </a:extLst>
                </p:cNvPr>
                <p:cNvPicPr/>
                <p:nvPr/>
              </p:nvPicPr>
              <p:blipFill>
                <a:blip r:embed="rId99"/>
                <a:stretch>
                  <a:fillRect/>
                </a:stretch>
              </p:blipFill>
              <p:spPr>
                <a:xfrm>
                  <a:off x="9897587" y="1715107"/>
                  <a:ext cx="986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Freihand 66">
                  <a:extLst>
                    <a:ext uri="{FF2B5EF4-FFF2-40B4-BE49-F238E27FC236}">
                      <a16:creationId xmlns:a16="http://schemas.microsoft.com/office/drawing/2014/main" id="{41EECF6E-D836-46E1-BD7A-4C7BE0C7225F}"/>
                    </a:ext>
                  </a:extLst>
                </p14:cNvPr>
                <p14:cNvContentPartPr/>
                <p14:nvPr/>
              </p14:nvContentPartPr>
              <p14:xfrm>
                <a:off x="10049867" y="1651387"/>
                <a:ext cx="108360" cy="127800"/>
              </p14:xfrm>
            </p:contentPart>
          </mc:Choice>
          <mc:Fallback>
            <p:pic>
              <p:nvPicPr>
                <p:cNvPr id="67" name="Freihand 66">
                  <a:extLst>
                    <a:ext uri="{FF2B5EF4-FFF2-40B4-BE49-F238E27FC236}">
                      <a16:creationId xmlns:a16="http://schemas.microsoft.com/office/drawing/2014/main" id="{41EECF6E-D836-46E1-BD7A-4C7BE0C7225F}"/>
                    </a:ext>
                  </a:extLst>
                </p:cNvPr>
                <p:cNvPicPr/>
                <p:nvPr/>
              </p:nvPicPr>
              <p:blipFill>
                <a:blip r:embed="rId101"/>
                <a:stretch>
                  <a:fillRect/>
                </a:stretch>
              </p:blipFill>
              <p:spPr>
                <a:xfrm>
                  <a:off x="10045547" y="1647067"/>
                  <a:ext cx="117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8" name="Freihand 67">
                  <a:extLst>
                    <a:ext uri="{FF2B5EF4-FFF2-40B4-BE49-F238E27FC236}">
                      <a16:creationId xmlns:a16="http://schemas.microsoft.com/office/drawing/2014/main" id="{0FCC0473-A7C0-4F1B-BFF7-EFEE0C31BDD9}"/>
                    </a:ext>
                  </a:extLst>
                </p14:cNvPr>
                <p14:cNvContentPartPr/>
                <p14:nvPr/>
              </p14:nvContentPartPr>
              <p14:xfrm>
                <a:off x="10188827" y="1684147"/>
                <a:ext cx="103320" cy="100080"/>
              </p14:xfrm>
            </p:contentPart>
          </mc:Choice>
          <mc:Fallback>
            <p:pic>
              <p:nvPicPr>
                <p:cNvPr id="68" name="Freihand 67">
                  <a:extLst>
                    <a:ext uri="{FF2B5EF4-FFF2-40B4-BE49-F238E27FC236}">
                      <a16:creationId xmlns:a16="http://schemas.microsoft.com/office/drawing/2014/main" id="{0FCC0473-A7C0-4F1B-BFF7-EFEE0C31BDD9}"/>
                    </a:ext>
                  </a:extLst>
                </p:cNvPr>
                <p:cNvPicPr/>
                <p:nvPr/>
              </p:nvPicPr>
              <p:blipFill>
                <a:blip r:embed="rId103"/>
                <a:stretch>
                  <a:fillRect/>
                </a:stretch>
              </p:blipFill>
              <p:spPr>
                <a:xfrm>
                  <a:off x="10184507" y="1679827"/>
                  <a:ext cx="111960" cy="108720"/>
                </a:xfrm>
                <a:prstGeom prst="rect">
                  <a:avLst/>
                </a:prstGeom>
              </p:spPr>
            </p:pic>
          </mc:Fallback>
        </mc:AlternateContent>
      </p:grpSp>
      <p:grpSp>
        <p:nvGrpSpPr>
          <p:cNvPr id="86" name="Gruppieren 85">
            <a:extLst>
              <a:ext uri="{FF2B5EF4-FFF2-40B4-BE49-F238E27FC236}">
                <a16:creationId xmlns:a16="http://schemas.microsoft.com/office/drawing/2014/main" id="{4835D211-0E33-4127-9FF8-D32582438813}"/>
              </a:ext>
            </a:extLst>
          </p:cNvPr>
          <p:cNvGrpSpPr/>
          <p:nvPr/>
        </p:nvGrpSpPr>
        <p:grpSpPr>
          <a:xfrm>
            <a:off x="10508867" y="1534387"/>
            <a:ext cx="742680" cy="226800"/>
            <a:chOff x="10508867" y="1534387"/>
            <a:chExt cx="742680" cy="226800"/>
          </a:xfrm>
        </p:grpSpPr>
        <mc:AlternateContent xmlns:mc="http://schemas.openxmlformats.org/markup-compatibility/2006">
          <mc:Choice xmlns:p14="http://schemas.microsoft.com/office/powerpoint/2010/main" Requires="p14">
            <p:contentPart p14:bwMode="auto" r:id="rId104">
              <p14:nvContentPartPr>
                <p14:cNvPr id="70" name="Freihand 69">
                  <a:extLst>
                    <a:ext uri="{FF2B5EF4-FFF2-40B4-BE49-F238E27FC236}">
                      <a16:creationId xmlns:a16="http://schemas.microsoft.com/office/drawing/2014/main" id="{E9698DB2-63A4-4FF4-8493-B252A85929FB}"/>
                    </a:ext>
                  </a:extLst>
                </p14:cNvPr>
                <p14:cNvContentPartPr/>
                <p14:nvPr/>
              </p14:nvContentPartPr>
              <p14:xfrm>
                <a:off x="10508867" y="1550227"/>
                <a:ext cx="135720" cy="210960"/>
              </p14:xfrm>
            </p:contentPart>
          </mc:Choice>
          <mc:Fallback>
            <p:pic>
              <p:nvPicPr>
                <p:cNvPr id="70" name="Freihand 69">
                  <a:extLst>
                    <a:ext uri="{FF2B5EF4-FFF2-40B4-BE49-F238E27FC236}">
                      <a16:creationId xmlns:a16="http://schemas.microsoft.com/office/drawing/2014/main" id="{E9698DB2-63A4-4FF4-8493-B252A85929FB}"/>
                    </a:ext>
                  </a:extLst>
                </p:cNvPr>
                <p:cNvPicPr/>
                <p:nvPr/>
              </p:nvPicPr>
              <p:blipFill>
                <a:blip r:embed="rId105"/>
                <a:stretch>
                  <a:fillRect/>
                </a:stretch>
              </p:blipFill>
              <p:spPr>
                <a:xfrm>
                  <a:off x="10504547" y="1545907"/>
                  <a:ext cx="1443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Freihand 70">
                  <a:extLst>
                    <a:ext uri="{FF2B5EF4-FFF2-40B4-BE49-F238E27FC236}">
                      <a16:creationId xmlns:a16="http://schemas.microsoft.com/office/drawing/2014/main" id="{CE68B300-48B0-4606-AE41-B036173F25C0}"/>
                    </a:ext>
                  </a:extLst>
                </p14:cNvPr>
                <p14:cNvContentPartPr/>
                <p14:nvPr/>
              </p14:nvContentPartPr>
              <p14:xfrm>
                <a:off x="10683827" y="1640947"/>
                <a:ext cx="105840" cy="90000"/>
              </p14:xfrm>
            </p:contentPart>
          </mc:Choice>
          <mc:Fallback>
            <p:pic>
              <p:nvPicPr>
                <p:cNvPr id="71" name="Freihand 70">
                  <a:extLst>
                    <a:ext uri="{FF2B5EF4-FFF2-40B4-BE49-F238E27FC236}">
                      <a16:creationId xmlns:a16="http://schemas.microsoft.com/office/drawing/2014/main" id="{CE68B300-48B0-4606-AE41-B036173F25C0}"/>
                    </a:ext>
                  </a:extLst>
                </p:cNvPr>
                <p:cNvPicPr/>
                <p:nvPr/>
              </p:nvPicPr>
              <p:blipFill>
                <a:blip r:embed="rId107"/>
                <a:stretch>
                  <a:fillRect/>
                </a:stretch>
              </p:blipFill>
              <p:spPr>
                <a:xfrm>
                  <a:off x="10679507" y="1636627"/>
                  <a:ext cx="114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2" name="Freihand 71">
                  <a:extLst>
                    <a:ext uri="{FF2B5EF4-FFF2-40B4-BE49-F238E27FC236}">
                      <a16:creationId xmlns:a16="http://schemas.microsoft.com/office/drawing/2014/main" id="{6CFD4FC3-E198-4DE0-AA94-ACC69C79FB06}"/>
                    </a:ext>
                  </a:extLst>
                </p14:cNvPr>
                <p14:cNvContentPartPr/>
                <p14:nvPr/>
              </p14:nvContentPartPr>
              <p14:xfrm>
                <a:off x="10852307" y="1534387"/>
                <a:ext cx="399240" cy="210960"/>
              </p14:xfrm>
            </p:contentPart>
          </mc:Choice>
          <mc:Fallback>
            <p:pic>
              <p:nvPicPr>
                <p:cNvPr id="72" name="Freihand 71">
                  <a:extLst>
                    <a:ext uri="{FF2B5EF4-FFF2-40B4-BE49-F238E27FC236}">
                      <a16:creationId xmlns:a16="http://schemas.microsoft.com/office/drawing/2014/main" id="{6CFD4FC3-E198-4DE0-AA94-ACC69C79FB06}"/>
                    </a:ext>
                  </a:extLst>
                </p:cNvPr>
                <p:cNvPicPr/>
                <p:nvPr/>
              </p:nvPicPr>
              <p:blipFill>
                <a:blip r:embed="rId109"/>
                <a:stretch>
                  <a:fillRect/>
                </a:stretch>
              </p:blipFill>
              <p:spPr>
                <a:xfrm>
                  <a:off x="10847987" y="1530067"/>
                  <a:ext cx="407880" cy="219600"/>
                </a:xfrm>
                <a:prstGeom prst="rect">
                  <a:avLst/>
                </a:prstGeom>
              </p:spPr>
            </p:pic>
          </mc:Fallback>
        </mc:AlternateContent>
      </p:grpSp>
      <p:grpSp>
        <p:nvGrpSpPr>
          <p:cNvPr id="85" name="Gruppieren 84">
            <a:extLst>
              <a:ext uri="{FF2B5EF4-FFF2-40B4-BE49-F238E27FC236}">
                <a16:creationId xmlns:a16="http://schemas.microsoft.com/office/drawing/2014/main" id="{1205D8CD-F830-455F-8520-A60D40B28E09}"/>
              </a:ext>
            </a:extLst>
          </p:cNvPr>
          <p:cNvGrpSpPr/>
          <p:nvPr/>
        </p:nvGrpSpPr>
        <p:grpSpPr>
          <a:xfrm>
            <a:off x="9006227" y="2013547"/>
            <a:ext cx="528480" cy="209880"/>
            <a:chOff x="9006227" y="2013547"/>
            <a:chExt cx="528480" cy="209880"/>
          </a:xfrm>
        </p:grpSpPr>
        <mc:AlternateContent xmlns:mc="http://schemas.openxmlformats.org/markup-compatibility/2006">
          <mc:Choice xmlns:p14="http://schemas.microsoft.com/office/powerpoint/2010/main" Requires="p14">
            <p:contentPart p14:bwMode="auto" r:id="rId110">
              <p14:nvContentPartPr>
                <p14:cNvPr id="73" name="Freihand 72">
                  <a:extLst>
                    <a:ext uri="{FF2B5EF4-FFF2-40B4-BE49-F238E27FC236}">
                      <a16:creationId xmlns:a16="http://schemas.microsoft.com/office/drawing/2014/main" id="{F3A751D6-3557-4E12-9D92-357AD3FD3E7F}"/>
                    </a:ext>
                  </a:extLst>
                </p14:cNvPr>
                <p14:cNvContentPartPr/>
                <p14:nvPr/>
              </p14:nvContentPartPr>
              <p14:xfrm>
                <a:off x="9006227" y="2013547"/>
                <a:ext cx="214920" cy="209880"/>
              </p14:xfrm>
            </p:contentPart>
          </mc:Choice>
          <mc:Fallback>
            <p:pic>
              <p:nvPicPr>
                <p:cNvPr id="73" name="Freihand 72">
                  <a:extLst>
                    <a:ext uri="{FF2B5EF4-FFF2-40B4-BE49-F238E27FC236}">
                      <a16:creationId xmlns:a16="http://schemas.microsoft.com/office/drawing/2014/main" id="{F3A751D6-3557-4E12-9D92-357AD3FD3E7F}"/>
                    </a:ext>
                  </a:extLst>
                </p:cNvPr>
                <p:cNvPicPr/>
                <p:nvPr/>
              </p:nvPicPr>
              <p:blipFill>
                <a:blip r:embed="rId111"/>
                <a:stretch>
                  <a:fillRect/>
                </a:stretch>
              </p:blipFill>
              <p:spPr>
                <a:xfrm>
                  <a:off x="9001907" y="2009227"/>
                  <a:ext cx="2235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Freihand 73">
                  <a:extLst>
                    <a:ext uri="{FF2B5EF4-FFF2-40B4-BE49-F238E27FC236}">
                      <a16:creationId xmlns:a16="http://schemas.microsoft.com/office/drawing/2014/main" id="{F29368D4-798B-49BE-A6D7-E45344D68FBC}"/>
                    </a:ext>
                  </a:extLst>
                </p14:cNvPr>
                <p14:cNvContentPartPr/>
                <p14:nvPr/>
              </p14:nvContentPartPr>
              <p14:xfrm>
                <a:off x="9255347" y="2147467"/>
                <a:ext cx="279360" cy="74160"/>
              </p14:xfrm>
            </p:contentPart>
          </mc:Choice>
          <mc:Fallback>
            <p:pic>
              <p:nvPicPr>
                <p:cNvPr id="74" name="Freihand 73">
                  <a:extLst>
                    <a:ext uri="{FF2B5EF4-FFF2-40B4-BE49-F238E27FC236}">
                      <a16:creationId xmlns:a16="http://schemas.microsoft.com/office/drawing/2014/main" id="{F29368D4-798B-49BE-A6D7-E45344D68FBC}"/>
                    </a:ext>
                  </a:extLst>
                </p:cNvPr>
                <p:cNvPicPr/>
                <p:nvPr/>
              </p:nvPicPr>
              <p:blipFill>
                <a:blip r:embed="rId113"/>
                <a:stretch>
                  <a:fillRect/>
                </a:stretch>
              </p:blipFill>
              <p:spPr>
                <a:xfrm>
                  <a:off x="9251027" y="2143147"/>
                  <a:ext cx="288000" cy="82800"/>
                </a:xfrm>
                <a:prstGeom prst="rect">
                  <a:avLst/>
                </a:prstGeom>
              </p:spPr>
            </p:pic>
          </mc:Fallback>
        </mc:AlternateContent>
      </p:grpSp>
      <p:grpSp>
        <p:nvGrpSpPr>
          <p:cNvPr id="84" name="Gruppieren 83">
            <a:extLst>
              <a:ext uri="{FF2B5EF4-FFF2-40B4-BE49-F238E27FC236}">
                <a16:creationId xmlns:a16="http://schemas.microsoft.com/office/drawing/2014/main" id="{F00890F1-17D5-4E26-A99B-19B65E9DE5E4}"/>
              </a:ext>
            </a:extLst>
          </p:cNvPr>
          <p:cNvGrpSpPr/>
          <p:nvPr/>
        </p:nvGrpSpPr>
        <p:grpSpPr>
          <a:xfrm>
            <a:off x="9808307" y="1995187"/>
            <a:ext cx="1190880" cy="264960"/>
            <a:chOff x="9808307" y="1995187"/>
            <a:chExt cx="1190880" cy="264960"/>
          </a:xfrm>
        </p:grpSpPr>
        <mc:AlternateContent xmlns:mc="http://schemas.openxmlformats.org/markup-compatibility/2006">
          <mc:Choice xmlns:p14="http://schemas.microsoft.com/office/powerpoint/2010/main" Requires="p14">
            <p:contentPart p14:bwMode="auto" r:id="rId114">
              <p14:nvContentPartPr>
                <p14:cNvPr id="75" name="Freihand 74">
                  <a:extLst>
                    <a:ext uri="{FF2B5EF4-FFF2-40B4-BE49-F238E27FC236}">
                      <a16:creationId xmlns:a16="http://schemas.microsoft.com/office/drawing/2014/main" id="{FBB9C364-F128-422F-BEF4-C768CF49E0F8}"/>
                    </a:ext>
                  </a:extLst>
                </p14:cNvPr>
                <p14:cNvContentPartPr/>
                <p14:nvPr/>
              </p14:nvContentPartPr>
              <p14:xfrm>
                <a:off x="9860867" y="2023627"/>
                <a:ext cx="34200" cy="199080"/>
              </p14:xfrm>
            </p:contentPart>
          </mc:Choice>
          <mc:Fallback>
            <p:pic>
              <p:nvPicPr>
                <p:cNvPr id="75" name="Freihand 74">
                  <a:extLst>
                    <a:ext uri="{FF2B5EF4-FFF2-40B4-BE49-F238E27FC236}">
                      <a16:creationId xmlns:a16="http://schemas.microsoft.com/office/drawing/2014/main" id="{FBB9C364-F128-422F-BEF4-C768CF49E0F8}"/>
                    </a:ext>
                  </a:extLst>
                </p:cNvPr>
                <p:cNvPicPr/>
                <p:nvPr/>
              </p:nvPicPr>
              <p:blipFill>
                <a:blip r:embed="rId115"/>
                <a:stretch>
                  <a:fillRect/>
                </a:stretch>
              </p:blipFill>
              <p:spPr>
                <a:xfrm>
                  <a:off x="9856547" y="2019307"/>
                  <a:ext cx="428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Freihand 75">
                  <a:extLst>
                    <a:ext uri="{FF2B5EF4-FFF2-40B4-BE49-F238E27FC236}">
                      <a16:creationId xmlns:a16="http://schemas.microsoft.com/office/drawing/2014/main" id="{82F2B7FB-FDF3-4F9D-B225-89C9EAFA6296}"/>
                    </a:ext>
                  </a:extLst>
                </p14:cNvPr>
                <p14:cNvContentPartPr/>
                <p14:nvPr/>
              </p14:nvContentPartPr>
              <p14:xfrm>
                <a:off x="9808307" y="2005987"/>
                <a:ext cx="206280" cy="183240"/>
              </p14:xfrm>
            </p:contentPart>
          </mc:Choice>
          <mc:Fallback>
            <p:pic>
              <p:nvPicPr>
                <p:cNvPr id="76" name="Freihand 75">
                  <a:extLst>
                    <a:ext uri="{FF2B5EF4-FFF2-40B4-BE49-F238E27FC236}">
                      <a16:creationId xmlns:a16="http://schemas.microsoft.com/office/drawing/2014/main" id="{82F2B7FB-FDF3-4F9D-B225-89C9EAFA6296}"/>
                    </a:ext>
                  </a:extLst>
                </p:cNvPr>
                <p:cNvPicPr/>
                <p:nvPr/>
              </p:nvPicPr>
              <p:blipFill>
                <a:blip r:embed="rId117"/>
                <a:stretch>
                  <a:fillRect/>
                </a:stretch>
              </p:blipFill>
              <p:spPr>
                <a:xfrm>
                  <a:off x="9803987" y="2001667"/>
                  <a:ext cx="214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Freihand 76">
                  <a:extLst>
                    <a:ext uri="{FF2B5EF4-FFF2-40B4-BE49-F238E27FC236}">
                      <a16:creationId xmlns:a16="http://schemas.microsoft.com/office/drawing/2014/main" id="{BD415310-6971-4D6E-8A4A-BC1EBB4552D0}"/>
                    </a:ext>
                  </a:extLst>
                </p14:cNvPr>
                <p14:cNvContentPartPr/>
                <p14:nvPr/>
              </p14:nvContentPartPr>
              <p14:xfrm>
                <a:off x="10011707" y="2094547"/>
                <a:ext cx="104400" cy="99000"/>
              </p14:xfrm>
            </p:contentPart>
          </mc:Choice>
          <mc:Fallback>
            <p:pic>
              <p:nvPicPr>
                <p:cNvPr id="77" name="Freihand 76">
                  <a:extLst>
                    <a:ext uri="{FF2B5EF4-FFF2-40B4-BE49-F238E27FC236}">
                      <a16:creationId xmlns:a16="http://schemas.microsoft.com/office/drawing/2014/main" id="{BD415310-6971-4D6E-8A4A-BC1EBB4552D0}"/>
                    </a:ext>
                  </a:extLst>
                </p:cNvPr>
                <p:cNvPicPr/>
                <p:nvPr/>
              </p:nvPicPr>
              <p:blipFill>
                <a:blip r:embed="rId119"/>
                <a:stretch>
                  <a:fillRect/>
                </a:stretch>
              </p:blipFill>
              <p:spPr>
                <a:xfrm>
                  <a:off x="10007387" y="2090227"/>
                  <a:ext cx="113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Freihand 77">
                  <a:extLst>
                    <a:ext uri="{FF2B5EF4-FFF2-40B4-BE49-F238E27FC236}">
                      <a16:creationId xmlns:a16="http://schemas.microsoft.com/office/drawing/2014/main" id="{6BB36491-3365-45E2-A880-3E1CF3CB2982}"/>
                    </a:ext>
                  </a:extLst>
                </p14:cNvPr>
                <p14:cNvContentPartPr/>
                <p14:nvPr/>
              </p14:nvContentPartPr>
              <p14:xfrm>
                <a:off x="10154987" y="1995187"/>
                <a:ext cx="109080" cy="204840"/>
              </p14:xfrm>
            </p:contentPart>
          </mc:Choice>
          <mc:Fallback>
            <p:pic>
              <p:nvPicPr>
                <p:cNvPr id="78" name="Freihand 77">
                  <a:extLst>
                    <a:ext uri="{FF2B5EF4-FFF2-40B4-BE49-F238E27FC236}">
                      <a16:creationId xmlns:a16="http://schemas.microsoft.com/office/drawing/2014/main" id="{6BB36491-3365-45E2-A880-3E1CF3CB2982}"/>
                    </a:ext>
                  </a:extLst>
                </p:cNvPr>
                <p:cNvPicPr/>
                <p:nvPr/>
              </p:nvPicPr>
              <p:blipFill>
                <a:blip r:embed="rId121"/>
                <a:stretch>
                  <a:fillRect/>
                </a:stretch>
              </p:blipFill>
              <p:spPr>
                <a:xfrm>
                  <a:off x="10150667" y="1990867"/>
                  <a:ext cx="1177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Freihand 78">
                  <a:extLst>
                    <a:ext uri="{FF2B5EF4-FFF2-40B4-BE49-F238E27FC236}">
                      <a16:creationId xmlns:a16="http://schemas.microsoft.com/office/drawing/2014/main" id="{2A8ABF7F-8CD4-4B4F-8BA5-32F57906E85E}"/>
                    </a:ext>
                  </a:extLst>
                </p14:cNvPr>
                <p14:cNvContentPartPr/>
                <p14:nvPr/>
              </p14:nvContentPartPr>
              <p14:xfrm>
                <a:off x="10300787" y="2106427"/>
                <a:ext cx="19080" cy="83880"/>
              </p14:xfrm>
            </p:contentPart>
          </mc:Choice>
          <mc:Fallback>
            <p:pic>
              <p:nvPicPr>
                <p:cNvPr id="79" name="Freihand 78">
                  <a:extLst>
                    <a:ext uri="{FF2B5EF4-FFF2-40B4-BE49-F238E27FC236}">
                      <a16:creationId xmlns:a16="http://schemas.microsoft.com/office/drawing/2014/main" id="{2A8ABF7F-8CD4-4B4F-8BA5-32F57906E85E}"/>
                    </a:ext>
                  </a:extLst>
                </p:cNvPr>
                <p:cNvPicPr/>
                <p:nvPr/>
              </p:nvPicPr>
              <p:blipFill>
                <a:blip r:embed="rId123"/>
                <a:stretch>
                  <a:fillRect/>
                </a:stretch>
              </p:blipFill>
              <p:spPr>
                <a:xfrm>
                  <a:off x="10296467" y="2102107"/>
                  <a:ext cx="27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Freihand 79">
                  <a:extLst>
                    <a:ext uri="{FF2B5EF4-FFF2-40B4-BE49-F238E27FC236}">
                      <a16:creationId xmlns:a16="http://schemas.microsoft.com/office/drawing/2014/main" id="{983AC9B3-BED3-496C-9F6E-0EB0E819D008}"/>
                    </a:ext>
                  </a:extLst>
                </p14:cNvPr>
                <p14:cNvContentPartPr/>
                <p14:nvPr/>
              </p14:nvContentPartPr>
              <p14:xfrm>
                <a:off x="10376027" y="2029387"/>
                <a:ext cx="169920" cy="141480"/>
              </p14:xfrm>
            </p:contentPart>
          </mc:Choice>
          <mc:Fallback>
            <p:pic>
              <p:nvPicPr>
                <p:cNvPr id="80" name="Freihand 79">
                  <a:extLst>
                    <a:ext uri="{FF2B5EF4-FFF2-40B4-BE49-F238E27FC236}">
                      <a16:creationId xmlns:a16="http://schemas.microsoft.com/office/drawing/2014/main" id="{983AC9B3-BED3-496C-9F6E-0EB0E819D008}"/>
                    </a:ext>
                  </a:extLst>
                </p:cNvPr>
                <p:cNvPicPr/>
                <p:nvPr/>
              </p:nvPicPr>
              <p:blipFill>
                <a:blip r:embed="rId125"/>
                <a:stretch>
                  <a:fillRect/>
                </a:stretch>
              </p:blipFill>
              <p:spPr>
                <a:xfrm>
                  <a:off x="10371707" y="2025067"/>
                  <a:ext cx="178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1" name="Freihand 80">
                  <a:extLst>
                    <a:ext uri="{FF2B5EF4-FFF2-40B4-BE49-F238E27FC236}">
                      <a16:creationId xmlns:a16="http://schemas.microsoft.com/office/drawing/2014/main" id="{2388F5CF-9463-4FE7-ADC6-FE0CF9578157}"/>
                    </a:ext>
                  </a:extLst>
                </p14:cNvPr>
                <p14:cNvContentPartPr/>
                <p14:nvPr/>
              </p14:nvContentPartPr>
              <p14:xfrm>
                <a:off x="10568987" y="2105347"/>
                <a:ext cx="87840" cy="83520"/>
              </p14:xfrm>
            </p:contentPart>
          </mc:Choice>
          <mc:Fallback>
            <p:pic>
              <p:nvPicPr>
                <p:cNvPr id="81" name="Freihand 80">
                  <a:extLst>
                    <a:ext uri="{FF2B5EF4-FFF2-40B4-BE49-F238E27FC236}">
                      <a16:creationId xmlns:a16="http://schemas.microsoft.com/office/drawing/2014/main" id="{2388F5CF-9463-4FE7-ADC6-FE0CF9578157}"/>
                    </a:ext>
                  </a:extLst>
                </p:cNvPr>
                <p:cNvPicPr/>
                <p:nvPr/>
              </p:nvPicPr>
              <p:blipFill>
                <a:blip r:embed="rId127"/>
                <a:stretch>
                  <a:fillRect/>
                </a:stretch>
              </p:blipFill>
              <p:spPr>
                <a:xfrm>
                  <a:off x="10564667" y="2101027"/>
                  <a:ext cx="96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FE9B6895-08C0-48C7-BFF6-3063E29C2A3D}"/>
                    </a:ext>
                  </a:extLst>
                </p14:cNvPr>
                <p14:cNvContentPartPr/>
                <p14:nvPr/>
              </p14:nvContentPartPr>
              <p14:xfrm>
                <a:off x="10520387" y="2195347"/>
                <a:ext cx="100080" cy="64800"/>
              </p14:xfrm>
            </p:contentPart>
          </mc:Choice>
          <mc:Fallback>
            <p:pic>
              <p:nvPicPr>
                <p:cNvPr id="82" name="Freihand 81">
                  <a:extLst>
                    <a:ext uri="{FF2B5EF4-FFF2-40B4-BE49-F238E27FC236}">
                      <a16:creationId xmlns:a16="http://schemas.microsoft.com/office/drawing/2014/main" id="{FE9B6895-08C0-48C7-BFF6-3063E29C2A3D}"/>
                    </a:ext>
                  </a:extLst>
                </p:cNvPr>
                <p:cNvPicPr/>
                <p:nvPr/>
              </p:nvPicPr>
              <p:blipFill>
                <a:blip r:embed="rId129"/>
                <a:stretch>
                  <a:fillRect/>
                </a:stretch>
              </p:blipFill>
              <p:spPr>
                <a:xfrm>
                  <a:off x="10516067" y="2191027"/>
                  <a:ext cx="108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6A51195E-904F-42A1-B207-E09259C40E41}"/>
                    </a:ext>
                  </a:extLst>
                </p14:cNvPr>
                <p14:cNvContentPartPr/>
                <p14:nvPr/>
              </p14:nvContentPartPr>
              <p14:xfrm>
                <a:off x="10691387" y="2148547"/>
                <a:ext cx="307800" cy="108000"/>
              </p14:xfrm>
            </p:contentPart>
          </mc:Choice>
          <mc:Fallback>
            <p:pic>
              <p:nvPicPr>
                <p:cNvPr id="83" name="Freihand 82">
                  <a:extLst>
                    <a:ext uri="{FF2B5EF4-FFF2-40B4-BE49-F238E27FC236}">
                      <a16:creationId xmlns:a16="http://schemas.microsoft.com/office/drawing/2014/main" id="{6A51195E-904F-42A1-B207-E09259C40E41}"/>
                    </a:ext>
                  </a:extLst>
                </p:cNvPr>
                <p:cNvPicPr/>
                <p:nvPr/>
              </p:nvPicPr>
              <p:blipFill>
                <a:blip r:embed="rId131"/>
                <a:stretch>
                  <a:fillRect/>
                </a:stretch>
              </p:blipFill>
              <p:spPr>
                <a:xfrm>
                  <a:off x="10687067" y="2144227"/>
                  <a:ext cx="316440" cy="116640"/>
                </a:xfrm>
                <a:prstGeom prst="rect">
                  <a:avLst/>
                </a:prstGeom>
              </p:spPr>
            </p:pic>
          </mc:Fallback>
        </mc:AlternateContent>
      </p:grpSp>
      <p:grpSp>
        <p:nvGrpSpPr>
          <p:cNvPr id="96" name="Gruppieren 95">
            <a:extLst>
              <a:ext uri="{FF2B5EF4-FFF2-40B4-BE49-F238E27FC236}">
                <a16:creationId xmlns:a16="http://schemas.microsoft.com/office/drawing/2014/main" id="{FE1F2C29-033B-41DA-8303-92DD2212241E}"/>
              </a:ext>
            </a:extLst>
          </p:cNvPr>
          <p:cNvGrpSpPr/>
          <p:nvPr/>
        </p:nvGrpSpPr>
        <p:grpSpPr>
          <a:xfrm>
            <a:off x="8571347" y="2616547"/>
            <a:ext cx="495720" cy="229680"/>
            <a:chOff x="8571347" y="2616547"/>
            <a:chExt cx="495720" cy="229680"/>
          </a:xfrm>
        </p:grpSpPr>
        <mc:AlternateContent xmlns:mc="http://schemas.openxmlformats.org/markup-compatibility/2006">
          <mc:Choice xmlns:p14="http://schemas.microsoft.com/office/powerpoint/2010/main" Requires="p14">
            <p:contentPart p14:bwMode="auto" r:id="rId132">
              <p14:nvContentPartPr>
                <p14:cNvPr id="87" name="Freihand 86">
                  <a:extLst>
                    <a:ext uri="{FF2B5EF4-FFF2-40B4-BE49-F238E27FC236}">
                      <a16:creationId xmlns:a16="http://schemas.microsoft.com/office/drawing/2014/main" id="{2CDE6180-1B94-4554-826D-34AEC36865EE}"/>
                    </a:ext>
                  </a:extLst>
                </p14:cNvPr>
                <p14:cNvContentPartPr/>
                <p14:nvPr/>
              </p14:nvContentPartPr>
              <p14:xfrm>
                <a:off x="8571347" y="2714467"/>
                <a:ext cx="302760" cy="18000"/>
              </p14:xfrm>
            </p:contentPart>
          </mc:Choice>
          <mc:Fallback>
            <p:pic>
              <p:nvPicPr>
                <p:cNvPr id="87" name="Freihand 86">
                  <a:extLst>
                    <a:ext uri="{FF2B5EF4-FFF2-40B4-BE49-F238E27FC236}">
                      <a16:creationId xmlns:a16="http://schemas.microsoft.com/office/drawing/2014/main" id="{2CDE6180-1B94-4554-826D-34AEC36865EE}"/>
                    </a:ext>
                  </a:extLst>
                </p:cNvPr>
                <p:cNvPicPr/>
                <p:nvPr/>
              </p:nvPicPr>
              <p:blipFill>
                <a:blip r:embed="rId133"/>
                <a:stretch>
                  <a:fillRect/>
                </a:stretch>
              </p:blipFill>
              <p:spPr>
                <a:xfrm>
                  <a:off x="8567027" y="2710147"/>
                  <a:ext cx="3114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8" name="Freihand 87">
                  <a:extLst>
                    <a:ext uri="{FF2B5EF4-FFF2-40B4-BE49-F238E27FC236}">
                      <a16:creationId xmlns:a16="http://schemas.microsoft.com/office/drawing/2014/main" id="{9ABCD54E-F410-47A8-814E-1FE4E04F1315}"/>
                    </a:ext>
                  </a:extLst>
                </p14:cNvPr>
                <p14:cNvContentPartPr/>
                <p14:nvPr/>
              </p14:nvContentPartPr>
              <p14:xfrm>
                <a:off x="8931347" y="2616547"/>
                <a:ext cx="135720" cy="229680"/>
              </p14:xfrm>
            </p:contentPart>
          </mc:Choice>
          <mc:Fallback>
            <p:pic>
              <p:nvPicPr>
                <p:cNvPr id="88" name="Freihand 87">
                  <a:extLst>
                    <a:ext uri="{FF2B5EF4-FFF2-40B4-BE49-F238E27FC236}">
                      <a16:creationId xmlns:a16="http://schemas.microsoft.com/office/drawing/2014/main" id="{9ABCD54E-F410-47A8-814E-1FE4E04F1315}"/>
                    </a:ext>
                  </a:extLst>
                </p:cNvPr>
                <p:cNvPicPr/>
                <p:nvPr/>
              </p:nvPicPr>
              <p:blipFill>
                <a:blip r:embed="rId135"/>
                <a:stretch>
                  <a:fillRect/>
                </a:stretch>
              </p:blipFill>
              <p:spPr>
                <a:xfrm>
                  <a:off x="8927027" y="2612227"/>
                  <a:ext cx="144360" cy="238320"/>
                </a:xfrm>
                <a:prstGeom prst="rect">
                  <a:avLst/>
                </a:prstGeom>
              </p:spPr>
            </p:pic>
          </mc:Fallback>
        </mc:AlternateContent>
      </p:grpSp>
      <p:grpSp>
        <p:nvGrpSpPr>
          <p:cNvPr id="113" name="Gruppieren 112">
            <a:extLst>
              <a:ext uri="{FF2B5EF4-FFF2-40B4-BE49-F238E27FC236}">
                <a16:creationId xmlns:a16="http://schemas.microsoft.com/office/drawing/2014/main" id="{94CC2A20-7CA6-4EDC-90AE-5D80C0E5D7F8}"/>
              </a:ext>
            </a:extLst>
          </p:cNvPr>
          <p:cNvGrpSpPr/>
          <p:nvPr/>
        </p:nvGrpSpPr>
        <p:grpSpPr>
          <a:xfrm>
            <a:off x="9279467" y="2545627"/>
            <a:ext cx="2302920" cy="1200600"/>
            <a:chOff x="9279467" y="2545627"/>
            <a:chExt cx="2302920" cy="1200600"/>
          </a:xfrm>
        </p:grpSpPr>
        <mc:AlternateContent xmlns:mc="http://schemas.openxmlformats.org/markup-compatibility/2006">
          <mc:Choice xmlns:p14="http://schemas.microsoft.com/office/powerpoint/2010/main" Requires="p14">
            <p:contentPart p14:bwMode="auto" r:id="rId136">
              <p14:nvContentPartPr>
                <p14:cNvPr id="89" name="Freihand 88">
                  <a:extLst>
                    <a:ext uri="{FF2B5EF4-FFF2-40B4-BE49-F238E27FC236}">
                      <a16:creationId xmlns:a16="http://schemas.microsoft.com/office/drawing/2014/main" id="{BEEF2F44-D4B9-4957-AB20-024E72AB2E1E}"/>
                    </a:ext>
                  </a:extLst>
                </p14:cNvPr>
                <p14:cNvContentPartPr/>
                <p14:nvPr/>
              </p14:nvContentPartPr>
              <p14:xfrm>
                <a:off x="9329507" y="2616187"/>
                <a:ext cx="304920" cy="194760"/>
              </p14:xfrm>
            </p:contentPart>
          </mc:Choice>
          <mc:Fallback>
            <p:pic>
              <p:nvPicPr>
                <p:cNvPr id="89" name="Freihand 88">
                  <a:extLst>
                    <a:ext uri="{FF2B5EF4-FFF2-40B4-BE49-F238E27FC236}">
                      <a16:creationId xmlns:a16="http://schemas.microsoft.com/office/drawing/2014/main" id="{BEEF2F44-D4B9-4957-AB20-024E72AB2E1E}"/>
                    </a:ext>
                  </a:extLst>
                </p:cNvPr>
                <p:cNvPicPr/>
                <p:nvPr/>
              </p:nvPicPr>
              <p:blipFill>
                <a:blip r:embed="rId137"/>
                <a:stretch>
                  <a:fillRect/>
                </a:stretch>
              </p:blipFill>
              <p:spPr>
                <a:xfrm>
                  <a:off x="9325187" y="2611867"/>
                  <a:ext cx="313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0" name="Freihand 89">
                  <a:extLst>
                    <a:ext uri="{FF2B5EF4-FFF2-40B4-BE49-F238E27FC236}">
                      <a16:creationId xmlns:a16="http://schemas.microsoft.com/office/drawing/2014/main" id="{6598F364-24F5-4099-89E7-10C9A6C81E71}"/>
                    </a:ext>
                  </a:extLst>
                </p14:cNvPr>
                <p14:cNvContentPartPr/>
                <p14:nvPr/>
              </p14:nvContentPartPr>
              <p14:xfrm>
                <a:off x="9655307" y="2601787"/>
                <a:ext cx="237240" cy="374400"/>
              </p14:xfrm>
            </p:contentPart>
          </mc:Choice>
          <mc:Fallback>
            <p:pic>
              <p:nvPicPr>
                <p:cNvPr id="90" name="Freihand 89">
                  <a:extLst>
                    <a:ext uri="{FF2B5EF4-FFF2-40B4-BE49-F238E27FC236}">
                      <a16:creationId xmlns:a16="http://schemas.microsoft.com/office/drawing/2014/main" id="{6598F364-24F5-4099-89E7-10C9A6C81E71}"/>
                    </a:ext>
                  </a:extLst>
                </p:cNvPr>
                <p:cNvPicPr/>
                <p:nvPr/>
              </p:nvPicPr>
              <p:blipFill>
                <a:blip r:embed="rId139"/>
                <a:stretch>
                  <a:fillRect/>
                </a:stretch>
              </p:blipFill>
              <p:spPr>
                <a:xfrm>
                  <a:off x="9650987" y="2597467"/>
                  <a:ext cx="24588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1" name="Freihand 90">
                  <a:extLst>
                    <a:ext uri="{FF2B5EF4-FFF2-40B4-BE49-F238E27FC236}">
                      <a16:creationId xmlns:a16="http://schemas.microsoft.com/office/drawing/2014/main" id="{730F7BB4-D0FD-4F30-A8C7-457ED5D177CD}"/>
                    </a:ext>
                  </a:extLst>
                </p14:cNvPr>
                <p14:cNvContentPartPr/>
                <p14:nvPr/>
              </p14:nvContentPartPr>
              <p14:xfrm>
                <a:off x="10016387" y="2668027"/>
                <a:ext cx="116640" cy="156240"/>
              </p14:xfrm>
            </p:contentPart>
          </mc:Choice>
          <mc:Fallback>
            <p:pic>
              <p:nvPicPr>
                <p:cNvPr id="91" name="Freihand 90">
                  <a:extLst>
                    <a:ext uri="{FF2B5EF4-FFF2-40B4-BE49-F238E27FC236}">
                      <a16:creationId xmlns:a16="http://schemas.microsoft.com/office/drawing/2014/main" id="{730F7BB4-D0FD-4F30-A8C7-457ED5D177CD}"/>
                    </a:ext>
                  </a:extLst>
                </p:cNvPr>
                <p:cNvPicPr/>
                <p:nvPr/>
              </p:nvPicPr>
              <p:blipFill>
                <a:blip r:embed="rId141"/>
                <a:stretch>
                  <a:fillRect/>
                </a:stretch>
              </p:blipFill>
              <p:spPr>
                <a:xfrm>
                  <a:off x="10012067" y="2663707"/>
                  <a:ext cx="125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2" name="Freihand 91">
                  <a:extLst>
                    <a:ext uri="{FF2B5EF4-FFF2-40B4-BE49-F238E27FC236}">
                      <a16:creationId xmlns:a16="http://schemas.microsoft.com/office/drawing/2014/main" id="{7BA39756-40D7-4848-B5EC-2F542E4D67AA}"/>
                    </a:ext>
                  </a:extLst>
                </p14:cNvPr>
                <p14:cNvContentPartPr/>
                <p14:nvPr/>
              </p14:nvContentPartPr>
              <p14:xfrm>
                <a:off x="10142027" y="2610067"/>
                <a:ext cx="135360" cy="174960"/>
              </p14:xfrm>
            </p:contentPart>
          </mc:Choice>
          <mc:Fallback>
            <p:pic>
              <p:nvPicPr>
                <p:cNvPr id="92" name="Freihand 91">
                  <a:extLst>
                    <a:ext uri="{FF2B5EF4-FFF2-40B4-BE49-F238E27FC236}">
                      <a16:creationId xmlns:a16="http://schemas.microsoft.com/office/drawing/2014/main" id="{7BA39756-40D7-4848-B5EC-2F542E4D67AA}"/>
                    </a:ext>
                  </a:extLst>
                </p:cNvPr>
                <p:cNvPicPr/>
                <p:nvPr/>
              </p:nvPicPr>
              <p:blipFill>
                <a:blip r:embed="rId143"/>
                <a:stretch>
                  <a:fillRect/>
                </a:stretch>
              </p:blipFill>
              <p:spPr>
                <a:xfrm>
                  <a:off x="10137707" y="2605747"/>
                  <a:ext cx="1440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3" name="Freihand 92">
                  <a:extLst>
                    <a:ext uri="{FF2B5EF4-FFF2-40B4-BE49-F238E27FC236}">
                      <a16:creationId xmlns:a16="http://schemas.microsoft.com/office/drawing/2014/main" id="{61B7C2A4-9D4A-4CE8-8020-E3C2F6AA6EF3}"/>
                    </a:ext>
                  </a:extLst>
                </p14:cNvPr>
                <p14:cNvContentPartPr/>
                <p14:nvPr/>
              </p14:nvContentPartPr>
              <p14:xfrm>
                <a:off x="10293587" y="2684227"/>
                <a:ext cx="226440" cy="77040"/>
              </p14:xfrm>
            </p:contentPart>
          </mc:Choice>
          <mc:Fallback>
            <p:pic>
              <p:nvPicPr>
                <p:cNvPr id="93" name="Freihand 92">
                  <a:extLst>
                    <a:ext uri="{FF2B5EF4-FFF2-40B4-BE49-F238E27FC236}">
                      <a16:creationId xmlns:a16="http://schemas.microsoft.com/office/drawing/2014/main" id="{61B7C2A4-9D4A-4CE8-8020-E3C2F6AA6EF3}"/>
                    </a:ext>
                  </a:extLst>
                </p:cNvPr>
                <p:cNvPicPr/>
                <p:nvPr/>
              </p:nvPicPr>
              <p:blipFill>
                <a:blip r:embed="rId145"/>
                <a:stretch>
                  <a:fillRect/>
                </a:stretch>
              </p:blipFill>
              <p:spPr>
                <a:xfrm>
                  <a:off x="10289267" y="2679907"/>
                  <a:ext cx="235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4" name="Freihand 93">
                  <a:extLst>
                    <a:ext uri="{FF2B5EF4-FFF2-40B4-BE49-F238E27FC236}">
                      <a16:creationId xmlns:a16="http://schemas.microsoft.com/office/drawing/2014/main" id="{D9D02600-3020-4980-8D80-720F3E76F59C}"/>
                    </a:ext>
                  </a:extLst>
                </p14:cNvPr>
                <p14:cNvContentPartPr/>
                <p14:nvPr/>
              </p14:nvContentPartPr>
              <p14:xfrm>
                <a:off x="10564667" y="2626267"/>
                <a:ext cx="134280" cy="119160"/>
              </p14:xfrm>
            </p:contentPart>
          </mc:Choice>
          <mc:Fallback>
            <p:pic>
              <p:nvPicPr>
                <p:cNvPr id="94" name="Freihand 93">
                  <a:extLst>
                    <a:ext uri="{FF2B5EF4-FFF2-40B4-BE49-F238E27FC236}">
                      <a16:creationId xmlns:a16="http://schemas.microsoft.com/office/drawing/2014/main" id="{D9D02600-3020-4980-8D80-720F3E76F59C}"/>
                    </a:ext>
                  </a:extLst>
                </p:cNvPr>
                <p:cNvPicPr/>
                <p:nvPr/>
              </p:nvPicPr>
              <p:blipFill>
                <a:blip r:embed="rId147"/>
                <a:stretch>
                  <a:fillRect/>
                </a:stretch>
              </p:blipFill>
              <p:spPr>
                <a:xfrm>
                  <a:off x="10560347" y="2621947"/>
                  <a:ext cx="142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7" name="Freihand 96">
                  <a:extLst>
                    <a:ext uri="{FF2B5EF4-FFF2-40B4-BE49-F238E27FC236}">
                      <a16:creationId xmlns:a16="http://schemas.microsoft.com/office/drawing/2014/main" id="{DC92E94D-20DA-4339-AA0C-D1B3CE75DCC9}"/>
                    </a:ext>
                  </a:extLst>
                </p14:cNvPr>
                <p14:cNvContentPartPr/>
                <p14:nvPr/>
              </p14:nvContentPartPr>
              <p14:xfrm>
                <a:off x="10510667" y="2585587"/>
                <a:ext cx="55080" cy="161280"/>
              </p14:xfrm>
            </p:contentPart>
          </mc:Choice>
          <mc:Fallback>
            <p:pic>
              <p:nvPicPr>
                <p:cNvPr id="97" name="Freihand 96">
                  <a:extLst>
                    <a:ext uri="{FF2B5EF4-FFF2-40B4-BE49-F238E27FC236}">
                      <a16:creationId xmlns:a16="http://schemas.microsoft.com/office/drawing/2014/main" id="{DC92E94D-20DA-4339-AA0C-D1B3CE75DCC9}"/>
                    </a:ext>
                  </a:extLst>
                </p:cNvPr>
                <p:cNvPicPr/>
                <p:nvPr/>
              </p:nvPicPr>
              <p:blipFill>
                <a:blip r:embed="rId149"/>
                <a:stretch>
                  <a:fillRect/>
                </a:stretch>
              </p:blipFill>
              <p:spPr>
                <a:xfrm>
                  <a:off x="10506347" y="2581267"/>
                  <a:ext cx="63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8" name="Freihand 97">
                  <a:extLst>
                    <a:ext uri="{FF2B5EF4-FFF2-40B4-BE49-F238E27FC236}">
                      <a16:creationId xmlns:a16="http://schemas.microsoft.com/office/drawing/2014/main" id="{07943ED1-4533-470E-A60F-7E981C3966CA}"/>
                    </a:ext>
                  </a:extLst>
                </p14:cNvPr>
                <p14:cNvContentPartPr/>
                <p14:nvPr/>
              </p14:nvContentPartPr>
              <p14:xfrm>
                <a:off x="10833227" y="2545627"/>
                <a:ext cx="235080" cy="214560"/>
              </p14:xfrm>
            </p:contentPart>
          </mc:Choice>
          <mc:Fallback>
            <p:pic>
              <p:nvPicPr>
                <p:cNvPr id="98" name="Freihand 97">
                  <a:extLst>
                    <a:ext uri="{FF2B5EF4-FFF2-40B4-BE49-F238E27FC236}">
                      <a16:creationId xmlns:a16="http://schemas.microsoft.com/office/drawing/2014/main" id="{07943ED1-4533-470E-A60F-7E981C3966CA}"/>
                    </a:ext>
                  </a:extLst>
                </p:cNvPr>
                <p:cNvPicPr/>
                <p:nvPr/>
              </p:nvPicPr>
              <p:blipFill>
                <a:blip r:embed="rId151"/>
                <a:stretch>
                  <a:fillRect/>
                </a:stretch>
              </p:blipFill>
              <p:spPr>
                <a:xfrm>
                  <a:off x="10828907" y="2541307"/>
                  <a:ext cx="2437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9" name="Freihand 98">
                  <a:extLst>
                    <a:ext uri="{FF2B5EF4-FFF2-40B4-BE49-F238E27FC236}">
                      <a16:creationId xmlns:a16="http://schemas.microsoft.com/office/drawing/2014/main" id="{4268212F-7943-46CF-B454-BFC6D6D06BB5}"/>
                    </a:ext>
                  </a:extLst>
                </p14:cNvPr>
                <p14:cNvContentPartPr/>
                <p14:nvPr/>
              </p14:nvContentPartPr>
              <p14:xfrm>
                <a:off x="11092427" y="2615827"/>
                <a:ext cx="243000" cy="289800"/>
              </p14:xfrm>
            </p:contentPart>
          </mc:Choice>
          <mc:Fallback>
            <p:pic>
              <p:nvPicPr>
                <p:cNvPr id="99" name="Freihand 98">
                  <a:extLst>
                    <a:ext uri="{FF2B5EF4-FFF2-40B4-BE49-F238E27FC236}">
                      <a16:creationId xmlns:a16="http://schemas.microsoft.com/office/drawing/2014/main" id="{4268212F-7943-46CF-B454-BFC6D6D06BB5}"/>
                    </a:ext>
                  </a:extLst>
                </p:cNvPr>
                <p:cNvPicPr/>
                <p:nvPr/>
              </p:nvPicPr>
              <p:blipFill>
                <a:blip r:embed="rId153"/>
                <a:stretch>
                  <a:fillRect/>
                </a:stretch>
              </p:blipFill>
              <p:spPr>
                <a:xfrm>
                  <a:off x="11088107" y="2611507"/>
                  <a:ext cx="2516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0" name="Freihand 99">
                  <a:extLst>
                    <a:ext uri="{FF2B5EF4-FFF2-40B4-BE49-F238E27FC236}">
                      <a16:creationId xmlns:a16="http://schemas.microsoft.com/office/drawing/2014/main" id="{8672469C-6E43-4B37-A003-4B9118E2469F}"/>
                    </a:ext>
                  </a:extLst>
                </p14:cNvPr>
                <p14:cNvContentPartPr/>
                <p14:nvPr/>
              </p14:nvContentPartPr>
              <p14:xfrm>
                <a:off x="9279467" y="3025147"/>
                <a:ext cx="267120" cy="286560"/>
              </p14:xfrm>
            </p:contentPart>
          </mc:Choice>
          <mc:Fallback>
            <p:pic>
              <p:nvPicPr>
                <p:cNvPr id="100" name="Freihand 99">
                  <a:extLst>
                    <a:ext uri="{FF2B5EF4-FFF2-40B4-BE49-F238E27FC236}">
                      <a16:creationId xmlns:a16="http://schemas.microsoft.com/office/drawing/2014/main" id="{8672469C-6E43-4B37-A003-4B9118E2469F}"/>
                    </a:ext>
                  </a:extLst>
                </p:cNvPr>
                <p:cNvPicPr/>
                <p:nvPr/>
              </p:nvPicPr>
              <p:blipFill>
                <a:blip r:embed="rId155"/>
                <a:stretch>
                  <a:fillRect/>
                </a:stretch>
              </p:blipFill>
              <p:spPr>
                <a:xfrm>
                  <a:off x="9275147" y="3020827"/>
                  <a:ext cx="27576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1" name="Freihand 100">
                  <a:extLst>
                    <a:ext uri="{FF2B5EF4-FFF2-40B4-BE49-F238E27FC236}">
                      <a16:creationId xmlns:a16="http://schemas.microsoft.com/office/drawing/2014/main" id="{0CBE0918-C5DA-4DB7-B02C-E6BE91643D32}"/>
                    </a:ext>
                  </a:extLst>
                </p14:cNvPr>
                <p14:cNvContentPartPr/>
                <p14:nvPr/>
              </p14:nvContentPartPr>
              <p14:xfrm>
                <a:off x="9479267" y="3195067"/>
                <a:ext cx="100440" cy="96480"/>
              </p14:xfrm>
            </p:contentPart>
          </mc:Choice>
          <mc:Fallback>
            <p:pic>
              <p:nvPicPr>
                <p:cNvPr id="101" name="Freihand 100">
                  <a:extLst>
                    <a:ext uri="{FF2B5EF4-FFF2-40B4-BE49-F238E27FC236}">
                      <a16:creationId xmlns:a16="http://schemas.microsoft.com/office/drawing/2014/main" id="{0CBE0918-C5DA-4DB7-B02C-E6BE91643D32}"/>
                    </a:ext>
                  </a:extLst>
                </p:cNvPr>
                <p:cNvPicPr/>
                <p:nvPr/>
              </p:nvPicPr>
              <p:blipFill>
                <a:blip r:embed="rId157"/>
                <a:stretch>
                  <a:fillRect/>
                </a:stretch>
              </p:blipFill>
              <p:spPr>
                <a:xfrm>
                  <a:off x="9474947" y="3190747"/>
                  <a:ext cx="109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2" name="Freihand 101">
                  <a:extLst>
                    <a:ext uri="{FF2B5EF4-FFF2-40B4-BE49-F238E27FC236}">
                      <a16:creationId xmlns:a16="http://schemas.microsoft.com/office/drawing/2014/main" id="{8C6D3403-F520-488B-B6EA-DF124D1E0546}"/>
                    </a:ext>
                  </a:extLst>
                </p14:cNvPr>
                <p14:cNvContentPartPr/>
                <p14:nvPr/>
              </p14:nvContentPartPr>
              <p14:xfrm>
                <a:off x="9634067" y="3110107"/>
                <a:ext cx="297720" cy="182520"/>
              </p14:xfrm>
            </p:contentPart>
          </mc:Choice>
          <mc:Fallback>
            <p:pic>
              <p:nvPicPr>
                <p:cNvPr id="102" name="Freihand 101">
                  <a:extLst>
                    <a:ext uri="{FF2B5EF4-FFF2-40B4-BE49-F238E27FC236}">
                      <a16:creationId xmlns:a16="http://schemas.microsoft.com/office/drawing/2014/main" id="{8C6D3403-F520-488B-B6EA-DF124D1E0546}"/>
                    </a:ext>
                  </a:extLst>
                </p:cNvPr>
                <p:cNvPicPr/>
                <p:nvPr/>
              </p:nvPicPr>
              <p:blipFill>
                <a:blip r:embed="rId159"/>
                <a:stretch>
                  <a:fillRect/>
                </a:stretch>
              </p:blipFill>
              <p:spPr>
                <a:xfrm>
                  <a:off x="9629747" y="3105787"/>
                  <a:ext cx="306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3" name="Freihand 102">
                  <a:extLst>
                    <a:ext uri="{FF2B5EF4-FFF2-40B4-BE49-F238E27FC236}">
                      <a16:creationId xmlns:a16="http://schemas.microsoft.com/office/drawing/2014/main" id="{21C93D1F-BA8D-4056-81D1-BF33E24A1225}"/>
                    </a:ext>
                  </a:extLst>
                </p14:cNvPr>
                <p14:cNvContentPartPr/>
                <p14:nvPr/>
              </p14:nvContentPartPr>
              <p14:xfrm>
                <a:off x="10140227" y="3165547"/>
                <a:ext cx="346680" cy="124200"/>
              </p14:xfrm>
            </p:contentPart>
          </mc:Choice>
          <mc:Fallback>
            <p:pic>
              <p:nvPicPr>
                <p:cNvPr id="103" name="Freihand 102">
                  <a:extLst>
                    <a:ext uri="{FF2B5EF4-FFF2-40B4-BE49-F238E27FC236}">
                      <a16:creationId xmlns:a16="http://schemas.microsoft.com/office/drawing/2014/main" id="{21C93D1F-BA8D-4056-81D1-BF33E24A1225}"/>
                    </a:ext>
                  </a:extLst>
                </p:cNvPr>
                <p:cNvPicPr/>
                <p:nvPr/>
              </p:nvPicPr>
              <p:blipFill>
                <a:blip r:embed="rId161"/>
                <a:stretch>
                  <a:fillRect/>
                </a:stretch>
              </p:blipFill>
              <p:spPr>
                <a:xfrm>
                  <a:off x="10135907" y="3161227"/>
                  <a:ext cx="355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4" name="Freihand 103">
                  <a:extLst>
                    <a:ext uri="{FF2B5EF4-FFF2-40B4-BE49-F238E27FC236}">
                      <a16:creationId xmlns:a16="http://schemas.microsoft.com/office/drawing/2014/main" id="{463C0E29-9D93-4E53-9A3E-48A2574BEDF0}"/>
                    </a:ext>
                  </a:extLst>
                </p14:cNvPr>
                <p14:cNvContentPartPr/>
                <p14:nvPr/>
              </p14:nvContentPartPr>
              <p14:xfrm>
                <a:off x="10506707" y="3054667"/>
                <a:ext cx="165600" cy="213120"/>
              </p14:xfrm>
            </p:contentPart>
          </mc:Choice>
          <mc:Fallback>
            <p:pic>
              <p:nvPicPr>
                <p:cNvPr id="104" name="Freihand 103">
                  <a:extLst>
                    <a:ext uri="{FF2B5EF4-FFF2-40B4-BE49-F238E27FC236}">
                      <a16:creationId xmlns:a16="http://schemas.microsoft.com/office/drawing/2014/main" id="{463C0E29-9D93-4E53-9A3E-48A2574BEDF0}"/>
                    </a:ext>
                  </a:extLst>
                </p:cNvPr>
                <p:cNvPicPr/>
                <p:nvPr/>
              </p:nvPicPr>
              <p:blipFill>
                <a:blip r:embed="rId163"/>
                <a:stretch>
                  <a:fillRect/>
                </a:stretch>
              </p:blipFill>
              <p:spPr>
                <a:xfrm>
                  <a:off x="10502387" y="3050347"/>
                  <a:ext cx="1742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5" name="Freihand 104">
                  <a:extLst>
                    <a:ext uri="{FF2B5EF4-FFF2-40B4-BE49-F238E27FC236}">
                      <a16:creationId xmlns:a16="http://schemas.microsoft.com/office/drawing/2014/main" id="{E7181BE5-0E75-491F-9F1E-F6A0EEBDD06B}"/>
                    </a:ext>
                  </a:extLst>
                </p14:cNvPr>
                <p14:cNvContentPartPr/>
                <p14:nvPr/>
              </p14:nvContentPartPr>
              <p14:xfrm>
                <a:off x="10432187" y="2983747"/>
                <a:ext cx="27720" cy="5040"/>
              </p14:xfrm>
            </p:contentPart>
          </mc:Choice>
          <mc:Fallback>
            <p:pic>
              <p:nvPicPr>
                <p:cNvPr id="105" name="Freihand 104">
                  <a:extLst>
                    <a:ext uri="{FF2B5EF4-FFF2-40B4-BE49-F238E27FC236}">
                      <a16:creationId xmlns:a16="http://schemas.microsoft.com/office/drawing/2014/main" id="{E7181BE5-0E75-491F-9F1E-F6A0EEBDD06B}"/>
                    </a:ext>
                  </a:extLst>
                </p:cNvPr>
                <p:cNvPicPr/>
                <p:nvPr/>
              </p:nvPicPr>
              <p:blipFill>
                <a:blip r:embed="rId165"/>
                <a:stretch>
                  <a:fillRect/>
                </a:stretch>
              </p:blipFill>
              <p:spPr>
                <a:xfrm>
                  <a:off x="10427867" y="2979427"/>
                  <a:ext cx="363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6" name="Freihand 105">
                  <a:extLst>
                    <a:ext uri="{FF2B5EF4-FFF2-40B4-BE49-F238E27FC236}">
                      <a16:creationId xmlns:a16="http://schemas.microsoft.com/office/drawing/2014/main" id="{6DD725A2-0308-412D-B924-705E14271621}"/>
                    </a:ext>
                  </a:extLst>
                </p14:cNvPr>
                <p14:cNvContentPartPr/>
                <p14:nvPr/>
              </p14:nvContentPartPr>
              <p14:xfrm>
                <a:off x="9619307" y="3575227"/>
                <a:ext cx="231120" cy="157320"/>
              </p14:xfrm>
            </p:contentPart>
          </mc:Choice>
          <mc:Fallback>
            <p:pic>
              <p:nvPicPr>
                <p:cNvPr id="106" name="Freihand 105">
                  <a:extLst>
                    <a:ext uri="{FF2B5EF4-FFF2-40B4-BE49-F238E27FC236}">
                      <a16:creationId xmlns:a16="http://schemas.microsoft.com/office/drawing/2014/main" id="{6DD725A2-0308-412D-B924-705E14271621}"/>
                    </a:ext>
                  </a:extLst>
                </p:cNvPr>
                <p:cNvPicPr/>
                <p:nvPr/>
              </p:nvPicPr>
              <p:blipFill>
                <a:blip r:embed="rId167"/>
                <a:stretch>
                  <a:fillRect/>
                </a:stretch>
              </p:blipFill>
              <p:spPr>
                <a:xfrm>
                  <a:off x="9614987" y="3570907"/>
                  <a:ext cx="239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7" name="Freihand 106">
                  <a:extLst>
                    <a:ext uri="{FF2B5EF4-FFF2-40B4-BE49-F238E27FC236}">
                      <a16:creationId xmlns:a16="http://schemas.microsoft.com/office/drawing/2014/main" id="{8445FDE3-C292-406E-A468-AAE069F77E01}"/>
                    </a:ext>
                  </a:extLst>
                </p14:cNvPr>
                <p14:cNvContentPartPr/>
                <p14:nvPr/>
              </p14:nvContentPartPr>
              <p14:xfrm>
                <a:off x="9827027" y="3608347"/>
                <a:ext cx="235440" cy="111240"/>
              </p14:xfrm>
            </p:contentPart>
          </mc:Choice>
          <mc:Fallback>
            <p:pic>
              <p:nvPicPr>
                <p:cNvPr id="107" name="Freihand 106">
                  <a:extLst>
                    <a:ext uri="{FF2B5EF4-FFF2-40B4-BE49-F238E27FC236}">
                      <a16:creationId xmlns:a16="http://schemas.microsoft.com/office/drawing/2014/main" id="{8445FDE3-C292-406E-A468-AAE069F77E01}"/>
                    </a:ext>
                  </a:extLst>
                </p:cNvPr>
                <p:cNvPicPr/>
                <p:nvPr/>
              </p:nvPicPr>
              <p:blipFill>
                <a:blip r:embed="rId169"/>
                <a:stretch>
                  <a:fillRect/>
                </a:stretch>
              </p:blipFill>
              <p:spPr>
                <a:xfrm>
                  <a:off x="9822707" y="3604027"/>
                  <a:ext cx="244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8" name="Freihand 107">
                  <a:extLst>
                    <a:ext uri="{FF2B5EF4-FFF2-40B4-BE49-F238E27FC236}">
                      <a16:creationId xmlns:a16="http://schemas.microsoft.com/office/drawing/2014/main" id="{302F506B-792A-4EA8-A299-0CE15153B983}"/>
                    </a:ext>
                  </a:extLst>
                </p14:cNvPr>
                <p14:cNvContentPartPr/>
                <p14:nvPr/>
              </p14:nvContentPartPr>
              <p14:xfrm>
                <a:off x="10039787" y="3507187"/>
                <a:ext cx="213840" cy="239040"/>
              </p14:xfrm>
            </p:contentPart>
          </mc:Choice>
          <mc:Fallback>
            <p:pic>
              <p:nvPicPr>
                <p:cNvPr id="108" name="Freihand 107">
                  <a:extLst>
                    <a:ext uri="{FF2B5EF4-FFF2-40B4-BE49-F238E27FC236}">
                      <a16:creationId xmlns:a16="http://schemas.microsoft.com/office/drawing/2014/main" id="{302F506B-792A-4EA8-A299-0CE15153B983}"/>
                    </a:ext>
                  </a:extLst>
                </p:cNvPr>
                <p:cNvPicPr/>
                <p:nvPr/>
              </p:nvPicPr>
              <p:blipFill>
                <a:blip r:embed="rId171"/>
                <a:stretch>
                  <a:fillRect/>
                </a:stretch>
              </p:blipFill>
              <p:spPr>
                <a:xfrm>
                  <a:off x="10035467" y="3502867"/>
                  <a:ext cx="2224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9" name="Freihand 108">
                  <a:extLst>
                    <a:ext uri="{FF2B5EF4-FFF2-40B4-BE49-F238E27FC236}">
                      <a16:creationId xmlns:a16="http://schemas.microsoft.com/office/drawing/2014/main" id="{576E1DCE-BDA5-426C-A83B-6EE1656A0E31}"/>
                    </a:ext>
                  </a:extLst>
                </p14:cNvPr>
                <p14:cNvContentPartPr/>
                <p14:nvPr/>
              </p14:nvContentPartPr>
              <p14:xfrm>
                <a:off x="10498427" y="3421867"/>
                <a:ext cx="398160" cy="295200"/>
              </p14:xfrm>
            </p:contentPart>
          </mc:Choice>
          <mc:Fallback>
            <p:pic>
              <p:nvPicPr>
                <p:cNvPr id="109" name="Freihand 108">
                  <a:extLst>
                    <a:ext uri="{FF2B5EF4-FFF2-40B4-BE49-F238E27FC236}">
                      <a16:creationId xmlns:a16="http://schemas.microsoft.com/office/drawing/2014/main" id="{576E1DCE-BDA5-426C-A83B-6EE1656A0E31}"/>
                    </a:ext>
                  </a:extLst>
                </p:cNvPr>
                <p:cNvPicPr/>
                <p:nvPr/>
              </p:nvPicPr>
              <p:blipFill>
                <a:blip r:embed="rId173"/>
                <a:stretch>
                  <a:fillRect/>
                </a:stretch>
              </p:blipFill>
              <p:spPr>
                <a:xfrm>
                  <a:off x="10494107" y="3417547"/>
                  <a:ext cx="4068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0" name="Freihand 109">
                  <a:extLst>
                    <a:ext uri="{FF2B5EF4-FFF2-40B4-BE49-F238E27FC236}">
                      <a16:creationId xmlns:a16="http://schemas.microsoft.com/office/drawing/2014/main" id="{919A84AA-EFA2-4E81-B3B1-3FCD379E4525}"/>
                    </a:ext>
                  </a:extLst>
                </p14:cNvPr>
                <p14:cNvContentPartPr/>
                <p14:nvPr/>
              </p14:nvContentPartPr>
              <p14:xfrm>
                <a:off x="10934747" y="3520867"/>
                <a:ext cx="290160" cy="106560"/>
              </p14:xfrm>
            </p:contentPart>
          </mc:Choice>
          <mc:Fallback>
            <p:pic>
              <p:nvPicPr>
                <p:cNvPr id="110" name="Freihand 109">
                  <a:extLst>
                    <a:ext uri="{FF2B5EF4-FFF2-40B4-BE49-F238E27FC236}">
                      <a16:creationId xmlns:a16="http://schemas.microsoft.com/office/drawing/2014/main" id="{919A84AA-EFA2-4E81-B3B1-3FCD379E4525}"/>
                    </a:ext>
                  </a:extLst>
                </p:cNvPr>
                <p:cNvPicPr/>
                <p:nvPr/>
              </p:nvPicPr>
              <p:blipFill>
                <a:blip r:embed="rId175"/>
                <a:stretch>
                  <a:fillRect/>
                </a:stretch>
              </p:blipFill>
              <p:spPr>
                <a:xfrm>
                  <a:off x="10930427" y="3516547"/>
                  <a:ext cx="298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1" name="Freihand 110">
                  <a:extLst>
                    <a:ext uri="{FF2B5EF4-FFF2-40B4-BE49-F238E27FC236}">
                      <a16:creationId xmlns:a16="http://schemas.microsoft.com/office/drawing/2014/main" id="{C60729BA-C022-4D61-A4C0-48F02A5F8922}"/>
                    </a:ext>
                  </a:extLst>
                </p14:cNvPr>
                <p14:cNvContentPartPr/>
                <p14:nvPr/>
              </p14:nvContentPartPr>
              <p14:xfrm>
                <a:off x="11404547" y="3231787"/>
                <a:ext cx="177840" cy="326520"/>
              </p14:xfrm>
            </p:contentPart>
          </mc:Choice>
          <mc:Fallback>
            <p:pic>
              <p:nvPicPr>
                <p:cNvPr id="111" name="Freihand 110">
                  <a:extLst>
                    <a:ext uri="{FF2B5EF4-FFF2-40B4-BE49-F238E27FC236}">
                      <a16:creationId xmlns:a16="http://schemas.microsoft.com/office/drawing/2014/main" id="{C60729BA-C022-4D61-A4C0-48F02A5F8922}"/>
                    </a:ext>
                  </a:extLst>
                </p:cNvPr>
                <p:cNvPicPr/>
                <p:nvPr/>
              </p:nvPicPr>
              <p:blipFill>
                <a:blip r:embed="rId177"/>
                <a:stretch>
                  <a:fillRect/>
                </a:stretch>
              </p:blipFill>
              <p:spPr>
                <a:xfrm>
                  <a:off x="11400227" y="3227467"/>
                  <a:ext cx="1864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2" name="Freihand 111">
                  <a:extLst>
                    <a:ext uri="{FF2B5EF4-FFF2-40B4-BE49-F238E27FC236}">
                      <a16:creationId xmlns:a16="http://schemas.microsoft.com/office/drawing/2014/main" id="{25BC5920-6D6A-442E-AC52-C3E9E3D33716}"/>
                    </a:ext>
                  </a:extLst>
                </p14:cNvPr>
                <p14:cNvContentPartPr/>
                <p14:nvPr/>
              </p14:nvContentPartPr>
              <p14:xfrm>
                <a:off x="11450987" y="3655147"/>
                <a:ext cx="43200" cy="37080"/>
              </p14:xfrm>
            </p:contentPart>
          </mc:Choice>
          <mc:Fallback>
            <p:pic>
              <p:nvPicPr>
                <p:cNvPr id="112" name="Freihand 111">
                  <a:extLst>
                    <a:ext uri="{FF2B5EF4-FFF2-40B4-BE49-F238E27FC236}">
                      <a16:creationId xmlns:a16="http://schemas.microsoft.com/office/drawing/2014/main" id="{25BC5920-6D6A-442E-AC52-C3E9E3D33716}"/>
                    </a:ext>
                  </a:extLst>
                </p:cNvPr>
                <p:cNvPicPr/>
                <p:nvPr/>
              </p:nvPicPr>
              <p:blipFill>
                <a:blip r:embed="rId179"/>
                <a:stretch>
                  <a:fillRect/>
                </a:stretch>
              </p:blipFill>
              <p:spPr>
                <a:xfrm>
                  <a:off x="11446667" y="3650827"/>
                  <a:ext cx="51840" cy="45720"/>
                </a:xfrm>
                <a:prstGeom prst="rect">
                  <a:avLst/>
                </a:prstGeom>
              </p:spPr>
            </p:pic>
          </mc:Fallback>
        </mc:AlternateContent>
      </p:grpSp>
    </p:spTree>
    <p:extLst>
      <p:ext uri="{BB962C8B-B14F-4D97-AF65-F5344CB8AC3E}">
        <p14:creationId xmlns:p14="http://schemas.microsoft.com/office/powerpoint/2010/main" val="1486501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F25B3B9-3EE0-49D4-9622-15B95FEAC4C9}"/>
              </a:ext>
            </a:extLst>
          </p:cNvPr>
          <p:cNvPicPr>
            <a:picLocks noChangeAspect="1"/>
          </p:cNvPicPr>
          <p:nvPr/>
        </p:nvPicPr>
        <p:blipFill>
          <a:blip r:embed="rId2"/>
          <a:stretch>
            <a:fillRect/>
          </a:stretch>
        </p:blipFill>
        <p:spPr>
          <a:xfrm>
            <a:off x="5376776" y="118534"/>
            <a:ext cx="3148715" cy="2171068"/>
          </a:xfrm>
          <a:prstGeom prst="rect">
            <a:avLst/>
          </a:prstGeom>
        </p:spPr>
      </p:pic>
      <p:cxnSp>
        <p:nvCxnSpPr>
          <p:cNvPr id="5" name="Gerade Verbindung mit Pfeil 4">
            <a:extLst>
              <a:ext uri="{FF2B5EF4-FFF2-40B4-BE49-F238E27FC236}">
                <a16:creationId xmlns:a16="http://schemas.microsoft.com/office/drawing/2014/main" id="{52ED4AA6-7B3A-4ABD-81A3-26F7B8C06934}"/>
              </a:ext>
            </a:extLst>
          </p:cNvPr>
          <p:cNvCxnSpPr>
            <a:cxnSpLocks/>
          </p:cNvCxnSpPr>
          <p:nvPr/>
        </p:nvCxnSpPr>
        <p:spPr>
          <a:xfrm flipV="1">
            <a:off x="719665" y="2311402"/>
            <a:ext cx="0" cy="408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D25B6D0D-5075-41CF-BE1E-0A53FC55B08D}"/>
              </a:ext>
            </a:extLst>
          </p:cNvPr>
          <p:cNvCxnSpPr>
            <a:cxnSpLocks/>
          </p:cNvCxnSpPr>
          <p:nvPr/>
        </p:nvCxnSpPr>
        <p:spPr>
          <a:xfrm>
            <a:off x="533841" y="6223002"/>
            <a:ext cx="6933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68" name="Freihand 67">
                <a:extLst>
                  <a:ext uri="{FF2B5EF4-FFF2-40B4-BE49-F238E27FC236}">
                    <a16:creationId xmlns:a16="http://schemas.microsoft.com/office/drawing/2014/main" id="{28068D2D-32E2-4764-A1DD-E163CCB7ADBC}"/>
                  </a:ext>
                </a:extLst>
              </p14:cNvPr>
              <p14:cNvContentPartPr/>
              <p14:nvPr/>
            </p14:nvContentPartPr>
            <p14:xfrm>
              <a:off x="5658587" y="1058827"/>
              <a:ext cx="100440" cy="22320"/>
            </p14:xfrm>
          </p:contentPart>
        </mc:Choice>
        <mc:Fallback>
          <p:pic>
            <p:nvPicPr>
              <p:cNvPr id="68" name="Freihand 67">
                <a:extLst>
                  <a:ext uri="{FF2B5EF4-FFF2-40B4-BE49-F238E27FC236}">
                    <a16:creationId xmlns:a16="http://schemas.microsoft.com/office/drawing/2014/main" id="{28068D2D-32E2-4764-A1DD-E163CCB7ADBC}"/>
                  </a:ext>
                </a:extLst>
              </p:cNvPr>
              <p:cNvPicPr/>
              <p:nvPr/>
            </p:nvPicPr>
            <p:blipFill>
              <a:blip r:embed="rId4"/>
              <a:stretch>
                <a:fillRect/>
              </a:stretch>
            </p:blipFill>
            <p:spPr>
              <a:xfrm>
                <a:off x="5654267" y="1054507"/>
                <a:ext cx="1090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9" name="Freihand 68">
                <a:extLst>
                  <a:ext uri="{FF2B5EF4-FFF2-40B4-BE49-F238E27FC236}">
                    <a16:creationId xmlns:a16="http://schemas.microsoft.com/office/drawing/2014/main" id="{DB3F206A-F315-419D-B2E2-D25126A32931}"/>
                  </a:ext>
                </a:extLst>
              </p14:cNvPr>
              <p14:cNvContentPartPr/>
              <p14:nvPr/>
            </p14:nvContentPartPr>
            <p14:xfrm>
              <a:off x="6327827" y="1082587"/>
              <a:ext cx="116640" cy="25920"/>
            </p14:xfrm>
          </p:contentPart>
        </mc:Choice>
        <mc:Fallback>
          <p:pic>
            <p:nvPicPr>
              <p:cNvPr id="69" name="Freihand 68">
                <a:extLst>
                  <a:ext uri="{FF2B5EF4-FFF2-40B4-BE49-F238E27FC236}">
                    <a16:creationId xmlns:a16="http://schemas.microsoft.com/office/drawing/2014/main" id="{DB3F206A-F315-419D-B2E2-D25126A32931}"/>
                  </a:ext>
                </a:extLst>
              </p:cNvPr>
              <p:cNvPicPr/>
              <p:nvPr/>
            </p:nvPicPr>
            <p:blipFill>
              <a:blip r:embed="rId6"/>
              <a:stretch>
                <a:fillRect/>
              </a:stretch>
            </p:blipFill>
            <p:spPr>
              <a:xfrm>
                <a:off x="6323507" y="1078267"/>
                <a:ext cx="125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0" name="Freihand 69">
                <a:extLst>
                  <a:ext uri="{FF2B5EF4-FFF2-40B4-BE49-F238E27FC236}">
                    <a16:creationId xmlns:a16="http://schemas.microsoft.com/office/drawing/2014/main" id="{97802B9F-3F3C-4460-8590-09A98AD48CCB}"/>
                  </a:ext>
                </a:extLst>
              </p14:cNvPr>
              <p14:cNvContentPartPr/>
              <p14:nvPr/>
            </p14:nvContentPartPr>
            <p14:xfrm>
              <a:off x="5629787" y="1879267"/>
              <a:ext cx="120960" cy="4680"/>
            </p14:xfrm>
          </p:contentPart>
        </mc:Choice>
        <mc:Fallback>
          <p:pic>
            <p:nvPicPr>
              <p:cNvPr id="70" name="Freihand 69">
                <a:extLst>
                  <a:ext uri="{FF2B5EF4-FFF2-40B4-BE49-F238E27FC236}">
                    <a16:creationId xmlns:a16="http://schemas.microsoft.com/office/drawing/2014/main" id="{97802B9F-3F3C-4460-8590-09A98AD48CCB}"/>
                  </a:ext>
                </a:extLst>
              </p:cNvPr>
              <p:cNvPicPr/>
              <p:nvPr/>
            </p:nvPicPr>
            <p:blipFill>
              <a:blip r:embed="rId8"/>
              <a:stretch>
                <a:fillRect/>
              </a:stretch>
            </p:blipFill>
            <p:spPr>
              <a:xfrm>
                <a:off x="5625467" y="1874947"/>
                <a:ext cx="1296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1" name="Freihand 70">
                <a:extLst>
                  <a:ext uri="{FF2B5EF4-FFF2-40B4-BE49-F238E27FC236}">
                    <a16:creationId xmlns:a16="http://schemas.microsoft.com/office/drawing/2014/main" id="{9A43E54C-8D25-4631-BE88-244BFB34FF4D}"/>
                  </a:ext>
                </a:extLst>
              </p14:cNvPr>
              <p14:cNvContentPartPr/>
              <p14:nvPr/>
            </p14:nvContentPartPr>
            <p14:xfrm>
              <a:off x="6340067" y="1860907"/>
              <a:ext cx="85320" cy="6120"/>
            </p14:xfrm>
          </p:contentPart>
        </mc:Choice>
        <mc:Fallback>
          <p:pic>
            <p:nvPicPr>
              <p:cNvPr id="71" name="Freihand 70">
                <a:extLst>
                  <a:ext uri="{FF2B5EF4-FFF2-40B4-BE49-F238E27FC236}">
                    <a16:creationId xmlns:a16="http://schemas.microsoft.com/office/drawing/2014/main" id="{9A43E54C-8D25-4631-BE88-244BFB34FF4D}"/>
                  </a:ext>
                </a:extLst>
              </p:cNvPr>
              <p:cNvPicPr/>
              <p:nvPr/>
            </p:nvPicPr>
            <p:blipFill>
              <a:blip r:embed="rId10"/>
              <a:stretch>
                <a:fillRect/>
              </a:stretch>
            </p:blipFill>
            <p:spPr>
              <a:xfrm>
                <a:off x="6335747" y="1856587"/>
                <a:ext cx="93960" cy="14760"/>
              </a:xfrm>
              <a:prstGeom prst="rect">
                <a:avLst/>
              </a:prstGeom>
            </p:spPr>
          </p:pic>
        </mc:Fallback>
      </mc:AlternateContent>
      <p:grpSp>
        <p:nvGrpSpPr>
          <p:cNvPr id="74" name="Gruppieren 73">
            <a:extLst>
              <a:ext uri="{FF2B5EF4-FFF2-40B4-BE49-F238E27FC236}">
                <a16:creationId xmlns:a16="http://schemas.microsoft.com/office/drawing/2014/main" id="{C84A904A-9929-4E2A-AB47-2B1531FFF14D}"/>
              </a:ext>
            </a:extLst>
          </p:cNvPr>
          <p:cNvGrpSpPr/>
          <p:nvPr/>
        </p:nvGrpSpPr>
        <p:grpSpPr>
          <a:xfrm>
            <a:off x="1773827" y="6153547"/>
            <a:ext cx="72000" cy="263880"/>
            <a:chOff x="1773827" y="6153547"/>
            <a:chExt cx="72000" cy="263880"/>
          </a:xfrm>
        </p:grpSpPr>
        <mc:AlternateContent xmlns:mc="http://schemas.openxmlformats.org/markup-compatibility/2006">
          <mc:Choice xmlns:p14="http://schemas.microsoft.com/office/powerpoint/2010/main" Requires="p14">
            <p:contentPart p14:bwMode="auto" r:id="rId11">
              <p14:nvContentPartPr>
                <p14:cNvPr id="72" name="Freihand 71">
                  <a:extLst>
                    <a:ext uri="{FF2B5EF4-FFF2-40B4-BE49-F238E27FC236}">
                      <a16:creationId xmlns:a16="http://schemas.microsoft.com/office/drawing/2014/main" id="{49075BB8-4E46-4EA3-80B4-144094F31554}"/>
                    </a:ext>
                  </a:extLst>
                </p14:cNvPr>
                <p14:cNvContentPartPr/>
                <p14:nvPr/>
              </p14:nvContentPartPr>
              <p14:xfrm>
                <a:off x="1835387" y="6153547"/>
                <a:ext cx="6120" cy="132840"/>
              </p14:xfrm>
            </p:contentPart>
          </mc:Choice>
          <mc:Fallback>
            <p:pic>
              <p:nvPicPr>
                <p:cNvPr id="72" name="Freihand 71">
                  <a:extLst>
                    <a:ext uri="{FF2B5EF4-FFF2-40B4-BE49-F238E27FC236}">
                      <a16:creationId xmlns:a16="http://schemas.microsoft.com/office/drawing/2014/main" id="{49075BB8-4E46-4EA3-80B4-144094F31554}"/>
                    </a:ext>
                  </a:extLst>
                </p:cNvPr>
                <p:cNvPicPr/>
                <p:nvPr/>
              </p:nvPicPr>
              <p:blipFill>
                <a:blip r:embed="rId12"/>
                <a:stretch>
                  <a:fillRect/>
                </a:stretch>
              </p:blipFill>
              <p:spPr>
                <a:xfrm>
                  <a:off x="1831067" y="6149227"/>
                  <a:ext cx="14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3" name="Freihand 72">
                  <a:extLst>
                    <a:ext uri="{FF2B5EF4-FFF2-40B4-BE49-F238E27FC236}">
                      <a16:creationId xmlns:a16="http://schemas.microsoft.com/office/drawing/2014/main" id="{1080F766-8A19-42F0-ACD5-446F597569F8}"/>
                    </a:ext>
                  </a:extLst>
                </p14:cNvPr>
                <p14:cNvContentPartPr/>
                <p14:nvPr/>
              </p14:nvContentPartPr>
              <p14:xfrm>
                <a:off x="1773827" y="6318427"/>
                <a:ext cx="72000" cy="99000"/>
              </p14:xfrm>
            </p:contentPart>
          </mc:Choice>
          <mc:Fallback>
            <p:pic>
              <p:nvPicPr>
                <p:cNvPr id="73" name="Freihand 72">
                  <a:extLst>
                    <a:ext uri="{FF2B5EF4-FFF2-40B4-BE49-F238E27FC236}">
                      <a16:creationId xmlns:a16="http://schemas.microsoft.com/office/drawing/2014/main" id="{1080F766-8A19-42F0-ACD5-446F597569F8}"/>
                    </a:ext>
                  </a:extLst>
                </p:cNvPr>
                <p:cNvPicPr/>
                <p:nvPr/>
              </p:nvPicPr>
              <p:blipFill>
                <a:blip r:embed="rId14"/>
                <a:stretch>
                  <a:fillRect/>
                </a:stretch>
              </p:blipFill>
              <p:spPr>
                <a:xfrm>
                  <a:off x="1769507" y="6314107"/>
                  <a:ext cx="80640" cy="10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75" name="Freihand 74">
                <a:extLst>
                  <a:ext uri="{FF2B5EF4-FFF2-40B4-BE49-F238E27FC236}">
                    <a16:creationId xmlns:a16="http://schemas.microsoft.com/office/drawing/2014/main" id="{DB13067B-7BC2-4C3C-9540-9D4C2DEE042D}"/>
                  </a:ext>
                </a:extLst>
              </p14:cNvPr>
              <p14:cNvContentPartPr/>
              <p14:nvPr/>
            </p14:nvContentPartPr>
            <p14:xfrm>
              <a:off x="655307" y="5616427"/>
              <a:ext cx="137520" cy="22680"/>
            </p14:xfrm>
          </p:contentPart>
        </mc:Choice>
        <mc:Fallback>
          <p:pic>
            <p:nvPicPr>
              <p:cNvPr id="75" name="Freihand 74">
                <a:extLst>
                  <a:ext uri="{FF2B5EF4-FFF2-40B4-BE49-F238E27FC236}">
                    <a16:creationId xmlns:a16="http://schemas.microsoft.com/office/drawing/2014/main" id="{DB13067B-7BC2-4C3C-9540-9D4C2DEE042D}"/>
                  </a:ext>
                </a:extLst>
              </p:cNvPr>
              <p:cNvPicPr/>
              <p:nvPr/>
            </p:nvPicPr>
            <p:blipFill>
              <a:blip r:embed="rId16"/>
              <a:stretch>
                <a:fillRect/>
              </a:stretch>
            </p:blipFill>
            <p:spPr>
              <a:xfrm>
                <a:off x="650987" y="5612107"/>
                <a:ext cx="146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6" name="Freihand 75">
                <a:extLst>
                  <a:ext uri="{FF2B5EF4-FFF2-40B4-BE49-F238E27FC236}">
                    <a16:creationId xmlns:a16="http://schemas.microsoft.com/office/drawing/2014/main" id="{40514873-4A85-4CED-B13B-32EA6CEFC1FA}"/>
                  </a:ext>
                </a:extLst>
              </p14:cNvPr>
              <p14:cNvContentPartPr/>
              <p14:nvPr/>
            </p14:nvContentPartPr>
            <p14:xfrm>
              <a:off x="710027" y="5624347"/>
              <a:ext cx="1113120" cy="594360"/>
            </p14:xfrm>
          </p:contentPart>
        </mc:Choice>
        <mc:Fallback>
          <p:pic>
            <p:nvPicPr>
              <p:cNvPr id="76" name="Freihand 75">
                <a:extLst>
                  <a:ext uri="{FF2B5EF4-FFF2-40B4-BE49-F238E27FC236}">
                    <a16:creationId xmlns:a16="http://schemas.microsoft.com/office/drawing/2014/main" id="{40514873-4A85-4CED-B13B-32EA6CEFC1FA}"/>
                  </a:ext>
                </a:extLst>
              </p:cNvPr>
              <p:cNvPicPr/>
              <p:nvPr/>
            </p:nvPicPr>
            <p:blipFill>
              <a:blip r:embed="rId18"/>
              <a:stretch>
                <a:fillRect/>
              </a:stretch>
            </p:blipFill>
            <p:spPr>
              <a:xfrm>
                <a:off x="705707" y="5620027"/>
                <a:ext cx="1121760" cy="603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7" name="Freihand 76">
                <a:extLst>
                  <a:ext uri="{FF2B5EF4-FFF2-40B4-BE49-F238E27FC236}">
                    <a16:creationId xmlns:a16="http://schemas.microsoft.com/office/drawing/2014/main" id="{7F677488-B3CB-4073-AA74-7BCD77832286}"/>
                  </a:ext>
                </a:extLst>
              </p14:cNvPr>
              <p14:cNvContentPartPr/>
              <p14:nvPr/>
            </p14:nvContentPartPr>
            <p14:xfrm>
              <a:off x="8102627" y="913747"/>
              <a:ext cx="180360" cy="57240"/>
            </p14:xfrm>
          </p:contentPart>
        </mc:Choice>
        <mc:Fallback>
          <p:pic>
            <p:nvPicPr>
              <p:cNvPr id="77" name="Freihand 76">
                <a:extLst>
                  <a:ext uri="{FF2B5EF4-FFF2-40B4-BE49-F238E27FC236}">
                    <a16:creationId xmlns:a16="http://schemas.microsoft.com/office/drawing/2014/main" id="{7F677488-B3CB-4073-AA74-7BCD77832286}"/>
                  </a:ext>
                </a:extLst>
              </p:cNvPr>
              <p:cNvPicPr/>
              <p:nvPr/>
            </p:nvPicPr>
            <p:blipFill>
              <a:blip r:embed="rId20"/>
              <a:stretch>
                <a:fillRect/>
              </a:stretch>
            </p:blipFill>
            <p:spPr>
              <a:xfrm>
                <a:off x="8098307" y="909427"/>
                <a:ext cx="189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8" name="Freihand 77">
                <a:extLst>
                  <a:ext uri="{FF2B5EF4-FFF2-40B4-BE49-F238E27FC236}">
                    <a16:creationId xmlns:a16="http://schemas.microsoft.com/office/drawing/2014/main" id="{D377F5C9-EAAA-471A-8C59-016F5DBD2A13}"/>
                  </a:ext>
                </a:extLst>
              </p14:cNvPr>
              <p14:cNvContentPartPr/>
              <p14:nvPr/>
            </p14:nvContentPartPr>
            <p14:xfrm>
              <a:off x="4250987" y="6148507"/>
              <a:ext cx="29880" cy="184320"/>
            </p14:xfrm>
          </p:contentPart>
        </mc:Choice>
        <mc:Fallback>
          <p:pic>
            <p:nvPicPr>
              <p:cNvPr id="78" name="Freihand 77">
                <a:extLst>
                  <a:ext uri="{FF2B5EF4-FFF2-40B4-BE49-F238E27FC236}">
                    <a16:creationId xmlns:a16="http://schemas.microsoft.com/office/drawing/2014/main" id="{D377F5C9-EAAA-471A-8C59-016F5DBD2A13}"/>
                  </a:ext>
                </a:extLst>
              </p:cNvPr>
              <p:cNvPicPr/>
              <p:nvPr/>
            </p:nvPicPr>
            <p:blipFill>
              <a:blip r:embed="rId22"/>
              <a:stretch>
                <a:fillRect/>
              </a:stretch>
            </p:blipFill>
            <p:spPr>
              <a:xfrm>
                <a:off x="4246667" y="6144187"/>
                <a:ext cx="385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9" name="Freihand 78">
                <a:extLst>
                  <a:ext uri="{FF2B5EF4-FFF2-40B4-BE49-F238E27FC236}">
                    <a16:creationId xmlns:a16="http://schemas.microsoft.com/office/drawing/2014/main" id="{067A876D-0242-4435-BF37-5A14FF37255D}"/>
                  </a:ext>
                </a:extLst>
              </p14:cNvPr>
              <p14:cNvContentPartPr/>
              <p14:nvPr/>
            </p14:nvContentPartPr>
            <p14:xfrm>
              <a:off x="7436987" y="2188507"/>
              <a:ext cx="158400" cy="19800"/>
            </p14:xfrm>
          </p:contentPart>
        </mc:Choice>
        <mc:Fallback>
          <p:pic>
            <p:nvPicPr>
              <p:cNvPr id="79" name="Freihand 78">
                <a:extLst>
                  <a:ext uri="{FF2B5EF4-FFF2-40B4-BE49-F238E27FC236}">
                    <a16:creationId xmlns:a16="http://schemas.microsoft.com/office/drawing/2014/main" id="{067A876D-0242-4435-BF37-5A14FF37255D}"/>
                  </a:ext>
                </a:extLst>
              </p:cNvPr>
              <p:cNvPicPr/>
              <p:nvPr/>
            </p:nvPicPr>
            <p:blipFill>
              <a:blip r:embed="rId24"/>
              <a:stretch>
                <a:fillRect/>
              </a:stretch>
            </p:blipFill>
            <p:spPr>
              <a:xfrm>
                <a:off x="7432667" y="2184187"/>
                <a:ext cx="167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0" name="Freihand 79">
                <a:extLst>
                  <a:ext uri="{FF2B5EF4-FFF2-40B4-BE49-F238E27FC236}">
                    <a16:creationId xmlns:a16="http://schemas.microsoft.com/office/drawing/2014/main" id="{A951CF70-8932-409B-9FBC-18551E69DCD4}"/>
                  </a:ext>
                </a:extLst>
              </p14:cNvPr>
              <p14:cNvContentPartPr/>
              <p14:nvPr/>
            </p14:nvContentPartPr>
            <p14:xfrm>
              <a:off x="666827" y="5128267"/>
              <a:ext cx="200160" cy="29160"/>
            </p14:xfrm>
          </p:contentPart>
        </mc:Choice>
        <mc:Fallback>
          <p:pic>
            <p:nvPicPr>
              <p:cNvPr id="80" name="Freihand 79">
                <a:extLst>
                  <a:ext uri="{FF2B5EF4-FFF2-40B4-BE49-F238E27FC236}">
                    <a16:creationId xmlns:a16="http://schemas.microsoft.com/office/drawing/2014/main" id="{A951CF70-8932-409B-9FBC-18551E69DCD4}"/>
                  </a:ext>
                </a:extLst>
              </p:cNvPr>
              <p:cNvPicPr/>
              <p:nvPr/>
            </p:nvPicPr>
            <p:blipFill>
              <a:blip r:embed="rId26"/>
              <a:stretch>
                <a:fillRect/>
              </a:stretch>
            </p:blipFill>
            <p:spPr>
              <a:xfrm>
                <a:off x="662507" y="5123947"/>
                <a:ext cx="2088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1" name="Freihand 80">
                <a:extLst>
                  <a:ext uri="{FF2B5EF4-FFF2-40B4-BE49-F238E27FC236}">
                    <a16:creationId xmlns:a16="http://schemas.microsoft.com/office/drawing/2014/main" id="{DD19603B-5B5B-445B-BFAB-782908011EDA}"/>
                  </a:ext>
                </a:extLst>
              </p14:cNvPr>
              <p14:cNvContentPartPr/>
              <p14:nvPr/>
            </p14:nvContentPartPr>
            <p14:xfrm>
              <a:off x="704267" y="5119978"/>
              <a:ext cx="3582360" cy="1121040"/>
            </p14:xfrm>
          </p:contentPart>
        </mc:Choice>
        <mc:Fallback>
          <p:pic>
            <p:nvPicPr>
              <p:cNvPr id="81" name="Freihand 80">
                <a:extLst>
                  <a:ext uri="{FF2B5EF4-FFF2-40B4-BE49-F238E27FC236}">
                    <a16:creationId xmlns:a16="http://schemas.microsoft.com/office/drawing/2014/main" id="{DD19603B-5B5B-445B-BFAB-782908011EDA}"/>
                  </a:ext>
                </a:extLst>
              </p:cNvPr>
              <p:cNvPicPr/>
              <p:nvPr/>
            </p:nvPicPr>
            <p:blipFill>
              <a:blip r:embed="rId28"/>
              <a:stretch>
                <a:fillRect/>
              </a:stretch>
            </p:blipFill>
            <p:spPr>
              <a:xfrm>
                <a:off x="699947" y="5115658"/>
                <a:ext cx="3591000" cy="1129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5" name="Freihand 94">
                <a:extLst>
                  <a:ext uri="{FF2B5EF4-FFF2-40B4-BE49-F238E27FC236}">
                    <a16:creationId xmlns:a16="http://schemas.microsoft.com/office/drawing/2014/main" id="{17A0F997-61E7-43C9-ABA4-B50061683C39}"/>
                  </a:ext>
                </a:extLst>
              </p14:cNvPr>
              <p14:cNvContentPartPr/>
              <p14:nvPr/>
            </p14:nvContentPartPr>
            <p14:xfrm>
              <a:off x="670067" y="4462987"/>
              <a:ext cx="142200" cy="28800"/>
            </p14:xfrm>
          </p:contentPart>
        </mc:Choice>
        <mc:Fallback>
          <p:pic>
            <p:nvPicPr>
              <p:cNvPr id="95" name="Freihand 94">
                <a:extLst>
                  <a:ext uri="{FF2B5EF4-FFF2-40B4-BE49-F238E27FC236}">
                    <a16:creationId xmlns:a16="http://schemas.microsoft.com/office/drawing/2014/main" id="{17A0F997-61E7-43C9-ABA4-B50061683C39}"/>
                  </a:ext>
                </a:extLst>
              </p:cNvPr>
              <p:cNvPicPr/>
              <p:nvPr/>
            </p:nvPicPr>
            <p:blipFill>
              <a:blip r:embed="rId30"/>
              <a:stretch>
                <a:fillRect/>
              </a:stretch>
            </p:blipFill>
            <p:spPr>
              <a:xfrm>
                <a:off x="665747" y="4458667"/>
                <a:ext cx="150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26" name="Freihand 125">
                <a:extLst>
                  <a:ext uri="{FF2B5EF4-FFF2-40B4-BE49-F238E27FC236}">
                    <a16:creationId xmlns:a16="http://schemas.microsoft.com/office/drawing/2014/main" id="{DF72A424-B04A-4F5A-A950-84B59619404B}"/>
                  </a:ext>
                </a:extLst>
              </p14:cNvPr>
              <p14:cNvContentPartPr/>
              <p14:nvPr/>
            </p14:nvContentPartPr>
            <p14:xfrm>
              <a:off x="7677467" y="270787"/>
              <a:ext cx="312840" cy="52560"/>
            </p14:xfrm>
          </p:contentPart>
        </mc:Choice>
        <mc:Fallback>
          <p:pic>
            <p:nvPicPr>
              <p:cNvPr id="126" name="Freihand 125">
                <a:extLst>
                  <a:ext uri="{FF2B5EF4-FFF2-40B4-BE49-F238E27FC236}">
                    <a16:creationId xmlns:a16="http://schemas.microsoft.com/office/drawing/2014/main" id="{DF72A424-B04A-4F5A-A950-84B59619404B}"/>
                  </a:ext>
                </a:extLst>
              </p:cNvPr>
              <p:cNvPicPr/>
              <p:nvPr/>
            </p:nvPicPr>
            <p:blipFill>
              <a:blip r:embed="rId32"/>
              <a:stretch>
                <a:fillRect/>
              </a:stretch>
            </p:blipFill>
            <p:spPr>
              <a:xfrm>
                <a:off x="7673147" y="266467"/>
                <a:ext cx="321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4" name="Freihand 193">
                <a:extLst>
                  <a:ext uri="{FF2B5EF4-FFF2-40B4-BE49-F238E27FC236}">
                    <a16:creationId xmlns:a16="http://schemas.microsoft.com/office/drawing/2014/main" id="{9C9A9990-5491-4E73-9F0E-2C4B16FF1D54}"/>
                  </a:ext>
                </a:extLst>
              </p14:cNvPr>
              <p14:cNvContentPartPr/>
              <p14:nvPr/>
            </p14:nvContentPartPr>
            <p14:xfrm>
              <a:off x="729662" y="4468046"/>
              <a:ext cx="3582360" cy="1121040"/>
            </p14:xfrm>
          </p:contentPart>
        </mc:Choice>
        <mc:Fallback>
          <p:pic>
            <p:nvPicPr>
              <p:cNvPr id="194" name="Freihand 193">
                <a:extLst>
                  <a:ext uri="{FF2B5EF4-FFF2-40B4-BE49-F238E27FC236}">
                    <a16:creationId xmlns:a16="http://schemas.microsoft.com/office/drawing/2014/main" id="{9C9A9990-5491-4E73-9F0E-2C4B16FF1D54}"/>
                  </a:ext>
                </a:extLst>
              </p:cNvPr>
              <p:cNvPicPr/>
              <p:nvPr/>
            </p:nvPicPr>
            <p:blipFill>
              <a:blip r:embed="rId28"/>
              <a:stretch>
                <a:fillRect/>
              </a:stretch>
            </p:blipFill>
            <p:spPr>
              <a:xfrm>
                <a:off x="725342" y="4463726"/>
                <a:ext cx="3591000" cy="1129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9" name="Freihand 208">
                <a:extLst>
                  <a:ext uri="{FF2B5EF4-FFF2-40B4-BE49-F238E27FC236}">
                    <a16:creationId xmlns:a16="http://schemas.microsoft.com/office/drawing/2014/main" id="{FF522EA1-F0B3-4A80-9209-9F31BC885BDF}"/>
                  </a:ext>
                </a:extLst>
              </p14:cNvPr>
              <p14:cNvContentPartPr/>
              <p14:nvPr/>
            </p14:nvContentPartPr>
            <p14:xfrm>
              <a:off x="4367639" y="5607412"/>
              <a:ext cx="1113120" cy="594360"/>
            </p14:xfrm>
          </p:contentPart>
        </mc:Choice>
        <mc:Fallback>
          <p:pic>
            <p:nvPicPr>
              <p:cNvPr id="209" name="Freihand 208">
                <a:extLst>
                  <a:ext uri="{FF2B5EF4-FFF2-40B4-BE49-F238E27FC236}">
                    <a16:creationId xmlns:a16="http://schemas.microsoft.com/office/drawing/2014/main" id="{FF522EA1-F0B3-4A80-9209-9F31BC885BDF}"/>
                  </a:ext>
                </a:extLst>
              </p:cNvPr>
              <p:cNvPicPr/>
              <p:nvPr/>
            </p:nvPicPr>
            <p:blipFill>
              <a:blip r:embed="rId18"/>
              <a:stretch>
                <a:fillRect/>
              </a:stretch>
            </p:blipFill>
            <p:spPr>
              <a:xfrm>
                <a:off x="4363319" y="5603092"/>
                <a:ext cx="1121760" cy="603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34" name="Freihand 433">
                <a:extLst>
                  <a:ext uri="{FF2B5EF4-FFF2-40B4-BE49-F238E27FC236}">
                    <a16:creationId xmlns:a16="http://schemas.microsoft.com/office/drawing/2014/main" id="{61A386CC-5CC3-4517-A00B-89CBF58B1E66}"/>
                  </a:ext>
                </a:extLst>
              </p14:cNvPr>
              <p14:cNvContentPartPr/>
              <p14:nvPr/>
            </p14:nvContentPartPr>
            <p14:xfrm>
              <a:off x="11265227" y="402547"/>
              <a:ext cx="718560" cy="32400"/>
            </p14:xfrm>
          </p:contentPart>
        </mc:Choice>
        <mc:Fallback>
          <p:pic>
            <p:nvPicPr>
              <p:cNvPr id="434" name="Freihand 433">
                <a:extLst>
                  <a:ext uri="{FF2B5EF4-FFF2-40B4-BE49-F238E27FC236}">
                    <a16:creationId xmlns:a16="http://schemas.microsoft.com/office/drawing/2014/main" id="{61A386CC-5CC3-4517-A00B-89CBF58B1E66}"/>
                  </a:ext>
                </a:extLst>
              </p:cNvPr>
              <p:cNvPicPr/>
              <p:nvPr/>
            </p:nvPicPr>
            <p:blipFill>
              <a:blip r:embed="rId36"/>
              <a:stretch>
                <a:fillRect/>
              </a:stretch>
            </p:blipFill>
            <p:spPr>
              <a:xfrm>
                <a:off x="11260907" y="398227"/>
                <a:ext cx="727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36" name="Freihand 435">
                <a:extLst>
                  <a:ext uri="{FF2B5EF4-FFF2-40B4-BE49-F238E27FC236}">
                    <a16:creationId xmlns:a16="http://schemas.microsoft.com/office/drawing/2014/main" id="{DA59F9D7-9DA7-4BA0-96C5-8125BF95464D}"/>
                  </a:ext>
                </a:extLst>
              </p14:cNvPr>
              <p14:cNvContentPartPr/>
              <p14:nvPr/>
            </p14:nvContentPartPr>
            <p14:xfrm>
              <a:off x="11258747" y="812587"/>
              <a:ext cx="768960" cy="69480"/>
            </p14:xfrm>
          </p:contentPart>
        </mc:Choice>
        <mc:Fallback>
          <p:pic>
            <p:nvPicPr>
              <p:cNvPr id="436" name="Freihand 435">
                <a:extLst>
                  <a:ext uri="{FF2B5EF4-FFF2-40B4-BE49-F238E27FC236}">
                    <a16:creationId xmlns:a16="http://schemas.microsoft.com/office/drawing/2014/main" id="{DA59F9D7-9DA7-4BA0-96C5-8125BF95464D}"/>
                  </a:ext>
                </a:extLst>
              </p:cNvPr>
              <p:cNvPicPr/>
              <p:nvPr/>
            </p:nvPicPr>
            <p:blipFill>
              <a:blip r:embed="rId38"/>
              <a:stretch>
                <a:fillRect/>
              </a:stretch>
            </p:blipFill>
            <p:spPr>
              <a:xfrm>
                <a:off x="11254427" y="808267"/>
                <a:ext cx="777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82" name="Freihand 481">
                <a:extLst>
                  <a:ext uri="{FF2B5EF4-FFF2-40B4-BE49-F238E27FC236}">
                    <a16:creationId xmlns:a16="http://schemas.microsoft.com/office/drawing/2014/main" id="{767F202C-FFA9-42C3-9EA0-2BEDFE44D9B4}"/>
                  </a:ext>
                </a:extLst>
              </p14:cNvPr>
              <p14:cNvContentPartPr/>
              <p14:nvPr/>
            </p14:nvContentPartPr>
            <p14:xfrm>
              <a:off x="9072467" y="1797187"/>
              <a:ext cx="908640" cy="52560"/>
            </p14:xfrm>
          </p:contentPart>
        </mc:Choice>
        <mc:Fallback>
          <p:pic>
            <p:nvPicPr>
              <p:cNvPr id="482" name="Freihand 481">
                <a:extLst>
                  <a:ext uri="{FF2B5EF4-FFF2-40B4-BE49-F238E27FC236}">
                    <a16:creationId xmlns:a16="http://schemas.microsoft.com/office/drawing/2014/main" id="{767F202C-FFA9-42C3-9EA0-2BEDFE44D9B4}"/>
                  </a:ext>
                </a:extLst>
              </p:cNvPr>
              <p:cNvPicPr/>
              <p:nvPr/>
            </p:nvPicPr>
            <p:blipFill>
              <a:blip r:embed="rId40"/>
              <a:stretch>
                <a:fillRect/>
              </a:stretch>
            </p:blipFill>
            <p:spPr>
              <a:xfrm>
                <a:off x="9068147" y="1792867"/>
                <a:ext cx="917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84" name="Freihand 483">
                <a:extLst>
                  <a:ext uri="{FF2B5EF4-FFF2-40B4-BE49-F238E27FC236}">
                    <a16:creationId xmlns:a16="http://schemas.microsoft.com/office/drawing/2014/main" id="{80495608-BB04-4544-AB90-6119B8611D0B}"/>
                  </a:ext>
                </a:extLst>
              </p14:cNvPr>
              <p14:cNvContentPartPr/>
              <p14:nvPr/>
            </p14:nvContentPartPr>
            <p14:xfrm>
              <a:off x="6137747" y="3229267"/>
              <a:ext cx="1361520" cy="66240"/>
            </p14:xfrm>
          </p:contentPart>
        </mc:Choice>
        <mc:Fallback>
          <p:pic>
            <p:nvPicPr>
              <p:cNvPr id="484" name="Freihand 483">
                <a:extLst>
                  <a:ext uri="{FF2B5EF4-FFF2-40B4-BE49-F238E27FC236}">
                    <a16:creationId xmlns:a16="http://schemas.microsoft.com/office/drawing/2014/main" id="{80495608-BB04-4544-AB90-6119B8611D0B}"/>
                  </a:ext>
                </a:extLst>
              </p:cNvPr>
              <p:cNvPicPr/>
              <p:nvPr/>
            </p:nvPicPr>
            <p:blipFill>
              <a:blip r:embed="rId42"/>
              <a:stretch>
                <a:fillRect/>
              </a:stretch>
            </p:blipFill>
            <p:spPr>
              <a:xfrm>
                <a:off x="6133427" y="3224947"/>
                <a:ext cx="1370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79" name="Freihand 578">
                <a:extLst>
                  <a:ext uri="{FF2B5EF4-FFF2-40B4-BE49-F238E27FC236}">
                    <a16:creationId xmlns:a16="http://schemas.microsoft.com/office/drawing/2014/main" id="{8BF54637-A97A-40CB-B60F-84BFF155B04B}"/>
                  </a:ext>
                </a:extLst>
              </p14:cNvPr>
              <p14:cNvContentPartPr/>
              <p14:nvPr/>
            </p14:nvContentPartPr>
            <p14:xfrm>
              <a:off x="4290587" y="5537587"/>
              <a:ext cx="76320" cy="86040"/>
            </p14:xfrm>
          </p:contentPart>
        </mc:Choice>
        <mc:Fallback>
          <p:pic>
            <p:nvPicPr>
              <p:cNvPr id="579" name="Freihand 578">
                <a:extLst>
                  <a:ext uri="{FF2B5EF4-FFF2-40B4-BE49-F238E27FC236}">
                    <a16:creationId xmlns:a16="http://schemas.microsoft.com/office/drawing/2014/main" id="{8BF54637-A97A-40CB-B60F-84BFF155B04B}"/>
                  </a:ext>
                </a:extLst>
              </p:cNvPr>
              <p:cNvPicPr/>
              <p:nvPr/>
            </p:nvPicPr>
            <p:blipFill>
              <a:blip r:embed="rId44"/>
              <a:stretch>
                <a:fillRect/>
              </a:stretch>
            </p:blipFill>
            <p:spPr>
              <a:xfrm>
                <a:off x="4286267" y="5533267"/>
                <a:ext cx="84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81" name="Freihand 580">
                <a:extLst>
                  <a:ext uri="{FF2B5EF4-FFF2-40B4-BE49-F238E27FC236}">
                    <a16:creationId xmlns:a16="http://schemas.microsoft.com/office/drawing/2014/main" id="{C7694CEB-0816-4A28-A835-8E6E148DC913}"/>
                  </a:ext>
                </a:extLst>
              </p14:cNvPr>
              <p14:cNvContentPartPr/>
              <p14:nvPr/>
            </p14:nvContentPartPr>
            <p14:xfrm>
              <a:off x="4267547" y="6127627"/>
              <a:ext cx="35280" cy="232200"/>
            </p14:xfrm>
          </p:contentPart>
        </mc:Choice>
        <mc:Fallback>
          <p:pic>
            <p:nvPicPr>
              <p:cNvPr id="581" name="Freihand 580">
                <a:extLst>
                  <a:ext uri="{FF2B5EF4-FFF2-40B4-BE49-F238E27FC236}">
                    <a16:creationId xmlns:a16="http://schemas.microsoft.com/office/drawing/2014/main" id="{C7694CEB-0816-4A28-A835-8E6E148DC913}"/>
                  </a:ext>
                </a:extLst>
              </p:cNvPr>
              <p:cNvPicPr/>
              <p:nvPr/>
            </p:nvPicPr>
            <p:blipFill>
              <a:blip r:embed="rId46"/>
              <a:stretch>
                <a:fillRect/>
              </a:stretch>
            </p:blipFill>
            <p:spPr>
              <a:xfrm>
                <a:off x="4263227" y="6123307"/>
                <a:ext cx="439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27" name="Freihand 626">
                <a:extLst>
                  <a:ext uri="{FF2B5EF4-FFF2-40B4-BE49-F238E27FC236}">
                    <a16:creationId xmlns:a16="http://schemas.microsoft.com/office/drawing/2014/main" id="{52ACA029-D36B-4ABF-95DF-7939C0F8B272}"/>
                  </a:ext>
                </a:extLst>
              </p14:cNvPr>
              <p14:cNvContentPartPr/>
              <p14:nvPr/>
            </p14:nvContentPartPr>
            <p14:xfrm>
              <a:off x="4343147" y="5072107"/>
              <a:ext cx="900360" cy="384480"/>
            </p14:xfrm>
          </p:contentPart>
        </mc:Choice>
        <mc:Fallback>
          <p:pic>
            <p:nvPicPr>
              <p:cNvPr id="627" name="Freihand 626">
                <a:extLst>
                  <a:ext uri="{FF2B5EF4-FFF2-40B4-BE49-F238E27FC236}">
                    <a16:creationId xmlns:a16="http://schemas.microsoft.com/office/drawing/2014/main" id="{52ACA029-D36B-4ABF-95DF-7939C0F8B272}"/>
                  </a:ext>
                </a:extLst>
              </p:cNvPr>
              <p:cNvPicPr/>
              <p:nvPr/>
            </p:nvPicPr>
            <p:blipFill>
              <a:blip r:embed="rId48"/>
              <a:stretch>
                <a:fillRect/>
              </a:stretch>
            </p:blipFill>
            <p:spPr>
              <a:xfrm>
                <a:off x="4338827" y="5067787"/>
                <a:ext cx="90900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33" name="Freihand 632">
                <a:extLst>
                  <a:ext uri="{FF2B5EF4-FFF2-40B4-BE49-F238E27FC236}">
                    <a16:creationId xmlns:a16="http://schemas.microsoft.com/office/drawing/2014/main" id="{BC3A97EB-5CBA-46EE-BDAF-8B8833A3491C}"/>
                  </a:ext>
                </a:extLst>
              </p14:cNvPr>
              <p14:cNvContentPartPr/>
              <p14:nvPr/>
            </p14:nvContentPartPr>
            <p14:xfrm>
              <a:off x="6178067" y="3218107"/>
              <a:ext cx="1373400" cy="74520"/>
            </p14:xfrm>
          </p:contentPart>
        </mc:Choice>
        <mc:Fallback>
          <p:pic>
            <p:nvPicPr>
              <p:cNvPr id="633" name="Freihand 632">
                <a:extLst>
                  <a:ext uri="{FF2B5EF4-FFF2-40B4-BE49-F238E27FC236}">
                    <a16:creationId xmlns:a16="http://schemas.microsoft.com/office/drawing/2014/main" id="{BC3A97EB-5CBA-46EE-BDAF-8B8833A3491C}"/>
                  </a:ext>
                </a:extLst>
              </p:cNvPr>
              <p:cNvPicPr/>
              <p:nvPr/>
            </p:nvPicPr>
            <p:blipFill>
              <a:blip r:embed="rId50"/>
              <a:stretch>
                <a:fillRect/>
              </a:stretch>
            </p:blipFill>
            <p:spPr>
              <a:xfrm>
                <a:off x="6173747" y="3213787"/>
                <a:ext cx="1382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35" name="Freihand 634">
                <a:extLst>
                  <a:ext uri="{FF2B5EF4-FFF2-40B4-BE49-F238E27FC236}">
                    <a16:creationId xmlns:a16="http://schemas.microsoft.com/office/drawing/2014/main" id="{1BBB5234-A5AF-4C52-AAE3-B1B7F48CE885}"/>
                  </a:ext>
                </a:extLst>
              </p14:cNvPr>
              <p14:cNvContentPartPr/>
              <p14:nvPr/>
            </p14:nvContentPartPr>
            <p14:xfrm>
              <a:off x="4903667" y="5322667"/>
              <a:ext cx="133200" cy="48600"/>
            </p14:xfrm>
          </p:contentPart>
        </mc:Choice>
        <mc:Fallback>
          <p:pic>
            <p:nvPicPr>
              <p:cNvPr id="635" name="Freihand 634">
                <a:extLst>
                  <a:ext uri="{FF2B5EF4-FFF2-40B4-BE49-F238E27FC236}">
                    <a16:creationId xmlns:a16="http://schemas.microsoft.com/office/drawing/2014/main" id="{1BBB5234-A5AF-4C52-AAE3-B1B7F48CE885}"/>
                  </a:ext>
                </a:extLst>
              </p:cNvPr>
              <p:cNvPicPr/>
              <p:nvPr/>
            </p:nvPicPr>
            <p:blipFill>
              <a:blip r:embed="rId52"/>
              <a:stretch>
                <a:fillRect/>
              </a:stretch>
            </p:blipFill>
            <p:spPr>
              <a:xfrm>
                <a:off x="4899347" y="5318347"/>
                <a:ext cx="1418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37" name="Freihand 636">
                <a:extLst>
                  <a:ext uri="{FF2B5EF4-FFF2-40B4-BE49-F238E27FC236}">
                    <a16:creationId xmlns:a16="http://schemas.microsoft.com/office/drawing/2014/main" id="{D982E143-2519-416C-9E60-37A45D7D020B}"/>
                  </a:ext>
                </a:extLst>
              </p14:cNvPr>
              <p14:cNvContentPartPr/>
              <p14:nvPr/>
            </p14:nvContentPartPr>
            <p14:xfrm>
              <a:off x="5994107" y="2894467"/>
              <a:ext cx="2400840" cy="387000"/>
            </p14:xfrm>
          </p:contentPart>
        </mc:Choice>
        <mc:Fallback>
          <p:pic>
            <p:nvPicPr>
              <p:cNvPr id="637" name="Freihand 636">
                <a:extLst>
                  <a:ext uri="{FF2B5EF4-FFF2-40B4-BE49-F238E27FC236}">
                    <a16:creationId xmlns:a16="http://schemas.microsoft.com/office/drawing/2014/main" id="{D982E143-2519-416C-9E60-37A45D7D020B}"/>
                  </a:ext>
                </a:extLst>
              </p:cNvPr>
              <p:cNvPicPr/>
              <p:nvPr/>
            </p:nvPicPr>
            <p:blipFill>
              <a:blip r:embed="rId54"/>
              <a:stretch>
                <a:fillRect/>
              </a:stretch>
            </p:blipFill>
            <p:spPr>
              <a:xfrm>
                <a:off x="5989787" y="2890147"/>
                <a:ext cx="24094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39" name="Freihand 638">
                <a:extLst>
                  <a:ext uri="{FF2B5EF4-FFF2-40B4-BE49-F238E27FC236}">
                    <a16:creationId xmlns:a16="http://schemas.microsoft.com/office/drawing/2014/main" id="{7BC5BBD1-D33D-4A6C-B8E7-745DD38868EB}"/>
                  </a:ext>
                </a:extLst>
              </p14:cNvPr>
              <p14:cNvContentPartPr/>
              <p14:nvPr/>
            </p14:nvContentPartPr>
            <p14:xfrm>
              <a:off x="5940827" y="2923987"/>
              <a:ext cx="2353680" cy="351360"/>
            </p14:xfrm>
          </p:contentPart>
        </mc:Choice>
        <mc:Fallback>
          <p:pic>
            <p:nvPicPr>
              <p:cNvPr id="639" name="Freihand 638">
                <a:extLst>
                  <a:ext uri="{FF2B5EF4-FFF2-40B4-BE49-F238E27FC236}">
                    <a16:creationId xmlns:a16="http://schemas.microsoft.com/office/drawing/2014/main" id="{7BC5BBD1-D33D-4A6C-B8E7-745DD38868EB}"/>
                  </a:ext>
                </a:extLst>
              </p:cNvPr>
              <p:cNvPicPr/>
              <p:nvPr/>
            </p:nvPicPr>
            <p:blipFill>
              <a:blip r:embed="rId56"/>
              <a:stretch>
                <a:fillRect/>
              </a:stretch>
            </p:blipFill>
            <p:spPr>
              <a:xfrm>
                <a:off x="5936507" y="2919667"/>
                <a:ext cx="236232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41" name="Freihand 640">
                <a:extLst>
                  <a:ext uri="{FF2B5EF4-FFF2-40B4-BE49-F238E27FC236}">
                    <a16:creationId xmlns:a16="http://schemas.microsoft.com/office/drawing/2014/main" id="{42479114-DBE0-494A-A78E-B49AF0E41EA5}"/>
                  </a:ext>
                </a:extLst>
              </p14:cNvPr>
              <p14:cNvContentPartPr/>
              <p14:nvPr/>
            </p14:nvContentPartPr>
            <p14:xfrm>
              <a:off x="4895027" y="5328787"/>
              <a:ext cx="121320" cy="74520"/>
            </p14:xfrm>
          </p:contentPart>
        </mc:Choice>
        <mc:Fallback>
          <p:pic>
            <p:nvPicPr>
              <p:cNvPr id="641" name="Freihand 640">
                <a:extLst>
                  <a:ext uri="{FF2B5EF4-FFF2-40B4-BE49-F238E27FC236}">
                    <a16:creationId xmlns:a16="http://schemas.microsoft.com/office/drawing/2014/main" id="{42479114-DBE0-494A-A78E-B49AF0E41EA5}"/>
                  </a:ext>
                </a:extLst>
              </p:cNvPr>
              <p:cNvPicPr/>
              <p:nvPr/>
            </p:nvPicPr>
            <p:blipFill>
              <a:blip r:embed="rId58"/>
              <a:stretch>
                <a:fillRect/>
              </a:stretch>
            </p:blipFill>
            <p:spPr>
              <a:xfrm>
                <a:off x="4890707" y="5324467"/>
                <a:ext cx="129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43" name="Freihand 642">
                <a:extLst>
                  <a:ext uri="{FF2B5EF4-FFF2-40B4-BE49-F238E27FC236}">
                    <a16:creationId xmlns:a16="http://schemas.microsoft.com/office/drawing/2014/main" id="{47A4984C-F801-4D35-94AC-C23C7A49BFDE}"/>
                  </a:ext>
                </a:extLst>
              </p14:cNvPr>
              <p14:cNvContentPartPr/>
              <p14:nvPr/>
            </p14:nvContentPartPr>
            <p14:xfrm>
              <a:off x="4936067" y="5309347"/>
              <a:ext cx="88560" cy="57240"/>
            </p14:xfrm>
          </p:contentPart>
        </mc:Choice>
        <mc:Fallback>
          <p:pic>
            <p:nvPicPr>
              <p:cNvPr id="643" name="Freihand 642">
                <a:extLst>
                  <a:ext uri="{FF2B5EF4-FFF2-40B4-BE49-F238E27FC236}">
                    <a16:creationId xmlns:a16="http://schemas.microsoft.com/office/drawing/2014/main" id="{47A4984C-F801-4D35-94AC-C23C7A49BFDE}"/>
                  </a:ext>
                </a:extLst>
              </p:cNvPr>
              <p:cNvPicPr/>
              <p:nvPr/>
            </p:nvPicPr>
            <p:blipFill>
              <a:blip r:embed="rId60"/>
              <a:stretch>
                <a:fillRect/>
              </a:stretch>
            </p:blipFill>
            <p:spPr>
              <a:xfrm>
                <a:off x="4931747" y="5305027"/>
                <a:ext cx="97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45" name="Freihand 644">
                <a:extLst>
                  <a:ext uri="{FF2B5EF4-FFF2-40B4-BE49-F238E27FC236}">
                    <a16:creationId xmlns:a16="http://schemas.microsoft.com/office/drawing/2014/main" id="{BCE41D95-7DB7-4E6C-9B9D-5975F77FBB55}"/>
                  </a:ext>
                </a:extLst>
              </p14:cNvPr>
              <p14:cNvContentPartPr/>
              <p14:nvPr/>
            </p14:nvContentPartPr>
            <p14:xfrm>
              <a:off x="5837147" y="6130507"/>
              <a:ext cx="16920" cy="204120"/>
            </p14:xfrm>
          </p:contentPart>
        </mc:Choice>
        <mc:Fallback>
          <p:pic>
            <p:nvPicPr>
              <p:cNvPr id="645" name="Freihand 644">
                <a:extLst>
                  <a:ext uri="{FF2B5EF4-FFF2-40B4-BE49-F238E27FC236}">
                    <a16:creationId xmlns:a16="http://schemas.microsoft.com/office/drawing/2014/main" id="{BCE41D95-7DB7-4E6C-9B9D-5975F77FBB55}"/>
                  </a:ext>
                </a:extLst>
              </p:cNvPr>
              <p:cNvPicPr/>
              <p:nvPr/>
            </p:nvPicPr>
            <p:blipFill>
              <a:blip r:embed="rId62"/>
              <a:stretch>
                <a:fillRect/>
              </a:stretch>
            </p:blipFill>
            <p:spPr>
              <a:xfrm>
                <a:off x="5832827" y="6126187"/>
                <a:ext cx="255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93" name="Freihand 692">
                <a:extLst>
                  <a:ext uri="{FF2B5EF4-FFF2-40B4-BE49-F238E27FC236}">
                    <a16:creationId xmlns:a16="http://schemas.microsoft.com/office/drawing/2014/main" id="{770E2375-522F-4B08-A025-A5A0D5AF1165}"/>
                  </a:ext>
                </a:extLst>
              </p14:cNvPr>
              <p14:cNvContentPartPr/>
              <p14:nvPr/>
            </p14:nvContentPartPr>
            <p14:xfrm>
              <a:off x="4380227" y="5079667"/>
              <a:ext cx="801360" cy="400680"/>
            </p14:xfrm>
          </p:contentPart>
        </mc:Choice>
        <mc:Fallback>
          <p:pic>
            <p:nvPicPr>
              <p:cNvPr id="693" name="Freihand 692">
                <a:extLst>
                  <a:ext uri="{FF2B5EF4-FFF2-40B4-BE49-F238E27FC236}">
                    <a16:creationId xmlns:a16="http://schemas.microsoft.com/office/drawing/2014/main" id="{770E2375-522F-4B08-A025-A5A0D5AF1165}"/>
                  </a:ext>
                </a:extLst>
              </p:cNvPr>
              <p:cNvPicPr/>
              <p:nvPr/>
            </p:nvPicPr>
            <p:blipFill>
              <a:blip r:embed="rId64"/>
              <a:stretch>
                <a:fillRect/>
              </a:stretch>
            </p:blipFill>
            <p:spPr>
              <a:xfrm>
                <a:off x="4375907" y="5075347"/>
                <a:ext cx="81000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95" name="Freihand 694">
                <a:extLst>
                  <a:ext uri="{FF2B5EF4-FFF2-40B4-BE49-F238E27FC236}">
                    <a16:creationId xmlns:a16="http://schemas.microsoft.com/office/drawing/2014/main" id="{0CDC1D23-7D3C-46A4-BA8B-8D559CFE2B1C}"/>
                  </a:ext>
                </a:extLst>
              </p14:cNvPr>
              <p14:cNvContentPartPr/>
              <p14:nvPr/>
            </p14:nvContentPartPr>
            <p14:xfrm>
              <a:off x="4908707" y="5324467"/>
              <a:ext cx="111960" cy="63720"/>
            </p14:xfrm>
          </p:contentPart>
        </mc:Choice>
        <mc:Fallback>
          <p:pic>
            <p:nvPicPr>
              <p:cNvPr id="695" name="Freihand 694">
                <a:extLst>
                  <a:ext uri="{FF2B5EF4-FFF2-40B4-BE49-F238E27FC236}">
                    <a16:creationId xmlns:a16="http://schemas.microsoft.com/office/drawing/2014/main" id="{0CDC1D23-7D3C-46A4-BA8B-8D559CFE2B1C}"/>
                  </a:ext>
                </a:extLst>
              </p:cNvPr>
              <p:cNvPicPr/>
              <p:nvPr/>
            </p:nvPicPr>
            <p:blipFill>
              <a:blip r:embed="rId66"/>
              <a:stretch>
                <a:fillRect/>
              </a:stretch>
            </p:blipFill>
            <p:spPr>
              <a:xfrm>
                <a:off x="4904387" y="5320147"/>
                <a:ext cx="1206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97" name="Freihand 696">
                <a:extLst>
                  <a:ext uri="{FF2B5EF4-FFF2-40B4-BE49-F238E27FC236}">
                    <a16:creationId xmlns:a16="http://schemas.microsoft.com/office/drawing/2014/main" id="{49CD91DA-1887-4C95-9FD5-C4CD911C35D1}"/>
                  </a:ext>
                </a:extLst>
              </p14:cNvPr>
              <p14:cNvContentPartPr/>
              <p14:nvPr/>
            </p14:nvContentPartPr>
            <p14:xfrm>
              <a:off x="4527467" y="5403667"/>
              <a:ext cx="205560" cy="38160"/>
            </p14:xfrm>
          </p:contentPart>
        </mc:Choice>
        <mc:Fallback>
          <p:pic>
            <p:nvPicPr>
              <p:cNvPr id="697" name="Freihand 696">
                <a:extLst>
                  <a:ext uri="{FF2B5EF4-FFF2-40B4-BE49-F238E27FC236}">
                    <a16:creationId xmlns:a16="http://schemas.microsoft.com/office/drawing/2014/main" id="{49CD91DA-1887-4C95-9FD5-C4CD911C35D1}"/>
                  </a:ext>
                </a:extLst>
              </p:cNvPr>
              <p:cNvPicPr/>
              <p:nvPr/>
            </p:nvPicPr>
            <p:blipFill>
              <a:blip r:embed="rId68"/>
              <a:stretch>
                <a:fillRect/>
              </a:stretch>
            </p:blipFill>
            <p:spPr>
              <a:xfrm>
                <a:off x="4523147" y="5399347"/>
                <a:ext cx="214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99" name="Freihand 698">
                <a:extLst>
                  <a:ext uri="{FF2B5EF4-FFF2-40B4-BE49-F238E27FC236}">
                    <a16:creationId xmlns:a16="http://schemas.microsoft.com/office/drawing/2014/main" id="{F495AF66-AC2A-44E6-9DE5-2AE020ED1CF9}"/>
                  </a:ext>
                </a:extLst>
              </p14:cNvPr>
              <p14:cNvContentPartPr/>
              <p14:nvPr/>
            </p14:nvContentPartPr>
            <p14:xfrm>
              <a:off x="6001307" y="2972947"/>
              <a:ext cx="2227320" cy="287640"/>
            </p14:xfrm>
          </p:contentPart>
        </mc:Choice>
        <mc:Fallback>
          <p:pic>
            <p:nvPicPr>
              <p:cNvPr id="699" name="Freihand 698">
                <a:extLst>
                  <a:ext uri="{FF2B5EF4-FFF2-40B4-BE49-F238E27FC236}">
                    <a16:creationId xmlns:a16="http://schemas.microsoft.com/office/drawing/2014/main" id="{F495AF66-AC2A-44E6-9DE5-2AE020ED1CF9}"/>
                  </a:ext>
                </a:extLst>
              </p:cNvPr>
              <p:cNvPicPr/>
              <p:nvPr/>
            </p:nvPicPr>
            <p:blipFill>
              <a:blip r:embed="rId70"/>
              <a:stretch>
                <a:fillRect/>
              </a:stretch>
            </p:blipFill>
            <p:spPr>
              <a:xfrm>
                <a:off x="5996987" y="2968627"/>
                <a:ext cx="223596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01" name="Freihand 700">
                <a:extLst>
                  <a:ext uri="{FF2B5EF4-FFF2-40B4-BE49-F238E27FC236}">
                    <a16:creationId xmlns:a16="http://schemas.microsoft.com/office/drawing/2014/main" id="{D7C56301-3AB6-47D1-93EF-A0C346CCD8FD}"/>
                  </a:ext>
                </a:extLst>
              </p14:cNvPr>
              <p14:cNvContentPartPr/>
              <p14:nvPr/>
            </p14:nvContentPartPr>
            <p14:xfrm>
              <a:off x="4536107" y="5396107"/>
              <a:ext cx="208440" cy="57600"/>
            </p14:xfrm>
          </p:contentPart>
        </mc:Choice>
        <mc:Fallback>
          <p:pic>
            <p:nvPicPr>
              <p:cNvPr id="701" name="Freihand 700">
                <a:extLst>
                  <a:ext uri="{FF2B5EF4-FFF2-40B4-BE49-F238E27FC236}">
                    <a16:creationId xmlns:a16="http://schemas.microsoft.com/office/drawing/2014/main" id="{D7C56301-3AB6-47D1-93EF-A0C346CCD8FD}"/>
                  </a:ext>
                </a:extLst>
              </p:cNvPr>
              <p:cNvPicPr/>
              <p:nvPr/>
            </p:nvPicPr>
            <p:blipFill>
              <a:blip r:embed="rId72"/>
              <a:stretch>
                <a:fillRect/>
              </a:stretch>
            </p:blipFill>
            <p:spPr>
              <a:xfrm>
                <a:off x="4531787" y="5391787"/>
                <a:ext cx="217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03" name="Freihand 702">
                <a:extLst>
                  <a:ext uri="{FF2B5EF4-FFF2-40B4-BE49-F238E27FC236}">
                    <a16:creationId xmlns:a16="http://schemas.microsoft.com/office/drawing/2014/main" id="{8490E995-5E98-4547-9167-EF917D4BDAA2}"/>
                  </a:ext>
                </a:extLst>
              </p14:cNvPr>
              <p14:cNvContentPartPr/>
              <p14:nvPr/>
            </p14:nvContentPartPr>
            <p14:xfrm>
              <a:off x="4549067" y="5388907"/>
              <a:ext cx="206640" cy="63720"/>
            </p14:xfrm>
          </p:contentPart>
        </mc:Choice>
        <mc:Fallback>
          <p:pic>
            <p:nvPicPr>
              <p:cNvPr id="703" name="Freihand 702">
                <a:extLst>
                  <a:ext uri="{FF2B5EF4-FFF2-40B4-BE49-F238E27FC236}">
                    <a16:creationId xmlns:a16="http://schemas.microsoft.com/office/drawing/2014/main" id="{8490E995-5E98-4547-9167-EF917D4BDAA2}"/>
                  </a:ext>
                </a:extLst>
              </p:cNvPr>
              <p:cNvPicPr/>
              <p:nvPr/>
            </p:nvPicPr>
            <p:blipFill>
              <a:blip r:embed="rId74"/>
              <a:stretch>
                <a:fillRect/>
              </a:stretch>
            </p:blipFill>
            <p:spPr>
              <a:xfrm>
                <a:off x="4544747" y="5384587"/>
                <a:ext cx="215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22" name="Freihand 721">
                <a:extLst>
                  <a:ext uri="{FF2B5EF4-FFF2-40B4-BE49-F238E27FC236}">
                    <a16:creationId xmlns:a16="http://schemas.microsoft.com/office/drawing/2014/main" id="{46711549-066C-4290-8B5D-9536DA089A48}"/>
                  </a:ext>
                </a:extLst>
              </p14:cNvPr>
              <p14:cNvContentPartPr/>
              <p14:nvPr/>
            </p14:nvContentPartPr>
            <p14:xfrm>
              <a:off x="637667" y="4438507"/>
              <a:ext cx="207000" cy="60480"/>
            </p14:xfrm>
          </p:contentPart>
        </mc:Choice>
        <mc:Fallback>
          <p:pic>
            <p:nvPicPr>
              <p:cNvPr id="722" name="Freihand 721">
                <a:extLst>
                  <a:ext uri="{FF2B5EF4-FFF2-40B4-BE49-F238E27FC236}">
                    <a16:creationId xmlns:a16="http://schemas.microsoft.com/office/drawing/2014/main" id="{46711549-066C-4290-8B5D-9536DA089A48}"/>
                  </a:ext>
                </a:extLst>
              </p:cNvPr>
              <p:cNvPicPr/>
              <p:nvPr/>
            </p:nvPicPr>
            <p:blipFill>
              <a:blip r:embed="rId76"/>
              <a:stretch>
                <a:fillRect/>
              </a:stretch>
            </p:blipFill>
            <p:spPr>
              <a:xfrm>
                <a:off x="633347" y="4434187"/>
                <a:ext cx="215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24" name="Freihand 723">
                <a:extLst>
                  <a:ext uri="{FF2B5EF4-FFF2-40B4-BE49-F238E27FC236}">
                    <a16:creationId xmlns:a16="http://schemas.microsoft.com/office/drawing/2014/main" id="{ED85D70D-117C-445F-BDF9-A49FE238CE3B}"/>
                  </a:ext>
                </a:extLst>
              </p14:cNvPr>
              <p14:cNvContentPartPr/>
              <p14:nvPr/>
            </p14:nvContentPartPr>
            <p14:xfrm>
              <a:off x="640547" y="4448587"/>
              <a:ext cx="205560" cy="41760"/>
            </p14:xfrm>
          </p:contentPart>
        </mc:Choice>
        <mc:Fallback>
          <p:pic>
            <p:nvPicPr>
              <p:cNvPr id="724" name="Freihand 723">
                <a:extLst>
                  <a:ext uri="{FF2B5EF4-FFF2-40B4-BE49-F238E27FC236}">
                    <a16:creationId xmlns:a16="http://schemas.microsoft.com/office/drawing/2014/main" id="{ED85D70D-117C-445F-BDF9-A49FE238CE3B}"/>
                  </a:ext>
                </a:extLst>
              </p:cNvPr>
              <p:cNvPicPr/>
              <p:nvPr/>
            </p:nvPicPr>
            <p:blipFill>
              <a:blip r:embed="rId78"/>
              <a:stretch>
                <a:fillRect/>
              </a:stretch>
            </p:blipFill>
            <p:spPr>
              <a:xfrm>
                <a:off x="636227" y="4444267"/>
                <a:ext cx="2142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26" name="Freihand 725">
                <a:extLst>
                  <a:ext uri="{FF2B5EF4-FFF2-40B4-BE49-F238E27FC236}">
                    <a16:creationId xmlns:a16="http://schemas.microsoft.com/office/drawing/2014/main" id="{2B463295-7BEE-447B-9C52-A9A10A235DA2}"/>
                  </a:ext>
                </a:extLst>
              </p14:cNvPr>
              <p14:cNvContentPartPr/>
              <p14:nvPr/>
            </p14:nvContentPartPr>
            <p14:xfrm>
              <a:off x="5868827" y="2936947"/>
              <a:ext cx="2468160" cy="406800"/>
            </p14:xfrm>
          </p:contentPart>
        </mc:Choice>
        <mc:Fallback>
          <p:pic>
            <p:nvPicPr>
              <p:cNvPr id="726" name="Freihand 725">
                <a:extLst>
                  <a:ext uri="{FF2B5EF4-FFF2-40B4-BE49-F238E27FC236}">
                    <a16:creationId xmlns:a16="http://schemas.microsoft.com/office/drawing/2014/main" id="{2B463295-7BEE-447B-9C52-A9A10A235DA2}"/>
                  </a:ext>
                </a:extLst>
              </p:cNvPr>
              <p:cNvPicPr/>
              <p:nvPr/>
            </p:nvPicPr>
            <p:blipFill>
              <a:blip r:embed="rId80"/>
              <a:stretch>
                <a:fillRect/>
              </a:stretch>
            </p:blipFill>
            <p:spPr>
              <a:xfrm>
                <a:off x="5864507" y="2932627"/>
                <a:ext cx="247680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28" name="Freihand 727">
                <a:extLst>
                  <a:ext uri="{FF2B5EF4-FFF2-40B4-BE49-F238E27FC236}">
                    <a16:creationId xmlns:a16="http://schemas.microsoft.com/office/drawing/2014/main" id="{E2EE37AD-65F2-464C-BA96-F45CD7046221}"/>
                  </a:ext>
                </a:extLst>
              </p14:cNvPr>
              <p14:cNvContentPartPr/>
              <p14:nvPr/>
            </p14:nvContentPartPr>
            <p14:xfrm>
              <a:off x="4344587" y="5064907"/>
              <a:ext cx="929160" cy="424440"/>
            </p14:xfrm>
          </p:contentPart>
        </mc:Choice>
        <mc:Fallback>
          <p:pic>
            <p:nvPicPr>
              <p:cNvPr id="728" name="Freihand 727">
                <a:extLst>
                  <a:ext uri="{FF2B5EF4-FFF2-40B4-BE49-F238E27FC236}">
                    <a16:creationId xmlns:a16="http://schemas.microsoft.com/office/drawing/2014/main" id="{E2EE37AD-65F2-464C-BA96-F45CD7046221}"/>
                  </a:ext>
                </a:extLst>
              </p:cNvPr>
              <p:cNvPicPr/>
              <p:nvPr/>
            </p:nvPicPr>
            <p:blipFill>
              <a:blip r:embed="rId82"/>
              <a:stretch>
                <a:fillRect/>
              </a:stretch>
            </p:blipFill>
            <p:spPr>
              <a:xfrm>
                <a:off x="4340267" y="5060587"/>
                <a:ext cx="93780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30" name="Freihand 729">
                <a:extLst>
                  <a:ext uri="{FF2B5EF4-FFF2-40B4-BE49-F238E27FC236}">
                    <a16:creationId xmlns:a16="http://schemas.microsoft.com/office/drawing/2014/main" id="{1313DB44-2485-4B97-885F-02D3C318C57B}"/>
                  </a:ext>
                </a:extLst>
              </p14:cNvPr>
              <p14:cNvContentPartPr/>
              <p14:nvPr/>
            </p14:nvContentPartPr>
            <p14:xfrm>
              <a:off x="611027" y="3724987"/>
              <a:ext cx="212400" cy="46440"/>
            </p14:xfrm>
          </p:contentPart>
        </mc:Choice>
        <mc:Fallback>
          <p:pic>
            <p:nvPicPr>
              <p:cNvPr id="730" name="Freihand 729">
                <a:extLst>
                  <a:ext uri="{FF2B5EF4-FFF2-40B4-BE49-F238E27FC236}">
                    <a16:creationId xmlns:a16="http://schemas.microsoft.com/office/drawing/2014/main" id="{1313DB44-2485-4B97-885F-02D3C318C57B}"/>
                  </a:ext>
                </a:extLst>
              </p:cNvPr>
              <p:cNvPicPr/>
              <p:nvPr/>
            </p:nvPicPr>
            <p:blipFill>
              <a:blip r:embed="rId84"/>
              <a:stretch>
                <a:fillRect/>
              </a:stretch>
            </p:blipFill>
            <p:spPr>
              <a:xfrm>
                <a:off x="606707" y="3720667"/>
                <a:ext cx="221040" cy="55080"/>
              </a:xfrm>
              <a:prstGeom prst="rect">
                <a:avLst/>
              </a:prstGeom>
            </p:spPr>
          </p:pic>
        </mc:Fallback>
      </mc:AlternateContent>
      <p:grpSp>
        <p:nvGrpSpPr>
          <p:cNvPr id="919" name="Gruppieren 918">
            <a:extLst>
              <a:ext uri="{FF2B5EF4-FFF2-40B4-BE49-F238E27FC236}">
                <a16:creationId xmlns:a16="http://schemas.microsoft.com/office/drawing/2014/main" id="{A123D170-A8F8-41C8-ADBE-71DE587B0B26}"/>
              </a:ext>
            </a:extLst>
          </p:cNvPr>
          <p:cNvGrpSpPr/>
          <p:nvPr/>
        </p:nvGrpSpPr>
        <p:grpSpPr>
          <a:xfrm>
            <a:off x="716507" y="4090387"/>
            <a:ext cx="1701000" cy="1427760"/>
            <a:chOff x="716507" y="4090387"/>
            <a:chExt cx="1701000" cy="1427760"/>
          </a:xfrm>
        </p:grpSpPr>
        <mc:AlternateContent xmlns:mc="http://schemas.openxmlformats.org/markup-compatibility/2006">
          <mc:Choice xmlns:p14="http://schemas.microsoft.com/office/powerpoint/2010/main" Requires="p14">
            <p:contentPart p14:bwMode="auto" r:id="rId85">
              <p14:nvContentPartPr>
                <p14:cNvPr id="882" name="Freihand 881">
                  <a:extLst>
                    <a:ext uri="{FF2B5EF4-FFF2-40B4-BE49-F238E27FC236}">
                      <a16:creationId xmlns:a16="http://schemas.microsoft.com/office/drawing/2014/main" id="{D97C7E69-9DD9-4900-926E-1018D3D4BBFE}"/>
                    </a:ext>
                  </a:extLst>
                </p14:cNvPr>
                <p14:cNvContentPartPr/>
                <p14:nvPr/>
              </p14:nvContentPartPr>
              <p14:xfrm>
                <a:off x="1952027" y="5258587"/>
                <a:ext cx="421920" cy="218880"/>
              </p14:xfrm>
            </p:contentPart>
          </mc:Choice>
          <mc:Fallback>
            <p:pic>
              <p:nvPicPr>
                <p:cNvPr id="882" name="Freihand 881">
                  <a:extLst>
                    <a:ext uri="{FF2B5EF4-FFF2-40B4-BE49-F238E27FC236}">
                      <a16:creationId xmlns:a16="http://schemas.microsoft.com/office/drawing/2014/main" id="{D97C7E69-9DD9-4900-926E-1018D3D4BBFE}"/>
                    </a:ext>
                  </a:extLst>
                </p:cNvPr>
                <p:cNvPicPr/>
                <p:nvPr/>
              </p:nvPicPr>
              <p:blipFill>
                <a:blip r:embed="rId86"/>
                <a:stretch>
                  <a:fillRect/>
                </a:stretch>
              </p:blipFill>
              <p:spPr>
                <a:xfrm>
                  <a:off x="1947707" y="5254267"/>
                  <a:ext cx="4305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75" name="Freihand 874">
                  <a:extLst>
                    <a:ext uri="{FF2B5EF4-FFF2-40B4-BE49-F238E27FC236}">
                      <a16:creationId xmlns:a16="http://schemas.microsoft.com/office/drawing/2014/main" id="{CEBA159E-709A-42B5-8A4C-E3CCA63B83DC}"/>
                    </a:ext>
                  </a:extLst>
                </p14:cNvPr>
                <p14:cNvContentPartPr/>
                <p14:nvPr/>
              </p14:nvContentPartPr>
              <p14:xfrm>
                <a:off x="760427" y="4659547"/>
                <a:ext cx="1080" cy="1440"/>
              </p14:xfrm>
            </p:contentPart>
          </mc:Choice>
          <mc:Fallback>
            <p:pic>
              <p:nvPicPr>
                <p:cNvPr id="875" name="Freihand 874">
                  <a:extLst>
                    <a:ext uri="{FF2B5EF4-FFF2-40B4-BE49-F238E27FC236}">
                      <a16:creationId xmlns:a16="http://schemas.microsoft.com/office/drawing/2014/main" id="{CEBA159E-709A-42B5-8A4C-E3CCA63B83DC}"/>
                    </a:ext>
                  </a:extLst>
                </p:cNvPr>
                <p:cNvPicPr/>
                <p:nvPr/>
              </p:nvPicPr>
              <p:blipFill>
                <a:blip r:embed="rId88"/>
                <a:stretch>
                  <a:fillRect/>
                </a:stretch>
              </p:blipFill>
              <p:spPr>
                <a:xfrm>
                  <a:off x="756107" y="4655227"/>
                  <a:ext cx="97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76" name="Freihand 875">
                  <a:extLst>
                    <a:ext uri="{FF2B5EF4-FFF2-40B4-BE49-F238E27FC236}">
                      <a16:creationId xmlns:a16="http://schemas.microsoft.com/office/drawing/2014/main" id="{75EA043C-402F-4FE2-BF24-642EDB488E33}"/>
                    </a:ext>
                  </a:extLst>
                </p14:cNvPr>
                <p14:cNvContentPartPr/>
                <p14:nvPr/>
              </p14:nvContentPartPr>
              <p14:xfrm>
                <a:off x="758987" y="4657387"/>
                <a:ext cx="2880" cy="3240"/>
              </p14:xfrm>
            </p:contentPart>
          </mc:Choice>
          <mc:Fallback>
            <p:pic>
              <p:nvPicPr>
                <p:cNvPr id="876" name="Freihand 875">
                  <a:extLst>
                    <a:ext uri="{FF2B5EF4-FFF2-40B4-BE49-F238E27FC236}">
                      <a16:creationId xmlns:a16="http://schemas.microsoft.com/office/drawing/2014/main" id="{75EA043C-402F-4FE2-BF24-642EDB488E33}"/>
                    </a:ext>
                  </a:extLst>
                </p:cNvPr>
                <p:cNvPicPr/>
                <p:nvPr/>
              </p:nvPicPr>
              <p:blipFill>
                <a:blip r:embed="rId90"/>
                <a:stretch>
                  <a:fillRect/>
                </a:stretch>
              </p:blipFill>
              <p:spPr>
                <a:xfrm>
                  <a:off x="754667" y="4653067"/>
                  <a:ext cx="115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78" name="Freihand 877">
                  <a:extLst>
                    <a:ext uri="{FF2B5EF4-FFF2-40B4-BE49-F238E27FC236}">
                      <a16:creationId xmlns:a16="http://schemas.microsoft.com/office/drawing/2014/main" id="{0CD422CB-2245-400A-9DE3-175D3424D87A}"/>
                    </a:ext>
                  </a:extLst>
                </p14:cNvPr>
                <p14:cNvContentPartPr/>
                <p14:nvPr/>
              </p14:nvContentPartPr>
              <p14:xfrm>
                <a:off x="716507" y="4637947"/>
                <a:ext cx="114840" cy="55080"/>
              </p14:xfrm>
            </p:contentPart>
          </mc:Choice>
          <mc:Fallback>
            <p:pic>
              <p:nvPicPr>
                <p:cNvPr id="878" name="Freihand 877">
                  <a:extLst>
                    <a:ext uri="{FF2B5EF4-FFF2-40B4-BE49-F238E27FC236}">
                      <a16:creationId xmlns:a16="http://schemas.microsoft.com/office/drawing/2014/main" id="{0CD422CB-2245-400A-9DE3-175D3424D87A}"/>
                    </a:ext>
                  </a:extLst>
                </p:cNvPr>
                <p:cNvPicPr/>
                <p:nvPr/>
              </p:nvPicPr>
              <p:blipFill>
                <a:blip r:embed="rId92"/>
                <a:stretch>
                  <a:fillRect/>
                </a:stretch>
              </p:blipFill>
              <p:spPr>
                <a:xfrm>
                  <a:off x="712187" y="4633627"/>
                  <a:ext cx="123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79" name="Freihand 878">
                  <a:extLst>
                    <a:ext uri="{FF2B5EF4-FFF2-40B4-BE49-F238E27FC236}">
                      <a16:creationId xmlns:a16="http://schemas.microsoft.com/office/drawing/2014/main" id="{76E7F3D2-39FC-47C8-9685-CAC798A1C591}"/>
                    </a:ext>
                  </a:extLst>
                </p14:cNvPr>
                <p14:cNvContentPartPr/>
                <p14:nvPr/>
              </p14:nvContentPartPr>
              <p14:xfrm>
                <a:off x="878147" y="4725427"/>
                <a:ext cx="343800" cy="188280"/>
              </p14:xfrm>
            </p:contentPart>
          </mc:Choice>
          <mc:Fallback>
            <p:pic>
              <p:nvPicPr>
                <p:cNvPr id="879" name="Freihand 878">
                  <a:extLst>
                    <a:ext uri="{FF2B5EF4-FFF2-40B4-BE49-F238E27FC236}">
                      <a16:creationId xmlns:a16="http://schemas.microsoft.com/office/drawing/2014/main" id="{76E7F3D2-39FC-47C8-9685-CAC798A1C591}"/>
                    </a:ext>
                  </a:extLst>
                </p:cNvPr>
                <p:cNvPicPr/>
                <p:nvPr/>
              </p:nvPicPr>
              <p:blipFill>
                <a:blip r:embed="rId94"/>
                <a:stretch>
                  <a:fillRect/>
                </a:stretch>
              </p:blipFill>
              <p:spPr>
                <a:xfrm>
                  <a:off x="873827" y="4721107"/>
                  <a:ext cx="3524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80" name="Freihand 879">
                  <a:extLst>
                    <a:ext uri="{FF2B5EF4-FFF2-40B4-BE49-F238E27FC236}">
                      <a16:creationId xmlns:a16="http://schemas.microsoft.com/office/drawing/2014/main" id="{0027682B-2004-41F1-9517-70FFE282DFFB}"/>
                    </a:ext>
                  </a:extLst>
                </p14:cNvPr>
                <p14:cNvContentPartPr/>
                <p14:nvPr/>
              </p14:nvContentPartPr>
              <p14:xfrm>
                <a:off x="1317347" y="4965187"/>
                <a:ext cx="86760" cy="46440"/>
              </p14:xfrm>
            </p:contentPart>
          </mc:Choice>
          <mc:Fallback>
            <p:pic>
              <p:nvPicPr>
                <p:cNvPr id="880" name="Freihand 879">
                  <a:extLst>
                    <a:ext uri="{FF2B5EF4-FFF2-40B4-BE49-F238E27FC236}">
                      <a16:creationId xmlns:a16="http://schemas.microsoft.com/office/drawing/2014/main" id="{0027682B-2004-41F1-9517-70FFE282DFFB}"/>
                    </a:ext>
                  </a:extLst>
                </p:cNvPr>
                <p:cNvPicPr/>
                <p:nvPr/>
              </p:nvPicPr>
              <p:blipFill>
                <a:blip r:embed="rId96"/>
                <a:stretch>
                  <a:fillRect/>
                </a:stretch>
              </p:blipFill>
              <p:spPr>
                <a:xfrm>
                  <a:off x="1313027" y="4960867"/>
                  <a:ext cx="95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81" name="Freihand 880">
                  <a:extLst>
                    <a:ext uri="{FF2B5EF4-FFF2-40B4-BE49-F238E27FC236}">
                      <a16:creationId xmlns:a16="http://schemas.microsoft.com/office/drawing/2014/main" id="{359E2104-222F-4305-92D6-6946F515D4F1}"/>
                    </a:ext>
                  </a:extLst>
                </p14:cNvPr>
                <p14:cNvContentPartPr/>
                <p14:nvPr/>
              </p14:nvContentPartPr>
              <p14:xfrm>
                <a:off x="1547387" y="5046907"/>
                <a:ext cx="192240" cy="93600"/>
              </p14:xfrm>
            </p:contentPart>
          </mc:Choice>
          <mc:Fallback>
            <p:pic>
              <p:nvPicPr>
                <p:cNvPr id="881" name="Freihand 880">
                  <a:extLst>
                    <a:ext uri="{FF2B5EF4-FFF2-40B4-BE49-F238E27FC236}">
                      <a16:creationId xmlns:a16="http://schemas.microsoft.com/office/drawing/2014/main" id="{359E2104-222F-4305-92D6-6946F515D4F1}"/>
                    </a:ext>
                  </a:extLst>
                </p:cNvPr>
                <p:cNvPicPr/>
                <p:nvPr/>
              </p:nvPicPr>
              <p:blipFill>
                <a:blip r:embed="rId98"/>
                <a:stretch>
                  <a:fillRect/>
                </a:stretch>
              </p:blipFill>
              <p:spPr>
                <a:xfrm>
                  <a:off x="1543067" y="5042587"/>
                  <a:ext cx="2008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90" name="Freihand 889">
                  <a:extLst>
                    <a:ext uri="{FF2B5EF4-FFF2-40B4-BE49-F238E27FC236}">
                      <a16:creationId xmlns:a16="http://schemas.microsoft.com/office/drawing/2014/main" id="{61156A21-EFFB-47D9-BC6E-538466973E14}"/>
                    </a:ext>
                  </a:extLst>
                </p14:cNvPr>
                <p14:cNvContentPartPr/>
                <p14:nvPr/>
              </p14:nvContentPartPr>
              <p14:xfrm>
                <a:off x="1418867" y="4494667"/>
                <a:ext cx="159120" cy="393480"/>
              </p14:xfrm>
            </p:contentPart>
          </mc:Choice>
          <mc:Fallback>
            <p:pic>
              <p:nvPicPr>
                <p:cNvPr id="890" name="Freihand 889">
                  <a:extLst>
                    <a:ext uri="{FF2B5EF4-FFF2-40B4-BE49-F238E27FC236}">
                      <a16:creationId xmlns:a16="http://schemas.microsoft.com/office/drawing/2014/main" id="{61156A21-EFFB-47D9-BC6E-538466973E14}"/>
                    </a:ext>
                  </a:extLst>
                </p:cNvPr>
                <p:cNvPicPr/>
                <p:nvPr/>
              </p:nvPicPr>
              <p:blipFill>
                <a:blip r:embed="rId100"/>
                <a:stretch>
                  <a:fillRect/>
                </a:stretch>
              </p:blipFill>
              <p:spPr>
                <a:xfrm>
                  <a:off x="1414547" y="4490347"/>
                  <a:ext cx="16776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91" name="Freihand 890">
                  <a:extLst>
                    <a:ext uri="{FF2B5EF4-FFF2-40B4-BE49-F238E27FC236}">
                      <a16:creationId xmlns:a16="http://schemas.microsoft.com/office/drawing/2014/main" id="{94A9CD90-A86C-45E8-924C-C26FC1CC3334}"/>
                    </a:ext>
                  </a:extLst>
                </p14:cNvPr>
                <p14:cNvContentPartPr/>
                <p14:nvPr/>
              </p14:nvContentPartPr>
              <p14:xfrm>
                <a:off x="1383227" y="4695187"/>
                <a:ext cx="158400" cy="216000"/>
              </p14:xfrm>
            </p:contentPart>
          </mc:Choice>
          <mc:Fallback>
            <p:pic>
              <p:nvPicPr>
                <p:cNvPr id="891" name="Freihand 890">
                  <a:extLst>
                    <a:ext uri="{FF2B5EF4-FFF2-40B4-BE49-F238E27FC236}">
                      <a16:creationId xmlns:a16="http://schemas.microsoft.com/office/drawing/2014/main" id="{94A9CD90-A86C-45E8-924C-C26FC1CC3334}"/>
                    </a:ext>
                  </a:extLst>
                </p:cNvPr>
                <p:cNvPicPr/>
                <p:nvPr/>
              </p:nvPicPr>
              <p:blipFill>
                <a:blip r:embed="rId102"/>
                <a:stretch>
                  <a:fillRect/>
                </a:stretch>
              </p:blipFill>
              <p:spPr>
                <a:xfrm>
                  <a:off x="1378907" y="4690867"/>
                  <a:ext cx="1670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92" name="Freihand 891">
                  <a:extLst>
                    <a:ext uri="{FF2B5EF4-FFF2-40B4-BE49-F238E27FC236}">
                      <a16:creationId xmlns:a16="http://schemas.microsoft.com/office/drawing/2014/main" id="{8EC2BA06-99B2-45E6-AD5B-5897A3BA9DAE}"/>
                    </a:ext>
                  </a:extLst>
                </p14:cNvPr>
                <p14:cNvContentPartPr/>
                <p14:nvPr/>
              </p14:nvContentPartPr>
              <p14:xfrm>
                <a:off x="1592027" y="4402507"/>
                <a:ext cx="71280" cy="178200"/>
              </p14:xfrm>
            </p:contentPart>
          </mc:Choice>
          <mc:Fallback>
            <p:pic>
              <p:nvPicPr>
                <p:cNvPr id="892" name="Freihand 891">
                  <a:extLst>
                    <a:ext uri="{FF2B5EF4-FFF2-40B4-BE49-F238E27FC236}">
                      <a16:creationId xmlns:a16="http://schemas.microsoft.com/office/drawing/2014/main" id="{8EC2BA06-99B2-45E6-AD5B-5897A3BA9DAE}"/>
                    </a:ext>
                  </a:extLst>
                </p:cNvPr>
                <p:cNvPicPr/>
                <p:nvPr/>
              </p:nvPicPr>
              <p:blipFill>
                <a:blip r:embed="rId104"/>
                <a:stretch>
                  <a:fillRect/>
                </a:stretch>
              </p:blipFill>
              <p:spPr>
                <a:xfrm>
                  <a:off x="1587707" y="4398187"/>
                  <a:ext cx="79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93" name="Freihand 892">
                  <a:extLst>
                    <a:ext uri="{FF2B5EF4-FFF2-40B4-BE49-F238E27FC236}">
                      <a16:creationId xmlns:a16="http://schemas.microsoft.com/office/drawing/2014/main" id="{135A1E5B-83BA-41FC-86BB-F86C6D4F81CF}"/>
                    </a:ext>
                  </a:extLst>
                </p14:cNvPr>
                <p14:cNvContentPartPr/>
                <p14:nvPr/>
              </p14:nvContentPartPr>
              <p14:xfrm>
                <a:off x="1669787" y="4367227"/>
                <a:ext cx="50040" cy="107640"/>
              </p14:xfrm>
            </p:contentPart>
          </mc:Choice>
          <mc:Fallback>
            <p:pic>
              <p:nvPicPr>
                <p:cNvPr id="893" name="Freihand 892">
                  <a:extLst>
                    <a:ext uri="{FF2B5EF4-FFF2-40B4-BE49-F238E27FC236}">
                      <a16:creationId xmlns:a16="http://schemas.microsoft.com/office/drawing/2014/main" id="{135A1E5B-83BA-41FC-86BB-F86C6D4F81CF}"/>
                    </a:ext>
                  </a:extLst>
                </p:cNvPr>
                <p:cNvPicPr/>
                <p:nvPr/>
              </p:nvPicPr>
              <p:blipFill>
                <a:blip r:embed="rId106"/>
                <a:stretch>
                  <a:fillRect/>
                </a:stretch>
              </p:blipFill>
              <p:spPr>
                <a:xfrm>
                  <a:off x="1665467" y="4362907"/>
                  <a:ext cx="58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94" name="Freihand 893">
                  <a:extLst>
                    <a:ext uri="{FF2B5EF4-FFF2-40B4-BE49-F238E27FC236}">
                      <a16:creationId xmlns:a16="http://schemas.microsoft.com/office/drawing/2014/main" id="{C7815E83-7DB8-4DCA-A1FA-AD7BB4B8107C}"/>
                    </a:ext>
                  </a:extLst>
                </p14:cNvPr>
                <p14:cNvContentPartPr/>
                <p14:nvPr/>
              </p14:nvContentPartPr>
              <p14:xfrm>
                <a:off x="1717307" y="4327987"/>
                <a:ext cx="59760" cy="97920"/>
              </p14:xfrm>
            </p:contentPart>
          </mc:Choice>
          <mc:Fallback>
            <p:pic>
              <p:nvPicPr>
                <p:cNvPr id="894" name="Freihand 893">
                  <a:extLst>
                    <a:ext uri="{FF2B5EF4-FFF2-40B4-BE49-F238E27FC236}">
                      <a16:creationId xmlns:a16="http://schemas.microsoft.com/office/drawing/2014/main" id="{C7815E83-7DB8-4DCA-A1FA-AD7BB4B8107C}"/>
                    </a:ext>
                  </a:extLst>
                </p:cNvPr>
                <p:cNvPicPr/>
                <p:nvPr/>
              </p:nvPicPr>
              <p:blipFill>
                <a:blip r:embed="rId108"/>
                <a:stretch>
                  <a:fillRect/>
                </a:stretch>
              </p:blipFill>
              <p:spPr>
                <a:xfrm>
                  <a:off x="1712987" y="4323667"/>
                  <a:ext cx="68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95" name="Freihand 894">
                  <a:extLst>
                    <a:ext uri="{FF2B5EF4-FFF2-40B4-BE49-F238E27FC236}">
                      <a16:creationId xmlns:a16="http://schemas.microsoft.com/office/drawing/2014/main" id="{F7EB735A-8F03-4288-9894-918399AC57FC}"/>
                    </a:ext>
                  </a:extLst>
                </p14:cNvPr>
                <p14:cNvContentPartPr/>
                <p14:nvPr/>
              </p14:nvContentPartPr>
              <p14:xfrm>
                <a:off x="1787507" y="4279027"/>
                <a:ext cx="47880" cy="105120"/>
              </p14:xfrm>
            </p:contentPart>
          </mc:Choice>
          <mc:Fallback>
            <p:pic>
              <p:nvPicPr>
                <p:cNvPr id="895" name="Freihand 894">
                  <a:extLst>
                    <a:ext uri="{FF2B5EF4-FFF2-40B4-BE49-F238E27FC236}">
                      <a16:creationId xmlns:a16="http://schemas.microsoft.com/office/drawing/2014/main" id="{F7EB735A-8F03-4288-9894-918399AC57FC}"/>
                    </a:ext>
                  </a:extLst>
                </p:cNvPr>
                <p:cNvPicPr/>
                <p:nvPr/>
              </p:nvPicPr>
              <p:blipFill>
                <a:blip r:embed="rId110"/>
                <a:stretch>
                  <a:fillRect/>
                </a:stretch>
              </p:blipFill>
              <p:spPr>
                <a:xfrm>
                  <a:off x="1783187" y="4274707"/>
                  <a:ext cx="56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96" name="Freihand 895">
                  <a:extLst>
                    <a:ext uri="{FF2B5EF4-FFF2-40B4-BE49-F238E27FC236}">
                      <a16:creationId xmlns:a16="http://schemas.microsoft.com/office/drawing/2014/main" id="{FCC8E923-E1A3-4B15-940E-A5517A393B0C}"/>
                    </a:ext>
                  </a:extLst>
                </p14:cNvPr>
                <p14:cNvContentPartPr/>
                <p14:nvPr/>
              </p14:nvContentPartPr>
              <p14:xfrm>
                <a:off x="1855907" y="4249507"/>
                <a:ext cx="25560" cy="73800"/>
              </p14:xfrm>
            </p:contentPart>
          </mc:Choice>
          <mc:Fallback>
            <p:pic>
              <p:nvPicPr>
                <p:cNvPr id="896" name="Freihand 895">
                  <a:extLst>
                    <a:ext uri="{FF2B5EF4-FFF2-40B4-BE49-F238E27FC236}">
                      <a16:creationId xmlns:a16="http://schemas.microsoft.com/office/drawing/2014/main" id="{FCC8E923-E1A3-4B15-940E-A5517A393B0C}"/>
                    </a:ext>
                  </a:extLst>
                </p:cNvPr>
                <p:cNvPicPr/>
                <p:nvPr/>
              </p:nvPicPr>
              <p:blipFill>
                <a:blip r:embed="rId112"/>
                <a:stretch>
                  <a:fillRect/>
                </a:stretch>
              </p:blipFill>
              <p:spPr>
                <a:xfrm>
                  <a:off x="1851587" y="4245187"/>
                  <a:ext cx="34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97" name="Freihand 896">
                  <a:extLst>
                    <a:ext uri="{FF2B5EF4-FFF2-40B4-BE49-F238E27FC236}">
                      <a16:creationId xmlns:a16="http://schemas.microsoft.com/office/drawing/2014/main" id="{B19FED5C-7732-4A3B-A2CC-B98B180FA727}"/>
                    </a:ext>
                  </a:extLst>
                </p14:cNvPr>
                <p14:cNvContentPartPr/>
                <p14:nvPr/>
              </p14:nvContentPartPr>
              <p14:xfrm>
                <a:off x="1842587" y="4128907"/>
                <a:ext cx="108360" cy="149400"/>
              </p14:xfrm>
            </p:contentPart>
          </mc:Choice>
          <mc:Fallback>
            <p:pic>
              <p:nvPicPr>
                <p:cNvPr id="897" name="Freihand 896">
                  <a:extLst>
                    <a:ext uri="{FF2B5EF4-FFF2-40B4-BE49-F238E27FC236}">
                      <a16:creationId xmlns:a16="http://schemas.microsoft.com/office/drawing/2014/main" id="{B19FED5C-7732-4A3B-A2CC-B98B180FA727}"/>
                    </a:ext>
                  </a:extLst>
                </p:cNvPr>
                <p:cNvPicPr/>
                <p:nvPr/>
              </p:nvPicPr>
              <p:blipFill>
                <a:blip r:embed="rId114"/>
                <a:stretch>
                  <a:fillRect/>
                </a:stretch>
              </p:blipFill>
              <p:spPr>
                <a:xfrm>
                  <a:off x="1838267" y="4124587"/>
                  <a:ext cx="1170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98" name="Freihand 897">
                  <a:extLst>
                    <a:ext uri="{FF2B5EF4-FFF2-40B4-BE49-F238E27FC236}">
                      <a16:creationId xmlns:a16="http://schemas.microsoft.com/office/drawing/2014/main" id="{E927C03E-0D6A-4B0D-A564-71AAB7683660}"/>
                    </a:ext>
                  </a:extLst>
                </p14:cNvPr>
                <p14:cNvContentPartPr/>
                <p14:nvPr/>
              </p14:nvContentPartPr>
              <p14:xfrm>
                <a:off x="1943387" y="4105507"/>
                <a:ext cx="48600" cy="97200"/>
              </p14:xfrm>
            </p:contentPart>
          </mc:Choice>
          <mc:Fallback>
            <p:pic>
              <p:nvPicPr>
                <p:cNvPr id="898" name="Freihand 897">
                  <a:extLst>
                    <a:ext uri="{FF2B5EF4-FFF2-40B4-BE49-F238E27FC236}">
                      <a16:creationId xmlns:a16="http://schemas.microsoft.com/office/drawing/2014/main" id="{E927C03E-0D6A-4B0D-A564-71AAB7683660}"/>
                    </a:ext>
                  </a:extLst>
                </p:cNvPr>
                <p:cNvPicPr/>
                <p:nvPr/>
              </p:nvPicPr>
              <p:blipFill>
                <a:blip r:embed="rId116"/>
                <a:stretch>
                  <a:fillRect/>
                </a:stretch>
              </p:blipFill>
              <p:spPr>
                <a:xfrm>
                  <a:off x="1939067" y="4101187"/>
                  <a:ext cx="57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99" name="Freihand 898">
                  <a:extLst>
                    <a:ext uri="{FF2B5EF4-FFF2-40B4-BE49-F238E27FC236}">
                      <a16:creationId xmlns:a16="http://schemas.microsoft.com/office/drawing/2014/main" id="{43CAF1DE-3224-4AA4-ADD8-AD085B5A76DA}"/>
                    </a:ext>
                  </a:extLst>
                </p14:cNvPr>
                <p14:cNvContentPartPr/>
                <p14:nvPr/>
              </p14:nvContentPartPr>
              <p14:xfrm>
                <a:off x="1993787" y="4090387"/>
                <a:ext cx="93960" cy="86400"/>
              </p14:xfrm>
            </p:contentPart>
          </mc:Choice>
          <mc:Fallback>
            <p:pic>
              <p:nvPicPr>
                <p:cNvPr id="899" name="Freihand 898">
                  <a:extLst>
                    <a:ext uri="{FF2B5EF4-FFF2-40B4-BE49-F238E27FC236}">
                      <a16:creationId xmlns:a16="http://schemas.microsoft.com/office/drawing/2014/main" id="{43CAF1DE-3224-4AA4-ADD8-AD085B5A76DA}"/>
                    </a:ext>
                  </a:extLst>
                </p:cNvPr>
                <p:cNvPicPr/>
                <p:nvPr/>
              </p:nvPicPr>
              <p:blipFill>
                <a:blip r:embed="rId118"/>
                <a:stretch>
                  <a:fillRect/>
                </a:stretch>
              </p:blipFill>
              <p:spPr>
                <a:xfrm>
                  <a:off x="1989467" y="4086067"/>
                  <a:ext cx="102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01" name="Freihand 900">
                  <a:extLst>
                    <a:ext uri="{FF2B5EF4-FFF2-40B4-BE49-F238E27FC236}">
                      <a16:creationId xmlns:a16="http://schemas.microsoft.com/office/drawing/2014/main" id="{6C81438F-951F-4A2A-86B6-0988D7F08869}"/>
                    </a:ext>
                  </a:extLst>
                </p14:cNvPr>
                <p14:cNvContentPartPr/>
                <p14:nvPr/>
              </p14:nvContentPartPr>
              <p14:xfrm>
                <a:off x="1709387" y="4583227"/>
                <a:ext cx="111240" cy="87120"/>
              </p14:xfrm>
            </p:contentPart>
          </mc:Choice>
          <mc:Fallback>
            <p:pic>
              <p:nvPicPr>
                <p:cNvPr id="901" name="Freihand 900">
                  <a:extLst>
                    <a:ext uri="{FF2B5EF4-FFF2-40B4-BE49-F238E27FC236}">
                      <a16:creationId xmlns:a16="http://schemas.microsoft.com/office/drawing/2014/main" id="{6C81438F-951F-4A2A-86B6-0988D7F08869}"/>
                    </a:ext>
                  </a:extLst>
                </p:cNvPr>
                <p:cNvPicPr/>
                <p:nvPr/>
              </p:nvPicPr>
              <p:blipFill>
                <a:blip r:embed="rId120"/>
                <a:stretch>
                  <a:fillRect/>
                </a:stretch>
              </p:blipFill>
              <p:spPr>
                <a:xfrm>
                  <a:off x="1705067" y="4578907"/>
                  <a:ext cx="119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02" name="Freihand 901">
                  <a:extLst>
                    <a:ext uri="{FF2B5EF4-FFF2-40B4-BE49-F238E27FC236}">
                      <a16:creationId xmlns:a16="http://schemas.microsoft.com/office/drawing/2014/main" id="{1D209E6C-A69A-4A30-90DC-4D4CFB6B5EB2}"/>
                    </a:ext>
                  </a:extLst>
                </p14:cNvPr>
                <p14:cNvContentPartPr/>
                <p14:nvPr/>
              </p14:nvContentPartPr>
              <p14:xfrm>
                <a:off x="1766627" y="4506907"/>
                <a:ext cx="24120" cy="16920"/>
              </p14:xfrm>
            </p:contentPart>
          </mc:Choice>
          <mc:Fallback>
            <p:pic>
              <p:nvPicPr>
                <p:cNvPr id="902" name="Freihand 901">
                  <a:extLst>
                    <a:ext uri="{FF2B5EF4-FFF2-40B4-BE49-F238E27FC236}">
                      <a16:creationId xmlns:a16="http://schemas.microsoft.com/office/drawing/2014/main" id="{1D209E6C-A69A-4A30-90DC-4D4CFB6B5EB2}"/>
                    </a:ext>
                  </a:extLst>
                </p:cNvPr>
                <p:cNvPicPr/>
                <p:nvPr/>
              </p:nvPicPr>
              <p:blipFill>
                <a:blip r:embed="rId122"/>
                <a:stretch>
                  <a:fillRect/>
                </a:stretch>
              </p:blipFill>
              <p:spPr>
                <a:xfrm>
                  <a:off x="1762307" y="4502587"/>
                  <a:ext cx="32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03" name="Freihand 902">
                  <a:extLst>
                    <a:ext uri="{FF2B5EF4-FFF2-40B4-BE49-F238E27FC236}">
                      <a16:creationId xmlns:a16="http://schemas.microsoft.com/office/drawing/2014/main" id="{1AA9B80F-B01C-419B-83E2-0AE935650E92}"/>
                    </a:ext>
                  </a:extLst>
                </p14:cNvPr>
                <p14:cNvContentPartPr/>
                <p14:nvPr/>
              </p14:nvContentPartPr>
              <p14:xfrm>
                <a:off x="1846907" y="4443187"/>
                <a:ext cx="212760" cy="145080"/>
              </p14:xfrm>
            </p:contentPart>
          </mc:Choice>
          <mc:Fallback>
            <p:pic>
              <p:nvPicPr>
                <p:cNvPr id="903" name="Freihand 902">
                  <a:extLst>
                    <a:ext uri="{FF2B5EF4-FFF2-40B4-BE49-F238E27FC236}">
                      <a16:creationId xmlns:a16="http://schemas.microsoft.com/office/drawing/2014/main" id="{1AA9B80F-B01C-419B-83E2-0AE935650E92}"/>
                    </a:ext>
                  </a:extLst>
                </p:cNvPr>
                <p:cNvPicPr/>
                <p:nvPr/>
              </p:nvPicPr>
              <p:blipFill>
                <a:blip r:embed="rId124"/>
                <a:stretch>
                  <a:fillRect/>
                </a:stretch>
              </p:blipFill>
              <p:spPr>
                <a:xfrm>
                  <a:off x="1842587" y="4438867"/>
                  <a:ext cx="221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05" name="Freihand 904">
                  <a:extLst>
                    <a:ext uri="{FF2B5EF4-FFF2-40B4-BE49-F238E27FC236}">
                      <a16:creationId xmlns:a16="http://schemas.microsoft.com/office/drawing/2014/main" id="{DF263D21-B653-42C0-B78E-22E43ECF5D3E}"/>
                    </a:ext>
                  </a:extLst>
                </p14:cNvPr>
                <p14:cNvContentPartPr/>
                <p14:nvPr/>
              </p14:nvContentPartPr>
              <p14:xfrm>
                <a:off x="1861667" y="4671427"/>
                <a:ext cx="187200" cy="94320"/>
              </p14:xfrm>
            </p:contentPart>
          </mc:Choice>
          <mc:Fallback>
            <p:pic>
              <p:nvPicPr>
                <p:cNvPr id="905" name="Freihand 904">
                  <a:extLst>
                    <a:ext uri="{FF2B5EF4-FFF2-40B4-BE49-F238E27FC236}">
                      <a16:creationId xmlns:a16="http://schemas.microsoft.com/office/drawing/2014/main" id="{DF263D21-B653-42C0-B78E-22E43ECF5D3E}"/>
                    </a:ext>
                  </a:extLst>
                </p:cNvPr>
                <p:cNvPicPr/>
                <p:nvPr/>
              </p:nvPicPr>
              <p:blipFill>
                <a:blip r:embed="rId126"/>
                <a:stretch>
                  <a:fillRect/>
                </a:stretch>
              </p:blipFill>
              <p:spPr>
                <a:xfrm>
                  <a:off x="1857347" y="4667107"/>
                  <a:ext cx="195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06" name="Freihand 905">
                  <a:extLst>
                    <a:ext uri="{FF2B5EF4-FFF2-40B4-BE49-F238E27FC236}">
                      <a16:creationId xmlns:a16="http://schemas.microsoft.com/office/drawing/2014/main" id="{65F8F01B-45C1-41A9-82B5-3CB680B9EB54}"/>
                    </a:ext>
                  </a:extLst>
                </p14:cNvPr>
                <p14:cNvContentPartPr/>
                <p14:nvPr/>
              </p14:nvContentPartPr>
              <p14:xfrm>
                <a:off x="2048867" y="4595107"/>
                <a:ext cx="113760" cy="80280"/>
              </p14:xfrm>
            </p:contentPart>
          </mc:Choice>
          <mc:Fallback>
            <p:pic>
              <p:nvPicPr>
                <p:cNvPr id="906" name="Freihand 905">
                  <a:extLst>
                    <a:ext uri="{FF2B5EF4-FFF2-40B4-BE49-F238E27FC236}">
                      <a16:creationId xmlns:a16="http://schemas.microsoft.com/office/drawing/2014/main" id="{65F8F01B-45C1-41A9-82B5-3CB680B9EB54}"/>
                    </a:ext>
                  </a:extLst>
                </p:cNvPr>
                <p:cNvPicPr/>
                <p:nvPr/>
              </p:nvPicPr>
              <p:blipFill>
                <a:blip r:embed="rId128"/>
                <a:stretch>
                  <a:fillRect/>
                </a:stretch>
              </p:blipFill>
              <p:spPr>
                <a:xfrm>
                  <a:off x="2044547" y="4590787"/>
                  <a:ext cx="122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07" name="Freihand 906">
                  <a:extLst>
                    <a:ext uri="{FF2B5EF4-FFF2-40B4-BE49-F238E27FC236}">
                      <a16:creationId xmlns:a16="http://schemas.microsoft.com/office/drawing/2014/main" id="{C2F3A2B3-8A4D-42F6-B818-6E78578197B6}"/>
                    </a:ext>
                  </a:extLst>
                </p14:cNvPr>
                <p14:cNvContentPartPr/>
                <p14:nvPr/>
              </p14:nvContentPartPr>
              <p14:xfrm>
                <a:off x="2080187" y="4566667"/>
                <a:ext cx="6840" cy="19800"/>
              </p14:xfrm>
            </p:contentPart>
          </mc:Choice>
          <mc:Fallback>
            <p:pic>
              <p:nvPicPr>
                <p:cNvPr id="907" name="Freihand 906">
                  <a:extLst>
                    <a:ext uri="{FF2B5EF4-FFF2-40B4-BE49-F238E27FC236}">
                      <a16:creationId xmlns:a16="http://schemas.microsoft.com/office/drawing/2014/main" id="{C2F3A2B3-8A4D-42F6-B818-6E78578197B6}"/>
                    </a:ext>
                  </a:extLst>
                </p:cNvPr>
                <p:cNvPicPr/>
                <p:nvPr/>
              </p:nvPicPr>
              <p:blipFill>
                <a:blip r:embed="rId130"/>
                <a:stretch>
                  <a:fillRect/>
                </a:stretch>
              </p:blipFill>
              <p:spPr>
                <a:xfrm>
                  <a:off x="2075867" y="4562347"/>
                  <a:ext cx="15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09" name="Freihand 908">
                  <a:extLst>
                    <a:ext uri="{FF2B5EF4-FFF2-40B4-BE49-F238E27FC236}">
                      <a16:creationId xmlns:a16="http://schemas.microsoft.com/office/drawing/2014/main" id="{291C9E70-69B5-4476-82ED-313AD2036EB3}"/>
                    </a:ext>
                  </a:extLst>
                </p14:cNvPr>
                <p14:cNvContentPartPr/>
                <p14:nvPr/>
              </p14:nvContentPartPr>
              <p14:xfrm>
                <a:off x="1559267" y="5054467"/>
                <a:ext cx="31320" cy="7560"/>
              </p14:xfrm>
            </p:contentPart>
          </mc:Choice>
          <mc:Fallback>
            <p:pic>
              <p:nvPicPr>
                <p:cNvPr id="909" name="Freihand 908">
                  <a:extLst>
                    <a:ext uri="{FF2B5EF4-FFF2-40B4-BE49-F238E27FC236}">
                      <a16:creationId xmlns:a16="http://schemas.microsoft.com/office/drawing/2014/main" id="{291C9E70-69B5-4476-82ED-313AD2036EB3}"/>
                    </a:ext>
                  </a:extLst>
                </p:cNvPr>
                <p:cNvPicPr/>
                <p:nvPr/>
              </p:nvPicPr>
              <p:blipFill>
                <a:blip r:embed="rId132"/>
                <a:stretch>
                  <a:fillRect/>
                </a:stretch>
              </p:blipFill>
              <p:spPr>
                <a:xfrm>
                  <a:off x="1554947" y="5050147"/>
                  <a:ext cx="399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10" name="Freihand 909">
                  <a:extLst>
                    <a:ext uri="{FF2B5EF4-FFF2-40B4-BE49-F238E27FC236}">
                      <a16:creationId xmlns:a16="http://schemas.microsoft.com/office/drawing/2014/main" id="{11A67769-F6C9-4E1A-A301-5F4BB26CE79C}"/>
                    </a:ext>
                  </a:extLst>
                </p14:cNvPr>
                <p14:cNvContentPartPr/>
                <p14:nvPr/>
              </p14:nvContentPartPr>
              <p14:xfrm>
                <a:off x="1798667" y="5186587"/>
                <a:ext cx="33480" cy="18000"/>
              </p14:xfrm>
            </p:contentPart>
          </mc:Choice>
          <mc:Fallback>
            <p:pic>
              <p:nvPicPr>
                <p:cNvPr id="910" name="Freihand 909">
                  <a:extLst>
                    <a:ext uri="{FF2B5EF4-FFF2-40B4-BE49-F238E27FC236}">
                      <a16:creationId xmlns:a16="http://schemas.microsoft.com/office/drawing/2014/main" id="{11A67769-F6C9-4E1A-A301-5F4BB26CE79C}"/>
                    </a:ext>
                  </a:extLst>
                </p:cNvPr>
                <p:cNvPicPr/>
                <p:nvPr/>
              </p:nvPicPr>
              <p:blipFill>
                <a:blip r:embed="rId134"/>
                <a:stretch>
                  <a:fillRect/>
                </a:stretch>
              </p:blipFill>
              <p:spPr>
                <a:xfrm>
                  <a:off x="1794347" y="5182267"/>
                  <a:ext cx="42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11" name="Freihand 910">
                  <a:extLst>
                    <a:ext uri="{FF2B5EF4-FFF2-40B4-BE49-F238E27FC236}">
                      <a16:creationId xmlns:a16="http://schemas.microsoft.com/office/drawing/2014/main" id="{3D26177F-FF05-4E81-B1D0-87E519AA547D}"/>
                    </a:ext>
                  </a:extLst>
                </p14:cNvPr>
                <p14:cNvContentPartPr/>
                <p14:nvPr/>
              </p14:nvContentPartPr>
              <p14:xfrm>
                <a:off x="1864907" y="5212507"/>
                <a:ext cx="29520" cy="7560"/>
              </p14:xfrm>
            </p:contentPart>
          </mc:Choice>
          <mc:Fallback>
            <p:pic>
              <p:nvPicPr>
                <p:cNvPr id="911" name="Freihand 910">
                  <a:extLst>
                    <a:ext uri="{FF2B5EF4-FFF2-40B4-BE49-F238E27FC236}">
                      <a16:creationId xmlns:a16="http://schemas.microsoft.com/office/drawing/2014/main" id="{3D26177F-FF05-4E81-B1D0-87E519AA547D}"/>
                    </a:ext>
                  </a:extLst>
                </p:cNvPr>
                <p:cNvPicPr/>
                <p:nvPr/>
              </p:nvPicPr>
              <p:blipFill>
                <a:blip r:embed="rId136"/>
                <a:stretch>
                  <a:fillRect/>
                </a:stretch>
              </p:blipFill>
              <p:spPr>
                <a:xfrm>
                  <a:off x="1860587" y="5208187"/>
                  <a:ext cx="381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12" name="Freihand 911">
                  <a:extLst>
                    <a:ext uri="{FF2B5EF4-FFF2-40B4-BE49-F238E27FC236}">
                      <a16:creationId xmlns:a16="http://schemas.microsoft.com/office/drawing/2014/main" id="{E7F14298-781C-4B59-A64B-5776358FE21D}"/>
                    </a:ext>
                  </a:extLst>
                </p14:cNvPr>
                <p14:cNvContentPartPr/>
                <p14:nvPr/>
              </p14:nvContentPartPr>
              <p14:xfrm>
                <a:off x="2121587" y="5375947"/>
                <a:ext cx="49680" cy="38160"/>
              </p14:xfrm>
            </p:contentPart>
          </mc:Choice>
          <mc:Fallback>
            <p:pic>
              <p:nvPicPr>
                <p:cNvPr id="912" name="Freihand 911">
                  <a:extLst>
                    <a:ext uri="{FF2B5EF4-FFF2-40B4-BE49-F238E27FC236}">
                      <a16:creationId xmlns:a16="http://schemas.microsoft.com/office/drawing/2014/main" id="{E7F14298-781C-4B59-A64B-5776358FE21D}"/>
                    </a:ext>
                  </a:extLst>
                </p:cNvPr>
                <p:cNvPicPr/>
                <p:nvPr/>
              </p:nvPicPr>
              <p:blipFill>
                <a:blip r:embed="rId138"/>
                <a:stretch>
                  <a:fillRect/>
                </a:stretch>
              </p:blipFill>
              <p:spPr>
                <a:xfrm>
                  <a:off x="2117267" y="5371627"/>
                  <a:ext cx="583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13" name="Freihand 912">
                  <a:extLst>
                    <a:ext uri="{FF2B5EF4-FFF2-40B4-BE49-F238E27FC236}">
                      <a16:creationId xmlns:a16="http://schemas.microsoft.com/office/drawing/2014/main" id="{02EF6E9F-68C6-4431-932B-B70BB9366B24}"/>
                    </a:ext>
                  </a:extLst>
                </p14:cNvPr>
                <p14:cNvContentPartPr/>
                <p14:nvPr/>
              </p14:nvContentPartPr>
              <p14:xfrm>
                <a:off x="2391227" y="5478547"/>
                <a:ext cx="26280" cy="39600"/>
              </p14:xfrm>
            </p:contentPart>
          </mc:Choice>
          <mc:Fallback>
            <p:pic>
              <p:nvPicPr>
                <p:cNvPr id="913" name="Freihand 912">
                  <a:extLst>
                    <a:ext uri="{FF2B5EF4-FFF2-40B4-BE49-F238E27FC236}">
                      <a16:creationId xmlns:a16="http://schemas.microsoft.com/office/drawing/2014/main" id="{02EF6E9F-68C6-4431-932B-B70BB9366B24}"/>
                    </a:ext>
                  </a:extLst>
                </p:cNvPr>
                <p:cNvPicPr/>
                <p:nvPr/>
              </p:nvPicPr>
              <p:blipFill>
                <a:blip r:embed="rId140"/>
                <a:stretch>
                  <a:fillRect/>
                </a:stretch>
              </p:blipFill>
              <p:spPr>
                <a:xfrm>
                  <a:off x="2386907" y="5474227"/>
                  <a:ext cx="34920" cy="48240"/>
                </a:xfrm>
                <a:prstGeom prst="rect">
                  <a:avLst/>
                </a:prstGeom>
              </p:spPr>
            </p:pic>
          </mc:Fallback>
        </mc:AlternateContent>
      </p:grpSp>
      <p:grpSp>
        <p:nvGrpSpPr>
          <p:cNvPr id="918" name="Gruppieren 917">
            <a:extLst>
              <a:ext uri="{FF2B5EF4-FFF2-40B4-BE49-F238E27FC236}">
                <a16:creationId xmlns:a16="http://schemas.microsoft.com/office/drawing/2014/main" id="{E2CF41DF-48A6-49BE-96D5-69C70F8A7D88}"/>
              </a:ext>
            </a:extLst>
          </p:cNvPr>
          <p:cNvGrpSpPr/>
          <p:nvPr/>
        </p:nvGrpSpPr>
        <p:grpSpPr>
          <a:xfrm>
            <a:off x="2615147" y="5604547"/>
            <a:ext cx="1694520" cy="664200"/>
            <a:chOff x="2615147" y="5604547"/>
            <a:chExt cx="1694520" cy="664200"/>
          </a:xfrm>
        </p:grpSpPr>
        <mc:AlternateContent xmlns:mc="http://schemas.openxmlformats.org/markup-compatibility/2006">
          <mc:Choice xmlns:p14="http://schemas.microsoft.com/office/powerpoint/2010/main" Requires="p14">
            <p:contentPart p14:bwMode="auto" r:id="rId141">
              <p14:nvContentPartPr>
                <p14:cNvPr id="883" name="Freihand 882">
                  <a:extLst>
                    <a:ext uri="{FF2B5EF4-FFF2-40B4-BE49-F238E27FC236}">
                      <a16:creationId xmlns:a16="http://schemas.microsoft.com/office/drawing/2014/main" id="{9A040C77-ACB5-4FF4-AA56-F8FCE6642D06}"/>
                    </a:ext>
                  </a:extLst>
                </p14:cNvPr>
                <p14:cNvContentPartPr/>
                <p14:nvPr/>
              </p14:nvContentPartPr>
              <p14:xfrm>
                <a:off x="2670587" y="5661787"/>
                <a:ext cx="134280" cy="60480"/>
              </p14:xfrm>
            </p:contentPart>
          </mc:Choice>
          <mc:Fallback>
            <p:pic>
              <p:nvPicPr>
                <p:cNvPr id="883" name="Freihand 882">
                  <a:extLst>
                    <a:ext uri="{FF2B5EF4-FFF2-40B4-BE49-F238E27FC236}">
                      <a16:creationId xmlns:a16="http://schemas.microsoft.com/office/drawing/2014/main" id="{9A040C77-ACB5-4FF4-AA56-F8FCE6642D06}"/>
                    </a:ext>
                  </a:extLst>
                </p:cNvPr>
                <p:cNvPicPr/>
                <p:nvPr/>
              </p:nvPicPr>
              <p:blipFill>
                <a:blip r:embed="rId142"/>
                <a:stretch>
                  <a:fillRect/>
                </a:stretch>
              </p:blipFill>
              <p:spPr>
                <a:xfrm>
                  <a:off x="2666267" y="5657467"/>
                  <a:ext cx="142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84" name="Freihand 883">
                  <a:extLst>
                    <a:ext uri="{FF2B5EF4-FFF2-40B4-BE49-F238E27FC236}">
                      <a16:creationId xmlns:a16="http://schemas.microsoft.com/office/drawing/2014/main" id="{492B17B9-2D15-4AAC-8B75-6C37C6DC0870}"/>
                    </a:ext>
                  </a:extLst>
                </p14:cNvPr>
                <p14:cNvContentPartPr/>
                <p14:nvPr/>
              </p14:nvContentPartPr>
              <p14:xfrm>
                <a:off x="2925467" y="5765107"/>
                <a:ext cx="448920" cy="162720"/>
              </p14:xfrm>
            </p:contentPart>
          </mc:Choice>
          <mc:Fallback>
            <p:pic>
              <p:nvPicPr>
                <p:cNvPr id="884" name="Freihand 883">
                  <a:extLst>
                    <a:ext uri="{FF2B5EF4-FFF2-40B4-BE49-F238E27FC236}">
                      <a16:creationId xmlns:a16="http://schemas.microsoft.com/office/drawing/2014/main" id="{492B17B9-2D15-4AAC-8B75-6C37C6DC0870}"/>
                    </a:ext>
                  </a:extLst>
                </p:cNvPr>
                <p:cNvPicPr/>
                <p:nvPr/>
              </p:nvPicPr>
              <p:blipFill>
                <a:blip r:embed="rId144"/>
                <a:stretch>
                  <a:fillRect/>
                </a:stretch>
              </p:blipFill>
              <p:spPr>
                <a:xfrm>
                  <a:off x="2921147" y="5760787"/>
                  <a:ext cx="4575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5" name="Freihand 884">
                  <a:extLst>
                    <a:ext uri="{FF2B5EF4-FFF2-40B4-BE49-F238E27FC236}">
                      <a16:creationId xmlns:a16="http://schemas.microsoft.com/office/drawing/2014/main" id="{39A0E5DF-055C-4A30-AEA8-B1A4CB7C2C86}"/>
                    </a:ext>
                  </a:extLst>
                </p14:cNvPr>
                <p14:cNvContentPartPr/>
                <p14:nvPr/>
              </p14:nvContentPartPr>
              <p14:xfrm>
                <a:off x="3519107" y="5981107"/>
                <a:ext cx="300960" cy="115200"/>
              </p14:xfrm>
            </p:contentPart>
          </mc:Choice>
          <mc:Fallback>
            <p:pic>
              <p:nvPicPr>
                <p:cNvPr id="885" name="Freihand 884">
                  <a:extLst>
                    <a:ext uri="{FF2B5EF4-FFF2-40B4-BE49-F238E27FC236}">
                      <a16:creationId xmlns:a16="http://schemas.microsoft.com/office/drawing/2014/main" id="{39A0E5DF-055C-4A30-AEA8-B1A4CB7C2C86}"/>
                    </a:ext>
                  </a:extLst>
                </p:cNvPr>
                <p:cNvPicPr/>
                <p:nvPr/>
              </p:nvPicPr>
              <p:blipFill>
                <a:blip r:embed="rId146"/>
                <a:stretch>
                  <a:fillRect/>
                </a:stretch>
              </p:blipFill>
              <p:spPr>
                <a:xfrm>
                  <a:off x="3514787" y="5976787"/>
                  <a:ext cx="309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86" name="Freihand 885">
                  <a:extLst>
                    <a:ext uri="{FF2B5EF4-FFF2-40B4-BE49-F238E27FC236}">
                      <a16:creationId xmlns:a16="http://schemas.microsoft.com/office/drawing/2014/main" id="{9FE4A609-19DA-4F70-88F2-7B4A43FD67AB}"/>
                    </a:ext>
                  </a:extLst>
                </p14:cNvPr>
                <p14:cNvContentPartPr/>
                <p14:nvPr/>
              </p14:nvContentPartPr>
              <p14:xfrm>
                <a:off x="3867947" y="6112867"/>
                <a:ext cx="423000" cy="149040"/>
              </p14:xfrm>
            </p:contentPart>
          </mc:Choice>
          <mc:Fallback>
            <p:pic>
              <p:nvPicPr>
                <p:cNvPr id="886" name="Freihand 885">
                  <a:extLst>
                    <a:ext uri="{FF2B5EF4-FFF2-40B4-BE49-F238E27FC236}">
                      <a16:creationId xmlns:a16="http://schemas.microsoft.com/office/drawing/2014/main" id="{9FE4A609-19DA-4F70-88F2-7B4A43FD67AB}"/>
                    </a:ext>
                  </a:extLst>
                </p:cNvPr>
                <p:cNvPicPr/>
                <p:nvPr/>
              </p:nvPicPr>
              <p:blipFill>
                <a:blip r:embed="rId148"/>
                <a:stretch>
                  <a:fillRect/>
                </a:stretch>
              </p:blipFill>
              <p:spPr>
                <a:xfrm>
                  <a:off x="3863627" y="6108547"/>
                  <a:ext cx="431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87" name="Freihand 886">
                  <a:extLst>
                    <a:ext uri="{FF2B5EF4-FFF2-40B4-BE49-F238E27FC236}">
                      <a16:creationId xmlns:a16="http://schemas.microsoft.com/office/drawing/2014/main" id="{0FF85A56-B54E-4D93-B7CA-EACCA3EC47E7}"/>
                    </a:ext>
                  </a:extLst>
                </p14:cNvPr>
                <p14:cNvContentPartPr/>
                <p14:nvPr/>
              </p14:nvContentPartPr>
              <p14:xfrm>
                <a:off x="4289867" y="6256147"/>
                <a:ext cx="19800" cy="12600"/>
              </p14:xfrm>
            </p:contentPart>
          </mc:Choice>
          <mc:Fallback>
            <p:pic>
              <p:nvPicPr>
                <p:cNvPr id="887" name="Freihand 886">
                  <a:extLst>
                    <a:ext uri="{FF2B5EF4-FFF2-40B4-BE49-F238E27FC236}">
                      <a16:creationId xmlns:a16="http://schemas.microsoft.com/office/drawing/2014/main" id="{0FF85A56-B54E-4D93-B7CA-EACCA3EC47E7}"/>
                    </a:ext>
                  </a:extLst>
                </p:cNvPr>
                <p:cNvPicPr/>
                <p:nvPr/>
              </p:nvPicPr>
              <p:blipFill>
                <a:blip r:embed="rId150"/>
                <a:stretch>
                  <a:fillRect/>
                </a:stretch>
              </p:blipFill>
              <p:spPr>
                <a:xfrm>
                  <a:off x="4285547" y="6251827"/>
                  <a:ext cx="28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4" name="Freihand 913">
                  <a:extLst>
                    <a:ext uri="{FF2B5EF4-FFF2-40B4-BE49-F238E27FC236}">
                      <a16:creationId xmlns:a16="http://schemas.microsoft.com/office/drawing/2014/main" id="{B960BB5E-951B-4687-A6E1-75132A0EAAB2}"/>
                    </a:ext>
                  </a:extLst>
                </p14:cNvPr>
                <p14:cNvContentPartPr/>
                <p14:nvPr/>
              </p14:nvContentPartPr>
              <p14:xfrm>
                <a:off x="2615147" y="5604547"/>
                <a:ext cx="25920" cy="7560"/>
              </p14:xfrm>
            </p:contentPart>
          </mc:Choice>
          <mc:Fallback>
            <p:pic>
              <p:nvPicPr>
                <p:cNvPr id="914" name="Freihand 913">
                  <a:extLst>
                    <a:ext uri="{FF2B5EF4-FFF2-40B4-BE49-F238E27FC236}">
                      <a16:creationId xmlns:a16="http://schemas.microsoft.com/office/drawing/2014/main" id="{B960BB5E-951B-4687-A6E1-75132A0EAAB2}"/>
                    </a:ext>
                  </a:extLst>
                </p:cNvPr>
                <p:cNvPicPr/>
                <p:nvPr/>
              </p:nvPicPr>
              <p:blipFill>
                <a:blip r:embed="rId152"/>
                <a:stretch>
                  <a:fillRect/>
                </a:stretch>
              </p:blipFill>
              <p:spPr>
                <a:xfrm>
                  <a:off x="2610827" y="5600227"/>
                  <a:ext cx="345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5" name="Freihand 914">
                  <a:extLst>
                    <a:ext uri="{FF2B5EF4-FFF2-40B4-BE49-F238E27FC236}">
                      <a16:creationId xmlns:a16="http://schemas.microsoft.com/office/drawing/2014/main" id="{C05ACE3D-886E-419A-981C-25BBEFA9473A}"/>
                    </a:ext>
                  </a:extLst>
                </p14:cNvPr>
                <p14:cNvContentPartPr/>
                <p14:nvPr/>
              </p14:nvContentPartPr>
              <p14:xfrm>
                <a:off x="2753747" y="5688427"/>
                <a:ext cx="43920" cy="12600"/>
              </p14:xfrm>
            </p:contentPart>
          </mc:Choice>
          <mc:Fallback>
            <p:pic>
              <p:nvPicPr>
                <p:cNvPr id="915" name="Freihand 914">
                  <a:extLst>
                    <a:ext uri="{FF2B5EF4-FFF2-40B4-BE49-F238E27FC236}">
                      <a16:creationId xmlns:a16="http://schemas.microsoft.com/office/drawing/2014/main" id="{C05ACE3D-886E-419A-981C-25BBEFA9473A}"/>
                    </a:ext>
                  </a:extLst>
                </p:cNvPr>
                <p:cNvPicPr/>
                <p:nvPr/>
              </p:nvPicPr>
              <p:blipFill>
                <a:blip r:embed="rId154"/>
                <a:stretch>
                  <a:fillRect/>
                </a:stretch>
              </p:blipFill>
              <p:spPr>
                <a:xfrm>
                  <a:off x="2749427" y="5684107"/>
                  <a:ext cx="52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6" name="Freihand 915">
                  <a:extLst>
                    <a:ext uri="{FF2B5EF4-FFF2-40B4-BE49-F238E27FC236}">
                      <a16:creationId xmlns:a16="http://schemas.microsoft.com/office/drawing/2014/main" id="{6EA3942B-1DC7-4F00-8048-6392109A6F51}"/>
                    </a:ext>
                  </a:extLst>
                </p14:cNvPr>
                <p14:cNvContentPartPr/>
                <p14:nvPr/>
              </p14:nvContentPartPr>
              <p14:xfrm>
                <a:off x="2917547" y="5804347"/>
                <a:ext cx="252720" cy="87480"/>
              </p14:xfrm>
            </p:contentPart>
          </mc:Choice>
          <mc:Fallback>
            <p:pic>
              <p:nvPicPr>
                <p:cNvPr id="916" name="Freihand 915">
                  <a:extLst>
                    <a:ext uri="{FF2B5EF4-FFF2-40B4-BE49-F238E27FC236}">
                      <a16:creationId xmlns:a16="http://schemas.microsoft.com/office/drawing/2014/main" id="{6EA3942B-1DC7-4F00-8048-6392109A6F51}"/>
                    </a:ext>
                  </a:extLst>
                </p:cNvPr>
                <p:cNvPicPr/>
                <p:nvPr/>
              </p:nvPicPr>
              <p:blipFill>
                <a:blip r:embed="rId156"/>
                <a:stretch>
                  <a:fillRect/>
                </a:stretch>
              </p:blipFill>
              <p:spPr>
                <a:xfrm>
                  <a:off x="2913227" y="5800027"/>
                  <a:ext cx="261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17" name="Freihand 916">
                  <a:extLst>
                    <a:ext uri="{FF2B5EF4-FFF2-40B4-BE49-F238E27FC236}">
                      <a16:creationId xmlns:a16="http://schemas.microsoft.com/office/drawing/2014/main" id="{D6C19555-AF19-4319-BCD8-3264D9F02D49}"/>
                    </a:ext>
                  </a:extLst>
                </p14:cNvPr>
                <p14:cNvContentPartPr/>
                <p14:nvPr/>
              </p14:nvContentPartPr>
              <p14:xfrm>
                <a:off x="3266027" y="5940787"/>
                <a:ext cx="62640" cy="87840"/>
              </p14:xfrm>
            </p:contentPart>
          </mc:Choice>
          <mc:Fallback>
            <p:pic>
              <p:nvPicPr>
                <p:cNvPr id="917" name="Freihand 916">
                  <a:extLst>
                    <a:ext uri="{FF2B5EF4-FFF2-40B4-BE49-F238E27FC236}">
                      <a16:creationId xmlns:a16="http://schemas.microsoft.com/office/drawing/2014/main" id="{D6C19555-AF19-4319-BCD8-3264D9F02D49}"/>
                    </a:ext>
                  </a:extLst>
                </p:cNvPr>
                <p:cNvPicPr/>
                <p:nvPr/>
              </p:nvPicPr>
              <p:blipFill>
                <a:blip r:embed="rId158"/>
                <a:stretch>
                  <a:fillRect/>
                </a:stretch>
              </p:blipFill>
              <p:spPr>
                <a:xfrm>
                  <a:off x="3261707" y="5936467"/>
                  <a:ext cx="71280" cy="9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9">
            <p14:nvContentPartPr>
              <p14:cNvPr id="923" name="Freihand 922">
                <a:extLst>
                  <a:ext uri="{FF2B5EF4-FFF2-40B4-BE49-F238E27FC236}">
                    <a16:creationId xmlns:a16="http://schemas.microsoft.com/office/drawing/2014/main" id="{A98622A9-E1F0-40D4-8B8D-E741076ABAB3}"/>
                  </a:ext>
                </a:extLst>
              </p14:cNvPr>
              <p14:cNvContentPartPr/>
              <p14:nvPr/>
            </p14:nvContentPartPr>
            <p14:xfrm>
              <a:off x="4323707" y="5515627"/>
              <a:ext cx="44640" cy="110160"/>
            </p14:xfrm>
          </p:contentPart>
        </mc:Choice>
        <mc:Fallback>
          <p:pic>
            <p:nvPicPr>
              <p:cNvPr id="923" name="Freihand 922">
                <a:extLst>
                  <a:ext uri="{FF2B5EF4-FFF2-40B4-BE49-F238E27FC236}">
                    <a16:creationId xmlns:a16="http://schemas.microsoft.com/office/drawing/2014/main" id="{A98622A9-E1F0-40D4-8B8D-E741076ABAB3}"/>
                  </a:ext>
                </a:extLst>
              </p:cNvPr>
              <p:cNvPicPr/>
              <p:nvPr/>
            </p:nvPicPr>
            <p:blipFill>
              <a:blip r:embed="rId160"/>
              <a:stretch>
                <a:fillRect/>
              </a:stretch>
            </p:blipFill>
            <p:spPr>
              <a:xfrm>
                <a:off x="4319387" y="5511307"/>
                <a:ext cx="53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24" name="Freihand 923">
                <a:extLst>
                  <a:ext uri="{FF2B5EF4-FFF2-40B4-BE49-F238E27FC236}">
                    <a16:creationId xmlns:a16="http://schemas.microsoft.com/office/drawing/2014/main" id="{A172B6B1-638F-451D-AC57-0A62900A533B}"/>
                  </a:ext>
                </a:extLst>
              </p14:cNvPr>
              <p14:cNvContentPartPr/>
              <p14:nvPr/>
            </p14:nvContentPartPr>
            <p14:xfrm>
              <a:off x="4352147" y="5548387"/>
              <a:ext cx="38880" cy="48240"/>
            </p14:xfrm>
          </p:contentPart>
        </mc:Choice>
        <mc:Fallback>
          <p:pic>
            <p:nvPicPr>
              <p:cNvPr id="924" name="Freihand 923">
                <a:extLst>
                  <a:ext uri="{FF2B5EF4-FFF2-40B4-BE49-F238E27FC236}">
                    <a16:creationId xmlns:a16="http://schemas.microsoft.com/office/drawing/2014/main" id="{A172B6B1-638F-451D-AC57-0A62900A533B}"/>
                  </a:ext>
                </a:extLst>
              </p:cNvPr>
              <p:cNvPicPr/>
              <p:nvPr/>
            </p:nvPicPr>
            <p:blipFill>
              <a:blip r:embed="rId162"/>
              <a:stretch>
                <a:fillRect/>
              </a:stretch>
            </p:blipFill>
            <p:spPr>
              <a:xfrm>
                <a:off x="4347827" y="5544067"/>
                <a:ext cx="47520" cy="56880"/>
              </a:xfrm>
              <a:prstGeom prst="rect">
                <a:avLst/>
              </a:prstGeom>
            </p:spPr>
          </p:pic>
        </mc:Fallback>
      </mc:AlternateContent>
      <p:grpSp>
        <p:nvGrpSpPr>
          <p:cNvPr id="945" name="Gruppieren 944">
            <a:extLst>
              <a:ext uri="{FF2B5EF4-FFF2-40B4-BE49-F238E27FC236}">
                <a16:creationId xmlns:a16="http://schemas.microsoft.com/office/drawing/2014/main" id="{81E5706C-5178-4148-924D-2C06D24A68E9}"/>
              </a:ext>
            </a:extLst>
          </p:cNvPr>
          <p:cNvGrpSpPr/>
          <p:nvPr/>
        </p:nvGrpSpPr>
        <p:grpSpPr>
          <a:xfrm>
            <a:off x="3066587" y="4129627"/>
            <a:ext cx="1893240" cy="1592280"/>
            <a:chOff x="3066587" y="4129627"/>
            <a:chExt cx="1893240" cy="1592280"/>
          </a:xfrm>
        </p:grpSpPr>
        <mc:AlternateContent xmlns:mc="http://schemas.openxmlformats.org/markup-compatibility/2006">
          <mc:Choice xmlns:p14="http://schemas.microsoft.com/office/powerpoint/2010/main" Requires="p14">
            <p:contentPart p14:bwMode="auto" r:id="rId163">
              <p14:nvContentPartPr>
                <p14:cNvPr id="920" name="Freihand 919">
                  <a:extLst>
                    <a:ext uri="{FF2B5EF4-FFF2-40B4-BE49-F238E27FC236}">
                      <a16:creationId xmlns:a16="http://schemas.microsoft.com/office/drawing/2014/main" id="{B774935D-9A28-4D1C-B67E-0796CE54ECD6}"/>
                    </a:ext>
                  </a:extLst>
                </p14:cNvPr>
                <p14:cNvContentPartPr/>
                <p14:nvPr/>
              </p14:nvContentPartPr>
              <p14:xfrm>
                <a:off x="3066587" y="4550107"/>
                <a:ext cx="630360" cy="1171800"/>
              </p14:xfrm>
            </p:contentPart>
          </mc:Choice>
          <mc:Fallback>
            <p:pic>
              <p:nvPicPr>
                <p:cNvPr id="920" name="Freihand 919">
                  <a:extLst>
                    <a:ext uri="{FF2B5EF4-FFF2-40B4-BE49-F238E27FC236}">
                      <a16:creationId xmlns:a16="http://schemas.microsoft.com/office/drawing/2014/main" id="{B774935D-9A28-4D1C-B67E-0796CE54ECD6}"/>
                    </a:ext>
                  </a:extLst>
                </p:cNvPr>
                <p:cNvPicPr/>
                <p:nvPr/>
              </p:nvPicPr>
              <p:blipFill>
                <a:blip r:embed="rId164"/>
                <a:stretch>
                  <a:fillRect/>
                </a:stretch>
              </p:blipFill>
              <p:spPr>
                <a:xfrm>
                  <a:off x="3062267" y="4545787"/>
                  <a:ext cx="639000" cy="1180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21" name="Freihand 920">
                  <a:extLst>
                    <a:ext uri="{FF2B5EF4-FFF2-40B4-BE49-F238E27FC236}">
                      <a16:creationId xmlns:a16="http://schemas.microsoft.com/office/drawing/2014/main" id="{31F14888-827A-4372-A64D-8313740A5C77}"/>
                    </a:ext>
                  </a:extLst>
                </p14:cNvPr>
                <p14:cNvContentPartPr/>
                <p14:nvPr/>
              </p14:nvContentPartPr>
              <p14:xfrm>
                <a:off x="3594707" y="4339507"/>
                <a:ext cx="189000" cy="286200"/>
              </p14:xfrm>
            </p:contentPart>
          </mc:Choice>
          <mc:Fallback>
            <p:pic>
              <p:nvPicPr>
                <p:cNvPr id="921" name="Freihand 920">
                  <a:extLst>
                    <a:ext uri="{FF2B5EF4-FFF2-40B4-BE49-F238E27FC236}">
                      <a16:creationId xmlns:a16="http://schemas.microsoft.com/office/drawing/2014/main" id="{31F14888-827A-4372-A64D-8313740A5C77}"/>
                    </a:ext>
                  </a:extLst>
                </p:cNvPr>
                <p:cNvPicPr/>
                <p:nvPr/>
              </p:nvPicPr>
              <p:blipFill>
                <a:blip r:embed="rId166"/>
                <a:stretch>
                  <a:fillRect/>
                </a:stretch>
              </p:blipFill>
              <p:spPr>
                <a:xfrm>
                  <a:off x="3590387" y="4335187"/>
                  <a:ext cx="1976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25" name="Freihand 924">
                  <a:extLst>
                    <a:ext uri="{FF2B5EF4-FFF2-40B4-BE49-F238E27FC236}">
                      <a16:creationId xmlns:a16="http://schemas.microsoft.com/office/drawing/2014/main" id="{7EE1E4CE-878C-4964-9D75-46AFF3794709}"/>
                    </a:ext>
                  </a:extLst>
                </p14:cNvPr>
                <p14:cNvContentPartPr/>
                <p14:nvPr/>
              </p14:nvContentPartPr>
              <p14:xfrm>
                <a:off x="4171427" y="4999027"/>
                <a:ext cx="126720" cy="383760"/>
              </p14:xfrm>
            </p:contentPart>
          </mc:Choice>
          <mc:Fallback>
            <p:pic>
              <p:nvPicPr>
                <p:cNvPr id="925" name="Freihand 924">
                  <a:extLst>
                    <a:ext uri="{FF2B5EF4-FFF2-40B4-BE49-F238E27FC236}">
                      <a16:creationId xmlns:a16="http://schemas.microsoft.com/office/drawing/2014/main" id="{7EE1E4CE-878C-4964-9D75-46AFF3794709}"/>
                    </a:ext>
                  </a:extLst>
                </p:cNvPr>
                <p:cNvPicPr/>
                <p:nvPr/>
              </p:nvPicPr>
              <p:blipFill>
                <a:blip r:embed="rId168"/>
                <a:stretch>
                  <a:fillRect/>
                </a:stretch>
              </p:blipFill>
              <p:spPr>
                <a:xfrm>
                  <a:off x="4167107" y="4994707"/>
                  <a:ext cx="13536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26" name="Freihand 925">
                  <a:extLst>
                    <a:ext uri="{FF2B5EF4-FFF2-40B4-BE49-F238E27FC236}">
                      <a16:creationId xmlns:a16="http://schemas.microsoft.com/office/drawing/2014/main" id="{2B0B090C-8413-4511-A694-66E1F6E3DD06}"/>
                    </a:ext>
                  </a:extLst>
                </p14:cNvPr>
                <p14:cNvContentPartPr/>
                <p14:nvPr/>
              </p14:nvContentPartPr>
              <p14:xfrm>
                <a:off x="4193387" y="5190907"/>
                <a:ext cx="146160" cy="239760"/>
              </p14:xfrm>
            </p:contentPart>
          </mc:Choice>
          <mc:Fallback>
            <p:pic>
              <p:nvPicPr>
                <p:cNvPr id="926" name="Freihand 925">
                  <a:extLst>
                    <a:ext uri="{FF2B5EF4-FFF2-40B4-BE49-F238E27FC236}">
                      <a16:creationId xmlns:a16="http://schemas.microsoft.com/office/drawing/2014/main" id="{2B0B090C-8413-4511-A694-66E1F6E3DD06}"/>
                    </a:ext>
                  </a:extLst>
                </p:cNvPr>
                <p:cNvPicPr/>
                <p:nvPr/>
              </p:nvPicPr>
              <p:blipFill>
                <a:blip r:embed="rId170"/>
                <a:stretch>
                  <a:fillRect/>
                </a:stretch>
              </p:blipFill>
              <p:spPr>
                <a:xfrm>
                  <a:off x="4189067" y="5186587"/>
                  <a:ext cx="1548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28" name="Freihand 927">
                  <a:extLst>
                    <a:ext uri="{FF2B5EF4-FFF2-40B4-BE49-F238E27FC236}">
                      <a16:creationId xmlns:a16="http://schemas.microsoft.com/office/drawing/2014/main" id="{98901601-94C7-4747-A026-F75C39487565}"/>
                    </a:ext>
                  </a:extLst>
                </p14:cNvPr>
                <p14:cNvContentPartPr/>
                <p14:nvPr/>
              </p14:nvContentPartPr>
              <p14:xfrm>
                <a:off x="3786587" y="4802467"/>
                <a:ext cx="165600" cy="169200"/>
              </p14:xfrm>
            </p:contentPart>
          </mc:Choice>
          <mc:Fallback>
            <p:pic>
              <p:nvPicPr>
                <p:cNvPr id="928" name="Freihand 927">
                  <a:extLst>
                    <a:ext uri="{FF2B5EF4-FFF2-40B4-BE49-F238E27FC236}">
                      <a16:creationId xmlns:a16="http://schemas.microsoft.com/office/drawing/2014/main" id="{98901601-94C7-4747-A026-F75C39487565}"/>
                    </a:ext>
                  </a:extLst>
                </p:cNvPr>
                <p:cNvPicPr/>
                <p:nvPr/>
              </p:nvPicPr>
              <p:blipFill>
                <a:blip r:embed="rId172"/>
                <a:stretch>
                  <a:fillRect/>
                </a:stretch>
              </p:blipFill>
              <p:spPr>
                <a:xfrm>
                  <a:off x="3782267" y="4798147"/>
                  <a:ext cx="174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29" name="Freihand 928">
                  <a:extLst>
                    <a:ext uri="{FF2B5EF4-FFF2-40B4-BE49-F238E27FC236}">
                      <a16:creationId xmlns:a16="http://schemas.microsoft.com/office/drawing/2014/main" id="{6577DA35-0884-423C-98A5-50304D936518}"/>
                    </a:ext>
                  </a:extLst>
                </p14:cNvPr>
                <p14:cNvContentPartPr/>
                <p14:nvPr/>
              </p14:nvContentPartPr>
              <p14:xfrm>
                <a:off x="3966587" y="4696627"/>
                <a:ext cx="92880" cy="99000"/>
              </p14:xfrm>
            </p:contentPart>
          </mc:Choice>
          <mc:Fallback>
            <p:pic>
              <p:nvPicPr>
                <p:cNvPr id="929" name="Freihand 928">
                  <a:extLst>
                    <a:ext uri="{FF2B5EF4-FFF2-40B4-BE49-F238E27FC236}">
                      <a16:creationId xmlns:a16="http://schemas.microsoft.com/office/drawing/2014/main" id="{6577DA35-0884-423C-98A5-50304D936518}"/>
                    </a:ext>
                  </a:extLst>
                </p:cNvPr>
                <p:cNvPicPr/>
                <p:nvPr/>
              </p:nvPicPr>
              <p:blipFill>
                <a:blip r:embed="rId174"/>
                <a:stretch>
                  <a:fillRect/>
                </a:stretch>
              </p:blipFill>
              <p:spPr>
                <a:xfrm>
                  <a:off x="3962267" y="4692307"/>
                  <a:ext cx="101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30" name="Freihand 929">
                  <a:extLst>
                    <a:ext uri="{FF2B5EF4-FFF2-40B4-BE49-F238E27FC236}">
                      <a16:creationId xmlns:a16="http://schemas.microsoft.com/office/drawing/2014/main" id="{B7434870-DC44-4ADF-B10F-36EAA66D0BF1}"/>
                    </a:ext>
                  </a:extLst>
                </p14:cNvPr>
                <p14:cNvContentPartPr/>
                <p14:nvPr/>
              </p14:nvContentPartPr>
              <p14:xfrm>
                <a:off x="4036787" y="4636507"/>
                <a:ext cx="31680" cy="45360"/>
              </p14:xfrm>
            </p:contentPart>
          </mc:Choice>
          <mc:Fallback>
            <p:pic>
              <p:nvPicPr>
                <p:cNvPr id="930" name="Freihand 929">
                  <a:extLst>
                    <a:ext uri="{FF2B5EF4-FFF2-40B4-BE49-F238E27FC236}">
                      <a16:creationId xmlns:a16="http://schemas.microsoft.com/office/drawing/2014/main" id="{B7434870-DC44-4ADF-B10F-36EAA66D0BF1}"/>
                    </a:ext>
                  </a:extLst>
                </p:cNvPr>
                <p:cNvPicPr/>
                <p:nvPr/>
              </p:nvPicPr>
              <p:blipFill>
                <a:blip r:embed="rId176"/>
                <a:stretch>
                  <a:fillRect/>
                </a:stretch>
              </p:blipFill>
              <p:spPr>
                <a:xfrm>
                  <a:off x="4032467" y="4632187"/>
                  <a:ext cx="403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31" name="Freihand 930">
                  <a:extLst>
                    <a:ext uri="{FF2B5EF4-FFF2-40B4-BE49-F238E27FC236}">
                      <a16:creationId xmlns:a16="http://schemas.microsoft.com/office/drawing/2014/main" id="{D5733025-1E27-48E8-BA73-2E18A33F7EB2}"/>
                    </a:ext>
                  </a:extLst>
                </p14:cNvPr>
                <p14:cNvContentPartPr/>
                <p14:nvPr/>
              </p14:nvContentPartPr>
              <p14:xfrm>
                <a:off x="4047227" y="4594387"/>
                <a:ext cx="27360" cy="130680"/>
              </p14:xfrm>
            </p:contentPart>
          </mc:Choice>
          <mc:Fallback>
            <p:pic>
              <p:nvPicPr>
                <p:cNvPr id="931" name="Freihand 930">
                  <a:extLst>
                    <a:ext uri="{FF2B5EF4-FFF2-40B4-BE49-F238E27FC236}">
                      <a16:creationId xmlns:a16="http://schemas.microsoft.com/office/drawing/2014/main" id="{D5733025-1E27-48E8-BA73-2E18A33F7EB2}"/>
                    </a:ext>
                  </a:extLst>
                </p:cNvPr>
                <p:cNvPicPr/>
                <p:nvPr/>
              </p:nvPicPr>
              <p:blipFill>
                <a:blip r:embed="rId178"/>
                <a:stretch>
                  <a:fillRect/>
                </a:stretch>
              </p:blipFill>
              <p:spPr>
                <a:xfrm>
                  <a:off x="4042907" y="4590067"/>
                  <a:ext cx="36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32" name="Freihand 931">
                  <a:extLst>
                    <a:ext uri="{FF2B5EF4-FFF2-40B4-BE49-F238E27FC236}">
                      <a16:creationId xmlns:a16="http://schemas.microsoft.com/office/drawing/2014/main" id="{5005827F-1C1C-4C63-B6A5-806C7114B90B}"/>
                    </a:ext>
                  </a:extLst>
                </p14:cNvPr>
                <p14:cNvContentPartPr/>
                <p14:nvPr/>
              </p14:nvContentPartPr>
              <p14:xfrm>
                <a:off x="4024547" y="4647667"/>
                <a:ext cx="98280" cy="9360"/>
              </p14:xfrm>
            </p:contentPart>
          </mc:Choice>
          <mc:Fallback>
            <p:pic>
              <p:nvPicPr>
                <p:cNvPr id="932" name="Freihand 931">
                  <a:extLst>
                    <a:ext uri="{FF2B5EF4-FFF2-40B4-BE49-F238E27FC236}">
                      <a16:creationId xmlns:a16="http://schemas.microsoft.com/office/drawing/2014/main" id="{5005827F-1C1C-4C63-B6A5-806C7114B90B}"/>
                    </a:ext>
                  </a:extLst>
                </p:cNvPr>
                <p:cNvPicPr/>
                <p:nvPr/>
              </p:nvPicPr>
              <p:blipFill>
                <a:blip r:embed="rId180"/>
                <a:stretch>
                  <a:fillRect/>
                </a:stretch>
              </p:blipFill>
              <p:spPr>
                <a:xfrm>
                  <a:off x="4020227" y="4643347"/>
                  <a:ext cx="1069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33" name="Freihand 932">
                  <a:extLst>
                    <a:ext uri="{FF2B5EF4-FFF2-40B4-BE49-F238E27FC236}">
                      <a16:creationId xmlns:a16="http://schemas.microsoft.com/office/drawing/2014/main" id="{85AE1306-3B88-4E03-B6FA-18BAAEC14023}"/>
                    </a:ext>
                  </a:extLst>
                </p14:cNvPr>
                <p14:cNvContentPartPr/>
                <p14:nvPr/>
              </p14:nvContentPartPr>
              <p14:xfrm>
                <a:off x="4103027" y="4402507"/>
                <a:ext cx="253080" cy="200520"/>
              </p14:xfrm>
            </p:contentPart>
          </mc:Choice>
          <mc:Fallback>
            <p:pic>
              <p:nvPicPr>
                <p:cNvPr id="933" name="Freihand 932">
                  <a:extLst>
                    <a:ext uri="{FF2B5EF4-FFF2-40B4-BE49-F238E27FC236}">
                      <a16:creationId xmlns:a16="http://schemas.microsoft.com/office/drawing/2014/main" id="{85AE1306-3B88-4E03-B6FA-18BAAEC14023}"/>
                    </a:ext>
                  </a:extLst>
                </p:cNvPr>
                <p:cNvPicPr/>
                <p:nvPr/>
              </p:nvPicPr>
              <p:blipFill>
                <a:blip r:embed="rId182"/>
                <a:stretch>
                  <a:fillRect/>
                </a:stretch>
              </p:blipFill>
              <p:spPr>
                <a:xfrm>
                  <a:off x="4098707" y="4398187"/>
                  <a:ext cx="2617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34" name="Freihand 933">
                  <a:extLst>
                    <a:ext uri="{FF2B5EF4-FFF2-40B4-BE49-F238E27FC236}">
                      <a16:creationId xmlns:a16="http://schemas.microsoft.com/office/drawing/2014/main" id="{77F3D780-8A69-4355-BAE6-3337CC6E4A97}"/>
                    </a:ext>
                  </a:extLst>
                </p14:cNvPr>
                <p14:cNvContentPartPr/>
                <p14:nvPr/>
              </p14:nvContentPartPr>
              <p14:xfrm>
                <a:off x="4299587" y="4342747"/>
                <a:ext cx="360" cy="360"/>
              </p14:xfrm>
            </p:contentPart>
          </mc:Choice>
          <mc:Fallback>
            <p:pic>
              <p:nvPicPr>
                <p:cNvPr id="934" name="Freihand 933">
                  <a:extLst>
                    <a:ext uri="{FF2B5EF4-FFF2-40B4-BE49-F238E27FC236}">
                      <a16:creationId xmlns:a16="http://schemas.microsoft.com/office/drawing/2014/main" id="{77F3D780-8A69-4355-BAE6-3337CC6E4A97}"/>
                    </a:ext>
                  </a:extLst>
                </p:cNvPr>
                <p:cNvPicPr/>
                <p:nvPr/>
              </p:nvPicPr>
              <p:blipFill>
                <a:blip r:embed="rId184"/>
                <a:stretch>
                  <a:fillRect/>
                </a:stretch>
              </p:blipFill>
              <p:spPr>
                <a:xfrm>
                  <a:off x="4295267" y="4338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935" name="Freihand 934">
                  <a:extLst>
                    <a:ext uri="{FF2B5EF4-FFF2-40B4-BE49-F238E27FC236}">
                      <a16:creationId xmlns:a16="http://schemas.microsoft.com/office/drawing/2014/main" id="{879FEA59-4DE9-4719-9BE1-7ECD763E7C2B}"/>
                    </a:ext>
                  </a:extLst>
                </p14:cNvPr>
                <p14:cNvContentPartPr/>
                <p14:nvPr/>
              </p14:nvContentPartPr>
              <p14:xfrm>
                <a:off x="4349627" y="4173907"/>
                <a:ext cx="151920" cy="184320"/>
              </p14:xfrm>
            </p:contentPart>
          </mc:Choice>
          <mc:Fallback>
            <p:pic>
              <p:nvPicPr>
                <p:cNvPr id="935" name="Freihand 934">
                  <a:extLst>
                    <a:ext uri="{FF2B5EF4-FFF2-40B4-BE49-F238E27FC236}">
                      <a16:creationId xmlns:a16="http://schemas.microsoft.com/office/drawing/2014/main" id="{879FEA59-4DE9-4719-9BE1-7ECD763E7C2B}"/>
                    </a:ext>
                  </a:extLst>
                </p:cNvPr>
                <p:cNvPicPr/>
                <p:nvPr/>
              </p:nvPicPr>
              <p:blipFill>
                <a:blip r:embed="rId186"/>
                <a:stretch>
                  <a:fillRect/>
                </a:stretch>
              </p:blipFill>
              <p:spPr>
                <a:xfrm>
                  <a:off x="4345307" y="4169587"/>
                  <a:ext cx="1605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936" name="Freihand 935">
                  <a:extLst>
                    <a:ext uri="{FF2B5EF4-FFF2-40B4-BE49-F238E27FC236}">
                      <a16:creationId xmlns:a16="http://schemas.microsoft.com/office/drawing/2014/main" id="{DE6F251E-3096-4173-A10E-F4C81F93F9BE}"/>
                    </a:ext>
                  </a:extLst>
                </p14:cNvPr>
                <p14:cNvContentPartPr/>
                <p14:nvPr/>
              </p14:nvContentPartPr>
              <p14:xfrm>
                <a:off x="4435667" y="4129627"/>
                <a:ext cx="360" cy="360"/>
              </p14:xfrm>
            </p:contentPart>
          </mc:Choice>
          <mc:Fallback>
            <p:pic>
              <p:nvPicPr>
                <p:cNvPr id="936" name="Freihand 935">
                  <a:extLst>
                    <a:ext uri="{FF2B5EF4-FFF2-40B4-BE49-F238E27FC236}">
                      <a16:creationId xmlns:a16="http://schemas.microsoft.com/office/drawing/2014/main" id="{DE6F251E-3096-4173-A10E-F4C81F93F9BE}"/>
                    </a:ext>
                  </a:extLst>
                </p:cNvPr>
                <p:cNvPicPr/>
                <p:nvPr/>
              </p:nvPicPr>
              <p:blipFill>
                <a:blip r:embed="rId184"/>
                <a:stretch>
                  <a:fillRect/>
                </a:stretch>
              </p:blipFill>
              <p:spPr>
                <a:xfrm>
                  <a:off x="4431347" y="4125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37" name="Freihand 936">
                  <a:extLst>
                    <a:ext uri="{FF2B5EF4-FFF2-40B4-BE49-F238E27FC236}">
                      <a16:creationId xmlns:a16="http://schemas.microsoft.com/office/drawing/2014/main" id="{B995142A-8AF2-47C0-9741-E873C4EF6B3B}"/>
                    </a:ext>
                  </a:extLst>
                </p14:cNvPr>
                <p14:cNvContentPartPr/>
                <p14:nvPr/>
              </p14:nvContentPartPr>
              <p14:xfrm>
                <a:off x="3899987" y="4871227"/>
                <a:ext cx="166680" cy="237960"/>
              </p14:xfrm>
            </p:contentPart>
          </mc:Choice>
          <mc:Fallback>
            <p:pic>
              <p:nvPicPr>
                <p:cNvPr id="937" name="Freihand 936">
                  <a:extLst>
                    <a:ext uri="{FF2B5EF4-FFF2-40B4-BE49-F238E27FC236}">
                      <a16:creationId xmlns:a16="http://schemas.microsoft.com/office/drawing/2014/main" id="{B995142A-8AF2-47C0-9741-E873C4EF6B3B}"/>
                    </a:ext>
                  </a:extLst>
                </p:cNvPr>
                <p:cNvPicPr/>
                <p:nvPr/>
              </p:nvPicPr>
              <p:blipFill>
                <a:blip r:embed="rId189"/>
                <a:stretch>
                  <a:fillRect/>
                </a:stretch>
              </p:blipFill>
              <p:spPr>
                <a:xfrm>
                  <a:off x="3895667" y="4866907"/>
                  <a:ext cx="1753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938" name="Freihand 937">
                  <a:extLst>
                    <a:ext uri="{FF2B5EF4-FFF2-40B4-BE49-F238E27FC236}">
                      <a16:creationId xmlns:a16="http://schemas.microsoft.com/office/drawing/2014/main" id="{21A80829-5730-4F82-A73A-2726DD521F5C}"/>
                    </a:ext>
                  </a:extLst>
                </p14:cNvPr>
                <p14:cNvContentPartPr/>
                <p14:nvPr/>
              </p14:nvContentPartPr>
              <p14:xfrm>
                <a:off x="4114187" y="4770787"/>
                <a:ext cx="73080" cy="189000"/>
              </p14:xfrm>
            </p:contentPart>
          </mc:Choice>
          <mc:Fallback>
            <p:pic>
              <p:nvPicPr>
                <p:cNvPr id="938" name="Freihand 937">
                  <a:extLst>
                    <a:ext uri="{FF2B5EF4-FFF2-40B4-BE49-F238E27FC236}">
                      <a16:creationId xmlns:a16="http://schemas.microsoft.com/office/drawing/2014/main" id="{21A80829-5730-4F82-A73A-2726DD521F5C}"/>
                    </a:ext>
                  </a:extLst>
                </p:cNvPr>
                <p:cNvPicPr/>
                <p:nvPr/>
              </p:nvPicPr>
              <p:blipFill>
                <a:blip r:embed="rId191"/>
                <a:stretch>
                  <a:fillRect/>
                </a:stretch>
              </p:blipFill>
              <p:spPr>
                <a:xfrm>
                  <a:off x="4109867" y="4766467"/>
                  <a:ext cx="81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939" name="Freihand 938">
                  <a:extLst>
                    <a:ext uri="{FF2B5EF4-FFF2-40B4-BE49-F238E27FC236}">
                      <a16:creationId xmlns:a16="http://schemas.microsoft.com/office/drawing/2014/main" id="{D92C96A1-8995-4075-A8B3-794B3BBDF65E}"/>
                    </a:ext>
                  </a:extLst>
                </p14:cNvPr>
                <p14:cNvContentPartPr/>
                <p14:nvPr/>
              </p14:nvContentPartPr>
              <p14:xfrm>
                <a:off x="4157387" y="4703107"/>
                <a:ext cx="93600" cy="154080"/>
              </p14:xfrm>
            </p:contentPart>
          </mc:Choice>
          <mc:Fallback>
            <p:pic>
              <p:nvPicPr>
                <p:cNvPr id="939" name="Freihand 938">
                  <a:extLst>
                    <a:ext uri="{FF2B5EF4-FFF2-40B4-BE49-F238E27FC236}">
                      <a16:creationId xmlns:a16="http://schemas.microsoft.com/office/drawing/2014/main" id="{D92C96A1-8995-4075-A8B3-794B3BBDF65E}"/>
                    </a:ext>
                  </a:extLst>
                </p:cNvPr>
                <p:cNvPicPr/>
                <p:nvPr/>
              </p:nvPicPr>
              <p:blipFill>
                <a:blip r:embed="rId193"/>
                <a:stretch>
                  <a:fillRect/>
                </a:stretch>
              </p:blipFill>
              <p:spPr>
                <a:xfrm>
                  <a:off x="4153067" y="4698787"/>
                  <a:ext cx="102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940" name="Freihand 939">
                  <a:extLst>
                    <a:ext uri="{FF2B5EF4-FFF2-40B4-BE49-F238E27FC236}">
                      <a16:creationId xmlns:a16="http://schemas.microsoft.com/office/drawing/2014/main" id="{C64783E7-1FBE-4E80-9702-48AD9EB3E452}"/>
                    </a:ext>
                  </a:extLst>
                </p14:cNvPr>
                <p14:cNvContentPartPr/>
                <p14:nvPr/>
              </p14:nvContentPartPr>
              <p14:xfrm>
                <a:off x="4248827" y="4604107"/>
                <a:ext cx="118800" cy="196200"/>
              </p14:xfrm>
            </p:contentPart>
          </mc:Choice>
          <mc:Fallback>
            <p:pic>
              <p:nvPicPr>
                <p:cNvPr id="940" name="Freihand 939">
                  <a:extLst>
                    <a:ext uri="{FF2B5EF4-FFF2-40B4-BE49-F238E27FC236}">
                      <a16:creationId xmlns:a16="http://schemas.microsoft.com/office/drawing/2014/main" id="{C64783E7-1FBE-4E80-9702-48AD9EB3E452}"/>
                    </a:ext>
                  </a:extLst>
                </p:cNvPr>
                <p:cNvPicPr/>
                <p:nvPr/>
              </p:nvPicPr>
              <p:blipFill>
                <a:blip r:embed="rId195"/>
                <a:stretch>
                  <a:fillRect/>
                </a:stretch>
              </p:blipFill>
              <p:spPr>
                <a:xfrm>
                  <a:off x="4244507" y="4599787"/>
                  <a:ext cx="1274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941" name="Freihand 940">
                  <a:extLst>
                    <a:ext uri="{FF2B5EF4-FFF2-40B4-BE49-F238E27FC236}">
                      <a16:creationId xmlns:a16="http://schemas.microsoft.com/office/drawing/2014/main" id="{6F7A47A0-A8E5-4177-AE5B-740E8A97705B}"/>
                    </a:ext>
                  </a:extLst>
                </p14:cNvPr>
                <p14:cNvContentPartPr/>
                <p14:nvPr/>
              </p14:nvContentPartPr>
              <p14:xfrm>
                <a:off x="4380587" y="4560187"/>
                <a:ext cx="157320" cy="118080"/>
              </p14:xfrm>
            </p:contentPart>
          </mc:Choice>
          <mc:Fallback>
            <p:pic>
              <p:nvPicPr>
                <p:cNvPr id="941" name="Freihand 940">
                  <a:extLst>
                    <a:ext uri="{FF2B5EF4-FFF2-40B4-BE49-F238E27FC236}">
                      <a16:creationId xmlns:a16="http://schemas.microsoft.com/office/drawing/2014/main" id="{6F7A47A0-A8E5-4177-AE5B-740E8A97705B}"/>
                    </a:ext>
                  </a:extLst>
                </p:cNvPr>
                <p:cNvPicPr/>
                <p:nvPr/>
              </p:nvPicPr>
              <p:blipFill>
                <a:blip r:embed="rId197"/>
                <a:stretch>
                  <a:fillRect/>
                </a:stretch>
              </p:blipFill>
              <p:spPr>
                <a:xfrm>
                  <a:off x="4376267" y="4555867"/>
                  <a:ext cx="165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942" name="Freihand 941">
                  <a:extLst>
                    <a:ext uri="{FF2B5EF4-FFF2-40B4-BE49-F238E27FC236}">
                      <a16:creationId xmlns:a16="http://schemas.microsoft.com/office/drawing/2014/main" id="{94202141-08F2-43D6-942E-D5878559B1B2}"/>
                    </a:ext>
                  </a:extLst>
                </p14:cNvPr>
                <p14:cNvContentPartPr/>
                <p14:nvPr/>
              </p14:nvContentPartPr>
              <p14:xfrm>
                <a:off x="4455827" y="4487107"/>
                <a:ext cx="360" cy="360"/>
              </p14:xfrm>
            </p:contentPart>
          </mc:Choice>
          <mc:Fallback>
            <p:pic>
              <p:nvPicPr>
                <p:cNvPr id="942" name="Freihand 941">
                  <a:extLst>
                    <a:ext uri="{FF2B5EF4-FFF2-40B4-BE49-F238E27FC236}">
                      <a16:creationId xmlns:a16="http://schemas.microsoft.com/office/drawing/2014/main" id="{94202141-08F2-43D6-942E-D5878559B1B2}"/>
                    </a:ext>
                  </a:extLst>
                </p:cNvPr>
                <p:cNvPicPr/>
                <p:nvPr/>
              </p:nvPicPr>
              <p:blipFill>
                <a:blip r:embed="rId184"/>
                <a:stretch>
                  <a:fillRect/>
                </a:stretch>
              </p:blipFill>
              <p:spPr>
                <a:xfrm>
                  <a:off x="4451507" y="4482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943" name="Freihand 942">
                  <a:extLst>
                    <a:ext uri="{FF2B5EF4-FFF2-40B4-BE49-F238E27FC236}">
                      <a16:creationId xmlns:a16="http://schemas.microsoft.com/office/drawing/2014/main" id="{50B99980-010D-4AB3-A921-AFDB10F2DFD4}"/>
                    </a:ext>
                  </a:extLst>
                </p14:cNvPr>
                <p14:cNvContentPartPr/>
                <p14:nvPr/>
              </p14:nvContentPartPr>
              <p14:xfrm>
                <a:off x="4579307" y="4420867"/>
                <a:ext cx="79200" cy="110160"/>
              </p14:xfrm>
            </p:contentPart>
          </mc:Choice>
          <mc:Fallback>
            <p:pic>
              <p:nvPicPr>
                <p:cNvPr id="943" name="Freihand 942">
                  <a:extLst>
                    <a:ext uri="{FF2B5EF4-FFF2-40B4-BE49-F238E27FC236}">
                      <a16:creationId xmlns:a16="http://schemas.microsoft.com/office/drawing/2014/main" id="{50B99980-010D-4AB3-A921-AFDB10F2DFD4}"/>
                    </a:ext>
                  </a:extLst>
                </p:cNvPr>
                <p:cNvPicPr/>
                <p:nvPr/>
              </p:nvPicPr>
              <p:blipFill>
                <a:blip r:embed="rId200"/>
                <a:stretch>
                  <a:fillRect/>
                </a:stretch>
              </p:blipFill>
              <p:spPr>
                <a:xfrm>
                  <a:off x="4574987" y="4416547"/>
                  <a:ext cx="87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44" name="Freihand 943">
                  <a:extLst>
                    <a:ext uri="{FF2B5EF4-FFF2-40B4-BE49-F238E27FC236}">
                      <a16:creationId xmlns:a16="http://schemas.microsoft.com/office/drawing/2014/main" id="{F7635C64-3E53-4045-A1B3-17723AB3DBF4}"/>
                    </a:ext>
                  </a:extLst>
                </p14:cNvPr>
                <p14:cNvContentPartPr/>
                <p14:nvPr/>
              </p14:nvContentPartPr>
              <p14:xfrm>
                <a:off x="4686587" y="4259587"/>
                <a:ext cx="273240" cy="214200"/>
              </p14:xfrm>
            </p:contentPart>
          </mc:Choice>
          <mc:Fallback>
            <p:pic>
              <p:nvPicPr>
                <p:cNvPr id="944" name="Freihand 943">
                  <a:extLst>
                    <a:ext uri="{FF2B5EF4-FFF2-40B4-BE49-F238E27FC236}">
                      <a16:creationId xmlns:a16="http://schemas.microsoft.com/office/drawing/2014/main" id="{F7635C64-3E53-4045-A1B3-17723AB3DBF4}"/>
                    </a:ext>
                  </a:extLst>
                </p:cNvPr>
                <p:cNvPicPr/>
                <p:nvPr/>
              </p:nvPicPr>
              <p:blipFill>
                <a:blip r:embed="rId202"/>
                <a:stretch>
                  <a:fillRect/>
                </a:stretch>
              </p:blipFill>
              <p:spPr>
                <a:xfrm>
                  <a:off x="4682267" y="4255267"/>
                  <a:ext cx="281880" cy="22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3">
            <p14:nvContentPartPr>
              <p14:cNvPr id="958" name="Freihand 957">
                <a:extLst>
                  <a:ext uri="{FF2B5EF4-FFF2-40B4-BE49-F238E27FC236}">
                    <a16:creationId xmlns:a16="http://schemas.microsoft.com/office/drawing/2014/main" id="{8A44A7BA-66C2-4C74-AC32-F982C794617A}"/>
                  </a:ext>
                </a:extLst>
              </p14:cNvPr>
              <p14:cNvContentPartPr/>
              <p14:nvPr/>
            </p14:nvContentPartPr>
            <p14:xfrm>
              <a:off x="409427" y="748147"/>
              <a:ext cx="865080" cy="751320"/>
            </p14:xfrm>
          </p:contentPart>
        </mc:Choice>
        <mc:Fallback>
          <p:pic>
            <p:nvPicPr>
              <p:cNvPr id="958" name="Freihand 957">
                <a:extLst>
                  <a:ext uri="{FF2B5EF4-FFF2-40B4-BE49-F238E27FC236}">
                    <a16:creationId xmlns:a16="http://schemas.microsoft.com/office/drawing/2014/main" id="{8A44A7BA-66C2-4C74-AC32-F982C794617A}"/>
                  </a:ext>
                </a:extLst>
              </p:cNvPr>
              <p:cNvPicPr/>
              <p:nvPr/>
            </p:nvPicPr>
            <p:blipFill>
              <a:blip r:embed="rId204"/>
              <a:stretch>
                <a:fillRect/>
              </a:stretch>
            </p:blipFill>
            <p:spPr>
              <a:xfrm>
                <a:off x="405107" y="743827"/>
                <a:ext cx="873720" cy="759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985" name="Freihand 984">
                <a:extLst>
                  <a:ext uri="{FF2B5EF4-FFF2-40B4-BE49-F238E27FC236}">
                    <a16:creationId xmlns:a16="http://schemas.microsoft.com/office/drawing/2014/main" id="{8A48F842-92BE-4E6C-B0A6-1CD3C33B2A22}"/>
                  </a:ext>
                </a:extLst>
              </p14:cNvPr>
              <p14:cNvContentPartPr/>
              <p14:nvPr/>
            </p14:nvContentPartPr>
            <p14:xfrm>
              <a:off x="4310747" y="5535427"/>
              <a:ext cx="63000" cy="112320"/>
            </p14:xfrm>
          </p:contentPart>
        </mc:Choice>
        <mc:Fallback>
          <p:pic>
            <p:nvPicPr>
              <p:cNvPr id="985" name="Freihand 984">
                <a:extLst>
                  <a:ext uri="{FF2B5EF4-FFF2-40B4-BE49-F238E27FC236}">
                    <a16:creationId xmlns:a16="http://schemas.microsoft.com/office/drawing/2014/main" id="{8A48F842-92BE-4E6C-B0A6-1CD3C33B2A22}"/>
                  </a:ext>
                </a:extLst>
              </p:cNvPr>
              <p:cNvPicPr/>
              <p:nvPr/>
            </p:nvPicPr>
            <p:blipFill>
              <a:blip r:embed="rId206"/>
              <a:stretch>
                <a:fillRect/>
              </a:stretch>
            </p:blipFill>
            <p:spPr>
              <a:xfrm>
                <a:off x="4306427" y="5531107"/>
                <a:ext cx="71640" cy="120960"/>
              </a:xfrm>
              <a:prstGeom prst="rect">
                <a:avLst/>
              </a:prstGeom>
            </p:spPr>
          </p:pic>
        </mc:Fallback>
      </mc:AlternateContent>
      <p:grpSp>
        <p:nvGrpSpPr>
          <p:cNvPr id="1026" name="Gruppieren 1025">
            <a:extLst>
              <a:ext uri="{FF2B5EF4-FFF2-40B4-BE49-F238E27FC236}">
                <a16:creationId xmlns:a16="http://schemas.microsoft.com/office/drawing/2014/main" id="{E4651EE8-6212-40C8-A38F-CA3F6AF27F84}"/>
              </a:ext>
            </a:extLst>
          </p:cNvPr>
          <p:cNvGrpSpPr/>
          <p:nvPr/>
        </p:nvGrpSpPr>
        <p:grpSpPr>
          <a:xfrm>
            <a:off x="85067" y="42187"/>
            <a:ext cx="11989440" cy="6595920"/>
            <a:chOff x="85067" y="42187"/>
            <a:chExt cx="11989440" cy="6595920"/>
          </a:xfrm>
        </p:grpSpPr>
        <mc:AlternateContent xmlns:mc="http://schemas.openxmlformats.org/markup-compatibility/2006">
          <mc:Choice xmlns:p14="http://schemas.microsoft.com/office/powerpoint/2010/main" Requires="p14">
            <p:contentPart p14:bwMode="auto" r:id="rId207">
              <p14:nvContentPartPr>
                <p14:cNvPr id="45" name="Freihand 44">
                  <a:extLst>
                    <a:ext uri="{FF2B5EF4-FFF2-40B4-BE49-F238E27FC236}">
                      <a16:creationId xmlns:a16="http://schemas.microsoft.com/office/drawing/2014/main" id="{D817E3CD-E319-4C5F-A06F-7702CD5CD13E}"/>
                    </a:ext>
                  </a:extLst>
                </p14:cNvPr>
                <p14:cNvContentPartPr/>
                <p14:nvPr/>
              </p14:nvContentPartPr>
              <p14:xfrm>
                <a:off x="6321707" y="1015267"/>
                <a:ext cx="186480" cy="111240"/>
              </p14:xfrm>
            </p:contentPart>
          </mc:Choice>
          <mc:Fallback>
            <p:pic>
              <p:nvPicPr>
                <p:cNvPr id="45" name="Freihand 44">
                  <a:extLst>
                    <a:ext uri="{FF2B5EF4-FFF2-40B4-BE49-F238E27FC236}">
                      <a16:creationId xmlns:a16="http://schemas.microsoft.com/office/drawing/2014/main" id="{D817E3CD-E319-4C5F-A06F-7702CD5CD13E}"/>
                    </a:ext>
                  </a:extLst>
                </p:cNvPr>
                <p:cNvPicPr/>
                <p:nvPr/>
              </p:nvPicPr>
              <p:blipFill>
                <a:blip r:embed="rId208"/>
                <a:stretch>
                  <a:fillRect/>
                </a:stretch>
              </p:blipFill>
              <p:spPr>
                <a:xfrm>
                  <a:off x="6317387" y="1010947"/>
                  <a:ext cx="195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6" name="Freihand 45">
                  <a:extLst>
                    <a:ext uri="{FF2B5EF4-FFF2-40B4-BE49-F238E27FC236}">
                      <a16:creationId xmlns:a16="http://schemas.microsoft.com/office/drawing/2014/main" id="{C05CBEAB-025B-448E-8D5B-5F708C704C6F}"/>
                    </a:ext>
                  </a:extLst>
                </p14:cNvPr>
                <p14:cNvContentPartPr/>
                <p14:nvPr/>
              </p14:nvContentPartPr>
              <p14:xfrm>
                <a:off x="8076707" y="873067"/>
                <a:ext cx="262800" cy="56160"/>
              </p14:xfrm>
            </p:contentPart>
          </mc:Choice>
          <mc:Fallback>
            <p:pic>
              <p:nvPicPr>
                <p:cNvPr id="46" name="Freihand 45">
                  <a:extLst>
                    <a:ext uri="{FF2B5EF4-FFF2-40B4-BE49-F238E27FC236}">
                      <a16:creationId xmlns:a16="http://schemas.microsoft.com/office/drawing/2014/main" id="{C05CBEAB-025B-448E-8D5B-5F708C704C6F}"/>
                    </a:ext>
                  </a:extLst>
                </p:cNvPr>
                <p:cNvPicPr/>
                <p:nvPr/>
              </p:nvPicPr>
              <p:blipFill>
                <a:blip r:embed="rId210"/>
                <a:stretch>
                  <a:fillRect/>
                </a:stretch>
              </p:blipFill>
              <p:spPr>
                <a:xfrm>
                  <a:off x="8072387" y="868747"/>
                  <a:ext cx="2714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97" name="Freihand 96">
                  <a:extLst>
                    <a:ext uri="{FF2B5EF4-FFF2-40B4-BE49-F238E27FC236}">
                      <a16:creationId xmlns:a16="http://schemas.microsoft.com/office/drawing/2014/main" id="{C8AA5B00-86C7-46B7-AA35-9555CE72D792}"/>
                    </a:ext>
                  </a:extLst>
                </p14:cNvPr>
                <p14:cNvContentPartPr/>
                <p14:nvPr/>
              </p14:nvContentPartPr>
              <p14:xfrm>
                <a:off x="8749187" y="207427"/>
                <a:ext cx="7920" cy="130680"/>
              </p14:xfrm>
            </p:contentPart>
          </mc:Choice>
          <mc:Fallback>
            <p:pic>
              <p:nvPicPr>
                <p:cNvPr id="97" name="Freihand 96">
                  <a:extLst>
                    <a:ext uri="{FF2B5EF4-FFF2-40B4-BE49-F238E27FC236}">
                      <a16:creationId xmlns:a16="http://schemas.microsoft.com/office/drawing/2014/main" id="{C8AA5B00-86C7-46B7-AA35-9555CE72D792}"/>
                    </a:ext>
                  </a:extLst>
                </p:cNvPr>
                <p:cNvPicPr/>
                <p:nvPr/>
              </p:nvPicPr>
              <p:blipFill>
                <a:blip r:embed="rId212"/>
                <a:stretch>
                  <a:fillRect/>
                </a:stretch>
              </p:blipFill>
              <p:spPr>
                <a:xfrm>
                  <a:off x="8744867" y="203107"/>
                  <a:ext cx="16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98" name="Freihand 97">
                  <a:extLst>
                    <a:ext uri="{FF2B5EF4-FFF2-40B4-BE49-F238E27FC236}">
                      <a16:creationId xmlns:a16="http://schemas.microsoft.com/office/drawing/2014/main" id="{DD727BDA-195E-49D7-8F88-E612522C0ACB}"/>
                    </a:ext>
                  </a:extLst>
                </p14:cNvPr>
                <p14:cNvContentPartPr/>
                <p14:nvPr/>
              </p14:nvContentPartPr>
              <p14:xfrm>
                <a:off x="8670347" y="172867"/>
                <a:ext cx="159840" cy="45000"/>
              </p14:xfrm>
            </p:contentPart>
          </mc:Choice>
          <mc:Fallback>
            <p:pic>
              <p:nvPicPr>
                <p:cNvPr id="98" name="Freihand 97">
                  <a:extLst>
                    <a:ext uri="{FF2B5EF4-FFF2-40B4-BE49-F238E27FC236}">
                      <a16:creationId xmlns:a16="http://schemas.microsoft.com/office/drawing/2014/main" id="{DD727BDA-195E-49D7-8F88-E612522C0ACB}"/>
                    </a:ext>
                  </a:extLst>
                </p:cNvPr>
                <p:cNvPicPr/>
                <p:nvPr/>
              </p:nvPicPr>
              <p:blipFill>
                <a:blip r:embed="rId214"/>
                <a:stretch>
                  <a:fillRect/>
                </a:stretch>
              </p:blipFill>
              <p:spPr>
                <a:xfrm>
                  <a:off x="8666027" y="168547"/>
                  <a:ext cx="1684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99" name="Freihand 98">
                  <a:extLst>
                    <a:ext uri="{FF2B5EF4-FFF2-40B4-BE49-F238E27FC236}">
                      <a16:creationId xmlns:a16="http://schemas.microsoft.com/office/drawing/2014/main" id="{23E474A2-60DC-4893-AB05-7873219E9A33}"/>
                    </a:ext>
                  </a:extLst>
                </p14:cNvPr>
                <p14:cNvContentPartPr/>
                <p14:nvPr/>
              </p14:nvContentPartPr>
              <p14:xfrm>
                <a:off x="8690147" y="250267"/>
                <a:ext cx="128880" cy="27360"/>
              </p14:xfrm>
            </p:contentPart>
          </mc:Choice>
          <mc:Fallback>
            <p:pic>
              <p:nvPicPr>
                <p:cNvPr id="99" name="Freihand 98">
                  <a:extLst>
                    <a:ext uri="{FF2B5EF4-FFF2-40B4-BE49-F238E27FC236}">
                      <a16:creationId xmlns:a16="http://schemas.microsoft.com/office/drawing/2014/main" id="{23E474A2-60DC-4893-AB05-7873219E9A33}"/>
                    </a:ext>
                  </a:extLst>
                </p:cNvPr>
                <p:cNvPicPr/>
                <p:nvPr/>
              </p:nvPicPr>
              <p:blipFill>
                <a:blip r:embed="rId216"/>
                <a:stretch>
                  <a:fillRect/>
                </a:stretch>
              </p:blipFill>
              <p:spPr>
                <a:xfrm>
                  <a:off x="8685827" y="245947"/>
                  <a:ext cx="137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00" name="Freihand 99">
                  <a:extLst>
                    <a:ext uri="{FF2B5EF4-FFF2-40B4-BE49-F238E27FC236}">
                      <a16:creationId xmlns:a16="http://schemas.microsoft.com/office/drawing/2014/main" id="{EB942FA8-CD6A-4716-89AB-84303B5D6AEE}"/>
                    </a:ext>
                  </a:extLst>
                </p14:cNvPr>
                <p14:cNvContentPartPr/>
                <p14:nvPr/>
              </p14:nvContentPartPr>
              <p14:xfrm>
                <a:off x="8824067" y="238747"/>
                <a:ext cx="148320" cy="71280"/>
              </p14:xfrm>
            </p:contentPart>
          </mc:Choice>
          <mc:Fallback>
            <p:pic>
              <p:nvPicPr>
                <p:cNvPr id="100" name="Freihand 99">
                  <a:extLst>
                    <a:ext uri="{FF2B5EF4-FFF2-40B4-BE49-F238E27FC236}">
                      <a16:creationId xmlns:a16="http://schemas.microsoft.com/office/drawing/2014/main" id="{EB942FA8-CD6A-4716-89AB-84303B5D6AEE}"/>
                    </a:ext>
                  </a:extLst>
                </p:cNvPr>
                <p:cNvPicPr/>
                <p:nvPr/>
              </p:nvPicPr>
              <p:blipFill>
                <a:blip r:embed="rId218"/>
                <a:stretch>
                  <a:fillRect/>
                </a:stretch>
              </p:blipFill>
              <p:spPr>
                <a:xfrm>
                  <a:off x="8819747" y="234427"/>
                  <a:ext cx="156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01" name="Freihand 100">
                  <a:extLst>
                    <a:ext uri="{FF2B5EF4-FFF2-40B4-BE49-F238E27FC236}">
                      <a16:creationId xmlns:a16="http://schemas.microsoft.com/office/drawing/2014/main" id="{3E4A3588-52E6-48F0-8AEB-31ADC1A064DB}"/>
                    </a:ext>
                  </a:extLst>
                </p14:cNvPr>
                <p14:cNvContentPartPr/>
                <p14:nvPr/>
              </p14:nvContentPartPr>
              <p14:xfrm>
                <a:off x="9118187" y="210667"/>
                <a:ext cx="97200" cy="112680"/>
              </p14:xfrm>
            </p:contentPart>
          </mc:Choice>
          <mc:Fallback>
            <p:pic>
              <p:nvPicPr>
                <p:cNvPr id="101" name="Freihand 100">
                  <a:extLst>
                    <a:ext uri="{FF2B5EF4-FFF2-40B4-BE49-F238E27FC236}">
                      <a16:creationId xmlns:a16="http://schemas.microsoft.com/office/drawing/2014/main" id="{3E4A3588-52E6-48F0-8AEB-31ADC1A064DB}"/>
                    </a:ext>
                  </a:extLst>
                </p:cNvPr>
                <p:cNvPicPr/>
                <p:nvPr/>
              </p:nvPicPr>
              <p:blipFill>
                <a:blip r:embed="rId220"/>
                <a:stretch>
                  <a:fillRect/>
                </a:stretch>
              </p:blipFill>
              <p:spPr>
                <a:xfrm>
                  <a:off x="9113867" y="206347"/>
                  <a:ext cx="1058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02" name="Freihand 101">
                  <a:extLst>
                    <a:ext uri="{FF2B5EF4-FFF2-40B4-BE49-F238E27FC236}">
                      <a16:creationId xmlns:a16="http://schemas.microsoft.com/office/drawing/2014/main" id="{508961FF-87F7-4C04-82B2-21A9BC896C99}"/>
                    </a:ext>
                  </a:extLst>
                </p14:cNvPr>
                <p14:cNvContentPartPr/>
                <p14:nvPr/>
              </p14:nvContentPartPr>
              <p14:xfrm>
                <a:off x="9337787" y="191587"/>
                <a:ext cx="74880" cy="106560"/>
              </p14:xfrm>
            </p:contentPart>
          </mc:Choice>
          <mc:Fallback>
            <p:pic>
              <p:nvPicPr>
                <p:cNvPr id="102" name="Freihand 101">
                  <a:extLst>
                    <a:ext uri="{FF2B5EF4-FFF2-40B4-BE49-F238E27FC236}">
                      <a16:creationId xmlns:a16="http://schemas.microsoft.com/office/drawing/2014/main" id="{508961FF-87F7-4C04-82B2-21A9BC896C99}"/>
                    </a:ext>
                  </a:extLst>
                </p:cNvPr>
                <p:cNvPicPr/>
                <p:nvPr/>
              </p:nvPicPr>
              <p:blipFill>
                <a:blip r:embed="rId222"/>
                <a:stretch>
                  <a:fillRect/>
                </a:stretch>
              </p:blipFill>
              <p:spPr>
                <a:xfrm>
                  <a:off x="9333467" y="187267"/>
                  <a:ext cx="83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03" name="Freihand 102">
                  <a:extLst>
                    <a:ext uri="{FF2B5EF4-FFF2-40B4-BE49-F238E27FC236}">
                      <a16:creationId xmlns:a16="http://schemas.microsoft.com/office/drawing/2014/main" id="{58F95B6F-B61A-4D8F-A306-7CE0B23CF625}"/>
                    </a:ext>
                  </a:extLst>
                </p14:cNvPr>
                <p14:cNvContentPartPr/>
                <p14:nvPr/>
              </p14:nvContentPartPr>
              <p14:xfrm>
                <a:off x="9421667" y="257827"/>
                <a:ext cx="83880" cy="51840"/>
              </p14:xfrm>
            </p:contentPart>
          </mc:Choice>
          <mc:Fallback>
            <p:pic>
              <p:nvPicPr>
                <p:cNvPr id="103" name="Freihand 102">
                  <a:extLst>
                    <a:ext uri="{FF2B5EF4-FFF2-40B4-BE49-F238E27FC236}">
                      <a16:creationId xmlns:a16="http://schemas.microsoft.com/office/drawing/2014/main" id="{58F95B6F-B61A-4D8F-A306-7CE0B23CF625}"/>
                    </a:ext>
                  </a:extLst>
                </p:cNvPr>
                <p:cNvPicPr/>
                <p:nvPr/>
              </p:nvPicPr>
              <p:blipFill>
                <a:blip r:embed="rId224"/>
                <a:stretch>
                  <a:fillRect/>
                </a:stretch>
              </p:blipFill>
              <p:spPr>
                <a:xfrm>
                  <a:off x="9417347" y="253507"/>
                  <a:ext cx="92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04" name="Freihand 103">
                  <a:extLst>
                    <a:ext uri="{FF2B5EF4-FFF2-40B4-BE49-F238E27FC236}">
                      <a16:creationId xmlns:a16="http://schemas.microsoft.com/office/drawing/2014/main" id="{04CCC0A4-B5D9-476D-94BB-126AD8B6B181}"/>
                    </a:ext>
                  </a:extLst>
                </p14:cNvPr>
                <p14:cNvContentPartPr/>
                <p14:nvPr/>
              </p14:nvContentPartPr>
              <p14:xfrm>
                <a:off x="9543347" y="256747"/>
                <a:ext cx="78840" cy="50760"/>
              </p14:xfrm>
            </p:contentPart>
          </mc:Choice>
          <mc:Fallback>
            <p:pic>
              <p:nvPicPr>
                <p:cNvPr id="104" name="Freihand 103">
                  <a:extLst>
                    <a:ext uri="{FF2B5EF4-FFF2-40B4-BE49-F238E27FC236}">
                      <a16:creationId xmlns:a16="http://schemas.microsoft.com/office/drawing/2014/main" id="{04CCC0A4-B5D9-476D-94BB-126AD8B6B181}"/>
                    </a:ext>
                  </a:extLst>
                </p:cNvPr>
                <p:cNvPicPr/>
                <p:nvPr/>
              </p:nvPicPr>
              <p:blipFill>
                <a:blip r:embed="rId226"/>
                <a:stretch>
                  <a:fillRect/>
                </a:stretch>
              </p:blipFill>
              <p:spPr>
                <a:xfrm>
                  <a:off x="9539027" y="252427"/>
                  <a:ext cx="874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05" name="Freihand 104">
                  <a:extLst>
                    <a:ext uri="{FF2B5EF4-FFF2-40B4-BE49-F238E27FC236}">
                      <a16:creationId xmlns:a16="http://schemas.microsoft.com/office/drawing/2014/main" id="{391CAF4C-6DB7-440D-A940-F77DB0360691}"/>
                    </a:ext>
                  </a:extLst>
                </p14:cNvPr>
                <p14:cNvContentPartPr/>
                <p14:nvPr/>
              </p14:nvContentPartPr>
              <p14:xfrm>
                <a:off x="9630827" y="259267"/>
                <a:ext cx="50760" cy="52920"/>
              </p14:xfrm>
            </p:contentPart>
          </mc:Choice>
          <mc:Fallback>
            <p:pic>
              <p:nvPicPr>
                <p:cNvPr id="105" name="Freihand 104">
                  <a:extLst>
                    <a:ext uri="{FF2B5EF4-FFF2-40B4-BE49-F238E27FC236}">
                      <a16:creationId xmlns:a16="http://schemas.microsoft.com/office/drawing/2014/main" id="{391CAF4C-6DB7-440D-A940-F77DB0360691}"/>
                    </a:ext>
                  </a:extLst>
                </p:cNvPr>
                <p:cNvPicPr/>
                <p:nvPr/>
              </p:nvPicPr>
              <p:blipFill>
                <a:blip r:embed="rId228"/>
                <a:stretch>
                  <a:fillRect/>
                </a:stretch>
              </p:blipFill>
              <p:spPr>
                <a:xfrm>
                  <a:off x="9626507" y="254947"/>
                  <a:ext cx="59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08" name="Freihand 107">
                  <a:extLst>
                    <a:ext uri="{FF2B5EF4-FFF2-40B4-BE49-F238E27FC236}">
                      <a16:creationId xmlns:a16="http://schemas.microsoft.com/office/drawing/2014/main" id="{DE96A6FE-65BF-4BEB-BA0F-533381AECDEE}"/>
                    </a:ext>
                  </a:extLst>
                </p14:cNvPr>
                <p14:cNvContentPartPr/>
                <p14:nvPr/>
              </p14:nvContentPartPr>
              <p14:xfrm>
                <a:off x="9718667" y="242707"/>
                <a:ext cx="68760" cy="81720"/>
              </p14:xfrm>
            </p:contentPart>
          </mc:Choice>
          <mc:Fallback>
            <p:pic>
              <p:nvPicPr>
                <p:cNvPr id="108" name="Freihand 107">
                  <a:extLst>
                    <a:ext uri="{FF2B5EF4-FFF2-40B4-BE49-F238E27FC236}">
                      <a16:creationId xmlns:a16="http://schemas.microsoft.com/office/drawing/2014/main" id="{DE96A6FE-65BF-4BEB-BA0F-533381AECDEE}"/>
                    </a:ext>
                  </a:extLst>
                </p:cNvPr>
                <p:cNvPicPr/>
                <p:nvPr/>
              </p:nvPicPr>
              <p:blipFill>
                <a:blip r:embed="rId230"/>
                <a:stretch>
                  <a:fillRect/>
                </a:stretch>
              </p:blipFill>
              <p:spPr>
                <a:xfrm>
                  <a:off x="9714347" y="238387"/>
                  <a:ext cx="77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09" name="Freihand 108">
                  <a:extLst>
                    <a:ext uri="{FF2B5EF4-FFF2-40B4-BE49-F238E27FC236}">
                      <a16:creationId xmlns:a16="http://schemas.microsoft.com/office/drawing/2014/main" id="{CDEDF68D-3646-4C03-904A-D99C09D2A3E3}"/>
                    </a:ext>
                  </a:extLst>
                </p14:cNvPr>
                <p14:cNvContentPartPr/>
                <p14:nvPr/>
              </p14:nvContentPartPr>
              <p14:xfrm>
                <a:off x="9810107" y="188707"/>
                <a:ext cx="151560" cy="135000"/>
              </p14:xfrm>
            </p:contentPart>
          </mc:Choice>
          <mc:Fallback>
            <p:pic>
              <p:nvPicPr>
                <p:cNvPr id="109" name="Freihand 108">
                  <a:extLst>
                    <a:ext uri="{FF2B5EF4-FFF2-40B4-BE49-F238E27FC236}">
                      <a16:creationId xmlns:a16="http://schemas.microsoft.com/office/drawing/2014/main" id="{CDEDF68D-3646-4C03-904A-D99C09D2A3E3}"/>
                    </a:ext>
                  </a:extLst>
                </p:cNvPr>
                <p:cNvPicPr/>
                <p:nvPr/>
              </p:nvPicPr>
              <p:blipFill>
                <a:blip r:embed="rId232"/>
                <a:stretch>
                  <a:fillRect/>
                </a:stretch>
              </p:blipFill>
              <p:spPr>
                <a:xfrm>
                  <a:off x="9805787" y="184387"/>
                  <a:ext cx="160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10" name="Freihand 109">
                  <a:extLst>
                    <a:ext uri="{FF2B5EF4-FFF2-40B4-BE49-F238E27FC236}">
                      <a16:creationId xmlns:a16="http://schemas.microsoft.com/office/drawing/2014/main" id="{3DCB4AA4-0120-449B-9D83-F8543EC9C05C}"/>
                    </a:ext>
                  </a:extLst>
                </p14:cNvPr>
                <p14:cNvContentPartPr/>
                <p14:nvPr/>
              </p14:nvContentPartPr>
              <p14:xfrm>
                <a:off x="10154987" y="183307"/>
                <a:ext cx="9000" cy="102960"/>
              </p14:xfrm>
            </p:contentPart>
          </mc:Choice>
          <mc:Fallback>
            <p:pic>
              <p:nvPicPr>
                <p:cNvPr id="110" name="Freihand 109">
                  <a:extLst>
                    <a:ext uri="{FF2B5EF4-FFF2-40B4-BE49-F238E27FC236}">
                      <a16:creationId xmlns:a16="http://schemas.microsoft.com/office/drawing/2014/main" id="{3DCB4AA4-0120-449B-9D83-F8543EC9C05C}"/>
                    </a:ext>
                  </a:extLst>
                </p:cNvPr>
                <p:cNvPicPr/>
                <p:nvPr/>
              </p:nvPicPr>
              <p:blipFill>
                <a:blip r:embed="rId234"/>
                <a:stretch>
                  <a:fillRect/>
                </a:stretch>
              </p:blipFill>
              <p:spPr>
                <a:xfrm>
                  <a:off x="10150667" y="178987"/>
                  <a:ext cx="17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11" name="Freihand 110">
                  <a:extLst>
                    <a:ext uri="{FF2B5EF4-FFF2-40B4-BE49-F238E27FC236}">
                      <a16:creationId xmlns:a16="http://schemas.microsoft.com/office/drawing/2014/main" id="{A34392DB-E5EA-4988-8E3A-DC94C92346C0}"/>
                    </a:ext>
                  </a:extLst>
                </p14:cNvPr>
                <p14:cNvContentPartPr/>
                <p14:nvPr/>
              </p14:nvContentPartPr>
              <p14:xfrm>
                <a:off x="10099187" y="146227"/>
                <a:ext cx="119520" cy="29880"/>
              </p14:xfrm>
            </p:contentPart>
          </mc:Choice>
          <mc:Fallback>
            <p:pic>
              <p:nvPicPr>
                <p:cNvPr id="111" name="Freihand 110">
                  <a:extLst>
                    <a:ext uri="{FF2B5EF4-FFF2-40B4-BE49-F238E27FC236}">
                      <a16:creationId xmlns:a16="http://schemas.microsoft.com/office/drawing/2014/main" id="{A34392DB-E5EA-4988-8E3A-DC94C92346C0}"/>
                    </a:ext>
                  </a:extLst>
                </p:cNvPr>
                <p:cNvPicPr/>
                <p:nvPr/>
              </p:nvPicPr>
              <p:blipFill>
                <a:blip r:embed="rId236"/>
                <a:stretch>
                  <a:fillRect/>
                </a:stretch>
              </p:blipFill>
              <p:spPr>
                <a:xfrm>
                  <a:off x="10094867" y="141907"/>
                  <a:ext cx="128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12" name="Freihand 111">
                  <a:extLst>
                    <a:ext uri="{FF2B5EF4-FFF2-40B4-BE49-F238E27FC236}">
                      <a16:creationId xmlns:a16="http://schemas.microsoft.com/office/drawing/2014/main" id="{3FF6B939-410E-4401-AB8D-9BF1AD9C6F58}"/>
                    </a:ext>
                  </a:extLst>
                </p14:cNvPr>
                <p14:cNvContentPartPr/>
                <p14:nvPr/>
              </p14:nvContentPartPr>
              <p14:xfrm>
                <a:off x="10114667" y="220387"/>
                <a:ext cx="97200" cy="10080"/>
              </p14:xfrm>
            </p:contentPart>
          </mc:Choice>
          <mc:Fallback>
            <p:pic>
              <p:nvPicPr>
                <p:cNvPr id="112" name="Freihand 111">
                  <a:extLst>
                    <a:ext uri="{FF2B5EF4-FFF2-40B4-BE49-F238E27FC236}">
                      <a16:creationId xmlns:a16="http://schemas.microsoft.com/office/drawing/2014/main" id="{3FF6B939-410E-4401-AB8D-9BF1AD9C6F58}"/>
                    </a:ext>
                  </a:extLst>
                </p:cNvPr>
                <p:cNvPicPr/>
                <p:nvPr/>
              </p:nvPicPr>
              <p:blipFill>
                <a:blip r:embed="rId238"/>
                <a:stretch>
                  <a:fillRect/>
                </a:stretch>
              </p:blipFill>
              <p:spPr>
                <a:xfrm>
                  <a:off x="10110347" y="216067"/>
                  <a:ext cx="1058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13" name="Freihand 112">
                  <a:extLst>
                    <a:ext uri="{FF2B5EF4-FFF2-40B4-BE49-F238E27FC236}">
                      <a16:creationId xmlns:a16="http://schemas.microsoft.com/office/drawing/2014/main" id="{0EA731B0-F01F-4A22-BCCB-19BBEAA3E9ED}"/>
                    </a:ext>
                  </a:extLst>
                </p14:cNvPr>
                <p14:cNvContentPartPr/>
                <p14:nvPr/>
              </p14:nvContentPartPr>
              <p14:xfrm>
                <a:off x="10238147" y="205627"/>
                <a:ext cx="73800" cy="75600"/>
              </p14:xfrm>
            </p:contentPart>
          </mc:Choice>
          <mc:Fallback>
            <p:pic>
              <p:nvPicPr>
                <p:cNvPr id="113" name="Freihand 112">
                  <a:extLst>
                    <a:ext uri="{FF2B5EF4-FFF2-40B4-BE49-F238E27FC236}">
                      <a16:creationId xmlns:a16="http://schemas.microsoft.com/office/drawing/2014/main" id="{0EA731B0-F01F-4A22-BCCB-19BBEAA3E9ED}"/>
                    </a:ext>
                  </a:extLst>
                </p:cNvPr>
                <p:cNvPicPr/>
                <p:nvPr/>
              </p:nvPicPr>
              <p:blipFill>
                <a:blip r:embed="rId240"/>
                <a:stretch>
                  <a:fillRect/>
                </a:stretch>
              </p:blipFill>
              <p:spPr>
                <a:xfrm>
                  <a:off x="10233827" y="201307"/>
                  <a:ext cx="82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14" name="Freihand 113">
                  <a:extLst>
                    <a:ext uri="{FF2B5EF4-FFF2-40B4-BE49-F238E27FC236}">
                      <a16:creationId xmlns:a16="http://schemas.microsoft.com/office/drawing/2014/main" id="{3473BE28-FB2E-4A10-83FA-817D610FB348}"/>
                    </a:ext>
                  </a:extLst>
                </p14:cNvPr>
                <p14:cNvContentPartPr/>
                <p14:nvPr/>
              </p14:nvContentPartPr>
              <p14:xfrm>
                <a:off x="10300787" y="141187"/>
                <a:ext cx="3240" cy="7200"/>
              </p14:xfrm>
            </p:contentPart>
          </mc:Choice>
          <mc:Fallback>
            <p:pic>
              <p:nvPicPr>
                <p:cNvPr id="114" name="Freihand 113">
                  <a:extLst>
                    <a:ext uri="{FF2B5EF4-FFF2-40B4-BE49-F238E27FC236}">
                      <a16:creationId xmlns:a16="http://schemas.microsoft.com/office/drawing/2014/main" id="{3473BE28-FB2E-4A10-83FA-817D610FB348}"/>
                    </a:ext>
                  </a:extLst>
                </p:cNvPr>
                <p:cNvPicPr/>
                <p:nvPr/>
              </p:nvPicPr>
              <p:blipFill>
                <a:blip r:embed="rId242"/>
                <a:stretch>
                  <a:fillRect/>
                </a:stretch>
              </p:blipFill>
              <p:spPr>
                <a:xfrm>
                  <a:off x="10296467" y="136867"/>
                  <a:ext cx="118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15" name="Freihand 114">
                  <a:extLst>
                    <a:ext uri="{FF2B5EF4-FFF2-40B4-BE49-F238E27FC236}">
                      <a16:creationId xmlns:a16="http://schemas.microsoft.com/office/drawing/2014/main" id="{27C293A2-22CF-4368-B62C-9A027D0C9329}"/>
                    </a:ext>
                  </a:extLst>
                </p14:cNvPr>
                <p14:cNvContentPartPr/>
                <p14:nvPr/>
              </p14:nvContentPartPr>
              <p14:xfrm>
                <a:off x="10345067" y="159547"/>
                <a:ext cx="84600" cy="97920"/>
              </p14:xfrm>
            </p:contentPart>
          </mc:Choice>
          <mc:Fallback>
            <p:pic>
              <p:nvPicPr>
                <p:cNvPr id="115" name="Freihand 114">
                  <a:extLst>
                    <a:ext uri="{FF2B5EF4-FFF2-40B4-BE49-F238E27FC236}">
                      <a16:creationId xmlns:a16="http://schemas.microsoft.com/office/drawing/2014/main" id="{27C293A2-22CF-4368-B62C-9A027D0C9329}"/>
                    </a:ext>
                  </a:extLst>
                </p:cNvPr>
                <p:cNvPicPr/>
                <p:nvPr/>
              </p:nvPicPr>
              <p:blipFill>
                <a:blip r:embed="rId244"/>
                <a:stretch>
                  <a:fillRect/>
                </a:stretch>
              </p:blipFill>
              <p:spPr>
                <a:xfrm>
                  <a:off x="10340747" y="155227"/>
                  <a:ext cx="93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16" name="Freihand 115">
                  <a:extLst>
                    <a:ext uri="{FF2B5EF4-FFF2-40B4-BE49-F238E27FC236}">
                      <a16:creationId xmlns:a16="http://schemas.microsoft.com/office/drawing/2014/main" id="{456FCA54-2562-45F4-9175-ADFD2FCBB19D}"/>
                    </a:ext>
                  </a:extLst>
                </p14:cNvPr>
                <p14:cNvContentPartPr/>
                <p14:nvPr/>
              </p14:nvContentPartPr>
              <p14:xfrm>
                <a:off x="10414547" y="213547"/>
                <a:ext cx="77400" cy="59040"/>
              </p14:xfrm>
            </p:contentPart>
          </mc:Choice>
          <mc:Fallback>
            <p:pic>
              <p:nvPicPr>
                <p:cNvPr id="116" name="Freihand 115">
                  <a:extLst>
                    <a:ext uri="{FF2B5EF4-FFF2-40B4-BE49-F238E27FC236}">
                      <a16:creationId xmlns:a16="http://schemas.microsoft.com/office/drawing/2014/main" id="{456FCA54-2562-45F4-9175-ADFD2FCBB19D}"/>
                    </a:ext>
                  </a:extLst>
                </p:cNvPr>
                <p:cNvPicPr/>
                <p:nvPr/>
              </p:nvPicPr>
              <p:blipFill>
                <a:blip r:embed="rId246"/>
                <a:stretch>
                  <a:fillRect/>
                </a:stretch>
              </p:blipFill>
              <p:spPr>
                <a:xfrm>
                  <a:off x="10410227" y="209227"/>
                  <a:ext cx="86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17" name="Freihand 116">
                  <a:extLst>
                    <a:ext uri="{FF2B5EF4-FFF2-40B4-BE49-F238E27FC236}">
                      <a16:creationId xmlns:a16="http://schemas.microsoft.com/office/drawing/2014/main" id="{BF4BE0BF-5604-48A5-AB2C-8071C0F8E5AE}"/>
                    </a:ext>
                  </a:extLst>
                </p14:cNvPr>
                <p14:cNvContentPartPr/>
                <p14:nvPr/>
              </p14:nvContentPartPr>
              <p14:xfrm>
                <a:off x="10485827" y="211387"/>
                <a:ext cx="68040" cy="221760"/>
              </p14:xfrm>
            </p:contentPart>
          </mc:Choice>
          <mc:Fallback>
            <p:pic>
              <p:nvPicPr>
                <p:cNvPr id="117" name="Freihand 116">
                  <a:extLst>
                    <a:ext uri="{FF2B5EF4-FFF2-40B4-BE49-F238E27FC236}">
                      <a16:creationId xmlns:a16="http://schemas.microsoft.com/office/drawing/2014/main" id="{BF4BE0BF-5604-48A5-AB2C-8071C0F8E5AE}"/>
                    </a:ext>
                  </a:extLst>
                </p:cNvPr>
                <p:cNvPicPr/>
                <p:nvPr/>
              </p:nvPicPr>
              <p:blipFill>
                <a:blip r:embed="rId248"/>
                <a:stretch>
                  <a:fillRect/>
                </a:stretch>
              </p:blipFill>
              <p:spPr>
                <a:xfrm>
                  <a:off x="10481507" y="207067"/>
                  <a:ext cx="766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18" name="Freihand 117">
                  <a:extLst>
                    <a:ext uri="{FF2B5EF4-FFF2-40B4-BE49-F238E27FC236}">
                      <a16:creationId xmlns:a16="http://schemas.microsoft.com/office/drawing/2014/main" id="{B781710A-0E63-4212-A1AF-621BC2BBD43B}"/>
                    </a:ext>
                  </a:extLst>
                </p14:cNvPr>
                <p14:cNvContentPartPr/>
                <p14:nvPr/>
              </p14:nvContentPartPr>
              <p14:xfrm>
                <a:off x="10679507" y="131107"/>
                <a:ext cx="36720" cy="124560"/>
              </p14:xfrm>
            </p:contentPart>
          </mc:Choice>
          <mc:Fallback>
            <p:pic>
              <p:nvPicPr>
                <p:cNvPr id="118" name="Freihand 117">
                  <a:extLst>
                    <a:ext uri="{FF2B5EF4-FFF2-40B4-BE49-F238E27FC236}">
                      <a16:creationId xmlns:a16="http://schemas.microsoft.com/office/drawing/2014/main" id="{B781710A-0E63-4212-A1AF-621BC2BBD43B}"/>
                    </a:ext>
                  </a:extLst>
                </p:cNvPr>
                <p:cNvPicPr/>
                <p:nvPr/>
              </p:nvPicPr>
              <p:blipFill>
                <a:blip r:embed="rId250"/>
                <a:stretch>
                  <a:fillRect/>
                </a:stretch>
              </p:blipFill>
              <p:spPr>
                <a:xfrm>
                  <a:off x="10675187" y="126787"/>
                  <a:ext cx="45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9" name="Freihand 118">
                  <a:extLst>
                    <a:ext uri="{FF2B5EF4-FFF2-40B4-BE49-F238E27FC236}">
                      <a16:creationId xmlns:a16="http://schemas.microsoft.com/office/drawing/2014/main" id="{B4351D6E-954A-4466-B42F-CCC203D11695}"/>
                    </a:ext>
                  </a:extLst>
                </p14:cNvPr>
                <p14:cNvContentPartPr/>
                <p14:nvPr/>
              </p14:nvContentPartPr>
              <p14:xfrm>
                <a:off x="10735667" y="206707"/>
                <a:ext cx="57960" cy="50760"/>
              </p14:xfrm>
            </p:contentPart>
          </mc:Choice>
          <mc:Fallback>
            <p:pic>
              <p:nvPicPr>
                <p:cNvPr id="119" name="Freihand 118">
                  <a:extLst>
                    <a:ext uri="{FF2B5EF4-FFF2-40B4-BE49-F238E27FC236}">
                      <a16:creationId xmlns:a16="http://schemas.microsoft.com/office/drawing/2014/main" id="{B4351D6E-954A-4466-B42F-CCC203D11695}"/>
                    </a:ext>
                  </a:extLst>
                </p:cNvPr>
                <p:cNvPicPr/>
                <p:nvPr/>
              </p:nvPicPr>
              <p:blipFill>
                <a:blip r:embed="rId252"/>
                <a:stretch>
                  <a:fillRect/>
                </a:stretch>
              </p:blipFill>
              <p:spPr>
                <a:xfrm>
                  <a:off x="10731347" y="202387"/>
                  <a:ext cx="66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20" name="Freihand 119">
                  <a:extLst>
                    <a:ext uri="{FF2B5EF4-FFF2-40B4-BE49-F238E27FC236}">
                      <a16:creationId xmlns:a16="http://schemas.microsoft.com/office/drawing/2014/main" id="{435401B1-0279-4942-B663-3E98F3E1C543}"/>
                    </a:ext>
                  </a:extLst>
                </p14:cNvPr>
                <p14:cNvContentPartPr/>
                <p14:nvPr/>
              </p14:nvContentPartPr>
              <p14:xfrm>
                <a:off x="10819907" y="197347"/>
                <a:ext cx="77400" cy="64440"/>
              </p14:xfrm>
            </p:contentPart>
          </mc:Choice>
          <mc:Fallback>
            <p:pic>
              <p:nvPicPr>
                <p:cNvPr id="120" name="Freihand 119">
                  <a:extLst>
                    <a:ext uri="{FF2B5EF4-FFF2-40B4-BE49-F238E27FC236}">
                      <a16:creationId xmlns:a16="http://schemas.microsoft.com/office/drawing/2014/main" id="{435401B1-0279-4942-B663-3E98F3E1C543}"/>
                    </a:ext>
                  </a:extLst>
                </p:cNvPr>
                <p:cNvPicPr/>
                <p:nvPr/>
              </p:nvPicPr>
              <p:blipFill>
                <a:blip r:embed="rId254"/>
                <a:stretch>
                  <a:fillRect/>
                </a:stretch>
              </p:blipFill>
              <p:spPr>
                <a:xfrm>
                  <a:off x="10815587" y="193027"/>
                  <a:ext cx="860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21" name="Freihand 120">
                  <a:extLst>
                    <a:ext uri="{FF2B5EF4-FFF2-40B4-BE49-F238E27FC236}">
                      <a16:creationId xmlns:a16="http://schemas.microsoft.com/office/drawing/2014/main" id="{31D0488A-DDEF-476A-906E-39B6FC4039AF}"/>
                    </a:ext>
                  </a:extLst>
                </p14:cNvPr>
                <p14:cNvContentPartPr/>
                <p14:nvPr/>
              </p14:nvContentPartPr>
              <p14:xfrm>
                <a:off x="10819547" y="200227"/>
                <a:ext cx="73800" cy="62280"/>
              </p14:xfrm>
            </p:contentPart>
          </mc:Choice>
          <mc:Fallback>
            <p:pic>
              <p:nvPicPr>
                <p:cNvPr id="121" name="Freihand 120">
                  <a:extLst>
                    <a:ext uri="{FF2B5EF4-FFF2-40B4-BE49-F238E27FC236}">
                      <a16:creationId xmlns:a16="http://schemas.microsoft.com/office/drawing/2014/main" id="{31D0488A-DDEF-476A-906E-39B6FC4039AF}"/>
                    </a:ext>
                  </a:extLst>
                </p:cNvPr>
                <p:cNvPicPr/>
                <p:nvPr/>
              </p:nvPicPr>
              <p:blipFill>
                <a:blip r:embed="rId256"/>
                <a:stretch>
                  <a:fillRect/>
                </a:stretch>
              </p:blipFill>
              <p:spPr>
                <a:xfrm>
                  <a:off x="10815227" y="195907"/>
                  <a:ext cx="82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22" name="Freihand 121">
                  <a:extLst>
                    <a:ext uri="{FF2B5EF4-FFF2-40B4-BE49-F238E27FC236}">
                      <a16:creationId xmlns:a16="http://schemas.microsoft.com/office/drawing/2014/main" id="{BD629791-31D1-45C2-A0F6-FB18B76E2E4C}"/>
                    </a:ext>
                  </a:extLst>
                </p14:cNvPr>
                <p14:cNvContentPartPr/>
                <p14:nvPr/>
              </p14:nvContentPartPr>
              <p14:xfrm>
                <a:off x="10903787" y="192307"/>
                <a:ext cx="63720" cy="78480"/>
              </p14:xfrm>
            </p:contentPart>
          </mc:Choice>
          <mc:Fallback>
            <p:pic>
              <p:nvPicPr>
                <p:cNvPr id="122" name="Freihand 121">
                  <a:extLst>
                    <a:ext uri="{FF2B5EF4-FFF2-40B4-BE49-F238E27FC236}">
                      <a16:creationId xmlns:a16="http://schemas.microsoft.com/office/drawing/2014/main" id="{BD629791-31D1-45C2-A0F6-FB18B76E2E4C}"/>
                    </a:ext>
                  </a:extLst>
                </p:cNvPr>
                <p:cNvPicPr/>
                <p:nvPr/>
              </p:nvPicPr>
              <p:blipFill>
                <a:blip r:embed="rId258"/>
                <a:stretch>
                  <a:fillRect/>
                </a:stretch>
              </p:blipFill>
              <p:spPr>
                <a:xfrm>
                  <a:off x="10899467" y="187987"/>
                  <a:ext cx="72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23" name="Freihand 122">
                  <a:extLst>
                    <a:ext uri="{FF2B5EF4-FFF2-40B4-BE49-F238E27FC236}">
                      <a16:creationId xmlns:a16="http://schemas.microsoft.com/office/drawing/2014/main" id="{DFA7625B-49BB-4110-8873-1C49F3FE0397}"/>
                    </a:ext>
                  </a:extLst>
                </p14:cNvPr>
                <p14:cNvContentPartPr/>
                <p14:nvPr/>
              </p14:nvContentPartPr>
              <p14:xfrm>
                <a:off x="10982987" y="193747"/>
                <a:ext cx="101160" cy="46080"/>
              </p14:xfrm>
            </p:contentPart>
          </mc:Choice>
          <mc:Fallback>
            <p:pic>
              <p:nvPicPr>
                <p:cNvPr id="123" name="Freihand 122">
                  <a:extLst>
                    <a:ext uri="{FF2B5EF4-FFF2-40B4-BE49-F238E27FC236}">
                      <a16:creationId xmlns:a16="http://schemas.microsoft.com/office/drawing/2014/main" id="{DFA7625B-49BB-4110-8873-1C49F3FE0397}"/>
                    </a:ext>
                  </a:extLst>
                </p:cNvPr>
                <p:cNvPicPr/>
                <p:nvPr/>
              </p:nvPicPr>
              <p:blipFill>
                <a:blip r:embed="rId260"/>
                <a:stretch>
                  <a:fillRect/>
                </a:stretch>
              </p:blipFill>
              <p:spPr>
                <a:xfrm>
                  <a:off x="10978667" y="189427"/>
                  <a:ext cx="1098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24" name="Freihand 123">
                  <a:extLst>
                    <a:ext uri="{FF2B5EF4-FFF2-40B4-BE49-F238E27FC236}">
                      <a16:creationId xmlns:a16="http://schemas.microsoft.com/office/drawing/2014/main" id="{8E9CBF90-7F73-470C-AB88-422B848080D7}"/>
                    </a:ext>
                  </a:extLst>
                </p14:cNvPr>
                <p14:cNvContentPartPr/>
                <p14:nvPr/>
              </p14:nvContentPartPr>
              <p14:xfrm>
                <a:off x="11104307" y="168547"/>
                <a:ext cx="75960" cy="83520"/>
              </p14:xfrm>
            </p:contentPart>
          </mc:Choice>
          <mc:Fallback>
            <p:pic>
              <p:nvPicPr>
                <p:cNvPr id="124" name="Freihand 123">
                  <a:extLst>
                    <a:ext uri="{FF2B5EF4-FFF2-40B4-BE49-F238E27FC236}">
                      <a16:creationId xmlns:a16="http://schemas.microsoft.com/office/drawing/2014/main" id="{8E9CBF90-7F73-470C-AB88-422B848080D7}"/>
                    </a:ext>
                  </a:extLst>
                </p:cNvPr>
                <p:cNvPicPr/>
                <p:nvPr/>
              </p:nvPicPr>
              <p:blipFill>
                <a:blip r:embed="rId262"/>
                <a:stretch>
                  <a:fillRect/>
                </a:stretch>
              </p:blipFill>
              <p:spPr>
                <a:xfrm>
                  <a:off x="11099987" y="164227"/>
                  <a:ext cx="84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4" name="Freihand 133">
                  <a:extLst>
                    <a:ext uri="{FF2B5EF4-FFF2-40B4-BE49-F238E27FC236}">
                      <a16:creationId xmlns:a16="http://schemas.microsoft.com/office/drawing/2014/main" id="{1D5988F1-91E0-4FAA-B8CC-FB099978A53E}"/>
                    </a:ext>
                  </a:extLst>
                </p14:cNvPr>
                <p14:cNvContentPartPr/>
                <p14:nvPr/>
              </p14:nvContentPartPr>
              <p14:xfrm>
                <a:off x="8306027" y="876307"/>
                <a:ext cx="5760" cy="31320"/>
              </p14:xfrm>
            </p:contentPart>
          </mc:Choice>
          <mc:Fallback>
            <p:pic>
              <p:nvPicPr>
                <p:cNvPr id="134" name="Freihand 133">
                  <a:extLst>
                    <a:ext uri="{FF2B5EF4-FFF2-40B4-BE49-F238E27FC236}">
                      <a16:creationId xmlns:a16="http://schemas.microsoft.com/office/drawing/2014/main" id="{1D5988F1-91E0-4FAA-B8CC-FB099978A53E}"/>
                    </a:ext>
                  </a:extLst>
                </p:cNvPr>
                <p:cNvPicPr/>
                <p:nvPr/>
              </p:nvPicPr>
              <p:blipFill>
                <a:blip r:embed="rId264"/>
                <a:stretch>
                  <a:fillRect/>
                </a:stretch>
              </p:blipFill>
              <p:spPr>
                <a:xfrm>
                  <a:off x="8301707" y="871987"/>
                  <a:ext cx="144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5" name="Freihand 134">
                  <a:extLst>
                    <a:ext uri="{FF2B5EF4-FFF2-40B4-BE49-F238E27FC236}">
                      <a16:creationId xmlns:a16="http://schemas.microsoft.com/office/drawing/2014/main" id="{2D054E2C-3220-4AF8-BFA5-6B7BDB7C9925}"/>
                    </a:ext>
                  </a:extLst>
                </p14:cNvPr>
                <p14:cNvContentPartPr/>
                <p14:nvPr/>
              </p14:nvContentPartPr>
              <p14:xfrm>
                <a:off x="7991747" y="678307"/>
                <a:ext cx="372960" cy="305640"/>
              </p14:xfrm>
            </p:contentPart>
          </mc:Choice>
          <mc:Fallback>
            <p:pic>
              <p:nvPicPr>
                <p:cNvPr id="135" name="Freihand 134">
                  <a:extLst>
                    <a:ext uri="{FF2B5EF4-FFF2-40B4-BE49-F238E27FC236}">
                      <a16:creationId xmlns:a16="http://schemas.microsoft.com/office/drawing/2014/main" id="{2D054E2C-3220-4AF8-BFA5-6B7BDB7C9925}"/>
                    </a:ext>
                  </a:extLst>
                </p:cNvPr>
                <p:cNvPicPr/>
                <p:nvPr/>
              </p:nvPicPr>
              <p:blipFill>
                <a:blip r:embed="rId266"/>
                <a:stretch>
                  <a:fillRect/>
                </a:stretch>
              </p:blipFill>
              <p:spPr>
                <a:xfrm>
                  <a:off x="7987427" y="673987"/>
                  <a:ext cx="38160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6" name="Freihand 135">
                  <a:extLst>
                    <a:ext uri="{FF2B5EF4-FFF2-40B4-BE49-F238E27FC236}">
                      <a16:creationId xmlns:a16="http://schemas.microsoft.com/office/drawing/2014/main" id="{1609AF9E-2AB0-4388-AC8F-61DEE46091EA}"/>
                    </a:ext>
                  </a:extLst>
                </p14:cNvPr>
                <p14:cNvContentPartPr/>
                <p14:nvPr/>
              </p14:nvContentPartPr>
              <p14:xfrm>
                <a:off x="7337987" y="1953787"/>
                <a:ext cx="314280" cy="365400"/>
              </p14:xfrm>
            </p:contentPart>
          </mc:Choice>
          <mc:Fallback>
            <p:pic>
              <p:nvPicPr>
                <p:cNvPr id="136" name="Freihand 135">
                  <a:extLst>
                    <a:ext uri="{FF2B5EF4-FFF2-40B4-BE49-F238E27FC236}">
                      <a16:creationId xmlns:a16="http://schemas.microsoft.com/office/drawing/2014/main" id="{1609AF9E-2AB0-4388-AC8F-61DEE46091EA}"/>
                    </a:ext>
                  </a:extLst>
                </p:cNvPr>
                <p:cNvPicPr/>
                <p:nvPr/>
              </p:nvPicPr>
              <p:blipFill>
                <a:blip r:embed="rId268"/>
                <a:stretch>
                  <a:fillRect/>
                </a:stretch>
              </p:blipFill>
              <p:spPr>
                <a:xfrm>
                  <a:off x="7333667" y="1949467"/>
                  <a:ext cx="32292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9" name="Freihand 138">
                  <a:extLst>
                    <a:ext uri="{FF2B5EF4-FFF2-40B4-BE49-F238E27FC236}">
                      <a16:creationId xmlns:a16="http://schemas.microsoft.com/office/drawing/2014/main" id="{41FC8438-1469-45E5-9B16-8809FB3EF8CF}"/>
                    </a:ext>
                  </a:extLst>
                </p14:cNvPr>
                <p14:cNvContentPartPr/>
                <p14:nvPr/>
              </p14:nvContentPartPr>
              <p14:xfrm>
                <a:off x="11363507" y="50827"/>
                <a:ext cx="105840" cy="124560"/>
              </p14:xfrm>
            </p:contentPart>
          </mc:Choice>
          <mc:Fallback>
            <p:pic>
              <p:nvPicPr>
                <p:cNvPr id="139" name="Freihand 138">
                  <a:extLst>
                    <a:ext uri="{FF2B5EF4-FFF2-40B4-BE49-F238E27FC236}">
                      <a16:creationId xmlns:a16="http://schemas.microsoft.com/office/drawing/2014/main" id="{41FC8438-1469-45E5-9B16-8809FB3EF8CF}"/>
                    </a:ext>
                  </a:extLst>
                </p:cNvPr>
                <p:cNvPicPr/>
                <p:nvPr/>
              </p:nvPicPr>
              <p:blipFill>
                <a:blip r:embed="rId270"/>
                <a:stretch>
                  <a:fillRect/>
                </a:stretch>
              </p:blipFill>
              <p:spPr>
                <a:xfrm>
                  <a:off x="11359187" y="46507"/>
                  <a:ext cx="114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0" name="Freihand 139">
                  <a:extLst>
                    <a:ext uri="{FF2B5EF4-FFF2-40B4-BE49-F238E27FC236}">
                      <a16:creationId xmlns:a16="http://schemas.microsoft.com/office/drawing/2014/main" id="{3EF29B52-F119-46A4-B4E4-76FC2770A38C}"/>
                    </a:ext>
                  </a:extLst>
                </p14:cNvPr>
                <p14:cNvContentPartPr/>
                <p14:nvPr/>
              </p14:nvContentPartPr>
              <p14:xfrm>
                <a:off x="11368187" y="181507"/>
                <a:ext cx="147240" cy="23040"/>
              </p14:xfrm>
            </p:contentPart>
          </mc:Choice>
          <mc:Fallback>
            <p:pic>
              <p:nvPicPr>
                <p:cNvPr id="140" name="Freihand 139">
                  <a:extLst>
                    <a:ext uri="{FF2B5EF4-FFF2-40B4-BE49-F238E27FC236}">
                      <a16:creationId xmlns:a16="http://schemas.microsoft.com/office/drawing/2014/main" id="{3EF29B52-F119-46A4-B4E4-76FC2770A38C}"/>
                    </a:ext>
                  </a:extLst>
                </p:cNvPr>
                <p:cNvPicPr/>
                <p:nvPr/>
              </p:nvPicPr>
              <p:blipFill>
                <a:blip r:embed="rId272"/>
                <a:stretch>
                  <a:fillRect/>
                </a:stretch>
              </p:blipFill>
              <p:spPr>
                <a:xfrm>
                  <a:off x="11363867" y="177187"/>
                  <a:ext cx="1558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1" name="Freihand 140">
                  <a:extLst>
                    <a:ext uri="{FF2B5EF4-FFF2-40B4-BE49-F238E27FC236}">
                      <a16:creationId xmlns:a16="http://schemas.microsoft.com/office/drawing/2014/main" id="{1A9F4C09-B285-451C-A04A-10520D1CBBBE}"/>
                    </a:ext>
                  </a:extLst>
                </p14:cNvPr>
                <p14:cNvContentPartPr/>
                <p14:nvPr/>
              </p14:nvContentPartPr>
              <p14:xfrm>
                <a:off x="11385107" y="241987"/>
                <a:ext cx="92160" cy="149400"/>
              </p14:xfrm>
            </p:contentPart>
          </mc:Choice>
          <mc:Fallback>
            <p:pic>
              <p:nvPicPr>
                <p:cNvPr id="141" name="Freihand 140">
                  <a:extLst>
                    <a:ext uri="{FF2B5EF4-FFF2-40B4-BE49-F238E27FC236}">
                      <a16:creationId xmlns:a16="http://schemas.microsoft.com/office/drawing/2014/main" id="{1A9F4C09-B285-451C-A04A-10520D1CBBBE}"/>
                    </a:ext>
                  </a:extLst>
                </p:cNvPr>
                <p:cNvPicPr/>
                <p:nvPr/>
              </p:nvPicPr>
              <p:blipFill>
                <a:blip r:embed="rId274"/>
                <a:stretch>
                  <a:fillRect/>
                </a:stretch>
              </p:blipFill>
              <p:spPr>
                <a:xfrm>
                  <a:off x="11380787" y="237667"/>
                  <a:ext cx="100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3" name="Freihand 142">
                  <a:extLst>
                    <a:ext uri="{FF2B5EF4-FFF2-40B4-BE49-F238E27FC236}">
                      <a16:creationId xmlns:a16="http://schemas.microsoft.com/office/drawing/2014/main" id="{E0497A4F-EBE6-4A73-BFA5-23D410C515F0}"/>
                    </a:ext>
                  </a:extLst>
                </p14:cNvPr>
                <p14:cNvContentPartPr/>
                <p14:nvPr/>
              </p14:nvContentPartPr>
              <p14:xfrm>
                <a:off x="11690027" y="122107"/>
                <a:ext cx="15840" cy="136080"/>
              </p14:xfrm>
            </p:contentPart>
          </mc:Choice>
          <mc:Fallback>
            <p:pic>
              <p:nvPicPr>
                <p:cNvPr id="143" name="Freihand 142">
                  <a:extLst>
                    <a:ext uri="{FF2B5EF4-FFF2-40B4-BE49-F238E27FC236}">
                      <a16:creationId xmlns:a16="http://schemas.microsoft.com/office/drawing/2014/main" id="{E0497A4F-EBE6-4A73-BFA5-23D410C515F0}"/>
                    </a:ext>
                  </a:extLst>
                </p:cNvPr>
                <p:cNvPicPr/>
                <p:nvPr/>
              </p:nvPicPr>
              <p:blipFill>
                <a:blip r:embed="rId276"/>
                <a:stretch>
                  <a:fillRect/>
                </a:stretch>
              </p:blipFill>
              <p:spPr>
                <a:xfrm>
                  <a:off x="11685707" y="117787"/>
                  <a:ext cx="24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4" name="Freihand 143">
                  <a:extLst>
                    <a:ext uri="{FF2B5EF4-FFF2-40B4-BE49-F238E27FC236}">
                      <a16:creationId xmlns:a16="http://schemas.microsoft.com/office/drawing/2014/main" id="{3140A738-1C27-452A-BC1C-8827970E137E}"/>
                    </a:ext>
                  </a:extLst>
                </p14:cNvPr>
                <p14:cNvContentPartPr/>
                <p14:nvPr/>
              </p14:nvContentPartPr>
              <p14:xfrm>
                <a:off x="11628827" y="116707"/>
                <a:ext cx="118440" cy="17280"/>
              </p14:xfrm>
            </p:contentPart>
          </mc:Choice>
          <mc:Fallback>
            <p:pic>
              <p:nvPicPr>
                <p:cNvPr id="144" name="Freihand 143">
                  <a:extLst>
                    <a:ext uri="{FF2B5EF4-FFF2-40B4-BE49-F238E27FC236}">
                      <a16:creationId xmlns:a16="http://schemas.microsoft.com/office/drawing/2014/main" id="{3140A738-1C27-452A-BC1C-8827970E137E}"/>
                    </a:ext>
                  </a:extLst>
                </p:cNvPr>
                <p:cNvPicPr/>
                <p:nvPr/>
              </p:nvPicPr>
              <p:blipFill>
                <a:blip r:embed="rId278"/>
                <a:stretch>
                  <a:fillRect/>
                </a:stretch>
              </p:blipFill>
              <p:spPr>
                <a:xfrm>
                  <a:off x="11624507" y="112387"/>
                  <a:ext cx="1270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5" name="Freihand 144">
                  <a:extLst>
                    <a:ext uri="{FF2B5EF4-FFF2-40B4-BE49-F238E27FC236}">
                      <a16:creationId xmlns:a16="http://schemas.microsoft.com/office/drawing/2014/main" id="{D68FD6B4-AC66-4358-A794-CE8845C6F2C9}"/>
                    </a:ext>
                  </a:extLst>
                </p14:cNvPr>
                <p14:cNvContentPartPr/>
                <p14:nvPr/>
              </p14:nvContentPartPr>
              <p14:xfrm>
                <a:off x="11646467" y="185467"/>
                <a:ext cx="103320" cy="14760"/>
              </p14:xfrm>
            </p:contentPart>
          </mc:Choice>
          <mc:Fallback>
            <p:pic>
              <p:nvPicPr>
                <p:cNvPr id="145" name="Freihand 144">
                  <a:extLst>
                    <a:ext uri="{FF2B5EF4-FFF2-40B4-BE49-F238E27FC236}">
                      <a16:creationId xmlns:a16="http://schemas.microsoft.com/office/drawing/2014/main" id="{D68FD6B4-AC66-4358-A794-CE8845C6F2C9}"/>
                    </a:ext>
                  </a:extLst>
                </p:cNvPr>
                <p:cNvPicPr/>
                <p:nvPr/>
              </p:nvPicPr>
              <p:blipFill>
                <a:blip r:embed="rId280"/>
                <a:stretch>
                  <a:fillRect/>
                </a:stretch>
              </p:blipFill>
              <p:spPr>
                <a:xfrm>
                  <a:off x="11642147" y="181147"/>
                  <a:ext cx="111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6" name="Freihand 145">
                  <a:extLst>
                    <a:ext uri="{FF2B5EF4-FFF2-40B4-BE49-F238E27FC236}">
                      <a16:creationId xmlns:a16="http://schemas.microsoft.com/office/drawing/2014/main" id="{67312860-48BF-4818-95B0-33B83FE17503}"/>
                    </a:ext>
                  </a:extLst>
                </p14:cNvPr>
                <p14:cNvContentPartPr/>
                <p14:nvPr/>
              </p14:nvContentPartPr>
              <p14:xfrm>
                <a:off x="11782187" y="138667"/>
                <a:ext cx="30600" cy="113040"/>
              </p14:xfrm>
            </p:contentPart>
          </mc:Choice>
          <mc:Fallback>
            <p:pic>
              <p:nvPicPr>
                <p:cNvPr id="146" name="Freihand 145">
                  <a:extLst>
                    <a:ext uri="{FF2B5EF4-FFF2-40B4-BE49-F238E27FC236}">
                      <a16:creationId xmlns:a16="http://schemas.microsoft.com/office/drawing/2014/main" id="{67312860-48BF-4818-95B0-33B83FE17503}"/>
                    </a:ext>
                  </a:extLst>
                </p:cNvPr>
                <p:cNvPicPr/>
                <p:nvPr/>
              </p:nvPicPr>
              <p:blipFill>
                <a:blip r:embed="rId282"/>
                <a:stretch>
                  <a:fillRect/>
                </a:stretch>
              </p:blipFill>
              <p:spPr>
                <a:xfrm>
                  <a:off x="11777867" y="134347"/>
                  <a:ext cx="39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7" name="Freihand 146">
                  <a:extLst>
                    <a:ext uri="{FF2B5EF4-FFF2-40B4-BE49-F238E27FC236}">
                      <a16:creationId xmlns:a16="http://schemas.microsoft.com/office/drawing/2014/main" id="{2845240E-00DE-47B5-9881-CB4DC1FF5D74}"/>
                    </a:ext>
                  </a:extLst>
                </p14:cNvPr>
                <p14:cNvContentPartPr/>
                <p14:nvPr/>
              </p14:nvContentPartPr>
              <p14:xfrm>
                <a:off x="11816387" y="180787"/>
                <a:ext cx="66600" cy="95760"/>
              </p14:xfrm>
            </p:contentPart>
          </mc:Choice>
          <mc:Fallback>
            <p:pic>
              <p:nvPicPr>
                <p:cNvPr id="147" name="Freihand 146">
                  <a:extLst>
                    <a:ext uri="{FF2B5EF4-FFF2-40B4-BE49-F238E27FC236}">
                      <a16:creationId xmlns:a16="http://schemas.microsoft.com/office/drawing/2014/main" id="{2845240E-00DE-47B5-9881-CB4DC1FF5D74}"/>
                    </a:ext>
                  </a:extLst>
                </p:cNvPr>
                <p:cNvPicPr/>
                <p:nvPr/>
              </p:nvPicPr>
              <p:blipFill>
                <a:blip r:embed="rId284"/>
                <a:stretch>
                  <a:fillRect/>
                </a:stretch>
              </p:blipFill>
              <p:spPr>
                <a:xfrm>
                  <a:off x="11812067" y="176467"/>
                  <a:ext cx="75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8" name="Freihand 147">
                  <a:extLst>
                    <a:ext uri="{FF2B5EF4-FFF2-40B4-BE49-F238E27FC236}">
                      <a16:creationId xmlns:a16="http://schemas.microsoft.com/office/drawing/2014/main" id="{C751E606-1F8D-4BD7-9540-3DFA4F31C8BC}"/>
                    </a:ext>
                  </a:extLst>
                </p14:cNvPr>
                <p14:cNvContentPartPr/>
                <p14:nvPr/>
              </p14:nvContentPartPr>
              <p14:xfrm>
                <a:off x="11908547" y="122827"/>
                <a:ext cx="57960" cy="132840"/>
              </p14:xfrm>
            </p:contentPart>
          </mc:Choice>
          <mc:Fallback>
            <p:pic>
              <p:nvPicPr>
                <p:cNvPr id="148" name="Freihand 147">
                  <a:extLst>
                    <a:ext uri="{FF2B5EF4-FFF2-40B4-BE49-F238E27FC236}">
                      <a16:creationId xmlns:a16="http://schemas.microsoft.com/office/drawing/2014/main" id="{C751E606-1F8D-4BD7-9540-3DFA4F31C8BC}"/>
                    </a:ext>
                  </a:extLst>
                </p:cNvPr>
                <p:cNvPicPr/>
                <p:nvPr/>
              </p:nvPicPr>
              <p:blipFill>
                <a:blip r:embed="rId286"/>
                <a:stretch>
                  <a:fillRect/>
                </a:stretch>
              </p:blipFill>
              <p:spPr>
                <a:xfrm>
                  <a:off x="11904227" y="118507"/>
                  <a:ext cx="66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0" name="Freihand 149">
                  <a:extLst>
                    <a:ext uri="{FF2B5EF4-FFF2-40B4-BE49-F238E27FC236}">
                      <a16:creationId xmlns:a16="http://schemas.microsoft.com/office/drawing/2014/main" id="{EC76AD2A-D9A3-423E-B091-88F1ABBF7DFE}"/>
                    </a:ext>
                  </a:extLst>
                </p14:cNvPr>
                <p14:cNvContentPartPr/>
                <p14:nvPr/>
              </p14:nvContentPartPr>
              <p14:xfrm>
                <a:off x="8687987" y="529987"/>
                <a:ext cx="25200" cy="123840"/>
              </p14:xfrm>
            </p:contentPart>
          </mc:Choice>
          <mc:Fallback>
            <p:pic>
              <p:nvPicPr>
                <p:cNvPr id="150" name="Freihand 149">
                  <a:extLst>
                    <a:ext uri="{FF2B5EF4-FFF2-40B4-BE49-F238E27FC236}">
                      <a16:creationId xmlns:a16="http://schemas.microsoft.com/office/drawing/2014/main" id="{EC76AD2A-D9A3-423E-B091-88F1ABBF7DFE}"/>
                    </a:ext>
                  </a:extLst>
                </p:cNvPr>
                <p:cNvPicPr/>
                <p:nvPr/>
              </p:nvPicPr>
              <p:blipFill>
                <a:blip r:embed="rId288"/>
                <a:stretch>
                  <a:fillRect/>
                </a:stretch>
              </p:blipFill>
              <p:spPr>
                <a:xfrm>
                  <a:off x="8683667" y="525667"/>
                  <a:ext cx="33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1" name="Freihand 150">
                  <a:extLst>
                    <a:ext uri="{FF2B5EF4-FFF2-40B4-BE49-F238E27FC236}">
                      <a16:creationId xmlns:a16="http://schemas.microsoft.com/office/drawing/2014/main" id="{17D00CAB-5418-4D5D-B26B-9F91028D0256}"/>
                    </a:ext>
                  </a:extLst>
                </p14:cNvPr>
                <p14:cNvContentPartPr/>
                <p14:nvPr/>
              </p14:nvContentPartPr>
              <p14:xfrm>
                <a:off x="8633627" y="501907"/>
                <a:ext cx="156240" cy="18720"/>
              </p14:xfrm>
            </p:contentPart>
          </mc:Choice>
          <mc:Fallback>
            <p:pic>
              <p:nvPicPr>
                <p:cNvPr id="151" name="Freihand 150">
                  <a:extLst>
                    <a:ext uri="{FF2B5EF4-FFF2-40B4-BE49-F238E27FC236}">
                      <a16:creationId xmlns:a16="http://schemas.microsoft.com/office/drawing/2014/main" id="{17D00CAB-5418-4D5D-B26B-9F91028D0256}"/>
                    </a:ext>
                  </a:extLst>
                </p:cNvPr>
                <p:cNvPicPr/>
                <p:nvPr/>
              </p:nvPicPr>
              <p:blipFill>
                <a:blip r:embed="rId290"/>
                <a:stretch>
                  <a:fillRect/>
                </a:stretch>
              </p:blipFill>
              <p:spPr>
                <a:xfrm>
                  <a:off x="8629307" y="497587"/>
                  <a:ext cx="164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2" name="Freihand 151">
                  <a:extLst>
                    <a:ext uri="{FF2B5EF4-FFF2-40B4-BE49-F238E27FC236}">
                      <a16:creationId xmlns:a16="http://schemas.microsoft.com/office/drawing/2014/main" id="{A1908493-2E82-4A49-A2E3-A00D210E3FC7}"/>
                    </a:ext>
                  </a:extLst>
                </p14:cNvPr>
                <p14:cNvContentPartPr/>
                <p14:nvPr/>
              </p14:nvContentPartPr>
              <p14:xfrm>
                <a:off x="8679707" y="571027"/>
                <a:ext cx="54000" cy="15480"/>
              </p14:xfrm>
            </p:contentPart>
          </mc:Choice>
          <mc:Fallback>
            <p:pic>
              <p:nvPicPr>
                <p:cNvPr id="152" name="Freihand 151">
                  <a:extLst>
                    <a:ext uri="{FF2B5EF4-FFF2-40B4-BE49-F238E27FC236}">
                      <a16:creationId xmlns:a16="http://schemas.microsoft.com/office/drawing/2014/main" id="{A1908493-2E82-4A49-A2E3-A00D210E3FC7}"/>
                    </a:ext>
                  </a:extLst>
                </p:cNvPr>
                <p:cNvPicPr/>
                <p:nvPr/>
              </p:nvPicPr>
              <p:blipFill>
                <a:blip r:embed="rId292"/>
                <a:stretch>
                  <a:fillRect/>
                </a:stretch>
              </p:blipFill>
              <p:spPr>
                <a:xfrm>
                  <a:off x="8675387" y="566707"/>
                  <a:ext cx="62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53" name="Freihand 152">
                  <a:extLst>
                    <a:ext uri="{FF2B5EF4-FFF2-40B4-BE49-F238E27FC236}">
                      <a16:creationId xmlns:a16="http://schemas.microsoft.com/office/drawing/2014/main" id="{5D585431-7DEC-43E9-9D1B-932946BF6964}"/>
                    </a:ext>
                  </a:extLst>
                </p14:cNvPr>
                <p14:cNvContentPartPr/>
                <p14:nvPr/>
              </p14:nvContentPartPr>
              <p14:xfrm>
                <a:off x="8760707" y="590827"/>
                <a:ext cx="121320" cy="58320"/>
              </p14:xfrm>
            </p:contentPart>
          </mc:Choice>
          <mc:Fallback>
            <p:pic>
              <p:nvPicPr>
                <p:cNvPr id="153" name="Freihand 152">
                  <a:extLst>
                    <a:ext uri="{FF2B5EF4-FFF2-40B4-BE49-F238E27FC236}">
                      <a16:creationId xmlns:a16="http://schemas.microsoft.com/office/drawing/2014/main" id="{5D585431-7DEC-43E9-9D1B-932946BF6964}"/>
                    </a:ext>
                  </a:extLst>
                </p:cNvPr>
                <p:cNvPicPr/>
                <p:nvPr/>
              </p:nvPicPr>
              <p:blipFill>
                <a:blip r:embed="rId294"/>
                <a:stretch>
                  <a:fillRect/>
                </a:stretch>
              </p:blipFill>
              <p:spPr>
                <a:xfrm>
                  <a:off x="8756387" y="586507"/>
                  <a:ext cx="1299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55" name="Freihand 154">
                  <a:extLst>
                    <a:ext uri="{FF2B5EF4-FFF2-40B4-BE49-F238E27FC236}">
                      <a16:creationId xmlns:a16="http://schemas.microsoft.com/office/drawing/2014/main" id="{E11DB7D1-B63A-468F-9D04-56D317381FE9}"/>
                    </a:ext>
                  </a:extLst>
                </p14:cNvPr>
                <p14:cNvContentPartPr/>
                <p14:nvPr/>
              </p14:nvContentPartPr>
              <p14:xfrm>
                <a:off x="9358307" y="502267"/>
                <a:ext cx="66240" cy="79560"/>
              </p14:xfrm>
            </p:contentPart>
          </mc:Choice>
          <mc:Fallback>
            <p:pic>
              <p:nvPicPr>
                <p:cNvPr id="155" name="Freihand 154">
                  <a:extLst>
                    <a:ext uri="{FF2B5EF4-FFF2-40B4-BE49-F238E27FC236}">
                      <a16:creationId xmlns:a16="http://schemas.microsoft.com/office/drawing/2014/main" id="{E11DB7D1-B63A-468F-9D04-56D317381FE9}"/>
                    </a:ext>
                  </a:extLst>
                </p:cNvPr>
                <p:cNvPicPr/>
                <p:nvPr/>
              </p:nvPicPr>
              <p:blipFill>
                <a:blip r:embed="rId296"/>
                <a:stretch>
                  <a:fillRect/>
                </a:stretch>
              </p:blipFill>
              <p:spPr>
                <a:xfrm>
                  <a:off x="9353987" y="497947"/>
                  <a:ext cx="74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56" name="Freihand 155">
                  <a:extLst>
                    <a:ext uri="{FF2B5EF4-FFF2-40B4-BE49-F238E27FC236}">
                      <a16:creationId xmlns:a16="http://schemas.microsoft.com/office/drawing/2014/main" id="{B33DB6D2-F23B-42E0-8CBC-33EBB6B7E99F}"/>
                    </a:ext>
                  </a:extLst>
                </p14:cNvPr>
                <p14:cNvContentPartPr/>
                <p14:nvPr/>
              </p14:nvContentPartPr>
              <p14:xfrm>
                <a:off x="10026827" y="432067"/>
                <a:ext cx="35640" cy="145080"/>
              </p14:xfrm>
            </p:contentPart>
          </mc:Choice>
          <mc:Fallback>
            <p:pic>
              <p:nvPicPr>
                <p:cNvPr id="156" name="Freihand 155">
                  <a:extLst>
                    <a:ext uri="{FF2B5EF4-FFF2-40B4-BE49-F238E27FC236}">
                      <a16:creationId xmlns:a16="http://schemas.microsoft.com/office/drawing/2014/main" id="{B33DB6D2-F23B-42E0-8CBC-33EBB6B7E99F}"/>
                    </a:ext>
                  </a:extLst>
                </p:cNvPr>
                <p:cNvPicPr/>
                <p:nvPr/>
              </p:nvPicPr>
              <p:blipFill>
                <a:blip r:embed="rId298"/>
                <a:stretch>
                  <a:fillRect/>
                </a:stretch>
              </p:blipFill>
              <p:spPr>
                <a:xfrm>
                  <a:off x="10022507" y="427747"/>
                  <a:ext cx="44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57" name="Freihand 156">
                  <a:extLst>
                    <a:ext uri="{FF2B5EF4-FFF2-40B4-BE49-F238E27FC236}">
                      <a16:creationId xmlns:a16="http://schemas.microsoft.com/office/drawing/2014/main" id="{EF23F5C8-CD89-4A08-AD58-97CC0D998719}"/>
                    </a:ext>
                  </a:extLst>
                </p14:cNvPr>
                <p14:cNvContentPartPr/>
                <p14:nvPr/>
              </p14:nvContentPartPr>
              <p14:xfrm>
                <a:off x="9978587" y="406147"/>
                <a:ext cx="135720" cy="141120"/>
              </p14:xfrm>
            </p:contentPart>
          </mc:Choice>
          <mc:Fallback>
            <p:pic>
              <p:nvPicPr>
                <p:cNvPr id="157" name="Freihand 156">
                  <a:extLst>
                    <a:ext uri="{FF2B5EF4-FFF2-40B4-BE49-F238E27FC236}">
                      <a16:creationId xmlns:a16="http://schemas.microsoft.com/office/drawing/2014/main" id="{EF23F5C8-CD89-4A08-AD58-97CC0D998719}"/>
                    </a:ext>
                  </a:extLst>
                </p:cNvPr>
                <p:cNvPicPr/>
                <p:nvPr/>
              </p:nvPicPr>
              <p:blipFill>
                <a:blip r:embed="rId300"/>
                <a:stretch>
                  <a:fillRect/>
                </a:stretch>
              </p:blipFill>
              <p:spPr>
                <a:xfrm>
                  <a:off x="9974267" y="401827"/>
                  <a:ext cx="144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58" name="Freihand 157">
                  <a:extLst>
                    <a:ext uri="{FF2B5EF4-FFF2-40B4-BE49-F238E27FC236}">
                      <a16:creationId xmlns:a16="http://schemas.microsoft.com/office/drawing/2014/main" id="{F0F75327-D4AB-4224-AD1B-4FEB273D5B03}"/>
                    </a:ext>
                  </a:extLst>
                </p14:cNvPr>
                <p14:cNvContentPartPr/>
                <p14:nvPr/>
              </p14:nvContentPartPr>
              <p14:xfrm>
                <a:off x="10120787" y="490747"/>
                <a:ext cx="69480" cy="71280"/>
              </p14:xfrm>
            </p:contentPart>
          </mc:Choice>
          <mc:Fallback>
            <p:pic>
              <p:nvPicPr>
                <p:cNvPr id="158" name="Freihand 157">
                  <a:extLst>
                    <a:ext uri="{FF2B5EF4-FFF2-40B4-BE49-F238E27FC236}">
                      <a16:creationId xmlns:a16="http://schemas.microsoft.com/office/drawing/2014/main" id="{F0F75327-D4AB-4224-AD1B-4FEB273D5B03}"/>
                    </a:ext>
                  </a:extLst>
                </p:cNvPr>
                <p:cNvPicPr/>
                <p:nvPr/>
              </p:nvPicPr>
              <p:blipFill>
                <a:blip r:embed="rId302"/>
                <a:stretch>
                  <a:fillRect/>
                </a:stretch>
              </p:blipFill>
              <p:spPr>
                <a:xfrm>
                  <a:off x="10116467" y="486427"/>
                  <a:ext cx="78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59" name="Freihand 158">
                  <a:extLst>
                    <a:ext uri="{FF2B5EF4-FFF2-40B4-BE49-F238E27FC236}">
                      <a16:creationId xmlns:a16="http://schemas.microsoft.com/office/drawing/2014/main" id="{5964D263-0E8B-4025-8FCD-C196C3EA832A}"/>
                    </a:ext>
                  </a:extLst>
                </p14:cNvPr>
                <p14:cNvContentPartPr/>
                <p14:nvPr/>
              </p14:nvContentPartPr>
              <p14:xfrm>
                <a:off x="10202507" y="422347"/>
                <a:ext cx="72360" cy="144720"/>
              </p14:xfrm>
            </p:contentPart>
          </mc:Choice>
          <mc:Fallback>
            <p:pic>
              <p:nvPicPr>
                <p:cNvPr id="159" name="Freihand 158">
                  <a:extLst>
                    <a:ext uri="{FF2B5EF4-FFF2-40B4-BE49-F238E27FC236}">
                      <a16:creationId xmlns:a16="http://schemas.microsoft.com/office/drawing/2014/main" id="{5964D263-0E8B-4025-8FCD-C196C3EA832A}"/>
                    </a:ext>
                  </a:extLst>
                </p:cNvPr>
                <p:cNvPicPr/>
                <p:nvPr/>
              </p:nvPicPr>
              <p:blipFill>
                <a:blip r:embed="rId304"/>
                <a:stretch>
                  <a:fillRect/>
                </a:stretch>
              </p:blipFill>
              <p:spPr>
                <a:xfrm>
                  <a:off x="10198187" y="418027"/>
                  <a:ext cx="81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60" name="Freihand 159">
                  <a:extLst>
                    <a:ext uri="{FF2B5EF4-FFF2-40B4-BE49-F238E27FC236}">
                      <a16:creationId xmlns:a16="http://schemas.microsoft.com/office/drawing/2014/main" id="{A04C8BA3-B1CA-4B6E-ABDA-E70942F86303}"/>
                    </a:ext>
                  </a:extLst>
                </p14:cNvPr>
                <p14:cNvContentPartPr/>
                <p14:nvPr/>
              </p14:nvContentPartPr>
              <p14:xfrm>
                <a:off x="10296467" y="499387"/>
                <a:ext cx="24840" cy="83160"/>
              </p14:xfrm>
            </p:contentPart>
          </mc:Choice>
          <mc:Fallback>
            <p:pic>
              <p:nvPicPr>
                <p:cNvPr id="160" name="Freihand 159">
                  <a:extLst>
                    <a:ext uri="{FF2B5EF4-FFF2-40B4-BE49-F238E27FC236}">
                      <a16:creationId xmlns:a16="http://schemas.microsoft.com/office/drawing/2014/main" id="{A04C8BA3-B1CA-4B6E-ABDA-E70942F86303}"/>
                    </a:ext>
                  </a:extLst>
                </p:cNvPr>
                <p:cNvPicPr/>
                <p:nvPr/>
              </p:nvPicPr>
              <p:blipFill>
                <a:blip r:embed="rId306"/>
                <a:stretch>
                  <a:fillRect/>
                </a:stretch>
              </p:blipFill>
              <p:spPr>
                <a:xfrm>
                  <a:off x="10292147" y="495067"/>
                  <a:ext cx="33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1" name="Freihand 160">
                  <a:extLst>
                    <a:ext uri="{FF2B5EF4-FFF2-40B4-BE49-F238E27FC236}">
                      <a16:creationId xmlns:a16="http://schemas.microsoft.com/office/drawing/2014/main" id="{11A20D61-FBBA-45B0-B71B-DFCEAB659D98}"/>
                    </a:ext>
                  </a:extLst>
                </p14:cNvPr>
                <p14:cNvContentPartPr/>
                <p14:nvPr/>
              </p14:nvContentPartPr>
              <p14:xfrm>
                <a:off x="10346867" y="525307"/>
                <a:ext cx="54360" cy="60120"/>
              </p14:xfrm>
            </p:contentPart>
          </mc:Choice>
          <mc:Fallback>
            <p:pic>
              <p:nvPicPr>
                <p:cNvPr id="161" name="Freihand 160">
                  <a:extLst>
                    <a:ext uri="{FF2B5EF4-FFF2-40B4-BE49-F238E27FC236}">
                      <a16:creationId xmlns:a16="http://schemas.microsoft.com/office/drawing/2014/main" id="{11A20D61-FBBA-45B0-B71B-DFCEAB659D98}"/>
                    </a:ext>
                  </a:extLst>
                </p:cNvPr>
                <p:cNvPicPr/>
                <p:nvPr/>
              </p:nvPicPr>
              <p:blipFill>
                <a:blip r:embed="rId308"/>
                <a:stretch>
                  <a:fillRect/>
                </a:stretch>
              </p:blipFill>
              <p:spPr>
                <a:xfrm>
                  <a:off x="10342547" y="520987"/>
                  <a:ext cx="63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2" name="Freihand 161">
                  <a:extLst>
                    <a:ext uri="{FF2B5EF4-FFF2-40B4-BE49-F238E27FC236}">
                      <a16:creationId xmlns:a16="http://schemas.microsoft.com/office/drawing/2014/main" id="{1A49E5E5-7EEB-4565-A663-306E5A51FF59}"/>
                    </a:ext>
                  </a:extLst>
                </p14:cNvPr>
                <p14:cNvContentPartPr/>
                <p14:nvPr/>
              </p14:nvContentPartPr>
              <p14:xfrm>
                <a:off x="10395827" y="465547"/>
                <a:ext cx="36720" cy="21600"/>
              </p14:xfrm>
            </p:contentPart>
          </mc:Choice>
          <mc:Fallback>
            <p:pic>
              <p:nvPicPr>
                <p:cNvPr id="162" name="Freihand 161">
                  <a:extLst>
                    <a:ext uri="{FF2B5EF4-FFF2-40B4-BE49-F238E27FC236}">
                      <a16:creationId xmlns:a16="http://schemas.microsoft.com/office/drawing/2014/main" id="{1A49E5E5-7EEB-4565-A663-306E5A51FF59}"/>
                    </a:ext>
                  </a:extLst>
                </p:cNvPr>
                <p:cNvPicPr/>
                <p:nvPr/>
              </p:nvPicPr>
              <p:blipFill>
                <a:blip r:embed="rId310"/>
                <a:stretch>
                  <a:fillRect/>
                </a:stretch>
              </p:blipFill>
              <p:spPr>
                <a:xfrm>
                  <a:off x="10391507" y="461227"/>
                  <a:ext cx="45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63" name="Freihand 162">
                  <a:extLst>
                    <a:ext uri="{FF2B5EF4-FFF2-40B4-BE49-F238E27FC236}">
                      <a16:creationId xmlns:a16="http://schemas.microsoft.com/office/drawing/2014/main" id="{FA37E13E-2877-4A3C-8FE8-E94C1A2AE0AE}"/>
                    </a:ext>
                  </a:extLst>
                </p14:cNvPr>
                <p14:cNvContentPartPr/>
                <p14:nvPr/>
              </p14:nvContentPartPr>
              <p14:xfrm>
                <a:off x="10421747" y="503347"/>
                <a:ext cx="45000" cy="81000"/>
              </p14:xfrm>
            </p:contentPart>
          </mc:Choice>
          <mc:Fallback>
            <p:pic>
              <p:nvPicPr>
                <p:cNvPr id="163" name="Freihand 162">
                  <a:extLst>
                    <a:ext uri="{FF2B5EF4-FFF2-40B4-BE49-F238E27FC236}">
                      <a16:creationId xmlns:a16="http://schemas.microsoft.com/office/drawing/2014/main" id="{FA37E13E-2877-4A3C-8FE8-E94C1A2AE0AE}"/>
                    </a:ext>
                  </a:extLst>
                </p:cNvPr>
                <p:cNvPicPr/>
                <p:nvPr/>
              </p:nvPicPr>
              <p:blipFill>
                <a:blip r:embed="rId312"/>
                <a:stretch>
                  <a:fillRect/>
                </a:stretch>
              </p:blipFill>
              <p:spPr>
                <a:xfrm>
                  <a:off x="10417427" y="499027"/>
                  <a:ext cx="53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64" name="Freihand 163">
                  <a:extLst>
                    <a:ext uri="{FF2B5EF4-FFF2-40B4-BE49-F238E27FC236}">
                      <a16:creationId xmlns:a16="http://schemas.microsoft.com/office/drawing/2014/main" id="{CDBF0975-46A6-4D18-8521-F25990C9FF3D}"/>
                    </a:ext>
                  </a:extLst>
                </p14:cNvPr>
                <p14:cNvContentPartPr/>
                <p14:nvPr/>
              </p14:nvContentPartPr>
              <p14:xfrm>
                <a:off x="10493027" y="529267"/>
                <a:ext cx="88920" cy="39600"/>
              </p14:xfrm>
            </p:contentPart>
          </mc:Choice>
          <mc:Fallback>
            <p:pic>
              <p:nvPicPr>
                <p:cNvPr id="164" name="Freihand 163">
                  <a:extLst>
                    <a:ext uri="{FF2B5EF4-FFF2-40B4-BE49-F238E27FC236}">
                      <a16:creationId xmlns:a16="http://schemas.microsoft.com/office/drawing/2014/main" id="{CDBF0975-46A6-4D18-8521-F25990C9FF3D}"/>
                    </a:ext>
                  </a:extLst>
                </p:cNvPr>
                <p:cNvPicPr/>
                <p:nvPr/>
              </p:nvPicPr>
              <p:blipFill>
                <a:blip r:embed="rId314"/>
                <a:stretch>
                  <a:fillRect/>
                </a:stretch>
              </p:blipFill>
              <p:spPr>
                <a:xfrm>
                  <a:off x="10488707" y="524947"/>
                  <a:ext cx="975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65" name="Freihand 164">
                  <a:extLst>
                    <a:ext uri="{FF2B5EF4-FFF2-40B4-BE49-F238E27FC236}">
                      <a16:creationId xmlns:a16="http://schemas.microsoft.com/office/drawing/2014/main" id="{B94DC615-4D5A-470B-97A0-DC2703D18E8D}"/>
                    </a:ext>
                  </a:extLst>
                </p14:cNvPr>
                <p14:cNvContentPartPr/>
                <p14:nvPr/>
              </p14:nvContentPartPr>
              <p14:xfrm>
                <a:off x="10667267" y="441787"/>
                <a:ext cx="69480" cy="121680"/>
              </p14:xfrm>
            </p:contentPart>
          </mc:Choice>
          <mc:Fallback>
            <p:pic>
              <p:nvPicPr>
                <p:cNvPr id="165" name="Freihand 164">
                  <a:extLst>
                    <a:ext uri="{FF2B5EF4-FFF2-40B4-BE49-F238E27FC236}">
                      <a16:creationId xmlns:a16="http://schemas.microsoft.com/office/drawing/2014/main" id="{B94DC615-4D5A-470B-97A0-DC2703D18E8D}"/>
                    </a:ext>
                  </a:extLst>
                </p:cNvPr>
                <p:cNvPicPr/>
                <p:nvPr/>
              </p:nvPicPr>
              <p:blipFill>
                <a:blip r:embed="rId316"/>
                <a:stretch>
                  <a:fillRect/>
                </a:stretch>
              </p:blipFill>
              <p:spPr>
                <a:xfrm>
                  <a:off x="10662947" y="437467"/>
                  <a:ext cx="78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66" name="Freihand 165">
                  <a:extLst>
                    <a:ext uri="{FF2B5EF4-FFF2-40B4-BE49-F238E27FC236}">
                      <a16:creationId xmlns:a16="http://schemas.microsoft.com/office/drawing/2014/main" id="{1BBE68C4-8593-403E-B093-242EA84D2BF7}"/>
                    </a:ext>
                  </a:extLst>
                </p14:cNvPr>
                <p14:cNvContentPartPr/>
                <p14:nvPr/>
              </p14:nvContentPartPr>
              <p14:xfrm>
                <a:off x="10726307" y="508027"/>
                <a:ext cx="43920" cy="60480"/>
              </p14:xfrm>
            </p:contentPart>
          </mc:Choice>
          <mc:Fallback>
            <p:pic>
              <p:nvPicPr>
                <p:cNvPr id="166" name="Freihand 165">
                  <a:extLst>
                    <a:ext uri="{FF2B5EF4-FFF2-40B4-BE49-F238E27FC236}">
                      <a16:creationId xmlns:a16="http://schemas.microsoft.com/office/drawing/2014/main" id="{1BBE68C4-8593-403E-B093-242EA84D2BF7}"/>
                    </a:ext>
                  </a:extLst>
                </p:cNvPr>
                <p:cNvPicPr/>
                <p:nvPr/>
              </p:nvPicPr>
              <p:blipFill>
                <a:blip r:embed="rId318"/>
                <a:stretch>
                  <a:fillRect/>
                </a:stretch>
              </p:blipFill>
              <p:spPr>
                <a:xfrm>
                  <a:off x="10721987" y="503707"/>
                  <a:ext cx="525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67" name="Freihand 166">
                  <a:extLst>
                    <a:ext uri="{FF2B5EF4-FFF2-40B4-BE49-F238E27FC236}">
                      <a16:creationId xmlns:a16="http://schemas.microsoft.com/office/drawing/2014/main" id="{1CC1D14B-2108-46A3-AB29-BE58EFB7C89C}"/>
                    </a:ext>
                  </a:extLst>
                </p14:cNvPr>
                <p14:cNvContentPartPr/>
                <p14:nvPr/>
              </p14:nvContentPartPr>
              <p14:xfrm>
                <a:off x="10789667" y="519547"/>
                <a:ext cx="88560" cy="60120"/>
              </p14:xfrm>
            </p:contentPart>
          </mc:Choice>
          <mc:Fallback>
            <p:pic>
              <p:nvPicPr>
                <p:cNvPr id="167" name="Freihand 166">
                  <a:extLst>
                    <a:ext uri="{FF2B5EF4-FFF2-40B4-BE49-F238E27FC236}">
                      <a16:creationId xmlns:a16="http://schemas.microsoft.com/office/drawing/2014/main" id="{1CC1D14B-2108-46A3-AB29-BE58EFB7C89C}"/>
                    </a:ext>
                  </a:extLst>
                </p:cNvPr>
                <p:cNvPicPr/>
                <p:nvPr/>
              </p:nvPicPr>
              <p:blipFill>
                <a:blip r:embed="rId320"/>
                <a:stretch>
                  <a:fillRect/>
                </a:stretch>
              </p:blipFill>
              <p:spPr>
                <a:xfrm>
                  <a:off x="10785347" y="515227"/>
                  <a:ext cx="97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68" name="Freihand 167">
                  <a:extLst>
                    <a:ext uri="{FF2B5EF4-FFF2-40B4-BE49-F238E27FC236}">
                      <a16:creationId xmlns:a16="http://schemas.microsoft.com/office/drawing/2014/main" id="{8B8DAFC6-1DEF-467F-8B62-4C5A86B8CA85}"/>
                    </a:ext>
                  </a:extLst>
                </p14:cNvPr>
                <p14:cNvContentPartPr/>
                <p14:nvPr/>
              </p14:nvContentPartPr>
              <p14:xfrm>
                <a:off x="10871027" y="502267"/>
                <a:ext cx="56520" cy="93600"/>
              </p14:xfrm>
            </p:contentPart>
          </mc:Choice>
          <mc:Fallback>
            <p:pic>
              <p:nvPicPr>
                <p:cNvPr id="168" name="Freihand 167">
                  <a:extLst>
                    <a:ext uri="{FF2B5EF4-FFF2-40B4-BE49-F238E27FC236}">
                      <a16:creationId xmlns:a16="http://schemas.microsoft.com/office/drawing/2014/main" id="{8B8DAFC6-1DEF-467F-8B62-4C5A86B8CA85}"/>
                    </a:ext>
                  </a:extLst>
                </p:cNvPr>
                <p:cNvPicPr/>
                <p:nvPr/>
              </p:nvPicPr>
              <p:blipFill>
                <a:blip r:embed="rId322"/>
                <a:stretch>
                  <a:fillRect/>
                </a:stretch>
              </p:blipFill>
              <p:spPr>
                <a:xfrm>
                  <a:off x="10866707" y="497947"/>
                  <a:ext cx="65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69" name="Freihand 168">
                  <a:extLst>
                    <a:ext uri="{FF2B5EF4-FFF2-40B4-BE49-F238E27FC236}">
                      <a16:creationId xmlns:a16="http://schemas.microsoft.com/office/drawing/2014/main" id="{3B459B01-2AD7-43BB-A3BB-9BFAC680CF67}"/>
                    </a:ext>
                  </a:extLst>
                </p14:cNvPr>
                <p14:cNvContentPartPr/>
                <p14:nvPr/>
              </p14:nvContentPartPr>
              <p14:xfrm>
                <a:off x="10941227" y="510547"/>
                <a:ext cx="67680" cy="78480"/>
              </p14:xfrm>
            </p:contentPart>
          </mc:Choice>
          <mc:Fallback>
            <p:pic>
              <p:nvPicPr>
                <p:cNvPr id="169" name="Freihand 168">
                  <a:extLst>
                    <a:ext uri="{FF2B5EF4-FFF2-40B4-BE49-F238E27FC236}">
                      <a16:creationId xmlns:a16="http://schemas.microsoft.com/office/drawing/2014/main" id="{3B459B01-2AD7-43BB-A3BB-9BFAC680CF67}"/>
                    </a:ext>
                  </a:extLst>
                </p:cNvPr>
                <p:cNvPicPr/>
                <p:nvPr/>
              </p:nvPicPr>
              <p:blipFill>
                <a:blip r:embed="rId324"/>
                <a:stretch>
                  <a:fillRect/>
                </a:stretch>
              </p:blipFill>
              <p:spPr>
                <a:xfrm>
                  <a:off x="10936907" y="506227"/>
                  <a:ext cx="76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70" name="Freihand 169">
                  <a:extLst>
                    <a:ext uri="{FF2B5EF4-FFF2-40B4-BE49-F238E27FC236}">
                      <a16:creationId xmlns:a16="http://schemas.microsoft.com/office/drawing/2014/main" id="{8AFF960B-2CFC-4DF2-B14E-D60B2C7CCED6}"/>
                    </a:ext>
                  </a:extLst>
                </p14:cNvPr>
                <p14:cNvContentPartPr/>
                <p14:nvPr/>
              </p14:nvContentPartPr>
              <p14:xfrm>
                <a:off x="11023307" y="513427"/>
                <a:ext cx="100800" cy="102240"/>
              </p14:xfrm>
            </p:contentPart>
          </mc:Choice>
          <mc:Fallback>
            <p:pic>
              <p:nvPicPr>
                <p:cNvPr id="170" name="Freihand 169">
                  <a:extLst>
                    <a:ext uri="{FF2B5EF4-FFF2-40B4-BE49-F238E27FC236}">
                      <a16:creationId xmlns:a16="http://schemas.microsoft.com/office/drawing/2014/main" id="{8AFF960B-2CFC-4DF2-B14E-D60B2C7CCED6}"/>
                    </a:ext>
                  </a:extLst>
                </p:cNvPr>
                <p:cNvPicPr/>
                <p:nvPr/>
              </p:nvPicPr>
              <p:blipFill>
                <a:blip r:embed="rId326"/>
                <a:stretch>
                  <a:fillRect/>
                </a:stretch>
              </p:blipFill>
              <p:spPr>
                <a:xfrm>
                  <a:off x="11018987" y="509107"/>
                  <a:ext cx="109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1" name="Freihand 180">
                  <a:extLst>
                    <a:ext uri="{FF2B5EF4-FFF2-40B4-BE49-F238E27FC236}">
                      <a16:creationId xmlns:a16="http://schemas.microsoft.com/office/drawing/2014/main" id="{0A2F8387-9797-4C05-B8F9-0B49F4976FFF}"/>
                    </a:ext>
                  </a:extLst>
                </p14:cNvPr>
                <p14:cNvContentPartPr/>
                <p14:nvPr/>
              </p14:nvContentPartPr>
              <p14:xfrm>
                <a:off x="6249707" y="1035067"/>
                <a:ext cx="226800" cy="140400"/>
              </p14:xfrm>
            </p:contentPart>
          </mc:Choice>
          <mc:Fallback>
            <p:pic>
              <p:nvPicPr>
                <p:cNvPr id="181" name="Freihand 180">
                  <a:extLst>
                    <a:ext uri="{FF2B5EF4-FFF2-40B4-BE49-F238E27FC236}">
                      <a16:creationId xmlns:a16="http://schemas.microsoft.com/office/drawing/2014/main" id="{0A2F8387-9797-4C05-B8F9-0B49F4976FFF}"/>
                    </a:ext>
                  </a:extLst>
                </p:cNvPr>
                <p:cNvPicPr/>
                <p:nvPr/>
              </p:nvPicPr>
              <p:blipFill>
                <a:blip r:embed="rId328"/>
                <a:stretch>
                  <a:fillRect/>
                </a:stretch>
              </p:blipFill>
              <p:spPr>
                <a:xfrm>
                  <a:off x="6245387" y="1030747"/>
                  <a:ext cx="2354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82" name="Freihand 181">
                  <a:extLst>
                    <a:ext uri="{FF2B5EF4-FFF2-40B4-BE49-F238E27FC236}">
                      <a16:creationId xmlns:a16="http://schemas.microsoft.com/office/drawing/2014/main" id="{CDE1033E-6135-48A0-A89E-8DBC77968603}"/>
                    </a:ext>
                  </a:extLst>
                </p14:cNvPr>
                <p14:cNvContentPartPr/>
                <p14:nvPr/>
              </p14:nvContentPartPr>
              <p14:xfrm>
                <a:off x="5658947" y="1786747"/>
                <a:ext cx="172080" cy="123480"/>
              </p14:xfrm>
            </p:contentPart>
          </mc:Choice>
          <mc:Fallback>
            <p:pic>
              <p:nvPicPr>
                <p:cNvPr id="182" name="Freihand 181">
                  <a:extLst>
                    <a:ext uri="{FF2B5EF4-FFF2-40B4-BE49-F238E27FC236}">
                      <a16:creationId xmlns:a16="http://schemas.microsoft.com/office/drawing/2014/main" id="{CDE1033E-6135-48A0-A89E-8DBC77968603}"/>
                    </a:ext>
                  </a:extLst>
                </p:cNvPr>
                <p:cNvPicPr/>
                <p:nvPr/>
              </p:nvPicPr>
              <p:blipFill>
                <a:blip r:embed="rId330"/>
                <a:stretch>
                  <a:fillRect/>
                </a:stretch>
              </p:blipFill>
              <p:spPr>
                <a:xfrm>
                  <a:off x="5654627" y="1782427"/>
                  <a:ext cx="180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1" name="Freihand 190">
                  <a:extLst>
                    <a:ext uri="{FF2B5EF4-FFF2-40B4-BE49-F238E27FC236}">
                      <a16:creationId xmlns:a16="http://schemas.microsoft.com/office/drawing/2014/main" id="{B96C0837-6CFB-4FA6-8D21-A87EF6B694BA}"/>
                    </a:ext>
                  </a:extLst>
                </p14:cNvPr>
                <p14:cNvContentPartPr/>
                <p14:nvPr/>
              </p14:nvContentPartPr>
              <p14:xfrm>
                <a:off x="11233547" y="417307"/>
                <a:ext cx="401040" cy="84600"/>
              </p14:xfrm>
            </p:contentPart>
          </mc:Choice>
          <mc:Fallback>
            <p:pic>
              <p:nvPicPr>
                <p:cNvPr id="191" name="Freihand 190">
                  <a:extLst>
                    <a:ext uri="{FF2B5EF4-FFF2-40B4-BE49-F238E27FC236}">
                      <a16:creationId xmlns:a16="http://schemas.microsoft.com/office/drawing/2014/main" id="{B96C0837-6CFB-4FA6-8D21-A87EF6B694BA}"/>
                    </a:ext>
                  </a:extLst>
                </p:cNvPr>
                <p:cNvPicPr/>
                <p:nvPr/>
              </p:nvPicPr>
              <p:blipFill>
                <a:blip r:embed="rId332"/>
                <a:stretch>
                  <a:fillRect/>
                </a:stretch>
              </p:blipFill>
              <p:spPr>
                <a:xfrm>
                  <a:off x="11229227" y="412987"/>
                  <a:ext cx="409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2" name="Freihand 191">
                  <a:extLst>
                    <a:ext uri="{FF2B5EF4-FFF2-40B4-BE49-F238E27FC236}">
                      <a16:creationId xmlns:a16="http://schemas.microsoft.com/office/drawing/2014/main" id="{B53F4990-13C8-464F-BC96-284625DEA589}"/>
                    </a:ext>
                  </a:extLst>
                </p14:cNvPr>
                <p14:cNvContentPartPr/>
                <p14:nvPr/>
              </p14:nvContentPartPr>
              <p14:xfrm>
                <a:off x="11195747" y="860107"/>
                <a:ext cx="395280" cy="58680"/>
              </p14:xfrm>
            </p:contentPart>
          </mc:Choice>
          <mc:Fallback>
            <p:pic>
              <p:nvPicPr>
                <p:cNvPr id="192" name="Freihand 191">
                  <a:extLst>
                    <a:ext uri="{FF2B5EF4-FFF2-40B4-BE49-F238E27FC236}">
                      <a16:creationId xmlns:a16="http://schemas.microsoft.com/office/drawing/2014/main" id="{B53F4990-13C8-464F-BC96-284625DEA589}"/>
                    </a:ext>
                  </a:extLst>
                </p:cNvPr>
                <p:cNvPicPr/>
                <p:nvPr/>
              </p:nvPicPr>
              <p:blipFill>
                <a:blip r:embed="rId334"/>
                <a:stretch>
                  <a:fillRect/>
                </a:stretch>
              </p:blipFill>
              <p:spPr>
                <a:xfrm>
                  <a:off x="11191427" y="855787"/>
                  <a:ext cx="4039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7" name="Freihand 216">
                  <a:extLst>
                    <a:ext uri="{FF2B5EF4-FFF2-40B4-BE49-F238E27FC236}">
                      <a16:creationId xmlns:a16="http://schemas.microsoft.com/office/drawing/2014/main" id="{88918262-C7B3-411A-9ED0-E0E41DB37636}"/>
                    </a:ext>
                  </a:extLst>
                </p14:cNvPr>
                <p14:cNvContentPartPr/>
                <p14:nvPr/>
              </p14:nvContentPartPr>
              <p14:xfrm>
                <a:off x="8767547" y="1090507"/>
                <a:ext cx="360" cy="360"/>
              </p14:xfrm>
            </p:contentPart>
          </mc:Choice>
          <mc:Fallback>
            <p:pic>
              <p:nvPicPr>
                <p:cNvPr id="217" name="Freihand 216">
                  <a:extLst>
                    <a:ext uri="{FF2B5EF4-FFF2-40B4-BE49-F238E27FC236}">
                      <a16:creationId xmlns:a16="http://schemas.microsoft.com/office/drawing/2014/main" id="{88918262-C7B3-411A-9ED0-E0E41DB37636}"/>
                    </a:ext>
                  </a:extLst>
                </p:cNvPr>
                <p:cNvPicPr/>
                <p:nvPr/>
              </p:nvPicPr>
              <p:blipFill>
                <a:blip r:embed="rId336"/>
                <a:stretch>
                  <a:fillRect/>
                </a:stretch>
              </p:blipFill>
              <p:spPr>
                <a:xfrm>
                  <a:off x="8763227" y="1086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8" name="Freihand 217">
                  <a:extLst>
                    <a:ext uri="{FF2B5EF4-FFF2-40B4-BE49-F238E27FC236}">
                      <a16:creationId xmlns:a16="http://schemas.microsoft.com/office/drawing/2014/main" id="{22B206BB-14A8-4C3B-8D55-E03F2780A5D7}"/>
                    </a:ext>
                  </a:extLst>
                </p14:cNvPr>
                <p14:cNvContentPartPr/>
                <p14:nvPr/>
              </p14:nvContentPartPr>
              <p14:xfrm>
                <a:off x="8722547" y="1094467"/>
                <a:ext cx="12240" cy="2520"/>
              </p14:xfrm>
            </p:contentPart>
          </mc:Choice>
          <mc:Fallback>
            <p:pic>
              <p:nvPicPr>
                <p:cNvPr id="218" name="Freihand 217">
                  <a:extLst>
                    <a:ext uri="{FF2B5EF4-FFF2-40B4-BE49-F238E27FC236}">
                      <a16:creationId xmlns:a16="http://schemas.microsoft.com/office/drawing/2014/main" id="{22B206BB-14A8-4C3B-8D55-E03F2780A5D7}"/>
                    </a:ext>
                  </a:extLst>
                </p:cNvPr>
                <p:cNvPicPr/>
                <p:nvPr/>
              </p:nvPicPr>
              <p:blipFill>
                <a:blip r:embed="rId338"/>
                <a:stretch>
                  <a:fillRect/>
                </a:stretch>
              </p:blipFill>
              <p:spPr>
                <a:xfrm>
                  <a:off x="8718227" y="1090147"/>
                  <a:ext cx="208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0" name="Freihand 219">
                  <a:extLst>
                    <a:ext uri="{FF2B5EF4-FFF2-40B4-BE49-F238E27FC236}">
                      <a16:creationId xmlns:a16="http://schemas.microsoft.com/office/drawing/2014/main" id="{48222049-9C85-45D8-941D-277C0D0F7825}"/>
                    </a:ext>
                  </a:extLst>
                </p14:cNvPr>
                <p14:cNvContentPartPr/>
                <p14:nvPr/>
              </p14:nvContentPartPr>
              <p14:xfrm>
                <a:off x="8662787" y="1142347"/>
                <a:ext cx="157320" cy="22320"/>
              </p14:xfrm>
            </p:contentPart>
          </mc:Choice>
          <mc:Fallback>
            <p:pic>
              <p:nvPicPr>
                <p:cNvPr id="220" name="Freihand 219">
                  <a:extLst>
                    <a:ext uri="{FF2B5EF4-FFF2-40B4-BE49-F238E27FC236}">
                      <a16:creationId xmlns:a16="http://schemas.microsoft.com/office/drawing/2014/main" id="{48222049-9C85-45D8-941D-277C0D0F7825}"/>
                    </a:ext>
                  </a:extLst>
                </p:cNvPr>
                <p:cNvPicPr/>
                <p:nvPr/>
              </p:nvPicPr>
              <p:blipFill>
                <a:blip r:embed="rId340"/>
                <a:stretch>
                  <a:fillRect/>
                </a:stretch>
              </p:blipFill>
              <p:spPr>
                <a:xfrm>
                  <a:off x="8658467" y="1138027"/>
                  <a:ext cx="165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1" name="Freihand 220">
                  <a:extLst>
                    <a:ext uri="{FF2B5EF4-FFF2-40B4-BE49-F238E27FC236}">
                      <a16:creationId xmlns:a16="http://schemas.microsoft.com/office/drawing/2014/main" id="{D5B81569-71A3-4BAD-A1AA-FF6B9CF1C0D6}"/>
                    </a:ext>
                  </a:extLst>
                </p14:cNvPr>
                <p14:cNvContentPartPr/>
                <p14:nvPr/>
              </p14:nvContentPartPr>
              <p14:xfrm>
                <a:off x="8657387" y="1197787"/>
                <a:ext cx="154800" cy="25920"/>
              </p14:xfrm>
            </p:contentPart>
          </mc:Choice>
          <mc:Fallback>
            <p:pic>
              <p:nvPicPr>
                <p:cNvPr id="221" name="Freihand 220">
                  <a:extLst>
                    <a:ext uri="{FF2B5EF4-FFF2-40B4-BE49-F238E27FC236}">
                      <a16:creationId xmlns:a16="http://schemas.microsoft.com/office/drawing/2014/main" id="{D5B81569-71A3-4BAD-A1AA-FF6B9CF1C0D6}"/>
                    </a:ext>
                  </a:extLst>
                </p:cNvPr>
                <p:cNvPicPr/>
                <p:nvPr/>
              </p:nvPicPr>
              <p:blipFill>
                <a:blip r:embed="rId342"/>
                <a:stretch>
                  <a:fillRect/>
                </a:stretch>
              </p:blipFill>
              <p:spPr>
                <a:xfrm>
                  <a:off x="8653067" y="1193467"/>
                  <a:ext cx="163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2" name="Freihand 221">
                  <a:extLst>
                    <a:ext uri="{FF2B5EF4-FFF2-40B4-BE49-F238E27FC236}">
                      <a16:creationId xmlns:a16="http://schemas.microsoft.com/office/drawing/2014/main" id="{C4F00521-B1D6-4612-85A2-5029FA0304C0}"/>
                    </a:ext>
                  </a:extLst>
                </p14:cNvPr>
                <p14:cNvContentPartPr/>
                <p14:nvPr/>
              </p14:nvContentPartPr>
              <p14:xfrm>
                <a:off x="8819747" y="1104907"/>
                <a:ext cx="102240" cy="158040"/>
              </p14:xfrm>
            </p:contentPart>
          </mc:Choice>
          <mc:Fallback>
            <p:pic>
              <p:nvPicPr>
                <p:cNvPr id="222" name="Freihand 221">
                  <a:extLst>
                    <a:ext uri="{FF2B5EF4-FFF2-40B4-BE49-F238E27FC236}">
                      <a16:creationId xmlns:a16="http://schemas.microsoft.com/office/drawing/2014/main" id="{C4F00521-B1D6-4612-85A2-5029FA0304C0}"/>
                    </a:ext>
                  </a:extLst>
                </p:cNvPr>
                <p:cNvPicPr/>
                <p:nvPr/>
              </p:nvPicPr>
              <p:blipFill>
                <a:blip r:embed="rId344"/>
                <a:stretch>
                  <a:fillRect/>
                </a:stretch>
              </p:blipFill>
              <p:spPr>
                <a:xfrm>
                  <a:off x="8815427" y="1100587"/>
                  <a:ext cx="1108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4" name="Freihand 223">
                  <a:extLst>
                    <a:ext uri="{FF2B5EF4-FFF2-40B4-BE49-F238E27FC236}">
                      <a16:creationId xmlns:a16="http://schemas.microsoft.com/office/drawing/2014/main" id="{0C9AB17E-6FE6-42DE-82AC-7F4F33398B2B}"/>
                    </a:ext>
                  </a:extLst>
                </p14:cNvPr>
                <p14:cNvContentPartPr/>
                <p14:nvPr/>
              </p14:nvContentPartPr>
              <p14:xfrm>
                <a:off x="9136187" y="1082947"/>
                <a:ext cx="7200" cy="124560"/>
              </p14:xfrm>
            </p:contentPart>
          </mc:Choice>
          <mc:Fallback>
            <p:pic>
              <p:nvPicPr>
                <p:cNvPr id="224" name="Freihand 223">
                  <a:extLst>
                    <a:ext uri="{FF2B5EF4-FFF2-40B4-BE49-F238E27FC236}">
                      <a16:creationId xmlns:a16="http://schemas.microsoft.com/office/drawing/2014/main" id="{0C9AB17E-6FE6-42DE-82AC-7F4F33398B2B}"/>
                    </a:ext>
                  </a:extLst>
                </p:cNvPr>
                <p:cNvPicPr/>
                <p:nvPr/>
              </p:nvPicPr>
              <p:blipFill>
                <a:blip r:embed="rId346"/>
                <a:stretch>
                  <a:fillRect/>
                </a:stretch>
              </p:blipFill>
              <p:spPr>
                <a:xfrm>
                  <a:off x="9131867" y="1078627"/>
                  <a:ext cx="15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5" name="Freihand 224">
                  <a:extLst>
                    <a:ext uri="{FF2B5EF4-FFF2-40B4-BE49-F238E27FC236}">
                      <a16:creationId xmlns:a16="http://schemas.microsoft.com/office/drawing/2014/main" id="{14366D5B-92EF-4527-9C60-9502262D0BDF}"/>
                    </a:ext>
                  </a:extLst>
                </p14:cNvPr>
                <p14:cNvContentPartPr/>
                <p14:nvPr/>
              </p14:nvContentPartPr>
              <p14:xfrm>
                <a:off x="9024587" y="1048387"/>
                <a:ext cx="198720" cy="29520"/>
              </p14:xfrm>
            </p:contentPart>
          </mc:Choice>
          <mc:Fallback>
            <p:pic>
              <p:nvPicPr>
                <p:cNvPr id="225" name="Freihand 224">
                  <a:extLst>
                    <a:ext uri="{FF2B5EF4-FFF2-40B4-BE49-F238E27FC236}">
                      <a16:creationId xmlns:a16="http://schemas.microsoft.com/office/drawing/2014/main" id="{14366D5B-92EF-4527-9C60-9502262D0BDF}"/>
                    </a:ext>
                  </a:extLst>
                </p:cNvPr>
                <p:cNvPicPr/>
                <p:nvPr/>
              </p:nvPicPr>
              <p:blipFill>
                <a:blip r:embed="rId348"/>
                <a:stretch>
                  <a:fillRect/>
                </a:stretch>
              </p:blipFill>
              <p:spPr>
                <a:xfrm>
                  <a:off x="9020267" y="1044067"/>
                  <a:ext cx="207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6" name="Freihand 225">
                  <a:extLst>
                    <a:ext uri="{FF2B5EF4-FFF2-40B4-BE49-F238E27FC236}">
                      <a16:creationId xmlns:a16="http://schemas.microsoft.com/office/drawing/2014/main" id="{9D21AB8D-8574-47A1-9276-7B04CC289DB3}"/>
                    </a:ext>
                  </a:extLst>
                </p14:cNvPr>
                <p14:cNvContentPartPr/>
                <p14:nvPr/>
              </p14:nvContentPartPr>
              <p14:xfrm>
                <a:off x="9065987" y="1127227"/>
                <a:ext cx="126720" cy="10080"/>
              </p14:xfrm>
            </p:contentPart>
          </mc:Choice>
          <mc:Fallback>
            <p:pic>
              <p:nvPicPr>
                <p:cNvPr id="226" name="Freihand 225">
                  <a:extLst>
                    <a:ext uri="{FF2B5EF4-FFF2-40B4-BE49-F238E27FC236}">
                      <a16:creationId xmlns:a16="http://schemas.microsoft.com/office/drawing/2014/main" id="{9D21AB8D-8574-47A1-9276-7B04CC289DB3}"/>
                    </a:ext>
                  </a:extLst>
                </p:cNvPr>
                <p:cNvPicPr/>
                <p:nvPr/>
              </p:nvPicPr>
              <p:blipFill>
                <a:blip r:embed="rId350"/>
                <a:stretch>
                  <a:fillRect/>
                </a:stretch>
              </p:blipFill>
              <p:spPr>
                <a:xfrm>
                  <a:off x="9061667" y="1122907"/>
                  <a:ext cx="1353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7" name="Freihand 226">
                  <a:extLst>
                    <a:ext uri="{FF2B5EF4-FFF2-40B4-BE49-F238E27FC236}">
                      <a16:creationId xmlns:a16="http://schemas.microsoft.com/office/drawing/2014/main" id="{39098862-9CEF-49A9-BACD-8ADEB4092AFB}"/>
                    </a:ext>
                  </a:extLst>
                </p14:cNvPr>
                <p14:cNvContentPartPr/>
                <p14:nvPr/>
              </p14:nvContentPartPr>
              <p14:xfrm>
                <a:off x="9225827" y="1106347"/>
                <a:ext cx="110880" cy="81360"/>
              </p14:xfrm>
            </p:contentPart>
          </mc:Choice>
          <mc:Fallback>
            <p:pic>
              <p:nvPicPr>
                <p:cNvPr id="227" name="Freihand 226">
                  <a:extLst>
                    <a:ext uri="{FF2B5EF4-FFF2-40B4-BE49-F238E27FC236}">
                      <a16:creationId xmlns:a16="http://schemas.microsoft.com/office/drawing/2014/main" id="{39098862-9CEF-49A9-BACD-8ADEB4092AFB}"/>
                    </a:ext>
                  </a:extLst>
                </p:cNvPr>
                <p:cNvPicPr/>
                <p:nvPr/>
              </p:nvPicPr>
              <p:blipFill>
                <a:blip r:embed="rId352"/>
                <a:stretch>
                  <a:fillRect/>
                </a:stretch>
              </p:blipFill>
              <p:spPr>
                <a:xfrm>
                  <a:off x="9221507" y="1102027"/>
                  <a:ext cx="119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8" name="Freihand 227">
                  <a:extLst>
                    <a:ext uri="{FF2B5EF4-FFF2-40B4-BE49-F238E27FC236}">
                      <a16:creationId xmlns:a16="http://schemas.microsoft.com/office/drawing/2014/main" id="{F8791E2F-3B2F-4BFD-A141-FA84EC40002A}"/>
                    </a:ext>
                  </a:extLst>
                </p14:cNvPr>
                <p14:cNvContentPartPr/>
                <p14:nvPr/>
              </p14:nvContentPartPr>
              <p14:xfrm>
                <a:off x="9323747" y="1034707"/>
                <a:ext cx="23760" cy="33120"/>
              </p14:xfrm>
            </p:contentPart>
          </mc:Choice>
          <mc:Fallback>
            <p:pic>
              <p:nvPicPr>
                <p:cNvPr id="228" name="Freihand 227">
                  <a:extLst>
                    <a:ext uri="{FF2B5EF4-FFF2-40B4-BE49-F238E27FC236}">
                      <a16:creationId xmlns:a16="http://schemas.microsoft.com/office/drawing/2014/main" id="{F8791E2F-3B2F-4BFD-A141-FA84EC40002A}"/>
                    </a:ext>
                  </a:extLst>
                </p:cNvPr>
                <p:cNvPicPr/>
                <p:nvPr/>
              </p:nvPicPr>
              <p:blipFill>
                <a:blip r:embed="rId354"/>
                <a:stretch>
                  <a:fillRect/>
                </a:stretch>
              </p:blipFill>
              <p:spPr>
                <a:xfrm>
                  <a:off x="9319427" y="1030387"/>
                  <a:ext cx="324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9" name="Freihand 228">
                  <a:extLst>
                    <a:ext uri="{FF2B5EF4-FFF2-40B4-BE49-F238E27FC236}">
                      <a16:creationId xmlns:a16="http://schemas.microsoft.com/office/drawing/2014/main" id="{DA8A6CE8-809D-444B-BBB0-456441A4B67A}"/>
                    </a:ext>
                  </a:extLst>
                </p14:cNvPr>
                <p14:cNvContentPartPr/>
                <p14:nvPr/>
              </p14:nvContentPartPr>
              <p14:xfrm>
                <a:off x="9356867" y="1052347"/>
                <a:ext cx="157680" cy="137520"/>
              </p14:xfrm>
            </p:contentPart>
          </mc:Choice>
          <mc:Fallback>
            <p:pic>
              <p:nvPicPr>
                <p:cNvPr id="229" name="Freihand 228">
                  <a:extLst>
                    <a:ext uri="{FF2B5EF4-FFF2-40B4-BE49-F238E27FC236}">
                      <a16:creationId xmlns:a16="http://schemas.microsoft.com/office/drawing/2014/main" id="{DA8A6CE8-809D-444B-BBB0-456441A4B67A}"/>
                    </a:ext>
                  </a:extLst>
                </p:cNvPr>
                <p:cNvPicPr/>
                <p:nvPr/>
              </p:nvPicPr>
              <p:blipFill>
                <a:blip r:embed="rId356"/>
                <a:stretch>
                  <a:fillRect/>
                </a:stretch>
              </p:blipFill>
              <p:spPr>
                <a:xfrm>
                  <a:off x="9352547" y="1048027"/>
                  <a:ext cx="166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0" name="Freihand 229">
                  <a:extLst>
                    <a:ext uri="{FF2B5EF4-FFF2-40B4-BE49-F238E27FC236}">
                      <a16:creationId xmlns:a16="http://schemas.microsoft.com/office/drawing/2014/main" id="{8C7757EA-7653-4BB6-ADA2-1EB70501D77F}"/>
                    </a:ext>
                  </a:extLst>
                </p14:cNvPr>
                <p14:cNvContentPartPr/>
                <p14:nvPr/>
              </p14:nvContentPartPr>
              <p14:xfrm>
                <a:off x="9517787" y="1118227"/>
                <a:ext cx="174600" cy="250920"/>
              </p14:xfrm>
            </p:contentPart>
          </mc:Choice>
          <mc:Fallback>
            <p:pic>
              <p:nvPicPr>
                <p:cNvPr id="230" name="Freihand 229">
                  <a:extLst>
                    <a:ext uri="{FF2B5EF4-FFF2-40B4-BE49-F238E27FC236}">
                      <a16:creationId xmlns:a16="http://schemas.microsoft.com/office/drawing/2014/main" id="{8C7757EA-7653-4BB6-ADA2-1EB70501D77F}"/>
                    </a:ext>
                  </a:extLst>
                </p:cNvPr>
                <p:cNvPicPr/>
                <p:nvPr/>
              </p:nvPicPr>
              <p:blipFill>
                <a:blip r:embed="rId358"/>
                <a:stretch>
                  <a:fillRect/>
                </a:stretch>
              </p:blipFill>
              <p:spPr>
                <a:xfrm>
                  <a:off x="9513467" y="1113907"/>
                  <a:ext cx="1832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1" name="Freihand 230">
                  <a:extLst>
                    <a:ext uri="{FF2B5EF4-FFF2-40B4-BE49-F238E27FC236}">
                      <a16:creationId xmlns:a16="http://schemas.microsoft.com/office/drawing/2014/main" id="{06FA3E07-CD90-45E6-9F46-00B7196AA3A6}"/>
                    </a:ext>
                  </a:extLst>
                </p14:cNvPr>
                <p14:cNvContentPartPr/>
                <p14:nvPr/>
              </p14:nvContentPartPr>
              <p14:xfrm>
                <a:off x="9833147" y="1028587"/>
                <a:ext cx="218880" cy="162000"/>
              </p14:xfrm>
            </p:contentPart>
          </mc:Choice>
          <mc:Fallback>
            <p:pic>
              <p:nvPicPr>
                <p:cNvPr id="231" name="Freihand 230">
                  <a:extLst>
                    <a:ext uri="{FF2B5EF4-FFF2-40B4-BE49-F238E27FC236}">
                      <a16:creationId xmlns:a16="http://schemas.microsoft.com/office/drawing/2014/main" id="{06FA3E07-CD90-45E6-9F46-00B7196AA3A6}"/>
                    </a:ext>
                  </a:extLst>
                </p:cNvPr>
                <p:cNvPicPr/>
                <p:nvPr/>
              </p:nvPicPr>
              <p:blipFill>
                <a:blip r:embed="rId360"/>
                <a:stretch>
                  <a:fillRect/>
                </a:stretch>
              </p:blipFill>
              <p:spPr>
                <a:xfrm>
                  <a:off x="9828827" y="1024267"/>
                  <a:ext cx="227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2" name="Freihand 231">
                  <a:extLst>
                    <a:ext uri="{FF2B5EF4-FFF2-40B4-BE49-F238E27FC236}">
                      <a16:creationId xmlns:a16="http://schemas.microsoft.com/office/drawing/2014/main" id="{4EE1947E-F319-4D1C-B1D0-48172DF86152}"/>
                    </a:ext>
                  </a:extLst>
                </p14:cNvPr>
                <p14:cNvContentPartPr/>
                <p14:nvPr/>
              </p14:nvContentPartPr>
              <p14:xfrm>
                <a:off x="10075427" y="1129747"/>
                <a:ext cx="64440" cy="72720"/>
              </p14:xfrm>
            </p:contentPart>
          </mc:Choice>
          <mc:Fallback>
            <p:pic>
              <p:nvPicPr>
                <p:cNvPr id="232" name="Freihand 231">
                  <a:extLst>
                    <a:ext uri="{FF2B5EF4-FFF2-40B4-BE49-F238E27FC236}">
                      <a16:creationId xmlns:a16="http://schemas.microsoft.com/office/drawing/2014/main" id="{4EE1947E-F319-4D1C-B1D0-48172DF86152}"/>
                    </a:ext>
                  </a:extLst>
                </p:cNvPr>
                <p:cNvPicPr/>
                <p:nvPr/>
              </p:nvPicPr>
              <p:blipFill>
                <a:blip r:embed="rId362"/>
                <a:stretch>
                  <a:fillRect/>
                </a:stretch>
              </p:blipFill>
              <p:spPr>
                <a:xfrm>
                  <a:off x="10071107" y="1125427"/>
                  <a:ext cx="73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4" name="Freihand 233">
                  <a:extLst>
                    <a:ext uri="{FF2B5EF4-FFF2-40B4-BE49-F238E27FC236}">
                      <a16:creationId xmlns:a16="http://schemas.microsoft.com/office/drawing/2014/main" id="{014383A9-142F-467A-B14A-F4C7F5B40A3C}"/>
                    </a:ext>
                  </a:extLst>
                </p14:cNvPr>
                <p14:cNvContentPartPr/>
                <p14:nvPr/>
              </p14:nvContentPartPr>
              <p14:xfrm>
                <a:off x="10263347" y="1131187"/>
                <a:ext cx="132120" cy="91440"/>
              </p14:xfrm>
            </p:contentPart>
          </mc:Choice>
          <mc:Fallback>
            <p:pic>
              <p:nvPicPr>
                <p:cNvPr id="234" name="Freihand 233">
                  <a:extLst>
                    <a:ext uri="{FF2B5EF4-FFF2-40B4-BE49-F238E27FC236}">
                      <a16:creationId xmlns:a16="http://schemas.microsoft.com/office/drawing/2014/main" id="{014383A9-142F-467A-B14A-F4C7F5B40A3C}"/>
                    </a:ext>
                  </a:extLst>
                </p:cNvPr>
                <p:cNvPicPr/>
                <p:nvPr/>
              </p:nvPicPr>
              <p:blipFill>
                <a:blip r:embed="rId364"/>
                <a:stretch>
                  <a:fillRect/>
                </a:stretch>
              </p:blipFill>
              <p:spPr>
                <a:xfrm>
                  <a:off x="10259027" y="1126867"/>
                  <a:ext cx="140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5" name="Freihand 234">
                  <a:extLst>
                    <a:ext uri="{FF2B5EF4-FFF2-40B4-BE49-F238E27FC236}">
                      <a16:creationId xmlns:a16="http://schemas.microsoft.com/office/drawing/2014/main" id="{16077044-6E87-454B-82BF-2F50DAB30557}"/>
                    </a:ext>
                  </a:extLst>
                </p14:cNvPr>
                <p14:cNvContentPartPr/>
                <p14:nvPr/>
              </p14:nvContentPartPr>
              <p14:xfrm>
                <a:off x="10563587" y="1184467"/>
                <a:ext cx="360" cy="360"/>
              </p14:xfrm>
            </p:contentPart>
          </mc:Choice>
          <mc:Fallback>
            <p:pic>
              <p:nvPicPr>
                <p:cNvPr id="235" name="Freihand 234">
                  <a:extLst>
                    <a:ext uri="{FF2B5EF4-FFF2-40B4-BE49-F238E27FC236}">
                      <a16:creationId xmlns:a16="http://schemas.microsoft.com/office/drawing/2014/main" id="{16077044-6E87-454B-82BF-2F50DAB30557}"/>
                    </a:ext>
                  </a:extLst>
                </p:cNvPr>
                <p:cNvPicPr/>
                <p:nvPr/>
              </p:nvPicPr>
              <p:blipFill>
                <a:blip r:embed="rId336"/>
                <a:stretch>
                  <a:fillRect/>
                </a:stretch>
              </p:blipFill>
              <p:spPr>
                <a:xfrm>
                  <a:off x="10559267" y="1180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6" name="Freihand 235">
                  <a:extLst>
                    <a:ext uri="{FF2B5EF4-FFF2-40B4-BE49-F238E27FC236}">
                      <a16:creationId xmlns:a16="http://schemas.microsoft.com/office/drawing/2014/main" id="{8D11A475-9C06-4ECC-B6B2-268E3ECB2FDC}"/>
                    </a:ext>
                  </a:extLst>
                </p14:cNvPr>
                <p14:cNvContentPartPr/>
                <p14:nvPr/>
              </p14:nvContentPartPr>
              <p14:xfrm>
                <a:off x="10532987" y="1115707"/>
                <a:ext cx="115560" cy="68400"/>
              </p14:xfrm>
            </p:contentPart>
          </mc:Choice>
          <mc:Fallback>
            <p:pic>
              <p:nvPicPr>
                <p:cNvPr id="236" name="Freihand 235">
                  <a:extLst>
                    <a:ext uri="{FF2B5EF4-FFF2-40B4-BE49-F238E27FC236}">
                      <a16:creationId xmlns:a16="http://schemas.microsoft.com/office/drawing/2014/main" id="{8D11A475-9C06-4ECC-B6B2-268E3ECB2FDC}"/>
                    </a:ext>
                  </a:extLst>
                </p:cNvPr>
                <p:cNvPicPr/>
                <p:nvPr/>
              </p:nvPicPr>
              <p:blipFill>
                <a:blip r:embed="rId367"/>
                <a:stretch>
                  <a:fillRect/>
                </a:stretch>
              </p:blipFill>
              <p:spPr>
                <a:xfrm>
                  <a:off x="10528667" y="1111387"/>
                  <a:ext cx="124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7" name="Freihand 236">
                  <a:extLst>
                    <a:ext uri="{FF2B5EF4-FFF2-40B4-BE49-F238E27FC236}">
                      <a16:creationId xmlns:a16="http://schemas.microsoft.com/office/drawing/2014/main" id="{1C9A0B98-461B-4140-85D8-8A802D3766DB}"/>
                    </a:ext>
                  </a:extLst>
                </p14:cNvPr>
                <p14:cNvContentPartPr/>
                <p14:nvPr/>
              </p14:nvContentPartPr>
              <p14:xfrm>
                <a:off x="10649267" y="1134787"/>
                <a:ext cx="352080" cy="60120"/>
              </p14:xfrm>
            </p:contentPart>
          </mc:Choice>
          <mc:Fallback>
            <p:pic>
              <p:nvPicPr>
                <p:cNvPr id="237" name="Freihand 236">
                  <a:extLst>
                    <a:ext uri="{FF2B5EF4-FFF2-40B4-BE49-F238E27FC236}">
                      <a16:creationId xmlns:a16="http://schemas.microsoft.com/office/drawing/2014/main" id="{1C9A0B98-461B-4140-85D8-8A802D3766DB}"/>
                    </a:ext>
                  </a:extLst>
                </p:cNvPr>
                <p:cNvPicPr/>
                <p:nvPr/>
              </p:nvPicPr>
              <p:blipFill>
                <a:blip r:embed="rId369"/>
                <a:stretch>
                  <a:fillRect/>
                </a:stretch>
              </p:blipFill>
              <p:spPr>
                <a:xfrm>
                  <a:off x="10644947" y="1130467"/>
                  <a:ext cx="360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8" name="Freihand 237">
                  <a:extLst>
                    <a:ext uri="{FF2B5EF4-FFF2-40B4-BE49-F238E27FC236}">
                      <a16:creationId xmlns:a16="http://schemas.microsoft.com/office/drawing/2014/main" id="{E25A3B68-CF9A-4DC5-A0F6-C266180BBF50}"/>
                    </a:ext>
                  </a:extLst>
                </p14:cNvPr>
                <p14:cNvContentPartPr/>
                <p14:nvPr/>
              </p14:nvContentPartPr>
              <p14:xfrm>
                <a:off x="11007827" y="1151707"/>
                <a:ext cx="123840" cy="148680"/>
              </p14:xfrm>
            </p:contentPart>
          </mc:Choice>
          <mc:Fallback>
            <p:pic>
              <p:nvPicPr>
                <p:cNvPr id="238" name="Freihand 237">
                  <a:extLst>
                    <a:ext uri="{FF2B5EF4-FFF2-40B4-BE49-F238E27FC236}">
                      <a16:creationId xmlns:a16="http://schemas.microsoft.com/office/drawing/2014/main" id="{E25A3B68-CF9A-4DC5-A0F6-C266180BBF50}"/>
                    </a:ext>
                  </a:extLst>
                </p:cNvPr>
                <p:cNvPicPr/>
                <p:nvPr/>
              </p:nvPicPr>
              <p:blipFill>
                <a:blip r:embed="rId371"/>
                <a:stretch>
                  <a:fillRect/>
                </a:stretch>
              </p:blipFill>
              <p:spPr>
                <a:xfrm>
                  <a:off x="11003507" y="1147387"/>
                  <a:ext cx="132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9" name="Freihand 238">
                  <a:extLst>
                    <a:ext uri="{FF2B5EF4-FFF2-40B4-BE49-F238E27FC236}">
                      <a16:creationId xmlns:a16="http://schemas.microsoft.com/office/drawing/2014/main" id="{92FFC048-FDC8-491B-BC4F-AD9F0FB10F1E}"/>
                    </a:ext>
                  </a:extLst>
                </p14:cNvPr>
                <p14:cNvContentPartPr/>
                <p14:nvPr/>
              </p14:nvContentPartPr>
              <p14:xfrm>
                <a:off x="11144987" y="1135147"/>
                <a:ext cx="162000" cy="56160"/>
              </p14:xfrm>
            </p:contentPart>
          </mc:Choice>
          <mc:Fallback>
            <p:pic>
              <p:nvPicPr>
                <p:cNvPr id="239" name="Freihand 238">
                  <a:extLst>
                    <a:ext uri="{FF2B5EF4-FFF2-40B4-BE49-F238E27FC236}">
                      <a16:creationId xmlns:a16="http://schemas.microsoft.com/office/drawing/2014/main" id="{92FFC048-FDC8-491B-BC4F-AD9F0FB10F1E}"/>
                    </a:ext>
                  </a:extLst>
                </p:cNvPr>
                <p:cNvPicPr/>
                <p:nvPr/>
              </p:nvPicPr>
              <p:blipFill>
                <a:blip r:embed="rId373"/>
                <a:stretch>
                  <a:fillRect/>
                </a:stretch>
              </p:blipFill>
              <p:spPr>
                <a:xfrm>
                  <a:off x="11140667" y="1130827"/>
                  <a:ext cx="170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0" name="Freihand 239">
                  <a:extLst>
                    <a:ext uri="{FF2B5EF4-FFF2-40B4-BE49-F238E27FC236}">
                      <a16:creationId xmlns:a16="http://schemas.microsoft.com/office/drawing/2014/main" id="{9B525608-25A4-4F7E-8BC4-9B8619BD70D3}"/>
                    </a:ext>
                  </a:extLst>
                </p14:cNvPr>
                <p14:cNvContentPartPr/>
                <p14:nvPr/>
              </p14:nvContentPartPr>
              <p14:xfrm>
                <a:off x="11313467" y="1138027"/>
                <a:ext cx="103680" cy="43200"/>
              </p14:xfrm>
            </p:contentPart>
          </mc:Choice>
          <mc:Fallback>
            <p:pic>
              <p:nvPicPr>
                <p:cNvPr id="240" name="Freihand 239">
                  <a:extLst>
                    <a:ext uri="{FF2B5EF4-FFF2-40B4-BE49-F238E27FC236}">
                      <a16:creationId xmlns:a16="http://schemas.microsoft.com/office/drawing/2014/main" id="{9B525608-25A4-4F7E-8BC4-9B8619BD70D3}"/>
                    </a:ext>
                  </a:extLst>
                </p:cNvPr>
                <p:cNvPicPr/>
                <p:nvPr/>
              </p:nvPicPr>
              <p:blipFill>
                <a:blip r:embed="rId375"/>
                <a:stretch>
                  <a:fillRect/>
                </a:stretch>
              </p:blipFill>
              <p:spPr>
                <a:xfrm>
                  <a:off x="11309147" y="1133707"/>
                  <a:ext cx="112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1" name="Freihand 240">
                  <a:extLst>
                    <a:ext uri="{FF2B5EF4-FFF2-40B4-BE49-F238E27FC236}">
                      <a16:creationId xmlns:a16="http://schemas.microsoft.com/office/drawing/2014/main" id="{041CB9BE-47E5-4F3A-ACBA-04E0EBFF7688}"/>
                    </a:ext>
                  </a:extLst>
                </p14:cNvPr>
                <p14:cNvContentPartPr/>
                <p14:nvPr/>
              </p14:nvContentPartPr>
              <p14:xfrm>
                <a:off x="11449907" y="1012027"/>
                <a:ext cx="244800" cy="196920"/>
              </p14:xfrm>
            </p:contentPart>
          </mc:Choice>
          <mc:Fallback>
            <p:pic>
              <p:nvPicPr>
                <p:cNvPr id="241" name="Freihand 240">
                  <a:extLst>
                    <a:ext uri="{FF2B5EF4-FFF2-40B4-BE49-F238E27FC236}">
                      <a16:creationId xmlns:a16="http://schemas.microsoft.com/office/drawing/2014/main" id="{041CB9BE-47E5-4F3A-ACBA-04E0EBFF7688}"/>
                    </a:ext>
                  </a:extLst>
                </p:cNvPr>
                <p:cNvPicPr/>
                <p:nvPr/>
              </p:nvPicPr>
              <p:blipFill>
                <a:blip r:embed="rId377"/>
                <a:stretch>
                  <a:fillRect/>
                </a:stretch>
              </p:blipFill>
              <p:spPr>
                <a:xfrm>
                  <a:off x="11445587" y="1007707"/>
                  <a:ext cx="2534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2" name="Freihand 241">
                  <a:extLst>
                    <a:ext uri="{FF2B5EF4-FFF2-40B4-BE49-F238E27FC236}">
                      <a16:creationId xmlns:a16="http://schemas.microsoft.com/office/drawing/2014/main" id="{44E28998-5F0E-4D0F-9757-4DA32A61FBA4}"/>
                    </a:ext>
                  </a:extLst>
                </p14:cNvPr>
                <p14:cNvContentPartPr/>
                <p14:nvPr/>
              </p14:nvContentPartPr>
              <p14:xfrm>
                <a:off x="11618027" y="1003027"/>
                <a:ext cx="3240" cy="3240"/>
              </p14:xfrm>
            </p:contentPart>
          </mc:Choice>
          <mc:Fallback>
            <p:pic>
              <p:nvPicPr>
                <p:cNvPr id="242" name="Freihand 241">
                  <a:extLst>
                    <a:ext uri="{FF2B5EF4-FFF2-40B4-BE49-F238E27FC236}">
                      <a16:creationId xmlns:a16="http://schemas.microsoft.com/office/drawing/2014/main" id="{44E28998-5F0E-4D0F-9757-4DA32A61FBA4}"/>
                    </a:ext>
                  </a:extLst>
                </p:cNvPr>
                <p:cNvPicPr/>
                <p:nvPr/>
              </p:nvPicPr>
              <p:blipFill>
                <a:blip r:embed="rId379"/>
                <a:stretch>
                  <a:fillRect/>
                </a:stretch>
              </p:blipFill>
              <p:spPr>
                <a:xfrm>
                  <a:off x="11613707" y="998707"/>
                  <a:ext cx="118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30" name="Freihand 329">
                  <a:extLst>
                    <a:ext uri="{FF2B5EF4-FFF2-40B4-BE49-F238E27FC236}">
                      <a16:creationId xmlns:a16="http://schemas.microsoft.com/office/drawing/2014/main" id="{EAA520E7-A23A-4FCD-9580-8416B3E3A194}"/>
                    </a:ext>
                  </a:extLst>
                </p14:cNvPr>
                <p14:cNvContentPartPr/>
                <p14:nvPr/>
              </p14:nvContentPartPr>
              <p14:xfrm>
                <a:off x="1985147" y="156307"/>
                <a:ext cx="8280" cy="149400"/>
              </p14:xfrm>
            </p:contentPart>
          </mc:Choice>
          <mc:Fallback>
            <p:pic>
              <p:nvPicPr>
                <p:cNvPr id="330" name="Freihand 329">
                  <a:extLst>
                    <a:ext uri="{FF2B5EF4-FFF2-40B4-BE49-F238E27FC236}">
                      <a16:creationId xmlns:a16="http://schemas.microsoft.com/office/drawing/2014/main" id="{EAA520E7-A23A-4FCD-9580-8416B3E3A194}"/>
                    </a:ext>
                  </a:extLst>
                </p:cNvPr>
                <p:cNvPicPr/>
                <p:nvPr/>
              </p:nvPicPr>
              <p:blipFill>
                <a:blip r:embed="rId381"/>
                <a:stretch>
                  <a:fillRect/>
                </a:stretch>
              </p:blipFill>
              <p:spPr>
                <a:xfrm>
                  <a:off x="1980827" y="151987"/>
                  <a:ext cx="16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31" name="Freihand 330">
                  <a:extLst>
                    <a:ext uri="{FF2B5EF4-FFF2-40B4-BE49-F238E27FC236}">
                      <a16:creationId xmlns:a16="http://schemas.microsoft.com/office/drawing/2014/main" id="{5F1BBABD-FB1F-410C-B77D-65C07D01643F}"/>
                    </a:ext>
                  </a:extLst>
                </p14:cNvPr>
                <p14:cNvContentPartPr/>
                <p14:nvPr/>
              </p14:nvContentPartPr>
              <p14:xfrm>
                <a:off x="1892267" y="115627"/>
                <a:ext cx="171000" cy="88560"/>
              </p14:xfrm>
            </p:contentPart>
          </mc:Choice>
          <mc:Fallback>
            <p:pic>
              <p:nvPicPr>
                <p:cNvPr id="331" name="Freihand 330">
                  <a:extLst>
                    <a:ext uri="{FF2B5EF4-FFF2-40B4-BE49-F238E27FC236}">
                      <a16:creationId xmlns:a16="http://schemas.microsoft.com/office/drawing/2014/main" id="{5F1BBABD-FB1F-410C-B77D-65C07D01643F}"/>
                    </a:ext>
                  </a:extLst>
                </p:cNvPr>
                <p:cNvPicPr/>
                <p:nvPr/>
              </p:nvPicPr>
              <p:blipFill>
                <a:blip r:embed="rId383"/>
                <a:stretch>
                  <a:fillRect/>
                </a:stretch>
              </p:blipFill>
              <p:spPr>
                <a:xfrm>
                  <a:off x="1887947" y="111307"/>
                  <a:ext cx="179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32" name="Freihand 331">
                  <a:extLst>
                    <a:ext uri="{FF2B5EF4-FFF2-40B4-BE49-F238E27FC236}">
                      <a16:creationId xmlns:a16="http://schemas.microsoft.com/office/drawing/2014/main" id="{BE7D03C0-3799-45E9-B685-FDEC31DFD64A}"/>
                    </a:ext>
                  </a:extLst>
                </p14:cNvPr>
                <p14:cNvContentPartPr/>
                <p14:nvPr/>
              </p14:nvContentPartPr>
              <p14:xfrm>
                <a:off x="2098547" y="177547"/>
                <a:ext cx="134640" cy="98640"/>
              </p14:xfrm>
            </p:contentPart>
          </mc:Choice>
          <mc:Fallback>
            <p:pic>
              <p:nvPicPr>
                <p:cNvPr id="332" name="Freihand 331">
                  <a:extLst>
                    <a:ext uri="{FF2B5EF4-FFF2-40B4-BE49-F238E27FC236}">
                      <a16:creationId xmlns:a16="http://schemas.microsoft.com/office/drawing/2014/main" id="{BE7D03C0-3799-45E9-B685-FDEC31DFD64A}"/>
                    </a:ext>
                  </a:extLst>
                </p:cNvPr>
                <p:cNvPicPr/>
                <p:nvPr/>
              </p:nvPicPr>
              <p:blipFill>
                <a:blip r:embed="rId385"/>
                <a:stretch>
                  <a:fillRect/>
                </a:stretch>
              </p:blipFill>
              <p:spPr>
                <a:xfrm>
                  <a:off x="2094227" y="173227"/>
                  <a:ext cx="143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33" name="Freihand 332">
                  <a:extLst>
                    <a:ext uri="{FF2B5EF4-FFF2-40B4-BE49-F238E27FC236}">
                      <a16:creationId xmlns:a16="http://schemas.microsoft.com/office/drawing/2014/main" id="{2CDD46FD-9608-4590-9B72-416026A70BE8}"/>
                    </a:ext>
                  </a:extLst>
                </p14:cNvPr>
                <p14:cNvContentPartPr/>
                <p14:nvPr/>
              </p14:nvContentPartPr>
              <p14:xfrm>
                <a:off x="2202227" y="183307"/>
                <a:ext cx="79920" cy="72720"/>
              </p14:xfrm>
            </p:contentPart>
          </mc:Choice>
          <mc:Fallback>
            <p:pic>
              <p:nvPicPr>
                <p:cNvPr id="333" name="Freihand 332">
                  <a:extLst>
                    <a:ext uri="{FF2B5EF4-FFF2-40B4-BE49-F238E27FC236}">
                      <a16:creationId xmlns:a16="http://schemas.microsoft.com/office/drawing/2014/main" id="{2CDD46FD-9608-4590-9B72-416026A70BE8}"/>
                    </a:ext>
                  </a:extLst>
                </p:cNvPr>
                <p:cNvPicPr/>
                <p:nvPr/>
              </p:nvPicPr>
              <p:blipFill>
                <a:blip r:embed="rId387"/>
                <a:stretch>
                  <a:fillRect/>
                </a:stretch>
              </p:blipFill>
              <p:spPr>
                <a:xfrm>
                  <a:off x="2197907" y="178987"/>
                  <a:ext cx="88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34" name="Freihand 333">
                  <a:extLst>
                    <a:ext uri="{FF2B5EF4-FFF2-40B4-BE49-F238E27FC236}">
                      <a16:creationId xmlns:a16="http://schemas.microsoft.com/office/drawing/2014/main" id="{4DA70F4A-B51E-47F0-A6BC-BFCE6A7480A1}"/>
                    </a:ext>
                  </a:extLst>
                </p14:cNvPr>
                <p14:cNvContentPartPr/>
                <p14:nvPr/>
              </p14:nvContentPartPr>
              <p14:xfrm>
                <a:off x="2295467" y="115627"/>
                <a:ext cx="279000" cy="141840"/>
              </p14:xfrm>
            </p:contentPart>
          </mc:Choice>
          <mc:Fallback>
            <p:pic>
              <p:nvPicPr>
                <p:cNvPr id="334" name="Freihand 333">
                  <a:extLst>
                    <a:ext uri="{FF2B5EF4-FFF2-40B4-BE49-F238E27FC236}">
                      <a16:creationId xmlns:a16="http://schemas.microsoft.com/office/drawing/2014/main" id="{4DA70F4A-B51E-47F0-A6BC-BFCE6A7480A1}"/>
                    </a:ext>
                  </a:extLst>
                </p:cNvPr>
                <p:cNvPicPr/>
                <p:nvPr/>
              </p:nvPicPr>
              <p:blipFill>
                <a:blip r:embed="rId389"/>
                <a:stretch>
                  <a:fillRect/>
                </a:stretch>
              </p:blipFill>
              <p:spPr>
                <a:xfrm>
                  <a:off x="2291147" y="111307"/>
                  <a:ext cx="287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35" name="Freihand 334">
                  <a:extLst>
                    <a:ext uri="{FF2B5EF4-FFF2-40B4-BE49-F238E27FC236}">
                      <a16:creationId xmlns:a16="http://schemas.microsoft.com/office/drawing/2014/main" id="{765708EB-20D4-4AFD-9BE1-B4490BF502A0}"/>
                    </a:ext>
                  </a:extLst>
                </p14:cNvPr>
                <p14:cNvContentPartPr/>
                <p14:nvPr/>
              </p14:nvContentPartPr>
              <p14:xfrm>
                <a:off x="2587067" y="191587"/>
                <a:ext cx="85320" cy="49680"/>
              </p14:xfrm>
            </p:contentPart>
          </mc:Choice>
          <mc:Fallback>
            <p:pic>
              <p:nvPicPr>
                <p:cNvPr id="335" name="Freihand 334">
                  <a:extLst>
                    <a:ext uri="{FF2B5EF4-FFF2-40B4-BE49-F238E27FC236}">
                      <a16:creationId xmlns:a16="http://schemas.microsoft.com/office/drawing/2014/main" id="{765708EB-20D4-4AFD-9BE1-B4490BF502A0}"/>
                    </a:ext>
                  </a:extLst>
                </p:cNvPr>
                <p:cNvPicPr/>
                <p:nvPr/>
              </p:nvPicPr>
              <p:blipFill>
                <a:blip r:embed="rId391"/>
                <a:stretch>
                  <a:fillRect/>
                </a:stretch>
              </p:blipFill>
              <p:spPr>
                <a:xfrm>
                  <a:off x="2582747" y="187267"/>
                  <a:ext cx="939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36" name="Freihand 335">
                  <a:extLst>
                    <a:ext uri="{FF2B5EF4-FFF2-40B4-BE49-F238E27FC236}">
                      <a16:creationId xmlns:a16="http://schemas.microsoft.com/office/drawing/2014/main" id="{9D20274E-6D25-4CF4-9BF5-F7442C6A4805}"/>
                    </a:ext>
                  </a:extLst>
                </p14:cNvPr>
                <p14:cNvContentPartPr/>
                <p14:nvPr/>
              </p14:nvContentPartPr>
              <p14:xfrm>
                <a:off x="2704787" y="113467"/>
                <a:ext cx="130680" cy="144360"/>
              </p14:xfrm>
            </p:contentPart>
          </mc:Choice>
          <mc:Fallback>
            <p:pic>
              <p:nvPicPr>
                <p:cNvPr id="336" name="Freihand 335">
                  <a:extLst>
                    <a:ext uri="{FF2B5EF4-FFF2-40B4-BE49-F238E27FC236}">
                      <a16:creationId xmlns:a16="http://schemas.microsoft.com/office/drawing/2014/main" id="{9D20274E-6D25-4CF4-9BF5-F7442C6A4805}"/>
                    </a:ext>
                  </a:extLst>
                </p:cNvPr>
                <p:cNvPicPr/>
                <p:nvPr/>
              </p:nvPicPr>
              <p:blipFill>
                <a:blip r:embed="rId393"/>
                <a:stretch>
                  <a:fillRect/>
                </a:stretch>
              </p:blipFill>
              <p:spPr>
                <a:xfrm>
                  <a:off x="2700467" y="109147"/>
                  <a:ext cx="139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37" name="Freihand 336">
                  <a:extLst>
                    <a:ext uri="{FF2B5EF4-FFF2-40B4-BE49-F238E27FC236}">
                      <a16:creationId xmlns:a16="http://schemas.microsoft.com/office/drawing/2014/main" id="{3B017D73-3993-4ECF-A458-4943FB272ABD}"/>
                    </a:ext>
                  </a:extLst>
                </p14:cNvPr>
                <p14:cNvContentPartPr/>
                <p14:nvPr/>
              </p14:nvContentPartPr>
              <p14:xfrm>
                <a:off x="2816747" y="143347"/>
                <a:ext cx="20880" cy="26280"/>
              </p14:xfrm>
            </p:contentPart>
          </mc:Choice>
          <mc:Fallback>
            <p:pic>
              <p:nvPicPr>
                <p:cNvPr id="337" name="Freihand 336">
                  <a:extLst>
                    <a:ext uri="{FF2B5EF4-FFF2-40B4-BE49-F238E27FC236}">
                      <a16:creationId xmlns:a16="http://schemas.microsoft.com/office/drawing/2014/main" id="{3B017D73-3993-4ECF-A458-4943FB272ABD}"/>
                    </a:ext>
                  </a:extLst>
                </p:cNvPr>
                <p:cNvPicPr/>
                <p:nvPr/>
              </p:nvPicPr>
              <p:blipFill>
                <a:blip r:embed="rId395"/>
                <a:stretch>
                  <a:fillRect/>
                </a:stretch>
              </p:blipFill>
              <p:spPr>
                <a:xfrm>
                  <a:off x="2812427" y="139027"/>
                  <a:ext cx="29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38" name="Freihand 337">
                  <a:extLst>
                    <a:ext uri="{FF2B5EF4-FFF2-40B4-BE49-F238E27FC236}">
                      <a16:creationId xmlns:a16="http://schemas.microsoft.com/office/drawing/2014/main" id="{EE79173B-1784-452B-AC05-E71C153A0F96}"/>
                    </a:ext>
                  </a:extLst>
                </p14:cNvPr>
                <p14:cNvContentPartPr/>
                <p14:nvPr/>
              </p14:nvContentPartPr>
              <p14:xfrm>
                <a:off x="2853827" y="204547"/>
                <a:ext cx="167400" cy="24480"/>
              </p14:xfrm>
            </p:contentPart>
          </mc:Choice>
          <mc:Fallback>
            <p:pic>
              <p:nvPicPr>
                <p:cNvPr id="338" name="Freihand 337">
                  <a:extLst>
                    <a:ext uri="{FF2B5EF4-FFF2-40B4-BE49-F238E27FC236}">
                      <a16:creationId xmlns:a16="http://schemas.microsoft.com/office/drawing/2014/main" id="{EE79173B-1784-452B-AC05-E71C153A0F96}"/>
                    </a:ext>
                  </a:extLst>
                </p:cNvPr>
                <p:cNvPicPr/>
                <p:nvPr/>
              </p:nvPicPr>
              <p:blipFill>
                <a:blip r:embed="rId397"/>
                <a:stretch>
                  <a:fillRect/>
                </a:stretch>
              </p:blipFill>
              <p:spPr>
                <a:xfrm>
                  <a:off x="2849507" y="200227"/>
                  <a:ext cx="1760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40" name="Freihand 339">
                  <a:extLst>
                    <a:ext uri="{FF2B5EF4-FFF2-40B4-BE49-F238E27FC236}">
                      <a16:creationId xmlns:a16="http://schemas.microsoft.com/office/drawing/2014/main" id="{08D265E9-C8FA-442A-A029-DC9E16F26210}"/>
                    </a:ext>
                  </a:extLst>
                </p14:cNvPr>
                <p14:cNvContentPartPr/>
                <p14:nvPr/>
              </p14:nvContentPartPr>
              <p14:xfrm>
                <a:off x="3144347" y="104467"/>
                <a:ext cx="11520" cy="144720"/>
              </p14:xfrm>
            </p:contentPart>
          </mc:Choice>
          <mc:Fallback>
            <p:pic>
              <p:nvPicPr>
                <p:cNvPr id="340" name="Freihand 339">
                  <a:extLst>
                    <a:ext uri="{FF2B5EF4-FFF2-40B4-BE49-F238E27FC236}">
                      <a16:creationId xmlns:a16="http://schemas.microsoft.com/office/drawing/2014/main" id="{08D265E9-C8FA-442A-A029-DC9E16F26210}"/>
                    </a:ext>
                  </a:extLst>
                </p:cNvPr>
                <p:cNvPicPr/>
                <p:nvPr/>
              </p:nvPicPr>
              <p:blipFill>
                <a:blip r:embed="rId399"/>
                <a:stretch>
                  <a:fillRect/>
                </a:stretch>
              </p:blipFill>
              <p:spPr>
                <a:xfrm>
                  <a:off x="3140027" y="100147"/>
                  <a:ext cx="20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41" name="Freihand 340">
                  <a:extLst>
                    <a:ext uri="{FF2B5EF4-FFF2-40B4-BE49-F238E27FC236}">
                      <a16:creationId xmlns:a16="http://schemas.microsoft.com/office/drawing/2014/main" id="{43C13981-6BD9-4A8D-A0CD-2DB4DE15D38D}"/>
                    </a:ext>
                  </a:extLst>
                </p14:cNvPr>
                <p14:cNvContentPartPr/>
                <p14:nvPr/>
              </p14:nvContentPartPr>
              <p14:xfrm>
                <a:off x="3089987" y="61627"/>
                <a:ext cx="131040" cy="68400"/>
              </p14:xfrm>
            </p:contentPart>
          </mc:Choice>
          <mc:Fallback>
            <p:pic>
              <p:nvPicPr>
                <p:cNvPr id="341" name="Freihand 340">
                  <a:extLst>
                    <a:ext uri="{FF2B5EF4-FFF2-40B4-BE49-F238E27FC236}">
                      <a16:creationId xmlns:a16="http://schemas.microsoft.com/office/drawing/2014/main" id="{43C13981-6BD9-4A8D-A0CD-2DB4DE15D38D}"/>
                    </a:ext>
                  </a:extLst>
                </p:cNvPr>
                <p:cNvPicPr/>
                <p:nvPr/>
              </p:nvPicPr>
              <p:blipFill>
                <a:blip r:embed="rId401"/>
                <a:stretch>
                  <a:fillRect/>
                </a:stretch>
              </p:blipFill>
              <p:spPr>
                <a:xfrm>
                  <a:off x="3085667" y="57307"/>
                  <a:ext cx="139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42" name="Freihand 341">
                  <a:extLst>
                    <a:ext uri="{FF2B5EF4-FFF2-40B4-BE49-F238E27FC236}">
                      <a16:creationId xmlns:a16="http://schemas.microsoft.com/office/drawing/2014/main" id="{03C4FB3A-762F-41F7-985F-B029274BE627}"/>
                    </a:ext>
                  </a:extLst>
                </p14:cNvPr>
                <p14:cNvContentPartPr/>
                <p14:nvPr/>
              </p14:nvContentPartPr>
              <p14:xfrm>
                <a:off x="3230027" y="146947"/>
                <a:ext cx="64080" cy="83160"/>
              </p14:xfrm>
            </p:contentPart>
          </mc:Choice>
          <mc:Fallback>
            <p:pic>
              <p:nvPicPr>
                <p:cNvPr id="342" name="Freihand 341">
                  <a:extLst>
                    <a:ext uri="{FF2B5EF4-FFF2-40B4-BE49-F238E27FC236}">
                      <a16:creationId xmlns:a16="http://schemas.microsoft.com/office/drawing/2014/main" id="{03C4FB3A-762F-41F7-985F-B029274BE627}"/>
                    </a:ext>
                  </a:extLst>
                </p:cNvPr>
                <p:cNvPicPr/>
                <p:nvPr/>
              </p:nvPicPr>
              <p:blipFill>
                <a:blip r:embed="rId403"/>
                <a:stretch>
                  <a:fillRect/>
                </a:stretch>
              </p:blipFill>
              <p:spPr>
                <a:xfrm>
                  <a:off x="3225707" y="142627"/>
                  <a:ext cx="72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43" name="Freihand 342">
                  <a:extLst>
                    <a:ext uri="{FF2B5EF4-FFF2-40B4-BE49-F238E27FC236}">
                      <a16:creationId xmlns:a16="http://schemas.microsoft.com/office/drawing/2014/main" id="{DC0F015F-E2F4-4F09-8F85-7C9875FAA5D8}"/>
                    </a:ext>
                  </a:extLst>
                </p14:cNvPr>
                <p14:cNvContentPartPr/>
                <p14:nvPr/>
              </p14:nvContentPartPr>
              <p14:xfrm>
                <a:off x="3311387" y="157747"/>
                <a:ext cx="66960" cy="71640"/>
              </p14:xfrm>
            </p:contentPart>
          </mc:Choice>
          <mc:Fallback>
            <p:pic>
              <p:nvPicPr>
                <p:cNvPr id="343" name="Freihand 342">
                  <a:extLst>
                    <a:ext uri="{FF2B5EF4-FFF2-40B4-BE49-F238E27FC236}">
                      <a16:creationId xmlns:a16="http://schemas.microsoft.com/office/drawing/2014/main" id="{DC0F015F-E2F4-4F09-8F85-7C9875FAA5D8}"/>
                    </a:ext>
                  </a:extLst>
                </p:cNvPr>
                <p:cNvPicPr/>
                <p:nvPr/>
              </p:nvPicPr>
              <p:blipFill>
                <a:blip r:embed="rId405"/>
                <a:stretch>
                  <a:fillRect/>
                </a:stretch>
              </p:blipFill>
              <p:spPr>
                <a:xfrm>
                  <a:off x="3307067" y="153427"/>
                  <a:ext cx="75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44" name="Freihand 343">
                  <a:extLst>
                    <a:ext uri="{FF2B5EF4-FFF2-40B4-BE49-F238E27FC236}">
                      <a16:creationId xmlns:a16="http://schemas.microsoft.com/office/drawing/2014/main" id="{530C8242-7FB6-4F6C-A884-B55EACAF5BB2}"/>
                    </a:ext>
                  </a:extLst>
                </p14:cNvPr>
                <p14:cNvContentPartPr/>
                <p14:nvPr/>
              </p14:nvContentPartPr>
              <p14:xfrm>
                <a:off x="3387707" y="154147"/>
                <a:ext cx="75960" cy="64080"/>
              </p14:xfrm>
            </p:contentPart>
          </mc:Choice>
          <mc:Fallback>
            <p:pic>
              <p:nvPicPr>
                <p:cNvPr id="344" name="Freihand 343">
                  <a:extLst>
                    <a:ext uri="{FF2B5EF4-FFF2-40B4-BE49-F238E27FC236}">
                      <a16:creationId xmlns:a16="http://schemas.microsoft.com/office/drawing/2014/main" id="{530C8242-7FB6-4F6C-A884-B55EACAF5BB2}"/>
                    </a:ext>
                  </a:extLst>
                </p:cNvPr>
                <p:cNvPicPr/>
                <p:nvPr/>
              </p:nvPicPr>
              <p:blipFill>
                <a:blip r:embed="rId407"/>
                <a:stretch>
                  <a:fillRect/>
                </a:stretch>
              </p:blipFill>
              <p:spPr>
                <a:xfrm>
                  <a:off x="3383387" y="149827"/>
                  <a:ext cx="84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45" name="Freihand 344">
                  <a:extLst>
                    <a:ext uri="{FF2B5EF4-FFF2-40B4-BE49-F238E27FC236}">
                      <a16:creationId xmlns:a16="http://schemas.microsoft.com/office/drawing/2014/main" id="{10FE8562-2D4B-42F0-83CB-D8A2FB2FF3DC}"/>
                    </a:ext>
                  </a:extLst>
                </p14:cNvPr>
                <p14:cNvContentPartPr/>
                <p14:nvPr/>
              </p14:nvContentPartPr>
              <p14:xfrm>
                <a:off x="3482747" y="160987"/>
                <a:ext cx="23760" cy="67320"/>
              </p14:xfrm>
            </p:contentPart>
          </mc:Choice>
          <mc:Fallback>
            <p:pic>
              <p:nvPicPr>
                <p:cNvPr id="345" name="Freihand 344">
                  <a:extLst>
                    <a:ext uri="{FF2B5EF4-FFF2-40B4-BE49-F238E27FC236}">
                      <a16:creationId xmlns:a16="http://schemas.microsoft.com/office/drawing/2014/main" id="{10FE8562-2D4B-42F0-83CB-D8A2FB2FF3DC}"/>
                    </a:ext>
                  </a:extLst>
                </p:cNvPr>
                <p:cNvPicPr/>
                <p:nvPr/>
              </p:nvPicPr>
              <p:blipFill>
                <a:blip r:embed="rId409"/>
                <a:stretch>
                  <a:fillRect/>
                </a:stretch>
              </p:blipFill>
              <p:spPr>
                <a:xfrm>
                  <a:off x="3478427" y="156667"/>
                  <a:ext cx="32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46" name="Freihand 345">
                  <a:extLst>
                    <a:ext uri="{FF2B5EF4-FFF2-40B4-BE49-F238E27FC236}">
                      <a16:creationId xmlns:a16="http://schemas.microsoft.com/office/drawing/2014/main" id="{AF7050E3-7EE9-42C9-9514-B5D1B546DFF8}"/>
                    </a:ext>
                  </a:extLst>
                </p14:cNvPr>
                <p14:cNvContentPartPr/>
                <p14:nvPr/>
              </p14:nvContentPartPr>
              <p14:xfrm>
                <a:off x="3536387" y="85747"/>
                <a:ext cx="86400" cy="144000"/>
              </p14:xfrm>
            </p:contentPart>
          </mc:Choice>
          <mc:Fallback>
            <p:pic>
              <p:nvPicPr>
                <p:cNvPr id="346" name="Freihand 345">
                  <a:extLst>
                    <a:ext uri="{FF2B5EF4-FFF2-40B4-BE49-F238E27FC236}">
                      <a16:creationId xmlns:a16="http://schemas.microsoft.com/office/drawing/2014/main" id="{AF7050E3-7EE9-42C9-9514-B5D1B546DFF8}"/>
                    </a:ext>
                  </a:extLst>
                </p:cNvPr>
                <p:cNvPicPr/>
                <p:nvPr/>
              </p:nvPicPr>
              <p:blipFill>
                <a:blip r:embed="rId411"/>
                <a:stretch>
                  <a:fillRect/>
                </a:stretch>
              </p:blipFill>
              <p:spPr>
                <a:xfrm>
                  <a:off x="3532067" y="81427"/>
                  <a:ext cx="95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47" name="Freihand 346">
                  <a:extLst>
                    <a:ext uri="{FF2B5EF4-FFF2-40B4-BE49-F238E27FC236}">
                      <a16:creationId xmlns:a16="http://schemas.microsoft.com/office/drawing/2014/main" id="{2AFFED6B-2626-49BF-808E-57069203F104}"/>
                    </a:ext>
                  </a:extLst>
                </p14:cNvPr>
                <p14:cNvContentPartPr/>
                <p14:nvPr/>
              </p14:nvContentPartPr>
              <p14:xfrm>
                <a:off x="3652667" y="154507"/>
                <a:ext cx="29880" cy="52560"/>
              </p14:xfrm>
            </p:contentPart>
          </mc:Choice>
          <mc:Fallback>
            <p:pic>
              <p:nvPicPr>
                <p:cNvPr id="347" name="Freihand 346">
                  <a:extLst>
                    <a:ext uri="{FF2B5EF4-FFF2-40B4-BE49-F238E27FC236}">
                      <a16:creationId xmlns:a16="http://schemas.microsoft.com/office/drawing/2014/main" id="{2AFFED6B-2626-49BF-808E-57069203F104}"/>
                    </a:ext>
                  </a:extLst>
                </p:cNvPr>
                <p:cNvPicPr/>
                <p:nvPr/>
              </p:nvPicPr>
              <p:blipFill>
                <a:blip r:embed="rId413"/>
                <a:stretch>
                  <a:fillRect/>
                </a:stretch>
              </p:blipFill>
              <p:spPr>
                <a:xfrm>
                  <a:off x="3648347" y="150187"/>
                  <a:ext cx="38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48" name="Freihand 347">
                  <a:extLst>
                    <a:ext uri="{FF2B5EF4-FFF2-40B4-BE49-F238E27FC236}">
                      <a16:creationId xmlns:a16="http://schemas.microsoft.com/office/drawing/2014/main" id="{D8CF1552-67DA-4B0F-97B3-364EB5BAC0CD}"/>
                    </a:ext>
                  </a:extLst>
                </p14:cNvPr>
                <p14:cNvContentPartPr/>
                <p14:nvPr/>
              </p14:nvContentPartPr>
              <p14:xfrm>
                <a:off x="3711347" y="77107"/>
                <a:ext cx="124560" cy="129240"/>
              </p14:xfrm>
            </p:contentPart>
          </mc:Choice>
          <mc:Fallback>
            <p:pic>
              <p:nvPicPr>
                <p:cNvPr id="348" name="Freihand 347">
                  <a:extLst>
                    <a:ext uri="{FF2B5EF4-FFF2-40B4-BE49-F238E27FC236}">
                      <a16:creationId xmlns:a16="http://schemas.microsoft.com/office/drawing/2014/main" id="{D8CF1552-67DA-4B0F-97B3-364EB5BAC0CD}"/>
                    </a:ext>
                  </a:extLst>
                </p:cNvPr>
                <p:cNvPicPr/>
                <p:nvPr/>
              </p:nvPicPr>
              <p:blipFill>
                <a:blip r:embed="rId415"/>
                <a:stretch>
                  <a:fillRect/>
                </a:stretch>
              </p:blipFill>
              <p:spPr>
                <a:xfrm>
                  <a:off x="3707027" y="72787"/>
                  <a:ext cx="133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49" name="Freihand 348">
                  <a:extLst>
                    <a:ext uri="{FF2B5EF4-FFF2-40B4-BE49-F238E27FC236}">
                      <a16:creationId xmlns:a16="http://schemas.microsoft.com/office/drawing/2014/main" id="{E09EE29A-F6E4-4087-A81F-143DE735B13E}"/>
                    </a:ext>
                  </a:extLst>
                </p14:cNvPr>
                <p14:cNvContentPartPr/>
                <p14:nvPr/>
              </p14:nvContentPartPr>
              <p14:xfrm>
                <a:off x="3840947" y="88267"/>
                <a:ext cx="167400" cy="247680"/>
              </p14:xfrm>
            </p:contentPart>
          </mc:Choice>
          <mc:Fallback>
            <p:pic>
              <p:nvPicPr>
                <p:cNvPr id="349" name="Freihand 348">
                  <a:extLst>
                    <a:ext uri="{FF2B5EF4-FFF2-40B4-BE49-F238E27FC236}">
                      <a16:creationId xmlns:a16="http://schemas.microsoft.com/office/drawing/2014/main" id="{E09EE29A-F6E4-4087-A81F-143DE735B13E}"/>
                    </a:ext>
                  </a:extLst>
                </p:cNvPr>
                <p:cNvPicPr/>
                <p:nvPr/>
              </p:nvPicPr>
              <p:blipFill>
                <a:blip r:embed="rId417"/>
                <a:stretch>
                  <a:fillRect/>
                </a:stretch>
              </p:blipFill>
              <p:spPr>
                <a:xfrm>
                  <a:off x="3836627" y="83947"/>
                  <a:ext cx="1760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50" name="Freihand 349">
                  <a:extLst>
                    <a:ext uri="{FF2B5EF4-FFF2-40B4-BE49-F238E27FC236}">
                      <a16:creationId xmlns:a16="http://schemas.microsoft.com/office/drawing/2014/main" id="{15D09EC9-C7A8-4E36-9B5B-4B6DEBE56C84}"/>
                    </a:ext>
                  </a:extLst>
                </p14:cNvPr>
                <p14:cNvContentPartPr/>
                <p14:nvPr/>
              </p14:nvContentPartPr>
              <p14:xfrm>
                <a:off x="4085027" y="42187"/>
                <a:ext cx="149760" cy="294840"/>
              </p14:xfrm>
            </p:contentPart>
          </mc:Choice>
          <mc:Fallback>
            <p:pic>
              <p:nvPicPr>
                <p:cNvPr id="350" name="Freihand 349">
                  <a:extLst>
                    <a:ext uri="{FF2B5EF4-FFF2-40B4-BE49-F238E27FC236}">
                      <a16:creationId xmlns:a16="http://schemas.microsoft.com/office/drawing/2014/main" id="{15D09EC9-C7A8-4E36-9B5B-4B6DEBE56C84}"/>
                    </a:ext>
                  </a:extLst>
                </p:cNvPr>
                <p:cNvPicPr/>
                <p:nvPr/>
              </p:nvPicPr>
              <p:blipFill>
                <a:blip r:embed="rId419"/>
                <a:stretch>
                  <a:fillRect/>
                </a:stretch>
              </p:blipFill>
              <p:spPr>
                <a:xfrm>
                  <a:off x="4080707" y="37867"/>
                  <a:ext cx="15840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51" name="Freihand 350">
                  <a:extLst>
                    <a:ext uri="{FF2B5EF4-FFF2-40B4-BE49-F238E27FC236}">
                      <a16:creationId xmlns:a16="http://schemas.microsoft.com/office/drawing/2014/main" id="{E6DF1A18-CAEA-4070-9484-CE90C763F1EC}"/>
                    </a:ext>
                  </a:extLst>
                </p14:cNvPr>
                <p14:cNvContentPartPr/>
                <p14:nvPr/>
              </p14:nvContentPartPr>
              <p14:xfrm>
                <a:off x="4233347" y="160987"/>
                <a:ext cx="130680" cy="50760"/>
              </p14:xfrm>
            </p:contentPart>
          </mc:Choice>
          <mc:Fallback>
            <p:pic>
              <p:nvPicPr>
                <p:cNvPr id="351" name="Freihand 350">
                  <a:extLst>
                    <a:ext uri="{FF2B5EF4-FFF2-40B4-BE49-F238E27FC236}">
                      <a16:creationId xmlns:a16="http://schemas.microsoft.com/office/drawing/2014/main" id="{E6DF1A18-CAEA-4070-9484-CE90C763F1EC}"/>
                    </a:ext>
                  </a:extLst>
                </p:cNvPr>
                <p:cNvPicPr/>
                <p:nvPr/>
              </p:nvPicPr>
              <p:blipFill>
                <a:blip r:embed="rId421"/>
                <a:stretch>
                  <a:fillRect/>
                </a:stretch>
              </p:blipFill>
              <p:spPr>
                <a:xfrm>
                  <a:off x="4229027" y="156667"/>
                  <a:ext cx="139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53" name="Freihand 352">
                  <a:extLst>
                    <a:ext uri="{FF2B5EF4-FFF2-40B4-BE49-F238E27FC236}">
                      <a16:creationId xmlns:a16="http://schemas.microsoft.com/office/drawing/2014/main" id="{7479BD80-EEF9-4EE2-BD24-DCEF7568B8C0}"/>
                    </a:ext>
                  </a:extLst>
                </p14:cNvPr>
                <p14:cNvContentPartPr/>
                <p14:nvPr/>
              </p14:nvContentPartPr>
              <p14:xfrm>
                <a:off x="4313627" y="151267"/>
                <a:ext cx="117360" cy="52560"/>
              </p14:xfrm>
            </p:contentPart>
          </mc:Choice>
          <mc:Fallback>
            <p:pic>
              <p:nvPicPr>
                <p:cNvPr id="353" name="Freihand 352">
                  <a:extLst>
                    <a:ext uri="{FF2B5EF4-FFF2-40B4-BE49-F238E27FC236}">
                      <a16:creationId xmlns:a16="http://schemas.microsoft.com/office/drawing/2014/main" id="{7479BD80-EEF9-4EE2-BD24-DCEF7568B8C0}"/>
                    </a:ext>
                  </a:extLst>
                </p:cNvPr>
                <p:cNvPicPr/>
                <p:nvPr/>
              </p:nvPicPr>
              <p:blipFill>
                <a:blip r:embed="rId423"/>
                <a:stretch>
                  <a:fillRect/>
                </a:stretch>
              </p:blipFill>
              <p:spPr>
                <a:xfrm>
                  <a:off x="4309307" y="146947"/>
                  <a:ext cx="126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54" name="Freihand 353">
                  <a:extLst>
                    <a:ext uri="{FF2B5EF4-FFF2-40B4-BE49-F238E27FC236}">
                      <a16:creationId xmlns:a16="http://schemas.microsoft.com/office/drawing/2014/main" id="{48F06510-FB78-47ED-A5C2-209E5F14A79C}"/>
                    </a:ext>
                  </a:extLst>
                </p14:cNvPr>
                <p14:cNvContentPartPr/>
                <p14:nvPr/>
              </p14:nvContentPartPr>
              <p14:xfrm>
                <a:off x="4475267" y="69547"/>
                <a:ext cx="228240" cy="133920"/>
              </p14:xfrm>
            </p:contentPart>
          </mc:Choice>
          <mc:Fallback>
            <p:pic>
              <p:nvPicPr>
                <p:cNvPr id="354" name="Freihand 353">
                  <a:extLst>
                    <a:ext uri="{FF2B5EF4-FFF2-40B4-BE49-F238E27FC236}">
                      <a16:creationId xmlns:a16="http://schemas.microsoft.com/office/drawing/2014/main" id="{48F06510-FB78-47ED-A5C2-209E5F14A79C}"/>
                    </a:ext>
                  </a:extLst>
                </p:cNvPr>
                <p:cNvPicPr/>
                <p:nvPr/>
              </p:nvPicPr>
              <p:blipFill>
                <a:blip r:embed="rId425"/>
                <a:stretch>
                  <a:fillRect/>
                </a:stretch>
              </p:blipFill>
              <p:spPr>
                <a:xfrm>
                  <a:off x="4470947" y="65227"/>
                  <a:ext cx="236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55" name="Freihand 354">
                  <a:extLst>
                    <a:ext uri="{FF2B5EF4-FFF2-40B4-BE49-F238E27FC236}">
                      <a16:creationId xmlns:a16="http://schemas.microsoft.com/office/drawing/2014/main" id="{E1FAA221-2616-401B-A326-D1598585C7F9}"/>
                    </a:ext>
                  </a:extLst>
                </p14:cNvPr>
                <p14:cNvContentPartPr/>
                <p14:nvPr/>
              </p14:nvContentPartPr>
              <p14:xfrm>
                <a:off x="4655987" y="66307"/>
                <a:ext cx="34200" cy="14040"/>
              </p14:xfrm>
            </p:contentPart>
          </mc:Choice>
          <mc:Fallback>
            <p:pic>
              <p:nvPicPr>
                <p:cNvPr id="355" name="Freihand 354">
                  <a:extLst>
                    <a:ext uri="{FF2B5EF4-FFF2-40B4-BE49-F238E27FC236}">
                      <a16:creationId xmlns:a16="http://schemas.microsoft.com/office/drawing/2014/main" id="{E1FAA221-2616-401B-A326-D1598585C7F9}"/>
                    </a:ext>
                  </a:extLst>
                </p:cNvPr>
                <p:cNvPicPr/>
                <p:nvPr/>
              </p:nvPicPr>
              <p:blipFill>
                <a:blip r:embed="rId427"/>
                <a:stretch>
                  <a:fillRect/>
                </a:stretch>
              </p:blipFill>
              <p:spPr>
                <a:xfrm>
                  <a:off x="4651667" y="61987"/>
                  <a:ext cx="42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56" name="Freihand 355">
                  <a:extLst>
                    <a:ext uri="{FF2B5EF4-FFF2-40B4-BE49-F238E27FC236}">
                      <a16:creationId xmlns:a16="http://schemas.microsoft.com/office/drawing/2014/main" id="{E9E2AC12-8A40-4D6D-8336-8FA515091CE1}"/>
                    </a:ext>
                  </a:extLst>
                </p14:cNvPr>
                <p14:cNvContentPartPr/>
                <p14:nvPr/>
              </p14:nvContentPartPr>
              <p14:xfrm>
                <a:off x="4732667" y="110587"/>
                <a:ext cx="108000" cy="86040"/>
              </p14:xfrm>
            </p:contentPart>
          </mc:Choice>
          <mc:Fallback>
            <p:pic>
              <p:nvPicPr>
                <p:cNvPr id="356" name="Freihand 355">
                  <a:extLst>
                    <a:ext uri="{FF2B5EF4-FFF2-40B4-BE49-F238E27FC236}">
                      <a16:creationId xmlns:a16="http://schemas.microsoft.com/office/drawing/2014/main" id="{E9E2AC12-8A40-4D6D-8336-8FA515091CE1}"/>
                    </a:ext>
                  </a:extLst>
                </p:cNvPr>
                <p:cNvPicPr/>
                <p:nvPr/>
              </p:nvPicPr>
              <p:blipFill>
                <a:blip r:embed="rId429"/>
                <a:stretch>
                  <a:fillRect/>
                </a:stretch>
              </p:blipFill>
              <p:spPr>
                <a:xfrm>
                  <a:off x="4728347" y="106267"/>
                  <a:ext cx="116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58" name="Freihand 357">
                  <a:extLst>
                    <a:ext uri="{FF2B5EF4-FFF2-40B4-BE49-F238E27FC236}">
                      <a16:creationId xmlns:a16="http://schemas.microsoft.com/office/drawing/2014/main" id="{34FF8CD6-6F55-4206-A4E6-30E8625F7D2B}"/>
                    </a:ext>
                  </a:extLst>
                </p14:cNvPr>
                <p14:cNvContentPartPr/>
                <p14:nvPr/>
              </p14:nvContentPartPr>
              <p14:xfrm>
                <a:off x="2190347" y="413707"/>
                <a:ext cx="23040" cy="147240"/>
              </p14:xfrm>
            </p:contentPart>
          </mc:Choice>
          <mc:Fallback>
            <p:pic>
              <p:nvPicPr>
                <p:cNvPr id="358" name="Freihand 357">
                  <a:extLst>
                    <a:ext uri="{FF2B5EF4-FFF2-40B4-BE49-F238E27FC236}">
                      <a16:creationId xmlns:a16="http://schemas.microsoft.com/office/drawing/2014/main" id="{34FF8CD6-6F55-4206-A4E6-30E8625F7D2B}"/>
                    </a:ext>
                  </a:extLst>
                </p:cNvPr>
                <p:cNvPicPr/>
                <p:nvPr/>
              </p:nvPicPr>
              <p:blipFill>
                <a:blip r:embed="rId431"/>
                <a:stretch>
                  <a:fillRect/>
                </a:stretch>
              </p:blipFill>
              <p:spPr>
                <a:xfrm>
                  <a:off x="2186027" y="409387"/>
                  <a:ext cx="316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59" name="Freihand 358">
                  <a:extLst>
                    <a:ext uri="{FF2B5EF4-FFF2-40B4-BE49-F238E27FC236}">
                      <a16:creationId xmlns:a16="http://schemas.microsoft.com/office/drawing/2014/main" id="{552C1F07-3CA0-4938-B698-49A76E4A8375}"/>
                    </a:ext>
                  </a:extLst>
                </p14:cNvPr>
                <p14:cNvContentPartPr/>
                <p14:nvPr/>
              </p14:nvContentPartPr>
              <p14:xfrm>
                <a:off x="2120867" y="382747"/>
                <a:ext cx="162720" cy="6840"/>
              </p14:xfrm>
            </p:contentPart>
          </mc:Choice>
          <mc:Fallback>
            <p:pic>
              <p:nvPicPr>
                <p:cNvPr id="359" name="Freihand 358">
                  <a:extLst>
                    <a:ext uri="{FF2B5EF4-FFF2-40B4-BE49-F238E27FC236}">
                      <a16:creationId xmlns:a16="http://schemas.microsoft.com/office/drawing/2014/main" id="{552C1F07-3CA0-4938-B698-49A76E4A8375}"/>
                    </a:ext>
                  </a:extLst>
                </p:cNvPr>
                <p:cNvPicPr/>
                <p:nvPr/>
              </p:nvPicPr>
              <p:blipFill>
                <a:blip r:embed="rId433"/>
                <a:stretch>
                  <a:fillRect/>
                </a:stretch>
              </p:blipFill>
              <p:spPr>
                <a:xfrm>
                  <a:off x="2116547" y="378427"/>
                  <a:ext cx="1713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60" name="Freihand 359">
                  <a:extLst>
                    <a:ext uri="{FF2B5EF4-FFF2-40B4-BE49-F238E27FC236}">
                      <a16:creationId xmlns:a16="http://schemas.microsoft.com/office/drawing/2014/main" id="{5EF8EBFD-ACC1-439B-845D-485DDEE2C1DC}"/>
                    </a:ext>
                  </a:extLst>
                </p14:cNvPr>
                <p14:cNvContentPartPr/>
                <p14:nvPr/>
              </p14:nvContentPartPr>
              <p14:xfrm>
                <a:off x="2308427" y="443947"/>
                <a:ext cx="81360" cy="113040"/>
              </p14:xfrm>
            </p:contentPart>
          </mc:Choice>
          <mc:Fallback>
            <p:pic>
              <p:nvPicPr>
                <p:cNvPr id="360" name="Freihand 359">
                  <a:extLst>
                    <a:ext uri="{FF2B5EF4-FFF2-40B4-BE49-F238E27FC236}">
                      <a16:creationId xmlns:a16="http://schemas.microsoft.com/office/drawing/2014/main" id="{5EF8EBFD-ACC1-439B-845D-485DDEE2C1DC}"/>
                    </a:ext>
                  </a:extLst>
                </p:cNvPr>
                <p:cNvPicPr/>
                <p:nvPr/>
              </p:nvPicPr>
              <p:blipFill>
                <a:blip r:embed="rId435"/>
                <a:stretch>
                  <a:fillRect/>
                </a:stretch>
              </p:blipFill>
              <p:spPr>
                <a:xfrm>
                  <a:off x="2304107" y="439627"/>
                  <a:ext cx="90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61" name="Freihand 360">
                  <a:extLst>
                    <a:ext uri="{FF2B5EF4-FFF2-40B4-BE49-F238E27FC236}">
                      <a16:creationId xmlns:a16="http://schemas.microsoft.com/office/drawing/2014/main" id="{0965FC27-83EA-4BBB-AB32-6D0D758C3B1A}"/>
                    </a:ext>
                  </a:extLst>
                </p14:cNvPr>
                <p14:cNvContentPartPr/>
                <p14:nvPr/>
              </p14:nvContentPartPr>
              <p14:xfrm>
                <a:off x="2389427" y="438547"/>
                <a:ext cx="228960" cy="74160"/>
              </p14:xfrm>
            </p:contentPart>
          </mc:Choice>
          <mc:Fallback>
            <p:pic>
              <p:nvPicPr>
                <p:cNvPr id="361" name="Freihand 360">
                  <a:extLst>
                    <a:ext uri="{FF2B5EF4-FFF2-40B4-BE49-F238E27FC236}">
                      <a16:creationId xmlns:a16="http://schemas.microsoft.com/office/drawing/2014/main" id="{0965FC27-83EA-4BBB-AB32-6D0D758C3B1A}"/>
                    </a:ext>
                  </a:extLst>
                </p:cNvPr>
                <p:cNvPicPr/>
                <p:nvPr/>
              </p:nvPicPr>
              <p:blipFill>
                <a:blip r:embed="rId437"/>
                <a:stretch>
                  <a:fillRect/>
                </a:stretch>
              </p:blipFill>
              <p:spPr>
                <a:xfrm>
                  <a:off x="2385107" y="434227"/>
                  <a:ext cx="237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62" name="Freihand 361">
                  <a:extLst>
                    <a:ext uri="{FF2B5EF4-FFF2-40B4-BE49-F238E27FC236}">
                      <a16:creationId xmlns:a16="http://schemas.microsoft.com/office/drawing/2014/main" id="{90AFAE97-7FC1-4C3D-A740-EE54D7C0E79F}"/>
                    </a:ext>
                  </a:extLst>
                </p14:cNvPr>
                <p14:cNvContentPartPr/>
                <p14:nvPr/>
              </p14:nvContentPartPr>
              <p14:xfrm>
                <a:off x="2646107" y="422347"/>
                <a:ext cx="89640" cy="90720"/>
              </p14:xfrm>
            </p:contentPart>
          </mc:Choice>
          <mc:Fallback>
            <p:pic>
              <p:nvPicPr>
                <p:cNvPr id="362" name="Freihand 361">
                  <a:extLst>
                    <a:ext uri="{FF2B5EF4-FFF2-40B4-BE49-F238E27FC236}">
                      <a16:creationId xmlns:a16="http://schemas.microsoft.com/office/drawing/2014/main" id="{90AFAE97-7FC1-4C3D-A740-EE54D7C0E79F}"/>
                    </a:ext>
                  </a:extLst>
                </p:cNvPr>
                <p:cNvPicPr/>
                <p:nvPr/>
              </p:nvPicPr>
              <p:blipFill>
                <a:blip r:embed="rId439"/>
                <a:stretch>
                  <a:fillRect/>
                </a:stretch>
              </p:blipFill>
              <p:spPr>
                <a:xfrm>
                  <a:off x="2641787" y="418027"/>
                  <a:ext cx="98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63" name="Freihand 362">
                  <a:extLst>
                    <a:ext uri="{FF2B5EF4-FFF2-40B4-BE49-F238E27FC236}">
                      <a16:creationId xmlns:a16="http://schemas.microsoft.com/office/drawing/2014/main" id="{8658EF7C-9271-4247-8190-EE69DE0047EA}"/>
                    </a:ext>
                  </a:extLst>
                </p14:cNvPr>
                <p14:cNvContentPartPr/>
                <p14:nvPr/>
              </p14:nvContentPartPr>
              <p14:xfrm>
                <a:off x="2757707" y="339187"/>
                <a:ext cx="119160" cy="248400"/>
              </p14:xfrm>
            </p:contentPart>
          </mc:Choice>
          <mc:Fallback>
            <p:pic>
              <p:nvPicPr>
                <p:cNvPr id="363" name="Freihand 362">
                  <a:extLst>
                    <a:ext uri="{FF2B5EF4-FFF2-40B4-BE49-F238E27FC236}">
                      <a16:creationId xmlns:a16="http://schemas.microsoft.com/office/drawing/2014/main" id="{8658EF7C-9271-4247-8190-EE69DE0047EA}"/>
                    </a:ext>
                  </a:extLst>
                </p:cNvPr>
                <p:cNvPicPr/>
                <p:nvPr/>
              </p:nvPicPr>
              <p:blipFill>
                <a:blip r:embed="rId441"/>
                <a:stretch>
                  <a:fillRect/>
                </a:stretch>
              </p:blipFill>
              <p:spPr>
                <a:xfrm>
                  <a:off x="2753387" y="334867"/>
                  <a:ext cx="1278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64" name="Freihand 363">
                  <a:extLst>
                    <a:ext uri="{FF2B5EF4-FFF2-40B4-BE49-F238E27FC236}">
                      <a16:creationId xmlns:a16="http://schemas.microsoft.com/office/drawing/2014/main" id="{7883E708-291C-4973-AB8C-8FBAED3A32FD}"/>
                    </a:ext>
                  </a:extLst>
                </p14:cNvPr>
                <p14:cNvContentPartPr/>
                <p14:nvPr/>
              </p14:nvContentPartPr>
              <p14:xfrm>
                <a:off x="2858507" y="427027"/>
                <a:ext cx="315720" cy="66960"/>
              </p14:xfrm>
            </p:contentPart>
          </mc:Choice>
          <mc:Fallback>
            <p:pic>
              <p:nvPicPr>
                <p:cNvPr id="364" name="Freihand 363">
                  <a:extLst>
                    <a:ext uri="{FF2B5EF4-FFF2-40B4-BE49-F238E27FC236}">
                      <a16:creationId xmlns:a16="http://schemas.microsoft.com/office/drawing/2014/main" id="{7883E708-291C-4973-AB8C-8FBAED3A32FD}"/>
                    </a:ext>
                  </a:extLst>
                </p:cNvPr>
                <p:cNvPicPr/>
                <p:nvPr/>
              </p:nvPicPr>
              <p:blipFill>
                <a:blip r:embed="rId443"/>
                <a:stretch>
                  <a:fillRect/>
                </a:stretch>
              </p:blipFill>
              <p:spPr>
                <a:xfrm>
                  <a:off x="2854187" y="422707"/>
                  <a:ext cx="324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66" name="Freihand 365">
                  <a:extLst>
                    <a:ext uri="{FF2B5EF4-FFF2-40B4-BE49-F238E27FC236}">
                      <a16:creationId xmlns:a16="http://schemas.microsoft.com/office/drawing/2014/main" id="{6614BB9C-9A6F-4B36-8BE7-9BB6D66E9B62}"/>
                    </a:ext>
                  </a:extLst>
                </p14:cNvPr>
                <p14:cNvContentPartPr/>
                <p14:nvPr/>
              </p14:nvContentPartPr>
              <p14:xfrm>
                <a:off x="3206987" y="367267"/>
                <a:ext cx="273240" cy="122040"/>
              </p14:xfrm>
            </p:contentPart>
          </mc:Choice>
          <mc:Fallback>
            <p:pic>
              <p:nvPicPr>
                <p:cNvPr id="366" name="Freihand 365">
                  <a:extLst>
                    <a:ext uri="{FF2B5EF4-FFF2-40B4-BE49-F238E27FC236}">
                      <a16:creationId xmlns:a16="http://schemas.microsoft.com/office/drawing/2014/main" id="{6614BB9C-9A6F-4B36-8BE7-9BB6D66E9B62}"/>
                    </a:ext>
                  </a:extLst>
                </p:cNvPr>
                <p:cNvPicPr/>
                <p:nvPr/>
              </p:nvPicPr>
              <p:blipFill>
                <a:blip r:embed="rId445"/>
                <a:stretch>
                  <a:fillRect/>
                </a:stretch>
              </p:blipFill>
              <p:spPr>
                <a:xfrm>
                  <a:off x="3202667" y="362947"/>
                  <a:ext cx="281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67" name="Freihand 366">
                  <a:extLst>
                    <a:ext uri="{FF2B5EF4-FFF2-40B4-BE49-F238E27FC236}">
                      <a16:creationId xmlns:a16="http://schemas.microsoft.com/office/drawing/2014/main" id="{51398028-F86D-4E3A-8A34-7B5E24F1591A}"/>
                    </a:ext>
                  </a:extLst>
                </p14:cNvPr>
                <p14:cNvContentPartPr/>
                <p14:nvPr/>
              </p14:nvContentPartPr>
              <p14:xfrm>
                <a:off x="3471227" y="364387"/>
                <a:ext cx="16560" cy="30600"/>
              </p14:xfrm>
            </p:contentPart>
          </mc:Choice>
          <mc:Fallback>
            <p:pic>
              <p:nvPicPr>
                <p:cNvPr id="367" name="Freihand 366">
                  <a:extLst>
                    <a:ext uri="{FF2B5EF4-FFF2-40B4-BE49-F238E27FC236}">
                      <a16:creationId xmlns:a16="http://schemas.microsoft.com/office/drawing/2014/main" id="{51398028-F86D-4E3A-8A34-7B5E24F1591A}"/>
                    </a:ext>
                  </a:extLst>
                </p:cNvPr>
                <p:cNvPicPr/>
                <p:nvPr/>
              </p:nvPicPr>
              <p:blipFill>
                <a:blip r:embed="rId447"/>
                <a:stretch>
                  <a:fillRect/>
                </a:stretch>
              </p:blipFill>
              <p:spPr>
                <a:xfrm>
                  <a:off x="3466907" y="360067"/>
                  <a:ext cx="25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68" name="Freihand 367">
                  <a:extLst>
                    <a:ext uri="{FF2B5EF4-FFF2-40B4-BE49-F238E27FC236}">
                      <a16:creationId xmlns:a16="http://schemas.microsoft.com/office/drawing/2014/main" id="{B8441B44-204E-48CC-A0BA-9AFE20A8A314}"/>
                    </a:ext>
                  </a:extLst>
                </p14:cNvPr>
                <p14:cNvContentPartPr/>
                <p14:nvPr/>
              </p14:nvContentPartPr>
              <p14:xfrm>
                <a:off x="3500387" y="431707"/>
                <a:ext cx="192960" cy="47520"/>
              </p14:xfrm>
            </p:contentPart>
          </mc:Choice>
          <mc:Fallback>
            <p:pic>
              <p:nvPicPr>
                <p:cNvPr id="368" name="Freihand 367">
                  <a:extLst>
                    <a:ext uri="{FF2B5EF4-FFF2-40B4-BE49-F238E27FC236}">
                      <a16:creationId xmlns:a16="http://schemas.microsoft.com/office/drawing/2014/main" id="{B8441B44-204E-48CC-A0BA-9AFE20A8A314}"/>
                    </a:ext>
                  </a:extLst>
                </p:cNvPr>
                <p:cNvPicPr/>
                <p:nvPr/>
              </p:nvPicPr>
              <p:blipFill>
                <a:blip r:embed="rId449"/>
                <a:stretch>
                  <a:fillRect/>
                </a:stretch>
              </p:blipFill>
              <p:spPr>
                <a:xfrm>
                  <a:off x="3496067" y="427387"/>
                  <a:ext cx="2016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69" name="Freihand 368">
                  <a:extLst>
                    <a:ext uri="{FF2B5EF4-FFF2-40B4-BE49-F238E27FC236}">
                      <a16:creationId xmlns:a16="http://schemas.microsoft.com/office/drawing/2014/main" id="{9294CAC0-A661-4F02-A506-1C3D3B92DA81}"/>
                    </a:ext>
                  </a:extLst>
                </p14:cNvPr>
                <p14:cNvContentPartPr/>
                <p14:nvPr/>
              </p14:nvContentPartPr>
              <p14:xfrm>
                <a:off x="3790187" y="417667"/>
                <a:ext cx="151200" cy="84960"/>
              </p14:xfrm>
            </p:contentPart>
          </mc:Choice>
          <mc:Fallback>
            <p:pic>
              <p:nvPicPr>
                <p:cNvPr id="369" name="Freihand 368">
                  <a:extLst>
                    <a:ext uri="{FF2B5EF4-FFF2-40B4-BE49-F238E27FC236}">
                      <a16:creationId xmlns:a16="http://schemas.microsoft.com/office/drawing/2014/main" id="{9294CAC0-A661-4F02-A506-1C3D3B92DA81}"/>
                    </a:ext>
                  </a:extLst>
                </p:cNvPr>
                <p:cNvPicPr/>
                <p:nvPr/>
              </p:nvPicPr>
              <p:blipFill>
                <a:blip r:embed="rId451"/>
                <a:stretch>
                  <a:fillRect/>
                </a:stretch>
              </p:blipFill>
              <p:spPr>
                <a:xfrm>
                  <a:off x="3785867" y="413347"/>
                  <a:ext cx="159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70" name="Freihand 369">
                  <a:extLst>
                    <a:ext uri="{FF2B5EF4-FFF2-40B4-BE49-F238E27FC236}">
                      <a16:creationId xmlns:a16="http://schemas.microsoft.com/office/drawing/2014/main" id="{1DD04DB0-DDA0-4A87-9B6E-733E1BBECA90}"/>
                    </a:ext>
                  </a:extLst>
                </p14:cNvPr>
                <p14:cNvContentPartPr/>
                <p14:nvPr/>
              </p14:nvContentPartPr>
              <p14:xfrm>
                <a:off x="3943907" y="384907"/>
                <a:ext cx="492840" cy="92520"/>
              </p14:xfrm>
            </p:contentPart>
          </mc:Choice>
          <mc:Fallback>
            <p:pic>
              <p:nvPicPr>
                <p:cNvPr id="370" name="Freihand 369">
                  <a:extLst>
                    <a:ext uri="{FF2B5EF4-FFF2-40B4-BE49-F238E27FC236}">
                      <a16:creationId xmlns:a16="http://schemas.microsoft.com/office/drawing/2014/main" id="{1DD04DB0-DDA0-4A87-9B6E-733E1BBECA90}"/>
                    </a:ext>
                  </a:extLst>
                </p:cNvPr>
                <p:cNvPicPr/>
                <p:nvPr/>
              </p:nvPicPr>
              <p:blipFill>
                <a:blip r:embed="rId453"/>
                <a:stretch>
                  <a:fillRect/>
                </a:stretch>
              </p:blipFill>
              <p:spPr>
                <a:xfrm>
                  <a:off x="3939587" y="380587"/>
                  <a:ext cx="501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77" name="Freihand 176">
                  <a:extLst>
                    <a:ext uri="{FF2B5EF4-FFF2-40B4-BE49-F238E27FC236}">
                      <a16:creationId xmlns:a16="http://schemas.microsoft.com/office/drawing/2014/main" id="{91F7BB5C-A7D2-4340-A67C-F546672BB68A}"/>
                    </a:ext>
                  </a:extLst>
                </p14:cNvPr>
                <p14:cNvContentPartPr/>
                <p14:nvPr/>
              </p14:nvContentPartPr>
              <p14:xfrm>
                <a:off x="11333987" y="491467"/>
                <a:ext cx="102240" cy="82080"/>
              </p14:xfrm>
            </p:contentPart>
          </mc:Choice>
          <mc:Fallback>
            <p:pic>
              <p:nvPicPr>
                <p:cNvPr id="177" name="Freihand 176">
                  <a:extLst>
                    <a:ext uri="{FF2B5EF4-FFF2-40B4-BE49-F238E27FC236}">
                      <a16:creationId xmlns:a16="http://schemas.microsoft.com/office/drawing/2014/main" id="{91F7BB5C-A7D2-4340-A67C-F546672BB68A}"/>
                    </a:ext>
                  </a:extLst>
                </p:cNvPr>
                <p:cNvPicPr/>
                <p:nvPr/>
              </p:nvPicPr>
              <p:blipFill>
                <a:blip r:embed="rId455"/>
                <a:stretch>
                  <a:fillRect/>
                </a:stretch>
              </p:blipFill>
              <p:spPr>
                <a:xfrm>
                  <a:off x="11329667" y="487147"/>
                  <a:ext cx="110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78" name="Freihand 177">
                  <a:extLst>
                    <a:ext uri="{FF2B5EF4-FFF2-40B4-BE49-F238E27FC236}">
                      <a16:creationId xmlns:a16="http://schemas.microsoft.com/office/drawing/2014/main" id="{4F93FC6A-5460-4F54-8989-2AD34792D5F5}"/>
                    </a:ext>
                  </a:extLst>
                </p14:cNvPr>
                <p14:cNvContentPartPr/>
                <p14:nvPr/>
              </p14:nvContentPartPr>
              <p14:xfrm>
                <a:off x="11317067" y="598387"/>
                <a:ext cx="145440" cy="14040"/>
              </p14:xfrm>
            </p:contentPart>
          </mc:Choice>
          <mc:Fallback>
            <p:pic>
              <p:nvPicPr>
                <p:cNvPr id="178" name="Freihand 177">
                  <a:extLst>
                    <a:ext uri="{FF2B5EF4-FFF2-40B4-BE49-F238E27FC236}">
                      <a16:creationId xmlns:a16="http://schemas.microsoft.com/office/drawing/2014/main" id="{4F93FC6A-5460-4F54-8989-2AD34792D5F5}"/>
                    </a:ext>
                  </a:extLst>
                </p:cNvPr>
                <p:cNvPicPr/>
                <p:nvPr/>
              </p:nvPicPr>
              <p:blipFill>
                <a:blip r:embed="rId457"/>
                <a:stretch>
                  <a:fillRect/>
                </a:stretch>
              </p:blipFill>
              <p:spPr>
                <a:xfrm>
                  <a:off x="11312747" y="594067"/>
                  <a:ext cx="154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79" name="Freihand 178">
                  <a:extLst>
                    <a:ext uri="{FF2B5EF4-FFF2-40B4-BE49-F238E27FC236}">
                      <a16:creationId xmlns:a16="http://schemas.microsoft.com/office/drawing/2014/main" id="{0E1699F6-AE16-4659-AA21-FA21FCF02899}"/>
                    </a:ext>
                  </a:extLst>
                </p14:cNvPr>
                <p14:cNvContentPartPr/>
                <p14:nvPr/>
              </p14:nvContentPartPr>
              <p14:xfrm>
                <a:off x="11336867" y="643387"/>
                <a:ext cx="89280" cy="134280"/>
              </p14:xfrm>
            </p:contentPart>
          </mc:Choice>
          <mc:Fallback>
            <p:pic>
              <p:nvPicPr>
                <p:cNvPr id="179" name="Freihand 178">
                  <a:extLst>
                    <a:ext uri="{FF2B5EF4-FFF2-40B4-BE49-F238E27FC236}">
                      <a16:creationId xmlns:a16="http://schemas.microsoft.com/office/drawing/2014/main" id="{0E1699F6-AE16-4659-AA21-FA21FCF02899}"/>
                    </a:ext>
                  </a:extLst>
                </p:cNvPr>
                <p:cNvPicPr/>
                <p:nvPr/>
              </p:nvPicPr>
              <p:blipFill>
                <a:blip r:embed="rId459"/>
                <a:stretch>
                  <a:fillRect/>
                </a:stretch>
              </p:blipFill>
              <p:spPr>
                <a:xfrm>
                  <a:off x="11332547" y="639067"/>
                  <a:ext cx="979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83" name="Freihand 182">
                  <a:extLst>
                    <a:ext uri="{FF2B5EF4-FFF2-40B4-BE49-F238E27FC236}">
                      <a16:creationId xmlns:a16="http://schemas.microsoft.com/office/drawing/2014/main" id="{DF5098E6-5CAB-4BE9-B462-4A08F2AC41E1}"/>
                    </a:ext>
                  </a:extLst>
                </p14:cNvPr>
                <p14:cNvContentPartPr/>
                <p14:nvPr/>
              </p14:nvContentPartPr>
              <p14:xfrm>
                <a:off x="11667707" y="477427"/>
                <a:ext cx="29160" cy="148320"/>
              </p14:xfrm>
            </p:contentPart>
          </mc:Choice>
          <mc:Fallback>
            <p:pic>
              <p:nvPicPr>
                <p:cNvPr id="183" name="Freihand 182">
                  <a:extLst>
                    <a:ext uri="{FF2B5EF4-FFF2-40B4-BE49-F238E27FC236}">
                      <a16:creationId xmlns:a16="http://schemas.microsoft.com/office/drawing/2014/main" id="{DF5098E6-5CAB-4BE9-B462-4A08F2AC41E1}"/>
                    </a:ext>
                  </a:extLst>
                </p:cNvPr>
                <p:cNvPicPr/>
                <p:nvPr/>
              </p:nvPicPr>
              <p:blipFill>
                <a:blip r:embed="rId461"/>
                <a:stretch>
                  <a:fillRect/>
                </a:stretch>
              </p:blipFill>
              <p:spPr>
                <a:xfrm>
                  <a:off x="11663387" y="473107"/>
                  <a:ext cx="37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84" name="Freihand 183">
                  <a:extLst>
                    <a:ext uri="{FF2B5EF4-FFF2-40B4-BE49-F238E27FC236}">
                      <a16:creationId xmlns:a16="http://schemas.microsoft.com/office/drawing/2014/main" id="{400A30D5-8AF1-4094-A853-262F10651B37}"/>
                    </a:ext>
                  </a:extLst>
                </p14:cNvPr>
                <p14:cNvContentPartPr/>
                <p14:nvPr/>
              </p14:nvContentPartPr>
              <p14:xfrm>
                <a:off x="11615147" y="491467"/>
                <a:ext cx="137520" cy="28440"/>
              </p14:xfrm>
            </p:contentPart>
          </mc:Choice>
          <mc:Fallback>
            <p:pic>
              <p:nvPicPr>
                <p:cNvPr id="184" name="Freihand 183">
                  <a:extLst>
                    <a:ext uri="{FF2B5EF4-FFF2-40B4-BE49-F238E27FC236}">
                      <a16:creationId xmlns:a16="http://schemas.microsoft.com/office/drawing/2014/main" id="{400A30D5-8AF1-4094-A853-262F10651B37}"/>
                    </a:ext>
                  </a:extLst>
                </p:cNvPr>
                <p:cNvPicPr/>
                <p:nvPr/>
              </p:nvPicPr>
              <p:blipFill>
                <a:blip r:embed="rId463"/>
                <a:stretch>
                  <a:fillRect/>
                </a:stretch>
              </p:blipFill>
              <p:spPr>
                <a:xfrm>
                  <a:off x="11610827" y="487147"/>
                  <a:ext cx="1461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85" name="Freihand 184">
                  <a:extLst>
                    <a:ext uri="{FF2B5EF4-FFF2-40B4-BE49-F238E27FC236}">
                      <a16:creationId xmlns:a16="http://schemas.microsoft.com/office/drawing/2014/main" id="{3CA3AC8E-65D4-4033-8B10-5CE8E0CA5F2A}"/>
                    </a:ext>
                  </a:extLst>
                </p14:cNvPr>
                <p14:cNvContentPartPr/>
                <p14:nvPr/>
              </p14:nvContentPartPr>
              <p14:xfrm>
                <a:off x="11618027" y="561667"/>
                <a:ext cx="115200" cy="19080"/>
              </p14:xfrm>
            </p:contentPart>
          </mc:Choice>
          <mc:Fallback>
            <p:pic>
              <p:nvPicPr>
                <p:cNvPr id="185" name="Freihand 184">
                  <a:extLst>
                    <a:ext uri="{FF2B5EF4-FFF2-40B4-BE49-F238E27FC236}">
                      <a16:creationId xmlns:a16="http://schemas.microsoft.com/office/drawing/2014/main" id="{3CA3AC8E-65D4-4033-8B10-5CE8E0CA5F2A}"/>
                    </a:ext>
                  </a:extLst>
                </p:cNvPr>
                <p:cNvPicPr/>
                <p:nvPr/>
              </p:nvPicPr>
              <p:blipFill>
                <a:blip r:embed="rId465"/>
                <a:stretch>
                  <a:fillRect/>
                </a:stretch>
              </p:blipFill>
              <p:spPr>
                <a:xfrm>
                  <a:off x="11613707" y="557347"/>
                  <a:ext cx="123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86" name="Freihand 185">
                  <a:extLst>
                    <a:ext uri="{FF2B5EF4-FFF2-40B4-BE49-F238E27FC236}">
                      <a16:creationId xmlns:a16="http://schemas.microsoft.com/office/drawing/2014/main" id="{463B669B-4C84-4F5C-99A5-550E5DDA8094}"/>
                    </a:ext>
                  </a:extLst>
                </p14:cNvPr>
                <p14:cNvContentPartPr/>
                <p14:nvPr/>
              </p14:nvContentPartPr>
              <p14:xfrm>
                <a:off x="11763827" y="547267"/>
                <a:ext cx="18720" cy="67680"/>
              </p14:xfrm>
            </p:contentPart>
          </mc:Choice>
          <mc:Fallback>
            <p:pic>
              <p:nvPicPr>
                <p:cNvPr id="186" name="Freihand 185">
                  <a:extLst>
                    <a:ext uri="{FF2B5EF4-FFF2-40B4-BE49-F238E27FC236}">
                      <a16:creationId xmlns:a16="http://schemas.microsoft.com/office/drawing/2014/main" id="{463B669B-4C84-4F5C-99A5-550E5DDA8094}"/>
                    </a:ext>
                  </a:extLst>
                </p:cNvPr>
                <p:cNvPicPr/>
                <p:nvPr/>
              </p:nvPicPr>
              <p:blipFill>
                <a:blip r:embed="rId467"/>
                <a:stretch>
                  <a:fillRect/>
                </a:stretch>
              </p:blipFill>
              <p:spPr>
                <a:xfrm>
                  <a:off x="11759507" y="542947"/>
                  <a:ext cx="27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87" name="Freihand 186">
                  <a:extLst>
                    <a:ext uri="{FF2B5EF4-FFF2-40B4-BE49-F238E27FC236}">
                      <a16:creationId xmlns:a16="http://schemas.microsoft.com/office/drawing/2014/main" id="{5BF986A2-ECBF-4E10-9DFF-42FBF659FB26}"/>
                    </a:ext>
                  </a:extLst>
                </p14:cNvPr>
                <p14:cNvContentPartPr/>
                <p14:nvPr/>
              </p14:nvContentPartPr>
              <p14:xfrm>
                <a:off x="11784347" y="502987"/>
                <a:ext cx="45000" cy="7560"/>
              </p14:xfrm>
            </p:contentPart>
          </mc:Choice>
          <mc:Fallback>
            <p:pic>
              <p:nvPicPr>
                <p:cNvPr id="187" name="Freihand 186">
                  <a:extLst>
                    <a:ext uri="{FF2B5EF4-FFF2-40B4-BE49-F238E27FC236}">
                      <a16:creationId xmlns:a16="http://schemas.microsoft.com/office/drawing/2014/main" id="{5BF986A2-ECBF-4E10-9DFF-42FBF659FB26}"/>
                    </a:ext>
                  </a:extLst>
                </p:cNvPr>
                <p:cNvPicPr/>
                <p:nvPr/>
              </p:nvPicPr>
              <p:blipFill>
                <a:blip r:embed="rId469"/>
                <a:stretch>
                  <a:fillRect/>
                </a:stretch>
              </p:blipFill>
              <p:spPr>
                <a:xfrm>
                  <a:off x="11780027" y="498667"/>
                  <a:ext cx="536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88" name="Freihand 187">
                  <a:extLst>
                    <a:ext uri="{FF2B5EF4-FFF2-40B4-BE49-F238E27FC236}">
                      <a16:creationId xmlns:a16="http://schemas.microsoft.com/office/drawing/2014/main" id="{EC9105E9-45B7-4DAD-9A13-029E1DAD3E70}"/>
                    </a:ext>
                  </a:extLst>
                </p14:cNvPr>
                <p14:cNvContentPartPr/>
                <p14:nvPr/>
              </p14:nvContentPartPr>
              <p14:xfrm>
                <a:off x="11818547" y="536827"/>
                <a:ext cx="51480" cy="93600"/>
              </p14:xfrm>
            </p:contentPart>
          </mc:Choice>
          <mc:Fallback>
            <p:pic>
              <p:nvPicPr>
                <p:cNvPr id="188" name="Freihand 187">
                  <a:extLst>
                    <a:ext uri="{FF2B5EF4-FFF2-40B4-BE49-F238E27FC236}">
                      <a16:creationId xmlns:a16="http://schemas.microsoft.com/office/drawing/2014/main" id="{EC9105E9-45B7-4DAD-9A13-029E1DAD3E70}"/>
                    </a:ext>
                  </a:extLst>
                </p:cNvPr>
                <p:cNvPicPr/>
                <p:nvPr/>
              </p:nvPicPr>
              <p:blipFill>
                <a:blip r:embed="rId471"/>
                <a:stretch>
                  <a:fillRect/>
                </a:stretch>
              </p:blipFill>
              <p:spPr>
                <a:xfrm>
                  <a:off x="11814227" y="532507"/>
                  <a:ext cx="60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89" name="Freihand 188">
                  <a:extLst>
                    <a:ext uri="{FF2B5EF4-FFF2-40B4-BE49-F238E27FC236}">
                      <a16:creationId xmlns:a16="http://schemas.microsoft.com/office/drawing/2014/main" id="{F88C18FC-BD77-4981-8BCD-2853EDB51483}"/>
                    </a:ext>
                  </a:extLst>
                </p14:cNvPr>
                <p14:cNvContentPartPr/>
                <p14:nvPr/>
              </p14:nvContentPartPr>
              <p14:xfrm>
                <a:off x="11891627" y="508027"/>
                <a:ext cx="78840" cy="133200"/>
              </p14:xfrm>
            </p:contentPart>
          </mc:Choice>
          <mc:Fallback>
            <p:pic>
              <p:nvPicPr>
                <p:cNvPr id="189" name="Freihand 188">
                  <a:extLst>
                    <a:ext uri="{FF2B5EF4-FFF2-40B4-BE49-F238E27FC236}">
                      <a16:creationId xmlns:a16="http://schemas.microsoft.com/office/drawing/2014/main" id="{F88C18FC-BD77-4981-8BCD-2853EDB51483}"/>
                    </a:ext>
                  </a:extLst>
                </p:cNvPr>
                <p:cNvPicPr/>
                <p:nvPr/>
              </p:nvPicPr>
              <p:blipFill>
                <a:blip r:embed="rId473"/>
                <a:stretch>
                  <a:fillRect/>
                </a:stretch>
              </p:blipFill>
              <p:spPr>
                <a:xfrm>
                  <a:off x="11887307" y="503707"/>
                  <a:ext cx="874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486" name="Freihand 485">
                  <a:extLst>
                    <a:ext uri="{FF2B5EF4-FFF2-40B4-BE49-F238E27FC236}">
                      <a16:creationId xmlns:a16="http://schemas.microsoft.com/office/drawing/2014/main" id="{D669AF81-5D22-42F6-8382-2977567B5E1B}"/>
                    </a:ext>
                  </a:extLst>
                </p14:cNvPr>
                <p14:cNvContentPartPr/>
                <p14:nvPr/>
              </p14:nvContentPartPr>
              <p14:xfrm>
                <a:off x="11274947" y="926707"/>
                <a:ext cx="30600" cy="3960"/>
              </p14:xfrm>
            </p:contentPart>
          </mc:Choice>
          <mc:Fallback>
            <p:pic>
              <p:nvPicPr>
                <p:cNvPr id="486" name="Freihand 485">
                  <a:extLst>
                    <a:ext uri="{FF2B5EF4-FFF2-40B4-BE49-F238E27FC236}">
                      <a16:creationId xmlns:a16="http://schemas.microsoft.com/office/drawing/2014/main" id="{D669AF81-5D22-42F6-8382-2977567B5E1B}"/>
                    </a:ext>
                  </a:extLst>
                </p:cNvPr>
                <p:cNvPicPr/>
                <p:nvPr/>
              </p:nvPicPr>
              <p:blipFill>
                <a:blip r:embed="rId475"/>
                <a:stretch>
                  <a:fillRect/>
                </a:stretch>
              </p:blipFill>
              <p:spPr>
                <a:xfrm>
                  <a:off x="11270627" y="922387"/>
                  <a:ext cx="39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487" name="Freihand 486">
                  <a:extLst>
                    <a:ext uri="{FF2B5EF4-FFF2-40B4-BE49-F238E27FC236}">
                      <a16:creationId xmlns:a16="http://schemas.microsoft.com/office/drawing/2014/main" id="{B128A1A9-39E6-43D4-8FF9-610BE8D4187A}"/>
                    </a:ext>
                  </a:extLst>
                </p14:cNvPr>
                <p14:cNvContentPartPr/>
                <p14:nvPr/>
              </p14:nvContentPartPr>
              <p14:xfrm>
                <a:off x="11224907" y="813667"/>
                <a:ext cx="761760" cy="87120"/>
              </p14:xfrm>
            </p:contentPart>
          </mc:Choice>
          <mc:Fallback>
            <p:pic>
              <p:nvPicPr>
                <p:cNvPr id="487" name="Freihand 486">
                  <a:extLst>
                    <a:ext uri="{FF2B5EF4-FFF2-40B4-BE49-F238E27FC236}">
                      <a16:creationId xmlns:a16="http://schemas.microsoft.com/office/drawing/2014/main" id="{B128A1A9-39E6-43D4-8FF9-610BE8D4187A}"/>
                    </a:ext>
                  </a:extLst>
                </p:cNvPr>
                <p:cNvPicPr/>
                <p:nvPr/>
              </p:nvPicPr>
              <p:blipFill>
                <a:blip r:embed="rId477"/>
                <a:stretch>
                  <a:fillRect/>
                </a:stretch>
              </p:blipFill>
              <p:spPr>
                <a:xfrm>
                  <a:off x="11220587" y="809347"/>
                  <a:ext cx="770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8" name="Freihand 7">
                  <a:extLst>
                    <a:ext uri="{FF2B5EF4-FFF2-40B4-BE49-F238E27FC236}">
                      <a16:creationId xmlns:a16="http://schemas.microsoft.com/office/drawing/2014/main" id="{39A10E6A-EC23-4F00-9309-47CBB5C76596}"/>
                    </a:ext>
                  </a:extLst>
                </p14:cNvPr>
                <p14:cNvContentPartPr/>
                <p14:nvPr/>
              </p14:nvContentPartPr>
              <p14:xfrm>
                <a:off x="6887627" y="6409147"/>
                <a:ext cx="156960" cy="183600"/>
              </p14:xfrm>
            </p:contentPart>
          </mc:Choice>
          <mc:Fallback>
            <p:pic>
              <p:nvPicPr>
                <p:cNvPr id="8" name="Freihand 7">
                  <a:extLst>
                    <a:ext uri="{FF2B5EF4-FFF2-40B4-BE49-F238E27FC236}">
                      <a16:creationId xmlns:a16="http://schemas.microsoft.com/office/drawing/2014/main" id="{39A10E6A-EC23-4F00-9309-47CBB5C76596}"/>
                    </a:ext>
                  </a:extLst>
                </p:cNvPr>
                <p:cNvPicPr/>
                <p:nvPr/>
              </p:nvPicPr>
              <p:blipFill>
                <a:blip r:embed="rId479"/>
                <a:stretch>
                  <a:fillRect/>
                </a:stretch>
              </p:blipFill>
              <p:spPr>
                <a:xfrm>
                  <a:off x="6883307" y="6404827"/>
                  <a:ext cx="1656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1" name="Freihand 10">
                  <a:extLst>
                    <a:ext uri="{FF2B5EF4-FFF2-40B4-BE49-F238E27FC236}">
                      <a16:creationId xmlns:a16="http://schemas.microsoft.com/office/drawing/2014/main" id="{C86E1AB4-1F3C-4E72-AAB3-154A2755B5B8}"/>
                    </a:ext>
                  </a:extLst>
                </p14:cNvPr>
                <p14:cNvContentPartPr/>
                <p14:nvPr/>
              </p14:nvContentPartPr>
              <p14:xfrm>
                <a:off x="7044587" y="6548827"/>
                <a:ext cx="78480" cy="60840"/>
              </p14:xfrm>
            </p:contentPart>
          </mc:Choice>
          <mc:Fallback>
            <p:pic>
              <p:nvPicPr>
                <p:cNvPr id="11" name="Freihand 10">
                  <a:extLst>
                    <a:ext uri="{FF2B5EF4-FFF2-40B4-BE49-F238E27FC236}">
                      <a16:creationId xmlns:a16="http://schemas.microsoft.com/office/drawing/2014/main" id="{C86E1AB4-1F3C-4E72-AAB3-154A2755B5B8}"/>
                    </a:ext>
                  </a:extLst>
                </p:cNvPr>
                <p:cNvPicPr/>
                <p:nvPr/>
              </p:nvPicPr>
              <p:blipFill>
                <a:blip r:embed="rId481"/>
                <a:stretch>
                  <a:fillRect/>
                </a:stretch>
              </p:blipFill>
              <p:spPr>
                <a:xfrm>
                  <a:off x="7040267" y="6544507"/>
                  <a:ext cx="87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2" name="Freihand 11">
                  <a:extLst>
                    <a:ext uri="{FF2B5EF4-FFF2-40B4-BE49-F238E27FC236}">
                      <a16:creationId xmlns:a16="http://schemas.microsoft.com/office/drawing/2014/main" id="{9572B1C5-A974-46E9-B045-30C3777E22C4}"/>
                    </a:ext>
                  </a:extLst>
                </p14:cNvPr>
                <p14:cNvContentPartPr/>
                <p14:nvPr/>
              </p14:nvContentPartPr>
              <p14:xfrm>
                <a:off x="7170587" y="6512827"/>
                <a:ext cx="94680" cy="90720"/>
              </p14:xfrm>
            </p:contentPart>
          </mc:Choice>
          <mc:Fallback>
            <p:pic>
              <p:nvPicPr>
                <p:cNvPr id="12" name="Freihand 11">
                  <a:extLst>
                    <a:ext uri="{FF2B5EF4-FFF2-40B4-BE49-F238E27FC236}">
                      <a16:creationId xmlns:a16="http://schemas.microsoft.com/office/drawing/2014/main" id="{9572B1C5-A974-46E9-B045-30C3777E22C4}"/>
                    </a:ext>
                  </a:extLst>
                </p:cNvPr>
                <p:cNvPicPr/>
                <p:nvPr/>
              </p:nvPicPr>
              <p:blipFill>
                <a:blip r:embed="rId483"/>
                <a:stretch>
                  <a:fillRect/>
                </a:stretch>
              </p:blipFill>
              <p:spPr>
                <a:xfrm>
                  <a:off x="7166267" y="6508507"/>
                  <a:ext cx="103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3" name="Freihand 12">
                  <a:extLst>
                    <a:ext uri="{FF2B5EF4-FFF2-40B4-BE49-F238E27FC236}">
                      <a16:creationId xmlns:a16="http://schemas.microsoft.com/office/drawing/2014/main" id="{F628FB2B-2A67-4953-930E-032B501775D7}"/>
                    </a:ext>
                  </a:extLst>
                </p14:cNvPr>
                <p14:cNvContentPartPr/>
                <p14:nvPr/>
              </p14:nvContentPartPr>
              <p14:xfrm>
                <a:off x="7281827" y="6525067"/>
                <a:ext cx="75240" cy="107280"/>
              </p14:xfrm>
            </p:contentPart>
          </mc:Choice>
          <mc:Fallback>
            <p:pic>
              <p:nvPicPr>
                <p:cNvPr id="13" name="Freihand 12">
                  <a:extLst>
                    <a:ext uri="{FF2B5EF4-FFF2-40B4-BE49-F238E27FC236}">
                      <a16:creationId xmlns:a16="http://schemas.microsoft.com/office/drawing/2014/main" id="{F628FB2B-2A67-4953-930E-032B501775D7}"/>
                    </a:ext>
                  </a:extLst>
                </p:cNvPr>
                <p:cNvPicPr/>
                <p:nvPr/>
              </p:nvPicPr>
              <p:blipFill>
                <a:blip r:embed="rId485"/>
                <a:stretch>
                  <a:fillRect/>
                </a:stretch>
              </p:blipFill>
              <p:spPr>
                <a:xfrm>
                  <a:off x="7277507" y="6520747"/>
                  <a:ext cx="83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4" name="Freihand 13">
                  <a:extLst>
                    <a:ext uri="{FF2B5EF4-FFF2-40B4-BE49-F238E27FC236}">
                      <a16:creationId xmlns:a16="http://schemas.microsoft.com/office/drawing/2014/main" id="{58388410-A02E-44E3-A874-BAE4B60645B0}"/>
                    </a:ext>
                  </a:extLst>
                </p14:cNvPr>
                <p14:cNvContentPartPr/>
                <p14:nvPr/>
              </p14:nvContentPartPr>
              <p14:xfrm>
                <a:off x="7286867" y="6538027"/>
                <a:ext cx="110160" cy="100080"/>
              </p14:xfrm>
            </p:contentPart>
          </mc:Choice>
          <mc:Fallback>
            <p:pic>
              <p:nvPicPr>
                <p:cNvPr id="14" name="Freihand 13">
                  <a:extLst>
                    <a:ext uri="{FF2B5EF4-FFF2-40B4-BE49-F238E27FC236}">
                      <a16:creationId xmlns:a16="http://schemas.microsoft.com/office/drawing/2014/main" id="{58388410-A02E-44E3-A874-BAE4B60645B0}"/>
                    </a:ext>
                  </a:extLst>
                </p:cNvPr>
                <p:cNvPicPr/>
                <p:nvPr/>
              </p:nvPicPr>
              <p:blipFill>
                <a:blip r:embed="rId487"/>
                <a:stretch>
                  <a:fillRect/>
                </a:stretch>
              </p:blipFill>
              <p:spPr>
                <a:xfrm>
                  <a:off x="7282547" y="6533707"/>
                  <a:ext cx="118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5" name="Freihand 14">
                  <a:extLst>
                    <a:ext uri="{FF2B5EF4-FFF2-40B4-BE49-F238E27FC236}">
                      <a16:creationId xmlns:a16="http://schemas.microsoft.com/office/drawing/2014/main" id="{629BAF5B-9731-4F9F-BE8E-DF0BF6782719}"/>
                    </a:ext>
                  </a:extLst>
                </p14:cNvPr>
                <p14:cNvContentPartPr/>
                <p14:nvPr/>
              </p14:nvContentPartPr>
              <p14:xfrm>
                <a:off x="7403147" y="6542707"/>
                <a:ext cx="166320" cy="58680"/>
              </p14:xfrm>
            </p:contentPart>
          </mc:Choice>
          <mc:Fallback>
            <p:pic>
              <p:nvPicPr>
                <p:cNvPr id="15" name="Freihand 14">
                  <a:extLst>
                    <a:ext uri="{FF2B5EF4-FFF2-40B4-BE49-F238E27FC236}">
                      <a16:creationId xmlns:a16="http://schemas.microsoft.com/office/drawing/2014/main" id="{629BAF5B-9731-4F9F-BE8E-DF0BF6782719}"/>
                    </a:ext>
                  </a:extLst>
                </p:cNvPr>
                <p:cNvPicPr/>
                <p:nvPr/>
              </p:nvPicPr>
              <p:blipFill>
                <a:blip r:embed="rId489"/>
                <a:stretch>
                  <a:fillRect/>
                </a:stretch>
              </p:blipFill>
              <p:spPr>
                <a:xfrm>
                  <a:off x="7398827" y="6538387"/>
                  <a:ext cx="174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6" name="Freihand 15">
                  <a:extLst>
                    <a:ext uri="{FF2B5EF4-FFF2-40B4-BE49-F238E27FC236}">
                      <a16:creationId xmlns:a16="http://schemas.microsoft.com/office/drawing/2014/main" id="{DA03BC9D-B7D1-40F7-8709-12AC0B26A0D0}"/>
                    </a:ext>
                  </a:extLst>
                </p14:cNvPr>
                <p14:cNvContentPartPr/>
                <p14:nvPr/>
              </p14:nvContentPartPr>
              <p14:xfrm>
                <a:off x="7578107" y="6547387"/>
                <a:ext cx="38880" cy="68760"/>
              </p14:xfrm>
            </p:contentPart>
          </mc:Choice>
          <mc:Fallback>
            <p:pic>
              <p:nvPicPr>
                <p:cNvPr id="16" name="Freihand 15">
                  <a:extLst>
                    <a:ext uri="{FF2B5EF4-FFF2-40B4-BE49-F238E27FC236}">
                      <a16:creationId xmlns:a16="http://schemas.microsoft.com/office/drawing/2014/main" id="{DA03BC9D-B7D1-40F7-8709-12AC0B26A0D0}"/>
                    </a:ext>
                  </a:extLst>
                </p:cNvPr>
                <p:cNvPicPr/>
                <p:nvPr/>
              </p:nvPicPr>
              <p:blipFill>
                <a:blip r:embed="rId491"/>
                <a:stretch>
                  <a:fillRect/>
                </a:stretch>
              </p:blipFill>
              <p:spPr>
                <a:xfrm>
                  <a:off x="7573787" y="6543067"/>
                  <a:ext cx="47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8" name="Freihand 17">
                  <a:extLst>
                    <a:ext uri="{FF2B5EF4-FFF2-40B4-BE49-F238E27FC236}">
                      <a16:creationId xmlns:a16="http://schemas.microsoft.com/office/drawing/2014/main" id="{2F1EAFE2-CE2B-46B2-8C83-B6F21610A028}"/>
                    </a:ext>
                  </a:extLst>
                </p14:cNvPr>
                <p14:cNvContentPartPr/>
                <p14:nvPr/>
              </p14:nvContentPartPr>
              <p14:xfrm>
                <a:off x="7658387" y="6485827"/>
                <a:ext cx="70920" cy="113760"/>
              </p14:xfrm>
            </p:contentPart>
          </mc:Choice>
          <mc:Fallback>
            <p:pic>
              <p:nvPicPr>
                <p:cNvPr id="18" name="Freihand 17">
                  <a:extLst>
                    <a:ext uri="{FF2B5EF4-FFF2-40B4-BE49-F238E27FC236}">
                      <a16:creationId xmlns:a16="http://schemas.microsoft.com/office/drawing/2014/main" id="{2F1EAFE2-CE2B-46B2-8C83-B6F21610A028}"/>
                    </a:ext>
                  </a:extLst>
                </p:cNvPr>
                <p:cNvPicPr/>
                <p:nvPr/>
              </p:nvPicPr>
              <p:blipFill>
                <a:blip r:embed="rId493"/>
                <a:stretch>
                  <a:fillRect/>
                </a:stretch>
              </p:blipFill>
              <p:spPr>
                <a:xfrm>
                  <a:off x="7654067" y="6481507"/>
                  <a:ext cx="79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9" name="Freihand 18">
                  <a:extLst>
                    <a:ext uri="{FF2B5EF4-FFF2-40B4-BE49-F238E27FC236}">
                      <a16:creationId xmlns:a16="http://schemas.microsoft.com/office/drawing/2014/main" id="{9FC74085-CAE3-4D0A-BE0A-B96F0743B33C}"/>
                    </a:ext>
                  </a:extLst>
                </p14:cNvPr>
                <p14:cNvContentPartPr/>
                <p14:nvPr/>
              </p14:nvContentPartPr>
              <p14:xfrm>
                <a:off x="7754147" y="6519667"/>
                <a:ext cx="360" cy="360"/>
              </p14:xfrm>
            </p:contentPart>
          </mc:Choice>
          <mc:Fallback>
            <p:pic>
              <p:nvPicPr>
                <p:cNvPr id="19" name="Freihand 18">
                  <a:extLst>
                    <a:ext uri="{FF2B5EF4-FFF2-40B4-BE49-F238E27FC236}">
                      <a16:creationId xmlns:a16="http://schemas.microsoft.com/office/drawing/2014/main" id="{9FC74085-CAE3-4D0A-BE0A-B96F0743B33C}"/>
                    </a:ext>
                  </a:extLst>
                </p:cNvPr>
                <p:cNvPicPr/>
                <p:nvPr/>
              </p:nvPicPr>
              <p:blipFill>
                <a:blip r:embed="rId336"/>
                <a:stretch>
                  <a:fillRect/>
                </a:stretch>
              </p:blipFill>
              <p:spPr>
                <a:xfrm>
                  <a:off x="7749827" y="6515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0" name="Freihand 19">
                  <a:extLst>
                    <a:ext uri="{FF2B5EF4-FFF2-40B4-BE49-F238E27FC236}">
                      <a16:creationId xmlns:a16="http://schemas.microsoft.com/office/drawing/2014/main" id="{6C3AF897-9D34-4FD1-8D00-C05BEF54E485}"/>
                    </a:ext>
                  </a:extLst>
                </p14:cNvPr>
                <p14:cNvContentPartPr/>
                <p14:nvPr/>
              </p14:nvContentPartPr>
              <p14:xfrm>
                <a:off x="7721747" y="6519667"/>
                <a:ext cx="92520" cy="69480"/>
              </p14:xfrm>
            </p:contentPart>
          </mc:Choice>
          <mc:Fallback>
            <p:pic>
              <p:nvPicPr>
                <p:cNvPr id="20" name="Freihand 19">
                  <a:extLst>
                    <a:ext uri="{FF2B5EF4-FFF2-40B4-BE49-F238E27FC236}">
                      <a16:creationId xmlns:a16="http://schemas.microsoft.com/office/drawing/2014/main" id="{6C3AF897-9D34-4FD1-8D00-C05BEF54E485}"/>
                    </a:ext>
                  </a:extLst>
                </p:cNvPr>
                <p:cNvPicPr/>
                <p:nvPr/>
              </p:nvPicPr>
              <p:blipFill>
                <a:blip r:embed="rId496"/>
                <a:stretch>
                  <a:fillRect/>
                </a:stretch>
              </p:blipFill>
              <p:spPr>
                <a:xfrm>
                  <a:off x="7717427" y="6515347"/>
                  <a:ext cx="101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1" name="Freihand 20">
                  <a:extLst>
                    <a:ext uri="{FF2B5EF4-FFF2-40B4-BE49-F238E27FC236}">
                      <a16:creationId xmlns:a16="http://schemas.microsoft.com/office/drawing/2014/main" id="{785AE057-A37D-49D5-90F2-F7E3CC0F1FFC}"/>
                    </a:ext>
                  </a:extLst>
                </p14:cNvPr>
                <p14:cNvContentPartPr/>
                <p14:nvPr/>
              </p14:nvContentPartPr>
              <p14:xfrm>
                <a:off x="7628507" y="6538387"/>
                <a:ext cx="10440" cy="62280"/>
              </p14:xfrm>
            </p:contentPart>
          </mc:Choice>
          <mc:Fallback>
            <p:pic>
              <p:nvPicPr>
                <p:cNvPr id="21" name="Freihand 20">
                  <a:extLst>
                    <a:ext uri="{FF2B5EF4-FFF2-40B4-BE49-F238E27FC236}">
                      <a16:creationId xmlns:a16="http://schemas.microsoft.com/office/drawing/2014/main" id="{785AE057-A37D-49D5-90F2-F7E3CC0F1FFC}"/>
                    </a:ext>
                  </a:extLst>
                </p:cNvPr>
                <p:cNvPicPr/>
                <p:nvPr/>
              </p:nvPicPr>
              <p:blipFill>
                <a:blip r:embed="rId498"/>
                <a:stretch>
                  <a:fillRect/>
                </a:stretch>
              </p:blipFill>
              <p:spPr>
                <a:xfrm>
                  <a:off x="7624187" y="6534067"/>
                  <a:ext cx="19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3" name="Freihand 22">
                  <a:extLst>
                    <a:ext uri="{FF2B5EF4-FFF2-40B4-BE49-F238E27FC236}">
                      <a16:creationId xmlns:a16="http://schemas.microsoft.com/office/drawing/2014/main" id="{38F25019-E4CA-4F00-94E1-2E7D607C568C}"/>
                    </a:ext>
                  </a:extLst>
                </p14:cNvPr>
                <p14:cNvContentPartPr/>
                <p14:nvPr/>
              </p14:nvContentPartPr>
              <p14:xfrm>
                <a:off x="274787" y="2359867"/>
                <a:ext cx="9000" cy="122400"/>
              </p14:xfrm>
            </p:contentPart>
          </mc:Choice>
          <mc:Fallback>
            <p:pic>
              <p:nvPicPr>
                <p:cNvPr id="23" name="Freihand 22">
                  <a:extLst>
                    <a:ext uri="{FF2B5EF4-FFF2-40B4-BE49-F238E27FC236}">
                      <a16:creationId xmlns:a16="http://schemas.microsoft.com/office/drawing/2014/main" id="{38F25019-E4CA-4F00-94E1-2E7D607C568C}"/>
                    </a:ext>
                  </a:extLst>
                </p:cNvPr>
                <p:cNvPicPr/>
                <p:nvPr/>
              </p:nvPicPr>
              <p:blipFill>
                <a:blip r:embed="rId500"/>
                <a:stretch>
                  <a:fillRect/>
                </a:stretch>
              </p:blipFill>
              <p:spPr>
                <a:xfrm>
                  <a:off x="270467" y="2355547"/>
                  <a:ext cx="17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4" name="Freihand 23">
                  <a:extLst>
                    <a:ext uri="{FF2B5EF4-FFF2-40B4-BE49-F238E27FC236}">
                      <a16:creationId xmlns:a16="http://schemas.microsoft.com/office/drawing/2014/main" id="{343F8333-F857-4A1D-A721-9184CB365FAB}"/>
                    </a:ext>
                  </a:extLst>
                </p14:cNvPr>
                <p14:cNvContentPartPr/>
                <p14:nvPr/>
              </p14:nvContentPartPr>
              <p14:xfrm>
                <a:off x="206027" y="2338987"/>
                <a:ext cx="130680" cy="29520"/>
              </p14:xfrm>
            </p:contentPart>
          </mc:Choice>
          <mc:Fallback>
            <p:pic>
              <p:nvPicPr>
                <p:cNvPr id="24" name="Freihand 23">
                  <a:extLst>
                    <a:ext uri="{FF2B5EF4-FFF2-40B4-BE49-F238E27FC236}">
                      <a16:creationId xmlns:a16="http://schemas.microsoft.com/office/drawing/2014/main" id="{343F8333-F857-4A1D-A721-9184CB365FAB}"/>
                    </a:ext>
                  </a:extLst>
                </p:cNvPr>
                <p:cNvPicPr/>
                <p:nvPr/>
              </p:nvPicPr>
              <p:blipFill>
                <a:blip r:embed="rId502"/>
                <a:stretch>
                  <a:fillRect/>
                </a:stretch>
              </p:blipFill>
              <p:spPr>
                <a:xfrm>
                  <a:off x="201707" y="2334667"/>
                  <a:ext cx="139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5" name="Freihand 24">
                  <a:extLst>
                    <a:ext uri="{FF2B5EF4-FFF2-40B4-BE49-F238E27FC236}">
                      <a16:creationId xmlns:a16="http://schemas.microsoft.com/office/drawing/2014/main" id="{7D0F9B02-F875-4846-A982-EB5BF296E5A2}"/>
                    </a:ext>
                  </a:extLst>
                </p14:cNvPr>
                <p14:cNvContentPartPr/>
                <p14:nvPr/>
              </p14:nvContentPartPr>
              <p14:xfrm>
                <a:off x="244547" y="2403787"/>
                <a:ext cx="117000" cy="36360"/>
              </p14:xfrm>
            </p:contentPart>
          </mc:Choice>
          <mc:Fallback>
            <p:pic>
              <p:nvPicPr>
                <p:cNvPr id="25" name="Freihand 24">
                  <a:extLst>
                    <a:ext uri="{FF2B5EF4-FFF2-40B4-BE49-F238E27FC236}">
                      <a16:creationId xmlns:a16="http://schemas.microsoft.com/office/drawing/2014/main" id="{7D0F9B02-F875-4846-A982-EB5BF296E5A2}"/>
                    </a:ext>
                  </a:extLst>
                </p:cNvPr>
                <p:cNvPicPr/>
                <p:nvPr/>
              </p:nvPicPr>
              <p:blipFill>
                <a:blip r:embed="rId504"/>
                <a:stretch>
                  <a:fillRect/>
                </a:stretch>
              </p:blipFill>
              <p:spPr>
                <a:xfrm>
                  <a:off x="240227" y="2399467"/>
                  <a:ext cx="1256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6" name="Freihand 25">
                  <a:extLst>
                    <a:ext uri="{FF2B5EF4-FFF2-40B4-BE49-F238E27FC236}">
                      <a16:creationId xmlns:a16="http://schemas.microsoft.com/office/drawing/2014/main" id="{2275CC2E-0817-4F5B-9C95-6E5735664E43}"/>
                    </a:ext>
                  </a:extLst>
                </p14:cNvPr>
                <p14:cNvContentPartPr/>
                <p14:nvPr/>
              </p14:nvContentPartPr>
              <p14:xfrm>
                <a:off x="346067" y="2333227"/>
                <a:ext cx="9000" cy="15840"/>
              </p14:xfrm>
            </p:contentPart>
          </mc:Choice>
          <mc:Fallback>
            <p:pic>
              <p:nvPicPr>
                <p:cNvPr id="26" name="Freihand 25">
                  <a:extLst>
                    <a:ext uri="{FF2B5EF4-FFF2-40B4-BE49-F238E27FC236}">
                      <a16:creationId xmlns:a16="http://schemas.microsoft.com/office/drawing/2014/main" id="{2275CC2E-0817-4F5B-9C95-6E5735664E43}"/>
                    </a:ext>
                  </a:extLst>
                </p:cNvPr>
                <p:cNvPicPr/>
                <p:nvPr/>
              </p:nvPicPr>
              <p:blipFill>
                <a:blip r:embed="rId506"/>
                <a:stretch>
                  <a:fillRect/>
                </a:stretch>
              </p:blipFill>
              <p:spPr>
                <a:xfrm>
                  <a:off x="341747" y="2328907"/>
                  <a:ext cx="17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7" name="Freihand 26">
                  <a:extLst>
                    <a:ext uri="{FF2B5EF4-FFF2-40B4-BE49-F238E27FC236}">
                      <a16:creationId xmlns:a16="http://schemas.microsoft.com/office/drawing/2014/main" id="{C22B4503-95FA-4F09-A93B-4541DB5F86DD}"/>
                    </a:ext>
                  </a:extLst>
                </p14:cNvPr>
                <p14:cNvContentPartPr/>
                <p14:nvPr/>
              </p14:nvContentPartPr>
              <p14:xfrm>
                <a:off x="391067" y="2362387"/>
                <a:ext cx="76320" cy="91440"/>
              </p14:xfrm>
            </p:contentPart>
          </mc:Choice>
          <mc:Fallback>
            <p:pic>
              <p:nvPicPr>
                <p:cNvPr id="27" name="Freihand 26">
                  <a:extLst>
                    <a:ext uri="{FF2B5EF4-FFF2-40B4-BE49-F238E27FC236}">
                      <a16:creationId xmlns:a16="http://schemas.microsoft.com/office/drawing/2014/main" id="{C22B4503-95FA-4F09-A93B-4541DB5F86DD}"/>
                    </a:ext>
                  </a:extLst>
                </p:cNvPr>
                <p:cNvPicPr/>
                <p:nvPr/>
              </p:nvPicPr>
              <p:blipFill>
                <a:blip r:embed="rId508"/>
                <a:stretch>
                  <a:fillRect/>
                </a:stretch>
              </p:blipFill>
              <p:spPr>
                <a:xfrm>
                  <a:off x="386747" y="2358067"/>
                  <a:ext cx="84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8" name="Freihand 27">
                  <a:extLst>
                    <a:ext uri="{FF2B5EF4-FFF2-40B4-BE49-F238E27FC236}">
                      <a16:creationId xmlns:a16="http://schemas.microsoft.com/office/drawing/2014/main" id="{F75CC97C-C5D7-4DEA-8434-3ACB644477D7}"/>
                    </a:ext>
                  </a:extLst>
                </p14:cNvPr>
                <p14:cNvContentPartPr/>
                <p14:nvPr/>
              </p14:nvContentPartPr>
              <p14:xfrm>
                <a:off x="481427" y="2277787"/>
                <a:ext cx="73080" cy="197640"/>
              </p14:xfrm>
            </p:contentPart>
          </mc:Choice>
          <mc:Fallback>
            <p:pic>
              <p:nvPicPr>
                <p:cNvPr id="28" name="Freihand 27">
                  <a:extLst>
                    <a:ext uri="{FF2B5EF4-FFF2-40B4-BE49-F238E27FC236}">
                      <a16:creationId xmlns:a16="http://schemas.microsoft.com/office/drawing/2014/main" id="{F75CC97C-C5D7-4DEA-8434-3ACB644477D7}"/>
                    </a:ext>
                  </a:extLst>
                </p:cNvPr>
                <p:cNvPicPr/>
                <p:nvPr/>
              </p:nvPicPr>
              <p:blipFill>
                <a:blip r:embed="rId510"/>
                <a:stretch>
                  <a:fillRect/>
                </a:stretch>
              </p:blipFill>
              <p:spPr>
                <a:xfrm>
                  <a:off x="477107" y="2273467"/>
                  <a:ext cx="817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 name="Freihand 31">
                  <a:extLst>
                    <a:ext uri="{FF2B5EF4-FFF2-40B4-BE49-F238E27FC236}">
                      <a16:creationId xmlns:a16="http://schemas.microsoft.com/office/drawing/2014/main" id="{95E06BFF-0DCC-4A71-A67A-B0135A790EFF}"/>
                    </a:ext>
                  </a:extLst>
                </p14:cNvPr>
                <p14:cNvContentPartPr/>
                <p14:nvPr/>
              </p14:nvContentPartPr>
              <p14:xfrm>
                <a:off x="640187" y="5711827"/>
                <a:ext cx="181440" cy="17280"/>
              </p14:xfrm>
            </p:contentPart>
          </mc:Choice>
          <mc:Fallback>
            <p:pic>
              <p:nvPicPr>
                <p:cNvPr id="32" name="Freihand 31">
                  <a:extLst>
                    <a:ext uri="{FF2B5EF4-FFF2-40B4-BE49-F238E27FC236}">
                      <a16:creationId xmlns:a16="http://schemas.microsoft.com/office/drawing/2014/main" id="{95E06BFF-0DCC-4A71-A67A-B0135A790EFF}"/>
                    </a:ext>
                  </a:extLst>
                </p:cNvPr>
                <p:cNvPicPr/>
                <p:nvPr/>
              </p:nvPicPr>
              <p:blipFill>
                <a:blip r:embed="rId512"/>
                <a:stretch>
                  <a:fillRect/>
                </a:stretch>
              </p:blipFill>
              <p:spPr>
                <a:xfrm>
                  <a:off x="635867" y="5707507"/>
                  <a:ext cx="1900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3" name="Freihand 32">
                  <a:extLst>
                    <a:ext uri="{FF2B5EF4-FFF2-40B4-BE49-F238E27FC236}">
                      <a16:creationId xmlns:a16="http://schemas.microsoft.com/office/drawing/2014/main" id="{11CBD085-7D68-448D-8BB1-678738399E76}"/>
                    </a:ext>
                  </a:extLst>
                </p14:cNvPr>
                <p14:cNvContentPartPr/>
                <p14:nvPr/>
              </p14:nvContentPartPr>
              <p14:xfrm>
                <a:off x="642347" y="5125027"/>
                <a:ext cx="178560" cy="6480"/>
              </p14:xfrm>
            </p:contentPart>
          </mc:Choice>
          <mc:Fallback>
            <p:pic>
              <p:nvPicPr>
                <p:cNvPr id="33" name="Freihand 32">
                  <a:extLst>
                    <a:ext uri="{FF2B5EF4-FFF2-40B4-BE49-F238E27FC236}">
                      <a16:creationId xmlns:a16="http://schemas.microsoft.com/office/drawing/2014/main" id="{11CBD085-7D68-448D-8BB1-678738399E76}"/>
                    </a:ext>
                  </a:extLst>
                </p:cNvPr>
                <p:cNvPicPr/>
                <p:nvPr/>
              </p:nvPicPr>
              <p:blipFill>
                <a:blip r:embed="rId514"/>
                <a:stretch>
                  <a:fillRect/>
                </a:stretch>
              </p:blipFill>
              <p:spPr>
                <a:xfrm>
                  <a:off x="638027" y="5120707"/>
                  <a:ext cx="187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4" name="Freihand 33">
                  <a:extLst>
                    <a:ext uri="{FF2B5EF4-FFF2-40B4-BE49-F238E27FC236}">
                      <a16:creationId xmlns:a16="http://schemas.microsoft.com/office/drawing/2014/main" id="{81D8423A-920F-4711-8EFF-3AA817AE4BF4}"/>
                    </a:ext>
                  </a:extLst>
                </p14:cNvPr>
                <p14:cNvContentPartPr/>
                <p14:nvPr/>
              </p14:nvContentPartPr>
              <p14:xfrm>
                <a:off x="670427" y="4624987"/>
                <a:ext cx="149400" cy="2520"/>
              </p14:xfrm>
            </p:contentPart>
          </mc:Choice>
          <mc:Fallback>
            <p:pic>
              <p:nvPicPr>
                <p:cNvPr id="34" name="Freihand 33">
                  <a:extLst>
                    <a:ext uri="{FF2B5EF4-FFF2-40B4-BE49-F238E27FC236}">
                      <a16:creationId xmlns:a16="http://schemas.microsoft.com/office/drawing/2014/main" id="{81D8423A-920F-4711-8EFF-3AA817AE4BF4}"/>
                    </a:ext>
                  </a:extLst>
                </p:cNvPr>
                <p:cNvPicPr/>
                <p:nvPr/>
              </p:nvPicPr>
              <p:blipFill>
                <a:blip r:embed="rId516"/>
                <a:stretch>
                  <a:fillRect/>
                </a:stretch>
              </p:blipFill>
              <p:spPr>
                <a:xfrm>
                  <a:off x="666107" y="4620667"/>
                  <a:ext cx="1580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7" name="Freihand 36">
                  <a:extLst>
                    <a:ext uri="{FF2B5EF4-FFF2-40B4-BE49-F238E27FC236}">
                      <a16:creationId xmlns:a16="http://schemas.microsoft.com/office/drawing/2014/main" id="{7A371922-6FBE-4415-84A1-924638C96B8E}"/>
                    </a:ext>
                  </a:extLst>
                </p14:cNvPr>
                <p14:cNvContentPartPr/>
                <p14:nvPr/>
              </p14:nvContentPartPr>
              <p14:xfrm>
                <a:off x="274067" y="5105947"/>
                <a:ext cx="97200" cy="113400"/>
              </p14:xfrm>
            </p:contentPart>
          </mc:Choice>
          <mc:Fallback>
            <p:pic>
              <p:nvPicPr>
                <p:cNvPr id="37" name="Freihand 36">
                  <a:extLst>
                    <a:ext uri="{FF2B5EF4-FFF2-40B4-BE49-F238E27FC236}">
                      <a16:creationId xmlns:a16="http://schemas.microsoft.com/office/drawing/2014/main" id="{7A371922-6FBE-4415-84A1-924638C96B8E}"/>
                    </a:ext>
                  </a:extLst>
                </p:cNvPr>
                <p:cNvPicPr/>
                <p:nvPr/>
              </p:nvPicPr>
              <p:blipFill>
                <a:blip r:embed="rId518"/>
                <a:stretch>
                  <a:fillRect/>
                </a:stretch>
              </p:blipFill>
              <p:spPr>
                <a:xfrm>
                  <a:off x="269747" y="5101627"/>
                  <a:ext cx="105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8" name="Freihand 37">
                  <a:extLst>
                    <a:ext uri="{FF2B5EF4-FFF2-40B4-BE49-F238E27FC236}">
                      <a16:creationId xmlns:a16="http://schemas.microsoft.com/office/drawing/2014/main" id="{73CFCB2F-2DF1-4764-AAC9-AE043D57F52F}"/>
                    </a:ext>
                  </a:extLst>
                </p14:cNvPr>
                <p14:cNvContentPartPr/>
                <p14:nvPr/>
              </p14:nvContentPartPr>
              <p14:xfrm>
                <a:off x="409067" y="5088307"/>
                <a:ext cx="84240" cy="105840"/>
              </p14:xfrm>
            </p:contentPart>
          </mc:Choice>
          <mc:Fallback>
            <p:pic>
              <p:nvPicPr>
                <p:cNvPr id="38" name="Freihand 37">
                  <a:extLst>
                    <a:ext uri="{FF2B5EF4-FFF2-40B4-BE49-F238E27FC236}">
                      <a16:creationId xmlns:a16="http://schemas.microsoft.com/office/drawing/2014/main" id="{73CFCB2F-2DF1-4764-AAC9-AE043D57F52F}"/>
                    </a:ext>
                  </a:extLst>
                </p:cNvPr>
                <p:cNvPicPr/>
                <p:nvPr/>
              </p:nvPicPr>
              <p:blipFill>
                <a:blip r:embed="rId520"/>
                <a:stretch>
                  <a:fillRect/>
                </a:stretch>
              </p:blipFill>
              <p:spPr>
                <a:xfrm>
                  <a:off x="404747" y="5083987"/>
                  <a:ext cx="92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5" name="Freihand 34">
                  <a:extLst>
                    <a:ext uri="{FF2B5EF4-FFF2-40B4-BE49-F238E27FC236}">
                      <a16:creationId xmlns:a16="http://schemas.microsoft.com/office/drawing/2014/main" id="{B30FE5AA-CB95-44F3-902A-DAD37DAAFFFD}"/>
                    </a:ext>
                  </a:extLst>
                </p14:cNvPr>
                <p14:cNvContentPartPr/>
                <p14:nvPr/>
              </p14:nvContentPartPr>
              <p14:xfrm>
                <a:off x="335987" y="5673307"/>
                <a:ext cx="94680" cy="165960"/>
              </p14:xfrm>
            </p:contentPart>
          </mc:Choice>
          <mc:Fallback>
            <p:pic>
              <p:nvPicPr>
                <p:cNvPr id="35" name="Freihand 34">
                  <a:extLst>
                    <a:ext uri="{FF2B5EF4-FFF2-40B4-BE49-F238E27FC236}">
                      <a16:creationId xmlns:a16="http://schemas.microsoft.com/office/drawing/2014/main" id="{B30FE5AA-CB95-44F3-902A-DAD37DAAFFFD}"/>
                    </a:ext>
                  </a:extLst>
                </p:cNvPr>
                <p:cNvPicPr/>
                <p:nvPr/>
              </p:nvPicPr>
              <p:blipFill>
                <a:blip r:embed="rId522"/>
                <a:stretch>
                  <a:fillRect/>
                </a:stretch>
              </p:blipFill>
              <p:spPr>
                <a:xfrm>
                  <a:off x="331667" y="5668987"/>
                  <a:ext cx="1033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6" name="Freihand 35">
                  <a:extLst>
                    <a:ext uri="{FF2B5EF4-FFF2-40B4-BE49-F238E27FC236}">
                      <a16:creationId xmlns:a16="http://schemas.microsoft.com/office/drawing/2014/main" id="{ACFD5E2A-EA9A-4BB4-8F01-C1B6F56A5569}"/>
                    </a:ext>
                  </a:extLst>
                </p14:cNvPr>
                <p14:cNvContentPartPr/>
                <p14:nvPr/>
              </p14:nvContentPartPr>
              <p14:xfrm>
                <a:off x="378107" y="5674747"/>
                <a:ext cx="66960" cy="17640"/>
              </p14:xfrm>
            </p:contentPart>
          </mc:Choice>
          <mc:Fallback>
            <p:pic>
              <p:nvPicPr>
                <p:cNvPr id="36" name="Freihand 35">
                  <a:extLst>
                    <a:ext uri="{FF2B5EF4-FFF2-40B4-BE49-F238E27FC236}">
                      <a16:creationId xmlns:a16="http://schemas.microsoft.com/office/drawing/2014/main" id="{ACFD5E2A-EA9A-4BB4-8F01-C1B6F56A5569}"/>
                    </a:ext>
                  </a:extLst>
                </p:cNvPr>
                <p:cNvPicPr/>
                <p:nvPr/>
              </p:nvPicPr>
              <p:blipFill>
                <a:blip r:embed="rId524"/>
                <a:stretch>
                  <a:fillRect/>
                </a:stretch>
              </p:blipFill>
              <p:spPr>
                <a:xfrm>
                  <a:off x="373787" y="5670427"/>
                  <a:ext cx="756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95" name="Freihand 194">
                  <a:extLst>
                    <a:ext uri="{FF2B5EF4-FFF2-40B4-BE49-F238E27FC236}">
                      <a16:creationId xmlns:a16="http://schemas.microsoft.com/office/drawing/2014/main" id="{624AB294-7010-4EBE-9405-D80565C54DD8}"/>
                    </a:ext>
                  </a:extLst>
                </p14:cNvPr>
                <p14:cNvContentPartPr/>
                <p14:nvPr/>
              </p14:nvContentPartPr>
              <p14:xfrm>
                <a:off x="411587" y="5515267"/>
                <a:ext cx="87840" cy="118440"/>
              </p14:xfrm>
            </p:contentPart>
          </mc:Choice>
          <mc:Fallback>
            <p:pic>
              <p:nvPicPr>
                <p:cNvPr id="195" name="Freihand 194">
                  <a:extLst>
                    <a:ext uri="{FF2B5EF4-FFF2-40B4-BE49-F238E27FC236}">
                      <a16:creationId xmlns:a16="http://schemas.microsoft.com/office/drawing/2014/main" id="{624AB294-7010-4EBE-9405-D80565C54DD8}"/>
                    </a:ext>
                  </a:extLst>
                </p:cNvPr>
                <p:cNvPicPr/>
                <p:nvPr/>
              </p:nvPicPr>
              <p:blipFill>
                <a:blip r:embed="rId526"/>
                <a:stretch>
                  <a:fillRect/>
                </a:stretch>
              </p:blipFill>
              <p:spPr>
                <a:xfrm>
                  <a:off x="407267" y="5510947"/>
                  <a:ext cx="96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97" name="Freihand 196">
                  <a:extLst>
                    <a:ext uri="{FF2B5EF4-FFF2-40B4-BE49-F238E27FC236}">
                      <a16:creationId xmlns:a16="http://schemas.microsoft.com/office/drawing/2014/main" id="{63B08A28-0F23-4B0C-B2EB-D830D9389250}"/>
                    </a:ext>
                  </a:extLst>
                </p14:cNvPr>
                <p14:cNvContentPartPr/>
                <p14:nvPr/>
              </p14:nvContentPartPr>
              <p14:xfrm>
                <a:off x="761147" y="5630827"/>
                <a:ext cx="227520" cy="8280"/>
              </p14:xfrm>
            </p:contentPart>
          </mc:Choice>
          <mc:Fallback>
            <p:pic>
              <p:nvPicPr>
                <p:cNvPr id="197" name="Freihand 196">
                  <a:extLst>
                    <a:ext uri="{FF2B5EF4-FFF2-40B4-BE49-F238E27FC236}">
                      <a16:creationId xmlns:a16="http://schemas.microsoft.com/office/drawing/2014/main" id="{63B08A28-0F23-4B0C-B2EB-D830D9389250}"/>
                    </a:ext>
                  </a:extLst>
                </p:cNvPr>
                <p:cNvPicPr/>
                <p:nvPr/>
              </p:nvPicPr>
              <p:blipFill>
                <a:blip r:embed="rId528"/>
                <a:stretch>
                  <a:fillRect/>
                </a:stretch>
              </p:blipFill>
              <p:spPr>
                <a:xfrm>
                  <a:off x="756827" y="5626507"/>
                  <a:ext cx="236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98" name="Freihand 197">
                  <a:extLst>
                    <a:ext uri="{FF2B5EF4-FFF2-40B4-BE49-F238E27FC236}">
                      <a16:creationId xmlns:a16="http://schemas.microsoft.com/office/drawing/2014/main" id="{76244659-D20C-4487-9B92-3BC0BCA04382}"/>
                    </a:ext>
                  </a:extLst>
                </p14:cNvPr>
                <p14:cNvContentPartPr/>
                <p14:nvPr/>
              </p14:nvContentPartPr>
              <p14:xfrm>
                <a:off x="1115747" y="5611387"/>
                <a:ext cx="376200" cy="4320"/>
              </p14:xfrm>
            </p:contentPart>
          </mc:Choice>
          <mc:Fallback>
            <p:pic>
              <p:nvPicPr>
                <p:cNvPr id="198" name="Freihand 197">
                  <a:extLst>
                    <a:ext uri="{FF2B5EF4-FFF2-40B4-BE49-F238E27FC236}">
                      <a16:creationId xmlns:a16="http://schemas.microsoft.com/office/drawing/2014/main" id="{76244659-D20C-4487-9B92-3BC0BCA04382}"/>
                    </a:ext>
                  </a:extLst>
                </p:cNvPr>
                <p:cNvPicPr/>
                <p:nvPr/>
              </p:nvPicPr>
              <p:blipFill>
                <a:blip r:embed="rId530"/>
                <a:stretch>
                  <a:fillRect/>
                </a:stretch>
              </p:blipFill>
              <p:spPr>
                <a:xfrm>
                  <a:off x="1111427" y="5607067"/>
                  <a:ext cx="384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99" name="Freihand 198">
                  <a:extLst>
                    <a:ext uri="{FF2B5EF4-FFF2-40B4-BE49-F238E27FC236}">
                      <a16:creationId xmlns:a16="http://schemas.microsoft.com/office/drawing/2014/main" id="{98E7292C-2C04-413B-83CE-CBECCC67C94F}"/>
                    </a:ext>
                  </a:extLst>
                </p14:cNvPr>
                <p14:cNvContentPartPr/>
                <p14:nvPr/>
              </p14:nvContentPartPr>
              <p14:xfrm>
                <a:off x="1729547" y="5617867"/>
                <a:ext cx="225360" cy="18000"/>
              </p14:xfrm>
            </p:contentPart>
          </mc:Choice>
          <mc:Fallback>
            <p:pic>
              <p:nvPicPr>
                <p:cNvPr id="199" name="Freihand 198">
                  <a:extLst>
                    <a:ext uri="{FF2B5EF4-FFF2-40B4-BE49-F238E27FC236}">
                      <a16:creationId xmlns:a16="http://schemas.microsoft.com/office/drawing/2014/main" id="{98E7292C-2C04-413B-83CE-CBECCC67C94F}"/>
                    </a:ext>
                  </a:extLst>
                </p:cNvPr>
                <p:cNvPicPr/>
                <p:nvPr/>
              </p:nvPicPr>
              <p:blipFill>
                <a:blip r:embed="rId532"/>
                <a:stretch>
                  <a:fillRect/>
                </a:stretch>
              </p:blipFill>
              <p:spPr>
                <a:xfrm>
                  <a:off x="1725227" y="5613547"/>
                  <a:ext cx="234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00" name="Freihand 199">
                  <a:extLst>
                    <a:ext uri="{FF2B5EF4-FFF2-40B4-BE49-F238E27FC236}">
                      <a16:creationId xmlns:a16="http://schemas.microsoft.com/office/drawing/2014/main" id="{F99FD5EB-B21B-45C4-945A-156CFAA030F2}"/>
                    </a:ext>
                  </a:extLst>
                </p14:cNvPr>
                <p14:cNvContentPartPr/>
                <p14:nvPr/>
              </p14:nvContentPartPr>
              <p14:xfrm>
                <a:off x="2311307" y="5643427"/>
                <a:ext cx="774000" cy="23400"/>
              </p14:xfrm>
            </p:contentPart>
          </mc:Choice>
          <mc:Fallback>
            <p:pic>
              <p:nvPicPr>
                <p:cNvPr id="200" name="Freihand 199">
                  <a:extLst>
                    <a:ext uri="{FF2B5EF4-FFF2-40B4-BE49-F238E27FC236}">
                      <a16:creationId xmlns:a16="http://schemas.microsoft.com/office/drawing/2014/main" id="{F99FD5EB-B21B-45C4-945A-156CFAA030F2}"/>
                    </a:ext>
                  </a:extLst>
                </p:cNvPr>
                <p:cNvPicPr/>
                <p:nvPr/>
              </p:nvPicPr>
              <p:blipFill>
                <a:blip r:embed="rId534"/>
                <a:stretch>
                  <a:fillRect/>
                </a:stretch>
              </p:blipFill>
              <p:spPr>
                <a:xfrm>
                  <a:off x="2306987" y="5639107"/>
                  <a:ext cx="782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06" name="Freihand 205">
                  <a:extLst>
                    <a:ext uri="{FF2B5EF4-FFF2-40B4-BE49-F238E27FC236}">
                      <a16:creationId xmlns:a16="http://schemas.microsoft.com/office/drawing/2014/main" id="{ACAEA5D7-BC71-412C-B2F2-7ABDC072DB27}"/>
                    </a:ext>
                  </a:extLst>
                </p14:cNvPr>
                <p14:cNvContentPartPr/>
                <p14:nvPr/>
              </p14:nvContentPartPr>
              <p14:xfrm>
                <a:off x="4296347" y="6010267"/>
                <a:ext cx="18000" cy="258480"/>
              </p14:xfrm>
            </p:contentPart>
          </mc:Choice>
          <mc:Fallback>
            <p:pic>
              <p:nvPicPr>
                <p:cNvPr id="206" name="Freihand 205">
                  <a:extLst>
                    <a:ext uri="{FF2B5EF4-FFF2-40B4-BE49-F238E27FC236}">
                      <a16:creationId xmlns:a16="http://schemas.microsoft.com/office/drawing/2014/main" id="{ACAEA5D7-BC71-412C-B2F2-7ABDC072DB27}"/>
                    </a:ext>
                  </a:extLst>
                </p:cNvPr>
                <p:cNvPicPr/>
                <p:nvPr/>
              </p:nvPicPr>
              <p:blipFill>
                <a:blip r:embed="rId536"/>
                <a:stretch>
                  <a:fillRect/>
                </a:stretch>
              </p:blipFill>
              <p:spPr>
                <a:xfrm>
                  <a:off x="4292027" y="6005947"/>
                  <a:ext cx="266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14" name="Freihand 213">
                  <a:extLst>
                    <a:ext uri="{FF2B5EF4-FFF2-40B4-BE49-F238E27FC236}">
                      <a16:creationId xmlns:a16="http://schemas.microsoft.com/office/drawing/2014/main" id="{573D4894-5F36-4B1B-9C9B-1B99783DC9CC}"/>
                    </a:ext>
                  </a:extLst>
                </p14:cNvPr>
                <p14:cNvContentPartPr/>
                <p14:nvPr/>
              </p14:nvContentPartPr>
              <p14:xfrm>
                <a:off x="1670147" y="4954747"/>
                <a:ext cx="47520" cy="343800"/>
              </p14:xfrm>
            </p:contentPart>
          </mc:Choice>
          <mc:Fallback>
            <p:pic>
              <p:nvPicPr>
                <p:cNvPr id="214" name="Freihand 213">
                  <a:extLst>
                    <a:ext uri="{FF2B5EF4-FFF2-40B4-BE49-F238E27FC236}">
                      <a16:creationId xmlns:a16="http://schemas.microsoft.com/office/drawing/2014/main" id="{573D4894-5F36-4B1B-9C9B-1B99783DC9CC}"/>
                    </a:ext>
                  </a:extLst>
                </p:cNvPr>
                <p:cNvPicPr/>
                <p:nvPr/>
              </p:nvPicPr>
              <p:blipFill>
                <a:blip r:embed="rId538"/>
                <a:stretch>
                  <a:fillRect/>
                </a:stretch>
              </p:blipFill>
              <p:spPr>
                <a:xfrm>
                  <a:off x="1665827" y="4950427"/>
                  <a:ext cx="5616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15" name="Freihand 214">
                  <a:extLst>
                    <a:ext uri="{FF2B5EF4-FFF2-40B4-BE49-F238E27FC236}">
                      <a16:creationId xmlns:a16="http://schemas.microsoft.com/office/drawing/2014/main" id="{76D1B4CC-D5BF-4F20-99FF-993E78BB51D9}"/>
                    </a:ext>
                  </a:extLst>
                </p14:cNvPr>
                <p14:cNvContentPartPr/>
                <p14:nvPr/>
              </p14:nvContentPartPr>
              <p14:xfrm>
                <a:off x="1661867" y="4842787"/>
                <a:ext cx="96480" cy="135720"/>
              </p14:xfrm>
            </p:contentPart>
          </mc:Choice>
          <mc:Fallback>
            <p:pic>
              <p:nvPicPr>
                <p:cNvPr id="215" name="Freihand 214">
                  <a:extLst>
                    <a:ext uri="{FF2B5EF4-FFF2-40B4-BE49-F238E27FC236}">
                      <a16:creationId xmlns:a16="http://schemas.microsoft.com/office/drawing/2014/main" id="{76D1B4CC-D5BF-4F20-99FF-993E78BB51D9}"/>
                    </a:ext>
                  </a:extLst>
                </p:cNvPr>
                <p:cNvPicPr/>
                <p:nvPr/>
              </p:nvPicPr>
              <p:blipFill>
                <a:blip r:embed="rId540"/>
                <a:stretch>
                  <a:fillRect/>
                </a:stretch>
              </p:blipFill>
              <p:spPr>
                <a:xfrm>
                  <a:off x="1657547" y="4838467"/>
                  <a:ext cx="105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596" name="Freihand 595">
                  <a:extLst>
                    <a:ext uri="{FF2B5EF4-FFF2-40B4-BE49-F238E27FC236}">
                      <a16:creationId xmlns:a16="http://schemas.microsoft.com/office/drawing/2014/main" id="{A27FEB01-C7FC-4A3B-BDD9-6D3B755D9ACF}"/>
                    </a:ext>
                  </a:extLst>
                </p14:cNvPr>
                <p14:cNvContentPartPr/>
                <p14:nvPr/>
              </p14:nvContentPartPr>
              <p14:xfrm>
                <a:off x="4275107" y="5584027"/>
                <a:ext cx="69480" cy="43920"/>
              </p14:xfrm>
            </p:contentPart>
          </mc:Choice>
          <mc:Fallback>
            <p:pic>
              <p:nvPicPr>
                <p:cNvPr id="596" name="Freihand 595">
                  <a:extLst>
                    <a:ext uri="{FF2B5EF4-FFF2-40B4-BE49-F238E27FC236}">
                      <a16:creationId xmlns:a16="http://schemas.microsoft.com/office/drawing/2014/main" id="{A27FEB01-C7FC-4A3B-BDD9-6D3B755D9ACF}"/>
                    </a:ext>
                  </a:extLst>
                </p:cNvPr>
                <p:cNvPicPr/>
                <p:nvPr/>
              </p:nvPicPr>
              <p:blipFill>
                <a:blip r:embed="rId542"/>
                <a:stretch>
                  <a:fillRect/>
                </a:stretch>
              </p:blipFill>
              <p:spPr>
                <a:xfrm>
                  <a:off x="4270787" y="5579707"/>
                  <a:ext cx="781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02" name="Freihand 201">
                  <a:extLst>
                    <a:ext uri="{FF2B5EF4-FFF2-40B4-BE49-F238E27FC236}">
                      <a16:creationId xmlns:a16="http://schemas.microsoft.com/office/drawing/2014/main" id="{EF6AEC63-E640-4EB1-AA82-1D2AAAD17F42}"/>
                    </a:ext>
                  </a:extLst>
                </p14:cNvPr>
                <p14:cNvContentPartPr/>
                <p14:nvPr/>
              </p14:nvContentPartPr>
              <p14:xfrm>
                <a:off x="3351707" y="5669347"/>
                <a:ext cx="347400" cy="4680"/>
              </p14:xfrm>
            </p:contentPart>
          </mc:Choice>
          <mc:Fallback>
            <p:pic>
              <p:nvPicPr>
                <p:cNvPr id="202" name="Freihand 201">
                  <a:extLst>
                    <a:ext uri="{FF2B5EF4-FFF2-40B4-BE49-F238E27FC236}">
                      <a16:creationId xmlns:a16="http://schemas.microsoft.com/office/drawing/2014/main" id="{EF6AEC63-E640-4EB1-AA82-1D2AAAD17F42}"/>
                    </a:ext>
                  </a:extLst>
                </p:cNvPr>
                <p:cNvPicPr/>
                <p:nvPr/>
              </p:nvPicPr>
              <p:blipFill>
                <a:blip r:embed="rId544"/>
                <a:stretch>
                  <a:fillRect/>
                </a:stretch>
              </p:blipFill>
              <p:spPr>
                <a:xfrm>
                  <a:off x="3347387" y="5665027"/>
                  <a:ext cx="356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03" name="Freihand 202">
                  <a:extLst>
                    <a:ext uri="{FF2B5EF4-FFF2-40B4-BE49-F238E27FC236}">
                      <a16:creationId xmlns:a16="http://schemas.microsoft.com/office/drawing/2014/main" id="{65C8A027-2D7D-46BD-B62C-EC004A0837E7}"/>
                    </a:ext>
                  </a:extLst>
                </p14:cNvPr>
                <p14:cNvContentPartPr/>
                <p14:nvPr/>
              </p14:nvContentPartPr>
              <p14:xfrm>
                <a:off x="3896387" y="5666827"/>
                <a:ext cx="273600" cy="3960"/>
              </p14:xfrm>
            </p:contentPart>
          </mc:Choice>
          <mc:Fallback>
            <p:pic>
              <p:nvPicPr>
                <p:cNvPr id="203" name="Freihand 202">
                  <a:extLst>
                    <a:ext uri="{FF2B5EF4-FFF2-40B4-BE49-F238E27FC236}">
                      <a16:creationId xmlns:a16="http://schemas.microsoft.com/office/drawing/2014/main" id="{65C8A027-2D7D-46BD-B62C-EC004A0837E7}"/>
                    </a:ext>
                  </a:extLst>
                </p:cNvPr>
                <p:cNvPicPr/>
                <p:nvPr/>
              </p:nvPicPr>
              <p:blipFill>
                <a:blip r:embed="rId546"/>
                <a:stretch>
                  <a:fillRect/>
                </a:stretch>
              </p:blipFill>
              <p:spPr>
                <a:xfrm>
                  <a:off x="3892067" y="5662507"/>
                  <a:ext cx="282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04" name="Freihand 203">
                  <a:extLst>
                    <a:ext uri="{FF2B5EF4-FFF2-40B4-BE49-F238E27FC236}">
                      <a16:creationId xmlns:a16="http://schemas.microsoft.com/office/drawing/2014/main" id="{28A3AE51-45CD-4143-8663-6DF2753ACC24}"/>
                    </a:ext>
                  </a:extLst>
                </p14:cNvPr>
                <p14:cNvContentPartPr/>
                <p14:nvPr/>
              </p14:nvContentPartPr>
              <p14:xfrm>
                <a:off x="4245947" y="5650267"/>
                <a:ext cx="50400" cy="13680"/>
              </p14:xfrm>
            </p:contentPart>
          </mc:Choice>
          <mc:Fallback>
            <p:pic>
              <p:nvPicPr>
                <p:cNvPr id="204" name="Freihand 203">
                  <a:extLst>
                    <a:ext uri="{FF2B5EF4-FFF2-40B4-BE49-F238E27FC236}">
                      <a16:creationId xmlns:a16="http://schemas.microsoft.com/office/drawing/2014/main" id="{28A3AE51-45CD-4143-8663-6DF2753ACC24}"/>
                    </a:ext>
                  </a:extLst>
                </p:cNvPr>
                <p:cNvPicPr/>
                <p:nvPr/>
              </p:nvPicPr>
              <p:blipFill>
                <a:blip r:embed="rId548"/>
                <a:stretch>
                  <a:fillRect/>
                </a:stretch>
              </p:blipFill>
              <p:spPr>
                <a:xfrm>
                  <a:off x="4241627" y="5645947"/>
                  <a:ext cx="59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05" name="Freihand 204">
                  <a:extLst>
                    <a:ext uri="{FF2B5EF4-FFF2-40B4-BE49-F238E27FC236}">
                      <a16:creationId xmlns:a16="http://schemas.microsoft.com/office/drawing/2014/main" id="{B1025D17-41E9-45AB-A811-011C61DA8945}"/>
                    </a:ext>
                  </a:extLst>
                </p14:cNvPr>
                <p14:cNvContentPartPr/>
                <p14:nvPr/>
              </p14:nvContentPartPr>
              <p14:xfrm>
                <a:off x="4284107" y="5638747"/>
                <a:ext cx="16920" cy="196920"/>
              </p14:xfrm>
            </p:contentPart>
          </mc:Choice>
          <mc:Fallback>
            <p:pic>
              <p:nvPicPr>
                <p:cNvPr id="205" name="Freihand 204">
                  <a:extLst>
                    <a:ext uri="{FF2B5EF4-FFF2-40B4-BE49-F238E27FC236}">
                      <a16:creationId xmlns:a16="http://schemas.microsoft.com/office/drawing/2014/main" id="{B1025D17-41E9-45AB-A811-011C61DA8945}"/>
                    </a:ext>
                  </a:extLst>
                </p:cNvPr>
                <p:cNvPicPr/>
                <p:nvPr/>
              </p:nvPicPr>
              <p:blipFill>
                <a:blip r:embed="rId550"/>
                <a:stretch>
                  <a:fillRect/>
                </a:stretch>
              </p:blipFill>
              <p:spPr>
                <a:xfrm>
                  <a:off x="4279787" y="5634427"/>
                  <a:ext cx="25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621" name="Freihand 620">
                  <a:extLst>
                    <a:ext uri="{FF2B5EF4-FFF2-40B4-BE49-F238E27FC236}">
                      <a16:creationId xmlns:a16="http://schemas.microsoft.com/office/drawing/2014/main" id="{B2DC02BA-7A2F-4BB2-BB58-8B1EA6C46C8F}"/>
                    </a:ext>
                  </a:extLst>
                </p14:cNvPr>
                <p14:cNvContentPartPr/>
                <p14:nvPr/>
              </p14:nvContentPartPr>
              <p14:xfrm>
                <a:off x="4335587" y="5561347"/>
                <a:ext cx="111240" cy="44280"/>
              </p14:xfrm>
            </p:contentPart>
          </mc:Choice>
          <mc:Fallback>
            <p:pic>
              <p:nvPicPr>
                <p:cNvPr id="621" name="Freihand 620">
                  <a:extLst>
                    <a:ext uri="{FF2B5EF4-FFF2-40B4-BE49-F238E27FC236}">
                      <a16:creationId xmlns:a16="http://schemas.microsoft.com/office/drawing/2014/main" id="{B2DC02BA-7A2F-4BB2-BB58-8B1EA6C46C8F}"/>
                    </a:ext>
                  </a:extLst>
                </p:cNvPr>
                <p:cNvPicPr/>
                <p:nvPr/>
              </p:nvPicPr>
              <p:blipFill>
                <a:blip r:embed="rId552"/>
                <a:stretch>
                  <a:fillRect/>
                </a:stretch>
              </p:blipFill>
              <p:spPr>
                <a:xfrm>
                  <a:off x="4331267" y="5557027"/>
                  <a:ext cx="1198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622" name="Freihand 621">
                  <a:extLst>
                    <a:ext uri="{FF2B5EF4-FFF2-40B4-BE49-F238E27FC236}">
                      <a16:creationId xmlns:a16="http://schemas.microsoft.com/office/drawing/2014/main" id="{8C8D7A56-AC04-4E81-AF74-6AEBD5CC7E5F}"/>
                    </a:ext>
                  </a:extLst>
                </p14:cNvPr>
                <p14:cNvContentPartPr/>
                <p14:nvPr/>
              </p14:nvContentPartPr>
              <p14:xfrm>
                <a:off x="4515947" y="5637307"/>
                <a:ext cx="391680" cy="144360"/>
              </p14:xfrm>
            </p:contentPart>
          </mc:Choice>
          <mc:Fallback>
            <p:pic>
              <p:nvPicPr>
                <p:cNvPr id="622" name="Freihand 621">
                  <a:extLst>
                    <a:ext uri="{FF2B5EF4-FFF2-40B4-BE49-F238E27FC236}">
                      <a16:creationId xmlns:a16="http://schemas.microsoft.com/office/drawing/2014/main" id="{8C8D7A56-AC04-4E81-AF74-6AEBD5CC7E5F}"/>
                    </a:ext>
                  </a:extLst>
                </p:cNvPr>
                <p:cNvPicPr/>
                <p:nvPr/>
              </p:nvPicPr>
              <p:blipFill>
                <a:blip r:embed="rId554"/>
                <a:stretch>
                  <a:fillRect/>
                </a:stretch>
              </p:blipFill>
              <p:spPr>
                <a:xfrm>
                  <a:off x="4511627" y="5632987"/>
                  <a:ext cx="400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624" name="Freihand 623">
                  <a:extLst>
                    <a:ext uri="{FF2B5EF4-FFF2-40B4-BE49-F238E27FC236}">
                      <a16:creationId xmlns:a16="http://schemas.microsoft.com/office/drawing/2014/main" id="{553DAD00-8109-424A-9825-8DCF8A19A299}"/>
                    </a:ext>
                  </a:extLst>
                </p14:cNvPr>
                <p14:cNvContentPartPr/>
                <p14:nvPr/>
              </p14:nvContentPartPr>
              <p14:xfrm>
                <a:off x="4179707" y="5506987"/>
                <a:ext cx="129600" cy="56160"/>
              </p14:xfrm>
            </p:contentPart>
          </mc:Choice>
          <mc:Fallback>
            <p:pic>
              <p:nvPicPr>
                <p:cNvPr id="624" name="Freihand 623">
                  <a:extLst>
                    <a:ext uri="{FF2B5EF4-FFF2-40B4-BE49-F238E27FC236}">
                      <a16:creationId xmlns:a16="http://schemas.microsoft.com/office/drawing/2014/main" id="{553DAD00-8109-424A-9825-8DCF8A19A299}"/>
                    </a:ext>
                  </a:extLst>
                </p:cNvPr>
                <p:cNvPicPr/>
                <p:nvPr/>
              </p:nvPicPr>
              <p:blipFill>
                <a:blip r:embed="rId556"/>
                <a:stretch>
                  <a:fillRect/>
                </a:stretch>
              </p:blipFill>
              <p:spPr>
                <a:xfrm>
                  <a:off x="4175387" y="5502667"/>
                  <a:ext cx="138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625" name="Freihand 624">
                  <a:extLst>
                    <a:ext uri="{FF2B5EF4-FFF2-40B4-BE49-F238E27FC236}">
                      <a16:creationId xmlns:a16="http://schemas.microsoft.com/office/drawing/2014/main" id="{BE60966D-75B7-4B0A-9C35-23400EEC055C}"/>
                    </a:ext>
                  </a:extLst>
                </p14:cNvPr>
                <p14:cNvContentPartPr/>
                <p14:nvPr/>
              </p14:nvContentPartPr>
              <p14:xfrm>
                <a:off x="3861827" y="5370907"/>
                <a:ext cx="299880" cy="118080"/>
              </p14:xfrm>
            </p:contentPart>
          </mc:Choice>
          <mc:Fallback>
            <p:pic>
              <p:nvPicPr>
                <p:cNvPr id="625" name="Freihand 624">
                  <a:extLst>
                    <a:ext uri="{FF2B5EF4-FFF2-40B4-BE49-F238E27FC236}">
                      <a16:creationId xmlns:a16="http://schemas.microsoft.com/office/drawing/2014/main" id="{BE60966D-75B7-4B0A-9C35-23400EEC055C}"/>
                    </a:ext>
                  </a:extLst>
                </p:cNvPr>
                <p:cNvPicPr/>
                <p:nvPr/>
              </p:nvPicPr>
              <p:blipFill>
                <a:blip r:embed="rId558"/>
                <a:stretch>
                  <a:fillRect/>
                </a:stretch>
              </p:blipFill>
              <p:spPr>
                <a:xfrm>
                  <a:off x="3857507" y="5366587"/>
                  <a:ext cx="308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629" name="Freihand 628">
                  <a:extLst>
                    <a:ext uri="{FF2B5EF4-FFF2-40B4-BE49-F238E27FC236}">
                      <a16:creationId xmlns:a16="http://schemas.microsoft.com/office/drawing/2014/main" id="{B209A13F-9468-4DFD-BF14-1E75498E9476}"/>
                    </a:ext>
                  </a:extLst>
                </p14:cNvPr>
                <p14:cNvContentPartPr/>
                <p14:nvPr/>
              </p14:nvContentPartPr>
              <p14:xfrm>
                <a:off x="4326227" y="5548747"/>
                <a:ext cx="31680" cy="69120"/>
              </p14:xfrm>
            </p:contentPart>
          </mc:Choice>
          <mc:Fallback>
            <p:pic>
              <p:nvPicPr>
                <p:cNvPr id="629" name="Freihand 628">
                  <a:extLst>
                    <a:ext uri="{FF2B5EF4-FFF2-40B4-BE49-F238E27FC236}">
                      <a16:creationId xmlns:a16="http://schemas.microsoft.com/office/drawing/2014/main" id="{B209A13F-9468-4DFD-BF14-1E75498E9476}"/>
                    </a:ext>
                  </a:extLst>
                </p:cNvPr>
                <p:cNvPicPr/>
                <p:nvPr/>
              </p:nvPicPr>
              <p:blipFill>
                <a:blip r:embed="rId560"/>
                <a:stretch>
                  <a:fillRect/>
                </a:stretch>
              </p:blipFill>
              <p:spPr>
                <a:xfrm>
                  <a:off x="4321907" y="5544427"/>
                  <a:ext cx="40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631" name="Freihand 630">
                  <a:extLst>
                    <a:ext uri="{FF2B5EF4-FFF2-40B4-BE49-F238E27FC236}">
                      <a16:creationId xmlns:a16="http://schemas.microsoft.com/office/drawing/2014/main" id="{F207F69B-E32A-4762-963A-6261FEBE6146}"/>
                    </a:ext>
                  </a:extLst>
                </p14:cNvPr>
                <p14:cNvContentPartPr/>
                <p14:nvPr/>
              </p14:nvContentPartPr>
              <p14:xfrm>
                <a:off x="4522787" y="5392147"/>
                <a:ext cx="243000" cy="44280"/>
              </p14:xfrm>
            </p:contentPart>
          </mc:Choice>
          <mc:Fallback>
            <p:pic>
              <p:nvPicPr>
                <p:cNvPr id="631" name="Freihand 630">
                  <a:extLst>
                    <a:ext uri="{FF2B5EF4-FFF2-40B4-BE49-F238E27FC236}">
                      <a16:creationId xmlns:a16="http://schemas.microsoft.com/office/drawing/2014/main" id="{F207F69B-E32A-4762-963A-6261FEBE6146}"/>
                    </a:ext>
                  </a:extLst>
                </p:cNvPr>
                <p:cNvPicPr/>
                <p:nvPr/>
              </p:nvPicPr>
              <p:blipFill>
                <a:blip r:embed="rId562"/>
                <a:stretch>
                  <a:fillRect/>
                </a:stretch>
              </p:blipFill>
              <p:spPr>
                <a:xfrm>
                  <a:off x="4518467" y="5387827"/>
                  <a:ext cx="251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0" name="Freihand 29">
                  <a:extLst>
                    <a:ext uri="{FF2B5EF4-FFF2-40B4-BE49-F238E27FC236}">
                      <a16:creationId xmlns:a16="http://schemas.microsoft.com/office/drawing/2014/main" id="{6C042472-F8D3-445A-B9E0-504BC2062866}"/>
                    </a:ext>
                  </a:extLst>
                </p14:cNvPr>
                <p14:cNvContentPartPr/>
                <p14:nvPr/>
              </p14:nvContentPartPr>
              <p14:xfrm>
                <a:off x="5603507" y="1818427"/>
                <a:ext cx="204120" cy="31680"/>
              </p14:xfrm>
            </p:contentPart>
          </mc:Choice>
          <mc:Fallback>
            <p:pic>
              <p:nvPicPr>
                <p:cNvPr id="30" name="Freihand 29">
                  <a:extLst>
                    <a:ext uri="{FF2B5EF4-FFF2-40B4-BE49-F238E27FC236}">
                      <a16:creationId xmlns:a16="http://schemas.microsoft.com/office/drawing/2014/main" id="{6C042472-F8D3-445A-B9E0-504BC2062866}"/>
                    </a:ext>
                  </a:extLst>
                </p:cNvPr>
                <p:cNvPicPr/>
                <p:nvPr/>
              </p:nvPicPr>
              <p:blipFill>
                <a:blip r:embed="rId564"/>
                <a:stretch>
                  <a:fillRect/>
                </a:stretch>
              </p:blipFill>
              <p:spPr>
                <a:xfrm>
                  <a:off x="5599187" y="1814107"/>
                  <a:ext cx="2127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1" name="Freihand 30">
                  <a:extLst>
                    <a:ext uri="{FF2B5EF4-FFF2-40B4-BE49-F238E27FC236}">
                      <a16:creationId xmlns:a16="http://schemas.microsoft.com/office/drawing/2014/main" id="{2C105288-5447-4F4D-8EC9-4206806A7EFA}"/>
                    </a:ext>
                  </a:extLst>
                </p14:cNvPr>
                <p14:cNvContentPartPr/>
                <p14:nvPr/>
              </p14:nvContentPartPr>
              <p14:xfrm>
                <a:off x="7441307" y="2179867"/>
                <a:ext cx="191520" cy="32040"/>
              </p14:xfrm>
            </p:contentPart>
          </mc:Choice>
          <mc:Fallback>
            <p:pic>
              <p:nvPicPr>
                <p:cNvPr id="31" name="Freihand 30">
                  <a:extLst>
                    <a:ext uri="{FF2B5EF4-FFF2-40B4-BE49-F238E27FC236}">
                      <a16:creationId xmlns:a16="http://schemas.microsoft.com/office/drawing/2014/main" id="{2C105288-5447-4F4D-8EC9-4206806A7EFA}"/>
                    </a:ext>
                  </a:extLst>
                </p:cNvPr>
                <p:cNvPicPr/>
                <p:nvPr/>
              </p:nvPicPr>
              <p:blipFill>
                <a:blip r:embed="rId566"/>
                <a:stretch>
                  <a:fillRect/>
                </a:stretch>
              </p:blipFill>
              <p:spPr>
                <a:xfrm>
                  <a:off x="7436987" y="2175547"/>
                  <a:ext cx="2001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27" name="Freihand 126">
                  <a:extLst>
                    <a:ext uri="{FF2B5EF4-FFF2-40B4-BE49-F238E27FC236}">
                      <a16:creationId xmlns:a16="http://schemas.microsoft.com/office/drawing/2014/main" id="{62A14E3E-FD6E-482E-862F-C2EBF288B28A}"/>
                    </a:ext>
                  </a:extLst>
                </p14:cNvPr>
                <p14:cNvContentPartPr/>
                <p14:nvPr/>
              </p14:nvContentPartPr>
              <p14:xfrm>
                <a:off x="7429787" y="2225227"/>
                <a:ext cx="128520" cy="24480"/>
              </p14:xfrm>
            </p:contentPart>
          </mc:Choice>
          <mc:Fallback>
            <p:pic>
              <p:nvPicPr>
                <p:cNvPr id="127" name="Freihand 126">
                  <a:extLst>
                    <a:ext uri="{FF2B5EF4-FFF2-40B4-BE49-F238E27FC236}">
                      <a16:creationId xmlns:a16="http://schemas.microsoft.com/office/drawing/2014/main" id="{62A14E3E-FD6E-482E-862F-C2EBF288B28A}"/>
                    </a:ext>
                  </a:extLst>
                </p:cNvPr>
                <p:cNvPicPr/>
                <p:nvPr/>
              </p:nvPicPr>
              <p:blipFill>
                <a:blip r:embed="rId568"/>
                <a:stretch>
                  <a:fillRect/>
                </a:stretch>
              </p:blipFill>
              <p:spPr>
                <a:xfrm>
                  <a:off x="7425467" y="2220907"/>
                  <a:ext cx="137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28" name="Freihand 127">
                  <a:extLst>
                    <a:ext uri="{FF2B5EF4-FFF2-40B4-BE49-F238E27FC236}">
                      <a16:creationId xmlns:a16="http://schemas.microsoft.com/office/drawing/2014/main" id="{09526464-0462-4BE7-ADDF-EDACEFE9DF76}"/>
                    </a:ext>
                  </a:extLst>
                </p14:cNvPr>
                <p14:cNvContentPartPr/>
                <p14:nvPr/>
              </p14:nvContentPartPr>
              <p14:xfrm>
                <a:off x="7339427" y="2020387"/>
                <a:ext cx="1003320" cy="276480"/>
              </p14:xfrm>
            </p:contentPart>
          </mc:Choice>
          <mc:Fallback>
            <p:pic>
              <p:nvPicPr>
                <p:cNvPr id="128" name="Freihand 127">
                  <a:extLst>
                    <a:ext uri="{FF2B5EF4-FFF2-40B4-BE49-F238E27FC236}">
                      <a16:creationId xmlns:a16="http://schemas.microsoft.com/office/drawing/2014/main" id="{09526464-0462-4BE7-ADDF-EDACEFE9DF76}"/>
                    </a:ext>
                  </a:extLst>
                </p:cNvPr>
                <p:cNvPicPr/>
                <p:nvPr/>
              </p:nvPicPr>
              <p:blipFill>
                <a:blip r:embed="rId570"/>
                <a:stretch>
                  <a:fillRect/>
                </a:stretch>
              </p:blipFill>
              <p:spPr>
                <a:xfrm>
                  <a:off x="7335107" y="2016067"/>
                  <a:ext cx="10119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30" name="Freihand 129">
                  <a:extLst>
                    <a:ext uri="{FF2B5EF4-FFF2-40B4-BE49-F238E27FC236}">
                      <a16:creationId xmlns:a16="http://schemas.microsoft.com/office/drawing/2014/main" id="{B5059EB0-54E6-48E8-A8E7-D67592E6DD0B}"/>
                    </a:ext>
                  </a:extLst>
                </p14:cNvPr>
                <p14:cNvContentPartPr/>
                <p14:nvPr/>
              </p14:nvContentPartPr>
              <p14:xfrm>
                <a:off x="8349227" y="2061787"/>
                <a:ext cx="30240" cy="123480"/>
              </p14:xfrm>
            </p:contentPart>
          </mc:Choice>
          <mc:Fallback>
            <p:pic>
              <p:nvPicPr>
                <p:cNvPr id="130" name="Freihand 129">
                  <a:extLst>
                    <a:ext uri="{FF2B5EF4-FFF2-40B4-BE49-F238E27FC236}">
                      <a16:creationId xmlns:a16="http://schemas.microsoft.com/office/drawing/2014/main" id="{B5059EB0-54E6-48E8-A8E7-D67592E6DD0B}"/>
                    </a:ext>
                  </a:extLst>
                </p:cNvPr>
                <p:cNvPicPr/>
                <p:nvPr/>
              </p:nvPicPr>
              <p:blipFill>
                <a:blip r:embed="rId572"/>
                <a:stretch>
                  <a:fillRect/>
                </a:stretch>
              </p:blipFill>
              <p:spPr>
                <a:xfrm>
                  <a:off x="8344907" y="2057467"/>
                  <a:ext cx="38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31" name="Freihand 130">
                  <a:extLst>
                    <a:ext uri="{FF2B5EF4-FFF2-40B4-BE49-F238E27FC236}">
                      <a16:creationId xmlns:a16="http://schemas.microsoft.com/office/drawing/2014/main" id="{83A5A9B4-C724-4C9D-83D2-22E6FF97F2E8}"/>
                    </a:ext>
                  </a:extLst>
                </p14:cNvPr>
                <p14:cNvContentPartPr/>
                <p14:nvPr/>
              </p14:nvContentPartPr>
              <p14:xfrm>
                <a:off x="8344907" y="2020747"/>
                <a:ext cx="60120" cy="49320"/>
              </p14:xfrm>
            </p:contentPart>
          </mc:Choice>
          <mc:Fallback>
            <p:pic>
              <p:nvPicPr>
                <p:cNvPr id="131" name="Freihand 130">
                  <a:extLst>
                    <a:ext uri="{FF2B5EF4-FFF2-40B4-BE49-F238E27FC236}">
                      <a16:creationId xmlns:a16="http://schemas.microsoft.com/office/drawing/2014/main" id="{83A5A9B4-C724-4C9D-83D2-22E6FF97F2E8}"/>
                    </a:ext>
                  </a:extLst>
                </p:cNvPr>
                <p:cNvPicPr/>
                <p:nvPr/>
              </p:nvPicPr>
              <p:blipFill>
                <a:blip r:embed="rId574"/>
                <a:stretch>
                  <a:fillRect/>
                </a:stretch>
              </p:blipFill>
              <p:spPr>
                <a:xfrm>
                  <a:off x="8340587" y="2016427"/>
                  <a:ext cx="687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32" name="Freihand 131">
                  <a:extLst>
                    <a:ext uri="{FF2B5EF4-FFF2-40B4-BE49-F238E27FC236}">
                      <a16:creationId xmlns:a16="http://schemas.microsoft.com/office/drawing/2014/main" id="{DBAC5722-6025-4C1C-8DEF-91C1224353A4}"/>
                    </a:ext>
                  </a:extLst>
                </p14:cNvPr>
                <p14:cNvContentPartPr/>
                <p14:nvPr/>
              </p14:nvContentPartPr>
              <p14:xfrm>
                <a:off x="8428427" y="1936147"/>
                <a:ext cx="45720" cy="112320"/>
              </p14:xfrm>
            </p:contentPart>
          </mc:Choice>
          <mc:Fallback>
            <p:pic>
              <p:nvPicPr>
                <p:cNvPr id="132" name="Freihand 131">
                  <a:extLst>
                    <a:ext uri="{FF2B5EF4-FFF2-40B4-BE49-F238E27FC236}">
                      <a16:creationId xmlns:a16="http://schemas.microsoft.com/office/drawing/2014/main" id="{DBAC5722-6025-4C1C-8DEF-91C1224353A4}"/>
                    </a:ext>
                  </a:extLst>
                </p:cNvPr>
                <p:cNvPicPr/>
                <p:nvPr/>
              </p:nvPicPr>
              <p:blipFill>
                <a:blip r:embed="rId576"/>
                <a:stretch>
                  <a:fillRect/>
                </a:stretch>
              </p:blipFill>
              <p:spPr>
                <a:xfrm>
                  <a:off x="8424107" y="1931827"/>
                  <a:ext cx="54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72" name="Freihand 171">
                  <a:extLst>
                    <a:ext uri="{FF2B5EF4-FFF2-40B4-BE49-F238E27FC236}">
                      <a16:creationId xmlns:a16="http://schemas.microsoft.com/office/drawing/2014/main" id="{967D6ECA-4DE8-4524-9F88-16BDFF8BC962}"/>
                    </a:ext>
                  </a:extLst>
                </p14:cNvPr>
                <p14:cNvContentPartPr/>
                <p14:nvPr/>
              </p14:nvContentPartPr>
              <p14:xfrm>
                <a:off x="5631227" y="1609987"/>
                <a:ext cx="910080" cy="274680"/>
              </p14:xfrm>
            </p:contentPart>
          </mc:Choice>
          <mc:Fallback>
            <p:pic>
              <p:nvPicPr>
                <p:cNvPr id="172" name="Freihand 171">
                  <a:extLst>
                    <a:ext uri="{FF2B5EF4-FFF2-40B4-BE49-F238E27FC236}">
                      <a16:creationId xmlns:a16="http://schemas.microsoft.com/office/drawing/2014/main" id="{967D6ECA-4DE8-4524-9F88-16BDFF8BC962}"/>
                    </a:ext>
                  </a:extLst>
                </p:cNvPr>
                <p:cNvPicPr/>
                <p:nvPr/>
              </p:nvPicPr>
              <p:blipFill>
                <a:blip r:embed="rId578"/>
                <a:stretch>
                  <a:fillRect/>
                </a:stretch>
              </p:blipFill>
              <p:spPr>
                <a:xfrm>
                  <a:off x="5626907" y="1605667"/>
                  <a:ext cx="9187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73" name="Freihand 172">
                  <a:extLst>
                    <a:ext uri="{FF2B5EF4-FFF2-40B4-BE49-F238E27FC236}">
                      <a16:creationId xmlns:a16="http://schemas.microsoft.com/office/drawing/2014/main" id="{04292403-A379-4DA6-97CC-8ECA81214B02}"/>
                    </a:ext>
                  </a:extLst>
                </p14:cNvPr>
                <p14:cNvContentPartPr/>
                <p14:nvPr/>
              </p14:nvContentPartPr>
              <p14:xfrm>
                <a:off x="6551027" y="1648147"/>
                <a:ext cx="37800" cy="183960"/>
              </p14:xfrm>
            </p:contentPart>
          </mc:Choice>
          <mc:Fallback>
            <p:pic>
              <p:nvPicPr>
                <p:cNvPr id="173" name="Freihand 172">
                  <a:extLst>
                    <a:ext uri="{FF2B5EF4-FFF2-40B4-BE49-F238E27FC236}">
                      <a16:creationId xmlns:a16="http://schemas.microsoft.com/office/drawing/2014/main" id="{04292403-A379-4DA6-97CC-8ECA81214B02}"/>
                    </a:ext>
                  </a:extLst>
                </p:cNvPr>
                <p:cNvPicPr/>
                <p:nvPr/>
              </p:nvPicPr>
              <p:blipFill>
                <a:blip r:embed="rId580"/>
                <a:stretch>
                  <a:fillRect/>
                </a:stretch>
              </p:blipFill>
              <p:spPr>
                <a:xfrm>
                  <a:off x="6546707" y="1643827"/>
                  <a:ext cx="464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74" name="Freihand 173">
                  <a:extLst>
                    <a:ext uri="{FF2B5EF4-FFF2-40B4-BE49-F238E27FC236}">
                      <a16:creationId xmlns:a16="http://schemas.microsoft.com/office/drawing/2014/main" id="{BF94ECC0-543B-4BA0-B7F5-736D63D26791}"/>
                    </a:ext>
                  </a:extLst>
                </p14:cNvPr>
                <p14:cNvContentPartPr/>
                <p14:nvPr/>
              </p14:nvContentPartPr>
              <p14:xfrm>
                <a:off x="6525467" y="1589107"/>
                <a:ext cx="96120" cy="79560"/>
              </p14:xfrm>
            </p:contentPart>
          </mc:Choice>
          <mc:Fallback>
            <p:pic>
              <p:nvPicPr>
                <p:cNvPr id="174" name="Freihand 173">
                  <a:extLst>
                    <a:ext uri="{FF2B5EF4-FFF2-40B4-BE49-F238E27FC236}">
                      <a16:creationId xmlns:a16="http://schemas.microsoft.com/office/drawing/2014/main" id="{BF94ECC0-543B-4BA0-B7F5-736D63D26791}"/>
                    </a:ext>
                  </a:extLst>
                </p:cNvPr>
                <p:cNvPicPr/>
                <p:nvPr/>
              </p:nvPicPr>
              <p:blipFill>
                <a:blip r:embed="rId582"/>
                <a:stretch>
                  <a:fillRect/>
                </a:stretch>
              </p:blipFill>
              <p:spPr>
                <a:xfrm>
                  <a:off x="6521147" y="1584787"/>
                  <a:ext cx="104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75" name="Freihand 174">
                  <a:extLst>
                    <a:ext uri="{FF2B5EF4-FFF2-40B4-BE49-F238E27FC236}">
                      <a16:creationId xmlns:a16="http://schemas.microsoft.com/office/drawing/2014/main" id="{06882D1B-1ECE-4A6F-912F-3BCBAC188B35}"/>
                    </a:ext>
                  </a:extLst>
                </p14:cNvPr>
                <p14:cNvContentPartPr/>
                <p14:nvPr/>
              </p14:nvContentPartPr>
              <p14:xfrm>
                <a:off x="6635627" y="1597027"/>
                <a:ext cx="73800" cy="124200"/>
              </p14:xfrm>
            </p:contentPart>
          </mc:Choice>
          <mc:Fallback>
            <p:pic>
              <p:nvPicPr>
                <p:cNvPr id="175" name="Freihand 174">
                  <a:extLst>
                    <a:ext uri="{FF2B5EF4-FFF2-40B4-BE49-F238E27FC236}">
                      <a16:creationId xmlns:a16="http://schemas.microsoft.com/office/drawing/2014/main" id="{06882D1B-1ECE-4A6F-912F-3BCBAC188B35}"/>
                    </a:ext>
                  </a:extLst>
                </p:cNvPr>
                <p:cNvPicPr/>
                <p:nvPr/>
              </p:nvPicPr>
              <p:blipFill>
                <a:blip r:embed="rId584"/>
                <a:stretch>
                  <a:fillRect/>
                </a:stretch>
              </p:blipFill>
              <p:spPr>
                <a:xfrm>
                  <a:off x="6631307" y="1592707"/>
                  <a:ext cx="824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43" name="Freihand 242">
                  <a:extLst>
                    <a:ext uri="{FF2B5EF4-FFF2-40B4-BE49-F238E27FC236}">
                      <a16:creationId xmlns:a16="http://schemas.microsoft.com/office/drawing/2014/main" id="{4AFA3B73-D222-40BA-B138-30CCE83EAEF1}"/>
                    </a:ext>
                  </a:extLst>
                </p14:cNvPr>
                <p14:cNvContentPartPr/>
                <p14:nvPr/>
              </p14:nvContentPartPr>
              <p14:xfrm>
                <a:off x="9130067" y="1375627"/>
                <a:ext cx="208800" cy="89280"/>
              </p14:xfrm>
            </p:contentPart>
          </mc:Choice>
          <mc:Fallback>
            <p:pic>
              <p:nvPicPr>
                <p:cNvPr id="243" name="Freihand 242">
                  <a:extLst>
                    <a:ext uri="{FF2B5EF4-FFF2-40B4-BE49-F238E27FC236}">
                      <a16:creationId xmlns:a16="http://schemas.microsoft.com/office/drawing/2014/main" id="{4AFA3B73-D222-40BA-B138-30CCE83EAEF1}"/>
                    </a:ext>
                  </a:extLst>
                </p:cNvPr>
                <p:cNvPicPr/>
                <p:nvPr/>
              </p:nvPicPr>
              <p:blipFill>
                <a:blip r:embed="rId586"/>
                <a:stretch>
                  <a:fillRect/>
                </a:stretch>
              </p:blipFill>
              <p:spPr>
                <a:xfrm>
                  <a:off x="9125747" y="1371307"/>
                  <a:ext cx="217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244" name="Freihand 243">
                  <a:extLst>
                    <a:ext uri="{FF2B5EF4-FFF2-40B4-BE49-F238E27FC236}">
                      <a16:creationId xmlns:a16="http://schemas.microsoft.com/office/drawing/2014/main" id="{28E8B3F5-2B2B-400D-9D68-CE6C48F6E27D}"/>
                    </a:ext>
                  </a:extLst>
                </p14:cNvPr>
                <p14:cNvContentPartPr/>
                <p14:nvPr/>
              </p14:nvContentPartPr>
              <p14:xfrm>
                <a:off x="9282347" y="1340347"/>
                <a:ext cx="131040" cy="132120"/>
              </p14:xfrm>
            </p:contentPart>
          </mc:Choice>
          <mc:Fallback>
            <p:pic>
              <p:nvPicPr>
                <p:cNvPr id="244" name="Freihand 243">
                  <a:extLst>
                    <a:ext uri="{FF2B5EF4-FFF2-40B4-BE49-F238E27FC236}">
                      <a16:creationId xmlns:a16="http://schemas.microsoft.com/office/drawing/2014/main" id="{28E8B3F5-2B2B-400D-9D68-CE6C48F6E27D}"/>
                    </a:ext>
                  </a:extLst>
                </p:cNvPr>
                <p:cNvPicPr/>
                <p:nvPr/>
              </p:nvPicPr>
              <p:blipFill>
                <a:blip r:embed="rId588"/>
                <a:stretch>
                  <a:fillRect/>
                </a:stretch>
              </p:blipFill>
              <p:spPr>
                <a:xfrm>
                  <a:off x="9278027" y="1336027"/>
                  <a:ext cx="139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245" name="Freihand 244">
                  <a:extLst>
                    <a:ext uri="{FF2B5EF4-FFF2-40B4-BE49-F238E27FC236}">
                      <a16:creationId xmlns:a16="http://schemas.microsoft.com/office/drawing/2014/main" id="{E8A7AC9C-176E-4627-A7ED-0D038C854102}"/>
                    </a:ext>
                  </a:extLst>
                </p14:cNvPr>
                <p14:cNvContentPartPr/>
                <p14:nvPr/>
              </p14:nvContentPartPr>
              <p14:xfrm>
                <a:off x="9421307" y="1389307"/>
                <a:ext cx="153720" cy="77760"/>
              </p14:xfrm>
            </p:contentPart>
          </mc:Choice>
          <mc:Fallback>
            <p:pic>
              <p:nvPicPr>
                <p:cNvPr id="245" name="Freihand 244">
                  <a:extLst>
                    <a:ext uri="{FF2B5EF4-FFF2-40B4-BE49-F238E27FC236}">
                      <a16:creationId xmlns:a16="http://schemas.microsoft.com/office/drawing/2014/main" id="{E8A7AC9C-176E-4627-A7ED-0D038C854102}"/>
                    </a:ext>
                  </a:extLst>
                </p:cNvPr>
                <p:cNvPicPr/>
                <p:nvPr/>
              </p:nvPicPr>
              <p:blipFill>
                <a:blip r:embed="rId590"/>
                <a:stretch>
                  <a:fillRect/>
                </a:stretch>
              </p:blipFill>
              <p:spPr>
                <a:xfrm>
                  <a:off x="9416987" y="1384987"/>
                  <a:ext cx="162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250" name="Freihand 249">
                  <a:extLst>
                    <a:ext uri="{FF2B5EF4-FFF2-40B4-BE49-F238E27FC236}">
                      <a16:creationId xmlns:a16="http://schemas.microsoft.com/office/drawing/2014/main" id="{4498B118-521E-41B8-B9B0-FBAA90D93353}"/>
                    </a:ext>
                  </a:extLst>
                </p14:cNvPr>
                <p14:cNvContentPartPr/>
                <p14:nvPr/>
              </p14:nvContentPartPr>
              <p14:xfrm>
                <a:off x="9584027" y="1402627"/>
                <a:ext cx="216720" cy="55800"/>
              </p14:xfrm>
            </p:contentPart>
          </mc:Choice>
          <mc:Fallback>
            <p:pic>
              <p:nvPicPr>
                <p:cNvPr id="250" name="Freihand 249">
                  <a:extLst>
                    <a:ext uri="{FF2B5EF4-FFF2-40B4-BE49-F238E27FC236}">
                      <a16:creationId xmlns:a16="http://schemas.microsoft.com/office/drawing/2014/main" id="{4498B118-521E-41B8-B9B0-FBAA90D93353}"/>
                    </a:ext>
                  </a:extLst>
                </p:cNvPr>
                <p:cNvPicPr/>
                <p:nvPr/>
              </p:nvPicPr>
              <p:blipFill>
                <a:blip r:embed="rId592"/>
                <a:stretch>
                  <a:fillRect/>
                </a:stretch>
              </p:blipFill>
              <p:spPr>
                <a:xfrm>
                  <a:off x="9579707" y="1398307"/>
                  <a:ext cx="2253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251" name="Freihand 250">
                  <a:extLst>
                    <a:ext uri="{FF2B5EF4-FFF2-40B4-BE49-F238E27FC236}">
                      <a16:creationId xmlns:a16="http://schemas.microsoft.com/office/drawing/2014/main" id="{A3EA16AF-6BCD-4796-9214-8755B4603B94}"/>
                    </a:ext>
                  </a:extLst>
                </p14:cNvPr>
                <p14:cNvContentPartPr/>
                <p14:nvPr/>
              </p14:nvContentPartPr>
              <p14:xfrm>
                <a:off x="9826667" y="1314427"/>
                <a:ext cx="180360" cy="147960"/>
              </p14:xfrm>
            </p:contentPart>
          </mc:Choice>
          <mc:Fallback>
            <p:pic>
              <p:nvPicPr>
                <p:cNvPr id="251" name="Freihand 250">
                  <a:extLst>
                    <a:ext uri="{FF2B5EF4-FFF2-40B4-BE49-F238E27FC236}">
                      <a16:creationId xmlns:a16="http://schemas.microsoft.com/office/drawing/2014/main" id="{A3EA16AF-6BCD-4796-9214-8755B4603B94}"/>
                    </a:ext>
                  </a:extLst>
                </p:cNvPr>
                <p:cNvPicPr/>
                <p:nvPr/>
              </p:nvPicPr>
              <p:blipFill>
                <a:blip r:embed="rId594"/>
                <a:stretch>
                  <a:fillRect/>
                </a:stretch>
              </p:blipFill>
              <p:spPr>
                <a:xfrm>
                  <a:off x="9822347" y="1310107"/>
                  <a:ext cx="1890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252" name="Freihand 251">
                  <a:extLst>
                    <a:ext uri="{FF2B5EF4-FFF2-40B4-BE49-F238E27FC236}">
                      <a16:creationId xmlns:a16="http://schemas.microsoft.com/office/drawing/2014/main" id="{3764012E-2F80-41BB-8190-53661855F4C0}"/>
                    </a:ext>
                  </a:extLst>
                </p14:cNvPr>
                <p14:cNvContentPartPr/>
                <p14:nvPr/>
              </p14:nvContentPartPr>
              <p14:xfrm>
                <a:off x="10003067" y="1385707"/>
                <a:ext cx="172080" cy="196920"/>
              </p14:xfrm>
            </p:contentPart>
          </mc:Choice>
          <mc:Fallback>
            <p:pic>
              <p:nvPicPr>
                <p:cNvPr id="252" name="Freihand 251">
                  <a:extLst>
                    <a:ext uri="{FF2B5EF4-FFF2-40B4-BE49-F238E27FC236}">
                      <a16:creationId xmlns:a16="http://schemas.microsoft.com/office/drawing/2014/main" id="{3764012E-2F80-41BB-8190-53661855F4C0}"/>
                    </a:ext>
                  </a:extLst>
                </p:cNvPr>
                <p:cNvPicPr/>
                <p:nvPr/>
              </p:nvPicPr>
              <p:blipFill>
                <a:blip r:embed="rId596"/>
                <a:stretch>
                  <a:fillRect/>
                </a:stretch>
              </p:blipFill>
              <p:spPr>
                <a:xfrm>
                  <a:off x="9998747" y="1381387"/>
                  <a:ext cx="1807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253" name="Freihand 252">
                  <a:extLst>
                    <a:ext uri="{FF2B5EF4-FFF2-40B4-BE49-F238E27FC236}">
                      <a16:creationId xmlns:a16="http://schemas.microsoft.com/office/drawing/2014/main" id="{E3B89EC8-72DB-423D-865A-D187568C6F8F}"/>
                    </a:ext>
                  </a:extLst>
                </p14:cNvPr>
                <p14:cNvContentPartPr/>
                <p14:nvPr/>
              </p14:nvContentPartPr>
              <p14:xfrm>
                <a:off x="10282787" y="1376347"/>
                <a:ext cx="177120" cy="62280"/>
              </p14:xfrm>
            </p:contentPart>
          </mc:Choice>
          <mc:Fallback>
            <p:pic>
              <p:nvPicPr>
                <p:cNvPr id="253" name="Freihand 252">
                  <a:extLst>
                    <a:ext uri="{FF2B5EF4-FFF2-40B4-BE49-F238E27FC236}">
                      <a16:creationId xmlns:a16="http://schemas.microsoft.com/office/drawing/2014/main" id="{E3B89EC8-72DB-423D-865A-D187568C6F8F}"/>
                    </a:ext>
                  </a:extLst>
                </p:cNvPr>
                <p:cNvPicPr/>
                <p:nvPr/>
              </p:nvPicPr>
              <p:blipFill>
                <a:blip r:embed="rId598"/>
                <a:stretch>
                  <a:fillRect/>
                </a:stretch>
              </p:blipFill>
              <p:spPr>
                <a:xfrm>
                  <a:off x="10278467" y="1372027"/>
                  <a:ext cx="185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254" name="Freihand 253">
                  <a:extLst>
                    <a:ext uri="{FF2B5EF4-FFF2-40B4-BE49-F238E27FC236}">
                      <a16:creationId xmlns:a16="http://schemas.microsoft.com/office/drawing/2014/main" id="{1A119E56-750D-4E6A-A0D0-2A6804AD2F24}"/>
                    </a:ext>
                  </a:extLst>
                </p14:cNvPr>
                <p14:cNvContentPartPr/>
                <p14:nvPr/>
              </p14:nvContentPartPr>
              <p14:xfrm>
                <a:off x="10439027" y="1335667"/>
                <a:ext cx="360" cy="360"/>
              </p14:xfrm>
            </p:contentPart>
          </mc:Choice>
          <mc:Fallback>
            <p:pic>
              <p:nvPicPr>
                <p:cNvPr id="254" name="Freihand 253">
                  <a:extLst>
                    <a:ext uri="{FF2B5EF4-FFF2-40B4-BE49-F238E27FC236}">
                      <a16:creationId xmlns:a16="http://schemas.microsoft.com/office/drawing/2014/main" id="{1A119E56-750D-4E6A-A0D0-2A6804AD2F24}"/>
                    </a:ext>
                  </a:extLst>
                </p:cNvPr>
                <p:cNvPicPr/>
                <p:nvPr/>
              </p:nvPicPr>
              <p:blipFill>
                <a:blip r:embed="rId336"/>
                <a:stretch>
                  <a:fillRect/>
                </a:stretch>
              </p:blipFill>
              <p:spPr>
                <a:xfrm>
                  <a:off x="10434707" y="1331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56" name="Freihand 255">
                  <a:extLst>
                    <a:ext uri="{FF2B5EF4-FFF2-40B4-BE49-F238E27FC236}">
                      <a16:creationId xmlns:a16="http://schemas.microsoft.com/office/drawing/2014/main" id="{3E1ED1A9-06AF-4B77-A882-0D5A042C4190}"/>
                    </a:ext>
                  </a:extLst>
                </p14:cNvPr>
                <p14:cNvContentPartPr/>
                <p14:nvPr/>
              </p14:nvContentPartPr>
              <p14:xfrm>
                <a:off x="10655387" y="1347907"/>
                <a:ext cx="92880" cy="189360"/>
              </p14:xfrm>
            </p:contentPart>
          </mc:Choice>
          <mc:Fallback>
            <p:pic>
              <p:nvPicPr>
                <p:cNvPr id="256" name="Freihand 255">
                  <a:extLst>
                    <a:ext uri="{FF2B5EF4-FFF2-40B4-BE49-F238E27FC236}">
                      <a16:creationId xmlns:a16="http://schemas.microsoft.com/office/drawing/2014/main" id="{3E1ED1A9-06AF-4B77-A882-0D5A042C4190}"/>
                    </a:ext>
                  </a:extLst>
                </p:cNvPr>
                <p:cNvPicPr/>
                <p:nvPr/>
              </p:nvPicPr>
              <p:blipFill>
                <a:blip r:embed="rId601"/>
                <a:stretch>
                  <a:fillRect/>
                </a:stretch>
              </p:blipFill>
              <p:spPr>
                <a:xfrm>
                  <a:off x="10651067" y="1343587"/>
                  <a:ext cx="1015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57" name="Freihand 256">
                  <a:extLst>
                    <a:ext uri="{FF2B5EF4-FFF2-40B4-BE49-F238E27FC236}">
                      <a16:creationId xmlns:a16="http://schemas.microsoft.com/office/drawing/2014/main" id="{842A2081-92A8-4972-B368-40E95D5B602C}"/>
                    </a:ext>
                  </a:extLst>
                </p14:cNvPr>
                <p14:cNvContentPartPr/>
                <p14:nvPr/>
              </p14:nvContentPartPr>
              <p14:xfrm>
                <a:off x="10797227" y="1390387"/>
                <a:ext cx="68040" cy="47160"/>
              </p14:xfrm>
            </p:contentPart>
          </mc:Choice>
          <mc:Fallback>
            <p:pic>
              <p:nvPicPr>
                <p:cNvPr id="257" name="Freihand 256">
                  <a:extLst>
                    <a:ext uri="{FF2B5EF4-FFF2-40B4-BE49-F238E27FC236}">
                      <a16:creationId xmlns:a16="http://schemas.microsoft.com/office/drawing/2014/main" id="{842A2081-92A8-4972-B368-40E95D5B602C}"/>
                    </a:ext>
                  </a:extLst>
                </p:cNvPr>
                <p:cNvPicPr/>
                <p:nvPr/>
              </p:nvPicPr>
              <p:blipFill>
                <a:blip r:embed="rId603"/>
                <a:stretch>
                  <a:fillRect/>
                </a:stretch>
              </p:blipFill>
              <p:spPr>
                <a:xfrm>
                  <a:off x="10792907" y="1386067"/>
                  <a:ext cx="766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58" name="Freihand 257">
                  <a:extLst>
                    <a:ext uri="{FF2B5EF4-FFF2-40B4-BE49-F238E27FC236}">
                      <a16:creationId xmlns:a16="http://schemas.microsoft.com/office/drawing/2014/main" id="{32476513-6A57-42D0-97FF-99ADB6941C6A}"/>
                    </a:ext>
                  </a:extLst>
                </p14:cNvPr>
                <p14:cNvContentPartPr/>
                <p14:nvPr/>
              </p14:nvContentPartPr>
              <p14:xfrm>
                <a:off x="10873187" y="1386067"/>
                <a:ext cx="50400" cy="43920"/>
              </p14:xfrm>
            </p:contentPart>
          </mc:Choice>
          <mc:Fallback>
            <p:pic>
              <p:nvPicPr>
                <p:cNvPr id="258" name="Freihand 257">
                  <a:extLst>
                    <a:ext uri="{FF2B5EF4-FFF2-40B4-BE49-F238E27FC236}">
                      <a16:creationId xmlns:a16="http://schemas.microsoft.com/office/drawing/2014/main" id="{32476513-6A57-42D0-97FF-99ADB6941C6A}"/>
                    </a:ext>
                  </a:extLst>
                </p:cNvPr>
                <p:cNvPicPr/>
                <p:nvPr/>
              </p:nvPicPr>
              <p:blipFill>
                <a:blip r:embed="rId605"/>
                <a:stretch>
                  <a:fillRect/>
                </a:stretch>
              </p:blipFill>
              <p:spPr>
                <a:xfrm>
                  <a:off x="10868867" y="1381747"/>
                  <a:ext cx="590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59" name="Freihand 258">
                  <a:extLst>
                    <a:ext uri="{FF2B5EF4-FFF2-40B4-BE49-F238E27FC236}">
                      <a16:creationId xmlns:a16="http://schemas.microsoft.com/office/drawing/2014/main" id="{5DDB4D9B-B2A7-44C8-96B4-856B01DAA774}"/>
                    </a:ext>
                  </a:extLst>
                </p14:cNvPr>
                <p14:cNvContentPartPr/>
                <p14:nvPr/>
              </p14:nvContentPartPr>
              <p14:xfrm>
                <a:off x="10965707" y="1345747"/>
                <a:ext cx="257760" cy="83880"/>
              </p14:xfrm>
            </p:contentPart>
          </mc:Choice>
          <mc:Fallback>
            <p:pic>
              <p:nvPicPr>
                <p:cNvPr id="259" name="Freihand 258">
                  <a:extLst>
                    <a:ext uri="{FF2B5EF4-FFF2-40B4-BE49-F238E27FC236}">
                      <a16:creationId xmlns:a16="http://schemas.microsoft.com/office/drawing/2014/main" id="{5DDB4D9B-B2A7-44C8-96B4-856B01DAA774}"/>
                    </a:ext>
                  </a:extLst>
                </p:cNvPr>
                <p:cNvPicPr/>
                <p:nvPr/>
              </p:nvPicPr>
              <p:blipFill>
                <a:blip r:embed="rId607"/>
                <a:stretch>
                  <a:fillRect/>
                </a:stretch>
              </p:blipFill>
              <p:spPr>
                <a:xfrm>
                  <a:off x="10961387" y="1341427"/>
                  <a:ext cx="266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60" name="Freihand 259">
                  <a:extLst>
                    <a:ext uri="{FF2B5EF4-FFF2-40B4-BE49-F238E27FC236}">
                      <a16:creationId xmlns:a16="http://schemas.microsoft.com/office/drawing/2014/main" id="{FE2CC352-AF9B-4B05-B5CE-3E9522C0CE33}"/>
                    </a:ext>
                  </a:extLst>
                </p14:cNvPr>
                <p14:cNvContentPartPr/>
                <p14:nvPr/>
              </p14:nvContentPartPr>
              <p14:xfrm>
                <a:off x="11239667" y="1375267"/>
                <a:ext cx="84240" cy="50040"/>
              </p14:xfrm>
            </p:contentPart>
          </mc:Choice>
          <mc:Fallback>
            <p:pic>
              <p:nvPicPr>
                <p:cNvPr id="260" name="Freihand 259">
                  <a:extLst>
                    <a:ext uri="{FF2B5EF4-FFF2-40B4-BE49-F238E27FC236}">
                      <a16:creationId xmlns:a16="http://schemas.microsoft.com/office/drawing/2014/main" id="{FE2CC352-AF9B-4B05-B5CE-3E9522C0CE33}"/>
                    </a:ext>
                  </a:extLst>
                </p:cNvPr>
                <p:cNvPicPr/>
                <p:nvPr/>
              </p:nvPicPr>
              <p:blipFill>
                <a:blip r:embed="rId609"/>
                <a:stretch>
                  <a:fillRect/>
                </a:stretch>
              </p:blipFill>
              <p:spPr>
                <a:xfrm>
                  <a:off x="11235347" y="1370947"/>
                  <a:ext cx="928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61" name="Freihand 260">
                  <a:extLst>
                    <a:ext uri="{FF2B5EF4-FFF2-40B4-BE49-F238E27FC236}">
                      <a16:creationId xmlns:a16="http://schemas.microsoft.com/office/drawing/2014/main" id="{5F620D8F-ADCD-4726-A95A-78B6EDD4F68C}"/>
                    </a:ext>
                  </a:extLst>
                </p14:cNvPr>
                <p14:cNvContentPartPr/>
                <p14:nvPr/>
              </p14:nvContentPartPr>
              <p14:xfrm>
                <a:off x="11347307" y="1389667"/>
                <a:ext cx="246240" cy="168840"/>
              </p14:xfrm>
            </p:contentPart>
          </mc:Choice>
          <mc:Fallback>
            <p:pic>
              <p:nvPicPr>
                <p:cNvPr id="261" name="Freihand 260">
                  <a:extLst>
                    <a:ext uri="{FF2B5EF4-FFF2-40B4-BE49-F238E27FC236}">
                      <a16:creationId xmlns:a16="http://schemas.microsoft.com/office/drawing/2014/main" id="{5F620D8F-ADCD-4726-A95A-78B6EDD4F68C}"/>
                    </a:ext>
                  </a:extLst>
                </p:cNvPr>
                <p:cNvPicPr/>
                <p:nvPr/>
              </p:nvPicPr>
              <p:blipFill>
                <a:blip r:embed="rId611"/>
                <a:stretch>
                  <a:fillRect/>
                </a:stretch>
              </p:blipFill>
              <p:spPr>
                <a:xfrm>
                  <a:off x="11342987" y="1385347"/>
                  <a:ext cx="254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62" name="Freihand 261">
                  <a:extLst>
                    <a:ext uri="{FF2B5EF4-FFF2-40B4-BE49-F238E27FC236}">
                      <a16:creationId xmlns:a16="http://schemas.microsoft.com/office/drawing/2014/main" id="{AD71FE35-96B4-4003-AFF7-67D0E11EEAFE}"/>
                    </a:ext>
                  </a:extLst>
                </p14:cNvPr>
                <p14:cNvContentPartPr/>
                <p14:nvPr/>
              </p14:nvContentPartPr>
              <p14:xfrm>
                <a:off x="11412107" y="1314067"/>
                <a:ext cx="20520" cy="7200"/>
              </p14:xfrm>
            </p:contentPart>
          </mc:Choice>
          <mc:Fallback>
            <p:pic>
              <p:nvPicPr>
                <p:cNvPr id="262" name="Freihand 261">
                  <a:extLst>
                    <a:ext uri="{FF2B5EF4-FFF2-40B4-BE49-F238E27FC236}">
                      <a16:creationId xmlns:a16="http://schemas.microsoft.com/office/drawing/2014/main" id="{AD71FE35-96B4-4003-AFF7-67D0E11EEAFE}"/>
                    </a:ext>
                  </a:extLst>
                </p:cNvPr>
                <p:cNvPicPr/>
                <p:nvPr/>
              </p:nvPicPr>
              <p:blipFill>
                <a:blip r:embed="rId613"/>
                <a:stretch>
                  <a:fillRect/>
                </a:stretch>
              </p:blipFill>
              <p:spPr>
                <a:xfrm>
                  <a:off x="11407787" y="1309747"/>
                  <a:ext cx="291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13" name="Freihand 312">
                  <a:extLst>
                    <a:ext uri="{FF2B5EF4-FFF2-40B4-BE49-F238E27FC236}">
                      <a16:creationId xmlns:a16="http://schemas.microsoft.com/office/drawing/2014/main" id="{4C6A3E4F-39EA-4277-9D76-1D858D3E729B}"/>
                    </a:ext>
                  </a:extLst>
                </p14:cNvPr>
                <p14:cNvContentPartPr/>
                <p14:nvPr/>
              </p14:nvContentPartPr>
              <p14:xfrm>
                <a:off x="9130787" y="1600987"/>
                <a:ext cx="100800" cy="105120"/>
              </p14:xfrm>
            </p:contentPart>
          </mc:Choice>
          <mc:Fallback>
            <p:pic>
              <p:nvPicPr>
                <p:cNvPr id="313" name="Freihand 312">
                  <a:extLst>
                    <a:ext uri="{FF2B5EF4-FFF2-40B4-BE49-F238E27FC236}">
                      <a16:creationId xmlns:a16="http://schemas.microsoft.com/office/drawing/2014/main" id="{4C6A3E4F-39EA-4277-9D76-1D858D3E729B}"/>
                    </a:ext>
                  </a:extLst>
                </p:cNvPr>
                <p:cNvPicPr/>
                <p:nvPr/>
              </p:nvPicPr>
              <p:blipFill>
                <a:blip r:embed="rId615"/>
                <a:stretch>
                  <a:fillRect/>
                </a:stretch>
              </p:blipFill>
              <p:spPr>
                <a:xfrm>
                  <a:off x="9126467" y="1596667"/>
                  <a:ext cx="109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14" name="Freihand 313">
                  <a:extLst>
                    <a:ext uri="{FF2B5EF4-FFF2-40B4-BE49-F238E27FC236}">
                      <a16:creationId xmlns:a16="http://schemas.microsoft.com/office/drawing/2014/main" id="{7AABE5B3-38C2-484F-9BEE-B5C6C227DE69}"/>
                    </a:ext>
                  </a:extLst>
                </p14:cNvPr>
                <p14:cNvContentPartPr/>
                <p14:nvPr/>
              </p14:nvContentPartPr>
              <p14:xfrm>
                <a:off x="9251027" y="1650307"/>
                <a:ext cx="115920" cy="58680"/>
              </p14:xfrm>
            </p:contentPart>
          </mc:Choice>
          <mc:Fallback>
            <p:pic>
              <p:nvPicPr>
                <p:cNvPr id="314" name="Freihand 313">
                  <a:extLst>
                    <a:ext uri="{FF2B5EF4-FFF2-40B4-BE49-F238E27FC236}">
                      <a16:creationId xmlns:a16="http://schemas.microsoft.com/office/drawing/2014/main" id="{7AABE5B3-38C2-484F-9BEE-B5C6C227DE69}"/>
                    </a:ext>
                  </a:extLst>
                </p:cNvPr>
                <p:cNvPicPr/>
                <p:nvPr/>
              </p:nvPicPr>
              <p:blipFill>
                <a:blip r:embed="rId617"/>
                <a:stretch>
                  <a:fillRect/>
                </a:stretch>
              </p:blipFill>
              <p:spPr>
                <a:xfrm>
                  <a:off x="9246707" y="1645987"/>
                  <a:ext cx="124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15" name="Freihand 314">
                  <a:extLst>
                    <a:ext uri="{FF2B5EF4-FFF2-40B4-BE49-F238E27FC236}">
                      <a16:creationId xmlns:a16="http://schemas.microsoft.com/office/drawing/2014/main" id="{BE5E7EF1-06EB-427A-8B22-E6BAD1CB7BA8}"/>
                    </a:ext>
                  </a:extLst>
                </p14:cNvPr>
                <p14:cNvContentPartPr/>
                <p14:nvPr/>
              </p14:nvContentPartPr>
              <p14:xfrm>
                <a:off x="9393587" y="1661107"/>
                <a:ext cx="93240" cy="38880"/>
              </p14:xfrm>
            </p:contentPart>
          </mc:Choice>
          <mc:Fallback>
            <p:pic>
              <p:nvPicPr>
                <p:cNvPr id="315" name="Freihand 314">
                  <a:extLst>
                    <a:ext uri="{FF2B5EF4-FFF2-40B4-BE49-F238E27FC236}">
                      <a16:creationId xmlns:a16="http://schemas.microsoft.com/office/drawing/2014/main" id="{BE5E7EF1-06EB-427A-8B22-E6BAD1CB7BA8}"/>
                    </a:ext>
                  </a:extLst>
                </p:cNvPr>
                <p:cNvPicPr/>
                <p:nvPr/>
              </p:nvPicPr>
              <p:blipFill>
                <a:blip r:embed="rId619"/>
                <a:stretch>
                  <a:fillRect/>
                </a:stretch>
              </p:blipFill>
              <p:spPr>
                <a:xfrm>
                  <a:off x="9389267" y="1656787"/>
                  <a:ext cx="101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16" name="Freihand 315">
                  <a:extLst>
                    <a:ext uri="{FF2B5EF4-FFF2-40B4-BE49-F238E27FC236}">
                      <a16:creationId xmlns:a16="http://schemas.microsoft.com/office/drawing/2014/main" id="{40FB8487-A33D-4F71-A9E4-B53ACE9F162E}"/>
                    </a:ext>
                  </a:extLst>
                </p14:cNvPr>
                <p14:cNvContentPartPr/>
                <p14:nvPr/>
              </p14:nvContentPartPr>
              <p14:xfrm>
                <a:off x="9521387" y="1659667"/>
                <a:ext cx="40680" cy="42120"/>
              </p14:xfrm>
            </p:contentPart>
          </mc:Choice>
          <mc:Fallback>
            <p:pic>
              <p:nvPicPr>
                <p:cNvPr id="316" name="Freihand 315">
                  <a:extLst>
                    <a:ext uri="{FF2B5EF4-FFF2-40B4-BE49-F238E27FC236}">
                      <a16:creationId xmlns:a16="http://schemas.microsoft.com/office/drawing/2014/main" id="{40FB8487-A33D-4F71-A9E4-B53ACE9F162E}"/>
                    </a:ext>
                  </a:extLst>
                </p:cNvPr>
                <p:cNvPicPr/>
                <p:nvPr/>
              </p:nvPicPr>
              <p:blipFill>
                <a:blip r:embed="rId621"/>
                <a:stretch>
                  <a:fillRect/>
                </a:stretch>
              </p:blipFill>
              <p:spPr>
                <a:xfrm>
                  <a:off x="9517067" y="1655347"/>
                  <a:ext cx="493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17" name="Freihand 316">
                  <a:extLst>
                    <a:ext uri="{FF2B5EF4-FFF2-40B4-BE49-F238E27FC236}">
                      <a16:creationId xmlns:a16="http://schemas.microsoft.com/office/drawing/2014/main" id="{73932113-4A31-484E-8FDF-DEFC5F5C5F48}"/>
                    </a:ext>
                  </a:extLst>
                </p14:cNvPr>
                <p14:cNvContentPartPr/>
                <p14:nvPr/>
              </p14:nvContentPartPr>
              <p14:xfrm>
                <a:off x="9531107" y="1667227"/>
                <a:ext cx="74520" cy="43560"/>
              </p14:xfrm>
            </p:contentPart>
          </mc:Choice>
          <mc:Fallback>
            <p:pic>
              <p:nvPicPr>
                <p:cNvPr id="317" name="Freihand 316">
                  <a:extLst>
                    <a:ext uri="{FF2B5EF4-FFF2-40B4-BE49-F238E27FC236}">
                      <a16:creationId xmlns:a16="http://schemas.microsoft.com/office/drawing/2014/main" id="{73932113-4A31-484E-8FDF-DEFC5F5C5F48}"/>
                    </a:ext>
                  </a:extLst>
                </p:cNvPr>
                <p:cNvPicPr/>
                <p:nvPr/>
              </p:nvPicPr>
              <p:blipFill>
                <a:blip r:embed="rId623"/>
                <a:stretch>
                  <a:fillRect/>
                </a:stretch>
              </p:blipFill>
              <p:spPr>
                <a:xfrm>
                  <a:off x="9526787" y="1662907"/>
                  <a:ext cx="831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18" name="Freihand 317">
                  <a:extLst>
                    <a:ext uri="{FF2B5EF4-FFF2-40B4-BE49-F238E27FC236}">
                      <a16:creationId xmlns:a16="http://schemas.microsoft.com/office/drawing/2014/main" id="{5D068EE4-AE24-4B5A-B8BC-189CBE5CF0D0}"/>
                    </a:ext>
                  </a:extLst>
                </p14:cNvPr>
                <p14:cNvContentPartPr/>
                <p14:nvPr/>
              </p14:nvContentPartPr>
              <p14:xfrm>
                <a:off x="9620027" y="1649947"/>
                <a:ext cx="151200" cy="45720"/>
              </p14:xfrm>
            </p:contentPart>
          </mc:Choice>
          <mc:Fallback>
            <p:pic>
              <p:nvPicPr>
                <p:cNvPr id="318" name="Freihand 317">
                  <a:extLst>
                    <a:ext uri="{FF2B5EF4-FFF2-40B4-BE49-F238E27FC236}">
                      <a16:creationId xmlns:a16="http://schemas.microsoft.com/office/drawing/2014/main" id="{5D068EE4-AE24-4B5A-B8BC-189CBE5CF0D0}"/>
                    </a:ext>
                  </a:extLst>
                </p:cNvPr>
                <p:cNvPicPr/>
                <p:nvPr/>
              </p:nvPicPr>
              <p:blipFill>
                <a:blip r:embed="rId625"/>
                <a:stretch>
                  <a:fillRect/>
                </a:stretch>
              </p:blipFill>
              <p:spPr>
                <a:xfrm>
                  <a:off x="9615707" y="1645627"/>
                  <a:ext cx="159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19" name="Freihand 318">
                  <a:extLst>
                    <a:ext uri="{FF2B5EF4-FFF2-40B4-BE49-F238E27FC236}">
                      <a16:creationId xmlns:a16="http://schemas.microsoft.com/office/drawing/2014/main" id="{375A350B-7942-420A-B5A4-0041327F0470}"/>
                    </a:ext>
                  </a:extLst>
                </p14:cNvPr>
                <p14:cNvContentPartPr/>
                <p14:nvPr/>
              </p14:nvContentPartPr>
              <p14:xfrm>
                <a:off x="9788147" y="1669747"/>
                <a:ext cx="36360" cy="27720"/>
              </p14:xfrm>
            </p:contentPart>
          </mc:Choice>
          <mc:Fallback>
            <p:pic>
              <p:nvPicPr>
                <p:cNvPr id="319" name="Freihand 318">
                  <a:extLst>
                    <a:ext uri="{FF2B5EF4-FFF2-40B4-BE49-F238E27FC236}">
                      <a16:creationId xmlns:a16="http://schemas.microsoft.com/office/drawing/2014/main" id="{375A350B-7942-420A-B5A4-0041327F0470}"/>
                    </a:ext>
                  </a:extLst>
                </p:cNvPr>
                <p:cNvPicPr/>
                <p:nvPr/>
              </p:nvPicPr>
              <p:blipFill>
                <a:blip r:embed="rId627"/>
                <a:stretch>
                  <a:fillRect/>
                </a:stretch>
              </p:blipFill>
              <p:spPr>
                <a:xfrm>
                  <a:off x="9783827" y="1665427"/>
                  <a:ext cx="450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20" name="Freihand 319">
                  <a:extLst>
                    <a:ext uri="{FF2B5EF4-FFF2-40B4-BE49-F238E27FC236}">
                      <a16:creationId xmlns:a16="http://schemas.microsoft.com/office/drawing/2014/main" id="{1B7FC1E8-62A6-4B34-B013-3059169DD81F}"/>
                    </a:ext>
                  </a:extLst>
                </p14:cNvPr>
                <p14:cNvContentPartPr/>
                <p14:nvPr/>
              </p14:nvContentPartPr>
              <p14:xfrm>
                <a:off x="9839627" y="1596667"/>
                <a:ext cx="60120" cy="111240"/>
              </p14:xfrm>
            </p:contentPart>
          </mc:Choice>
          <mc:Fallback>
            <p:pic>
              <p:nvPicPr>
                <p:cNvPr id="320" name="Freihand 319">
                  <a:extLst>
                    <a:ext uri="{FF2B5EF4-FFF2-40B4-BE49-F238E27FC236}">
                      <a16:creationId xmlns:a16="http://schemas.microsoft.com/office/drawing/2014/main" id="{1B7FC1E8-62A6-4B34-B013-3059169DD81F}"/>
                    </a:ext>
                  </a:extLst>
                </p:cNvPr>
                <p:cNvPicPr/>
                <p:nvPr/>
              </p:nvPicPr>
              <p:blipFill>
                <a:blip r:embed="rId629"/>
                <a:stretch>
                  <a:fillRect/>
                </a:stretch>
              </p:blipFill>
              <p:spPr>
                <a:xfrm>
                  <a:off x="9835307" y="1592347"/>
                  <a:ext cx="68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21" name="Freihand 320">
                  <a:extLst>
                    <a:ext uri="{FF2B5EF4-FFF2-40B4-BE49-F238E27FC236}">
                      <a16:creationId xmlns:a16="http://schemas.microsoft.com/office/drawing/2014/main" id="{CC0AF47F-0A2D-41DD-9A8F-B45DDC9BDDD5}"/>
                    </a:ext>
                  </a:extLst>
                </p14:cNvPr>
                <p14:cNvContentPartPr/>
                <p14:nvPr/>
              </p14:nvContentPartPr>
              <p14:xfrm>
                <a:off x="9896147" y="1643467"/>
                <a:ext cx="84240" cy="70560"/>
              </p14:xfrm>
            </p:contentPart>
          </mc:Choice>
          <mc:Fallback>
            <p:pic>
              <p:nvPicPr>
                <p:cNvPr id="321" name="Freihand 320">
                  <a:extLst>
                    <a:ext uri="{FF2B5EF4-FFF2-40B4-BE49-F238E27FC236}">
                      <a16:creationId xmlns:a16="http://schemas.microsoft.com/office/drawing/2014/main" id="{CC0AF47F-0A2D-41DD-9A8F-B45DDC9BDDD5}"/>
                    </a:ext>
                  </a:extLst>
                </p:cNvPr>
                <p:cNvPicPr/>
                <p:nvPr/>
              </p:nvPicPr>
              <p:blipFill>
                <a:blip r:embed="rId631"/>
                <a:stretch>
                  <a:fillRect/>
                </a:stretch>
              </p:blipFill>
              <p:spPr>
                <a:xfrm>
                  <a:off x="9891827" y="1639147"/>
                  <a:ext cx="92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71" name="Freihand 270">
                  <a:extLst>
                    <a:ext uri="{FF2B5EF4-FFF2-40B4-BE49-F238E27FC236}">
                      <a16:creationId xmlns:a16="http://schemas.microsoft.com/office/drawing/2014/main" id="{00CBBE9E-01D0-4E6C-9A12-3ED2B5516263}"/>
                    </a:ext>
                  </a:extLst>
                </p14:cNvPr>
                <p14:cNvContentPartPr/>
                <p14:nvPr/>
              </p14:nvContentPartPr>
              <p14:xfrm>
                <a:off x="9170747" y="1919587"/>
                <a:ext cx="13320" cy="107280"/>
              </p14:xfrm>
            </p:contentPart>
          </mc:Choice>
          <mc:Fallback>
            <p:pic>
              <p:nvPicPr>
                <p:cNvPr id="271" name="Freihand 270">
                  <a:extLst>
                    <a:ext uri="{FF2B5EF4-FFF2-40B4-BE49-F238E27FC236}">
                      <a16:creationId xmlns:a16="http://schemas.microsoft.com/office/drawing/2014/main" id="{00CBBE9E-01D0-4E6C-9A12-3ED2B5516263}"/>
                    </a:ext>
                  </a:extLst>
                </p:cNvPr>
                <p:cNvPicPr/>
                <p:nvPr/>
              </p:nvPicPr>
              <p:blipFill>
                <a:blip r:embed="rId633"/>
                <a:stretch>
                  <a:fillRect/>
                </a:stretch>
              </p:blipFill>
              <p:spPr>
                <a:xfrm>
                  <a:off x="9166427" y="1915267"/>
                  <a:ext cx="21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72" name="Freihand 271">
                  <a:extLst>
                    <a:ext uri="{FF2B5EF4-FFF2-40B4-BE49-F238E27FC236}">
                      <a16:creationId xmlns:a16="http://schemas.microsoft.com/office/drawing/2014/main" id="{9D7E9772-1F92-4A40-BA8C-77ECC972E39F}"/>
                    </a:ext>
                  </a:extLst>
                </p14:cNvPr>
                <p14:cNvContentPartPr/>
                <p14:nvPr/>
              </p14:nvContentPartPr>
              <p14:xfrm>
                <a:off x="9129347" y="1867387"/>
                <a:ext cx="146880" cy="143640"/>
              </p14:xfrm>
            </p:contentPart>
          </mc:Choice>
          <mc:Fallback>
            <p:pic>
              <p:nvPicPr>
                <p:cNvPr id="272" name="Freihand 271">
                  <a:extLst>
                    <a:ext uri="{FF2B5EF4-FFF2-40B4-BE49-F238E27FC236}">
                      <a16:creationId xmlns:a16="http://schemas.microsoft.com/office/drawing/2014/main" id="{9D7E9772-1F92-4A40-BA8C-77ECC972E39F}"/>
                    </a:ext>
                  </a:extLst>
                </p:cNvPr>
                <p:cNvPicPr/>
                <p:nvPr/>
              </p:nvPicPr>
              <p:blipFill>
                <a:blip r:embed="rId635"/>
                <a:stretch>
                  <a:fillRect/>
                </a:stretch>
              </p:blipFill>
              <p:spPr>
                <a:xfrm>
                  <a:off x="9125027" y="1863067"/>
                  <a:ext cx="155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73" name="Freihand 272">
                  <a:extLst>
                    <a:ext uri="{FF2B5EF4-FFF2-40B4-BE49-F238E27FC236}">
                      <a16:creationId xmlns:a16="http://schemas.microsoft.com/office/drawing/2014/main" id="{CB3AC165-B407-466A-88D3-77ED9411E5FD}"/>
                    </a:ext>
                  </a:extLst>
                </p14:cNvPr>
                <p14:cNvContentPartPr/>
                <p14:nvPr/>
              </p14:nvContentPartPr>
              <p14:xfrm>
                <a:off x="9292427" y="1947307"/>
                <a:ext cx="93240" cy="72360"/>
              </p14:xfrm>
            </p:contentPart>
          </mc:Choice>
          <mc:Fallback>
            <p:pic>
              <p:nvPicPr>
                <p:cNvPr id="273" name="Freihand 272">
                  <a:extLst>
                    <a:ext uri="{FF2B5EF4-FFF2-40B4-BE49-F238E27FC236}">
                      <a16:creationId xmlns:a16="http://schemas.microsoft.com/office/drawing/2014/main" id="{CB3AC165-B407-466A-88D3-77ED9411E5FD}"/>
                    </a:ext>
                  </a:extLst>
                </p:cNvPr>
                <p:cNvPicPr/>
                <p:nvPr/>
              </p:nvPicPr>
              <p:blipFill>
                <a:blip r:embed="rId637"/>
                <a:stretch>
                  <a:fillRect/>
                </a:stretch>
              </p:blipFill>
              <p:spPr>
                <a:xfrm>
                  <a:off x="9288107" y="1942987"/>
                  <a:ext cx="101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74" name="Freihand 273">
                  <a:extLst>
                    <a:ext uri="{FF2B5EF4-FFF2-40B4-BE49-F238E27FC236}">
                      <a16:creationId xmlns:a16="http://schemas.microsoft.com/office/drawing/2014/main" id="{73757F70-1D42-4E11-9D51-230F4F1F60F8}"/>
                    </a:ext>
                  </a:extLst>
                </p14:cNvPr>
                <p14:cNvContentPartPr/>
                <p14:nvPr/>
              </p14:nvContentPartPr>
              <p14:xfrm>
                <a:off x="9402227" y="1893307"/>
                <a:ext cx="72720" cy="132120"/>
              </p14:xfrm>
            </p:contentPart>
          </mc:Choice>
          <mc:Fallback>
            <p:pic>
              <p:nvPicPr>
                <p:cNvPr id="274" name="Freihand 273">
                  <a:extLst>
                    <a:ext uri="{FF2B5EF4-FFF2-40B4-BE49-F238E27FC236}">
                      <a16:creationId xmlns:a16="http://schemas.microsoft.com/office/drawing/2014/main" id="{73757F70-1D42-4E11-9D51-230F4F1F60F8}"/>
                    </a:ext>
                  </a:extLst>
                </p:cNvPr>
                <p:cNvPicPr/>
                <p:nvPr/>
              </p:nvPicPr>
              <p:blipFill>
                <a:blip r:embed="rId639"/>
                <a:stretch>
                  <a:fillRect/>
                </a:stretch>
              </p:blipFill>
              <p:spPr>
                <a:xfrm>
                  <a:off x="9397907" y="1888987"/>
                  <a:ext cx="813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75" name="Freihand 274">
                  <a:extLst>
                    <a:ext uri="{FF2B5EF4-FFF2-40B4-BE49-F238E27FC236}">
                      <a16:creationId xmlns:a16="http://schemas.microsoft.com/office/drawing/2014/main" id="{F2318AD7-98C1-4CB0-9AC0-272CFC07B8FA}"/>
                    </a:ext>
                  </a:extLst>
                </p14:cNvPr>
                <p14:cNvContentPartPr/>
                <p14:nvPr/>
              </p14:nvContentPartPr>
              <p14:xfrm>
                <a:off x="9504827" y="1962427"/>
                <a:ext cx="145080" cy="38520"/>
              </p14:xfrm>
            </p:contentPart>
          </mc:Choice>
          <mc:Fallback>
            <p:pic>
              <p:nvPicPr>
                <p:cNvPr id="275" name="Freihand 274">
                  <a:extLst>
                    <a:ext uri="{FF2B5EF4-FFF2-40B4-BE49-F238E27FC236}">
                      <a16:creationId xmlns:a16="http://schemas.microsoft.com/office/drawing/2014/main" id="{F2318AD7-98C1-4CB0-9AC0-272CFC07B8FA}"/>
                    </a:ext>
                  </a:extLst>
                </p:cNvPr>
                <p:cNvPicPr/>
                <p:nvPr/>
              </p:nvPicPr>
              <p:blipFill>
                <a:blip r:embed="rId641"/>
                <a:stretch>
                  <a:fillRect/>
                </a:stretch>
              </p:blipFill>
              <p:spPr>
                <a:xfrm>
                  <a:off x="9500507" y="1958107"/>
                  <a:ext cx="1537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76" name="Freihand 275">
                  <a:extLst>
                    <a:ext uri="{FF2B5EF4-FFF2-40B4-BE49-F238E27FC236}">
                      <a16:creationId xmlns:a16="http://schemas.microsoft.com/office/drawing/2014/main" id="{B1740A36-0DCE-4A55-8D92-FAFC5F2B1679}"/>
                    </a:ext>
                  </a:extLst>
                </p14:cNvPr>
                <p14:cNvContentPartPr/>
                <p14:nvPr/>
              </p14:nvContentPartPr>
              <p14:xfrm>
                <a:off x="9636227" y="1928947"/>
                <a:ext cx="41400" cy="5400"/>
              </p14:xfrm>
            </p:contentPart>
          </mc:Choice>
          <mc:Fallback>
            <p:pic>
              <p:nvPicPr>
                <p:cNvPr id="276" name="Freihand 275">
                  <a:extLst>
                    <a:ext uri="{FF2B5EF4-FFF2-40B4-BE49-F238E27FC236}">
                      <a16:creationId xmlns:a16="http://schemas.microsoft.com/office/drawing/2014/main" id="{B1740A36-0DCE-4A55-8D92-FAFC5F2B1679}"/>
                    </a:ext>
                  </a:extLst>
                </p:cNvPr>
                <p:cNvPicPr/>
                <p:nvPr/>
              </p:nvPicPr>
              <p:blipFill>
                <a:blip r:embed="rId643"/>
                <a:stretch>
                  <a:fillRect/>
                </a:stretch>
              </p:blipFill>
              <p:spPr>
                <a:xfrm>
                  <a:off x="9631907" y="1924627"/>
                  <a:ext cx="50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77" name="Freihand 276">
                  <a:extLst>
                    <a:ext uri="{FF2B5EF4-FFF2-40B4-BE49-F238E27FC236}">
                      <a16:creationId xmlns:a16="http://schemas.microsoft.com/office/drawing/2014/main" id="{332E9E21-55E7-4EA5-A321-1AAD01DBE484}"/>
                    </a:ext>
                  </a:extLst>
                </p14:cNvPr>
                <p14:cNvContentPartPr/>
                <p14:nvPr/>
              </p14:nvContentPartPr>
              <p14:xfrm>
                <a:off x="9689867" y="1949827"/>
                <a:ext cx="73080" cy="63720"/>
              </p14:xfrm>
            </p:contentPart>
          </mc:Choice>
          <mc:Fallback>
            <p:pic>
              <p:nvPicPr>
                <p:cNvPr id="277" name="Freihand 276">
                  <a:extLst>
                    <a:ext uri="{FF2B5EF4-FFF2-40B4-BE49-F238E27FC236}">
                      <a16:creationId xmlns:a16="http://schemas.microsoft.com/office/drawing/2014/main" id="{332E9E21-55E7-4EA5-A321-1AAD01DBE484}"/>
                    </a:ext>
                  </a:extLst>
                </p:cNvPr>
                <p:cNvPicPr/>
                <p:nvPr/>
              </p:nvPicPr>
              <p:blipFill>
                <a:blip r:embed="rId645"/>
                <a:stretch>
                  <a:fillRect/>
                </a:stretch>
              </p:blipFill>
              <p:spPr>
                <a:xfrm>
                  <a:off x="9685547" y="1945507"/>
                  <a:ext cx="81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78" name="Freihand 277">
                  <a:extLst>
                    <a:ext uri="{FF2B5EF4-FFF2-40B4-BE49-F238E27FC236}">
                      <a16:creationId xmlns:a16="http://schemas.microsoft.com/office/drawing/2014/main" id="{7ED07E81-ED57-4B56-A69C-00DA000B6C35}"/>
                    </a:ext>
                  </a:extLst>
                </p14:cNvPr>
                <p14:cNvContentPartPr/>
                <p14:nvPr/>
              </p14:nvContentPartPr>
              <p14:xfrm>
                <a:off x="9780587" y="1968187"/>
                <a:ext cx="185400" cy="32400"/>
              </p14:xfrm>
            </p:contentPart>
          </mc:Choice>
          <mc:Fallback>
            <p:pic>
              <p:nvPicPr>
                <p:cNvPr id="278" name="Freihand 277">
                  <a:extLst>
                    <a:ext uri="{FF2B5EF4-FFF2-40B4-BE49-F238E27FC236}">
                      <a16:creationId xmlns:a16="http://schemas.microsoft.com/office/drawing/2014/main" id="{7ED07E81-ED57-4B56-A69C-00DA000B6C35}"/>
                    </a:ext>
                  </a:extLst>
                </p:cNvPr>
                <p:cNvPicPr/>
                <p:nvPr/>
              </p:nvPicPr>
              <p:blipFill>
                <a:blip r:embed="rId647"/>
                <a:stretch>
                  <a:fillRect/>
                </a:stretch>
              </p:blipFill>
              <p:spPr>
                <a:xfrm>
                  <a:off x="9776267" y="1963867"/>
                  <a:ext cx="1940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79" name="Freihand 278">
                  <a:extLst>
                    <a:ext uri="{FF2B5EF4-FFF2-40B4-BE49-F238E27FC236}">
                      <a16:creationId xmlns:a16="http://schemas.microsoft.com/office/drawing/2014/main" id="{5C11CB68-8FE2-4909-9627-04E588BCB730}"/>
                    </a:ext>
                  </a:extLst>
                </p14:cNvPr>
                <p14:cNvContentPartPr/>
                <p14:nvPr/>
              </p14:nvContentPartPr>
              <p14:xfrm>
                <a:off x="10069307" y="1844707"/>
                <a:ext cx="133200" cy="161280"/>
              </p14:xfrm>
            </p:contentPart>
          </mc:Choice>
          <mc:Fallback>
            <p:pic>
              <p:nvPicPr>
                <p:cNvPr id="279" name="Freihand 278">
                  <a:extLst>
                    <a:ext uri="{FF2B5EF4-FFF2-40B4-BE49-F238E27FC236}">
                      <a16:creationId xmlns:a16="http://schemas.microsoft.com/office/drawing/2014/main" id="{5C11CB68-8FE2-4909-9627-04E588BCB730}"/>
                    </a:ext>
                  </a:extLst>
                </p:cNvPr>
                <p:cNvPicPr/>
                <p:nvPr/>
              </p:nvPicPr>
              <p:blipFill>
                <a:blip r:embed="rId649"/>
                <a:stretch>
                  <a:fillRect/>
                </a:stretch>
              </p:blipFill>
              <p:spPr>
                <a:xfrm>
                  <a:off x="10064987" y="1840387"/>
                  <a:ext cx="141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80" name="Freihand 279">
                  <a:extLst>
                    <a:ext uri="{FF2B5EF4-FFF2-40B4-BE49-F238E27FC236}">
                      <a16:creationId xmlns:a16="http://schemas.microsoft.com/office/drawing/2014/main" id="{2A9A7DB6-0A7F-4C7F-80BB-98E4236CEB9F}"/>
                    </a:ext>
                  </a:extLst>
                </p14:cNvPr>
                <p14:cNvContentPartPr/>
                <p14:nvPr/>
              </p14:nvContentPartPr>
              <p14:xfrm>
                <a:off x="10224467" y="1923187"/>
                <a:ext cx="116280" cy="60120"/>
              </p14:xfrm>
            </p:contentPart>
          </mc:Choice>
          <mc:Fallback>
            <p:pic>
              <p:nvPicPr>
                <p:cNvPr id="280" name="Freihand 279">
                  <a:extLst>
                    <a:ext uri="{FF2B5EF4-FFF2-40B4-BE49-F238E27FC236}">
                      <a16:creationId xmlns:a16="http://schemas.microsoft.com/office/drawing/2014/main" id="{2A9A7DB6-0A7F-4C7F-80BB-98E4236CEB9F}"/>
                    </a:ext>
                  </a:extLst>
                </p:cNvPr>
                <p:cNvPicPr/>
                <p:nvPr/>
              </p:nvPicPr>
              <p:blipFill>
                <a:blip r:embed="rId651"/>
                <a:stretch>
                  <a:fillRect/>
                </a:stretch>
              </p:blipFill>
              <p:spPr>
                <a:xfrm>
                  <a:off x="10220147" y="1918867"/>
                  <a:ext cx="124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281" name="Freihand 280">
                  <a:extLst>
                    <a:ext uri="{FF2B5EF4-FFF2-40B4-BE49-F238E27FC236}">
                      <a16:creationId xmlns:a16="http://schemas.microsoft.com/office/drawing/2014/main" id="{39269090-F087-40C2-9307-57EB49A2F504}"/>
                    </a:ext>
                  </a:extLst>
                </p14:cNvPr>
                <p14:cNvContentPartPr/>
                <p14:nvPr/>
              </p14:nvContentPartPr>
              <p14:xfrm>
                <a:off x="10376387" y="1902667"/>
                <a:ext cx="72000" cy="85680"/>
              </p14:xfrm>
            </p:contentPart>
          </mc:Choice>
          <mc:Fallback>
            <p:pic>
              <p:nvPicPr>
                <p:cNvPr id="281" name="Freihand 280">
                  <a:extLst>
                    <a:ext uri="{FF2B5EF4-FFF2-40B4-BE49-F238E27FC236}">
                      <a16:creationId xmlns:a16="http://schemas.microsoft.com/office/drawing/2014/main" id="{39269090-F087-40C2-9307-57EB49A2F504}"/>
                    </a:ext>
                  </a:extLst>
                </p:cNvPr>
                <p:cNvPicPr/>
                <p:nvPr/>
              </p:nvPicPr>
              <p:blipFill>
                <a:blip r:embed="rId653"/>
                <a:stretch>
                  <a:fillRect/>
                </a:stretch>
              </p:blipFill>
              <p:spPr>
                <a:xfrm>
                  <a:off x="10372067" y="1898347"/>
                  <a:ext cx="80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283" name="Freihand 282">
                  <a:extLst>
                    <a:ext uri="{FF2B5EF4-FFF2-40B4-BE49-F238E27FC236}">
                      <a16:creationId xmlns:a16="http://schemas.microsoft.com/office/drawing/2014/main" id="{FEF62A6D-374A-4908-924E-2C38422FB8FD}"/>
                    </a:ext>
                  </a:extLst>
                </p14:cNvPr>
                <p14:cNvContentPartPr/>
                <p14:nvPr/>
              </p14:nvContentPartPr>
              <p14:xfrm>
                <a:off x="10594187" y="1915267"/>
                <a:ext cx="129600" cy="76320"/>
              </p14:xfrm>
            </p:contentPart>
          </mc:Choice>
          <mc:Fallback>
            <p:pic>
              <p:nvPicPr>
                <p:cNvPr id="283" name="Freihand 282">
                  <a:extLst>
                    <a:ext uri="{FF2B5EF4-FFF2-40B4-BE49-F238E27FC236}">
                      <a16:creationId xmlns:a16="http://schemas.microsoft.com/office/drawing/2014/main" id="{FEF62A6D-374A-4908-924E-2C38422FB8FD}"/>
                    </a:ext>
                  </a:extLst>
                </p:cNvPr>
                <p:cNvPicPr/>
                <p:nvPr/>
              </p:nvPicPr>
              <p:blipFill>
                <a:blip r:embed="rId655"/>
                <a:stretch>
                  <a:fillRect/>
                </a:stretch>
              </p:blipFill>
              <p:spPr>
                <a:xfrm>
                  <a:off x="10589867" y="1910947"/>
                  <a:ext cx="138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284" name="Freihand 283">
                  <a:extLst>
                    <a:ext uri="{FF2B5EF4-FFF2-40B4-BE49-F238E27FC236}">
                      <a16:creationId xmlns:a16="http://schemas.microsoft.com/office/drawing/2014/main" id="{A46C1B7F-9154-4147-9E94-902B653C671D}"/>
                    </a:ext>
                  </a:extLst>
                </p14:cNvPr>
                <p14:cNvContentPartPr/>
                <p14:nvPr/>
              </p14:nvContentPartPr>
              <p14:xfrm>
                <a:off x="10837187" y="1900507"/>
                <a:ext cx="79920" cy="66600"/>
              </p14:xfrm>
            </p:contentPart>
          </mc:Choice>
          <mc:Fallback>
            <p:pic>
              <p:nvPicPr>
                <p:cNvPr id="284" name="Freihand 283">
                  <a:extLst>
                    <a:ext uri="{FF2B5EF4-FFF2-40B4-BE49-F238E27FC236}">
                      <a16:creationId xmlns:a16="http://schemas.microsoft.com/office/drawing/2014/main" id="{A46C1B7F-9154-4147-9E94-902B653C671D}"/>
                    </a:ext>
                  </a:extLst>
                </p:cNvPr>
                <p:cNvPicPr/>
                <p:nvPr/>
              </p:nvPicPr>
              <p:blipFill>
                <a:blip r:embed="rId657"/>
                <a:stretch>
                  <a:fillRect/>
                </a:stretch>
              </p:blipFill>
              <p:spPr>
                <a:xfrm>
                  <a:off x="10832867" y="1896187"/>
                  <a:ext cx="88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85" name="Freihand 284">
                  <a:extLst>
                    <a:ext uri="{FF2B5EF4-FFF2-40B4-BE49-F238E27FC236}">
                      <a16:creationId xmlns:a16="http://schemas.microsoft.com/office/drawing/2014/main" id="{F5CE6273-1EE1-4987-AB2D-56CAD2E6D9B2}"/>
                    </a:ext>
                  </a:extLst>
                </p14:cNvPr>
                <p14:cNvContentPartPr/>
                <p14:nvPr/>
              </p14:nvContentPartPr>
              <p14:xfrm>
                <a:off x="10959227" y="1908067"/>
                <a:ext cx="274320" cy="52560"/>
              </p14:xfrm>
            </p:contentPart>
          </mc:Choice>
          <mc:Fallback>
            <p:pic>
              <p:nvPicPr>
                <p:cNvPr id="285" name="Freihand 284">
                  <a:extLst>
                    <a:ext uri="{FF2B5EF4-FFF2-40B4-BE49-F238E27FC236}">
                      <a16:creationId xmlns:a16="http://schemas.microsoft.com/office/drawing/2014/main" id="{F5CE6273-1EE1-4987-AB2D-56CAD2E6D9B2}"/>
                    </a:ext>
                  </a:extLst>
                </p:cNvPr>
                <p:cNvPicPr/>
                <p:nvPr/>
              </p:nvPicPr>
              <p:blipFill>
                <a:blip r:embed="rId659"/>
                <a:stretch>
                  <a:fillRect/>
                </a:stretch>
              </p:blipFill>
              <p:spPr>
                <a:xfrm>
                  <a:off x="10954907" y="1903747"/>
                  <a:ext cx="282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86" name="Freihand 285">
                  <a:extLst>
                    <a:ext uri="{FF2B5EF4-FFF2-40B4-BE49-F238E27FC236}">
                      <a16:creationId xmlns:a16="http://schemas.microsoft.com/office/drawing/2014/main" id="{D431653E-52A2-476B-8074-C79E5BBE39AF}"/>
                    </a:ext>
                  </a:extLst>
                </p14:cNvPr>
                <p14:cNvContentPartPr/>
                <p14:nvPr/>
              </p14:nvContentPartPr>
              <p14:xfrm>
                <a:off x="11244707" y="1921027"/>
                <a:ext cx="122040" cy="144000"/>
              </p14:xfrm>
            </p:contentPart>
          </mc:Choice>
          <mc:Fallback>
            <p:pic>
              <p:nvPicPr>
                <p:cNvPr id="286" name="Freihand 285">
                  <a:extLst>
                    <a:ext uri="{FF2B5EF4-FFF2-40B4-BE49-F238E27FC236}">
                      <a16:creationId xmlns:a16="http://schemas.microsoft.com/office/drawing/2014/main" id="{D431653E-52A2-476B-8074-C79E5BBE39AF}"/>
                    </a:ext>
                  </a:extLst>
                </p:cNvPr>
                <p:cNvPicPr/>
                <p:nvPr/>
              </p:nvPicPr>
              <p:blipFill>
                <a:blip r:embed="rId661"/>
                <a:stretch>
                  <a:fillRect/>
                </a:stretch>
              </p:blipFill>
              <p:spPr>
                <a:xfrm>
                  <a:off x="11240387" y="1916707"/>
                  <a:ext cx="1306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288" name="Freihand 287">
                  <a:extLst>
                    <a:ext uri="{FF2B5EF4-FFF2-40B4-BE49-F238E27FC236}">
                      <a16:creationId xmlns:a16="http://schemas.microsoft.com/office/drawing/2014/main" id="{A9C57904-C5E5-49C2-9301-46CE6A7413B9}"/>
                    </a:ext>
                  </a:extLst>
                </p14:cNvPr>
                <p14:cNvContentPartPr/>
                <p14:nvPr/>
              </p14:nvContentPartPr>
              <p14:xfrm>
                <a:off x="11391947" y="1905907"/>
                <a:ext cx="144720" cy="78120"/>
              </p14:xfrm>
            </p:contentPart>
          </mc:Choice>
          <mc:Fallback>
            <p:pic>
              <p:nvPicPr>
                <p:cNvPr id="288" name="Freihand 287">
                  <a:extLst>
                    <a:ext uri="{FF2B5EF4-FFF2-40B4-BE49-F238E27FC236}">
                      <a16:creationId xmlns:a16="http://schemas.microsoft.com/office/drawing/2014/main" id="{A9C57904-C5E5-49C2-9301-46CE6A7413B9}"/>
                    </a:ext>
                  </a:extLst>
                </p:cNvPr>
                <p:cNvPicPr/>
                <p:nvPr/>
              </p:nvPicPr>
              <p:blipFill>
                <a:blip r:embed="rId663"/>
                <a:stretch>
                  <a:fillRect/>
                </a:stretch>
              </p:blipFill>
              <p:spPr>
                <a:xfrm>
                  <a:off x="11387627" y="1901587"/>
                  <a:ext cx="153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89" name="Freihand 288">
                  <a:extLst>
                    <a:ext uri="{FF2B5EF4-FFF2-40B4-BE49-F238E27FC236}">
                      <a16:creationId xmlns:a16="http://schemas.microsoft.com/office/drawing/2014/main" id="{D5F7CA6C-6F37-4F14-9B3A-4AF7A78B7F98}"/>
                    </a:ext>
                  </a:extLst>
                </p14:cNvPr>
                <p14:cNvContentPartPr/>
                <p14:nvPr/>
              </p14:nvContentPartPr>
              <p14:xfrm>
                <a:off x="11526227" y="1815547"/>
                <a:ext cx="113760" cy="152640"/>
              </p14:xfrm>
            </p:contentPart>
          </mc:Choice>
          <mc:Fallback>
            <p:pic>
              <p:nvPicPr>
                <p:cNvPr id="289" name="Freihand 288">
                  <a:extLst>
                    <a:ext uri="{FF2B5EF4-FFF2-40B4-BE49-F238E27FC236}">
                      <a16:creationId xmlns:a16="http://schemas.microsoft.com/office/drawing/2014/main" id="{D5F7CA6C-6F37-4F14-9B3A-4AF7A78B7F98}"/>
                    </a:ext>
                  </a:extLst>
                </p:cNvPr>
                <p:cNvPicPr/>
                <p:nvPr/>
              </p:nvPicPr>
              <p:blipFill>
                <a:blip r:embed="rId665"/>
                <a:stretch>
                  <a:fillRect/>
                </a:stretch>
              </p:blipFill>
              <p:spPr>
                <a:xfrm>
                  <a:off x="11521907" y="1811227"/>
                  <a:ext cx="1224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290" name="Freihand 289">
                  <a:extLst>
                    <a:ext uri="{FF2B5EF4-FFF2-40B4-BE49-F238E27FC236}">
                      <a16:creationId xmlns:a16="http://schemas.microsoft.com/office/drawing/2014/main" id="{7F8B59B0-1588-4427-B5F3-731E918F8CE5}"/>
                    </a:ext>
                  </a:extLst>
                </p14:cNvPr>
                <p14:cNvContentPartPr/>
                <p14:nvPr/>
              </p14:nvContentPartPr>
              <p14:xfrm>
                <a:off x="11656907" y="1782787"/>
                <a:ext cx="207360" cy="170280"/>
              </p14:xfrm>
            </p:contentPart>
          </mc:Choice>
          <mc:Fallback>
            <p:pic>
              <p:nvPicPr>
                <p:cNvPr id="290" name="Freihand 289">
                  <a:extLst>
                    <a:ext uri="{FF2B5EF4-FFF2-40B4-BE49-F238E27FC236}">
                      <a16:creationId xmlns:a16="http://schemas.microsoft.com/office/drawing/2014/main" id="{7F8B59B0-1588-4427-B5F3-731E918F8CE5}"/>
                    </a:ext>
                  </a:extLst>
                </p:cNvPr>
                <p:cNvPicPr/>
                <p:nvPr/>
              </p:nvPicPr>
              <p:blipFill>
                <a:blip r:embed="rId667"/>
                <a:stretch>
                  <a:fillRect/>
                </a:stretch>
              </p:blipFill>
              <p:spPr>
                <a:xfrm>
                  <a:off x="11652587" y="1778467"/>
                  <a:ext cx="2160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291" name="Freihand 290">
                  <a:extLst>
                    <a:ext uri="{FF2B5EF4-FFF2-40B4-BE49-F238E27FC236}">
                      <a16:creationId xmlns:a16="http://schemas.microsoft.com/office/drawing/2014/main" id="{6EF508FA-1BCF-4821-8382-6EDBDEB8F050}"/>
                    </a:ext>
                  </a:extLst>
                </p14:cNvPr>
                <p14:cNvContentPartPr/>
                <p14:nvPr/>
              </p14:nvContentPartPr>
              <p14:xfrm>
                <a:off x="11814587" y="1817707"/>
                <a:ext cx="360" cy="360"/>
              </p14:xfrm>
            </p:contentPart>
          </mc:Choice>
          <mc:Fallback>
            <p:pic>
              <p:nvPicPr>
                <p:cNvPr id="291" name="Freihand 290">
                  <a:extLst>
                    <a:ext uri="{FF2B5EF4-FFF2-40B4-BE49-F238E27FC236}">
                      <a16:creationId xmlns:a16="http://schemas.microsoft.com/office/drawing/2014/main" id="{6EF508FA-1BCF-4821-8382-6EDBDEB8F050}"/>
                    </a:ext>
                  </a:extLst>
                </p:cNvPr>
                <p:cNvPicPr/>
                <p:nvPr/>
              </p:nvPicPr>
              <p:blipFill>
                <a:blip r:embed="rId336"/>
                <a:stretch>
                  <a:fillRect/>
                </a:stretch>
              </p:blipFill>
              <p:spPr>
                <a:xfrm>
                  <a:off x="11810267" y="1813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293" name="Freihand 292">
                  <a:extLst>
                    <a:ext uri="{FF2B5EF4-FFF2-40B4-BE49-F238E27FC236}">
                      <a16:creationId xmlns:a16="http://schemas.microsoft.com/office/drawing/2014/main" id="{2D073A9E-6ADD-4ED1-9CB7-C99C4D1084D3}"/>
                    </a:ext>
                  </a:extLst>
                </p14:cNvPr>
                <p14:cNvContentPartPr/>
                <p14:nvPr/>
              </p14:nvContentPartPr>
              <p14:xfrm>
                <a:off x="9160307" y="2177707"/>
                <a:ext cx="143280" cy="137160"/>
              </p14:xfrm>
            </p:contentPart>
          </mc:Choice>
          <mc:Fallback>
            <p:pic>
              <p:nvPicPr>
                <p:cNvPr id="293" name="Freihand 292">
                  <a:extLst>
                    <a:ext uri="{FF2B5EF4-FFF2-40B4-BE49-F238E27FC236}">
                      <a16:creationId xmlns:a16="http://schemas.microsoft.com/office/drawing/2014/main" id="{2D073A9E-6ADD-4ED1-9CB7-C99C4D1084D3}"/>
                    </a:ext>
                  </a:extLst>
                </p:cNvPr>
                <p:cNvPicPr/>
                <p:nvPr/>
              </p:nvPicPr>
              <p:blipFill>
                <a:blip r:embed="rId670"/>
                <a:stretch>
                  <a:fillRect/>
                </a:stretch>
              </p:blipFill>
              <p:spPr>
                <a:xfrm>
                  <a:off x="9155987" y="2173387"/>
                  <a:ext cx="151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294" name="Freihand 293">
                  <a:extLst>
                    <a:ext uri="{FF2B5EF4-FFF2-40B4-BE49-F238E27FC236}">
                      <a16:creationId xmlns:a16="http://schemas.microsoft.com/office/drawing/2014/main" id="{19C368DD-DAE0-4B48-B0E5-6B581CC4949E}"/>
                    </a:ext>
                  </a:extLst>
                </p14:cNvPr>
                <p14:cNvContentPartPr/>
                <p14:nvPr/>
              </p14:nvContentPartPr>
              <p14:xfrm>
                <a:off x="9314387" y="2223787"/>
                <a:ext cx="36360" cy="59040"/>
              </p14:xfrm>
            </p:contentPart>
          </mc:Choice>
          <mc:Fallback>
            <p:pic>
              <p:nvPicPr>
                <p:cNvPr id="294" name="Freihand 293">
                  <a:extLst>
                    <a:ext uri="{FF2B5EF4-FFF2-40B4-BE49-F238E27FC236}">
                      <a16:creationId xmlns:a16="http://schemas.microsoft.com/office/drawing/2014/main" id="{19C368DD-DAE0-4B48-B0E5-6B581CC4949E}"/>
                    </a:ext>
                  </a:extLst>
                </p:cNvPr>
                <p:cNvPicPr/>
                <p:nvPr/>
              </p:nvPicPr>
              <p:blipFill>
                <a:blip r:embed="rId672"/>
                <a:stretch>
                  <a:fillRect/>
                </a:stretch>
              </p:blipFill>
              <p:spPr>
                <a:xfrm>
                  <a:off x="9310067" y="2219467"/>
                  <a:ext cx="45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295" name="Freihand 294">
                  <a:extLst>
                    <a:ext uri="{FF2B5EF4-FFF2-40B4-BE49-F238E27FC236}">
                      <a16:creationId xmlns:a16="http://schemas.microsoft.com/office/drawing/2014/main" id="{FF78F6CA-2ADD-4397-82FB-1AA3F6A2E9F0}"/>
                    </a:ext>
                  </a:extLst>
                </p14:cNvPr>
                <p14:cNvContentPartPr/>
                <p14:nvPr/>
              </p14:nvContentPartPr>
              <p14:xfrm>
                <a:off x="9289907" y="2156467"/>
                <a:ext cx="137520" cy="149400"/>
              </p14:xfrm>
            </p:contentPart>
          </mc:Choice>
          <mc:Fallback>
            <p:pic>
              <p:nvPicPr>
                <p:cNvPr id="295" name="Freihand 294">
                  <a:extLst>
                    <a:ext uri="{FF2B5EF4-FFF2-40B4-BE49-F238E27FC236}">
                      <a16:creationId xmlns:a16="http://schemas.microsoft.com/office/drawing/2014/main" id="{FF78F6CA-2ADD-4397-82FB-1AA3F6A2E9F0}"/>
                    </a:ext>
                  </a:extLst>
                </p:cNvPr>
                <p:cNvPicPr/>
                <p:nvPr/>
              </p:nvPicPr>
              <p:blipFill>
                <a:blip r:embed="rId674"/>
                <a:stretch>
                  <a:fillRect/>
                </a:stretch>
              </p:blipFill>
              <p:spPr>
                <a:xfrm>
                  <a:off x="9285587" y="2152147"/>
                  <a:ext cx="146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296" name="Freihand 295">
                  <a:extLst>
                    <a:ext uri="{FF2B5EF4-FFF2-40B4-BE49-F238E27FC236}">
                      <a16:creationId xmlns:a16="http://schemas.microsoft.com/office/drawing/2014/main" id="{84449155-DC7B-4700-BB73-2133BB0C3BF6}"/>
                    </a:ext>
                  </a:extLst>
                </p14:cNvPr>
                <p14:cNvContentPartPr/>
                <p14:nvPr/>
              </p14:nvContentPartPr>
              <p14:xfrm>
                <a:off x="9442187" y="2219107"/>
                <a:ext cx="142200" cy="70200"/>
              </p14:xfrm>
            </p:contentPart>
          </mc:Choice>
          <mc:Fallback>
            <p:pic>
              <p:nvPicPr>
                <p:cNvPr id="296" name="Freihand 295">
                  <a:extLst>
                    <a:ext uri="{FF2B5EF4-FFF2-40B4-BE49-F238E27FC236}">
                      <a16:creationId xmlns:a16="http://schemas.microsoft.com/office/drawing/2014/main" id="{84449155-DC7B-4700-BB73-2133BB0C3BF6}"/>
                    </a:ext>
                  </a:extLst>
                </p:cNvPr>
                <p:cNvPicPr/>
                <p:nvPr/>
              </p:nvPicPr>
              <p:blipFill>
                <a:blip r:embed="rId676"/>
                <a:stretch>
                  <a:fillRect/>
                </a:stretch>
              </p:blipFill>
              <p:spPr>
                <a:xfrm>
                  <a:off x="9437867" y="2214787"/>
                  <a:ext cx="150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297" name="Freihand 296">
                  <a:extLst>
                    <a:ext uri="{FF2B5EF4-FFF2-40B4-BE49-F238E27FC236}">
                      <a16:creationId xmlns:a16="http://schemas.microsoft.com/office/drawing/2014/main" id="{07C03F12-80AC-4466-BE62-38B0A671F62F}"/>
                    </a:ext>
                  </a:extLst>
                </p14:cNvPr>
                <p14:cNvContentPartPr/>
                <p14:nvPr/>
              </p14:nvContentPartPr>
              <p14:xfrm>
                <a:off x="9605987" y="2236027"/>
                <a:ext cx="188640" cy="33480"/>
              </p14:xfrm>
            </p:contentPart>
          </mc:Choice>
          <mc:Fallback>
            <p:pic>
              <p:nvPicPr>
                <p:cNvPr id="297" name="Freihand 296">
                  <a:extLst>
                    <a:ext uri="{FF2B5EF4-FFF2-40B4-BE49-F238E27FC236}">
                      <a16:creationId xmlns:a16="http://schemas.microsoft.com/office/drawing/2014/main" id="{07C03F12-80AC-4466-BE62-38B0A671F62F}"/>
                    </a:ext>
                  </a:extLst>
                </p:cNvPr>
                <p:cNvPicPr/>
                <p:nvPr/>
              </p:nvPicPr>
              <p:blipFill>
                <a:blip r:embed="rId678"/>
                <a:stretch>
                  <a:fillRect/>
                </a:stretch>
              </p:blipFill>
              <p:spPr>
                <a:xfrm>
                  <a:off x="9601667" y="2231707"/>
                  <a:ext cx="197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298" name="Freihand 297">
                  <a:extLst>
                    <a:ext uri="{FF2B5EF4-FFF2-40B4-BE49-F238E27FC236}">
                      <a16:creationId xmlns:a16="http://schemas.microsoft.com/office/drawing/2014/main" id="{B32B0D9F-7AE2-444C-8EE4-B32D6849B483}"/>
                    </a:ext>
                  </a:extLst>
                </p14:cNvPr>
                <p14:cNvContentPartPr/>
                <p14:nvPr/>
              </p14:nvContentPartPr>
              <p14:xfrm>
                <a:off x="9834947" y="2170507"/>
                <a:ext cx="302040" cy="249840"/>
              </p14:xfrm>
            </p:contentPart>
          </mc:Choice>
          <mc:Fallback>
            <p:pic>
              <p:nvPicPr>
                <p:cNvPr id="298" name="Freihand 297">
                  <a:extLst>
                    <a:ext uri="{FF2B5EF4-FFF2-40B4-BE49-F238E27FC236}">
                      <a16:creationId xmlns:a16="http://schemas.microsoft.com/office/drawing/2014/main" id="{B32B0D9F-7AE2-444C-8EE4-B32D6849B483}"/>
                    </a:ext>
                  </a:extLst>
                </p:cNvPr>
                <p:cNvPicPr/>
                <p:nvPr/>
              </p:nvPicPr>
              <p:blipFill>
                <a:blip r:embed="rId680"/>
                <a:stretch>
                  <a:fillRect/>
                </a:stretch>
              </p:blipFill>
              <p:spPr>
                <a:xfrm>
                  <a:off x="9830627" y="2166187"/>
                  <a:ext cx="3106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299" name="Freihand 298">
                  <a:extLst>
                    <a:ext uri="{FF2B5EF4-FFF2-40B4-BE49-F238E27FC236}">
                      <a16:creationId xmlns:a16="http://schemas.microsoft.com/office/drawing/2014/main" id="{CFF1B62E-A9AB-44ED-A7CB-24104BBE068B}"/>
                    </a:ext>
                  </a:extLst>
                </p14:cNvPr>
                <p14:cNvContentPartPr/>
                <p14:nvPr/>
              </p14:nvContentPartPr>
              <p14:xfrm>
                <a:off x="10282427" y="2209027"/>
                <a:ext cx="199800" cy="72360"/>
              </p14:xfrm>
            </p:contentPart>
          </mc:Choice>
          <mc:Fallback>
            <p:pic>
              <p:nvPicPr>
                <p:cNvPr id="299" name="Freihand 298">
                  <a:extLst>
                    <a:ext uri="{FF2B5EF4-FFF2-40B4-BE49-F238E27FC236}">
                      <a16:creationId xmlns:a16="http://schemas.microsoft.com/office/drawing/2014/main" id="{CFF1B62E-A9AB-44ED-A7CB-24104BBE068B}"/>
                    </a:ext>
                  </a:extLst>
                </p:cNvPr>
                <p:cNvPicPr/>
                <p:nvPr/>
              </p:nvPicPr>
              <p:blipFill>
                <a:blip r:embed="rId682"/>
                <a:stretch>
                  <a:fillRect/>
                </a:stretch>
              </p:blipFill>
              <p:spPr>
                <a:xfrm>
                  <a:off x="10278107" y="2204707"/>
                  <a:ext cx="208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00" name="Freihand 299">
                  <a:extLst>
                    <a:ext uri="{FF2B5EF4-FFF2-40B4-BE49-F238E27FC236}">
                      <a16:creationId xmlns:a16="http://schemas.microsoft.com/office/drawing/2014/main" id="{ADB35B58-0C20-4478-A99F-31EF50E7C0E5}"/>
                    </a:ext>
                  </a:extLst>
                </p14:cNvPr>
                <p14:cNvContentPartPr/>
                <p14:nvPr/>
              </p14:nvContentPartPr>
              <p14:xfrm>
                <a:off x="10451987" y="2148187"/>
                <a:ext cx="360" cy="360"/>
              </p14:xfrm>
            </p:contentPart>
          </mc:Choice>
          <mc:Fallback>
            <p:pic>
              <p:nvPicPr>
                <p:cNvPr id="300" name="Freihand 299">
                  <a:extLst>
                    <a:ext uri="{FF2B5EF4-FFF2-40B4-BE49-F238E27FC236}">
                      <a16:creationId xmlns:a16="http://schemas.microsoft.com/office/drawing/2014/main" id="{ADB35B58-0C20-4478-A99F-31EF50E7C0E5}"/>
                    </a:ext>
                  </a:extLst>
                </p:cNvPr>
                <p:cNvPicPr/>
                <p:nvPr/>
              </p:nvPicPr>
              <p:blipFill>
                <a:blip r:embed="rId336"/>
                <a:stretch>
                  <a:fillRect/>
                </a:stretch>
              </p:blipFill>
              <p:spPr>
                <a:xfrm>
                  <a:off x="10447667" y="2143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01" name="Freihand 300">
                  <a:extLst>
                    <a:ext uri="{FF2B5EF4-FFF2-40B4-BE49-F238E27FC236}">
                      <a16:creationId xmlns:a16="http://schemas.microsoft.com/office/drawing/2014/main" id="{048D2BDD-2663-45A3-B374-CDA008710576}"/>
                    </a:ext>
                  </a:extLst>
                </p14:cNvPr>
                <p14:cNvContentPartPr/>
                <p14:nvPr/>
              </p14:nvContentPartPr>
              <p14:xfrm>
                <a:off x="10687787" y="2193547"/>
                <a:ext cx="117720" cy="202320"/>
              </p14:xfrm>
            </p:contentPart>
          </mc:Choice>
          <mc:Fallback>
            <p:pic>
              <p:nvPicPr>
                <p:cNvPr id="301" name="Freihand 300">
                  <a:extLst>
                    <a:ext uri="{FF2B5EF4-FFF2-40B4-BE49-F238E27FC236}">
                      <a16:creationId xmlns:a16="http://schemas.microsoft.com/office/drawing/2014/main" id="{048D2BDD-2663-45A3-B374-CDA008710576}"/>
                    </a:ext>
                  </a:extLst>
                </p:cNvPr>
                <p:cNvPicPr/>
                <p:nvPr/>
              </p:nvPicPr>
              <p:blipFill>
                <a:blip r:embed="rId685"/>
                <a:stretch>
                  <a:fillRect/>
                </a:stretch>
              </p:blipFill>
              <p:spPr>
                <a:xfrm>
                  <a:off x="10683467" y="2189227"/>
                  <a:ext cx="1263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02" name="Freihand 301">
                  <a:extLst>
                    <a:ext uri="{FF2B5EF4-FFF2-40B4-BE49-F238E27FC236}">
                      <a16:creationId xmlns:a16="http://schemas.microsoft.com/office/drawing/2014/main" id="{B4CA17B5-76F2-49C2-96FC-7C0B6A6E3B48}"/>
                    </a:ext>
                  </a:extLst>
                </p14:cNvPr>
                <p14:cNvContentPartPr/>
                <p14:nvPr/>
              </p14:nvContentPartPr>
              <p14:xfrm>
                <a:off x="10817747" y="2194987"/>
                <a:ext cx="63360" cy="59760"/>
              </p14:xfrm>
            </p:contentPart>
          </mc:Choice>
          <mc:Fallback>
            <p:pic>
              <p:nvPicPr>
                <p:cNvPr id="302" name="Freihand 301">
                  <a:extLst>
                    <a:ext uri="{FF2B5EF4-FFF2-40B4-BE49-F238E27FC236}">
                      <a16:creationId xmlns:a16="http://schemas.microsoft.com/office/drawing/2014/main" id="{B4CA17B5-76F2-49C2-96FC-7C0B6A6E3B48}"/>
                    </a:ext>
                  </a:extLst>
                </p:cNvPr>
                <p:cNvPicPr/>
                <p:nvPr/>
              </p:nvPicPr>
              <p:blipFill>
                <a:blip r:embed="rId687"/>
                <a:stretch>
                  <a:fillRect/>
                </a:stretch>
              </p:blipFill>
              <p:spPr>
                <a:xfrm>
                  <a:off x="10813427" y="2190667"/>
                  <a:ext cx="72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03" name="Freihand 302">
                  <a:extLst>
                    <a:ext uri="{FF2B5EF4-FFF2-40B4-BE49-F238E27FC236}">
                      <a16:creationId xmlns:a16="http://schemas.microsoft.com/office/drawing/2014/main" id="{34086F82-2B22-496A-9AB3-4A6FD32F6B6C}"/>
                    </a:ext>
                  </a:extLst>
                </p14:cNvPr>
                <p14:cNvContentPartPr/>
                <p14:nvPr/>
              </p14:nvContentPartPr>
              <p14:xfrm>
                <a:off x="10895147" y="2125147"/>
                <a:ext cx="156240" cy="115200"/>
              </p14:xfrm>
            </p:contentPart>
          </mc:Choice>
          <mc:Fallback>
            <p:pic>
              <p:nvPicPr>
                <p:cNvPr id="303" name="Freihand 302">
                  <a:extLst>
                    <a:ext uri="{FF2B5EF4-FFF2-40B4-BE49-F238E27FC236}">
                      <a16:creationId xmlns:a16="http://schemas.microsoft.com/office/drawing/2014/main" id="{34086F82-2B22-496A-9AB3-4A6FD32F6B6C}"/>
                    </a:ext>
                  </a:extLst>
                </p:cNvPr>
                <p:cNvPicPr/>
                <p:nvPr/>
              </p:nvPicPr>
              <p:blipFill>
                <a:blip r:embed="rId689"/>
                <a:stretch>
                  <a:fillRect/>
                </a:stretch>
              </p:blipFill>
              <p:spPr>
                <a:xfrm>
                  <a:off x="10890827" y="2120827"/>
                  <a:ext cx="164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04" name="Freihand 303">
                  <a:extLst>
                    <a:ext uri="{FF2B5EF4-FFF2-40B4-BE49-F238E27FC236}">
                      <a16:creationId xmlns:a16="http://schemas.microsoft.com/office/drawing/2014/main" id="{D2AAA5D2-DA2E-499F-984F-94E2C34181F0}"/>
                    </a:ext>
                  </a:extLst>
                </p14:cNvPr>
                <p14:cNvContentPartPr/>
                <p14:nvPr/>
              </p14:nvContentPartPr>
              <p14:xfrm>
                <a:off x="10982627" y="2098147"/>
                <a:ext cx="196560" cy="147240"/>
              </p14:xfrm>
            </p:contentPart>
          </mc:Choice>
          <mc:Fallback>
            <p:pic>
              <p:nvPicPr>
                <p:cNvPr id="304" name="Freihand 303">
                  <a:extLst>
                    <a:ext uri="{FF2B5EF4-FFF2-40B4-BE49-F238E27FC236}">
                      <a16:creationId xmlns:a16="http://schemas.microsoft.com/office/drawing/2014/main" id="{D2AAA5D2-DA2E-499F-984F-94E2C34181F0}"/>
                    </a:ext>
                  </a:extLst>
                </p:cNvPr>
                <p:cNvPicPr/>
                <p:nvPr/>
              </p:nvPicPr>
              <p:blipFill>
                <a:blip r:embed="rId691"/>
                <a:stretch>
                  <a:fillRect/>
                </a:stretch>
              </p:blipFill>
              <p:spPr>
                <a:xfrm>
                  <a:off x="10978307" y="2093827"/>
                  <a:ext cx="2052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07" name="Freihand 306">
                  <a:extLst>
                    <a:ext uri="{FF2B5EF4-FFF2-40B4-BE49-F238E27FC236}">
                      <a16:creationId xmlns:a16="http://schemas.microsoft.com/office/drawing/2014/main" id="{2B9DD566-1F60-4BC1-B03E-35FDB1DFC300}"/>
                    </a:ext>
                  </a:extLst>
                </p14:cNvPr>
                <p14:cNvContentPartPr/>
                <p14:nvPr/>
              </p14:nvContentPartPr>
              <p14:xfrm>
                <a:off x="11257667" y="2193187"/>
                <a:ext cx="6480" cy="360"/>
              </p14:xfrm>
            </p:contentPart>
          </mc:Choice>
          <mc:Fallback>
            <p:pic>
              <p:nvPicPr>
                <p:cNvPr id="307" name="Freihand 306">
                  <a:extLst>
                    <a:ext uri="{FF2B5EF4-FFF2-40B4-BE49-F238E27FC236}">
                      <a16:creationId xmlns:a16="http://schemas.microsoft.com/office/drawing/2014/main" id="{2B9DD566-1F60-4BC1-B03E-35FDB1DFC300}"/>
                    </a:ext>
                  </a:extLst>
                </p:cNvPr>
                <p:cNvPicPr/>
                <p:nvPr/>
              </p:nvPicPr>
              <p:blipFill>
                <a:blip r:embed="rId693"/>
                <a:stretch>
                  <a:fillRect/>
                </a:stretch>
              </p:blipFill>
              <p:spPr>
                <a:xfrm>
                  <a:off x="11253347" y="2188867"/>
                  <a:ext cx="151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08" name="Freihand 307">
                  <a:extLst>
                    <a:ext uri="{FF2B5EF4-FFF2-40B4-BE49-F238E27FC236}">
                      <a16:creationId xmlns:a16="http://schemas.microsoft.com/office/drawing/2014/main" id="{6E96A4EB-9B23-453C-B542-F65FF89840EB}"/>
                    </a:ext>
                  </a:extLst>
                </p14:cNvPr>
                <p14:cNvContentPartPr/>
                <p14:nvPr/>
              </p14:nvContentPartPr>
              <p14:xfrm>
                <a:off x="11200787" y="2181667"/>
                <a:ext cx="94320" cy="59400"/>
              </p14:xfrm>
            </p:contentPart>
          </mc:Choice>
          <mc:Fallback>
            <p:pic>
              <p:nvPicPr>
                <p:cNvPr id="308" name="Freihand 307">
                  <a:extLst>
                    <a:ext uri="{FF2B5EF4-FFF2-40B4-BE49-F238E27FC236}">
                      <a16:creationId xmlns:a16="http://schemas.microsoft.com/office/drawing/2014/main" id="{6E96A4EB-9B23-453C-B542-F65FF89840EB}"/>
                    </a:ext>
                  </a:extLst>
                </p:cNvPr>
                <p:cNvPicPr/>
                <p:nvPr/>
              </p:nvPicPr>
              <p:blipFill>
                <a:blip r:embed="rId695"/>
                <a:stretch>
                  <a:fillRect/>
                </a:stretch>
              </p:blipFill>
              <p:spPr>
                <a:xfrm>
                  <a:off x="11196467" y="2177347"/>
                  <a:ext cx="102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09" name="Freihand 308">
                  <a:extLst>
                    <a:ext uri="{FF2B5EF4-FFF2-40B4-BE49-F238E27FC236}">
                      <a16:creationId xmlns:a16="http://schemas.microsoft.com/office/drawing/2014/main" id="{7F9D9B0B-4277-43DC-BEDE-CECE1C5499A0}"/>
                    </a:ext>
                  </a:extLst>
                </p14:cNvPr>
                <p14:cNvContentPartPr/>
                <p14:nvPr/>
              </p14:nvContentPartPr>
              <p14:xfrm>
                <a:off x="11326067" y="2176987"/>
                <a:ext cx="191160" cy="40680"/>
              </p14:xfrm>
            </p:contentPart>
          </mc:Choice>
          <mc:Fallback>
            <p:pic>
              <p:nvPicPr>
                <p:cNvPr id="309" name="Freihand 308">
                  <a:extLst>
                    <a:ext uri="{FF2B5EF4-FFF2-40B4-BE49-F238E27FC236}">
                      <a16:creationId xmlns:a16="http://schemas.microsoft.com/office/drawing/2014/main" id="{7F9D9B0B-4277-43DC-BEDE-CECE1C5499A0}"/>
                    </a:ext>
                  </a:extLst>
                </p:cNvPr>
                <p:cNvPicPr/>
                <p:nvPr/>
              </p:nvPicPr>
              <p:blipFill>
                <a:blip r:embed="rId697"/>
                <a:stretch>
                  <a:fillRect/>
                </a:stretch>
              </p:blipFill>
              <p:spPr>
                <a:xfrm>
                  <a:off x="11321747" y="2172667"/>
                  <a:ext cx="199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10" name="Freihand 309">
                  <a:extLst>
                    <a:ext uri="{FF2B5EF4-FFF2-40B4-BE49-F238E27FC236}">
                      <a16:creationId xmlns:a16="http://schemas.microsoft.com/office/drawing/2014/main" id="{AFDE86CF-964E-4670-BC04-E86550C0E1DE}"/>
                    </a:ext>
                  </a:extLst>
                </p14:cNvPr>
                <p14:cNvContentPartPr/>
                <p14:nvPr/>
              </p14:nvContentPartPr>
              <p14:xfrm>
                <a:off x="11481227" y="2120467"/>
                <a:ext cx="38520" cy="27720"/>
              </p14:xfrm>
            </p:contentPart>
          </mc:Choice>
          <mc:Fallback>
            <p:pic>
              <p:nvPicPr>
                <p:cNvPr id="310" name="Freihand 309">
                  <a:extLst>
                    <a:ext uri="{FF2B5EF4-FFF2-40B4-BE49-F238E27FC236}">
                      <a16:creationId xmlns:a16="http://schemas.microsoft.com/office/drawing/2014/main" id="{AFDE86CF-964E-4670-BC04-E86550C0E1DE}"/>
                    </a:ext>
                  </a:extLst>
                </p:cNvPr>
                <p:cNvPicPr/>
                <p:nvPr/>
              </p:nvPicPr>
              <p:blipFill>
                <a:blip r:embed="rId699"/>
                <a:stretch>
                  <a:fillRect/>
                </a:stretch>
              </p:blipFill>
              <p:spPr>
                <a:xfrm>
                  <a:off x="11476907" y="2116147"/>
                  <a:ext cx="47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11" name="Freihand 310">
                  <a:extLst>
                    <a:ext uri="{FF2B5EF4-FFF2-40B4-BE49-F238E27FC236}">
                      <a16:creationId xmlns:a16="http://schemas.microsoft.com/office/drawing/2014/main" id="{5D2B997E-A8F5-4291-92BE-B9D57BBD4F9E}"/>
                    </a:ext>
                  </a:extLst>
                </p14:cNvPr>
                <p14:cNvContentPartPr/>
                <p14:nvPr/>
              </p14:nvContentPartPr>
              <p14:xfrm>
                <a:off x="11538107" y="2166547"/>
                <a:ext cx="136800" cy="243360"/>
              </p14:xfrm>
            </p:contentPart>
          </mc:Choice>
          <mc:Fallback>
            <p:pic>
              <p:nvPicPr>
                <p:cNvPr id="311" name="Freihand 310">
                  <a:extLst>
                    <a:ext uri="{FF2B5EF4-FFF2-40B4-BE49-F238E27FC236}">
                      <a16:creationId xmlns:a16="http://schemas.microsoft.com/office/drawing/2014/main" id="{5D2B997E-A8F5-4291-92BE-B9D57BBD4F9E}"/>
                    </a:ext>
                  </a:extLst>
                </p:cNvPr>
                <p:cNvPicPr/>
                <p:nvPr/>
              </p:nvPicPr>
              <p:blipFill>
                <a:blip r:embed="rId701"/>
                <a:stretch>
                  <a:fillRect/>
                </a:stretch>
              </p:blipFill>
              <p:spPr>
                <a:xfrm>
                  <a:off x="11533787" y="2162227"/>
                  <a:ext cx="1454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23" name="Freihand 322">
                  <a:extLst>
                    <a:ext uri="{FF2B5EF4-FFF2-40B4-BE49-F238E27FC236}">
                      <a16:creationId xmlns:a16="http://schemas.microsoft.com/office/drawing/2014/main" id="{7D60823D-81E4-42BA-AA43-CBB5D94E3EF1}"/>
                    </a:ext>
                  </a:extLst>
                </p14:cNvPr>
                <p14:cNvContentPartPr/>
                <p14:nvPr/>
              </p14:nvContentPartPr>
              <p14:xfrm>
                <a:off x="9221507" y="2471827"/>
                <a:ext cx="9360" cy="110160"/>
              </p14:xfrm>
            </p:contentPart>
          </mc:Choice>
          <mc:Fallback>
            <p:pic>
              <p:nvPicPr>
                <p:cNvPr id="323" name="Freihand 322">
                  <a:extLst>
                    <a:ext uri="{FF2B5EF4-FFF2-40B4-BE49-F238E27FC236}">
                      <a16:creationId xmlns:a16="http://schemas.microsoft.com/office/drawing/2014/main" id="{7D60823D-81E4-42BA-AA43-CBB5D94E3EF1}"/>
                    </a:ext>
                  </a:extLst>
                </p:cNvPr>
                <p:cNvPicPr/>
                <p:nvPr/>
              </p:nvPicPr>
              <p:blipFill>
                <a:blip r:embed="rId703"/>
                <a:stretch>
                  <a:fillRect/>
                </a:stretch>
              </p:blipFill>
              <p:spPr>
                <a:xfrm>
                  <a:off x="9217187" y="2467507"/>
                  <a:ext cx="18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24" name="Freihand 323">
                  <a:extLst>
                    <a:ext uri="{FF2B5EF4-FFF2-40B4-BE49-F238E27FC236}">
                      <a16:creationId xmlns:a16="http://schemas.microsoft.com/office/drawing/2014/main" id="{A40C43D5-F9D5-4916-8909-A1A2B7237E81}"/>
                    </a:ext>
                  </a:extLst>
                </p14:cNvPr>
                <p14:cNvContentPartPr/>
                <p14:nvPr/>
              </p14:nvContentPartPr>
              <p14:xfrm>
                <a:off x="9156707" y="2457787"/>
                <a:ext cx="154080" cy="8280"/>
              </p14:xfrm>
            </p:contentPart>
          </mc:Choice>
          <mc:Fallback>
            <p:pic>
              <p:nvPicPr>
                <p:cNvPr id="324" name="Freihand 323">
                  <a:extLst>
                    <a:ext uri="{FF2B5EF4-FFF2-40B4-BE49-F238E27FC236}">
                      <a16:creationId xmlns:a16="http://schemas.microsoft.com/office/drawing/2014/main" id="{A40C43D5-F9D5-4916-8909-A1A2B7237E81}"/>
                    </a:ext>
                  </a:extLst>
                </p:cNvPr>
                <p:cNvPicPr/>
                <p:nvPr/>
              </p:nvPicPr>
              <p:blipFill>
                <a:blip r:embed="rId705"/>
                <a:stretch>
                  <a:fillRect/>
                </a:stretch>
              </p:blipFill>
              <p:spPr>
                <a:xfrm>
                  <a:off x="9152387" y="2453467"/>
                  <a:ext cx="162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25" name="Freihand 324">
                  <a:extLst>
                    <a:ext uri="{FF2B5EF4-FFF2-40B4-BE49-F238E27FC236}">
                      <a16:creationId xmlns:a16="http://schemas.microsoft.com/office/drawing/2014/main" id="{EFA89BB0-20CC-4C2A-AE30-7DAF195C4AA8}"/>
                    </a:ext>
                  </a:extLst>
                </p14:cNvPr>
                <p14:cNvContentPartPr/>
                <p14:nvPr/>
              </p14:nvContentPartPr>
              <p14:xfrm>
                <a:off x="9157787" y="2508187"/>
                <a:ext cx="191520" cy="50400"/>
              </p14:xfrm>
            </p:contentPart>
          </mc:Choice>
          <mc:Fallback>
            <p:pic>
              <p:nvPicPr>
                <p:cNvPr id="325" name="Freihand 324">
                  <a:extLst>
                    <a:ext uri="{FF2B5EF4-FFF2-40B4-BE49-F238E27FC236}">
                      <a16:creationId xmlns:a16="http://schemas.microsoft.com/office/drawing/2014/main" id="{EFA89BB0-20CC-4C2A-AE30-7DAF195C4AA8}"/>
                    </a:ext>
                  </a:extLst>
                </p:cNvPr>
                <p:cNvPicPr/>
                <p:nvPr/>
              </p:nvPicPr>
              <p:blipFill>
                <a:blip r:embed="rId707"/>
                <a:stretch>
                  <a:fillRect/>
                </a:stretch>
              </p:blipFill>
              <p:spPr>
                <a:xfrm>
                  <a:off x="9153467" y="2503867"/>
                  <a:ext cx="2001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26" name="Freihand 325">
                  <a:extLst>
                    <a:ext uri="{FF2B5EF4-FFF2-40B4-BE49-F238E27FC236}">
                      <a16:creationId xmlns:a16="http://schemas.microsoft.com/office/drawing/2014/main" id="{F86CEAD9-E348-4283-B83C-061A9D7A5821}"/>
                    </a:ext>
                  </a:extLst>
                </p14:cNvPr>
                <p14:cNvContentPartPr/>
                <p14:nvPr/>
              </p14:nvContentPartPr>
              <p14:xfrm>
                <a:off x="9349307" y="2457427"/>
                <a:ext cx="33120" cy="25200"/>
              </p14:xfrm>
            </p:contentPart>
          </mc:Choice>
          <mc:Fallback>
            <p:pic>
              <p:nvPicPr>
                <p:cNvPr id="326" name="Freihand 325">
                  <a:extLst>
                    <a:ext uri="{FF2B5EF4-FFF2-40B4-BE49-F238E27FC236}">
                      <a16:creationId xmlns:a16="http://schemas.microsoft.com/office/drawing/2014/main" id="{F86CEAD9-E348-4283-B83C-061A9D7A5821}"/>
                    </a:ext>
                  </a:extLst>
                </p:cNvPr>
                <p:cNvPicPr/>
                <p:nvPr/>
              </p:nvPicPr>
              <p:blipFill>
                <a:blip r:embed="rId709"/>
                <a:stretch>
                  <a:fillRect/>
                </a:stretch>
              </p:blipFill>
              <p:spPr>
                <a:xfrm>
                  <a:off x="9344987" y="2453107"/>
                  <a:ext cx="417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27" name="Freihand 326">
                  <a:extLst>
                    <a:ext uri="{FF2B5EF4-FFF2-40B4-BE49-F238E27FC236}">
                      <a16:creationId xmlns:a16="http://schemas.microsoft.com/office/drawing/2014/main" id="{0FCD5781-1862-410F-8FBA-3D6B5C6FA527}"/>
                    </a:ext>
                  </a:extLst>
                </p14:cNvPr>
                <p14:cNvContentPartPr/>
                <p14:nvPr/>
              </p14:nvContentPartPr>
              <p14:xfrm>
                <a:off x="9370187" y="2498827"/>
                <a:ext cx="108000" cy="86760"/>
              </p14:xfrm>
            </p:contentPart>
          </mc:Choice>
          <mc:Fallback>
            <p:pic>
              <p:nvPicPr>
                <p:cNvPr id="327" name="Freihand 326">
                  <a:extLst>
                    <a:ext uri="{FF2B5EF4-FFF2-40B4-BE49-F238E27FC236}">
                      <a16:creationId xmlns:a16="http://schemas.microsoft.com/office/drawing/2014/main" id="{0FCD5781-1862-410F-8FBA-3D6B5C6FA527}"/>
                    </a:ext>
                  </a:extLst>
                </p:cNvPr>
                <p:cNvPicPr/>
                <p:nvPr/>
              </p:nvPicPr>
              <p:blipFill>
                <a:blip r:embed="rId711"/>
                <a:stretch>
                  <a:fillRect/>
                </a:stretch>
              </p:blipFill>
              <p:spPr>
                <a:xfrm>
                  <a:off x="9365867" y="2494507"/>
                  <a:ext cx="116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28" name="Freihand 327">
                  <a:extLst>
                    <a:ext uri="{FF2B5EF4-FFF2-40B4-BE49-F238E27FC236}">
                      <a16:creationId xmlns:a16="http://schemas.microsoft.com/office/drawing/2014/main" id="{BF2838E8-69B8-4A96-BF4E-84ED27536FA3}"/>
                    </a:ext>
                  </a:extLst>
                </p14:cNvPr>
                <p14:cNvContentPartPr/>
                <p14:nvPr/>
              </p14:nvContentPartPr>
              <p14:xfrm>
                <a:off x="9488627" y="2427907"/>
                <a:ext cx="88920" cy="139320"/>
              </p14:xfrm>
            </p:contentPart>
          </mc:Choice>
          <mc:Fallback>
            <p:pic>
              <p:nvPicPr>
                <p:cNvPr id="328" name="Freihand 327">
                  <a:extLst>
                    <a:ext uri="{FF2B5EF4-FFF2-40B4-BE49-F238E27FC236}">
                      <a16:creationId xmlns:a16="http://schemas.microsoft.com/office/drawing/2014/main" id="{BF2838E8-69B8-4A96-BF4E-84ED27536FA3}"/>
                    </a:ext>
                  </a:extLst>
                </p:cNvPr>
                <p:cNvPicPr/>
                <p:nvPr/>
              </p:nvPicPr>
              <p:blipFill>
                <a:blip r:embed="rId713"/>
                <a:stretch>
                  <a:fillRect/>
                </a:stretch>
              </p:blipFill>
              <p:spPr>
                <a:xfrm>
                  <a:off x="9484307" y="2423587"/>
                  <a:ext cx="97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72" name="Freihand 371">
                  <a:extLst>
                    <a:ext uri="{FF2B5EF4-FFF2-40B4-BE49-F238E27FC236}">
                      <a16:creationId xmlns:a16="http://schemas.microsoft.com/office/drawing/2014/main" id="{C5B3CED7-6361-40C9-A71A-6F6C98ACFECE}"/>
                    </a:ext>
                  </a:extLst>
                </p14:cNvPr>
                <p14:cNvContentPartPr/>
                <p14:nvPr/>
              </p14:nvContentPartPr>
              <p14:xfrm>
                <a:off x="8887427" y="2784307"/>
                <a:ext cx="360" cy="360"/>
              </p14:xfrm>
            </p:contentPart>
          </mc:Choice>
          <mc:Fallback>
            <p:pic>
              <p:nvPicPr>
                <p:cNvPr id="372" name="Freihand 371">
                  <a:extLst>
                    <a:ext uri="{FF2B5EF4-FFF2-40B4-BE49-F238E27FC236}">
                      <a16:creationId xmlns:a16="http://schemas.microsoft.com/office/drawing/2014/main" id="{C5B3CED7-6361-40C9-A71A-6F6C98ACFECE}"/>
                    </a:ext>
                  </a:extLst>
                </p:cNvPr>
                <p:cNvPicPr/>
                <p:nvPr/>
              </p:nvPicPr>
              <p:blipFill>
                <a:blip r:embed="rId336"/>
                <a:stretch>
                  <a:fillRect/>
                </a:stretch>
              </p:blipFill>
              <p:spPr>
                <a:xfrm>
                  <a:off x="8883107" y="2779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73" name="Freihand 372">
                  <a:extLst>
                    <a:ext uri="{FF2B5EF4-FFF2-40B4-BE49-F238E27FC236}">
                      <a16:creationId xmlns:a16="http://schemas.microsoft.com/office/drawing/2014/main" id="{2F6365EA-0D40-4357-BE93-743EC3B5E001}"/>
                    </a:ext>
                  </a:extLst>
                </p14:cNvPr>
                <p14:cNvContentPartPr/>
                <p14:nvPr/>
              </p14:nvContentPartPr>
              <p14:xfrm>
                <a:off x="8786987" y="2748667"/>
                <a:ext cx="46080" cy="102600"/>
              </p14:xfrm>
            </p:contentPart>
          </mc:Choice>
          <mc:Fallback>
            <p:pic>
              <p:nvPicPr>
                <p:cNvPr id="373" name="Freihand 372">
                  <a:extLst>
                    <a:ext uri="{FF2B5EF4-FFF2-40B4-BE49-F238E27FC236}">
                      <a16:creationId xmlns:a16="http://schemas.microsoft.com/office/drawing/2014/main" id="{2F6365EA-0D40-4357-BE93-743EC3B5E001}"/>
                    </a:ext>
                  </a:extLst>
                </p:cNvPr>
                <p:cNvPicPr/>
                <p:nvPr/>
              </p:nvPicPr>
              <p:blipFill>
                <a:blip r:embed="rId716"/>
                <a:stretch>
                  <a:fillRect/>
                </a:stretch>
              </p:blipFill>
              <p:spPr>
                <a:xfrm>
                  <a:off x="8782667" y="2744347"/>
                  <a:ext cx="54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74" name="Freihand 373">
                  <a:extLst>
                    <a:ext uri="{FF2B5EF4-FFF2-40B4-BE49-F238E27FC236}">
                      <a16:creationId xmlns:a16="http://schemas.microsoft.com/office/drawing/2014/main" id="{C6E7D0F3-14A2-4FDA-B0BF-60E3DB3025D2}"/>
                    </a:ext>
                  </a:extLst>
                </p14:cNvPr>
                <p14:cNvContentPartPr/>
                <p14:nvPr/>
              </p14:nvContentPartPr>
              <p14:xfrm>
                <a:off x="8719307" y="2700427"/>
                <a:ext cx="161640" cy="5040"/>
              </p14:xfrm>
            </p:contentPart>
          </mc:Choice>
          <mc:Fallback>
            <p:pic>
              <p:nvPicPr>
                <p:cNvPr id="374" name="Freihand 373">
                  <a:extLst>
                    <a:ext uri="{FF2B5EF4-FFF2-40B4-BE49-F238E27FC236}">
                      <a16:creationId xmlns:a16="http://schemas.microsoft.com/office/drawing/2014/main" id="{C6E7D0F3-14A2-4FDA-B0BF-60E3DB3025D2}"/>
                    </a:ext>
                  </a:extLst>
                </p:cNvPr>
                <p:cNvPicPr/>
                <p:nvPr/>
              </p:nvPicPr>
              <p:blipFill>
                <a:blip r:embed="rId718"/>
                <a:stretch>
                  <a:fillRect/>
                </a:stretch>
              </p:blipFill>
              <p:spPr>
                <a:xfrm>
                  <a:off x="8714987" y="2696107"/>
                  <a:ext cx="170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75" name="Freihand 374">
                  <a:extLst>
                    <a:ext uri="{FF2B5EF4-FFF2-40B4-BE49-F238E27FC236}">
                      <a16:creationId xmlns:a16="http://schemas.microsoft.com/office/drawing/2014/main" id="{B4B00C23-1CDB-4416-9537-B241F781BA43}"/>
                    </a:ext>
                  </a:extLst>
                </p14:cNvPr>
                <p14:cNvContentPartPr/>
                <p14:nvPr/>
              </p14:nvContentPartPr>
              <p14:xfrm>
                <a:off x="8869067" y="2675227"/>
                <a:ext cx="113400" cy="163800"/>
              </p14:xfrm>
            </p:contentPart>
          </mc:Choice>
          <mc:Fallback>
            <p:pic>
              <p:nvPicPr>
                <p:cNvPr id="375" name="Freihand 374">
                  <a:extLst>
                    <a:ext uri="{FF2B5EF4-FFF2-40B4-BE49-F238E27FC236}">
                      <a16:creationId xmlns:a16="http://schemas.microsoft.com/office/drawing/2014/main" id="{B4B00C23-1CDB-4416-9537-B241F781BA43}"/>
                    </a:ext>
                  </a:extLst>
                </p:cNvPr>
                <p:cNvPicPr/>
                <p:nvPr/>
              </p:nvPicPr>
              <p:blipFill>
                <a:blip r:embed="rId720"/>
                <a:stretch>
                  <a:fillRect/>
                </a:stretch>
              </p:blipFill>
              <p:spPr>
                <a:xfrm>
                  <a:off x="8864747" y="2670907"/>
                  <a:ext cx="122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76" name="Freihand 375">
                  <a:extLst>
                    <a:ext uri="{FF2B5EF4-FFF2-40B4-BE49-F238E27FC236}">
                      <a16:creationId xmlns:a16="http://schemas.microsoft.com/office/drawing/2014/main" id="{15425B70-72C3-4D8E-9B43-C62CA3E93800}"/>
                    </a:ext>
                  </a:extLst>
                </p14:cNvPr>
                <p14:cNvContentPartPr/>
                <p14:nvPr/>
              </p14:nvContentPartPr>
              <p14:xfrm>
                <a:off x="9024947" y="2767027"/>
                <a:ext cx="104400" cy="83880"/>
              </p14:xfrm>
            </p:contentPart>
          </mc:Choice>
          <mc:Fallback>
            <p:pic>
              <p:nvPicPr>
                <p:cNvPr id="376" name="Freihand 375">
                  <a:extLst>
                    <a:ext uri="{FF2B5EF4-FFF2-40B4-BE49-F238E27FC236}">
                      <a16:creationId xmlns:a16="http://schemas.microsoft.com/office/drawing/2014/main" id="{15425B70-72C3-4D8E-9B43-C62CA3E93800}"/>
                    </a:ext>
                  </a:extLst>
                </p:cNvPr>
                <p:cNvPicPr/>
                <p:nvPr/>
              </p:nvPicPr>
              <p:blipFill>
                <a:blip r:embed="rId722"/>
                <a:stretch>
                  <a:fillRect/>
                </a:stretch>
              </p:blipFill>
              <p:spPr>
                <a:xfrm>
                  <a:off x="9020627" y="2762707"/>
                  <a:ext cx="113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78" name="Freihand 377">
                  <a:extLst>
                    <a:ext uri="{FF2B5EF4-FFF2-40B4-BE49-F238E27FC236}">
                      <a16:creationId xmlns:a16="http://schemas.microsoft.com/office/drawing/2014/main" id="{DF7F7B6B-E847-4AC0-9D38-56160444D05E}"/>
                    </a:ext>
                  </a:extLst>
                </p14:cNvPr>
                <p14:cNvContentPartPr/>
                <p14:nvPr/>
              </p14:nvContentPartPr>
              <p14:xfrm>
                <a:off x="9281987" y="2758387"/>
                <a:ext cx="87840" cy="111240"/>
              </p14:xfrm>
            </p:contentPart>
          </mc:Choice>
          <mc:Fallback>
            <p:pic>
              <p:nvPicPr>
                <p:cNvPr id="378" name="Freihand 377">
                  <a:extLst>
                    <a:ext uri="{FF2B5EF4-FFF2-40B4-BE49-F238E27FC236}">
                      <a16:creationId xmlns:a16="http://schemas.microsoft.com/office/drawing/2014/main" id="{DF7F7B6B-E847-4AC0-9D38-56160444D05E}"/>
                    </a:ext>
                  </a:extLst>
                </p:cNvPr>
                <p:cNvPicPr/>
                <p:nvPr/>
              </p:nvPicPr>
              <p:blipFill>
                <a:blip r:embed="rId724"/>
                <a:stretch>
                  <a:fillRect/>
                </a:stretch>
              </p:blipFill>
              <p:spPr>
                <a:xfrm>
                  <a:off x="9277667" y="2754067"/>
                  <a:ext cx="96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79" name="Freihand 378">
                  <a:extLst>
                    <a:ext uri="{FF2B5EF4-FFF2-40B4-BE49-F238E27FC236}">
                      <a16:creationId xmlns:a16="http://schemas.microsoft.com/office/drawing/2014/main" id="{9A2CEB82-CC4D-4FBE-8594-4A4D50F64483}"/>
                    </a:ext>
                  </a:extLst>
                </p14:cNvPr>
                <p14:cNvContentPartPr/>
                <p14:nvPr/>
              </p14:nvContentPartPr>
              <p14:xfrm>
                <a:off x="9407627" y="2720587"/>
                <a:ext cx="49320" cy="115200"/>
              </p14:xfrm>
            </p:contentPart>
          </mc:Choice>
          <mc:Fallback>
            <p:pic>
              <p:nvPicPr>
                <p:cNvPr id="379" name="Freihand 378">
                  <a:extLst>
                    <a:ext uri="{FF2B5EF4-FFF2-40B4-BE49-F238E27FC236}">
                      <a16:creationId xmlns:a16="http://schemas.microsoft.com/office/drawing/2014/main" id="{9A2CEB82-CC4D-4FBE-8594-4A4D50F64483}"/>
                    </a:ext>
                  </a:extLst>
                </p:cNvPr>
                <p:cNvPicPr/>
                <p:nvPr/>
              </p:nvPicPr>
              <p:blipFill>
                <a:blip r:embed="rId726"/>
                <a:stretch>
                  <a:fillRect/>
                </a:stretch>
              </p:blipFill>
              <p:spPr>
                <a:xfrm>
                  <a:off x="9403307" y="2716267"/>
                  <a:ext cx="579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80" name="Freihand 379">
                  <a:extLst>
                    <a:ext uri="{FF2B5EF4-FFF2-40B4-BE49-F238E27FC236}">
                      <a16:creationId xmlns:a16="http://schemas.microsoft.com/office/drawing/2014/main" id="{E80FA41A-C6FC-47D3-BC3A-AF6DEC1A6638}"/>
                    </a:ext>
                  </a:extLst>
                </p14:cNvPr>
                <p14:cNvContentPartPr/>
                <p14:nvPr/>
              </p14:nvContentPartPr>
              <p14:xfrm>
                <a:off x="9477467" y="2783947"/>
                <a:ext cx="53640" cy="75960"/>
              </p14:xfrm>
            </p:contentPart>
          </mc:Choice>
          <mc:Fallback>
            <p:pic>
              <p:nvPicPr>
                <p:cNvPr id="380" name="Freihand 379">
                  <a:extLst>
                    <a:ext uri="{FF2B5EF4-FFF2-40B4-BE49-F238E27FC236}">
                      <a16:creationId xmlns:a16="http://schemas.microsoft.com/office/drawing/2014/main" id="{E80FA41A-C6FC-47D3-BC3A-AF6DEC1A6638}"/>
                    </a:ext>
                  </a:extLst>
                </p:cNvPr>
                <p:cNvPicPr/>
                <p:nvPr/>
              </p:nvPicPr>
              <p:blipFill>
                <a:blip r:embed="rId728"/>
                <a:stretch>
                  <a:fillRect/>
                </a:stretch>
              </p:blipFill>
              <p:spPr>
                <a:xfrm>
                  <a:off x="9473147" y="2779627"/>
                  <a:ext cx="62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81" name="Freihand 380">
                  <a:extLst>
                    <a:ext uri="{FF2B5EF4-FFF2-40B4-BE49-F238E27FC236}">
                      <a16:creationId xmlns:a16="http://schemas.microsoft.com/office/drawing/2014/main" id="{03B0929E-77A9-42B1-8089-C75F91A15EAB}"/>
                    </a:ext>
                  </a:extLst>
                </p14:cNvPr>
                <p14:cNvContentPartPr/>
                <p14:nvPr/>
              </p14:nvContentPartPr>
              <p14:xfrm>
                <a:off x="9542267" y="2772787"/>
                <a:ext cx="110160" cy="218880"/>
              </p14:xfrm>
            </p:contentPart>
          </mc:Choice>
          <mc:Fallback>
            <p:pic>
              <p:nvPicPr>
                <p:cNvPr id="381" name="Freihand 380">
                  <a:extLst>
                    <a:ext uri="{FF2B5EF4-FFF2-40B4-BE49-F238E27FC236}">
                      <a16:creationId xmlns:a16="http://schemas.microsoft.com/office/drawing/2014/main" id="{03B0929E-77A9-42B1-8089-C75F91A15EAB}"/>
                    </a:ext>
                  </a:extLst>
                </p:cNvPr>
                <p:cNvPicPr/>
                <p:nvPr/>
              </p:nvPicPr>
              <p:blipFill>
                <a:blip r:embed="rId730"/>
                <a:stretch>
                  <a:fillRect/>
                </a:stretch>
              </p:blipFill>
              <p:spPr>
                <a:xfrm>
                  <a:off x="9537947" y="2768467"/>
                  <a:ext cx="1188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82" name="Freihand 381">
                  <a:extLst>
                    <a:ext uri="{FF2B5EF4-FFF2-40B4-BE49-F238E27FC236}">
                      <a16:creationId xmlns:a16="http://schemas.microsoft.com/office/drawing/2014/main" id="{C1987648-0B01-48A7-9F01-5A42A94B83FC}"/>
                    </a:ext>
                  </a:extLst>
                </p14:cNvPr>
                <p14:cNvContentPartPr/>
                <p14:nvPr/>
              </p14:nvContentPartPr>
              <p14:xfrm>
                <a:off x="9681587" y="2759827"/>
                <a:ext cx="178200" cy="95040"/>
              </p14:xfrm>
            </p:contentPart>
          </mc:Choice>
          <mc:Fallback>
            <p:pic>
              <p:nvPicPr>
                <p:cNvPr id="382" name="Freihand 381">
                  <a:extLst>
                    <a:ext uri="{FF2B5EF4-FFF2-40B4-BE49-F238E27FC236}">
                      <a16:creationId xmlns:a16="http://schemas.microsoft.com/office/drawing/2014/main" id="{C1987648-0B01-48A7-9F01-5A42A94B83FC}"/>
                    </a:ext>
                  </a:extLst>
                </p:cNvPr>
                <p:cNvPicPr/>
                <p:nvPr/>
              </p:nvPicPr>
              <p:blipFill>
                <a:blip r:embed="rId732"/>
                <a:stretch>
                  <a:fillRect/>
                </a:stretch>
              </p:blipFill>
              <p:spPr>
                <a:xfrm>
                  <a:off x="9677267" y="2755507"/>
                  <a:ext cx="186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83" name="Freihand 382">
                  <a:extLst>
                    <a:ext uri="{FF2B5EF4-FFF2-40B4-BE49-F238E27FC236}">
                      <a16:creationId xmlns:a16="http://schemas.microsoft.com/office/drawing/2014/main" id="{BD4C37FE-429A-4CA5-922E-B21297393F7B}"/>
                    </a:ext>
                  </a:extLst>
                </p14:cNvPr>
                <p14:cNvContentPartPr/>
                <p14:nvPr/>
              </p14:nvContentPartPr>
              <p14:xfrm>
                <a:off x="10012427" y="2673067"/>
                <a:ext cx="206280" cy="304200"/>
              </p14:xfrm>
            </p:contentPart>
          </mc:Choice>
          <mc:Fallback>
            <p:pic>
              <p:nvPicPr>
                <p:cNvPr id="383" name="Freihand 382">
                  <a:extLst>
                    <a:ext uri="{FF2B5EF4-FFF2-40B4-BE49-F238E27FC236}">
                      <a16:creationId xmlns:a16="http://schemas.microsoft.com/office/drawing/2014/main" id="{BD4C37FE-429A-4CA5-922E-B21297393F7B}"/>
                    </a:ext>
                  </a:extLst>
                </p:cNvPr>
                <p:cNvPicPr/>
                <p:nvPr/>
              </p:nvPicPr>
              <p:blipFill>
                <a:blip r:embed="rId734"/>
                <a:stretch>
                  <a:fillRect/>
                </a:stretch>
              </p:blipFill>
              <p:spPr>
                <a:xfrm>
                  <a:off x="10008107" y="2668747"/>
                  <a:ext cx="21492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84" name="Freihand 383">
                  <a:extLst>
                    <a:ext uri="{FF2B5EF4-FFF2-40B4-BE49-F238E27FC236}">
                      <a16:creationId xmlns:a16="http://schemas.microsoft.com/office/drawing/2014/main" id="{058173D8-2142-4D39-9E6B-C9F239C4288C}"/>
                    </a:ext>
                  </a:extLst>
                </p14:cNvPr>
                <p14:cNvContentPartPr/>
                <p14:nvPr/>
              </p14:nvContentPartPr>
              <p14:xfrm>
                <a:off x="10394027" y="2638867"/>
                <a:ext cx="201600" cy="178560"/>
              </p14:xfrm>
            </p:contentPart>
          </mc:Choice>
          <mc:Fallback>
            <p:pic>
              <p:nvPicPr>
                <p:cNvPr id="384" name="Freihand 383">
                  <a:extLst>
                    <a:ext uri="{FF2B5EF4-FFF2-40B4-BE49-F238E27FC236}">
                      <a16:creationId xmlns:a16="http://schemas.microsoft.com/office/drawing/2014/main" id="{058173D8-2142-4D39-9E6B-C9F239C4288C}"/>
                    </a:ext>
                  </a:extLst>
                </p:cNvPr>
                <p:cNvPicPr/>
                <p:nvPr/>
              </p:nvPicPr>
              <p:blipFill>
                <a:blip r:embed="rId736"/>
                <a:stretch>
                  <a:fillRect/>
                </a:stretch>
              </p:blipFill>
              <p:spPr>
                <a:xfrm>
                  <a:off x="10389707" y="2634547"/>
                  <a:ext cx="2102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86" name="Freihand 385">
                  <a:extLst>
                    <a:ext uri="{FF2B5EF4-FFF2-40B4-BE49-F238E27FC236}">
                      <a16:creationId xmlns:a16="http://schemas.microsoft.com/office/drawing/2014/main" id="{3BECBE83-79F9-4C73-969C-9ECD75B0D52B}"/>
                    </a:ext>
                  </a:extLst>
                </p14:cNvPr>
                <p14:cNvContentPartPr/>
                <p14:nvPr/>
              </p14:nvContentPartPr>
              <p14:xfrm>
                <a:off x="10731347" y="2631667"/>
                <a:ext cx="171360" cy="215280"/>
              </p14:xfrm>
            </p:contentPart>
          </mc:Choice>
          <mc:Fallback>
            <p:pic>
              <p:nvPicPr>
                <p:cNvPr id="386" name="Freihand 385">
                  <a:extLst>
                    <a:ext uri="{FF2B5EF4-FFF2-40B4-BE49-F238E27FC236}">
                      <a16:creationId xmlns:a16="http://schemas.microsoft.com/office/drawing/2014/main" id="{3BECBE83-79F9-4C73-969C-9ECD75B0D52B}"/>
                    </a:ext>
                  </a:extLst>
                </p:cNvPr>
                <p:cNvPicPr/>
                <p:nvPr/>
              </p:nvPicPr>
              <p:blipFill>
                <a:blip r:embed="rId738"/>
                <a:stretch>
                  <a:fillRect/>
                </a:stretch>
              </p:blipFill>
              <p:spPr>
                <a:xfrm>
                  <a:off x="10727027" y="2627347"/>
                  <a:ext cx="1800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87" name="Freihand 386">
                  <a:extLst>
                    <a:ext uri="{FF2B5EF4-FFF2-40B4-BE49-F238E27FC236}">
                      <a16:creationId xmlns:a16="http://schemas.microsoft.com/office/drawing/2014/main" id="{E32F091E-E654-4898-B967-9F97CA972A0A}"/>
                    </a:ext>
                  </a:extLst>
                </p14:cNvPr>
                <p14:cNvContentPartPr/>
                <p14:nvPr/>
              </p14:nvContentPartPr>
              <p14:xfrm>
                <a:off x="10663307" y="2702227"/>
                <a:ext cx="97560" cy="13680"/>
              </p14:xfrm>
            </p:contentPart>
          </mc:Choice>
          <mc:Fallback>
            <p:pic>
              <p:nvPicPr>
                <p:cNvPr id="387" name="Freihand 386">
                  <a:extLst>
                    <a:ext uri="{FF2B5EF4-FFF2-40B4-BE49-F238E27FC236}">
                      <a16:creationId xmlns:a16="http://schemas.microsoft.com/office/drawing/2014/main" id="{E32F091E-E654-4898-B967-9F97CA972A0A}"/>
                    </a:ext>
                  </a:extLst>
                </p:cNvPr>
                <p:cNvPicPr/>
                <p:nvPr/>
              </p:nvPicPr>
              <p:blipFill>
                <a:blip r:embed="rId740"/>
                <a:stretch>
                  <a:fillRect/>
                </a:stretch>
              </p:blipFill>
              <p:spPr>
                <a:xfrm>
                  <a:off x="10658987" y="2697907"/>
                  <a:ext cx="106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88" name="Freihand 387">
                  <a:extLst>
                    <a:ext uri="{FF2B5EF4-FFF2-40B4-BE49-F238E27FC236}">
                      <a16:creationId xmlns:a16="http://schemas.microsoft.com/office/drawing/2014/main" id="{A8F65C85-8144-42FB-B47B-087C55667A6F}"/>
                    </a:ext>
                  </a:extLst>
                </p14:cNvPr>
                <p14:cNvContentPartPr/>
                <p14:nvPr/>
              </p14:nvContentPartPr>
              <p14:xfrm>
                <a:off x="10868147" y="2742907"/>
                <a:ext cx="182520" cy="59400"/>
              </p14:xfrm>
            </p:contentPart>
          </mc:Choice>
          <mc:Fallback>
            <p:pic>
              <p:nvPicPr>
                <p:cNvPr id="388" name="Freihand 387">
                  <a:extLst>
                    <a:ext uri="{FF2B5EF4-FFF2-40B4-BE49-F238E27FC236}">
                      <a16:creationId xmlns:a16="http://schemas.microsoft.com/office/drawing/2014/main" id="{A8F65C85-8144-42FB-B47B-087C55667A6F}"/>
                    </a:ext>
                  </a:extLst>
                </p:cNvPr>
                <p:cNvPicPr/>
                <p:nvPr/>
              </p:nvPicPr>
              <p:blipFill>
                <a:blip r:embed="rId742"/>
                <a:stretch>
                  <a:fillRect/>
                </a:stretch>
              </p:blipFill>
              <p:spPr>
                <a:xfrm>
                  <a:off x="10863827" y="2738587"/>
                  <a:ext cx="1911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89" name="Freihand 388">
                  <a:extLst>
                    <a:ext uri="{FF2B5EF4-FFF2-40B4-BE49-F238E27FC236}">
                      <a16:creationId xmlns:a16="http://schemas.microsoft.com/office/drawing/2014/main" id="{B21D902A-6745-4466-87BA-8E7CBA7BE845}"/>
                    </a:ext>
                  </a:extLst>
                </p14:cNvPr>
                <p14:cNvContentPartPr/>
                <p14:nvPr/>
              </p14:nvContentPartPr>
              <p14:xfrm>
                <a:off x="11042387" y="2728147"/>
                <a:ext cx="67320" cy="81360"/>
              </p14:xfrm>
            </p:contentPart>
          </mc:Choice>
          <mc:Fallback>
            <p:pic>
              <p:nvPicPr>
                <p:cNvPr id="389" name="Freihand 388">
                  <a:extLst>
                    <a:ext uri="{FF2B5EF4-FFF2-40B4-BE49-F238E27FC236}">
                      <a16:creationId xmlns:a16="http://schemas.microsoft.com/office/drawing/2014/main" id="{B21D902A-6745-4466-87BA-8E7CBA7BE845}"/>
                    </a:ext>
                  </a:extLst>
                </p:cNvPr>
                <p:cNvPicPr/>
                <p:nvPr/>
              </p:nvPicPr>
              <p:blipFill>
                <a:blip r:embed="rId744"/>
                <a:stretch>
                  <a:fillRect/>
                </a:stretch>
              </p:blipFill>
              <p:spPr>
                <a:xfrm>
                  <a:off x="11038067" y="2723827"/>
                  <a:ext cx="75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390" name="Freihand 389">
                  <a:extLst>
                    <a:ext uri="{FF2B5EF4-FFF2-40B4-BE49-F238E27FC236}">
                      <a16:creationId xmlns:a16="http://schemas.microsoft.com/office/drawing/2014/main" id="{FFC56E9D-AEA4-47CE-8A76-36BEC8DC86D0}"/>
                    </a:ext>
                  </a:extLst>
                </p14:cNvPr>
                <p14:cNvContentPartPr/>
                <p14:nvPr/>
              </p14:nvContentPartPr>
              <p14:xfrm>
                <a:off x="11123027" y="2612227"/>
                <a:ext cx="87120" cy="298800"/>
              </p14:xfrm>
            </p:contentPart>
          </mc:Choice>
          <mc:Fallback>
            <p:pic>
              <p:nvPicPr>
                <p:cNvPr id="390" name="Freihand 389">
                  <a:extLst>
                    <a:ext uri="{FF2B5EF4-FFF2-40B4-BE49-F238E27FC236}">
                      <a16:creationId xmlns:a16="http://schemas.microsoft.com/office/drawing/2014/main" id="{FFC56E9D-AEA4-47CE-8A76-36BEC8DC86D0}"/>
                    </a:ext>
                  </a:extLst>
                </p:cNvPr>
                <p:cNvPicPr/>
                <p:nvPr/>
              </p:nvPicPr>
              <p:blipFill>
                <a:blip r:embed="rId746"/>
                <a:stretch>
                  <a:fillRect/>
                </a:stretch>
              </p:blipFill>
              <p:spPr>
                <a:xfrm>
                  <a:off x="11118707" y="2607907"/>
                  <a:ext cx="9576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391" name="Freihand 390">
                  <a:extLst>
                    <a:ext uri="{FF2B5EF4-FFF2-40B4-BE49-F238E27FC236}">
                      <a16:creationId xmlns:a16="http://schemas.microsoft.com/office/drawing/2014/main" id="{99D2647F-12ED-49B7-BF6E-A12CAF038834}"/>
                    </a:ext>
                  </a:extLst>
                </p14:cNvPr>
                <p14:cNvContentPartPr/>
                <p14:nvPr/>
              </p14:nvContentPartPr>
              <p14:xfrm>
                <a:off x="11211587" y="2723467"/>
                <a:ext cx="319680" cy="60480"/>
              </p14:xfrm>
            </p:contentPart>
          </mc:Choice>
          <mc:Fallback>
            <p:pic>
              <p:nvPicPr>
                <p:cNvPr id="391" name="Freihand 390">
                  <a:extLst>
                    <a:ext uri="{FF2B5EF4-FFF2-40B4-BE49-F238E27FC236}">
                      <a16:creationId xmlns:a16="http://schemas.microsoft.com/office/drawing/2014/main" id="{99D2647F-12ED-49B7-BF6E-A12CAF038834}"/>
                    </a:ext>
                  </a:extLst>
                </p:cNvPr>
                <p:cNvPicPr/>
                <p:nvPr/>
              </p:nvPicPr>
              <p:blipFill>
                <a:blip r:embed="rId748"/>
                <a:stretch>
                  <a:fillRect/>
                </a:stretch>
              </p:blipFill>
              <p:spPr>
                <a:xfrm>
                  <a:off x="11207267" y="2719147"/>
                  <a:ext cx="328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392" name="Freihand 391">
                  <a:extLst>
                    <a:ext uri="{FF2B5EF4-FFF2-40B4-BE49-F238E27FC236}">
                      <a16:creationId xmlns:a16="http://schemas.microsoft.com/office/drawing/2014/main" id="{5E305DC9-7BE9-4B7F-97FC-3E3E597719D4}"/>
                    </a:ext>
                  </a:extLst>
                </p14:cNvPr>
                <p14:cNvContentPartPr/>
                <p14:nvPr/>
              </p14:nvContentPartPr>
              <p14:xfrm>
                <a:off x="11550347" y="2629507"/>
                <a:ext cx="281520" cy="142560"/>
              </p14:xfrm>
            </p:contentPart>
          </mc:Choice>
          <mc:Fallback>
            <p:pic>
              <p:nvPicPr>
                <p:cNvPr id="392" name="Freihand 391">
                  <a:extLst>
                    <a:ext uri="{FF2B5EF4-FFF2-40B4-BE49-F238E27FC236}">
                      <a16:creationId xmlns:a16="http://schemas.microsoft.com/office/drawing/2014/main" id="{5E305DC9-7BE9-4B7F-97FC-3E3E597719D4}"/>
                    </a:ext>
                  </a:extLst>
                </p:cNvPr>
                <p:cNvPicPr/>
                <p:nvPr/>
              </p:nvPicPr>
              <p:blipFill>
                <a:blip r:embed="rId750"/>
                <a:stretch>
                  <a:fillRect/>
                </a:stretch>
              </p:blipFill>
              <p:spPr>
                <a:xfrm>
                  <a:off x="11546027" y="2625187"/>
                  <a:ext cx="2901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393" name="Freihand 392">
                  <a:extLst>
                    <a:ext uri="{FF2B5EF4-FFF2-40B4-BE49-F238E27FC236}">
                      <a16:creationId xmlns:a16="http://schemas.microsoft.com/office/drawing/2014/main" id="{9D88AFCD-4FE1-448E-860C-83D64C6FA542}"/>
                    </a:ext>
                  </a:extLst>
                </p14:cNvPr>
                <p14:cNvContentPartPr/>
                <p14:nvPr/>
              </p14:nvContentPartPr>
              <p14:xfrm>
                <a:off x="11823947" y="2639227"/>
                <a:ext cx="19800" cy="35640"/>
              </p14:xfrm>
            </p:contentPart>
          </mc:Choice>
          <mc:Fallback>
            <p:pic>
              <p:nvPicPr>
                <p:cNvPr id="393" name="Freihand 392">
                  <a:extLst>
                    <a:ext uri="{FF2B5EF4-FFF2-40B4-BE49-F238E27FC236}">
                      <a16:creationId xmlns:a16="http://schemas.microsoft.com/office/drawing/2014/main" id="{9D88AFCD-4FE1-448E-860C-83D64C6FA542}"/>
                    </a:ext>
                  </a:extLst>
                </p:cNvPr>
                <p:cNvPicPr/>
                <p:nvPr/>
              </p:nvPicPr>
              <p:blipFill>
                <a:blip r:embed="rId752"/>
                <a:stretch>
                  <a:fillRect/>
                </a:stretch>
              </p:blipFill>
              <p:spPr>
                <a:xfrm>
                  <a:off x="11819627" y="2634907"/>
                  <a:ext cx="28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394" name="Freihand 393">
                  <a:extLst>
                    <a:ext uri="{FF2B5EF4-FFF2-40B4-BE49-F238E27FC236}">
                      <a16:creationId xmlns:a16="http://schemas.microsoft.com/office/drawing/2014/main" id="{BA5CD305-6B7D-47F0-A3EF-0DB166D389EB}"/>
                    </a:ext>
                  </a:extLst>
                </p14:cNvPr>
                <p14:cNvContentPartPr/>
                <p14:nvPr/>
              </p14:nvContentPartPr>
              <p14:xfrm>
                <a:off x="11854547" y="2691067"/>
                <a:ext cx="219960" cy="39960"/>
              </p14:xfrm>
            </p:contentPart>
          </mc:Choice>
          <mc:Fallback>
            <p:pic>
              <p:nvPicPr>
                <p:cNvPr id="394" name="Freihand 393">
                  <a:extLst>
                    <a:ext uri="{FF2B5EF4-FFF2-40B4-BE49-F238E27FC236}">
                      <a16:creationId xmlns:a16="http://schemas.microsoft.com/office/drawing/2014/main" id="{BA5CD305-6B7D-47F0-A3EF-0DB166D389EB}"/>
                    </a:ext>
                  </a:extLst>
                </p:cNvPr>
                <p:cNvPicPr/>
                <p:nvPr/>
              </p:nvPicPr>
              <p:blipFill>
                <a:blip r:embed="rId754"/>
                <a:stretch>
                  <a:fillRect/>
                </a:stretch>
              </p:blipFill>
              <p:spPr>
                <a:xfrm>
                  <a:off x="11850227" y="2686747"/>
                  <a:ext cx="2286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395" name="Freihand 394">
                  <a:extLst>
                    <a:ext uri="{FF2B5EF4-FFF2-40B4-BE49-F238E27FC236}">
                      <a16:creationId xmlns:a16="http://schemas.microsoft.com/office/drawing/2014/main" id="{293E57EF-0771-4492-9A4E-77FF4AB0877A}"/>
                    </a:ext>
                  </a:extLst>
                </p14:cNvPr>
                <p14:cNvContentPartPr/>
                <p14:nvPr/>
              </p14:nvContentPartPr>
              <p14:xfrm>
                <a:off x="8817227" y="3059347"/>
                <a:ext cx="81720" cy="116280"/>
              </p14:xfrm>
            </p:contentPart>
          </mc:Choice>
          <mc:Fallback>
            <p:pic>
              <p:nvPicPr>
                <p:cNvPr id="395" name="Freihand 394">
                  <a:extLst>
                    <a:ext uri="{FF2B5EF4-FFF2-40B4-BE49-F238E27FC236}">
                      <a16:creationId xmlns:a16="http://schemas.microsoft.com/office/drawing/2014/main" id="{293E57EF-0771-4492-9A4E-77FF4AB0877A}"/>
                    </a:ext>
                  </a:extLst>
                </p:cNvPr>
                <p:cNvPicPr/>
                <p:nvPr/>
              </p:nvPicPr>
              <p:blipFill>
                <a:blip r:embed="rId756"/>
                <a:stretch>
                  <a:fillRect/>
                </a:stretch>
              </p:blipFill>
              <p:spPr>
                <a:xfrm>
                  <a:off x="8812907" y="3055027"/>
                  <a:ext cx="90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396" name="Freihand 395">
                  <a:extLst>
                    <a:ext uri="{FF2B5EF4-FFF2-40B4-BE49-F238E27FC236}">
                      <a16:creationId xmlns:a16="http://schemas.microsoft.com/office/drawing/2014/main" id="{6BC3D06E-B5E1-46F7-9FF0-F3E6C9DFB9F7}"/>
                    </a:ext>
                  </a:extLst>
                </p14:cNvPr>
                <p14:cNvContentPartPr/>
                <p14:nvPr/>
              </p14:nvContentPartPr>
              <p14:xfrm>
                <a:off x="8909387" y="3074467"/>
                <a:ext cx="403560" cy="123480"/>
              </p14:xfrm>
            </p:contentPart>
          </mc:Choice>
          <mc:Fallback>
            <p:pic>
              <p:nvPicPr>
                <p:cNvPr id="396" name="Freihand 395">
                  <a:extLst>
                    <a:ext uri="{FF2B5EF4-FFF2-40B4-BE49-F238E27FC236}">
                      <a16:creationId xmlns:a16="http://schemas.microsoft.com/office/drawing/2014/main" id="{6BC3D06E-B5E1-46F7-9FF0-F3E6C9DFB9F7}"/>
                    </a:ext>
                  </a:extLst>
                </p:cNvPr>
                <p:cNvPicPr/>
                <p:nvPr/>
              </p:nvPicPr>
              <p:blipFill>
                <a:blip r:embed="rId758"/>
                <a:stretch>
                  <a:fillRect/>
                </a:stretch>
              </p:blipFill>
              <p:spPr>
                <a:xfrm>
                  <a:off x="8905067" y="3070147"/>
                  <a:ext cx="412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397" name="Freihand 396">
                  <a:extLst>
                    <a:ext uri="{FF2B5EF4-FFF2-40B4-BE49-F238E27FC236}">
                      <a16:creationId xmlns:a16="http://schemas.microsoft.com/office/drawing/2014/main" id="{91C46671-95AB-4ADA-A7C6-059FCA1D0A93}"/>
                    </a:ext>
                  </a:extLst>
                </p14:cNvPr>
                <p14:cNvContentPartPr/>
                <p14:nvPr/>
              </p14:nvContentPartPr>
              <p14:xfrm>
                <a:off x="9348587" y="3085627"/>
                <a:ext cx="65160" cy="102240"/>
              </p14:xfrm>
            </p:contentPart>
          </mc:Choice>
          <mc:Fallback>
            <p:pic>
              <p:nvPicPr>
                <p:cNvPr id="397" name="Freihand 396">
                  <a:extLst>
                    <a:ext uri="{FF2B5EF4-FFF2-40B4-BE49-F238E27FC236}">
                      <a16:creationId xmlns:a16="http://schemas.microsoft.com/office/drawing/2014/main" id="{91C46671-95AB-4ADA-A7C6-059FCA1D0A93}"/>
                    </a:ext>
                  </a:extLst>
                </p:cNvPr>
                <p:cNvPicPr/>
                <p:nvPr/>
              </p:nvPicPr>
              <p:blipFill>
                <a:blip r:embed="rId760"/>
                <a:stretch>
                  <a:fillRect/>
                </a:stretch>
              </p:blipFill>
              <p:spPr>
                <a:xfrm>
                  <a:off x="9344267" y="3081307"/>
                  <a:ext cx="73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00" name="Freihand 399">
                  <a:extLst>
                    <a:ext uri="{FF2B5EF4-FFF2-40B4-BE49-F238E27FC236}">
                      <a16:creationId xmlns:a16="http://schemas.microsoft.com/office/drawing/2014/main" id="{35355286-A6EA-49E5-B214-14158F294229}"/>
                    </a:ext>
                  </a:extLst>
                </p14:cNvPr>
                <p14:cNvContentPartPr/>
                <p14:nvPr/>
              </p14:nvContentPartPr>
              <p14:xfrm>
                <a:off x="9625787" y="3070507"/>
                <a:ext cx="134640" cy="112680"/>
              </p14:xfrm>
            </p:contentPart>
          </mc:Choice>
          <mc:Fallback>
            <p:pic>
              <p:nvPicPr>
                <p:cNvPr id="400" name="Freihand 399">
                  <a:extLst>
                    <a:ext uri="{FF2B5EF4-FFF2-40B4-BE49-F238E27FC236}">
                      <a16:creationId xmlns:a16="http://schemas.microsoft.com/office/drawing/2014/main" id="{35355286-A6EA-49E5-B214-14158F294229}"/>
                    </a:ext>
                  </a:extLst>
                </p:cNvPr>
                <p:cNvPicPr/>
                <p:nvPr/>
              </p:nvPicPr>
              <p:blipFill>
                <a:blip r:embed="rId762"/>
                <a:stretch>
                  <a:fillRect/>
                </a:stretch>
              </p:blipFill>
              <p:spPr>
                <a:xfrm>
                  <a:off x="9621467" y="3066187"/>
                  <a:ext cx="143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01" name="Freihand 400">
                  <a:extLst>
                    <a:ext uri="{FF2B5EF4-FFF2-40B4-BE49-F238E27FC236}">
                      <a16:creationId xmlns:a16="http://schemas.microsoft.com/office/drawing/2014/main" id="{9DA3FE98-4B8E-4D76-8311-99A2C5E331E3}"/>
                    </a:ext>
                  </a:extLst>
                </p14:cNvPr>
                <p14:cNvContentPartPr/>
                <p14:nvPr/>
              </p14:nvContentPartPr>
              <p14:xfrm>
                <a:off x="9778787" y="3071227"/>
                <a:ext cx="74160" cy="217080"/>
              </p14:xfrm>
            </p:contentPart>
          </mc:Choice>
          <mc:Fallback>
            <p:pic>
              <p:nvPicPr>
                <p:cNvPr id="401" name="Freihand 400">
                  <a:extLst>
                    <a:ext uri="{FF2B5EF4-FFF2-40B4-BE49-F238E27FC236}">
                      <a16:creationId xmlns:a16="http://schemas.microsoft.com/office/drawing/2014/main" id="{9DA3FE98-4B8E-4D76-8311-99A2C5E331E3}"/>
                    </a:ext>
                  </a:extLst>
                </p:cNvPr>
                <p:cNvPicPr/>
                <p:nvPr/>
              </p:nvPicPr>
              <p:blipFill>
                <a:blip r:embed="rId764"/>
                <a:stretch>
                  <a:fillRect/>
                </a:stretch>
              </p:blipFill>
              <p:spPr>
                <a:xfrm>
                  <a:off x="9774467" y="3066907"/>
                  <a:ext cx="828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02" name="Freihand 401">
                  <a:extLst>
                    <a:ext uri="{FF2B5EF4-FFF2-40B4-BE49-F238E27FC236}">
                      <a16:creationId xmlns:a16="http://schemas.microsoft.com/office/drawing/2014/main" id="{837C6DF4-39D5-4E3F-BF0B-2BD6A9702887}"/>
                    </a:ext>
                  </a:extLst>
                </p14:cNvPr>
                <p14:cNvContentPartPr/>
                <p14:nvPr/>
              </p14:nvContentPartPr>
              <p14:xfrm>
                <a:off x="9869867" y="3086707"/>
                <a:ext cx="115560" cy="98280"/>
              </p14:xfrm>
            </p:contentPart>
          </mc:Choice>
          <mc:Fallback>
            <p:pic>
              <p:nvPicPr>
                <p:cNvPr id="402" name="Freihand 401">
                  <a:extLst>
                    <a:ext uri="{FF2B5EF4-FFF2-40B4-BE49-F238E27FC236}">
                      <a16:creationId xmlns:a16="http://schemas.microsoft.com/office/drawing/2014/main" id="{837C6DF4-39D5-4E3F-BF0B-2BD6A9702887}"/>
                    </a:ext>
                  </a:extLst>
                </p:cNvPr>
                <p:cNvPicPr/>
                <p:nvPr/>
              </p:nvPicPr>
              <p:blipFill>
                <a:blip r:embed="rId766"/>
                <a:stretch>
                  <a:fillRect/>
                </a:stretch>
              </p:blipFill>
              <p:spPr>
                <a:xfrm>
                  <a:off x="9865547" y="3082387"/>
                  <a:ext cx="124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03" name="Freihand 402">
                  <a:extLst>
                    <a:ext uri="{FF2B5EF4-FFF2-40B4-BE49-F238E27FC236}">
                      <a16:creationId xmlns:a16="http://schemas.microsoft.com/office/drawing/2014/main" id="{B9696445-8709-45AA-90D5-F1B616214419}"/>
                    </a:ext>
                  </a:extLst>
                </p14:cNvPr>
                <p14:cNvContentPartPr/>
                <p14:nvPr/>
              </p14:nvContentPartPr>
              <p14:xfrm>
                <a:off x="10044827" y="3088147"/>
                <a:ext cx="84240" cy="82800"/>
              </p14:xfrm>
            </p:contentPart>
          </mc:Choice>
          <mc:Fallback>
            <p:pic>
              <p:nvPicPr>
                <p:cNvPr id="403" name="Freihand 402">
                  <a:extLst>
                    <a:ext uri="{FF2B5EF4-FFF2-40B4-BE49-F238E27FC236}">
                      <a16:creationId xmlns:a16="http://schemas.microsoft.com/office/drawing/2014/main" id="{B9696445-8709-45AA-90D5-F1B616214419}"/>
                    </a:ext>
                  </a:extLst>
                </p:cNvPr>
                <p:cNvPicPr/>
                <p:nvPr/>
              </p:nvPicPr>
              <p:blipFill>
                <a:blip r:embed="rId768"/>
                <a:stretch>
                  <a:fillRect/>
                </a:stretch>
              </p:blipFill>
              <p:spPr>
                <a:xfrm>
                  <a:off x="10040507" y="3083827"/>
                  <a:ext cx="92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04" name="Freihand 403">
                  <a:extLst>
                    <a:ext uri="{FF2B5EF4-FFF2-40B4-BE49-F238E27FC236}">
                      <a16:creationId xmlns:a16="http://schemas.microsoft.com/office/drawing/2014/main" id="{7D34B0CC-1097-4B72-941E-97E1193F910C}"/>
                    </a:ext>
                  </a:extLst>
                </p14:cNvPr>
                <p14:cNvContentPartPr/>
                <p14:nvPr/>
              </p14:nvContentPartPr>
              <p14:xfrm>
                <a:off x="10156787" y="3005347"/>
                <a:ext cx="375840" cy="143280"/>
              </p14:xfrm>
            </p:contentPart>
          </mc:Choice>
          <mc:Fallback>
            <p:pic>
              <p:nvPicPr>
                <p:cNvPr id="404" name="Freihand 403">
                  <a:extLst>
                    <a:ext uri="{FF2B5EF4-FFF2-40B4-BE49-F238E27FC236}">
                      <a16:creationId xmlns:a16="http://schemas.microsoft.com/office/drawing/2014/main" id="{7D34B0CC-1097-4B72-941E-97E1193F910C}"/>
                    </a:ext>
                  </a:extLst>
                </p:cNvPr>
                <p:cNvPicPr/>
                <p:nvPr/>
              </p:nvPicPr>
              <p:blipFill>
                <a:blip r:embed="rId770"/>
                <a:stretch>
                  <a:fillRect/>
                </a:stretch>
              </p:blipFill>
              <p:spPr>
                <a:xfrm>
                  <a:off x="10152467" y="3001027"/>
                  <a:ext cx="384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06" name="Freihand 405">
                  <a:extLst>
                    <a:ext uri="{FF2B5EF4-FFF2-40B4-BE49-F238E27FC236}">
                      <a16:creationId xmlns:a16="http://schemas.microsoft.com/office/drawing/2014/main" id="{5D109782-397B-4CC9-AFB3-7F55501FC6C6}"/>
                    </a:ext>
                  </a:extLst>
                </p14:cNvPr>
                <p14:cNvContentPartPr/>
                <p14:nvPr/>
              </p14:nvContentPartPr>
              <p14:xfrm>
                <a:off x="10680227" y="2974027"/>
                <a:ext cx="255960" cy="179280"/>
              </p14:xfrm>
            </p:contentPart>
          </mc:Choice>
          <mc:Fallback>
            <p:pic>
              <p:nvPicPr>
                <p:cNvPr id="406" name="Freihand 405">
                  <a:extLst>
                    <a:ext uri="{FF2B5EF4-FFF2-40B4-BE49-F238E27FC236}">
                      <a16:creationId xmlns:a16="http://schemas.microsoft.com/office/drawing/2014/main" id="{5D109782-397B-4CC9-AFB3-7F55501FC6C6}"/>
                    </a:ext>
                  </a:extLst>
                </p:cNvPr>
                <p:cNvPicPr/>
                <p:nvPr/>
              </p:nvPicPr>
              <p:blipFill>
                <a:blip r:embed="rId772"/>
                <a:stretch>
                  <a:fillRect/>
                </a:stretch>
              </p:blipFill>
              <p:spPr>
                <a:xfrm>
                  <a:off x="10675907" y="2969707"/>
                  <a:ext cx="2646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08" name="Freihand 407">
                  <a:extLst>
                    <a:ext uri="{FF2B5EF4-FFF2-40B4-BE49-F238E27FC236}">
                      <a16:creationId xmlns:a16="http://schemas.microsoft.com/office/drawing/2014/main" id="{D24BCA72-1B4B-492E-BD4D-DB37CAC8755B}"/>
                    </a:ext>
                  </a:extLst>
                </p14:cNvPr>
                <p14:cNvContentPartPr/>
                <p14:nvPr/>
              </p14:nvContentPartPr>
              <p14:xfrm>
                <a:off x="8815067" y="3343387"/>
                <a:ext cx="107280" cy="115560"/>
              </p14:xfrm>
            </p:contentPart>
          </mc:Choice>
          <mc:Fallback>
            <p:pic>
              <p:nvPicPr>
                <p:cNvPr id="408" name="Freihand 407">
                  <a:extLst>
                    <a:ext uri="{FF2B5EF4-FFF2-40B4-BE49-F238E27FC236}">
                      <a16:creationId xmlns:a16="http://schemas.microsoft.com/office/drawing/2014/main" id="{D24BCA72-1B4B-492E-BD4D-DB37CAC8755B}"/>
                    </a:ext>
                  </a:extLst>
                </p:cNvPr>
                <p:cNvPicPr/>
                <p:nvPr/>
              </p:nvPicPr>
              <p:blipFill>
                <a:blip r:embed="rId774"/>
                <a:stretch>
                  <a:fillRect/>
                </a:stretch>
              </p:blipFill>
              <p:spPr>
                <a:xfrm>
                  <a:off x="8810747" y="3339067"/>
                  <a:ext cx="115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09" name="Freihand 408">
                  <a:extLst>
                    <a:ext uri="{FF2B5EF4-FFF2-40B4-BE49-F238E27FC236}">
                      <a16:creationId xmlns:a16="http://schemas.microsoft.com/office/drawing/2014/main" id="{72A1C750-3F60-4066-9912-17BB478EC318}"/>
                    </a:ext>
                  </a:extLst>
                </p14:cNvPr>
                <p14:cNvContentPartPr/>
                <p14:nvPr/>
              </p14:nvContentPartPr>
              <p14:xfrm>
                <a:off x="8936027" y="3359947"/>
                <a:ext cx="103320" cy="94320"/>
              </p14:xfrm>
            </p:contentPart>
          </mc:Choice>
          <mc:Fallback>
            <p:pic>
              <p:nvPicPr>
                <p:cNvPr id="409" name="Freihand 408">
                  <a:extLst>
                    <a:ext uri="{FF2B5EF4-FFF2-40B4-BE49-F238E27FC236}">
                      <a16:creationId xmlns:a16="http://schemas.microsoft.com/office/drawing/2014/main" id="{72A1C750-3F60-4066-9912-17BB478EC318}"/>
                    </a:ext>
                  </a:extLst>
                </p:cNvPr>
                <p:cNvPicPr/>
                <p:nvPr/>
              </p:nvPicPr>
              <p:blipFill>
                <a:blip r:embed="rId776"/>
                <a:stretch>
                  <a:fillRect/>
                </a:stretch>
              </p:blipFill>
              <p:spPr>
                <a:xfrm>
                  <a:off x="8931707" y="3355627"/>
                  <a:ext cx="111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10" name="Freihand 409">
                  <a:extLst>
                    <a:ext uri="{FF2B5EF4-FFF2-40B4-BE49-F238E27FC236}">
                      <a16:creationId xmlns:a16="http://schemas.microsoft.com/office/drawing/2014/main" id="{FD4CA596-6984-4C39-9F2A-273A34D6B12A}"/>
                    </a:ext>
                  </a:extLst>
                </p14:cNvPr>
                <p14:cNvContentPartPr/>
                <p14:nvPr/>
              </p14:nvContentPartPr>
              <p14:xfrm>
                <a:off x="9076787" y="3374347"/>
                <a:ext cx="97560" cy="65160"/>
              </p14:xfrm>
            </p:contentPart>
          </mc:Choice>
          <mc:Fallback>
            <p:pic>
              <p:nvPicPr>
                <p:cNvPr id="410" name="Freihand 409">
                  <a:extLst>
                    <a:ext uri="{FF2B5EF4-FFF2-40B4-BE49-F238E27FC236}">
                      <a16:creationId xmlns:a16="http://schemas.microsoft.com/office/drawing/2014/main" id="{FD4CA596-6984-4C39-9F2A-273A34D6B12A}"/>
                    </a:ext>
                  </a:extLst>
                </p:cNvPr>
                <p:cNvPicPr/>
                <p:nvPr/>
              </p:nvPicPr>
              <p:blipFill>
                <a:blip r:embed="rId778"/>
                <a:stretch>
                  <a:fillRect/>
                </a:stretch>
              </p:blipFill>
              <p:spPr>
                <a:xfrm>
                  <a:off x="9072467" y="3370027"/>
                  <a:ext cx="106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11" name="Freihand 410">
                  <a:extLst>
                    <a:ext uri="{FF2B5EF4-FFF2-40B4-BE49-F238E27FC236}">
                      <a16:creationId xmlns:a16="http://schemas.microsoft.com/office/drawing/2014/main" id="{800E6541-0978-4A77-993F-4DFC32EC5831}"/>
                    </a:ext>
                  </a:extLst>
                </p14:cNvPr>
                <p14:cNvContentPartPr/>
                <p14:nvPr/>
              </p14:nvContentPartPr>
              <p14:xfrm>
                <a:off x="9171827" y="3292627"/>
                <a:ext cx="380520" cy="285120"/>
              </p14:xfrm>
            </p:contentPart>
          </mc:Choice>
          <mc:Fallback>
            <p:pic>
              <p:nvPicPr>
                <p:cNvPr id="411" name="Freihand 410">
                  <a:extLst>
                    <a:ext uri="{FF2B5EF4-FFF2-40B4-BE49-F238E27FC236}">
                      <a16:creationId xmlns:a16="http://schemas.microsoft.com/office/drawing/2014/main" id="{800E6541-0978-4A77-993F-4DFC32EC5831}"/>
                    </a:ext>
                  </a:extLst>
                </p:cNvPr>
                <p:cNvPicPr/>
                <p:nvPr/>
              </p:nvPicPr>
              <p:blipFill>
                <a:blip r:embed="rId780"/>
                <a:stretch>
                  <a:fillRect/>
                </a:stretch>
              </p:blipFill>
              <p:spPr>
                <a:xfrm>
                  <a:off x="9167507" y="3288307"/>
                  <a:ext cx="3891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12" name="Freihand 411">
                  <a:extLst>
                    <a:ext uri="{FF2B5EF4-FFF2-40B4-BE49-F238E27FC236}">
                      <a16:creationId xmlns:a16="http://schemas.microsoft.com/office/drawing/2014/main" id="{4A83F1E6-8A65-4274-B7CF-C8B00BEE97B8}"/>
                    </a:ext>
                  </a:extLst>
                </p14:cNvPr>
                <p14:cNvContentPartPr/>
                <p14:nvPr/>
              </p14:nvContentPartPr>
              <p14:xfrm>
                <a:off x="9677987" y="3283267"/>
                <a:ext cx="341640" cy="146160"/>
              </p14:xfrm>
            </p:contentPart>
          </mc:Choice>
          <mc:Fallback>
            <p:pic>
              <p:nvPicPr>
                <p:cNvPr id="412" name="Freihand 411">
                  <a:extLst>
                    <a:ext uri="{FF2B5EF4-FFF2-40B4-BE49-F238E27FC236}">
                      <a16:creationId xmlns:a16="http://schemas.microsoft.com/office/drawing/2014/main" id="{4A83F1E6-8A65-4274-B7CF-C8B00BEE97B8}"/>
                    </a:ext>
                  </a:extLst>
                </p:cNvPr>
                <p:cNvPicPr/>
                <p:nvPr/>
              </p:nvPicPr>
              <p:blipFill>
                <a:blip r:embed="rId782"/>
                <a:stretch>
                  <a:fillRect/>
                </a:stretch>
              </p:blipFill>
              <p:spPr>
                <a:xfrm>
                  <a:off x="9673667" y="3278947"/>
                  <a:ext cx="350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13" name="Freihand 412">
                  <a:extLst>
                    <a:ext uri="{FF2B5EF4-FFF2-40B4-BE49-F238E27FC236}">
                      <a16:creationId xmlns:a16="http://schemas.microsoft.com/office/drawing/2014/main" id="{94037A77-4259-4219-A255-BB074638931B}"/>
                    </a:ext>
                  </a:extLst>
                </p14:cNvPr>
                <p14:cNvContentPartPr/>
                <p14:nvPr/>
              </p14:nvContentPartPr>
              <p14:xfrm>
                <a:off x="10016387" y="3282907"/>
                <a:ext cx="38160" cy="34920"/>
              </p14:xfrm>
            </p:contentPart>
          </mc:Choice>
          <mc:Fallback>
            <p:pic>
              <p:nvPicPr>
                <p:cNvPr id="413" name="Freihand 412">
                  <a:extLst>
                    <a:ext uri="{FF2B5EF4-FFF2-40B4-BE49-F238E27FC236}">
                      <a16:creationId xmlns:a16="http://schemas.microsoft.com/office/drawing/2014/main" id="{94037A77-4259-4219-A255-BB074638931B}"/>
                    </a:ext>
                  </a:extLst>
                </p:cNvPr>
                <p:cNvPicPr/>
                <p:nvPr/>
              </p:nvPicPr>
              <p:blipFill>
                <a:blip r:embed="rId784"/>
                <a:stretch>
                  <a:fillRect/>
                </a:stretch>
              </p:blipFill>
              <p:spPr>
                <a:xfrm>
                  <a:off x="10012067" y="3278587"/>
                  <a:ext cx="46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14" name="Freihand 413">
                  <a:extLst>
                    <a:ext uri="{FF2B5EF4-FFF2-40B4-BE49-F238E27FC236}">
                      <a16:creationId xmlns:a16="http://schemas.microsoft.com/office/drawing/2014/main" id="{B60D506F-0175-4F1C-B796-87A3691502E7}"/>
                    </a:ext>
                  </a:extLst>
                </p14:cNvPr>
                <p14:cNvContentPartPr/>
                <p14:nvPr/>
              </p14:nvContentPartPr>
              <p14:xfrm>
                <a:off x="10018907" y="3330787"/>
                <a:ext cx="156240" cy="64800"/>
              </p14:xfrm>
            </p:contentPart>
          </mc:Choice>
          <mc:Fallback>
            <p:pic>
              <p:nvPicPr>
                <p:cNvPr id="414" name="Freihand 413">
                  <a:extLst>
                    <a:ext uri="{FF2B5EF4-FFF2-40B4-BE49-F238E27FC236}">
                      <a16:creationId xmlns:a16="http://schemas.microsoft.com/office/drawing/2014/main" id="{B60D506F-0175-4F1C-B796-87A3691502E7}"/>
                    </a:ext>
                  </a:extLst>
                </p:cNvPr>
                <p:cNvPicPr/>
                <p:nvPr/>
              </p:nvPicPr>
              <p:blipFill>
                <a:blip r:embed="rId786"/>
                <a:stretch>
                  <a:fillRect/>
                </a:stretch>
              </p:blipFill>
              <p:spPr>
                <a:xfrm>
                  <a:off x="10014587" y="3326467"/>
                  <a:ext cx="164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15" name="Freihand 414">
                  <a:extLst>
                    <a:ext uri="{FF2B5EF4-FFF2-40B4-BE49-F238E27FC236}">
                      <a16:creationId xmlns:a16="http://schemas.microsoft.com/office/drawing/2014/main" id="{71008442-7B7D-47CE-B272-53D1D2A6DB69}"/>
                    </a:ext>
                  </a:extLst>
                </p14:cNvPr>
                <p14:cNvContentPartPr/>
                <p14:nvPr/>
              </p14:nvContentPartPr>
              <p14:xfrm>
                <a:off x="10206107" y="3336907"/>
                <a:ext cx="81720" cy="69840"/>
              </p14:xfrm>
            </p:contentPart>
          </mc:Choice>
          <mc:Fallback>
            <p:pic>
              <p:nvPicPr>
                <p:cNvPr id="415" name="Freihand 414">
                  <a:extLst>
                    <a:ext uri="{FF2B5EF4-FFF2-40B4-BE49-F238E27FC236}">
                      <a16:creationId xmlns:a16="http://schemas.microsoft.com/office/drawing/2014/main" id="{71008442-7B7D-47CE-B272-53D1D2A6DB69}"/>
                    </a:ext>
                  </a:extLst>
                </p:cNvPr>
                <p:cNvPicPr/>
                <p:nvPr/>
              </p:nvPicPr>
              <p:blipFill>
                <a:blip r:embed="rId788"/>
                <a:stretch>
                  <a:fillRect/>
                </a:stretch>
              </p:blipFill>
              <p:spPr>
                <a:xfrm>
                  <a:off x="10201787" y="3332587"/>
                  <a:ext cx="90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17" name="Freihand 416">
                  <a:extLst>
                    <a:ext uri="{FF2B5EF4-FFF2-40B4-BE49-F238E27FC236}">
                      <a16:creationId xmlns:a16="http://schemas.microsoft.com/office/drawing/2014/main" id="{5601D104-7759-4482-A269-3946292D3161}"/>
                    </a:ext>
                  </a:extLst>
                </p14:cNvPr>
                <p14:cNvContentPartPr/>
                <p14:nvPr/>
              </p14:nvContentPartPr>
              <p14:xfrm>
                <a:off x="10413827" y="3334027"/>
                <a:ext cx="157320" cy="76320"/>
              </p14:xfrm>
            </p:contentPart>
          </mc:Choice>
          <mc:Fallback>
            <p:pic>
              <p:nvPicPr>
                <p:cNvPr id="417" name="Freihand 416">
                  <a:extLst>
                    <a:ext uri="{FF2B5EF4-FFF2-40B4-BE49-F238E27FC236}">
                      <a16:creationId xmlns:a16="http://schemas.microsoft.com/office/drawing/2014/main" id="{5601D104-7759-4482-A269-3946292D3161}"/>
                    </a:ext>
                  </a:extLst>
                </p:cNvPr>
                <p:cNvPicPr/>
                <p:nvPr/>
              </p:nvPicPr>
              <p:blipFill>
                <a:blip r:embed="rId790"/>
                <a:stretch>
                  <a:fillRect/>
                </a:stretch>
              </p:blipFill>
              <p:spPr>
                <a:xfrm>
                  <a:off x="10409507" y="3329707"/>
                  <a:ext cx="165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18" name="Freihand 417">
                  <a:extLst>
                    <a:ext uri="{FF2B5EF4-FFF2-40B4-BE49-F238E27FC236}">
                      <a16:creationId xmlns:a16="http://schemas.microsoft.com/office/drawing/2014/main" id="{7258B9D2-3897-4928-8E94-EA4CB7E62EE5}"/>
                    </a:ext>
                  </a:extLst>
                </p14:cNvPr>
                <p14:cNvContentPartPr/>
                <p14:nvPr/>
              </p14:nvContentPartPr>
              <p14:xfrm>
                <a:off x="10526147" y="3260947"/>
                <a:ext cx="360" cy="360"/>
              </p14:xfrm>
            </p:contentPart>
          </mc:Choice>
          <mc:Fallback>
            <p:pic>
              <p:nvPicPr>
                <p:cNvPr id="418" name="Freihand 417">
                  <a:extLst>
                    <a:ext uri="{FF2B5EF4-FFF2-40B4-BE49-F238E27FC236}">
                      <a16:creationId xmlns:a16="http://schemas.microsoft.com/office/drawing/2014/main" id="{7258B9D2-3897-4928-8E94-EA4CB7E62EE5}"/>
                    </a:ext>
                  </a:extLst>
                </p:cNvPr>
                <p:cNvPicPr/>
                <p:nvPr/>
              </p:nvPicPr>
              <p:blipFill>
                <a:blip r:embed="rId336"/>
                <a:stretch>
                  <a:fillRect/>
                </a:stretch>
              </p:blipFill>
              <p:spPr>
                <a:xfrm>
                  <a:off x="10521827" y="3256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19" name="Freihand 418">
                  <a:extLst>
                    <a:ext uri="{FF2B5EF4-FFF2-40B4-BE49-F238E27FC236}">
                      <a16:creationId xmlns:a16="http://schemas.microsoft.com/office/drawing/2014/main" id="{7600A5DF-FE20-4C50-A7E2-C27ED8CC9D6C}"/>
                    </a:ext>
                  </a:extLst>
                </p14:cNvPr>
                <p14:cNvContentPartPr/>
                <p14:nvPr/>
              </p14:nvContentPartPr>
              <p14:xfrm>
                <a:off x="10750067" y="3249787"/>
                <a:ext cx="198720" cy="127800"/>
              </p14:xfrm>
            </p:contentPart>
          </mc:Choice>
          <mc:Fallback>
            <p:pic>
              <p:nvPicPr>
                <p:cNvPr id="419" name="Freihand 418">
                  <a:extLst>
                    <a:ext uri="{FF2B5EF4-FFF2-40B4-BE49-F238E27FC236}">
                      <a16:creationId xmlns:a16="http://schemas.microsoft.com/office/drawing/2014/main" id="{7600A5DF-FE20-4C50-A7E2-C27ED8CC9D6C}"/>
                    </a:ext>
                  </a:extLst>
                </p:cNvPr>
                <p:cNvPicPr/>
                <p:nvPr/>
              </p:nvPicPr>
              <p:blipFill>
                <a:blip r:embed="rId793"/>
                <a:stretch>
                  <a:fillRect/>
                </a:stretch>
              </p:blipFill>
              <p:spPr>
                <a:xfrm>
                  <a:off x="10745747" y="3245467"/>
                  <a:ext cx="2073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21" name="Freihand 420">
                  <a:extLst>
                    <a:ext uri="{FF2B5EF4-FFF2-40B4-BE49-F238E27FC236}">
                      <a16:creationId xmlns:a16="http://schemas.microsoft.com/office/drawing/2014/main" id="{7383AE7C-D48B-42C3-BDA5-935EAC9537D2}"/>
                    </a:ext>
                  </a:extLst>
                </p14:cNvPr>
                <p14:cNvContentPartPr/>
                <p14:nvPr/>
              </p14:nvContentPartPr>
              <p14:xfrm>
                <a:off x="11050667" y="3220267"/>
                <a:ext cx="19440" cy="151560"/>
              </p14:xfrm>
            </p:contentPart>
          </mc:Choice>
          <mc:Fallback>
            <p:pic>
              <p:nvPicPr>
                <p:cNvPr id="421" name="Freihand 420">
                  <a:extLst>
                    <a:ext uri="{FF2B5EF4-FFF2-40B4-BE49-F238E27FC236}">
                      <a16:creationId xmlns:a16="http://schemas.microsoft.com/office/drawing/2014/main" id="{7383AE7C-D48B-42C3-BDA5-935EAC9537D2}"/>
                    </a:ext>
                  </a:extLst>
                </p:cNvPr>
                <p:cNvPicPr/>
                <p:nvPr/>
              </p:nvPicPr>
              <p:blipFill>
                <a:blip r:embed="rId795"/>
                <a:stretch>
                  <a:fillRect/>
                </a:stretch>
              </p:blipFill>
              <p:spPr>
                <a:xfrm>
                  <a:off x="11046347" y="3215947"/>
                  <a:ext cx="28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23" name="Freihand 422">
                  <a:extLst>
                    <a:ext uri="{FF2B5EF4-FFF2-40B4-BE49-F238E27FC236}">
                      <a16:creationId xmlns:a16="http://schemas.microsoft.com/office/drawing/2014/main" id="{A7FC2DF2-216D-4A1E-B213-D2597093E982}"/>
                    </a:ext>
                  </a:extLst>
                </p14:cNvPr>
                <p14:cNvContentPartPr/>
                <p14:nvPr/>
              </p14:nvContentPartPr>
              <p14:xfrm>
                <a:off x="11005307" y="3307747"/>
                <a:ext cx="7920" cy="6480"/>
              </p14:xfrm>
            </p:contentPart>
          </mc:Choice>
          <mc:Fallback>
            <p:pic>
              <p:nvPicPr>
                <p:cNvPr id="423" name="Freihand 422">
                  <a:extLst>
                    <a:ext uri="{FF2B5EF4-FFF2-40B4-BE49-F238E27FC236}">
                      <a16:creationId xmlns:a16="http://schemas.microsoft.com/office/drawing/2014/main" id="{A7FC2DF2-216D-4A1E-B213-D2597093E982}"/>
                    </a:ext>
                  </a:extLst>
                </p:cNvPr>
                <p:cNvPicPr/>
                <p:nvPr/>
              </p:nvPicPr>
              <p:blipFill>
                <a:blip r:embed="rId797"/>
                <a:stretch>
                  <a:fillRect/>
                </a:stretch>
              </p:blipFill>
              <p:spPr>
                <a:xfrm>
                  <a:off x="11000987" y="3303427"/>
                  <a:ext cx="165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24" name="Freihand 423">
                  <a:extLst>
                    <a:ext uri="{FF2B5EF4-FFF2-40B4-BE49-F238E27FC236}">
                      <a16:creationId xmlns:a16="http://schemas.microsoft.com/office/drawing/2014/main" id="{D6573CB6-4E13-4B5E-822F-A3AF0B0A4A13}"/>
                    </a:ext>
                  </a:extLst>
                </p14:cNvPr>
                <p14:cNvContentPartPr/>
                <p14:nvPr/>
              </p14:nvContentPartPr>
              <p14:xfrm>
                <a:off x="11015027" y="3298387"/>
                <a:ext cx="101160" cy="23760"/>
              </p14:xfrm>
            </p:contentPart>
          </mc:Choice>
          <mc:Fallback>
            <p:pic>
              <p:nvPicPr>
                <p:cNvPr id="424" name="Freihand 423">
                  <a:extLst>
                    <a:ext uri="{FF2B5EF4-FFF2-40B4-BE49-F238E27FC236}">
                      <a16:creationId xmlns:a16="http://schemas.microsoft.com/office/drawing/2014/main" id="{D6573CB6-4E13-4B5E-822F-A3AF0B0A4A13}"/>
                    </a:ext>
                  </a:extLst>
                </p:cNvPr>
                <p:cNvPicPr/>
                <p:nvPr/>
              </p:nvPicPr>
              <p:blipFill>
                <a:blip r:embed="rId799"/>
                <a:stretch>
                  <a:fillRect/>
                </a:stretch>
              </p:blipFill>
              <p:spPr>
                <a:xfrm>
                  <a:off x="11010707" y="3294067"/>
                  <a:ext cx="109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25" name="Freihand 424">
                  <a:extLst>
                    <a:ext uri="{FF2B5EF4-FFF2-40B4-BE49-F238E27FC236}">
                      <a16:creationId xmlns:a16="http://schemas.microsoft.com/office/drawing/2014/main" id="{DDA1EAB6-24B4-48B2-920D-215602968B35}"/>
                    </a:ext>
                  </a:extLst>
                </p14:cNvPr>
                <p14:cNvContentPartPr/>
                <p14:nvPr/>
              </p14:nvContentPartPr>
              <p14:xfrm>
                <a:off x="11119427" y="3271747"/>
                <a:ext cx="225360" cy="111240"/>
              </p14:xfrm>
            </p:contentPart>
          </mc:Choice>
          <mc:Fallback>
            <p:pic>
              <p:nvPicPr>
                <p:cNvPr id="425" name="Freihand 424">
                  <a:extLst>
                    <a:ext uri="{FF2B5EF4-FFF2-40B4-BE49-F238E27FC236}">
                      <a16:creationId xmlns:a16="http://schemas.microsoft.com/office/drawing/2014/main" id="{DDA1EAB6-24B4-48B2-920D-215602968B35}"/>
                    </a:ext>
                  </a:extLst>
                </p:cNvPr>
                <p:cNvPicPr/>
                <p:nvPr/>
              </p:nvPicPr>
              <p:blipFill>
                <a:blip r:embed="rId801"/>
                <a:stretch>
                  <a:fillRect/>
                </a:stretch>
              </p:blipFill>
              <p:spPr>
                <a:xfrm>
                  <a:off x="11115107" y="3267427"/>
                  <a:ext cx="234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26" name="Freihand 425">
                  <a:extLst>
                    <a:ext uri="{FF2B5EF4-FFF2-40B4-BE49-F238E27FC236}">
                      <a16:creationId xmlns:a16="http://schemas.microsoft.com/office/drawing/2014/main" id="{25BC7B58-FE3C-4A09-9388-6B4F546EF1CC}"/>
                    </a:ext>
                  </a:extLst>
                </p14:cNvPr>
                <p14:cNvContentPartPr/>
                <p14:nvPr/>
              </p14:nvContentPartPr>
              <p14:xfrm>
                <a:off x="11344787" y="3264187"/>
                <a:ext cx="134280" cy="109800"/>
              </p14:xfrm>
            </p:contentPart>
          </mc:Choice>
          <mc:Fallback>
            <p:pic>
              <p:nvPicPr>
                <p:cNvPr id="426" name="Freihand 425">
                  <a:extLst>
                    <a:ext uri="{FF2B5EF4-FFF2-40B4-BE49-F238E27FC236}">
                      <a16:creationId xmlns:a16="http://schemas.microsoft.com/office/drawing/2014/main" id="{25BC7B58-FE3C-4A09-9388-6B4F546EF1CC}"/>
                    </a:ext>
                  </a:extLst>
                </p:cNvPr>
                <p:cNvPicPr/>
                <p:nvPr/>
              </p:nvPicPr>
              <p:blipFill>
                <a:blip r:embed="rId803"/>
                <a:stretch>
                  <a:fillRect/>
                </a:stretch>
              </p:blipFill>
              <p:spPr>
                <a:xfrm>
                  <a:off x="11340467" y="3259867"/>
                  <a:ext cx="142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28" name="Freihand 427">
                  <a:extLst>
                    <a:ext uri="{FF2B5EF4-FFF2-40B4-BE49-F238E27FC236}">
                      <a16:creationId xmlns:a16="http://schemas.microsoft.com/office/drawing/2014/main" id="{A964AD74-3F0E-448E-85C4-FFE4686D1790}"/>
                    </a:ext>
                  </a:extLst>
                </p14:cNvPr>
                <p14:cNvContentPartPr/>
                <p14:nvPr/>
              </p14:nvContentPartPr>
              <p14:xfrm>
                <a:off x="8798867" y="3621307"/>
                <a:ext cx="122040" cy="93240"/>
              </p14:xfrm>
            </p:contentPart>
          </mc:Choice>
          <mc:Fallback>
            <p:pic>
              <p:nvPicPr>
                <p:cNvPr id="428" name="Freihand 427">
                  <a:extLst>
                    <a:ext uri="{FF2B5EF4-FFF2-40B4-BE49-F238E27FC236}">
                      <a16:creationId xmlns:a16="http://schemas.microsoft.com/office/drawing/2014/main" id="{A964AD74-3F0E-448E-85C4-FFE4686D1790}"/>
                    </a:ext>
                  </a:extLst>
                </p:cNvPr>
                <p:cNvPicPr/>
                <p:nvPr/>
              </p:nvPicPr>
              <p:blipFill>
                <a:blip r:embed="rId805"/>
                <a:stretch>
                  <a:fillRect/>
                </a:stretch>
              </p:blipFill>
              <p:spPr>
                <a:xfrm>
                  <a:off x="8794547" y="3616987"/>
                  <a:ext cx="130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29" name="Freihand 428">
                  <a:extLst>
                    <a:ext uri="{FF2B5EF4-FFF2-40B4-BE49-F238E27FC236}">
                      <a16:creationId xmlns:a16="http://schemas.microsoft.com/office/drawing/2014/main" id="{C085E6D6-2D8F-456D-9C61-FC7E8EB24A3D}"/>
                    </a:ext>
                  </a:extLst>
                </p14:cNvPr>
                <p14:cNvContentPartPr/>
                <p14:nvPr/>
              </p14:nvContentPartPr>
              <p14:xfrm>
                <a:off x="8919107" y="3653707"/>
                <a:ext cx="385560" cy="82800"/>
              </p14:xfrm>
            </p:contentPart>
          </mc:Choice>
          <mc:Fallback>
            <p:pic>
              <p:nvPicPr>
                <p:cNvPr id="429" name="Freihand 428">
                  <a:extLst>
                    <a:ext uri="{FF2B5EF4-FFF2-40B4-BE49-F238E27FC236}">
                      <a16:creationId xmlns:a16="http://schemas.microsoft.com/office/drawing/2014/main" id="{C085E6D6-2D8F-456D-9C61-FC7E8EB24A3D}"/>
                    </a:ext>
                  </a:extLst>
                </p:cNvPr>
                <p:cNvPicPr/>
                <p:nvPr/>
              </p:nvPicPr>
              <p:blipFill>
                <a:blip r:embed="rId807"/>
                <a:stretch>
                  <a:fillRect/>
                </a:stretch>
              </p:blipFill>
              <p:spPr>
                <a:xfrm>
                  <a:off x="8914787" y="3649387"/>
                  <a:ext cx="394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30" name="Freihand 429">
                  <a:extLst>
                    <a:ext uri="{FF2B5EF4-FFF2-40B4-BE49-F238E27FC236}">
                      <a16:creationId xmlns:a16="http://schemas.microsoft.com/office/drawing/2014/main" id="{9DC03E61-D7C5-4FF4-9E19-1997F66FD391}"/>
                    </a:ext>
                  </a:extLst>
                </p14:cNvPr>
                <p14:cNvContentPartPr/>
                <p14:nvPr/>
              </p14:nvContentPartPr>
              <p14:xfrm>
                <a:off x="9289547" y="3584947"/>
                <a:ext cx="281160" cy="132480"/>
              </p14:xfrm>
            </p:contentPart>
          </mc:Choice>
          <mc:Fallback>
            <p:pic>
              <p:nvPicPr>
                <p:cNvPr id="430" name="Freihand 429">
                  <a:extLst>
                    <a:ext uri="{FF2B5EF4-FFF2-40B4-BE49-F238E27FC236}">
                      <a16:creationId xmlns:a16="http://schemas.microsoft.com/office/drawing/2014/main" id="{9DC03E61-D7C5-4FF4-9E19-1997F66FD391}"/>
                    </a:ext>
                  </a:extLst>
                </p:cNvPr>
                <p:cNvPicPr/>
                <p:nvPr/>
              </p:nvPicPr>
              <p:blipFill>
                <a:blip r:embed="rId809"/>
                <a:stretch>
                  <a:fillRect/>
                </a:stretch>
              </p:blipFill>
              <p:spPr>
                <a:xfrm>
                  <a:off x="9285227" y="3580627"/>
                  <a:ext cx="289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31" name="Freihand 430">
                  <a:extLst>
                    <a:ext uri="{FF2B5EF4-FFF2-40B4-BE49-F238E27FC236}">
                      <a16:creationId xmlns:a16="http://schemas.microsoft.com/office/drawing/2014/main" id="{55F72D0D-0FBE-4FFB-B533-69F9EFBCC0BB}"/>
                    </a:ext>
                  </a:extLst>
                </p14:cNvPr>
                <p14:cNvContentPartPr/>
                <p14:nvPr/>
              </p14:nvContentPartPr>
              <p14:xfrm>
                <a:off x="9545507" y="3563347"/>
                <a:ext cx="42480" cy="24120"/>
              </p14:xfrm>
            </p:contentPart>
          </mc:Choice>
          <mc:Fallback>
            <p:pic>
              <p:nvPicPr>
                <p:cNvPr id="431" name="Freihand 430">
                  <a:extLst>
                    <a:ext uri="{FF2B5EF4-FFF2-40B4-BE49-F238E27FC236}">
                      <a16:creationId xmlns:a16="http://schemas.microsoft.com/office/drawing/2014/main" id="{55F72D0D-0FBE-4FFB-B533-69F9EFBCC0BB}"/>
                    </a:ext>
                  </a:extLst>
                </p:cNvPr>
                <p:cNvPicPr/>
                <p:nvPr/>
              </p:nvPicPr>
              <p:blipFill>
                <a:blip r:embed="rId811"/>
                <a:stretch>
                  <a:fillRect/>
                </a:stretch>
              </p:blipFill>
              <p:spPr>
                <a:xfrm>
                  <a:off x="9541187" y="3559027"/>
                  <a:ext cx="51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32" name="Freihand 431">
                  <a:extLst>
                    <a:ext uri="{FF2B5EF4-FFF2-40B4-BE49-F238E27FC236}">
                      <a16:creationId xmlns:a16="http://schemas.microsoft.com/office/drawing/2014/main" id="{52DD6A72-2A00-4FDD-BCC8-3E69152B180A}"/>
                    </a:ext>
                  </a:extLst>
                </p14:cNvPr>
                <p14:cNvContentPartPr/>
                <p14:nvPr/>
              </p14:nvContentPartPr>
              <p14:xfrm>
                <a:off x="9609587" y="3615547"/>
                <a:ext cx="100080" cy="84240"/>
              </p14:xfrm>
            </p:contentPart>
          </mc:Choice>
          <mc:Fallback>
            <p:pic>
              <p:nvPicPr>
                <p:cNvPr id="432" name="Freihand 431">
                  <a:extLst>
                    <a:ext uri="{FF2B5EF4-FFF2-40B4-BE49-F238E27FC236}">
                      <a16:creationId xmlns:a16="http://schemas.microsoft.com/office/drawing/2014/main" id="{52DD6A72-2A00-4FDD-BCC8-3E69152B180A}"/>
                    </a:ext>
                  </a:extLst>
                </p:cNvPr>
                <p:cNvPicPr/>
                <p:nvPr/>
              </p:nvPicPr>
              <p:blipFill>
                <a:blip r:embed="rId813"/>
                <a:stretch>
                  <a:fillRect/>
                </a:stretch>
              </p:blipFill>
              <p:spPr>
                <a:xfrm>
                  <a:off x="9605267" y="3611227"/>
                  <a:ext cx="108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03" name="Freihand 502">
                  <a:extLst>
                    <a:ext uri="{FF2B5EF4-FFF2-40B4-BE49-F238E27FC236}">
                      <a16:creationId xmlns:a16="http://schemas.microsoft.com/office/drawing/2014/main" id="{F3BF8229-DAD2-460F-8165-E3CEB3D864E0}"/>
                    </a:ext>
                  </a:extLst>
                </p14:cNvPr>
                <p14:cNvContentPartPr/>
                <p14:nvPr/>
              </p14:nvContentPartPr>
              <p14:xfrm>
                <a:off x="6392267" y="3655507"/>
                <a:ext cx="96840" cy="147600"/>
              </p14:xfrm>
            </p:contentPart>
          </mc:Choice>
          <mc:Fallback>
            <p:pic>
              <p:nvPicPr>
                <p:cNvPr id="503" name="Freihand 502">
                  <a:extLst>
                    <a:ext uri="{FF2B5EF4-FFF2-40B4-BE49-F238E27FC236}">
                      <a16:creationId xmlns:a16="http://schemas.microsoft.com/office/drawing/2014/main" id="{F3BF8229-DAD2-460F-8165-E3CEB3D864E0}"/>
                    </a:ext>
                  </a:extLst>
                </p:cNvPr>
                <p:cNvPicPr/>
                <p:nvPr/>
              </p:nvPicPr>
              <p:blipFill>
                <a:blip r:embed="rId815"/>
                <a:stretch>
                  <a:fillRect/>
                </a:stretch>
              </p:blipFill>
              <p:spPr>
                <a:xfrm>
                  <a:off x="6387947" y="3651187"/>
                  <a:ext cx="105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04" name="Freihand 503">
                  <a:extLst>
                    <a:ext uri="{FF2B5EF4-FFF2-40B4-BE49-F238E27FC236}">
                      <a16:creationId xmlns:a16="http://schemas.microsoft.com/office/drawing/2014/main" id="{5B3EC9B2-DE56-421B-87F0-F26634238C04}"/>
                    </a:ext>
                  </a:extLst>
                </p14:cNvPr>
                <p14:cNvContentPartPr/>
                <p14:nvPr/>
              </p14:nvContentPartPr>
              <p14:xfrm>
                <a:off x="6498467" y="3692227"/>
                <a:ext cx="120600" cy="102600"/>
              </p14:xfrm>
            </p:contentPart>
          </mc:Choice>
          <mc:Fallback>
            <p:pic>
              <p:nvPicPr>
                <p:cNvPr id="504" name="Freihand 503">
                  <a:extLst>
                    <a:ext uri="{FF2B5EF4-FFF2-40B4-BE49-F238E27FC236}">
                      <a16:creationId xmlns:a16="http://schemas.microsoft.com/office/drawing/2014/main" id="{5B3EC9B2-DE56-421B-87F0-F26634238C04}"/>
                    </a:ext>
                  </a:extLst>
                </p:cNvPr>
                <p:cNvPicPr/>
                <p:nvPr/>
              </p:nvPicPr>
              <p:blipFill>
                <a:blip r:embed="rId817"/>
                <a:stretch>
                  <a:fillRect/>
                </a:stretch>
              </p:blipFill>
              <p:spPr>
                <a:xfrm>
                  <a:off x="6494147" y="3687907"/>
                  <a:ext cx="129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05" name="Freihand 504">
                  <a:extLst>
                    <a:ext uri="{FF2B5EF4-FFF2-40B4-BE49-F238E27FC236}">
                      <a16:creationId xmlns:a16="http://schemas.microsoft.com/office/drawing/2014/main" id="{B09FE3E9-CFBA-46FA-B4CE-E9C76C79077D}"/>
                    </a:ext>
                  </a:extLst>
                </p14:cNvPr>
                <p14:cNvContentPartPr/>
                <p14:nvPr/>
              </p14:nvContentPartPr>
              <p14:xfrm>
                <a:off x="6614747" y="3629227"/>
                <a:ext cx="456840" cy="168840"/>
              </p14:xfrm>
            </p:contentPart>
          </mc:Choice>
          <mc:Fallback>
            <p:pic>
              <p:nvPicPr>
                <p:cNvPr id="505" name="Freihand 504">
                  <a:extLst>
                    <a:ext uri="{FF2B5EF4-FFF2-40B4-BE49-F238E27FC236}">
                      <a16:creationId xmlns:a16="http://schemas.microsoft.com/office/drawing/2014/main" id="{B09FE3E9-CFBA-46FA-B4CE-E9C76C79077D}"/>
                    </a:ext>
                  </a:extLst>
                </p:cNvPr>
                <p:cNvPicPr/>
                <p:nvPr/>
              </p:nvPicPr>
              <p:blipFill>
                <a:blip r:embed="rId819"/>
                <a:stretch>
                  <a:fillRect/>
                </a:stretch>
              </p:blipFill>
              <p:spPr>
                <a:xfrm>
                  <a:off x="6610427" y="3624907"/>
                  <a:ext cx="465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06" name="Freihand 505">
                  <a:extLst>
                    <a:ext uri="{FF2B5EF4-FFF2-40B4-BE49-F238E27FC236}">
                      <a16:creationId xmlns:a16="http://schemas.microsoft.com/office/drawing/2014/main" id="{5ED551ED-04F6-40C7-B9CA-90B2F4C45293}"/>
                    </a:ext>
                  </a:extLst>
                </p14:cNvPr>
                <p14:cNvContentPartPr/>
                <p14:nvPr/>
              </p14:nvContentPartPr>
              <p14:xfrm>
                <a:off x="7282547" y="3634987"/>
                <a:ext cx="248400" cy="123480"/>
              </p14:xfrm>
            </p:contentPart>
          </mc:Choice>
          <mc:Fallback>
            <p:pic>
              <p:nvPicPr>
                <p:cNvPr id="506" name="Freihand 505">
                  <a:extLst>
                    <a:ext uri="{FF2B5EF4-FFF2-40B4-BE49-F238E27FC236}">
                      <a16:creationId xmlns:a16="http://schemas.microsoft.com/office/drawing/2014/main" id="{5ED551ED-04F6-40C7-B9CA-90B2F4C45293}"/>
                    </a:ext>
                  </a:extLst>
                </p:cNvPr>
                <p:cNvPicPr/>
                <p:nvPr/>
              </p:nvPicPr>
              <p:blipFill>
                <a:blip r:embed="rId821"/>
                <a:stretch>
                  <a:fillRect/>
                </a:stretch>
              </p:blipFill>
              <p:spPr>
                <a:xfrm>
                  <a:off x="7278227" y="3630667"/>
                  <a:ext cx="257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07" name="Freihand 506">
                  <a:extLst>
                    <a:ext uri="{FF2B5EF4-FFF2-40B4-BE49-F238E27FC236}">
                      <a16:creationId xmlns:a16="http://schemas.microsoft.com/office/drawing/2014/main" id="{93794FE0-9A4C-42FD-A495-5806C9F463AA}"/>
                    </a:ext>
                  </a:extLst>
                </p14:cNvPr>
                <p14:cNvContentPartPr/>
                <p14:nvPr/>
              </p14:nvContentPartPr>
              <p14:xfrm>
                <a:off x="7456427" y="3627787"/>
                <a:ext cx="360" cy="360"/>
              </p14:xfrm>
            </p:contentPart>
          </mc:Choice>
          <mc:Fallback>
            <p:pic>
              <p:nvPicPr>
                <p:cNvPr id="507" name="Freihand 506">
                  <a:extLst>
                    <a:ext uri="{FF2B5EF4-FFF2-40B4-BE49-F238E27FC236}">
                      <a16:creationId xmlns:a16="http://schemas.microsoft.com/office/drawing/2014/main" id="{93794FE0-9A4C-42FD-A495-5806C9F463AA}"/>
                    </a:ext>
                  </a:extLst>
                </p:cNvPr>
                <p:cNvPicPr/>
                <p:nvPr/>
              </p:nvPicPr>
              <p:blipFill>
                <a:blip r:embed="rId336"/>
                <a:stretch>
                  <a:fillRect/>
                </a:stretch>
              </p:blipFill>
              <p:spPr>
                <a:xfrm>
                  <a:off x="7452107" y="3623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08" name="Freihand 507">
                  <a:extLst>
                    <a:ext uri="{FF2B5EF4-FFF2-40B4-BE49-F238E27FC236}">
                      <a16:creationId xmlns:a16="http://schemas.microsoft.com/office/drawing/2014/main" id="{04C8BD87-8594-4E84-AD26-03EA18B8CFB9}"/>
                    </a:ext>
                  </a:extLst>
                </p14:cNvPr>
                <p14:cNvContentPartPr/>
                <p14:nvPr/>
              </p14:nvContentPartPr>
              <p14:xfrm>
                <a:off x="7713107" y="3695107"/>
                <a:ext cx="160560" cy="73800"/>
              </p14:xfrm>
            </p:contentPart>
          </mc:Choice>
          <mc:Fallback>
            <p:pic>
              <p:nvPicPr>
                <p:cNvPr id="508" name="Freihand 507">
                  <a:extLst>
                    <a:ext uri="{FF2B5EF4-FFF2-40B4-BE49-F238E27FC236}">
                      <a16:creationId xmlns:a16="http://schemas.microsoft.com/office/drawing/2014/main" id="{04C8BD87-8594-4E84-AD26-03EA18B8CFB9}"/>
                    </a:ext>
                  </a:extLst>
                </p:cNvPr>
                <p:cNvPicPr/>
                <p:nvPr/>
              </p:nvPicPr>
              <p:blipFill>
                <a:blip r:embed="rId824"/>
                <a:stretch>
                  <a:fillRect/>
                </a:stretch>
              </p:blipFill>
              <p:spPr>
                <a:xfrm>
                  <a:off x="7708787" y="3690787"/>
                  <a:ext cx="169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09" name="Freihand 508">
                  <a:extLst>
                    <a:ext uri="{FF2B5EF4-FFF2-40B4-BE49-F238E27FC236}">
                      <a16:creationId xmlns:a16="http://schemas.microsoft.com/office/drawing/2014/main" id="{454AC020-6E8A-4B45-929E-B89AC3B456C4}"/>
                    </a:ext>
                  </a:extLst>
                </p14:cNvPr>
                <p14:cNvContentPartPr/>
                <p14:nvPr/>
              </p14:nvContentPartPr>
              <p14:xfrm>
                <a:off x="7813907" y="3633907"/>
                <a:ext cx="360" cy="360"/>
              </p14:xfrm>
            </p:contentPart>
          </mc:Choice>
          <mc:Fallback>
            <p:pic>
              <p:nvPicPr>
                <p:cNvPr id="509" name="Freihand 508">
                  <a:extLst>
                    <a:ext uri="{FF2B5EF4-FFF2-40B4-BE49-F238E27FC236}">
                      <a16:creationId xmlns:a16="http://schemas.microsoft.com/office/drawing/2014/main" id="{454AC020-6E8A-4B45-929E-B89AC3B456C4}"/>
                    </a:ext>
                  </a:extLst>
                </p:cNvPr>
                <p:cNvPicPr/>
                <p:nvPr/>
              </p:nvPicPr>
              <p:blipFill>
                <a:blip r:embed="rId336"/>
                <a:stretch>
                  <a:fillRect/>
                </a:stretch>
              </p:blipFill>
              <p:spPr>
                <a:xfrm>
                  <a:off x="7809587" y="3629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10" name="Freihand 509">
                  <a:extLst>
                    <a:ext uri="{FF2B5EF4-FFF2-40B4-BE49-F238E27FC236}">
                      <a16:creationId xmlns:a16="http://schemas.microsoft.com/office/drawing/2014/main" id="{5865884B-E257-4E67-8E41-5169F405AA99}"/>
                    </a:ext>
                  </a:extLst>
                </p14:cNvPr>
                <p14:cNvContentPartPr/>
                <p14:nvPr/>
              </p14:nvContentPartPr>
              <p14:xfrm>
                <a:off x="7924067" y="3645427"/>
                <a:ext cx="153000" cy="111960"/>
              </p14:xfrm>
            </p:contentPart>
          </mc:Choice>
          <mc:Fallback>
            <p:pic>
              <p:nvPicPr>
                <p:cNvPr id="510" name="Freihand 509">
                  <a:extLst>
                    <a:ext uri="{FF2B5EF4-FFF2-40B4-BE49-F238E27FC236}">
                      <a16:creationId xmlns:a16="http://schemas.microsoft.com/office/drawing/2014/main" id="{5865884B-E257-4E67-8E41-5169F405AA99}"/>
                    </a:ext>
                  </a:extLst>
                </p:cNvPr>
                <p:cNvPicPr/>
                <p:nvPr/>
              </p:nvPicPr>
              <p:blipFill>
                <a:blip r:embed="rId827"/>
                <a:stretch>
                  <a:fillRect/>
                </a:stretch>
              </p:blipFill>
              <p:spPr>
                <a:xfrm>
                  <a:off x="7919747" y="3641107"/>
                  <a:ext cx="161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11" name="Freihand 510">
                  <a:extLst>
                    <a:ext uri="{FF2B5EF4-FFF2-40B4-BE49-F238E27FC236}">
                      <a16:creationId xmlns:a16="http://schemas.microsoft.com/office/drawing/2014/main" id="{E0F9AB66-0EB7-4DCE-8E58-74CB04ED71DE}"/>
                    </a:ext>
                  </a:extLst>
                </p14:cNvPr>
                <p14:cNvContentPartPr/>
                <p14:nvPr/>
              </p14:nvContentPartPr>
              <p14:xfrm>
                <a:off x="8065187" y="3653347"/>
                <a:ext cx="360" cy="360"/>
              </p14:xfrm>
            </p:contentPart>
          </mc:Choice>
          <mc:Fallback>
            <p:pic>
              <p:nvPicPr>
                <p:cNvPr id="511" name="Freihand 510">
                  <a:extLst>
                    <a:ext uri="{FF2B5EF4-FFF2-40B4-BE49-F238E27FC236}">
                      <a16:creationId xmlns:a16="http://schemas.microsoft.com/office/drawing/2014/main" id="{E0F9AB66-0EB7-4DCE-8E58-74CB04ED71DE}"/>
                    </a:ext>
                  </a:extLst>
                </p:cNvPr>
                <p:cNvPicPr/>
                <p:nvPr/>
              </p:nvPicPr>
              <p:blipFill>
                <a:blip r:embed="rId336"/>
                <a:stretch>
                  <a:fillRect/>
                </a:stretch>
              </p:blipFill>
              <p:spPr>
                <a:xfrm>
                  <a:off x="8060867" y="3649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12" name="Freihand 511">
                  <a:extLst>
                    <a:ext uri="{FF2B5EF4-FFF2-40B4-BE49-F238E27FC236}">
                      <a16:creationId xmlns:a16="http://schemas.microsoft.com/office/drawing/2014/main" id="{C2E08547-17AD-4249-8CD8-7AD5F128DB31}"/>
                    </a:ext>
                  </a:extLst>
                </p14:cNvPr>
                <p14:cNvContentPartPr/>
                <p14:nvPr/>
              </p14:nvContentPartPr>
              <p14:xfrm>
                <a:off x="8108027" y="3663787"/>
                <a:ext cx="108720" cy="91440"/>
              </p14:xfrm>
            </p:contentPart>
          </mc:Choice>
          <mc:Fallback>
            <p:pic>
              <p:nvPicPr>
                <p:cNvPr id="512" name="Freihand 511">
                  <a:extLst>
                    <a:ext uri="{FF2B5EF4-FFF2-40B4-BE49-F238E27FC236}">
                      <a16:creationId xmlns:a16="http://schemas.microsoft.com/office/drawing/2014/main" id="{C2E08547-17AD-4249-8CD8-7AD5F128DB31}"/>
                    </a:ext>
                  </a:extLst>
                </p:cNvPr>
                <p:cNvPicPr/>
                <p:nvPr/>
              </p:nvPicPr>
              <p:blipFill>
                <a:blip r:embed="rId830"/>
                <a:stretch>
                  <a:fillRect/>
                </a:stretch>
              </p:blipFill>
              <p:spPr>
                <a:xfrm>
                  <a:off x="8103707" y="3659467"/>
                  <a:ext cx="117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13" name="Freihand 512">
                  <a:extLst>
                    <a:ext uri="{FF2B5EF4-FFF2-40B4-BE49-F238E27FC236}">
                      <a16:creationId xmlns:a16="http://schemas.microsoft.com/office/drawing/2014/main" id="{8DD4598E-9E29-4DB5-B4A9-B14C4ECA0C6E}"/>
                    </a:ext>
                  </a:extLst>
                </p14:cNvPr>
                <p14:cNvContentPartPr/>
                <p14:nvPr/>
              </p14:nvContentPartPr>
              <p14:xfrm>
                <a:off x="8218187" y="3617347"/>
                <a:ext cx="182880" cy="138240"/>
              </p14:xfrm>
            </p:contentPart>
          </mc:Choice>
          <mc:Fallback>
            <p:pic>
              <p:nvPicPr>
                <p:cNvPr id="513" name="Freihand 512">
                  <a:extLst>
                    <a:ext uri="{FF2B5EF4-FFF2-40B4-BE49-F238E27FC236}">
                      <a16:creationId xmlns:a16="http://schemas.microsoft.com/office/drawing/2014/main" id="{8DD4598E-9E29-4DB5-B4A9-B14C4ECA0C6E}"/>
                    </a:ext>
                  </a:extLst>
                </p:cNvPr>
                <p:cNvPicPr/>
                <p:nvPr/>
              </p:nvPicPr>
              <p:blipFill>
                <a:blip r:embed="rId832"/>
                <a:stretch>
                  <a:fillRect/>
                </a:stretch>
              </p:blipFill>
              <p:spPr>
                <a:xfrm>
                  <a:off x="8213867" y="3613027"/>
                  <a:ext cx="191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19" name="Freihand 518">
                  <a:extLst>
                    <a:ext uri="{FF2B5EF4-FFF2-40B4-BE49-F238E27FC236}">
                      <a16:creationId xmlns:a16="http://schemas.microsoft.com/office/drawing/2014/main" id="{65719FAF-9A07-460A-91ED-B266BAA3D1F8}"/>
                    </a:ext>
                  </a:extLst>
                </p14:cNvPr>
                <p14:cNvContentPartPr/>
                <p14:nvPr/>
              </p14:nvContentPartPr>
              <p14:xfrm>
                <a:off x="6466067" y="3962947"/>
                <a:ext cx="82080" cy="138240"/>
              </p14:xfrm>
            </p:contentPart>
          </mc:Choice>
          <mc:Fallback>
            <p:pic>
              <p:nvPicPr>
                <p:cNvPr id="519" name="Freihand 518">
                  <a:extLst>
                    <a:ext uri="{FF2B5EF4-FFF2-40B4-BE49-F238E27FC236}">
                      <a16:creationId xmlns:a16="http://schemas.microsoft.com/office/drawing/2014/main" id="{65719FAF-9A07-460A-91ED-B266BAA3D1F8}"/>
                    </a:ext>
                  </a:extLst>
                </p:cNvPr>
                <p:cNvPicPr/>
                <p:nvPr/>
              </p:nvPicPr>
              <p:blipFill>
                <a:blip r:embed="rId834"/>
                <a:stretch>
                  <a:fillRect/>
                </a:stretch>
              </p:blipFill>
              <p:spPr>
                <a:xfrm>
                  <a:off x="6461747" y="3958627"/>
                  <a:ext cx="90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20" name="Freihand 519">
                  <a:extLst>
                    <a:ext uri="{FF2B5EF4-FFF2-40B4-BE49-F238E27FC236}">
                      <a16:creationId xmlns:a16="http://schemas.microsoft.com/office/drawing/2014/main" id="{FA18FEFB-4FE0-4549-A82E-C5B594B97619}"/>
                    </a:ext>
                  </a:extLst>
                </p14:cNvPr>
                <p14:cNvContentPartPr/>
                <p14:nvPr/>
              </p14:nvContentPartPr>
              <p14:xfrm>
                <a:off x="6539507" y="3910747"/>
                <a:ext cx="267120" cy="151920"/>
              </p14:xfrm>
            </p:contentPart>
          </mc:Choice>
          <mc:Fallback>
            <p:pic>
              <p:nvPicPr>
                <p:cNvPr id="520" name="Freihand 519">
                  <a:extLst>
                    <a:ext uri="{FF2B5EF4-FFF2-40B4-BE49-F238E27FC236}">
                      <a16:creationId xmlns:a16="http://schemas.microsoft.com/office/drawing/2014/main" id="{FA18FEFB-4FE0-4549-A82E-C5B594B97619}"/>
                    </a:ext>
                  </a:extLst>
                </p:cNvPr>
                <p:cNvPicPr/>
                <p:nvPr/>
              </p:nvPicPr>
              <p:blipFill>
                <a:blip r:embed="rId836"/>
                <a:stretch>
                  <a:fillRect/>
                </a:stretch>
              </p:blipFill>
              <p:spPr>
                <a:xfrm>
                  <a:off x="6535187" y="3906427"/>
                  <a:ext cx="2757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21" name="Freihand 520">
                  <a:extLst>
                    <a:ext uri="{FF2B5EF4-FFF2-40B4-BE49-F238E27FC236}">
                      <a16:creationId xmlns:a16="http://schemas.microsoft.com/office/drawing/2014/main" id="{D1BBE70F-71F6-41DB-A223-E43E870F99C6}"/>
                    </a:ext>
                  </a:extLst>
                </p14:cNvPr>
                <p14:cNvContentPartPr/>
                <p14:nvPr/>
              </p14:nvContentPartPr>
              <p14:xfrm>
                <a:off x="6799787" y="3937387"/>
                <a:ext cx="20880" cy="32400"/>
              </p14:xfrm>
            </p:contentPart>
          </mc:Choice>
          <mc:Fallback>
            <p:pic>
              <p:nvPicPr>
                <p:cNvPr id="521" name="Freihand 520">
                  <a:extLst>
                    <a:ext uri="{FF2B5EF4-FFF2-40B4-BE49-F238E27FC236}">
                      <a16:creationId xmlns:a16="http://schemas.microsoft.com/office/drawing/2014/main" id="{D1BBE70F-71F6-41DB-A223-E43E870F99C6}"/>
                    </a:ext>
                  </a:extLst>
                </p:cNvPr>
                <p:cNvPicPr/>
                <p:nvPr/>
              </p:nvPicPr>
              <p:blipFill>
                <a:blip r:embed="rId838"/>
                <a:stretch>
                  <a:fillRect/>
                </a:stretch>
              </p:blipFill>
              <p:spPr>
                <a:xfrm>
                  <a:off x="6795467" y="3933067"/>
                  <a:ext cx="29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22" name="Freihand 521">
                  <a:extLst>
                    <a:ext uri="{FF2B5EF4-FFF2-40B4-BE49-F238E27FC236}">
                      <a16:creationId xmlns:a16="http://schemas.microsoft.com/office/drawing/2014/main" id="{CFBD1724-E71F-432E-B346-3F821000AD34}"/>
                    </a:ext>
                  </a:extLst>
                </p14:cNvPr>
                <p14:cNvContentPartPr/>
                <p14:nvPr/>
              </p14:nvContentPartPr>
              <p14:xfrm>
                <a:off x="6836507" y="3984547"/>
                <a:ext cx="99000" cy="51120"/>
              </p14:xfrm>
            </p:contentPart>
          </mc:Choice>
          <mc:Fallback>
            <p:pic>
              <p:nvPicPr>
                <p:cNvPr id="522" name="Freihand 521">
                  <a:extLst>
                    <a:ext uri="{FF2B5EF4-FFF2-40B4-BE49-F238E27FC236}">
                      <a16:creationId xmlns:a16="http://schemas.microsoft.com/office/drawing/2014/main" id="{CFBD1724-E71F-432E-B346-3F821000AD34}"/>
                    </a:ext>
                  </a:extLst>
                </p:cNvPr>
                <p:cNvPicPr/>
                <p:nvPr/>
              </p:nvPicPr>
              <p:blipFill>
                <a:blip r:embed="rId840"/>
                <a:stretch>
                  <a:fillRect/>
                </a:stretch>
              </p:blipFill>
              <p:spPr>
                <a:xfrm>
                  <a:off x="6832187" y="3980227"/>
                  <a:ext cx="1076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23" name="Freihand 522">
                  <a:extLst>
                    <a:ext uri="{FF2B5EF4-FFF2-40B4-BE49-F238E27FC236}">
                      <a16:creationId xmlns:a16="http://schemas.microsoft.com/office/drawing/2014/main" id="{71F95C60-CA16-4221-9A92-B3538A5DCE0D}"/>
                    </a:ext>
                  </a:extLst>
                </p14:cNvPr>
                <p14:cNvContentPartPr/>
                <p14:nvPr/>
              </p14:nvContentPartPr>
              <p14:xfrm>
                <a:off x="6938387" y="3971227"/>
                <a:ext cx="96120" cy="92880"/>
              </p14:xfrm>
            </p:contentPart>
          </mc:Choice>
          <mc:Fallback>
            <p:pic>
              <p:nvPicPr>
                <p:cNvPr id="523" name="Freihand 522">
                  <a:extLst>
                    <a:ext uri="{FF2B5EF4-FFF2-40B4-BE49-F238E27FC236}">
                      <a16:creationId xmlns:a16="http://schemas.microsoft.com/office/drawing/2014/main" id="{71F95C60-CA16-4221-9A92-B3538A5DCE0D}"/>
                    </a:ext>
                  </a:extLst>
                </p:cNvPr>
                <p:cNvPicPr/>
                <p:nvPr/>
              </p:nvPicPr>
              <p:blipFill>
                <a:blip r:embed="rId842"/>
                <a:stretch>
                  <a:fillRect/>
                </a:stretch>
              </p:blipFill>
              <p:spPr>
                <a:xfrm>
                  <a:off x="6934067" y="3966907"/>
                  <a:ext cx="104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25" name="Freihand 524">
                  <a:extLst>
                    <a:ext uri="{FF2B5EF4-FFF2-40B4-BE49-F238E27FC236}">
                      <a16:creationId xmlns:a16="http://schemas.microsoft.com/office/drawing/2014/main" id="{4577D8CE-DA96-440F-BB62-3A76D480E548}"/>
                    </a:ext>
                  </a:extLst>
                </p14:cNvPr>
                <p14:cNvContentPartPr/>
                <p14:nvPr/>
              </p14:nvContentPartPr>
              <p14:xfrm>
                <a:off x="6508187" y="4227907"/>
                <a:ext cx="149040" cy="11520"/>
              </p14:xfrm>
            </p:contentPart>
          </mc:Choice>
          <mc:Fallback>
            <p:pic>
              <p:nvPicPr>
                <p:cNvPr id="525" name="Freihand 524">
                  <a:extLst>
                    <a:ext uri="{FF2B5EF4-FFF2-40B4-BE49-F238E27FC236}">
                      <a16:creationId xmlns:a16="http://schemas.microsoft.com/office/drawing/2014/main" id="{4577D8CE-DA96-440F-BB62-3A76D480E548}"/>
                    </a:ext>
                  </a:extLst>
                </p:cNvPr>
                <p:cNvPicPr/>
                <p:nvPr/>
              </p:nvPicPr>
              <p:blipFill>
                <a:blip r:embed="rId844"/>
                <a:stretch>
                  <a:fillRect/>
                </a:stretch>
              </p:blipFill>
              <p:spPr>
                <a:xfrm>
                  <a:off x="6503867" y="4223587"/>
                  <a:ext cx="157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26" name="Freihand 525">
                  <a:extLst>
                    <a:ext uri="{FF2B5EF4-FFF2-40B4-BE49-F238E27FC236}">
                      <a16:creationId xmlns:a16="http://schemas.microsoft.com/office/drawing/2014/main" id="{C9D847E1-47EF-4721-9A6F-76888B14C8B8}"/>
                    </a:ext>
                  </a:extLst>
                </p14:cNvPr>
                <p14:cNvContentPartPr/>
                <p14:nvPr/>
              </p14:nvContentPartPr>
              <p14:xfrm>
                <a:off x="6507467" y="4282987"/>
                <a:ext cx="142920" cy="12960"/>
              </p14:xfrm>
            </p:contentPart>
          </mc:Choice>
          <mc:Fallback>
            <p:pic>
              <p:nvPicPr>
                <p:cNvPr id="526" name="Freihand 525">
                  <a:extLst>
                    <a:ext uri="{FF2B5EF4-FFF2-40B4-BE49-F238E27FC236}">
                      <a16:creationId xmlns:a16="http://schemas.microsoft.com/office/drawing/2014/main" id="{C9D847E1-47EF-4721-9A6F-76888B14C8B8}"/>
                    </a:ext>
                  </a:extLst>
                </p:cNvPr>
                <p:cNvPicPr/>
                <p:nvPr/>
              </p:nvPicPr>
              <p:blipFill>
                <a:blip r:embed="rId846"/>
                <a:stretch>
                  <a:fillRect/>
                </a:stretch>
              </p:blipFill>
              <p:spPr>
                <a:xfrm>
                  <a:off x="6503147" y="4278667"/>
                  <a:ext cx="151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27" name="Freihand 526">
                  <a:extLst>
                    <a:ext uri="{FF2B5EF4-FFF2-40B4-BE49-F238E27FC236}">
                      <a16:creationId xmlns:a16="http://schemas.microsoft.com/office/drawing/2014/main" id="{8D7A9E4E-AF16-4F63-A49A-5AACE549C66E}"/>
                    </a:ext>
                  </a:extLst>
                </p14:cNvPr>
                <p14:cNvContentPartPr/>
                <p14:nvPr/>
              </p14:nvContentPartPr>
              <p14:xfrm>
                <a:off x="6657227" y="4189027"/>
                <a:ext cx="76320" cy="128520"/>
              </p14:xfrm>
            </p:contentPart>
          </mc:Choice>
          <mc:Fallback>
            <p:pic>
              <p:nvPicPr>
                <p:cNvPr id="527" name="Freihand 526">
                  <a:extLst>
                    <a:ext uri="{FF2B5EF4-FFF2-40B4-BE49-F238E27FC236}">
                      <a16:creationId xmlns:a16="http://schemas.microsoft.com/office/drawing/2014/main" id="{8D7A9E4E-AF16-4F63-A49A-5AACE549C66E}"/>
                    </a:ext>
                  </a:extLst>
                </p:cNvPr>
                <p:cNvPicPr/>
                <p:nvPr/>
              </p:nvPicPr>
              <p:blipFill>
                <a:blip r:embed="rId848"/>
                <a:stretch>
                  <a:fillRect/>
                </a:stretch>
              </p:blipFill>
              <p:spPr>
                <a:xfrm>
                  <a:off x="6652907" y="4184707"/>
                  <a:ext cx="84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28" name="Freihand 527">
                  <a:extLst>
                    <a:ext uri="{FF2B5EF4-FFF2-40B4-BE49-F238E27FC236}">
                      <a16:creationId xmlns:a16="http://schemas.microsoft.com/office/drawing/2014/main" id="{DCFC1F8C-603E-4437-A7F4-DB0778271247}"/>
                    </a:ext>
                  </a:extLst>
                </p14:cNvPr>
                <p14:cNvContentPartPr/>
                <p14:nvPr/>
              </p14:nvContentPartPr>
              <p14:xfrm>
                <a:off x="6860627" y="4119907"/>
                <a:ext cx="82080" cy="180000"/>
              </p14:xfrm>
            </p:contentPart>
          </mc:Choice>
          <mc:Fallback>
            <p:pic>
              <p:nvPicPr>
                <p:cNvPr id="528" name="Freihand 527">
                  <a:extLst>
                    <a:ext uri="{FF2B5EF4-FFF2-40B4-BE49-F238E27FC236}">
                      <a16:creationId xmlns:a16="http://schemas.microsoft.com/office/drawing/2014/main" id="{DCFC1F8C-603E-4437-A7F4-DB0778271247}"/>
                    </a:ext>
                  </a:extLst>
                </p:cNvPr>
                <p:cNvPicPr/>
                <p:nvPr/>
              </p:nvPicPr>
              <p:blipFill>
                <a:blip r:embed="rId850"/>
                <a:stretch>
                  <a:fillRect/>
                </a:stretch>
              </p:blipFill>
              <p:spPr>
                <a:xfrm>
                  <a:off x="6856307" y="4115587"/>
                  <a:ext cx="907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29" name="Freihand 528">
                  <a:extLst>
                    <a:ext uri="{FF2B5EF4-FFF2-40B4-BE49-F238E27FC236}">
                      <a16:creationId xmlns:a16="http://schemas.microsoft.com/office/drawing/2014/main" id="{F36F9CF5-F842-48DE-B3A5-00EAB53EAC82}"/>
                    </a:ext>
                  </a:extLst>
                </p14:cNvPr>
                <p14:cNvContentPartPr/>
                <p14:nvPr/>
              </p14:nvContentPartPr>
              <p14:xfrm>
                <a:off x="6966467" y="4089667"/>
                <a:ext cx="181080" cy="186840"/>
              </p14:xfrm>
            </p:contentPart>
          </mc:Choice>
          <mc:Fallback>
            <p:pic>
              <p:nvPicPr>
                <p:cNvPr id="529" name="Freihand 528">
                  <a:extLst>
                    <a:ext uri="{FF2B5EF4-FFF2-40B4-BE49-F238E27FC236}">
                      <a16:creationId xmlns:a16="http://schemas.microsoft.com/office/drawing/2014/main" id="{F36F9CF5-F842-48DE-B3A5-00EAB53EAC82}"/>
                    </a:ext>
                  </a:extLst>
                </p:cNvPr>
                <p:cNvPicPr/>
                <p:nvPr/>
              </p:nvPicPr>
              <p:blipFill>
                <a:blip r:embed="rId852"/>
                <a:stretch>
                  <a:fillRect/>
                </a:stretch>
              </p:blipFill>
              <p:spPr>
                <a:xfrm>
                  <a:off x="6962147" y="4085347"/>
                  <a:ext cx="1897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30" name="Freihand 529">
                  <a:extLst>
                    <a:ext uri="{FF2B5EF4-FFF2-40B4-BE49-F238E27FC236}">
                      <a16:creationId xmlns:a16="http://schemas.microsoft.com/office/drawing/2014/main" id="{F30F2FFC-09BF-4BB1-A717-5AFB029EEADD}"/>
                    </a:ext>
                  </a:extLst>
                </p14:cNvPr>
                <p14:cNvContentPartPr/>
                <p14:nvPr/>
              </p14:nvContentPartPr>
              <p14:xfrm>
                <a:off x="7065827" y="4068427"/>
                <a:ext cx="130320" cy="216720"/>
              </p14:xfrm>
            </p:contentPart>
          </mc:Choice>
          <mc:Fallback>
            <p:pic>
              <p:nvPicPr>
                <p:cNvPr id="530" name="Freihand 529">
                  <a:extLst>
                    <a:ext uri="{FF2B5EF4-FFF2-40B4-BE49-F238E27FC236}">
                      <a16:creationId xmlns:a16="http://schemas.microsoft.com/office/drawing/2014/main" id="{F30F2FFC-09BF-4BB1-A717-5AFB029EEADD}"/>
                    </a:ext>
                  </a:extLst>
                </p:cNvPr>
                <p:cNvPicPr/>
                <p:nvPr/>
              </p:nvPicPr>
              <p:blipFill>
                <a:blip r:embed="rId854"/>
                <a:stretch>
                  <a:fillRect/>
                </a:stretch>
              </p:blipFill>
              <p:spPr>
                <a:xfrm>
                  <a:off x="7061507" y="4064107"/>
                  <a:ext cx="1389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31" name="Freihand 530">
                  <a:extLst>
                    <a:ext uri="{FF2B5EF4-FFF2-40B4-BE49-F238E27FC236}">
                      <a16:creationId xmlns:a16="http://schemas.microsoft.com/office/drawing/2014/main" id="{1BD8917B-2594-4164-82E5-D49F32D4072F}"/>
                    </a:ext>
                  </a:extLst>
                </p14:cNvPr>
                <p14:cNvContentPartPr/>
                <p14:nvPr/>
              </p14:nvContentPartPr>
              <p14:xfrm>
                <a:off x="7335467" y="4068067"/>
                <a:ext cx="133560" cy="193680"/>
              </p14:xfrm>
            </p:contentPart>
          </mc:Choice>
          <mc:Fallback>
            <p:pic>
              <p:nvPicPr>
                <p:cNvPr id="531" name="Freihand 530">
                  <a:extLst>
                    <a:ext uri="{FF2B5EF4-FFF2-40B4-BE49-F238E27FC236}">
                      <a16:creationId xmlns:a16="http://schemas.microsoft.com/office/drawing/2014/main" id="{1BD8917B-2594-4164-82E5-D49F32D4072F}"/>
                    </a:ext>
                  </a:extLst>
                </p:cNvPr>
                <p:cNvPicPr/>
                <p:nvPr/>
              </p:nvPicPr>
              <p:blipFill>
                <a:blip r:embed="rId856"/>
                <a:stretch>
                  <a:fillRect/>
                </a:stretch>
              </p:blipFill>
              <p:spPr>
                <a:xfrm>
                  <a:off x="7331147" y="4063747"/>
                  <a:ext cx="1422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32" name="Freihand 531">
                  <a:extLst>
                    <a:ext uri="{FF2B5EF4-FFF2-40B4-BE49-F238E27FC236}">
                      <a16:creationId xmlns:a16="http://schemas.microsoft.com/office/drawing/2014/main" id="{E1191549-55CD-43C1-81A5-792E2E34D41F}"/>
                    </a:ext>
                  </a:extLst>
                </p14:cNvPr>
                <p14:cNvContentPartPr/>
                <p14:nvPr/>
              </p14:nvContentPartPr>
              <p14:xfrm>
                <a:off x="7444907" y="4168507"/>
                <a:ext cx="290160" cy="99720"/>
              </p14:xfrm>
            </p:contentPart>
          </mc:Choice>
          <mc:Fallback>
            <p:pic>
              <p:nvPicPr>
                <p:cNvPr id="532" name="Freihand 531">
                  <a:extLst>
                    <a:ext uri="{FF2B5EF4-FFF2-40B4-BE49-F238E27FC236}">
                      <a16:creationId xmlns:a16="http://schemas.microsoft.com/office/drawing/2014/main" id="{E1191549-55CD-43C1-81A5-792E2E34D41F}"/>
                    </a:ext>
                  </a:extLst>
                </p:cNvPr>
                <p:cNvPicPr/>
                <p:nvPr/>
              </p:nvPicPr>
              <p:blipFill>
                <a:blip r:embed="rId858"/>
                <a:stretch>
                  <a:fillRect/>
                </a:stretch>
              </p:blipFill>
              <p:spPr>
                <a:xfrm>
                  <a:off x="7440587" y="4164187"/>
                  <a:ext cx="298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33" name="Freihand 532">
                  <a:extLst>
                    <a:ext uri="{FF2B5EF4-FFF2-40B4-BE49-F238E27FC236}">
                      <a16:creationId xmlns:a16="http://schemas.microsoft.com/office/drawing/2014/main" id="{64D43F6F-E8AD-49EA-B987-25A2C282A7AE}"/>
                    </a:ext>
                  </a:extLst>
                </p14:cNvPr>
                <p14:cNvContentPartPr/>
                <p14:nvPr/>
              </p14:nvContentPartPr>
              <p14:xfrm>
                <a:off x="7811747" y="4150507"/>
                <a:ext cx="255240" cy="99000"/>
              </p14:xfrm>
            </p:contentPart>
          </mc:Choice>
          <mc:Fallback>
            <p:pic>
              <p:nvPicPr>
                <p:cNvPr id="533" name="Freihand 532">
                  <a:extLst>
                    <a:ext uri="{FF2B5EF4-FFF2-40B4-BE49-F238E27FC236}">
                      <a16:creationId xmlns:a16="http://schemas.microsoft.com/office/drawing/2014/main" id="{64D43F6F-E8AD-49EA-B987-25A2C282A7AE}"/>
                    </a:ext>
                  </a:extLst>
                </p:cNvPr>
                <p:cNvPicPr/>
                <p:nvPr/>
              </p:nvPicPr>
              <p:blipFill>
                <a:blip r:embed="rId860"/>
                <a:stretch>
                  <a:fillRect/>
                </a:stretch>
              </p:blipFill>
              <p:spPr>
                <a:xfrm>
                  <a:off x="7807427" y="4146187"/>
                  <a:ext cx="263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34" name="Freihand 533">
                  <a:extLst>
                    <a:ext uri="{FF2B5EF4-FFF2-40B4-BE49-F238E27FC236}">
                      <a16:creationId xmlns:a16="http://schemas.microsoft.com/office/drawing/2014/main" id="{F39F6BA0-5D88-42E8-8864-B2D4A4A343AA}"/>
                    </a:ext>
                  </a:extLst>
                </p14:cNvPr>
                <p14:cNvContentPartPr/>
                <p14:nvPr/>
              </p14:nvContentPartPr>
              <p14:xfrm>
                <a:off x="8151587" y="4134307"/>
                <a:ext cx="181080" cy="75600"/>
              </p14:xfrm>
            </p:contentPart>
          </mc:Choice>
          <mc:Fallback>
            <p:pic>
              <p:nvPicPr>
                <p:cNvPr id="534" name="Freihand 533">
                  <a:extLst>
                    <a:ext uri="{FF2B5EF4-FFF2-40B4-BE49-F238E27FC236}">
                      <a16:creationId xmlns:a16="http://schemas.microsoft.com/office/drawing/2014/main" id="{F39F6BA0-5D88-42E8-8864-B2D4A4A343AA}"/>
                    </a:ext>
                  </a:extLst>
                </p:cNvPr>
                <p:cNvPicPr/>
                <p:nvPr/>
              </p:nvPicPr>
              <p:blipFill>
                <a:blip r:embed="rId862"/>
                <a:stretch>
                  <a:fillRect/>
                </a:stretch>
              </p:blipFill>
              <p:spPr>
                <a:xfrm>
                  <a:off x="8147267" y="4129987"/>
                  <a:ext cx="189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35" name="Freihand 534">
                  <a:extLst>
                    <a:ext uri="{FF2B5EF4-FFF2-40B4-BE49-F238E27FC236}">
                      <a16:creationId xmlns:a16="http://schemas.microsoft.com/office/drawing/2014/main" id="{FA334461-02BA-4393-AA8A-6102AFAD0C5D}"/>
                    </a:ext>
                  </a:extLst>
                </p14:cNvPr>
                <p14:cNvContentPartPr/>
                <p14:nvPr/>
              </p14:nvContentPartPr>
              <p14:xfrm>
                <a:off x="8327987" y="4111627"/>
                <a:ext cx="44640" cy="24480"/>
              </p14:xfrm>
            </p:contentPart>
          </mc:Choice>
          <mc:Fallback>
            <p:pic>
              <p:nvPicPr>
                <p:cNvPr id="535" name="Freihand 534">
                  <a:extLst>
                    <a:ext uri="{FF2B5EF4-FFF2-40B4-BE49-F238E27FC236}">
                      <a16:creationId xmlns:a16="http://schemas.microsoft.com/office/drawing/2014/main" id="{FA334461-02BA-4393-AA8A-6102AFAD0C5D}"/>
                    </a:ext>
                  </a:extLst>
                </p:cNvPr>
                <p:cNvPicPr/>
                <p:nvPr/>
              </p:nvPicPr>
              <p:blipFill>
                <a:blip r:embed="rId864"/>
                <a:stretch>
                  <a:fillRect/>
                </a:stretch>
              </p:blipFill>
              <p:spPr>
                <a:xfrm>
                  <a:off x="8323667" y="4107307"/>
                  <a:ext cx="532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36" name="Freihand 535">
                  <a:extLst>
                    <a:ext uri="{FF2B5EF4-FFF2-40B4-BE49-F238E27FC236}">
                      <a16:creationId xmlns:a16="http://schemas.microsoft.com/office/drawing/2014/main" id="{3C3EE1EF-36BF-4CBD-B2CA-A64E1C7A9C2F}"/>
                    </a:ext>
                  </a:extLst>
                </p14:cNvPr>
                <p14:cNvContentPartPr/>
                <p14:nvPr/>
              </p14:nvContentPartPr>
              <p14:xfrm>
                <a:off x="8363987" y="4140067"/>
                <a:ext cx="109800" cy="64080"/>
              </p14:xfrm>
            </p:contentPart>
          </mc:Choice>
          <mc:Fallback>
            <p:pic>
              <p:nvPicPr>
                <p:cNvPr id="536" name="Freihand 535">
                  <a:extLst>
                    <a:ext uri="{FF2B5EF4-FFF2-40B4-BE49-F238E27FC236}">
                      <a16:creationId xmlns:a16="http://schemas.microsoft.com/office/drawing/2014/main" id="{3C3EE1EF-36BF-4CBD-B2CA-A64E1C7A9C2F}"/>
                    </a:ext>
                  </a:extLst>
                </p:cNvPr>
                <p:cNvPicPr/>
                <p:nvPr/>
              </p:nvPicPr>
              <p:blipFill>
                <a:blip r:embed="rId866"/>
                <a:stretch>
                  <a:fillRect/>
                </a:stretch>
              </p:blipFill>
              <p:spPr>
                <a:xfrm>
                  <a:off x="8359667" y="4135747"/>
                  <a:ext cx="118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37" name="Freihand 536">
                  <a:extLst>
                    <a:ext uri="{FF2B5EF4-FFF2-40B4-BE49-F238E27FC236}">
                      <a16:creationId xmlns:a16="http://schemas.microsoft.com/office/drawing/2014/main" id="{94F5ABAD-F2C8-417F-9192-B3E1F7AB2385}"/>
                    </a:ext>
                  </a:extLst>
                </p14:cNvPr>
                <p14:cNvContentPartPr/>
                <p14:nvPr/>
              </p14:nvContentPartPr>
              <p14:xfrm>
                <a:off x="8492147" y="4058347"/>
                <a:ext cx="514440" cy="142200"/>
              </p14:xfrm>
            </p:contentPart>
          </mc:Choice>
          <mc:Fallback>
            <p:pic>
              <p:nvPicPr>
                <p:cNvPr id="537" name="Freihand 536">
                  <a:extLst>
                    <a:ext uri="{FF2B5EF4-FFF2-40B4-BE49-F238E27FC236}">
                      <a16:creationId xmlns:a16="http://schemas.microsoft.com/office/drawing/2014/main" id="{94F5ABAD-F2C8-417F-9192-B3E1F7AB2385}"/>
                    </a:ext>
                  </a:extLst>
                </p:cNvPr>
                <p:cNvPicPr/>
                <p:nvPr/>
              </p:nvPicPr>
              <p:blipFill>
                <a:blip r:embed="rId868"/>
                <a:stretch>
                  <a:fillRect/>
                </a:stretch>
              </p:blipFill>
              <p:spPr>
                <a:xfrm>
                  <a:off x="8487827" y="4054027"/>
                  <a:ext cx="523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38" name="Freihand 537">
                  <a:extLst>
                    <a:ext uri="{FF2B5EF4-FFF2-40B4-BE49-F238E27FC236}">
                      <a16:creationId xmlns:a16="http://schemas.microsoft.com/office/drawing/2014/main" id="{02521780-1A3C-4C41-801D-33523E84F81D}"/>
                    </a:ext>
                  </a:extLst>
                </p14:cNvPr>
                <p14:cNvContentPartPr/>
                <p14:nvPr/>
              </p14:nvContentPartPr>
              <p14:xfrm>
                <a:off x="8933867" y="4034947"/>
                <a:ext cx="12960" cy="12960"/>
              </p14:xfrm>
            </p:contentPart>
          </mc:Choice>
          <mc:Fallback>
            <p:pic>
              <p:nvPicPr>
                <p:cNvPr id="538" name="Freihand 537">
                  <a:extLst>
                    <a:ext uri="{FF2B5EF4-FFF2-40B4-BE49-F238E27FC236}">
                      <a16:creationId xmlns:a16="http://schemas.microsoft.com/office/drawing/2014/main" id="{02521780-1A3C-4C41-801D-33523E84F81D}"/>
                    </a:ext>
                  </a:extLst>
                </p:cNvPr>
                <p:cNvPicPr/>
                <p:nvPr/>
              </p:nvPicPr>
              <p:blipFill>
                <a:blip r:embed="rId870"/>
                <a:stretch>
                  <a:fillRect/>
                </a:stretch>
              </p:blipFill>
              <p:spPr>
                <a:xfrm>
                  <a:off x="8929547" y="4030627"/>
                  <a:ext cx="21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39" name="Freihand 538">
                  <a:extLst>
                    <a:ext uri="{FF2B5EF4-FFF2-40B4-BE49-F238E27FC236}">
                      <a16:creationId xmlns:a16="http://schemas.microsoft.com/office/drawing/2014/main" id="{E21F0531-6B02-42CB-B567-5B74BDAB5523}"/>
                    </a:ext>
                  </a:extLst>
                </p14:cNvPr>
                <p14:cNvContentPartPr/>
                <p14:nvPr/>
              </p14:nvContentPartPr>
              <p14:xfrm>
                <a:off x="9150587" y="3996787"/>
                <a:ext cx="200160" cy="168120"/>
              </p14:xfrm>
            </p:contentPart>
          </mc:Choice>
          <mc:Fallback>
            <p:pic>
              <p:nvPicPr>
                <p:cNvPr id="539" name="Freihand 538">
                  <a:extLst>
                    <a:ext uri="{FF2B5EF4-FFF2-40B4-BE49-F238E27FC236}">
                      <a16:creationId xmlns:a16="http://schemas.microsoft.com/office/drawing/2014/main" id="{E21F0531-6B02-42CB-B567-5B74BDAB5523}"/>
                    </a:ext>
                  </a:extLst>
                </p:cNvPr>
                <p:cNvPicPr/>
                <p:nvPr/>
              </p:nvPicPr>
              <p:blipFill>
                <a:blip r:embed="rId872"/>
                <a:stretch>
                  <a:fillRect/>
                </a:stretch>
              </p:blipFill>
              <p:spPr>
                <a:xfrm>
                  <a:off x="9146267" y="3992467"/>
                  <a:ext cx="2088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41" name="Freihand 540">
                  <a:extLst>
                    <a:ext uri="{FF2B5EF4-FFF2-40B4-BE49-F238E27FC236}">
                      <a16:creationId xmlns:a16="http://schemas.microsoft.com/office/drawing/2014/main" id="{26027799-176A-41BD-BA5E-5C759B0C5ACF}"/>
                    </a:ext>
                  </a:extLst>
                </p14:cNvPr>
                <p14:cNvContentPartPr/>
                <p14:nvPr/>
              </p14:nvContentPartPr>
              <p14:xfrm>
                <a:off x="9442907" y="4067707"/>
                <a:ext cx="108720" cy="115200"/>
              </p14:xfrm>
            </p:contentPart>
          </mc:Choice>
          <mc:Fallback>
            <p:pic>
              <p:nvPicPr>
                <p:cNvPr id="541" name="Freihand 540">
                  <a:extLst>
                    <a:ext uri="{FF2B5EF4-FFF2-40B4-BE49-F238E27FC236}">
                      <a16:creationId xmlns:a16="http://schemas.microsoft.com/office/drawing/2014/main" id="{26027799-176A-41BD-BA5E-5C759B0C5ACF}"/>
                    </a:ext>
                  </a:extLst>
                </p:cNvPr>
                <p:cNvPicPr/>
                <p:nvPr/>
              </p:nvPicPr>
              <p:blipFill>
                <a:blip r:embed="rId874"/>
                <a:stretch>
                  <a:fillRect/>
                </a:stretch>
              </p:blipFill>
              <p:spPr>
                <a:xfrm>
                  <a:off x="9438587" y="4063387"/>
                  <a:ext cx="1173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42" name="Freihand 541">
                  <a:extLst>
                    <a:ext uri="{FF2B5EF4-FFF2-40B4-BE49-F238E27FC236}">
                      <a16:creationId xmlns:a16="http://schemas.microsoft.com/office/drawing/2014/main" id="{E5D140CE-C3C8-44DA-A80A-726B4A9ED001}"/>
                    </a:ext>
                  </a:extLst>
                </p14:cNvPr>
                <p14:cNvContentPartPr/>
                <p14:nvPr/>
              </p14:nvContentPartPr>
              <p14:xfrm>
                <a:off x="9540827" y="4052227"/>
                <a:ext cx="113400" cy="238680"/>
              </p14:xfrm>
            </p:contentPart>
          </mc:Choice>
          <mc:Fallback>
            <p:pic>
              <p:nvPicPr>
                <p:cNvPr id="542" name="Freihand 541">
                  <a:extLst>
                    <a:ext uri="{FF2B5EF4-FFF2-40B4-BE49-F238E27FC236}">
                      <a16:creationId xmlns:a16="http://schemas.microsoft.com/office/drawing/2014/main" id="{E5D140CE-C3C8-44DA-A80A-726B4A9ED001}"/>
                    </a:ext>
                  </a:extLst>
                </p:cNvPr>
                <p:cNvPicPr/>
                <p:nvPr/>
              </p:nvPicPr>
              <p:blipFill>
                <a:blip r:embed="rId876"/>
                <a:stretch>
                  <a:fillRect/>
                </a:stretch>
              </p:blipFill>
              <p:spPr>
                <a:xfrm>
                  <a:off x="9536507" y="4047907"/>
                  <a:ext cx="1220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43" name="Freihand 542">
                  <a:extLst>
                    <a:ext uri="{FF2B5EF4-FFF2-40B4-BE49-F238E27FC236}">
                      <a16:creationId xmlns:a16="http://schemas.microsoft.com/office/drawing/2014/main" id="{7D444991-0FC1-4FC5-9AFD-4A9A16C0810F}"/>
                    </a:ext>
                  </a:extLst>
                </p14:cNvPr>
                <p14:cNvContentPartPr/>
                <p14:nvPr/>
              </p14:nvContentPartPr>
              <p14:xfrm>
                <a:off x="9712547" y="4045747"/>
                <a:ext cx="115920" cy="108720"/>
              </p14:xfrm>
            </p:contentPart>
          </mc:Choice>
          <mc:Fallback>
            <p:pic>
              <p:nvPicPr>
                <p:cNvPr id="543" name="Freihand 542">
                  <a:extLst>
                    <a:ext uri="{FF2B5EF4-FFF2-40B4-BE49-F238E27FC236}">
                      <a16:creationId xmlns:a16="http://schemas.microsoft.com/office/drawing/2014/main" id="{7D444991-0FC1-4FC5-9AFD-4A9A16C0810F}"/>
                    </a:ext>
                  </a:extLst>
                </p:cNvPr>
                <p:cNvPicPr/>
                <p:nvPr/>
              </p:nvPicPr>
              <p:blipFill>
                <a:blip r:embed="rId878"/>
                <a:stretch>
                  <a:fillRect/>
                </a:stretch>
              </p:blipFill>
              <p:spPr>
                <a:xfrm>
                  <a:off x="9708227" y="4041427"/>
                  <a:ext cx="124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44" name="Freihand 543">
                  <a:extLst>
                    <a:ext uri="{FF2B5EF4-FFF2-40B4-BE49-F238E27FC236}">
                      <a16:creationId xmlns:a16="http://schemas.microsoft.com/office/drawing/2014/main" id="{6FD910CC-F7D5-4A76-9BE8-81BE5F935B8C}"/>
                    </a:ext>
                  </a:extLst>
                </p14:cNvPr>
                <p14:cNvContentPartPr/>
                <p14:nvPr/>
              </p14:nvContentPartPr>
              <p14:xfrm>
                <a:off x="9834947" y="4052587"/>
                <a:ext cx="126720" cy="96480"/>
              </p14:xfrm>
            </p:contentPart>
          </mc:Choice>
          <mc:Fallback>
            <p:pic>
              <p:nvPicPr>
                <p:cNvPr id="544" name="Freihand 543">
                  <a:extLst>
                    <a:ext uri="{FF2B5EF4-FFF2-40B4-BE49-F238E27FC236}">
                      <a16:creationId xmlns:a16="http://schemas.microsoft.com/office/drawing/2014/main" id="{6FD910CC-F7D5-4A76-9BE8-81BE5F935B8C}"/>
                    </a:ext>
                  </a:extLst>
                </p:cNvPr>
                <p:cNvPicPr/>
                <p:nvPr/>
              </p:nvPicPr>
              <p:blipFill>
                <a:blip r:embed="rId880"/>
                <a:stretch>
                  <a:fillRect/>
                </a:stretch>
              </p:blipFill>
              <p:spPr>
                <a:xfrm>
                  <a:off x="9830627" y="4048267"/>
                  <a:ext cx="135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45" name="Freihand 544">
                  <a:extLst>
                    <a:ext uri="{FF2B5EF4-FFF2-40B4-BE49-F238E27FC236}">
                      <a16:creationId xmlns:a16="http://schemas.microsoft.com/office/drawing/2014/main" id="{E6DA5B30-0889-42D2-9099-284FB3DA1B54}"/>
                    </a:ext>
                  </a:extLst>
                </p14:cNvPr>
                <p14:cNvContentPartPr/>
                <p14:nvPr/>
              </p14:nvContentPartPr>
              <p14:xfrm>
                <a:off x="9993707" y="3959347"/>
                <a:ext cx="37080" cy="193320"/>
              </p14:xfrm>
            </p:contentPart>
          </mc:Choice>
          <mc:Fallback>
            <p:pic>
              <p:nvPicPr>
                <p:cNvPr id="545" name="Freihand 544">
                  <a:extLst>
                    <a:ext uri="{FF2B5EF4-FFF2-40B4-BE49-F238E27FC236}">
                      <a16:creationId xmlns:a16="http://schemas.microsoft.com/office/drawing/2014/main" id="{E6DA5B30-0889-42D2-9099-284FB3DA1B54}"/>
                    </a:ext>
                  </a:extLst>
                </p:cNvPr>
                <p:cNvPicPr/>
                <p:nvPr/>
              </p:nvPicPr>
              <p:blipFill>
                <a:blip r:embed="rId882"/>
                <a:stretch>
                  <a:fillRect/>
                </a:stretch>
              </p:blipFill>
              <p:spPr>
                <a:xfrm>
                  <a:off x="9989387" y="3955027"/>
                  <a:ext cx="457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46" name="Freihand 545">
                  <a:extLst>
                    <a:ext uri="{FF2B5EF4-FFF2-40B4-BE49-F238E27FC236}">
                      <a16:creationId xmlns:a16="http://schemas.microsoft.com/office/drawing/2014/main" id="{EB7D1013-7A99-478F-BB14-5B935A3EBD82}"/>
                    </a:ext>
                  </a:extLst>
                </p14:cNvPr>
                <p14:cNvContentPartPr/>
                <p14:nvPr/>
              </p14:nvContentPartPr>
              <p14:xfrm>
                <a:off x="10045187" y="3964027"/>
                <a:ext cx="271800" cy="177480"/>
              </p14:xfrm>
            </p:contentPart>
          </mc:Choice>
          <mc:Fallback>
            <p:pic>
              <p:nvPicPr>
                <p:cNvPr id="546" name="Freihand 545">
                  <a:extLst>
                    <a:ext uri="{FF2B5EF4-FFF2-40B4-BE49-F238E27FC236}">
                      <a16:creationId xmlns:a16="http://schemas.microsoft.com/office/drawing/2014/main" id="{EB7D1013-7A99-478F-BB14-5B935A3EBD82}"/>
                    </a:ext>
                  </a:extLst>
                </p:cNvPr>
                <p:cNvPicPr/>
                <p:nvPr/>
              </p:nvPicPr>
              <p:blipFill>
                <a:blip r:embed="rId884"/>
                <a:stretch>
                  <a:fillRect/>
                </a:stretch>
              </p:blipFill>
              <p:spPr>
                <a:xfrm>
                  <a:off x="10040867" y="3959707"/>
                  <a:ext cx="280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47" name="Freihand 546">
                  <a:extLst>
                    <a:ext uri="{FF2B5EF4-FFF2-40B4-BE49-F238E27FC236}">
                      <a16:creationId xmlns:a16="http://schemas.microsoft.com/office/drawing/2014/main" id="{DC2EAA7F-67BE-4EEA-B439-0856A24A7AC4}"/>
                    </a:ext>
                  </a:extLst>
                </p14:cNvPr>
                <p14:cNvContentPartPr/>
                <p14:nvPr/>
              </p14:nvContentPartPr>
              <p14:xfrm>
                <a:off x="10330307" y="3960067"/>
                <a:ext cx="172440" cy="137520"/>
              </p14:xfrm>
            </p:contentPart>
          </mc:Choice>
          <mc:Fallback>
            <p:pic>
              <p:nvPicPr>
                <p:cNvPr id="547" name="Freihand 546">
                  <a:extLst>
                    <a:ext uri="{FF2B5EF4-FFF2-40B4-BE49-F238E27FC236}">
                      <a16:creationId xmlns:a16="http://schemas.microsoft.com/office/drawing/2014/main" id="{DC2EAA7F-67BE-4EEA-B439-0856A24A7AC4}"/>
                    </a:ext>
                  </a:extLst>
                </p:cNvPr>
                <p:cNvPicPr/>
                <p:nvPr/>
              </p:nvPicPr>
              <p:blipFill>
                <a:blip r:embed="rId886"/>
                <a:stretch>
                  <a:fillRect/>
                </a:stretch>
              </p:blipFill>
              <p:spPr>
                <a:xfrm>
                  <a:off x="10325987" y="3955747"/>
                  <a:ext cx="181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48" name="Freihand 547">
                  <a:extLst>
                    <a:ext uri="{FF2B5EF4-FFF2-40B4-BE49-F238E27FC236}">
                      <a16:creationId xmlns:a16="http://schemas.microsoft.com/office/drawing/2014/main" id="{C6AC7C96-BBF9-42F9-8236-A84A8CE328C8}"/>
                    </a:ext>
                  </a:extLst>
                </p14:cNvPr>
                <p14:cNvContentPartPr/>
                <p14:nvPr/>
              </p14:nvContentPartPr>
              <p14:xfrm>
                <a:off x="10627307" y="3919387"/>
                <a:ext cx="337680" cy="193680"/>
              </p14:xfrm>
            </p:contentPart>
          </mc:Choice>
          <mc:Fallback>
            <p:pic>
              <p:nvPicPr>
                <p:cNvPr id="548" name="Freihand 547">
                  <a:extLst>
                    <a:ext uri="{FF2B5EF4-FFF2-40B4-BE49-F238E27FC236}">
                      <a16:creationId xmlns:a16="http://schemas.microsoft.com/office/drawing/2014/main" id="{C6AC7C96-BBF9-42F9-8236-A84A8CE328C8}"/>
                    </a:ext>
                  </a:extLst>
                </p:cNvPr>
                <p:cNvPicPr/>
                <p:nvPr/>
              </p:nvPicPr>
              <p:blipFill>
                <a:blip r:embed="rId888"/>
                <a:stretch>
                  <a:fillRect/>
                </a:stretch>
              </p:blipFill>
              <p:spPr>
                <a:xfrm>
                  <a:off x="10622987" y="3915067"/>
                  <a:ext cx="3463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49" name="Freihand 548">
                  <a:extLst>
                    <a:ext uri="{FF2B5EF4-FFF2-40B4-BE49-F238E27FC236}">
                      <a16:creationId xmlns:a16="http://schemas.microsoft.com/office/drawing/2014/main" id="{3D2DC23E-D254-4F1A-9311-87A7EACF1E97}"/>
                    </a:ext>
                  </a:extLst>
                </p14:cNvPr>
                <p14:cNvContentPartPr/>
                <p14:nvPr/>
              </p14:nvContentPartPr>
              <p14:xfrm>
                <a:off x="11129147" y="3884467"/>
                <a:ext cx="115560" cy="247680"/>
              </p14:xfrm>
            </p:contentPart>
          </mc:Choice>
          <mc:Fallback>
            <p:pic>
              <p:nvPicPr>
                <p:cNvPr id="549" name="Freihand 548">
                  <a:extLst>
                    <a:ext uri="{FF2B5EF4-FFF2-40B4-BE49-F238E27FC236}">
                      <a16:creationId xmlns:a16="http://schemas.microsoft.com/office/drawing/2014/main" id="{3D2DC23E-D254-4F1A-9311-87A7EACF1E97}"/>
                    </a:ext>
                  </a:extLst>
                </p:cNvPr>
                <p:cNvPicPr/>
                <p:nvPr/>
              </p:nvPicPr>
              <p:blipFill>
                <a:blip r:embed="rId890"/>
                <a:stretch>
                  <a:fillRect/>
                </a:stretch>
              </p:blipFill>
              <p:spPr>
                <a:xfrm>
                  <a:off x="11124827" y="3880147"/>
                  <a:ext cx="1242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50" name="Freihand 549">
                  <a:extLst>
                    <a:ext uri="{FF2B5EF4-FFF2-40B4-BE49-F238E27FC236}">
                      <a16:creationId xmlns:a16="http://schemas.microsoft.com/office/drawing/2014/main" id="{9F4E73C4-44AE-4FF8-8E4D-77A5201DD0C2}"/>
                    </a:ext>
                  </a:extLst>
                </p14:cNvPr>
                <p14:cNvContentPartPr/>
                <p14:nvPr/>
              </p14:nvContentPartPr>
              <p14:xfrm>
                <a:off x="11240027" y="3992827"/>
                <a:ext cx="101160" cy="109440"/>
              </p14:xfrm>
            </p:contentPart>
          </mc:Choice>
          <mc:Fallback>
            <p:pic>
              <p:nvPicPr>
                <p:cNvPr id="550" name="Freihand 549">
                  <a:extLst>
                    <a:ext uri="{FF2B5EF4-FFF2-40B4-BE49-F238E27FC236}">
                      <a16:creationId xmlns:a16="http://schemas.microsoft.com/office/drawing/2014/main" id="{9F4E73C4-44AE-4FF8-8E4D-77A5201DD0C2}"/>
                    </a:ext>
                  </a:extLst>
                </p:cNvPr>
                <p:cNvPicPr/>
                <p:nvPr/>
              </p:nvPicPr>
              <p:blipFill>
                <a:blip r:embed="rId892"/>
                <a:stretch>
                  <a:fillRect/>
                </a:stretch>
              </p:blipFill>
              <p:spPr>
                <a:xfrm>
                  <a:off x="11235707" y="3988507"/>
                  <a:ext cx="109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52" name="Freihand 551">
                  <a:extLst>
                    <a:ext uri="{FF2B5EF4-FFF2-40B4-BE49-F238E27FC236}">
                      <a16:creationId xmlns:a16="http://schemas.microsoft.com/office/drawing/2014/main" id="{C769F3A4-DE73-4372-88E3-ACAF04FCD907}"/>
                    </a:ext>
                  </a:extLst>
                </p14:cNvPr>
                <p14:cNvContentPartPr/>
                <p14:nvPr/>
              </p14:nvContentPartPr>
              <p14:xfrm>
                <a:off x="6887267" y="4392067"/>
                <a:ext cx="197280" cy="218880"/>
              </p14:xfrm>
            </p:contentPart>
          </mc:Choice>
          <mc:Fallback>
            <p:pic>
              <p:nvPicPr>
                <p:cNvPr id="552" name="Freihand 551">
                  <a:extLst>
                    <a:ext uri="{FF2B5EF4-FFF2-40B4-BE49-F238E27FC236}">
                      <a16:creationId xmlns:a16="http://schemas.microsoft.com/office/drawing/2014/main" id="{C769F3A4-DE73-4372-88E3-ACAF04FCD907}"/>
                    </a:ext>
                  </a:extLst>
                </p:cNvPr>
                <p:cNvPicPr/>
                <p:nvPr/>
              </p:nvPicPr>
              <p:blipFill>
                <a:blip r:embed="rId894"/>
                <a:stretch>
                  <a:fillRect/>
                </a:stretch>
              </p:blipFill>
              <p:spPr>
                <a:xfrm>
                  <a:off x="6882947" y="4387747"/>
                  <a:ext cx="2059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53" name="Freihand 552">
                  <a:extLst>
                    <a:ext uri="{FF2B5EF4-FFF2-40B4-BE49-F238E27FC236}">
                      <a16:creationId xmlns:a16="http://schemas.microsoft.com/office/drawing/2014/main" id="{7D1CF3D9-E88C-4064-8F72-B873BC35315B}"/>
                    </a:ext>
                  </a:extLst>
                </p14:cNvPr>
                <p14:cNvContentPartPr/>
                <p14:nvPr/>
              </p14:nvContentPartPr>
              <p14:xfrm>
                <a:off x="7130987" y="4465507"/>
                <a:ext cx="250920" cy="125640"/>
              </p14:xfrm>
            </p:contentPart>
          </mc:Choice>
          <mc:Fallback>
            <p:pic>
              <p:nvPicPr>
                <p:cNvPr id="553" name="Freihand 552">
                  <a:extLst>
                    <a:ext uri="{FF2B5EF4-FFF2-40B4-BE49-F238E27FC236}">
                      <a16:creationId xmlns:a16="http://schemas.microsoft.com/office/drawing/2014/main" id="{7D1CF3D9-E88C-4064-8F72-B873BC35315B}"/>
                    </a:ext>
                  </a:extLst>
                </p:cNvPr>
                <p:cNvPicPr/>
                <p:nvPr/>
              </p:nvPicPr>
              <p:blipFill>
                <a:blip r:embed="rId896"/>
                <a:stretch>
                  <a:fillRect/>
                </a:stretch>
              </p:blipFill>
              <p:spPr>
                <a:xfrm>
                  <a:off x="7126667" y="4461187"/>
                  <a:ext cx="259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54" name="Freihand 553">
                  <a:extLst>
                    <a:ext uri="{FF2B5EF4-FFF2-40B4-BE49-F238E27FC236}">
                      <a16:creationId xmlns:a16="http://schemas.microsoft.com/office/drawing/2014/main" id="{DA616C55-C04D-416D-AF54-9F622BEC4266}"/>
                    </a:ext>
                  </a:extLst>
                </p14:cNvPr>
                <p14:cNvContentPartPr/>
                <p14:nvPr/>
              </p14:nvContentPartPr>
              <p14:xfrm>
                <a:off x="7310627" y="4392427"/>
                <a:ext cx="360" cy="360"/>
              </p14:xfrm>
            </p:contentPart>
          </mc:Choice>
          <mc:Fallback>
            <p:pic>
              <p:nvPicPr>
                <p:cNvPr id="554" name="Freihand 553">
                  <a:extLst>
                    <a:ext uri="{FF2B5EF4-FFF2-40B4-BE49-F238E27FC236}">
                      <a16:creationId xmlns:a16="http://schemas.microsoft.com/office/drawing/2014/main" id="{DA616C55-C04D-416D-AF54-9F622BEC4266}"/>
                    </a:ext>
                  </a:extLst>
                </p:cNvPr>
                <p:cNvPicPr/>
                <p:nvPr/>
              </p:nvPicPr>
              <p:blipFill>
                <a:blip r:embed="rId336"/>
                <a:stretch>
                  <a:fillRect/>
                </a:stretch>
              </p:blipFill>
              <p:spPr>
                <a:xfrm>
                  <a:off x="7306307" y="4388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55" name="Freihand 554">
                  <a:extLst>
                    <a:ext uri="{FF2B5EF4-FFF2-40B4-BE49-F238E27FC236}">
                      <a16:creationId xmlns:a16="http://schemas.microsoft.com/office/drawing/2014/main" id="{04B71475-8D69-4F43-B4FA-3F11E1DF0AF1}"/>
                    </a:ext>
                  </a:extLst>
                </p14:cNvPr>
                <p14:cNvContentPartPr/>
                <p14:nvPr/>
              </p14:nvContentPartPr>
              <p14:xfrm>
                <a:off x="7512587" y="4462627"/>
                <a:ext cx="113760" cy="104400"/>
              </p14:xfrm>
            </p:contentPart>
          </mc:Choice>
          <mc:Fallback>
            <p:pic>
              <p:nvPicPr>
                <p:cNvPr id="555" name="Freihand 554">
                  <a:extLst>
                    <a:ext uri="{FF2B5EF4-FFF2-40B4-BE49-F238E27FC236}">
                      <a16:creationId xmlns:a16="http://schemas.microsoft.com/office/drawing/2014/main" id="{04B71475-8D69-4F43-B4FA-3F11E1DF0AF1}"/>
                    </a:ext>
                  </a:extLst>
                </p:cNvPr>
                <p:cNvPicPr/>
                <p:nvPr/>
              </p:nvPicPr>
              <p:blipFill>
                <a:blip r:embed="rId899"/>
                <a:stretch>
                  <a:fillRect/>
                </a:stretch>
              </p:blipFill>
              <p:spPr>
                <a:xfrm>
                  <a:off x="7508267" y="4458307"/>
                  <a:ext cx="122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56" name="Freihand 555">
                  <a:extLst>
                    <a:ext uri="{FF2B5EF4-FFF2-40B4-BE49-F238E27FC236}">
                      <a16:creationId xmlns:a16="http://schemas.microsoft.com/office/drawing/2014/main" id="{61D57E94-16B4-456A-B633-814E7A865F81}"/>
                    </a:ext>
                  </a:extLst>
                </p14:cNvPr>
                <p14:cNvContentPartPr/>
                <p14:nvPr/>
              </p14:nvContentPartPr>
              <p14:xfrm>
                <a:off x="7642187" y="4500427"/>
                <a:ext cx="260640" cy="60120"/>
              </p14:xfrm>
            </p:contentPart>
          </mc:Choice>
          <mc:Fallback>
            <p:pic>
              <p:nvPicPr>
                <p:cNvPr id="556" name="Freihand 555">
                  <a:extLst>
                    <a:ext uri="{FF2B5EF4-FFF2-40B4-BE49-F238E27FC236}">
                      <a16:creationId xmlns:a16="http://schemas.microsoft.com/office/drawing/2014/main" id="{61D57E94-16B4-456A-B633-814E7A865F81}"/>
                    </a:ext>
                  </a:extLst>
                </p:cNvPr>
                <p:cNvPicPr/>
                <p:nvPr/>
              </p:nvPicPr>
              <p:blipFill>
                <a:blip r:embed="rId901"/>
                <a:stretch>
                  <a:fillRect/>
                </a:stretch>
              </p:blipFill>
              <p:spPr>
                <a:xfrm>
                  <a:off x="7637867" y="4496107"/>
                  <a:ext cx="269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58" name="Freihand 557">
                  <a:extLst>
                    <a:ext uri="{FF2B5EF4-FFF2-40B4-BE49-F238E27FC236}">
                      <a16:creationId xmlns:a16="http://schemas.microsoft.com/office/drawing/2014/main" id="{A5444B7E-DABE-447D-8964-F8FA82B2ABA2}"/>
                    </a:ext>
                  </a:extLst>
                </p14:cNvPr>
                <p14:cNvContentPartPr/>
                <p14:nvPr/>
              </p14:nvContentPartPr>
              <p14:xfrm>
                <a:off x="7924067" y="4450747"/>
                <a:ext cx="100800" cy="168480"/>
              </p14:xfrm>
            </p:contentPart>
          </mc:Choice>
          <mc:Fallback>
            <p:pic>
              <p:nvPicPr>
                <p:cNvPr id="558" name="Freihand 557">
                  <a:extLst>
                    <a:ext uri="{FF2B5EF4-FFF2-40B4-BE49-F238E27FC236}">
                      <a16:creationId xmlns:a16="http://schemas.microsoft.com/office/drawing/2014/main" id="{A5444B7E-DABE-447D-8964-F8FA82B2ABA2}"/>
                    </a:ext>
                  </a:extLst>
                </p:cNvPr>
                <p:cNvPicPr/>
                <p:nvPr/>
              </p:nvPicPr>
              <p:blipFill>
                <a:blip r:embed="rId903"/>
                <a:stretch>
                  <a:fillRect/>
                </a:stretch>
              </p:blipFill>
              <p:spPr>
                <a:xfrm>
                  <a:off x="7919747" y="4446427"/>
                  <a:ext cx="109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59" name="Freihand 558">
                  <a:extLst>
                    <a:ext uri="{FF2B5EF4-FFF2-40B4-BE49-F238E27FC236}">
                      <a16:creationId xmlns:a16="http://schemas.microsoft.com/office/drawing/2014/main" id="{BD4E1FA3-8EE3-46CB-8132-5EC70A0F4229}"/>
                    </a:ext>
                  </a:extLst>
                </p14:cNvPr>
                <p14:cNvContentPartPr/>
                <p14:nvPr/>
              </p14:nvContentPartPr>
              <p14:xfrm>
                <a:off x="8042867" y="4347067"/>
                <a:ext cx="633960" cy="177480"/>
              </p14:xfrm>
            </p:contentPart>
          </mc:Choice>
          <mc:Fallback>
            <p:pic>
              <p:nvPicPr>
                <p:cNvPr id="559" name="Freihand 558">
                  <a:extLst>
                    <a:ext uri="{FF2B5EF4-FFF2-40B4-BE49-F238E27FC236}">
                      <a16:creationId xmlns:a16="http://schemas.microsoft.com/office/drawing/2014/main" id="{BD4E1FA3-8EE3-46CB-8132-5EC70A0F4229}"/>
                    </a:ext>
                  </a:extLst>
                </p:cNvPr>
                <p:cNvPicPr/>
                <p:nvPr/>
              </p:nvPicPr>
              <p:blipFill>
                <a:blip r:embed="rId905"/>
                <a:stretch>
                  <a:fillRect/>
                </a:stretch>
              </p:blipFill>
              <p:spPr>
                <a:xfrm>
                  <a:off x="8038547" y="4342747"/>
                  <a:ext cx="6426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60" name="Freihand 559">
                  <a:extLst>
                    <a:ext uri="{FF2B5EF4-FFF2-40B4-BE49-F238E27FC236}">
                      <a16:creationId xmlns:a16="http://schemas.microsoft.com/office/drawing/2014/main" id="{BCA51C02-CFA7-47F7-AE13-40121F50ED34}"/>
                    </a:ext>
                  </a:extLst>
                </p14:cNvPr>
                <p14:cNvContentPartPr/>
                <p14:nvPr/>
              </p14:nvContentPartPr>
              <p14:xfrm>
                <a:off x="8593667" y="4305307"/>
                <a:ext cx="16920" cy="11520"/>
              </p14:xfrm>
            </p:contentPart>
          </mc:Choice>
          <mc:Fallback>
            <p:pic>
              <p:nvPicPr>
                <p:cNvPr id="560" name="Freihand 559">
                  <a:extLst>
                    <a:ext uri="{FF2B5EF4-FFF2-40B4-BE49-F238E27FC236}">
                      <a16:creationId xmlns:a16="http://schemas.microsoft.com/office/drawing/2014/main" id="{BCA51C02-CFA7-47F7-AE13-40121F50ED34}"/>
                    </a:ext>
                  </a:extLst>
                </p:cNvPr>
                <p:cNvPicPr/>
                <p:nvPr/>
              </p:nvPicPr>
              <p:blipFill>
                <a:blip r:embed="rId907"/>
                <a:stretch>
                  <a:fillRect/>
                </a:stretch>
              </p:blipFill>
              <p:spPr>
                <a:xfrm>
                  <a:off x="8589347" y="4300987"/>
                  <a:ext cx="255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61" name="Freihand 560">
                  <a:extLst>
                    <a:ext uri="{FF2B5EF4-FFF2-40B4-BE49-F238E27FC236}">
                      <a16:creationId xmlns:a16="http://schemas.microsoft.com/office/drawing/2014/main" id="{43C84035-0BF3-4AF7-B789-429E03830654}"/>
                    </a:ext>
                  </a:extLst>
                </p14:cNvPr>
                <p14:cNvContentPartPr/>
                <p14:nvPr/>
              </p14:nvContentPartPr>
              <p14:xfrm>
                <a:off x="8813627" y="4379107"/>
                <a:ext cx="231840" cy="114120"/>
              </p14:xfrm>
            </p:contentPart>
          </mc:Choice>
          <mc:Fallback>
            <p:pic>
              <p:nvPicPr>
                <p:cNvPr id="561" name="Freihand 560">
                  <a:extLst>
                    <a:ext uri="{FF2B5EF4-FFF2-40B4-BE49-F238E27FC236}">
                      <a16:creationId xmlns:a16="http://schemas.microsoft.com/office/drawing/2014/main" id="{43C84035-0BF3-4AF7-B789-429E03830654}"/>
                    </a:ext>
                  </a:extLst>
                </p:cNvPr>
                <p:cNvPicPr/>
                <p:nvPr/>
              </p:nvPicPr>
              <p:blipFill>
                <a:blip r:embed="rId909"/>
                <a:stretch>
                  <a:fillRect/>
                </a:stretch>
              </p:blipFill>
              <p:spPr>
                <a:xfrm>
                  <a:off x="8809307" y="4374787"/>
                  <a:ext cx="2404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62" name="Freihand 561">
                  <a:extLst>
                    <a:ext uri="{FF2B5EF4-FFF2-40B4-BE49-F238E27FC236}">
                      <a16:creationId xmlns:a16="http://schemas.microsoft.com/office/drawing/2014/main" id="{38B556D1-6818-496F-AEED-1E3963D532E6}"/>
                    </a:ext>
                  </a:extLst>
                </p14:cNvPr>
                <p14:cNvContentPartPr/>
                <p14:nvPr/>
              </p14:nvContentPartPr>
              <p14:xfrm>
                <a:off x="8951867" y="4329067"/>
                <a:ext cx="150120" cy="168840"/>
              </p14:xfrm>
            </p:contentPart>
          </mc:Choice>
          <mc:Fallback>
            <p:pic>
              <p:nvPicPr>
                <p:cNvPr id="562" name="Freihand 561">
                  <a:extLst>
                    <a:ext uri="{FF2B5EF4-FFF2-40B4-BE49-F238E27FC236}">
                      <a16:creationId xmlns:a16="http://schemas.microsoft.com/office/drawing/2014/main" id="{38B556D1-6818-496F-AEED-1E3963D532E6}"/>
                    </a:ext>
                  </a:extLst>
                </p:cNvPr>
                <p:cNvPicPr/>
                <p:nvPr/>
              </p:nvPicPr>
              <p:blipFill>
                <a:blip r:embed="rId911"/>
                <a:stretch>
                  <a:fillRect/>
                </a:stretch>
              </p:blipFill>
              <p:spPr>
                <a:xfrm>
                  <a:off x="8947547" y="4324747"/>
                  <a:ext cx="158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63" name="Freihand 562">
                  <a:extLst>
                    <a:ext uri="{FF2B5EF4-FFF2-40B4-BE49-F238E27FC236}">
                      <a16:creationId xmlns:a16="http://schemas.microsoft.com/office/drawing/2014/main" id="{16E63FB7-7135-4B7B-BEE5-125DC4CDC434}"/>
                    </a:ext>
                  </a:extLst>
                </p14:cNvPr>
                <p14:cNvContentPartPr/>
                <p14:nvPr/>
              </p14:nvContentPartPr>
              <p14:xfrm>
                <a:off x="9135467" y="4391347"/>
                <a:ext cx="183240" cy="112320"/>
              </p14:xfrm>
            </p:contentPart>
          </mc:Choice>
          <mc:Fallback>
            <p:pic>
              <p:nvPicPr>
                <p:cNvPr id="563" name="Freihand 562">
                  <a:extLst>
                    <a:ext uri="{FF2B5EF4-FFF2-40B4-BE49-F238E27FC236}">
                      <a16:creationId xmlns:a16="http://schemas.microsoft.com/office/drawing/2014/main" id="{16E63FB7-7135-4B7B-BEE5-125DC4CDC434}"/>
                    </a:ext>
                  </a:extLst>
                </p:cNvPr>
                <p:cNvPicPr/>
                <p:nvPr/>
              </p:nvPicPr>
              <p:blipFill>
                <a:blip r:embed="rId913"/>
                <a:stretch>
                  <a:fillRect/>
                </a:stretch>
              </p:blipFill>
              <p:spPr>
                <a:xfrm>
                  <a:off x="9131147" y="4387027"/>
                  <a:ext cx="191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64" name="Freihand 563">
                  <a:extLst>
                    <a:ext uri="{FF2B5EF4-FFF2-40B4-BE49-F238E27FC236}">
                      <a16:creationId xmlns:a16="http://schemas.microsoft.com/office/drawing/2014/main" id="{A5DDF187-63B7-4CD9-A024-1236D7A6F2E9}"/>
                    </a:ext>
                  </a:extLst>
                </p14:cNvPr>
                <p14:cNvContentPartPr/>
                <p14:nvPr/>
              </p14:nvContentPartPr>
              <p14:xfrm>
                <a:off x="9288107" y="4407907"/>
                <a:ext cx="216720" cy="72720"/>
              </p14:xfrm>
            </p:contentPart>
          </mc:Choice>
          <mc:Fallback>
            <p:pic>
              <p:nvPicPr>
                <p:cNvPr id="564" name="Freihand 563">
                  <a:extLst>
                    <a:ext uri="{FF2B5EF4-FFF2-40B4-BE49-F238E27FC236}">
                      <a16:creationId xmlns:a16="http://schemas.microsoft.com/office/drawing/2014/main" id="{A5DDF187-63B7-4CD9-A024-1236D7A6F2E9}"/>
                    </a:ext>
                  </a:extLst>
                </p:cNvPr>
                <p:cNvPicPr/>
                <p:nvPr/>
              </p:nvPicPr>
              <p:blipFill>
                <a:blip r:embed="rId915"/>
                <a:stretch>
                  <a:fillRect/>
                </a:stretch>
              </p:blipFill>
              <p:spPr>
                <a:xfrm>
                  <a:off x="9283787" y="4403587"/>
                  <a:ext cx="225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65" name="Freihand 564">
                  <a:extLst>
                    <a:ext uri="{FF2B5EF4-FFF2-40B4-BE49-F238E27FC236}">
                      <a16:creationId xmlns:a16="http://schemas.microsoft.com/office/drawing/2014/main" id="{0290DFD2-4D25-4184-AB9B-306E25BB3FA0}"/>
                    </a:ext>
                  </a:extLst>
                </p14:cNvPr>
                <p14:cNvContentPartPr/>
                <p14:nvPr/>
              </p14:nvContentPartPr>
              <p14:xfrm>
                <a:off x="9556307" y="4323667"/>
                <a:ext cx="327960" cy="260280"/>
              </p14:xfrm>
            </p:contentPart>
          </mc:Choice>
          <mc:Fallback>
            <p:pic>
              <p:nvPicPr>
                <p:cNvPr id="565" name="Freihand 564">
                  <a:extLst>
                    <a:ext uri="{FF2B5EF4-FFF2-40B4-BE49-F238E27FC236}">
                      <a16:creationId xmlns:a16="http://schemas.microsoft.com/office/drawing/2014/main" id="{0290DFD2-4D25-4184-AB9B-306E25BB3FA0}"/>
                    </a:ext>
                  </a:extLst>
                </p:cNvPr>
                <p:cNvPicPr/>
                <p:nvPr/>
              </p:nvPicPr>
              <p:blipFill>
                <a:blip r:embed="rId917"/>
                <a:stretch>
                  <a:fillRect/>
                </a:stretch>
              </p:blipFill>
              <p:spPr>
                <a:xfrm>
                  <a:off x="9551987" y="4319347"/>
                  <a:ext cx="33660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66" name="Freihand 565">
                  <a:extLst>
                    <a:ext uri="{FF2B5EF4-FFF2-40B4-BE49-F238E27FC236}">
                      <a16:creationId xmlns:a16="http://schemas.microsoft.com/office/drawing/2014/main" id="{94360F88-BBB4-4ED1-917D-64EA4D9A9095}"/>
                    </a:ext>
                  </a:extLst>
                </p14:cNvPr>
                <p14:cNvContentPartPr/>
                <p14:nvPr/>
              </p14:nvContentPartPr>
              <p14:xfrm>
                <a:off x="10004507" y="4384507"/>
                <a:ext cx="304560" cy="101880"/>
              </p14:xfrm>
            </p:contentPart>
          </mc:Choice>
          <mc:Fallback>
            <p:pic>
              <p:nvPicPr>
                <p:cNvPr id="566" name="Freihand 565">
                  <a:extLst>
                    <a:ext uri="{FF2B5EF4-FFF2-40B4-BE49-F238E27FC236}">
                      <a16:creationId xmlns:a16="http://schemas.microsoft.com/office/drawing/2014/main" id="{94360F88-BBB4-4ED1-917D-64EA4D9A9095}"/>
                    </a:ext>
                  </a:extLst>
                </p:cNvPr>
                <p:cNvPicPr/>
                <p:nvPr/>
              </p:nvPicPr>
              <p:blipFill>
                <a:blip r:embed="rId919"/>
                <a:stretch>
                  <a:fillRect/>
                </a:stretch>
              </p:blipFill>
              <p:spPr>
                <a:xfrm>
                  <a:off x="9999827" y="4380187"/>
                  <a:ext cx="313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67" name="Freihand 566">
                  <a:extLst>
                    <a:ext uri="{FF2B5EF4-FFF2-40B4-BE49-F238E27FC236}">
                      <a16:creationId xmlns:a16="http://schemas.microsoft.com/office/drawing/2014/main" id="{BE1D234C-5BC8-4318-BBA5-CE172A698C2B}"/>
                    </a:ext>
                  </a:extLst>
                </p14:cNvPr>
                <p14:cNvContentPartPr/>
                <p14:nvPr/>
              </p14:nvContentPartPr>
              <p14:xfrm>
                <a:off x="10350827" y="4320427"/>
                <a:ext cx="185400" cy="173880"/>
              </p14:xfrm>
            </p:contentPart>
          </mc:Choice>
          <mc:Fallback>
            <p:pic>
              <p:nvPicPr>
                <p:cNvPr id="567" name="Freihand 566">
                  <a:extLst>
                    <a:ext uri="{FF2B5EF4-FFF2-40B4-BE49-F238E27FC236}">
                      <a16:creationId xmlns:a16="http://schemas.microsoft.com/office/drawing/2014/main" id="{BE1D234C-5BC8-4318-BBA5-CE172A698C2B}"/>
                    </a:ext>
                  </a:extLst>
                </p:cNvPr>
                <p:cNvPicPr/>
                <p:nvPr/>
              </p:nvPicPr>
              <p:blipFill>
                <a:blip r:embed="rId921"/>
                <a:stretch>
                  <a:fillRect/>
                </a:stretch>
              </p:blipFill>
              <p:spPr>
                <a:xfrm>
                  <a:off x="10346507" y="4316107"/>
                  <a:ext cx="194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69" name="Freihand 568">
                  <a:extLst>
                    <a:ext uri="{FF2B5EF4-FFF2-40B4-BE49-F238E27FC236}">
                      <a16:creationId xmlns:a16="http://schemas.microsoft.com/office/drawing/2014/main" id="{7105E1D9-DB8C-4B54-B4E9-1A3661EF4A97}"/>
                    </a:ext>
                  </a:extLst>
                </p14:cNvPr>
                <p14:cNvContentPartPr/>
                <p14:nvPr/>
              </p14:nvContentPartPr>
              <p14:xfrm>
                <a:off x="7156187" y="4681867"/>
                <a:ext cx="158040" cy="198720"/>
              </p14:xfrm>
            </p:contentPart>
          </mc:Choice>
          <mc:Fallback>
            <p:pic>
              <p:nvPicPr>
                <p:cNvPr id="569" name="Freihand 568">
                  <a:extLst>
                    <a:ext uri="{FF2B5EF4-FFF2-40B4-BE49-F238E27FC236}">
                      <a16:creationId xmlns:a16="http://schemas.microsoft.com/office/drawing/2014/main" id="{7105E1D9-DB8C-4B54-B4E9-1A3661EF4A97}"/>
                    </a:ext>
                  </a:extLst>
                </p:cNvPr>
                <p:cNvPicPr/>
                <p:nvPr/>
              </p:nvPicPr>
              <p:blipFill>
                <a:blip r:embed="rId923"/>
                <a:stretch>
                  <a:fillRect/>
                </a:stretch>
              </p:blipFill>
              <p:spPr>
                <a:xfrm>
                  <a:off x="7151867" y="4677547"/>
                  <a:ext cx="1666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70" name="Freihand 569">
                  <a:extLst>
                    <a:ext uri="{FF2B5EF4-FFF2-40B4-BE49-F238E27FC236}">
                      <a16:creationId xmlns:a16="http://schemas.microsoft.com/office/drawing/2014/main" id="{2BFB4873-9353-4B08-AA9C-C6DD4D15F19B}"/>
                    </a:ext>
                  </a:extLst>
                </p14:cNvPr>
                <p14:cNvContentPartPr/>
                <p14:nvPr/>
              </p14:nvContentPartPr>
              <p14:xfrm>
                <a:off x="7336907" y="4765027"/>
                <a:ext cx="181800" cy="93600"/>
              </p14:xfrm>
            </p:contentPart>
          </mc:Choice>
          <mc:Fallback>
            <p:pic>
              <p:nvPicPr>
                <p:cNvPr id="570" name="Freihand 569">
                  <a:extLst>
                    <a:ext uri="{FF2B5EF4-FFF2-40B4-BE49-F238E27FC236}">
                      <a16:creationId xmlns:a16="http://schemas.microsoft.com/office/drawing/2014/main" id="{2BFB4873-9353-4B08-AA9C-C6DD4D15F19B}"/>
                    </a:ext>
                  </a:extLst>
                </p:cNvPr>
                <p:cNvPicPr/>
                <p:nvPr/>
              </p:nvPicPr>
              <p:blipFill>
                <a:blip r:embed="rId925"/>
                <a:stretch>
                  <a:fillRect/>
                </a:stretch>
              </p:blipFill>
              <p:spPr>
                <a:xfrm>
                  <a:off x="7332587" y="4760707"/>
                  <a:ext cx="190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71" name="Freihand 570">
                  <a:extLst>
                    <a:ext uri="{FF2B5EF4-FFF2-40B4-BE49-F238E27FC236}">
                      <a16:creationId xmlns:a16="http://schemas.microsoft.com/office/drawing/2014/main" id="{9D9E8FC5-21EF-4D44-B09D-CCB9C13E768A}"/>
                    </a:ext>
                  </a:extLst>
                </p14:cNvPr>
                <p14:cNvContentPartPr/>
                <p14:nvPr/>
              </p14:nvContentPartPr>
              <p14:xfrm>
                <a:off x="7550747" y="4709587"/>
                <a:ext cx="228600" cy="114120"/>
              </p14:xfrm>
            </p:contentPart>
          </mc:Choice>
          <mc:Fallback>
            <p:pic>
              <p:nvPicPr>
                <p:cNvPr id="571" name="Freihand 570">
                  <a:extLst>
                    <a:ext uri="{FF2B5EF4-FFF2-40B4-BE49-F238E27FC236}">
                      <a16:creationId xmlns:a16="http://schemas.microsoft.com/office/drawing/2014/main" id="{9D9E8FC5-21EF-4D44-B09D-CCB9C13E768A}"/>
                    </a:ext>
                  </a:extLst>
                </p:cNvPr>
                <p:cNvPicPr/>
                <p:nvPr/>
              </p:nvPicPr>
              <p:blipFill>
                <a:blip r:embed="rId927"/>
                <a:stretch>
                  <a:fillRect/>
                </a:stretch>
              </p:blipFill>
              <p:spPr>
                <a:xfrm>
                  <a:off x="7546427" y="4705267"/>
                  <a:ext cx="237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72" name="Freihand 571">
                  <a:extLst>
                    <a:ext uri="{FF2B5EF4-FFF2-40B4-BE49-F238E27FC236}">
                      <a16:creationId xmlns:a16="http://schemas.microsoft.com/office/drawing/2014/main" id="{45B96FBA-131C-4F87-B1E8-05FA999477FA}"/>
                    </a:ext>
                  </a:extLst>
                </p14:cNvPr>
                <p14:cNvContentPartPr/>
                <p14:nvPr/>
              </p14:nvContentPartPr>
              <p14:xfrm>
                <a:off x="7929107" y="4699507"/>
                <a:ext cx="138240" cy="133560"/>
              </p14:xfrm>
            </p:contentPart>
          </mc:Choice>
          <mc:Fallback>
            <p:pic>
              <p:nvPicPr>
                <p:cNvPr id="572" name="Freihand 571">
                  <a:extLst>
                    <a:ext uri="{FF2B5EF4-FFF2-40B4-BE49-F238E27FC236}">
                      <a16:creationId xmlns:a16="http://schemas.microsoft.com/office/drawing/2014/main" id="{45B96FBA-131C-4F87-B1E8-05FA999477FA}"/>
                    </a:ext>
                  </a:extLst>
                </p:cNvPr>
                <p:cNvPicPr/>
                <p:nvPr/>
              </p:nvPicPr>
              <p:blipFill>
                <a:blip r:embed="rId929"/>
                <a:stretch>
                  <a:fillRect/>
                </a:stretch>
              </p:blipFill>
              <p:spPr>
                <a:xfrm>
                  <a:off x="7924787" y="4695187"/>
                  <a:ext cx="146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73" name="Freihand 572">
                  <a:extLst>
                    <a:ext uri="{FF2B5EF4-FFF2-40B4-BE49-F238E27FC236}">
                      <a16:creationId xmlns:a16="http://schemas.microsoft.com/office/drawing/2014/main" id="{9B640CF3-BFF3-493A-8FBB-6FB15F9A2AB5}"/>
                    </a:ext>
                  </a:extLst>
                </p14:cNvPr>
                <p14:cNvContentPartPr/>
                <p14:nvPr/>
              </p14:nvContentPartPr>
              <p14:xfrm>
                <a:off x="8088947" y="4617067"/>
                <a:ext cx="650160" cy="272880"/>
              </p14:xfrm>
            </p:contentPart>
          </mc:Choice>
          <mc:Fallback>
            <p:pic>
              <p:nvPicPr>
                <p:cNvPr id="573" name="Freihand 572">
                  <a:extLst>
                    <a:ext uri="{FF2B5EF4-FFF2-40B4-BE49-F238E27FC236}">
                      <a16:creationId xmlns:a16="http://schemas.microsoft.com/office/drawing/2014/main" id="{9B640CF3-BFF3-493A-8FBB-6FB15F9A2AB5}"/>
                    </a:ext>
                  </a:extLst>
                </p:cNvPr>
                <p:cNvPicPr/>
                <p:nvPr/>
              </p:nvPicPr>
              <p:blipFill>
                <a:blip r:embed="rId931"/>
                <a:stretch>
                  <a:fillRect/>
                </a:stretch>
              </p:blipFill>
              <p:spPr>
                <a:xfrm>
                  <a:off x="8084627" y="4612747"/>
                  <a:ext cx="6588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74" name="Freihand 573">
                  <a:extLst>
                    <a:ext uri="{FF2B5EF4-FFF2-40B4-BE49-F238E27FC236}">
                      <a16:creationId xmlns:a16="http://schemas.microsoft.com/office/drawing/2014/main" id="{F6934881-9685-46AD-8103-785DD13997A6}"/>
                    </a:ext>
                  </a:extLst>
                </p14:cNvPr>
                <p14:cNvContentPartPr/>
                <p14:nvPr/>
              </p14:nvContentPartPr>
              <p14:xfrm>
                <a:off x="8748827" y="4606987"/>
                <a:ext cx="118440" cy="119880"/>
              </p14:xfrm>
            </p:contentPart>
          </mc:Choice>
          <mc:Fallback>
            <p:pic>
              <p:nvPicPr>
                <p:cNvPr id="574" name="Freihand 573">
                  <a:extLst>
                    <a:ext uri="{FF2B5EF4-FFF2-40B4-BE49-F238E27FC236}">
                      <a16:creationId xmlns:a16="http://schemas.microsoft.com/office/drawing/2014/main" id="{F6934881-9685-46AD-8103-785DD13997A6}"/>
                    </a:ext>
                  </a:extLst>
                </p:cNvPr>
                <p:cNvPicPr/>
                <p:nvPr/>
              </p:nvPicPr>
              <p:blipFill>
                <a:blip r:embed="rId933"/>
                <a:stretch>
                  <a:fillRect/>
                </a:stretch>
              </p:blipFill>
              <p:spPr>
                <a:xfrm>
                  <a:off x="8744507" y="4602667"/>
                  <a:ext cx="127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75" name="Freihand 574">
                  <a:extLst>
                    <a:ext uri="{FF2B5EF4-FFF2-40B4-BE49-F238E27FC236}">
                      <a16:creationId xmlns:a16="http://schemas.microsoft.com/office/drawing/2014/main" id="{FFCD7E91-B1AC-48DB-A2D2-9502ED34127A}"/>
                    </a:ext>
                  </a:extLst>
                </p14:cNvPr>
                <p14:cNvContentPartPr/>
                <p14:nvPr/>
              </p14:nvContentPartPr>
              <p14:xfrm>
                <a:off x="8884547" y="4641187"/>
                <a:ext cx="109080" cy="116640"/>
              </p14:xfrm>
            </p:contentPart>
          </mc:Choice>
          <mc:Fallback>
            <p:pic>
              <p:nvPicPr>
                <p:cNvPr id="575" name="Freihand 574">
                  <a:extLst>
                    <a:ext uri="{FF2B5EF4-FFF2-40B4-BE49-F238E27FC236}">
                      <a16:creationId xmlns:a16="http://schemas.microsoft.com/office/drawing/2014/main" id="{FFCD7E91-B1AC-48DB-A2D2-9502ED34127A}"/>
                    </a:ext>
                  </a:extLst>
                </p:cNvPr>
                <p:cNvPicPr/>
                <p:nvPr/>
              </p:nvPicPr>
              <p:blipFill>
                <a:blip r:embed="rId935"/>
                <a:stretch>
                  <a:fillRect/>
                </a:stretch>
              </p:blipFill>
              <p:spPr>
                <a:xfrm>
                  <a:off x="8880227" y="4636867"/>
                  <a:ext cx="117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76" name="Freihand 575">
                  <a:extLst>
                    <a:ext uri="{FF2B5EF4-FFF2-40B4-BE49-F238E27FC236}">
                      <a16:creationId xmlns:a16="http://schemas.microsoft.com/office/drawing/2014/main" id="{3AA563BE-F9E5-41F1-84FC-93E943310C52}"/>
                    </a:ext>
                  </a:extLst>
                </p14:cNvPr>
                <p14:cNvContentPartPr/>
                <p14:nvPr/>
              </p14:nvContentPartPr>
              <p14:xfrm>
                <a:off x="9043307" y="4529227"/>
                <a:ext cx="21240" cy="108720"/>
              </p14:xfrm>
            </p:contentPart>
          </mc:Choice>
          <mc:Fallback>
            <p:pic>
              <p:nvPicPr>
                <p:cNvPr id="576" name="Freihand 575">
                  <a:extLst>
                    <a:ext uri="{FF2B5EF4-FFF2-40B4-BE49-F238E27FC236}">
                      <a16:creationId xmlns:a16="http://schemas.microsoft.com/office/drawing/2014/main" id="{3AA563BE-F9E5-41F1-84FC-93E943310C52}"/>
                    </a:ext>
                  </a:extLst>
                </p:cNvPr>
                <p:cNvPicPr/>
                <p:nvPr/>
              </p:nvPicPr>
              <p:blipFill>
                <a:blip r:embed="rId937"/>
                <a:stretch>
                  <a:fillRect/>
                </a:stretch>
              </p:blipFill>
              <p:spPr>
                <a:xfrm>
                  <a:off x="9038987" y="4524907"/>
                  <a:ext cx="29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77" name="Freihand 576">
                  <a:extLst>
                    <a:ext uri="{FF2B5EF4-FFF2-40B4-BE49-F238E27FC236}">
                      <a16:creationId xmlns:a16="http://schemas.microsoft.com/office/drawing/2014/main" id="{D2C1A15F-B300-448A-8EE2-06488F5F3A99}"/>
                    </a:ext>
                  </a:extLst>
                </p14:cNvPr>
                <p14:cNvContentPartPr/>
                <p14:nvPr/>
              </p14:nvContentPartPr>
              <p14:xfrm>
                <a:off x="9054107" y="4750987"/>
                <a:ext cx="7560" cy="23400"/>
              </p14:xfrm>
            </p:contentPart>
          </mc:Choice>
          <mc:Fallback>
            <p:pic>
              <p:nvPicPr>
                <p:cNvPr id="577" name="Freihand 576">
                  <a:extLst>
                    <a:ext uri="{FF2B5EF4-FFF2-40B4-BE49-F238E27FC236}">
                      <a16:creationId xmlns:a16="http://schemas.microsoft.com/office/drawing/2014/main" id="{D2C1A15F-B300-448A-8EE2-06488F5F3A99}"/>
                    </a:ext>
                  </a:extLst>
                </p:cNvPr>
                <p:cNvPicPr/>
                <p:nvPr/>
              </p:nvPicPr>
              <p:blipFill>
                <a:blip r:embed="rId939"/>
                <a:stretch>
                  <a:fillRect/>
                </a:stretch>
              </p:blipFill>
              <p:spPr>
                <a:xfrm>
                  <a:off x="9049787" y="4746667"/>
                  <a:ext cx="16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437" name="Freihand 436">
                  <a:extLst>
                    <a:ext uri="{FF2B5EF4-FFF2-40B4-BE49-F238E27FC236}">
                      <a16:creationId xmlns:a16="http://schemas.microsoft.com/office/drawing/2014/main" id="{0C305F3C-D561-4D46-AD8C-3FF50277E1FE}"/>
                    </a:ext>
                  </a:extLst>
                </p14:cNvPr>
                <p14:cNvContentPartPr/>
                <p14:nvPr/>
              </p14:nvContentPartPr>
              <p14:xfrm>
                <a:off x="5994467" y="2389747"/>
                <a:ext cx="203760" cy="287280"/>
              </p14:xfrm>
            </p:contentPart>
          </mc:Choice>
          <mc:Fallback>
            <p:pic>
              <p:nvPicPr>
                <p:cNvPr id="437" name="Freihand 436">
                  <a:extLst>
                    <a:ext uri="{FF2B5EF4-FFF2-40B4-BE49-F238E27FC236}">
                      <a16:creationId xmlns:a16="http://schemas.microsoft.com/office/drawing/2014/main" id="{0C305F3C-D561-4D46-AD8C-3FF50277E1FE}"/>
                    </a:ext>
                  </a:extLst>
                </p:cNvPr>
                <p:cNvPicPr/>
                <p:nvPr/>
              </p:nvPicPr>
              <p:blipFill>
                <a:blip r:embed="rId941"/>
                <a:stretch>
                  <a:fillRect/>
                </a:stretch>
              </p:blipFill>
              <p:spPr>
                <a:xfrm>
                  <a:off x="5990147" y="2385427"/>
                  <a:ext cx="2124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438" name="Freihand 437">
                  <a:extLst>
                    <a:ext uri="{FF2B5EF4-FFF2-40B4-BE49-F238E27FC236}">
                      <a16:creationId xmlns:a16="http://schemas.microsoft.com/office/drawing/2014/main" id="{B9A59545-FEF2-40A7-B51D-700CEEC279FD}"/>
                    </a:ext>
                  </a:extLst>
                </p14:cNvPr>
                <p14:cNvContentPartPr/>
                <p14:nvPr/>
              </p14:nvContentPartPr>
              <p14:xfrm>
                <a:off x="6242147" y="2494147"/>
                <a:ext cx="100800" cy="137880"/>
              </p14:xfrm>
            </p:contentPart>
          </mc:Choice>
          <mc:Fallback>
            <p:pic>
              <p:nvPicPr>
                <p:cNvPr id="438" name="Freihand 437">
                  <a:extLst>
                    <a:ext uri="{FF2B5EF4-FFF2-40B4-BE49-F238E27FC236}">
                      <a16:creationId xmlns:a16="http://schemas.microsoft.com/office/drawing/2014/main" id="{B9A59545-FEF2-40A7-B51D-700CEEC279FD}"/>
                    </a:ext>
                  </a:extLst>
                </p:cNvPr>
                <p:cNvPicPr/>
                <p:nvPr/>
              </p:nvPicPr>
              <p:blipFill>
                <a:blip r:embed="rId943"/>
                <a:stretch>
                  <a:fillRect/>
                </a:stretch>
              </p:blipFill>
              <p:spPr>
                <a:xfrm>
                  <a:off x="6237827" y="2489827"/>
                  <a:ext cx="109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440" name="Freihand 439">
                  <a:extLst>
                    <a:ext uri="{FF2B5EF4-FFF2-40B4-BE49-F238E27FC236}">
                      <a16:creationId xmlns:a16="http://schemas.microsoft.com/office/drawing/2014/main" id="{87E9C7B9-75D0-4094-802B-46795EAB72F2}"/>
                    </a:ext>
                  </a:extLst>
                </p14:cNvPr>
                <p14:cNvContentPartPr/>
                <p14:nvPr/>
              </p14:nvContentPartPr>
              <p14:xfrm>
                <a:off x="6361667" y="2477587"/>
                <a:ext cx="73440" cy="131760"/>
              </p14:xfrm>
            </p:contentPart>
          </mc:Choice>
          <mc:Fallback>
            <p:pic>
              <p:nvPicPr>
                <p:cNvPr id="440" name="Freihand 439">
                  <a:extLst>
                    <a:ext uri="{FF2B5EF4-FFF2-40B4-BE49-F238E27FC236}">
                      <a16:creationId xmlns:a16="http://schemas.microsoft.com/office/drawing/2014/main" id="{87E9C7B9-75D0-4094-802B-46795EAB72F2}"/>
                    </a:ext>
                  </a:extLst>
                </p:cNvPr>
                <p:cNvPicPr/>
                <p:nvPr/>
              </p:nvPicPr>
              <p:blipFill>
                <a:blip r:embed="rId945"/>
                <a:stretch>
                  <a:fillRect/>
                </a:stretch>
              </p:blipFill>
              <p:spPr>
                <a:xfrm>
                  <a:off x="6357347" y="2473267"/>
                  <a:ext cx="82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441" name="Freihand 440">
                  <a:extLst>
                    <a:ext uri="{FF2B5EF4-FFF2-40B4-BE49-F238E27FC236}">
                      <a16:creationId xmlns:a16="http://schemas.microsoft.com/office/drawing/2014/main" id="{AB423726-9424-4AC1-8B15-82C4E11FFC0B}"/>
                    </a:ext>
                  </a:extLst>
                </p14:cNvPr>
                <p14:cNvContentPartPr/>
                <p14:nvPr/>
              </p14:nvContentPartPr>
              <p14:xfrm>
                <a:off x="6463547" y="2527627"/>
                <a:ext cx="305640" cy="92160"/>
              </p14:xfrm>
            </p:contentPart>
          </mc:Choice>
          <mc:Fallback>
            <p:pic>
              <p:nvPicPr>
                <p:cNvPr id="441" name="Freihand 440">
                  <a:extLst>
                    <a:ext uri="{FF2B5EF4-FFF2-40B4-BE49-F238E27FC236}">
                      <a16:creationId xmlns:a16="http://schemas.microsoft.com/office/drawing/2014/main" id="{AB423726-9424-4AC1-8B15-82C4E11FFC0B}"/>
                    </a:ext>
                  </a:extLst>
                </p:cNvPr>
                <p:cNvPicPr/>
                <p:nvPr/>
              </p:nvPicPr>
              <p:blipFill>
                <a:blip r:embed="rId947"/>
                <a:stretch>
                  <a:fillRect/>
                </a:stretch>
              </p:blipFill>
              <p:spPr>
                <a:xfrm>
                  <a:off x="6459227" y="2523307"/>
                  <a:ext cx="314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442" name="Freihand 441">
                  <a:extLst>
                    <a:ext uri="{FF2B5EF4-FFF2-40B4-BE49-F238E27FC236}">
                      <a16:creationId xmlns:a16="http://schemas.microsoft.com/office/drawing/2014/main" id="{EB91E76B-807C-4CD3-8264-B08D38CBBF45}"/>
                    </a:ext>
                  </a:extLst>
                </p14:cNvPr>
                <p14:cNvContentPartPr/>
                <p14:nvPr/>
              </p14:nvContentPartPr>
              <p14:xfrm>
                <a:off x="6802307" y="2539867"/>
                <a:ext cx="95760" cy="72000"/>
              </p14:xfrm>
            </p:contentPart>
          </mc:Choice>
          <mc:Fallback>
            <p:pic>
              <p:nvPicPr>
                <p:cNvPr id="442" name="Freihand 441">
                  <a:extLst>
                    <a:ext uri="{FF2B5EF4-FFF2-40B4-BE49-F238E27FC236}">
                      <a16:creationId xmlns:a16="http://schemas.microsoft.com/office/drawing/2014/main" id="{EB91E76B-807C-4CD3-8264-B08D38CBBF45}"/>
                    </a:ext>
                  </a:extLst>
                </p:cNvPr>
                <p:cNvPicPr/>
                <p:nvPr/>
              </p:nvPicPr>
              <p:blipFill>
                <a:blip r:embed="rId949"/>
                <a:stretch>
                  <a:fillRect/>
                </a:stretch>
              </p:blipFill>
              <p:spPr>
                <a:xfrm>
                  <a:off x="6797987" y="2535547"/>
                  <a:ext cx="104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444" name="Freihand 443">
                  <a:extLst>
                    <a:ext uri="{FF2B5EF4-FFF2-40B4-BE49-F238E27FC236}">
                      <a16:creationId xmlns:a16="http://schemas.microsoft.com/office/drawing/2014/main" id="{73C15870-CC96-4891-8ACF-529EF27EE5D3}"/>
                    </a:ext>
                  </a:extLst>
                </p14:cNvPr>
                <p14:cNvContentPartPr/>
                <p14:nvPr/>
              </p14:nvContentPartPr>
              <p14:xfrm>
                <a:off x="7151147" y="2544547"/>
                <a:ext cx="294480" cy="53280"/>
              </p14:xfrm>
            </p:contentPart>
          </mc:Choice>
          <mc:Fallback>
            <p:pic>
              <p:nvPicPr>
                <p:cNvPr id="444" name="Freihand 443">
                  <a:extLst>
                    <a:ext uri="{FF2B5EF4-FFF2-40B4-BE49-F238E27FC236}">
                      <a16:creationId xmlns:a16="http://schemas.microsoft.com/office/drawing/2014/main" id="{73C15870-CC96-4891-8ACF-529EF27EE5D3}"/>
                    </a:ext>
                  </a:extLst>
                </p:cNvPr>
                <p:cNvPicPr/>
                <p:nvPr/>
              </p:nvPicPr>
              <p:blipFill>
                <a:blip r:embed="rId951"/>
                <a:stretch>
                  <a:fillRect/>
                </a:stretch>
              </p:blipFill>
              <p:spPr>
                <a:xfrm>
                  <a:off x="7146827" y="2540227"/>
                  <a:ext cx="3031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445" name="Freihand 444">
                  <a:extLst>
                    <a:ext uri="{FF2B5EF4-FFF2-40B4-BE49-F238E27FC236}">
                      <a16:creationId xmlns:a16="http://schemas.microsoft.com/office/drawing/2014/main" id="{D3A5C5FD-1B55-4399-9335-0AA3A0575C28}"/>
                    </a:ext>
                  </a:extLst>
                </p14:cNvPr>
                <p14:cNvContentPartPr/>
                <p14:nvPr/>
              </p14:nvContentPartPr>
              <p14:xfrm>
                <a:off x="6030467" y="2796907"/>
                <a:ext cx="143640" cy="104760"/>
              </p14:xfrm>
            </p:contentPart>
          </mc:Choice>
          <mc:Fallback>
            <p:pic>
              <p:nvPicPr>
                <p:cNvPr id="445" name="Freihand 444">
                  <a:extLst>
                    <a:ext uri="{FF2B5EF4-FFF2-40B4-BE49-F238E27FC236}">
                      <a16:creationId xmlns:a16="http://schemas.microsoft.com/office/drawing/2014/main" id="{D3A5C5FD-1B55-4399-9335-0AA3A0575C28}"/>
                    </a:ext>
                  </a:extLst>
                </p:cNvPr>
                <p:cNvPicPr/>
                <p:nvPr/>
              </p:nvPicPr>
              <p:blipFill>
                <a:blip r:embed="rId953"/>
                <a:stretch>
                  <a:fillRect/>
                </a:stretch>
              </p:blipFill>
              <p:spPr>
                <a:xfrm>
                  <a:off x="6026147" y="2792587"/>
                  <a:ext cx="152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446" name="Freihand 445">
                  <a:extLst>
                    <a:ext uri="{FF2B5EF4-FFF2-40B4-BE49-F238E27FC236}">
                      <a16:creationId xmlns:a16="http://schemas.microsoft.com/office/drawing/2014/main" id="{7256CCD6-DC04-4645-856D-A5FE0B4A6A05}"/>
                    </a:ext>
                  </a:extLst>
                </p14:cNvPr>
                <p14:cNvContentPartPr/>
                <p14:nvPr/>
              </p14:nvContentPartPr>
              <p14:xfrm>
                <a:off x="6193187" y="2808427"/>
                <a:ext cx="100080" cy="111960"/>
              </p14:xfrm>
            </p:contentPart>
          </mc:Choice>
          <mc:Fallback>
            <p:pic>
              <p:nvPicPr>
                <p:cNvPr id="446" name="Freihand 445">
                  <a:extLst>
                    <a:ext uri="{FF2B5EF4-FFF2-40B4-BE49-F238E27FC236}">
                      <a16:creationId xmlns:a16="http://schemas.microsoft.com/office/drawing/2014/main" id="{7256CCD6-DC04-4645-856D-A5FE0B4A6A05}"/>
                    </a:ext>
                  </a:extLst>
                </p:cNvPr>
                <p:cNvPicPr/>
                <p:nvPr/>
              </p:nvPicPr>
              <p:blipFill>
                <a:blip r:embed="rId955"/>
                <a:stretch>
                  <a:fillRect/>
                </a:stretch>
              </p:blipFill>
              <p:spPr>
                <a:xfrm>
                  <a:off x="6188867" y="2804107"/>
                  <a:ext cx="108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447" name="Freihand 446">
                  <a:extLst>
                    <a:ext uri="{FF2B5EF4-FFF2-40B4-BE49-F238E27FC236}">
                      <a16:creationId xmlns:a16="http://schemas.microsoft.com/office/drawing/2014/main" id="{1C9F7395-9485-4BD1-ADC7-85526DF57098}"/>
                    </a:ext>
                  </a:extLst>
                </p14:cNvPr>
                <p14:cNvContentPartPr/>
                <p14:nvPr/>
              </p14:nvContentPartPr>
              <p14:xfrm>
                <a:off x="6194267" y="2819587"/>
                <a:ext cx="126720" cy="70560"/>
              </p14:xfrm>
            </p:contentPart>
          </mc:Choice>
          <mc:Fallback>
            <p:pic>
              <p:nvPicPr>
                <p:cNvPr id="447" name="Freihand 446">
                  <a:extLst>
                    <a:ext uri="{FF2B5EF4-FFF2-40B4-BE49-F238E27FC236}">
                      <a16:creationId xmlns:a16="http://schemas.microsoft.com/office/drawing/2014/main" id="{1C9F7395-9485-4BD1-ADC7-85526DF57098}"/>
                    </a:ext>
                  </a:extLst>
                </p:cNvPr>
                <p:cNvPicPr/>
                <p:nvPr/>
              </p:nvPicPr>
              <p:blipFill>
                <a:blip r:embed="rId957"/>
                <a:stretch>
                  <a:fillRect/>
                </a:stretch>
              </p:blipFill>
              <p:spPr>
                <a:xfrm>
                  <a:off x="6189947" y="2815267"/>
                  <a:ext cx="135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448" name="Freihand 447">
                  <a:extLst>
                    <a:ext uri="{FF2B5EF4-FFF2-40B4-BE49-F238E27FC236}">
                      <a16:creationId xmlns:a16="http://schemas.microsoft.com/office/drawing/2014/main" id="{BE0211ED-A2D1-41FB-A5DF-B7272335A26C}"/>
                    </a:ext>
                  </a:extLst>
                </p14:cNvPr>
                <p14:cNvContentPartPr/>
                <p14:nvPr/>
              </p14:nvContentPartPr>
              <p14:xfrm>
                <a:off x="6349787" y="2819947"/>
                <a:ext cx="136800" cy="73440"/>
              </p14:xfrm>
            </p:contentPart>
          </mc:Choice>
          <mc:Fallback>
            <p:pic>
              <p:nvPicPr>
                <p:cNvPr id="448" name="Freihand 447">
                  <a:extLst>
                    <a:ext uri="{FF2B5EF4-FFF2-40B4-BE49-F238E27FC236}">
                      <a16:creationId xmlns:a16="http://schemas.microsoft.com/office/drawing/2014/main" id="{BE0211ED-A2D1-41FB-A5DF-B7272335A26C}"/>
                    </a:ext>
                  </a:extLst>
                </p:cNvPr>
                <p:cNvPicPr/>
                <p:nvPr/>
              </p:nvPicPr>
              <p:blipFill>
                <a:blip r:embed="rId959"/>
                <a:stretch>
                  <a:fillRect/>
                </a:stretch>
              </p:blipFill>
              <p:spPr>
                <a:xfrm>
                  <a:off x="6345467" y="2815627"/>
                  <a:ext cx="145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449" name="Freihand 448">
                  <a:extLst>
                    <a:ext uri="{FF2B5EF4-FFF2-40B4-BE49-F238E27FC236}">
                      <a16:creationId xmlns:a16="http://schemas.microsoft.com/office/drawing/2014/main" id="{C75D5FB7-93FF-4A2A-AD44-9DCD34EFE36D}"/>
                    </a:ext>
                  </a:extLst>
                </p14:cNvPr>
                <p14:cNvContentPartPr/>
                <p14:nvPr/>
              </p14:nvContentPartPr>
              <p14:xfrm>
                <a:off x="6472547" y="2770987"/>
                <a:ext cx="201960" cy="113760"/>
              </p14:xfrm>
            </p:contentPart>
          </mc:Choice>
          <mc:Fallback>
            <p:pic>
              <p:nvPicPr>
                <p:cNvPr id="449" name="Freihand 448">
                  <a:extLst>
                    <a:ext uri="{FF2B5EF4-FFF2-40B4-BE49-F238E27FC236}">
                      <a16:creationId xmlns:a16="http://schemas.microsoft.com/office/drawing/2014/main" id="{C75D5FB7-93FF-4A2A-AD44-9DCD34EFE36D}"/>
                    </a:ext>
                  </a:extLst>
                </p:cNvPr>
                <p:cNvPicPr/>
                <p:nvPr/>
              </p:nvPicPr>
              <p:blipFill>
                <a:blip r:embed="rId961"/>
                <a:stretch>
                  <a:fillRect/>
                </a:stretch>
              </p:blipFill>
              <p:spPr>
                <a:xfrm>
                  <a:off x="6468227" y="2766667"/>
                  <a:ext cx="210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451" name="Freihand 450">
                  <a:extLst>
                    <a:ext uri="{FF2B5EF4-FFF2-40B4-BE49-F238E27FC236}">
                      <a16:creationId xmlns:a16="http://schemas.microsoft.com/office/drawing/2014/main" id="{AFFBFD8B-1B22-4EC2-8CF1-B17A1DD895EC}"/>
                    </a:ext>
                  </a:extLst>
                </p14:cNvPr>
                <p14:cNvContentPartPr/>
                <p14:nvPr/>
              </p14:nvContentPartPr>
              <p14:xfrm>
                <a:off x="6642107" y="2821747"/>
                <a:ext cx="312840" cy="91800"/>
              </p14:xfrm>
            </p:contentPart>
          </mc:Choice>
          <mc:Fallback>
            <p:pic>
              <p:nvPicPr>
                <p:cNvPr id="451" name="Freihand 450">
                  <a:extLst>
                    <a:ext uri="{FF2B5EF4-FFF2-40B4-BE49-F238E27FC236}">
                      <a16:creationId xmlns:a16="http://schemas.microsoft.com/office/drawing/2014/main" id="{AFFBFD8B-1B22-4EC2-8CF1-B17A1DD895EC}"/>
                    </a:ext>
                  </a:extLst>
                </p:cNvPr>
                <p:cNvPicPr/>
                <p:nvPr/>
              </p:nvPicPr>
              <p:blipFill>
                <a:blip r:embed="rId963"/>
                <a:stretch>
                  <a:fillRect/>
                </a:stretch>
              </p:blipFill>
              <p:spPr>
                <a:xfrm>
                  <a:off x="6637787" y="2817427"/>
                  <a:ext cx="321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452" name="Freihand 451">
                  <a:extLst>
                    <a:ext uri="{FF2B5EF4-FFF2-40B4-BE49-F238E27FC236}">
                      <a16:creationId xmlns:a16="http://schemas.microsoft.com/office/drawing/2014/main" id="{8C6BC382-1201-43D2-9413-4027CCE8B4FA}"/>
                    </a:ext>
                  </a:extLst>
                </p14:cNvPr>
                <p14:cNvContentPartPr/>
                <p14:nvPr/>
              </p14:nvContentPartPr>
              <p14:xfrm>
                <a:off x="6942707" y="2811667"/>
                <a:ext cx="158040" cy="182160"/>
              </p14:xfrm>
            </p:contentPart>
          </mc:Choice>
          <mc:Fallback>
            <p:pic>
              <p:nvPicPr>
                <p:cNvPr id="452" name="Freihand 451">
                  <a:extLst>
                    <a:ext uri="{FF2B5EF4-FFF2-40B4-BE49-F238E27FC236}">
                      <a16:creationId xmlns:a16="http://schemas.microsoft.com/office/drawing/2014/main" id="{8C6BC382-1201-43D2-9413-4027CCE8B4FA}"/>
                    </a:ext>
                  </a:extLst>
                </p:cNvPr>
                <p:cNvPicPr/>
                <p:nvPr/>
              </p:nvPicPr>
              <p:blipFill>
                <a:blip r:embed="rId965"/>
                <a:stretch>
                  <a:fillRect/>
                </a:stretch>
              </p:blipFill>
              <p:spPr>
                <a:xfrm>
                  <a:off x="6938387" y="2807347"/>
                  <a:ext cx="1666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453" name="Freihand 452">
                  <a:extLst>
                    <a:ext uri="{FF2B5EF4-FFF2-40B4-BE49-F238E27FC236}">
                      <a16:creationId xmlns:a16="http://schemas.microsoft.com/office/drawing/2014/main" id="{A7DA3A6A-64D5-49AC-AE0C-F9DC43988F33}"/>
                    </a:ext>
                  </a:extLst>
                </p14:cNvPr>
                <p14:cNvContentPartPr/>
                <p14:nvPr/>
              </p14:nvContentPartPr>
              <p14:xfrm>
                <a:off x="7240067" y="2803027"/>
                <a:ext cx="137880" cy="93960"/>
              </p14:xfrm>
            </p:contentPart>
          </mc:Choice>
          <mc:Fallback>
            <p:pic>
              <p:nvPicPr>
                <p:cNvPr id="453" name="Freihand 452">
                  <a:extLst>
                    <a:ext uri="{FF2B5EF4-FFF2-40B4-BE49-F238E27FC236}">
                      <a16:creationId xmlns:a16="http://schemas.microsoft.com/office/drawing/2014/main" id="{A7DA3A6A-64D5-49AC-AE0C-F9DC43988F33}"/>
                    </a:ext>
                  </a:extLst>
                </p:cNvPr>
                <p:cNvPicPr/>
                <p:nvPr/>
              </p:nvPicPr>
              <p:blipFill>
                <a:blip r:embed="rId967"/>
                <a:stretch>
                  <a:fillRect/>
                </a:stretch>
              </p:blipFill>
              <p:spPr>
                <a:xfrm>
                  <a:off x="7235747" y="2798707"/>
                  <a:ext cx="146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454" name="Freihand 453">
                  <a:extLst>
                    <a:ext uri="{FF2B5EF4-FFF2-40B4-BE49-F238E27FC236}">
                      <a16:creationId xmlns:a16="http://schemas.microsoft.com/office/drawing/2014/main" id="{E07FF9E0-9831-4A4E-B8F0-B5D52FC1BBA3}"/>
                    </a:ext>
                  </a:extLst>
                </p14:cNvPr>
                <p14:cNvContentPartPr/>
                <p14:nvPr/>
              </p14:nvContentPartPr>
              <p14:xfrm>
                <a:off x="7341947" y="2737147"/>
                <a:ext cx="296280" cy="123480"/>
              </p14:xfrm>
            </p:contentPart>
          </mc:Choice>
          <mc:Fallback>
            <p:pic>
              <p:nvPicPr>
                <p:cNvPr id="454" name="Freihand 453">
                  <a:extLst>
                    <a:ext uri="{FF2B5EF4-FFF2-40B4-BE49-F238E27FC236}">
                      <a16:creationId xmlns:a16="http://schemas.microsoft.com/office/drawing/2014/main" id="{E07FF9E0-9831-4A4E-B8F0-B5D52FC1BBA3}"/>
                    </a:ext>
                  </a:extLst>
                </p:cNvPr>
                <p:cNvPicPr/>
                <p:nvPr/>
              </p:nvPicPr>
              <p:blipFill>
                <a:blip r:embed="rId969"/>
                <a:stretch>
                  <a:fillRect/>
                </a:stretch>
              </p:blipFill>
              <p:spPr>
                <a:xfrm>
                  <a:off x="7337627" y="2732827"/>
                  <a:ext cx="304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455" name="Freihand 454">
                  <a:extLst>
                    <a:ext uri="{FF2B5EF4-FFF2-40B4-BE49-F238E27FC236}">
                      <a16:creationId xmlns:a16="http://schemas.microsoft.com/office/drawing/2014/main" id="{660B3703-7F11-4D9E-B71E-72183371F659}"/>
                    </a:ext>
                  </a:extLst>
                </p14:cNvPr>
                <p14:cNvContentPartPr/>
                <p14:nvPr/>
              </p14:nvContentPartPr>
              <p14:xfrm>
                <a:off x="7621667" y="2758747"/>
                <a:ext cx="62640" cy="25560"/>
              </p14:xfrm>
            </p:contentPart>
          </mc:Choice>
          <mc:Fallback>
            <p:pic>
              <p:nvPicPr>
                <p:cNvPr id="455" name="Freihand 454">
                  <a:extLst>
                    <a:ext uri="{FF2B5EF4-FFF2-40B4-BE49-F238E27FC236}">
                      <a16:creationId xmlns:a16="http://schemas.microsoft.com/office/drawing/2014/main" id="{660B3703-7F11-4D9E-B71E-72183371F659}"/>
                    </a:ext>
                  </a:extLst>
                </p:cNvPr>
                <p:cNvPicPr/>
                <p:nvPr/>
              </p:nvPicPr>
              <p:blipFill>
                <a:blip r:embed="rId971"/>
                <a:stretch>
                  <a:fillRect/>
                </a:stretch>
              </p:blipFill>
              <p:spPr>
                <a:xfrm>
                  <a:off x="7617347" y="2754427"/>
                  <a:ext cx="71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456" name="Freihand 455">
                  <a:extLst>
                    <a:ext uri="{FF2B5EF4-FFF2-40B4-BE49-F238E27FC236}">
                      <a16:creationId xmlns:a16="http://schemas.microsoft.com/office/drawing/2014/main" id="{EFD6CFC9-BCAE-4A8D-B061-825B5CDDE95E}"/>
                    </a:ext>
                  </a:extLst>
                </p14:cNvPr>
                <p14:cNvContentPartPr/>
                <p14:nvPr/>
              </p14:nvContentPartPr>
              <p14:xfrm>
                <a:off x="7669187" y="2785747"/>
                <a:ext cx="82440" cy="67680"/>
              </p14:xfrm>
            </p:contentPart>
          </mc:Choice>
          <mc:Fallback>
            <p:pic>
              <p:nvPicPr>
                <p:cNvPr id="456" name="Freihand 455">
                  <a:extLst>
                    <a:ext uri="{FF2B5EF4-FFF2-40B4-BE49-F238E27FC236}">
                      <a16:creationId xmlns:a16="http://schemas.microsoft.com/office/drawing/2014/main" id="{EFD6CFC9-BCAE-4A8D-B061-825B5CDDE95E}"/>
                    </a:ext>
                  </a:extLst>
                </p:cNvPr>
                <p:cNvPicPr/>
                <p:nvPr/>
              </p:nvPicPr>
              <p:blipFill>
                <a:blip r:embed="rId973"/>
                <a:stretch>
                  <a:fillRect/>
                </a:stretch>
              </p:blipFill>
              <p:spPr>
                <a:xfrm>
                  <a:off x="7664867" y="2781427"/>
                  <a:ext cx="91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457" name="Freihand 456">
                  <a:extLst>
                    <a:ext uri="{FF2B5EF4-FFF2-40B4-BE49-F238E27FC236}">
                      <a16:creationId xmlns:a16="http://schemas.microsoft.com/office/drawing/2014/main" id="{A8CB5FD1-FD6D-4E32-89CD-FD050BBA9ADE}"/>
                    </a:ext>
                  </a:extLst>
                </p14:cNvPr>
                <p14:cNvContentPartPr/>
                <p14:nvPr/>
              </p14:nvContentPartPr>
              <p14:xfrm>
                <a:off x="7935587" y="2695027"/>
                <a:ext cx="237600" cy="312840"/>
              </p14:xfrm>
            </p:contentPart>
          </mc:Choice>
          <mc:Fallback>
            <p:pic>
              <p:nvPicPr>
                <p:cNvPr id="457" name="Freihand 456">
                  <a:extLst>
                    <a:ext uri="{FF2B5EF4-FFF2-40B4-BE49-F238E27FC236}">
                      <a16:creationId xmlns:a16="http://schemas.microsoft.com/office/drawing/2014/main" id="{A8CB5FD1-FD6D-4E32-89CD-FD050BBA9ADE}"/>
                    </a:ext>
                  </a:extLst>
                </p:cNvPr>
                <p:cNvPicPr/>
                <p:nvPr/>
              </p:nvPicPr>
              <p:blipFill>
                <a:blip r:embed="rId975"/>
                <a:stretch>
                  <a:fillRect/>
                </a:stretch>
              </p:blipFill>
              <p:spPr>
                <a:xfrm>
                  <a:off x="7931267" y="2690707"/>
                  <a:ext cx="24624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459" name="Freihand 458">
                  <a:extLst>
                    <a:ext uri="{FF2B5EF4-FFF2-40B4-BE49-F238E27FC236}">
                      <a16:creationId xmlns:a16="http://schemas.microsoft.com/office/drawing/2014/main" id="{CD5E840A-540B-46EA-8DED-E5BDC6112DA2}"/>
                    </a:ext>
                  </a:extLst>
                </p14:cNvPr>
                <p14:cNvContentPartPr/>
                <p14:nvPr/>
              </p14:nvContentPartPr>
              <p14:xfrm>
                <a:off x="6088067" y="3066187"/>
                <a:ext cx="140760" cy="153000"/>
              </p14:xfrm>
            </p:contentPart>
          </mc:Choice>
          <mc:Fallback>
            <p:pic>
              <p:nvPicPr>
                <p:cNvPr id="459" name="Freihand 458">
                  <a:extLst>
                    <a:ext uri="{FF2B5EF4-FFF2-40B4-BE49-F238E27FC236}">
                      <a16:creationId xmlns:a16="http://schemas.microsoft.com/office/drawing/2014/main" id="{CD5E840A-540B-46EA-8DED-E5BDC6112DA2}"/>
                    </a:ext>
                  </a:extLst>
                </p:cNvPr>
                <p:cNvPicPr/>
                <p:nvPr/>
              </p:nvPicPr>
              <p:blipFill>
                <a:blip r:embed="rId977"/>
                <a:stretch>
                  <a:fillRect/>
                </a:stretch>
              </p:blipFill>
              <p:spPr>
                <a:xfrm>
                  <a:off x="6083747" y="3061867"/>
                  <a:ext cx="149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460" name="Freihand 459">
                  <a:extLst>
                    <a:ext uri="{FF2B5EF4-FFF2-40B4-BE49-F238E27FC236}">
                      <a16:creationId xmlns:a16="http://schemas.microsoft.com/office/drawing/2014/main" id="{B9DC006A-8862-44BF-9C38-742DB70F1A5E}"/>
                    </a:ext>
                  </a:extLst>
                </p14:cNvPr>
                <p14:cNvContentPartPr/>
                <p14:nvPr/>
              </p14:nvContentPartPr>
              <p14:xfrm>
                <a:off x="6358427" y="3055747"/>
                <a:ext cx="17280" cy="134640"/>
              </p14:xfrm>
            </p:contentPart>
          </mc:Choice>
          <mc:Fallback>
            <p:pic>
              <p:nvPicPr>
                <p:cNvPr id="460" name="Freihand 459">
                  <a:extLst>
                    <a:ext uri="{FF2B5EF4-FFF2-40B4-BE49-F238E27FC236}">
                      <a16:creationId xmlns:a16="http://schemas.microsoft.com/office/drawing/2014/main" id="{B9DC006A-8862-44BF-9C38-742DB70F1A5E}"/>
                    </a:ext>
                  </a:extLst>
                </p:cNvPr>
                <p:cNvPicPr/>
                <p:nvPr/>
              </p:nvPicPr>
              <p:blipFill>
                <a:blip r:embed="rId979"/>
                <a:stretch>
                  <a:fillRect/>
                </a:stretch>
              </p:blipFill>
              <p:spPr>
                <a:xfrm>
                  <a:off x="6354107" y="3051427"/>
                  <a:ext cx="259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461" name="Freihand 460">
                  <a:extLst>
                    <a:ext uri="{FF2B5EF4-FFF2-40B4-BE49-F238E27FC236}">
                      <a16:creationId xmlns:a16="http://schemas.microsoft.com/office/drawing/2014/main" id="{6460E50C-26BB-4791-871B-8AE1FA538A12}"/>
                    </a:ext>
                  </a:extLst>
                </p14:cNvPr>
                <p14:cNvContentPartPr/>
                <p14:nvPr/>
              </p14:nvContentPartPr>
              <p14:xfrm>
                <a:off x="6309827" y="3034507"/>
                <a:ext cx="144000" cy="17640"/>
              </p14:xfrm>
            </p:contentPart>
          </mc:Choice>
          <mc:Fallback>
            <p:pic>
              <p:nvPicPr>
                <p:cNvPr id="461" name="Freihand 460">
                  <a:extLst>
                    <a:ext uri="{FF2B5EF4-FFF2-40B4-BE49-F238E27FC236}">
                      <a16:creationId xmlns:a16="http://schemas.microsoft.com/office/drawing/2014/main" id="{6460E50C-26BB-4791-871B-8AE1FA538A12}"/>
                    </a:ext>
                  </a:extLst>
                </p:cNvPr>
                <p:cNvPicPr/>
                <p:nvPr/>
              </p:nvPicPr>
              <p:blipFill>
                <a:blip r:embed="rId981"/>
                <a:stretch>
                  <a:fillRect/>
                </a:stretch>
              </p:blipFill>
              <p:spPr>
                <a:xfrm>
                  <a:off x="6305507" y="3030187"/>
                  <a:ext cx="152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462" name="Freihand 461">
                  <a:extLst>
                    <a:ext uri="{FF2B5EF4-FFF2-40B4-BE49-F238E27FC236}">
                      <a16:creationId xmlns:a16="http://schemas.microsoft.com/office/drawing/2014/main" id="{32A32EEC-2054-4F31-AE0D-8D58EE9821D8}"/>
                    </a:ext>
                  </a:extLst>
                </p14:cNvPr>
                <p14:cNvContentPartPr/>
                <p14:nvPr/>
              </p14:nvContentPartPr>
              <p14:xfrm>
                <a:off x="6304427" y="3119467"/>
                <a:ext cx="100440" cy="12960"/>
              </p14:xfrm>
            </p:contentPart>
          </mc:Choice>
          <mc:Fallback>
            <p:pic>
              <p:nvPicPr>
                <p:cNvPr id="462" name="Freihand 461">
                  <a:extLst>
                    <a:ext uri="{FF2B5EF4-FFF2-40B4-BE49-F238E27FC236}">
                      <a16:creationId xmlns:a16="http://schemas.microsoft.com/office/drawing/2014/main" id="{32A32EEC-2054-4F31-AE0D-8D58EE9821D8}"/>
                    </a:ext>
                  </a:extLst>
                </p:cNvPr>
                <p:cNvPicPr/>
                <p:nvPr/>
              </p:nvPicPr>
              <p:blipFill>
                <a:blip r:embed="rId983"/>
                <a:stretch>
                  <a:fillRect/>
                </a:stretch>
              </p:blipFill>
              <p:spPr>
                <a:xfrm>
                  <a:off x="6300107" y="3115147"/>
                  <a:ext cx="109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463" name="Freihand 462">
                  <a:extLst>
                    <a:ext uri="{FF2B5EF4-FFF2-40B4-BE49-F238E27FC236}">
                      <a16:creationId xmlns:a16="http://schemas.microsoft.com/office/drawing/2014/main" id="{CA29E318-0B85-4ECA-8245-C82EEE28836A}"/>
                    </a:ext>
                  </a:extLst>
                </p14:cNvPr>
                <p14:cNvContentPartPr/>
                <p14:nvPr/>
              </p14:nvContentPartPr>
              <p14:xfrm>
                <a:off x="6453467" y="3105427"/>
                <a:ext cx="13680" cy="88560"/>
              </p14:xfrm>
            </p:contentPart>
          </mc:Choice>
          <mc:Fallback>
            <p:pic>
              <p:nvPicPr>
                <p:cNvPr id="463" name="Freihand 462">
                  <a:extLst>
                    <a:ext uri="{FF2B5EF4-FFF2-40B4-BE49-F238E27FC236}">
                      <a16:creationId xmlns:a16="http://schemas.microsoft.com/office/drawing/2014/main" id="{CA29E318-0B85-4ECA-8245-C82EEE28836A}"/>
                    </a:ext>
                  </a:extLst>
                </p:cNvPr>
                <p:cNvPicPr/>
                <p:nvPr/>
              </p:nvPicPr>
              <p:blipFill>
                <a:blip r:embed="rId985"/>
                <a:stretch>
                  <a:fillRect/>
                </a:stretch>
              </p:blipFill>
              <p:spPr>
                <a:xfrm>
                  <a:off x="6449147" y="3101107"/>
                  <a:ext cx="22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464" name="Freihand 463">
                  <a:extLst>
                    <a:ext uri="{FF2B5EF4-FFF2-40B4-BE49-F238E27FC236}">
                      <a16:creationId xmlns:a16="http://schemas.microsoft.com/office/drawing/2014/main" id="{9C0D45AC-B642-49FB-B639-56DE0241EDC1}"/>
                    </a:ext>
                  </a:extLst>
                </p14:cNvPr>
                <p14:cNvContentPartPr/>
                <p14:nvPr/>
              </p14:nvContentPartPr>
              <p14:xfrm>
                <a:off x="6463907" y="3078787"/>
                <a:ext cx="23040" cy="3600"/>
              </p14:xfrm>
            </p:contentPart>
          </mc:Choice>
          <mc:Fallback>
            <p:pic>
              <p:nvPicPr>
                <p:cNvPr id="464" name="Freihand 463">
                  <a:extLst>
                    <a:ext uri="{FF2B5EF4-FFF2-40B4-BE49-F238E27FC236}">
                      <a16:creationId xmlns:a16="http://schemas.microsoft.com/office/drawing/2014/main" id="{9C0D45AC-B642-49FB-B639-56DE0241EDC1}"/>
                    </a:ext>
                  </a:extLst>
                </p:cNvPr>
                <p:cNvPicPr/>
                <p:nvPr/>
              </p:nvPicPr>
              <p:blipFill>
                <a:blip r:embed="rId987"/>
                <a:stretch>
                  <a:fillRect/>
                </a:stretch>
              </p:blipFill>
              <p:spPr>
                <a:xfrm>
                  <a:off x="6459587" y="3074467"/>
                  <a:ext cx="316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465" name="Freihand 464">
                  <a:extLst>
                    <a:ext uri="{FF2B5EF4-FFF2-40B4-BE49-F238E27FC236}">
                      <a16:creationId xmlns:a16="http://schemas.microsoft.com/office/drawing/2014/main" id="{7CC4618A-A06E-4E3A-991C-33658977460D}"/>
                    </a:ext>
                  </a:extLst>
                </p14:cNvPr>
                <p14:cNvContentPartPr/>
                <p14:nvPr/>
              </p14:nvContentPartPr>
              <p14:xfrm>
                <a:off x="6497387" y="3089227"/>
                <a:ext cx="55080" cy="109080"/>
              </p14:xfrm>
            </p:contentPart>
          </mc:Choice>
          <mc:Fallback>
            <p:pic>
              <p:nvPicPr>
                <p:cNvPr id="465" name="Freihand 464">
                  <a:extLst>
                    <a:ext uri="{FF2B5EF4-FFF2-40B4-BE49-F238E27FC236}">
                      <a16:creationId xmlns:a16="http://schemas.microsoft.com/office/drawing/2014/main" id="{7CC4618A-A06E-4E3A-991C-33658977460D}"/>
                    </a:ext>
                  </a:extLst>
                </p:cNvPr>
                <p:cNvPicPr/>
                <p:nvPr/>
              </p:nvPicPr>
              <p:blipFill>
                <a:blip r:embed="rId989"/>
                <a:stretch>
                  <a:fillRect/>
                </a:stretch>
              </p:blipFill>
              <p:spPr>
                <a:xfrm>
                  <a:off x="6493067" y="3084907"/>
                  <a:ext cx="63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466" name="Freihand 465">
                  <a:extLst>
                    <a:ext uri="{FF2B5EF4-FFF2-40B4-BE49-F238E27FC236}">
                      <a16:creationId xmlns:a16="http://schemas.microsoft.com/office/drawing/2014/main" id="{D9FC423F-1E07-45F6-8C96-8F63AB74BBC4}"/>
                    </a:ext>
                  </a:extLst>
                </p14:cNvPr>
                <p14:cNvContentPartPr/>
                <p14:nvPr/>
              </p14:nvContentPartPr>
              <p14:xfrm>
                <a:off x="6566867" y="3045307"/>
                <a:ext cx="79920" cy="140040"/>
              </p14:xfrm>
            </p:contentPart>
          </mc:Choice>
          <mc:Fallback>
            <p:pic>
              <p:nvPicPr>
                <p:cNvPr id="466" name="Freihand 465">
                  <a:extLst>
                    <a:ext uri="{FF2B5EF4-FFF2-40B4-BE49-F238E27FC236}">
                      <a16:creationId xmlns:a16="http://schemas.microsoft.com/office/drawing/2014/main" id="{D9FC423F-1E07-45F6-8C96-8F63AB74BBC4}"/>
                    </a:ext>
                  </a:extLst>
                </p:cNvPr>
                <p:cNvPicPr/>
                <p:nvPr/>
              </p:nvPicPr>
              <p:blipFill>
                <a:blip r:embed="rId991"/>
                <a:stretch>
                  <a:fillRect/>
                </a:stretch>
              </p:blipFill>
              <p:spPr>
                <a:xfrm>
                  <a:off x="6562547" y="3040987"/>
                  <a:ext cx="88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467" name="Freihand 466">
                  <a:extLst>
                    <a:ext uri="{FF2B5EF4-FFF2-40B4-BE49-F238E27FC236}">
                      <a16:creationId xmlns:a16="http://schemas.microsoft.com/office/drawing/2014/main" id="{230D8AAF-C393-43F1-A62F-2F199502ED2F}"/>
                    </a:ext>
                  </a:extLst>
                </p14:cNvPr>
                <p14:cNvContentPartPr/>
                <p14:nvPr/>
              </p14:nvContentPartPr>
              <p14:xfrm>
                <a:off x="6806267" y="3036667"/>
                <a:ext cx="101880" cy="235440"/>
              </p14:xfrm>
            </p:contentPart>
          </mc:Choice>
          <mc:Fallback>
            <p:pic>
              <p:nvPicPr>
                <p:cNvPr id="467" name="Freihand 466">
                  <a:extLst>
                    <a:ext uri="{FF2B5EF4-FFF2-40B4-BE49-F238E27FC236}">
                      <a16:creationId xmlns:a16="http://schemas.microsoft.com/office/drawing/2014/main" id="{230D8AAF-C393-43F1-A62F-2F199502ED2F}"/>
                    </a:ext>
                  </a:extLst>
                </p:cNvPr>
                <p:cNvPicPr/>
                <p:nvPr/>
              </p:nvPicPr>
              <p:blipFill>
                <a:blip r:embed="rId993"/>
                <a:stretch>
                  <a:fillRect/>
                </a:stretch>
              </p:blipFill>
              <p:spPr>
                <a:xfrm>
                  <a:off x="6801947" y="3032347"/>
                  <a:ext cx="1105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468" name="Freihand 467">
                  <a:extLst>
                    <a:ext uri="{FF2B5EF4-FFF2-40B4-BE49-F238E27FC236}">
                      <a16:creationId xmlns:a16="http://schemas.microsoft.com/office/drawing/2014/main" id="{8DDA6569-3B3E-4E61-B8F3-2E392BAAA5E5}"/>
                    </a:ext>
                  </a:extLst>
                </p14:cNvPr>
                <p14:cNvContentPartPr/>
                <p14:nvPr/>
              </p14:nvContentPartPr>
              <p14:xfrm>
                <a:off x="6892667" y="3096427"/>
                <a:ext cx="198000" cy="76320"/>
              </p14:xfrm>
            </p:contentPart>
          </mc:Choice>
          <mc:Fallback>
            <p:pic>
              <p:nvPicPr>
                <p:cNvPr id="468" name="Freihand 467">
                  <a:extLst>
                    <a:ext uri="{FF2B5EF4-FFF2-40B4-BE49-F238E27FC236}">
                      <a16:creationId xmlns:a16="http://schemas.microsoft.com/office/drawing/2014/main" id="{8DDA6569-3B3E-4E61-B8F3-2E392BAAA5E5}"/>
                    </a:ext>
                  </a:extLst>
                </p:cNvPr>
                <p:cNvPicPr/>
                <p:nvPr/>
              </p:nvPicPr>
              <p:blipFill>
                <a:blip r:embed="rId995"/>
                <a:stretch>
                  <a:fillRect/>
                </a:stretch>
              </p:blipFill>
              <p:spPr>
                <a:xfrm>
                  <a:off x="6888347" y="3092107"/>
                  <a:ext cx="206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473" name="Freihand 472">
                  <a:extLst>
                    <a:ext uri="{FF2B5EF4-FFF2-40B4-BE49-F238E27FC236}">
                      <a16:creationId xmlns:a16="http://schemas.microsoft.com/office/drawing/2014/main" id="{EB67F51C-87C3-411B-8F38-209084B7F24F}"/>
                    </a:ext>
                  </a:extLst>
                </p14:cNvPr>
                <p14:cNvContentPartPr/>
                <p14:nvPr/>
              </p14:nvContentPartPr>
              <p14:xfrm>
                <a:off x="7211627" y="3004267"/>
                <a:ext cx="110160" cy="128520"/>
              </p14:xfrm>
            </p:contentPart>
          </mc:Choice>
          <mc:Fallback>
            <p:pic>
              <p:nvPicPr>
                <p:cNvPr id="473" name="Freihand 472">
                  <a:extLst>
                    <a:ext uri="{FF2B5EF4-FFF2-40B4-BE49-F238E27FC236}">
                      <a16:creationId xmlns:a16="http://schemas.microsoft.com/office/drawing/2014/main" id="{EB67F51C-87C3-411B-8F38-209084B7F24F}"/>
                    </a:ext>
                  </a:extLst>
                </p:cNvPr>
                <p:cNvPicPr/>
                <p:nvPr/>
              </p:nvPicPr>
              <p:blipFill>
                <a:blip r:embed="rId997"/>
                <a:stretch>
                  <a:fillRect/>
                </a:stretch>
              </p:blipFill>
              <p:spPr>
                <a:xfrm>
                  <a:off x="7207307" y="2999947"/>
                  <a:ext cx="118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474" name="Freihand 473">
                  <a:extLst>
                    <a:ext uri="{FF2B5EF4-FFF2-40B4-BE49-F238E27FC236}">
                      <a16:creationId xmlns:a16="http://schemas.microsoft.com/office/drawing/2014/main" id="{B2AC7A62-699B-4302-A610-F200F8069CCC}"/>
                    </a:ext>
                  </a:extLst>
                </p14:cNvPr>
                <p14:cNvContentPartPr/>
                <p14:nvPr/>
              </p14:nvContentPartPr>
              <p14:xfrm>
                <a:off x="7400627" y="2997787"/>
                <a:ext cx="106560" cy="135720"/>
              </p14:xfrm>
            </p:contentPart>
          </mc:Choice>
          <mc:Fallback>
            <p:pic>
              <p:nvPicPr>
                <p:cNvPr id="474" name="Freihand 473">
                  <a:extLst>
                    <a:ext uri="{FF2B5EF4-FFF2-40B4-BE49-F238E27FC236}">
                      <a16:creationId xmlns:a16="http://schemas.microsoft.com/office/drawing/2014/main" id="{B2AC7A62-699B-4302-A610-F200F8069CCC}"/>
                    </a:ext>
                  </a:extLst>
                </p:cNvPr>
                <p:cNvPicPr/>
                <p:nvPr/>
              </p:nvPicPr>
              <p:blipFill>
                <a:blip r:embed="rId999"/>
                <a:stretch>
                  <a:fillRect/>
                </a:stretch>
              </p:blipFill>
              <p:spPr>
                <a:xfrm>
                  <a:off x="7396307" y="2993467"/>
                  <a:ext cx="115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475" name="Freihand 474">
                  <a:extLst>
                    <a:ext uri="{FF2B5EF4-FFF2-40B4-BE49-F238E27FC236}">
                      <a16:creationId xmlns:a16="http://schemas.microsoft.com/office/drawing/2014/main" id="{A043C45E-0660-42F3-BAA0-E1738CE7E166}"/>
                    </a:ext>
                  </a:extLst>
                </p14:cNvPr>
                <p14:cNvContentPartPr/>
                <p14:nvPr/>
              </p14:nvContentPartPr>
              <p14:xfrm>
                <a:off x="7503227" y="3075187"/>
                <a:ext cx="79560" cy="67680"/>
              </p14:xfrm>
            </p:contentPart>
          </mc:Choice>
          <mc:Fallback>
            <p:pic>
              <p:nvPicPr>
                <p:cNvPr id="475" name="Freihand 474">
                  <a:extLst>
                    <a:ext uri="{FF2B5EF4-FFF2-40B4-BE49-F238E27FC236}">
                      <a16:creationId xmlns:a16="http://schemas.microsoft.com/office/drawing/2014/main" id="{A043C45E-0660-42F3-BAA0-E1738CE7E166}"/>
                    </a:ext>
                  </a:extLst>
                </p:cNvPr>
                <p:cNvPicPr/>
                <p:nvPr/>
              </p:nvPicPr>
              <p:blipFill>
                <a:blip r:embed="rId1001"/>
                <a:stretch>
                  <a:fillRect/>
                </a:stretch>
              </p:blipFill>
              <p:spPr>
                <a:xfrm>
                  <a:off x="7498907" y="3070867"/>
                  <a:ext cx="88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476" name="Freihand 475">
                  <a:extLst>
                    <a:ext uri="{FF2B5EF4-FFF2-40B4-BE49-F238E27FC236}">
                      <a16:creationId xmlns:a16="http://schemas.microsoft.com/office/drawing/2014/main" id="{BE20F303-9E8F-41A8-8171-74BDED4FAEB7}"/>
                    </a:ext>
                  </a:extLst>
                </p14:cNvPr>
                <p14:cNvContentPartPr/>
                <p14:nvPr/>
              </p14:nvContentPartPr>
              <p14:xfrm>
                <a:off x="7618427" y="3062227"/>
                <a:ext cx="99720" cy="52920"/>
              </p14:xfrm>
            </p:contentPart>
          </mc:Choice>
          <mc:Fallback>
            <p:pic>
              <p:nvPicPr>
                <p:cNvPr id="476" name="Freihand 475">
                  <a:extLst>
                    <a:ext uri="{FF2B5EF4-FFF2-40B4-BE49-F238E27FC236}">
                      <a16:creationId xmlns:a16="http://schemas.microsoft.com/office/drawing/2014/main" id="{BE20F303-9E8F-41A8-8171-74BDED4FAEB7}"/>
                    </a:ext>
                  </a:extLst>
                </p:cNvPr>
                <p:cNvPicPr/>
                <p:nvPr/>
              </p:nvPicPr>
              <p:blipFill>
                <a:blip r:embed="rId1003"/>
                <a:stretch>
                  <a:fillRect/>
                </a:stretch>
              </p:blipFill>
              <p:spPr>
                <a:xfrm>
                  <a:off x="7614107" y="3057907"/>
                  <a:ext cx="108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477" name="Freihand 476">
                  <a:extLst>
                    <a:ext uri="{FF2B5EF4-FFF2-40B4-BE49-F238E27FC236}">
                      <a16:creationId xmlns:a16="http://schemas.microsoft.com/office/drawing/2014/main" id="{9ECACA55-6BB6-4971-BE31-AB1205E09AFF}"/>
                    </a:ext>
                  </a:extLst>
                </p14:cNvPr>
                <p14:cNvContentPartPr/>
                <p14:nvPr/>
              </p14:nvContentPartPr>
              <p14:xfrm>
                <a:off x="7717067" y="3069787"/>
                <a:ext cx="82440" cy="60480"/>
              </p14:xfrm>
            </p:contentPart>
          </mc:Choice>
          <mc:Fallback>
            <p:pic>
              <p:nvPicPr>
                <p:cNvPr id="477" name="Freihand 476">
                  <a:extLst>
                    <a:ext uri="{FF2B5EF4-FFF2-40B4-BE49-F238E27FC236}">
                      <a16:creationId xmlns:a16="http://schemas.microsoft.com/office/drawing/2014/main" id="{9ECACA55-6BB6-4971-BE31-AB1205E09AFF}"/>
                    </a:ext>
                  </a:extLst>
                </p:cNvPr>
                <p:cNvPicPr/>
                <p:nvPr/>
              </p:nvPicPr>
              <p:blipFill>
                <a:blip r:embed="rId1005"/>
                <a:stretch>
                  <a:fillRect/>
                </a:stretch>
              </p:blipFill>
              <p:spPr>
                <a:xfrm>
                  <a:off x="7712747" y="3065467"/>
                  <a:ext cx="91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478" name="Freihand 477">
                  <a:extLst>
                    <a:ext uri="{FF2B5EF4-FFF2-40B4-BE49-F238E27FC236}">
                      <a16:creationId xmlns:a16="http://schemas.microsoft.com/office/drawing/2014/main" id="{FD1AC150-FF02-44E7-AADC-9BE71955B90A}"/>
                    </a:ext>
                  </a:extLst>
                </p14:cNvPr>
                <p14:cNvContentPartPr/>
                <p14:nvPr/>
              </p14:nvContentPartPr>
              <p14:xfrm>
                <a:off x="7844147" y="3038827"/>
                <a:ext cx="221760" cy="88560"/>
              </p14:xfrm>
            </p:contentPart>
          </mc:Choice>
          <mc:Fallback>
            <p:pic>
              <p:nvPicPr>
                <p:cNvPr id="478" name="Freihand 477">
                  <a:extLst>
                    <a:ext uri="{FF2B5EF4-FFF2-40B4-BE49-F238E27FC236}">
                      <a16:creationId xmlns:a16="http://schemas.microsoft.com/office/drawing/2014/main" id="{FD1AC150-FF02-44E7-AADC-9BE71955B90A}"/>
                    </a:ext>
                  </a:extLst>
                </p:cNvPr>
                <p:cNvPicPr/>
                <p:nvPr/>
              </p:nvPicPr>
              <p:blipFill>
                <a:blip r:embed="rId1007"/>
                <a:stretch>
                  <a:fillRect/>
                </a:stretch>
              </p:blipFill>
              <p:spPr>
                <a:xfrm>
                  <a:off x="7839827" y="3034507"/>
                  <a:ext cx="230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479" name="Freihand 478">
                  <a:extLst>
                    <a:ext uri="{FF2B5EF4-FFF2-40B4-BE49-F238E27FC236}">
                      <a16:creationId xmlns:a16="http://schemas.microsoft.com/office/drawing/2014/main" id="{1BD71BFE-D878-4619-AFEC-B2A37D9D4E10}"/>
                    </a:ext>
                  </a:extLst>
                </p14:cNvPr>
                <p14:cNvContentPartPr/>
                <p14:nvPr/>
              </p14:nvContentPartPr>
              <p14:xfrm>
                <a:off x="8111627" y="2949547"/>
                <a:ext cx="89280" cy="170280"/>
              </p14:xfrm>
            </p:contentPart>
          </mc:Choice>
          <mc:Fallback>
            <p:pic>
              <p:nvPicPr>
                <p:cNvPr id="479" name="Freihand 478">
                  <a:extLst>
                    <a:ext uri="{FF2B5EF4-FFF2-40B4-BE49-F238E27FC236}">
                      <a16:creationId xmlns:a16="http://schemas.microsoft.com/office/drawing/2014/main" id="{1BD71BFE-D878-4619-AFEC-B2A37D9D4E10}"/>
                    </a:ext>
                  </a:extLst>
                </p:cNvPr>
                <p:cNvPicPr/>
                <p:nvPr/>
              </p:nvPicPr>
              <p:blipFill>
                <a:blip r:embed="rId1009"/>
                <a:stretch>
                  <a:fillRect/>
                </a:stretch>
              </p:blipFill>
              <p:spPr>
                <a:xfrm>
                  <a:off x="8107307" y="2945227"/>
                  <a:ext cx="979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480" name="Freihand 479">
                  <a:extLst>
                    <a:ext uri="{FF2B5EF4-FFF2-40B4-BE49-F238E27FC236}">
                      <a16:creationId xmlns:a16="http://schemas.microsoft.com/office/drawing/2014/main" id="{A41A5884-1B26-4A8A-8394-0D4ABAD02B62}"/>
                    </a:ext>
                  </a:extLst>
                </p14:cNvPr>
                <p14:cNvContentPartPr/>
                <p14:nvPr/>
              </p14:nvContentPartPr>
              <p14:xfrm>
                <a:off x="8164547" y="3004267"/>
                <a:ext cx="123480" cy="109440"/>
              </p14:xfrm>
            </p:contentPart>
          </mc:Choice>
          <mc:Fallback>
            <p:pic>
              <p:nvPicPr>
                <p:cNvPr id="480" name="Freihand 479">
                  <a:extLst>
                    <a:ext uri="{FF2B5EF4-FFF2-40B4-BE49-F238E27FC236}">
                      <a16:creationId xmlns:a16="http://schemas.microsoft.com/office/drawing/2014/main" id="{A41A5884-1B26-4A8A-8394-0D4ABAD02B62}"/>
                    </a:ext>
                  </a:extLst>
                </p:cNvPr>
                <p:cNvPicPr/>
                <p:nvPr/>
              </p:nvPicPr>
              <p:blipFill>
                <a:blip r:embed="rId1011"/>
                <a:stretch>
                  <a:fillRect/>
                </a:stretch>
              </p:blipFill>
              <p:spPr>
                <a:xfrm>
                  <a:off x="8160227" y="2999947"/>
                  <a:ext cx="132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489" name="Freihand 488">
                  <a:extLst>
                    <a:ext uri="{FF2B5EF4-FFF2-40B4-BE49-F238E27FC236}">
                      <a16:creationId xmlns:a16="http://schemas.microsoft.com/office/drawing/2014/main" id="{281F9A48-F44C-4957-9A3A-309F12F9A59B}"/>
                    </a:ext>
                  </a:extLst>
                </p14:cNvPr>
                <p14:cNvContentPartPr/>
                <p14:nvPr/>
              </p14:nvContentPartPr>
              <p14:xfrm>
                <a:off x="5940467" y="3470467"/>
                <a:ext cx="160920" cy="18720"/>
              </p14:xfrm>
            </p:contentPart>
          </mc:Choice>
          <mc:Fallback>
            <p:pic>
              <p:nvPicPr>
                <p:cNvPr id="489" name="Freihand 488">
                  <a:extLst>
                    <a:ext uri="{FF2B5EF4-FFF2-40B4-BE49-F238E27FC236}">
                      <a16:creationId xmlns:a16="http://schemas.microsoft.com/office/drawing/2014/main" id="{281F9A48-F44C-4957-9A3A-309F12F9A59B}"/>
                    </a:ext>
                  </a:extLst>
                </p:cNvPr>
                <p:cNvPicPr/>
                <p:nvPr/>
              </p:nvPicPr>
              <p:blipFill>
                <a:blip r:embed="rId1013"/>
                <a:stretch>
                  <a:fillRect/>
                </a:stretch>
              </p:blipFill>
              <p:spPr>
                <a:xfrm>
                  <a:off x="5936147" y="3466147"/>
                  <a:ext cx="169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490" name="Freihand 489">
                  <a:extLst>
                    <a:ext uri="{FF2B5EF4-FFF2-40B4-BE49-F238E27FC236}">
                      <a16:creationId xmlns:a16="http://schemas.microsoft.com/office/drawing/2014/main" id="{7CF92620-EFF1-426D-A58B-0534B2B8C4AB}"/>
                    </a:ext>
                  </a:extLst>
                </p14:cNvPr>
                <p14:cNvContentPartPr/>
                <p14:nvPr/>
              </p14:nvContentPartPr>
              <p14:xfrm>
                <a:off x="5977547" y="3498907"/>
                <a:ext cx="150120" cy="16560"/>
              </p14:xfrm>
            </p:contentPart>
          </mc:Choice>
          <mc:Fallback>
            <p:pic>
              <p:nvPicPr>
                <p:cNvPr id="490" name="Freihand 489">
                  <a:extLst>
                    <a:ext uri="{FF2B5EF4-FFF2-40B4-BE49-F238E27FC236}">
                      <a16:creationId xmlns:a16="http://schemas.microsoft.com/office/drawing/2014/main" id="{7CF92620-EFF1-426D-A58B-0534B2B8C4AB}"/>
                    </a:ext>
                  </a:extLst>
                </p:cNvPr>
                <p:cNvPicPr/>
                <p:nvPr/>
              </p:nvPicPr>
              <p:blipFill>
                <a:blip r:embed="rId1015"/>
                <a:stretch>
                  <a:fillRect/>
                </a:stretch>
              </p:blipFill>
              <p:spPr>
                <a:xfrm>
                  <a:off x="5973227" y="3494587"/>
                  <a:ext cx="158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491" name="Freihand 490">
                  <a:extLst>
                    <a:ext uri="{FF2B5EF4-FFF2-40B4-BE49-F238E27FC236}">
                      <a16:creationId xmlns:a16="http://schemas.microsoft.com/office/drawing/2014/main" id="{10257513-DD41-46B3-823D-6DC77807AB26}"/>
                    </a:ext>
                  </a:extLst>
                </p14:cNvPr>
                <p14:cNvContentPartPr/>
                <p14:nvPr/>
              </p14:nvContentPartPr>
              <p14:xfrm>
                <a:off x="6135227" y="3420067"/>
                <a:ext cx="112320" cy="129960"/>
              </p14:xfrm>
            </p:contentPart>
          </mc:Choice>
          <mc:Fallback>
            <p:pic>
              <p:nvPicPr>
                <p:cNvPr id="491" name="Freihand 490">
                  <a:extLst>
                    <a:ext uri="{FF2B5EF4-FFF2-40B4-BE49-F238E27FC236}">
                      <a16:creationId xmlns:a16="http://schemas.microsoft.com/office/drawing/2014/main" id="{10257513-DD41-46B3-823D-6DC77807AB26}"/>
                    </a:ext>
                  </a:extLst>
                </p:cNvPr>
                <p:cNvPicPr/>
                <p:nvPr/>
              </p:nvPicPr>
              <p:blipFill>
                <a:blip r:embed="rId1017"/>
                <a:stretch>
                  <a:fillRect/>
                </a:stretch>
              </p:blipFill>
              <p:spPr>
                <a:xfrm>
                  <a:off x="6130907" y="3415747"/>
                  <a:ext cx="120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492" name="Freihand 491">
                  <a:extLst>
                    <a:ext uri="{FF2B5EF4-FFF2-40B4-BE49-F238E27FC236}">
                      <a16:creationId xmlns:a16="http://schemas.microsoft.com/office/drawing/2014/main" id="{DDC73F6A-37A6-4734-85C2-8ACA66F3D692}"/>
                    </a:ext>
                  </a:extLst>
                </p14:cNvPr>
                <p14:cNvContentPartPr/>
                <p14:nvPr/>
              </p14:nvContentPartPr>
              <p14:xfrm>
                <a:off x="6407387" y="3351307"/>
                <a:ext cx="219600" cy="176040"/>
              </p14:xfrm>
            </p:contentPart>
          </mc:Choice>
          <mc:Fallback>
            <p:pic>
              <p:nvPicPr>
                <p:cNvPr id="492" name="Freihand 491">
                  <a:extLst>
                    <a:ext uri="{FF2B5EF4-FFF2-40B4-BE49-F238E27FC236}">
                      <a16:creationId xmlns:a16="http://schemas.microsoft.com/office/drawing/2014/main" id="{DDC73F6A-37A6-4734-85C2-8ACA66F3D692}"/>
                    </a:ext>
                  </a:extLst>
                </p:cNvPr>
                <p:cNvPicPr/>
                <p:nvPr/>
              </p:nvPicPr>
              <p:blipFill>
                <a:blip r:embed="rId1019"/>
                <a:stretch>
                  <a:fillRect/>
                </a:stretch>
              </p:blipFill>
              <p:spPr>
                <a:xfrm>
                  <a:off x="6403067" y="3346987"/>
                  <a:ext cx="2282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493" name="Freihand 492">
                  <a:extLst>
                    <a:ext uri="{FF2B5EF4-FFF2-40B4-BE49-F238E27FC236}">
                      <a16:creationId xmlns:a16="http://schemas.microsoft.com/office/drawing/2014/main" id="{6FF9B224-AF30-4E81-9554-60F3B0F74D81}"/>
                    </a:ext>
                  </a:extLst>
                </p14:cNvPr>
                <p14:cNvContentPartPr/>
                <p14:nvPr/>
              </p14:nvContentPartPr>
              <p14:xfrm>
                <a:off x="6601427" y="3379387"/>
                <a:ext cx="38520" cy="16560"/>
              </p14:xfrm>
            </p:contentPart>
          </mc:Choice>
          <mc:Fallback>
            <p:pic>
              <p:nvPicPr>
                <p:cNvPr id="493" name="Freihand 492">
                  <a:extLst>
                    <a:ext uri="{FF2B5EF4-FFF2-40B4-BE49-F238E27FC236}">
                      <a16:creationId xmlns:a16="http://schemas.microsoft.com/office/drawing/2014/main" id="{6FF9B224-AF30-4E81-9554-60F3B0F74D81}"/>
                    </a:ext>
                  </a:extLst>
                </p:cNvPr>
                <p:cNvPicPr/>
                <p:nvPr/>
              </p:nvPicPr>
              <p:blipFill>
                <a:blip r:embed="rId1021"/>
                <a:stretch>
                  <a:fillRect/>
                </a:stretch>
              </p:blipFill>
              <p:spPr>
                <a:xfrm>
                  <a:off x="6597107" y="3375067"/>
                  <a:ext cx="471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494" name="Freihand 493">
                  <a:extLst>
                    <a:ext uri="{FF2B5EF4-FFF2-40B4-BE49-F238E27FC236}">
                      <a16:creationId xmlns:a16="http://schemas.microsoft.com/office/drawing/2014/main" id="{8B7B2B82-4BA6-4AAA-94DD-D1FE34722CEC}"/>
                    </a:ext>
                  </a:extLst>
                </p14:cNvPr>
                <p14:cNvContentPartPr/>
                <p14:nvPr/>
              </p14:nvContentPartPr>
              <p14:xfrm>
                <a:off x="6638867" y="3418267"/>
                <a:ext cx="81720" cy="86400"/>
              </p14:xfrm>
            </p:contentPart>
          </mc:Choice>
          <mc:Fallback>
            <p:pic>
              <p:nvPicPr>
                <p:cNvPr id="494" name="Freihand 493">
                  <a:extLst>
                    <a:ext uri="{FF2B5EF4-FFF2-40B4-BE49-F238E27FC236}">
                      <a16:creationId xmlns:a16="http://schemas.microsoft.com/office/drawing/2014/main" id="{8B7B2B82-4BA6-4AAA-94DD-D1FE34722CEC}"/>
                    </a:ext>
                  </a:extLst>
                </p:cNvPr>
                <p:cNvPicPr/>
                <p:nvPr/>
              </p:nvPicPr>
              <p:blipFill>
                <a:blip r:embed="rId1023"/>
                <a:stretch>
                  <a:fillRect/>
                </a:stretch>
              </p:blipFill>
              <p:spPr>
                <a:xfrm>
                  <a:off x="6634547" y="3413947"/>
                  <a:ext cx="90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495" name="Freihand 494">
                  <a:extLst>
                    <a:ext uri="{FF2B5EF4-FFF2-40B4-BE49-F238E27FC236}">
                      <a16:creationId xmlns:a16="http://schemas.microsoft.com/office/drawing/2014/main" id="{4A5F3127-2980-469C-BD0C-BD8F10149F42}"/>
                    </a:ext>
                  </a:extLst>
                </p14:cNvPr>
                <p14:cNvContentPartPr/>
                <p14:nvPr/>
              </p14:nvContentPartPr>
              <p14:xfrm>
                <a:off x="6845867" y="3339067"/>
                <a:ext cx="297000" cy="178560"/>
              </p14:xfrm>
            </p:contentPart>
          </mc:Choice>
          <mc:Fallback>
            <p:pic>
              <p:nvPicPr>
                <p:cNvPr id="495" name="Freihand 494">
                  <a:extLst>
                    <a:ext uri="{FF2B5EF4-FFF2-40B4-BE49-F238E27FC236}">
                      <a16:creationId xmlns:a16="http://schemas.microsoft.com/office/drawing/2014/main" id="{4A5F3127-2980-469C-BD0C-BD8F10149F42}"/>
                    </a:ext>
                  </a:extLst>
                </p:cNvPr>
                <p:cNvPicPr/>
                <p:nvPr/>
              </p:nvPicPr>
              <p:blipFill>
                <a:blip r:embed="rId1025"/>
                <a:stretch>
                  <a:fillRect/>
                </a:stretch>
              </p:blipFill>
              <p:spPr>
                <a:xfrm>
                  <a:off x="6841547" y="3334747"/>
                  <a:ext cx="305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496" name="Freihand 495">
                  <a:extLst>
                    <a:ext uri="{FF2B5EF4-FFF2-40B4-BE49-F238E27FC236}">
                      <a16:creationId xmlns:a16="http://schemas.microsoft.com/office/drawing/2014/main" id="{21438A64-5B17-4FD3-BA5D-492861CE1AE8}"/>
                    </a:ext>
                  </a:extLst>
                </p14:cNvPr>
                <p14:cNvContentPartPr/>
                <p14:nvPr/>
              </p14:nvContentPartPr>
              <p14:xfrm>
                <a:off x="7114427" y="3376867"/>
                <a:ext cx="13320" cy="31680"/>
              </p14:xfrm>
            </p:contentPart>
          </mc:Choice>
          <mc:Fallback>
            <p:pic>
              <p:nvPicPr>
                <p:cNvPr id="496" name="Freihand 495">
                  <a:extLst>
                    <a:ext uri="{FF2B5EF4-FFF2-40B4-BE49-F238E27FC236}">
                      <a16:creationId xmlns:a16="http://schemas.microsoft.com/office/drawing/2014/main" id="{21438A64-5B17-4FD3-BA5D-492861CE1AE8}"/>
                    </a:ext>
                  </a:extLst>
                </p:cNvPr>
                <p:cNvPicPr/>
                <p:nvPr/>
              </p:nvPicPr>
              <p:blipFill>
                <a:blip r:embed="rId1027"/>
                <a:stretch>
                  <a:fillRect/>
                </a:stretch>
              </p:blipFill>
              <p:spPr>
                <a:xfrm>
                  <a:off x="7110107" y="3372547"/>
                  <a:ext cx="219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497" name="Freihand 496">
                  <a:extLst>
                    <a:ext uri="{FF2B5EF4-FFF2-40B4-BE49-F238E27FC236}">
                      <a16:creationId xmlns:a16="http://schemas.microsoft.com/office/drawing/2014/main" id="{BA53F80B-7A79-444F-9941-2964D4A5C17E}"/>
                    </a:ext>
                  </a:extLst>
                </p14:cNvPr>
                <p14:cNvContentPartPr/>
                <p14:nvPr/>
              </p14:nvContentPartPr>
              <p14:xfrm>
                <a:off x="7151147" y="3426547"/>
                <a:ext cx="137160" cy="36000"/>
              </p14:xfrm>
            </p:contentPart>
          </mc:Choice>
          <mc:Fallback>
            <p:pic>
              <p:nvPicPr>
                <p:cNvPr id="497" name="Freihand 496">
                  <a:extLst>
                    <a:ext uri="{FF2B5EF4-FFF2-40B4-BE49-F238E27FC236}">
                      <a16:creationId xmlns:a16="http://schemas.microsoft.com/office/drawing/2014/main" id="{BA53F80B-7A79-444F-9941-2964D4A5C17E}"/>
                    </a:ext>
                  </a:extLst>
                </p:cNvPr>
                <p:cNvPicPr/>
                <p:nvPr/>
              </p:nvPicPr>
              <p:blipFill>
                <a:blip r:embed="rId1029"/>
                <a:stretch>
                  <a:fillRect/>
                </a:stretch>
              </p:blipFill>
              <p:spPr>
                <a:xfrm>
                  <a:off x="7146827" y="3422227"/>
                  <a:ext cx="1458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498" name="Freihand 497">
                  <a:extLst>
                    <a:ext uri="{FF2B5EF4-FFF2-40B4-BE49-F238E27FC236}">
                      <a16:creationId xmlns:a16="http://schemas.microsoft.com/office/drawing/2014/main" id="{3B2724EA-F5B6-4495-A692-69386A27F8C0}"/>
                    </a:ext>
                  </a:extLst>
                </p14:cNvPr>
                <p14:cNvContentPartPr/>
                <p14:nvPr/>
              </p14:nvContentPartPr>
              <p14:xfrm>
                <a:off x="7470467" y="3419707"/>
                <a:ext cx="16560" cy="63360"/>
              </p14:xfrm>
            </p:contentPart>
          </mc:Choice>
          <mc:Fallback>
            <p:pic>
              <p:nvPicPr>
                <p:cNvPr id="498" name="Freihand 497">
                  <a:extLst>
                    <a:ext uri="{FF2B5EF4-FFF2-40B4-BE49-F238E27FC236}">
                      <a16:creationId xmlns:a16="http://schemas.microsoft.com/office/drawing/2014/main" id="{3B2724EA-F5B6-4495-A692-69386A27F8C0}"/>
                    </a:ext>
                  </a:extLst>
                </p:cNvPr>
                <p:cNvPicPr/>
                <p:nvPr/>
              </p:nvPicPr>
              <p:blipFill>
                <a:blip r:embed="rId1031"/>
                <a:stretch>
                  <a:fillRect/>
                </a:stretch>
              </p:blipFill>
              <p:spPr>
                <a:xfrm>
                  <a:off x="7466147" y="3415387"/>
                  <a:ext cx="25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499" name="Freihand 498">
                  <a:extLst>
                    <a:ext uri="{FF2B5EF4-FFF2-40B4-BE49-F238E27FC236}">
                      <a16:creationId xmlns:a16="http://schemas.microsoft.com/office/drawing/2014/main" id="{D8D5D8C4-74C3-4C49-A86F-A9846D46C229}"/>
                    </a:ext>
                  </a:extLst>
                </p14:cNvPr>
                <p14:cNvContentPartPr/>
                <p14:nvPr/>
              </p14:nvContentPartPr>
              <p14:xfrm>
                <a:off x="7460747" y="3356707"/>
                <a:ext cx="34920" cy="23040"/>
              </p14:xfrm>
            </p:contentPart>
          </mc:Choice>
          <mc:Fallback>
            <p:pic>
              <p:nvPicPr>
                <p:cNvPr id="499" name="Freihand 498">
                  <a:extLst>
                    <a:ext uri="{FF2B5EF4-FFF2-40B4-BE49-F238E27FC236}">
                      <a16:creationId xmlns:a16="http://schemas.microsoft.com/office/drawing/2014/main" id="{D8D5D8C4-74C3-4C49-A86F-A9846D46C229}"/>
                    </a:ext>
                  </a:extLst>
                </p:cNvPr>
                <p:cNvPicPr/>
                <p:nvPr/>
              </p:nvPicPr>
              <p:blipFill>
                <a:blip r:embed="rId1033"/>
                <a:stretch>
                  <a:fillRect/>
                </a:stretch>
              </p:blipFill>
              <p:spPr>
                <a:xfrm>
                  <a:off x="7456427" y="3352387"/>
                  <a:ext cx="43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500" name="Freihand 499">
                  <a:extLst>
                    <a:ext uri="{FF2B5EF4-FFF2-40B4-BE49-F238E27FC236}">
                      <a16:creationId xmlns:a16="http://schemas.microsoft.com/office/drawing/2014/main" id="{05DB8700-7641-490C-BE14-82EDF1376AF0}"/>
                    </a:ext>
                  </a:extLst>
                </p14:cNvPr>
                <p14:cNvContentPartPr/>
                <p14:nvPr/>
              </p14:nvContentPartPr>
              <p14:xfrm>
                <a:off x="7533827" y="3403867"/>
                <a:ext cx="55440" cy="83520"/>
              </p14:xfrm>
            </p:contentPart>
          </mc:Choice>
          <mc:Fallback>
            <p:pic>
              <p:nvPicPr>
                <p:cNvPr id="500" name="Freihand 499">
                  <a:extLst>
                    <a:ext uri="{FF2B5EF4-FFF2-40B4-BE49-F238E27FC236}">
                      <a16:creationId xmlns:a16="http://schemas.microsoft.com/office/drawing/2014/main" id="{05DB8700-7641-490C-BE14-82EDF1376AF0}"/>
                    </a:ext>
                  </a:extLst>
                </p:cNvPr>
                <p:cNvPicPr/>
                <p:nvPr/>
              </p:nvPicPr>
              <p:blipFill>
                <a:blip r:embed="rId1035"/>
                <a:stretch>
                  <a:fillRect/>
                </a:stretch>
              </p:blipFill>
              <p:spPr>
                <a:xfrm>
                  <a:off x="7529507" y="3399547"/>
                  <a:ext cx="64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501" name="Freihand 500">
                  <a:extLst>
                    <a:ext uri="{FF2B5EF4-FFF2-40B4-BE49-F238E27FC236}">
                      <a16:creationId xmlns:a16="http://schemas.microsoft.com/office/drawing/2014/main" id="{929E9983-134A-4C44-A816-93212F9953A2}"/>
                    </a:ext>
                  </a:extLst>
                </p14:cNvPr>
                <p14:cNvContentPartPr/>
                <p14:nvPr/>
              </p14:nvContentPartPr>
              <p14:xfrm>
                <a:off x="7724987" y="3420067"/>
                <a:ext cx="160200" cy="52200"/>
              </p14:xfrm>
            </p:contentPart>
          </mc:Choice>
          <mc:Fallback>
            <p:pic>
              <p:nvPicPr>
                <p:cNvPr id="501" name="Freihand 500">
                  <a:extLst>
                    <a:ext uri="{FF2B5EF4-FFF2-40B4-BE49-F238E27FC236}">
                      <a16:creationId xmlns:a16="http://schemas.microsoft.com/office/drawing/2014/main" id="{929E9983-134A-4C44-A816-93212F9953A2}"/>
                    </a:ext>
                  </a:extLst>
                </p:cNvPr>
                <p:cNvPicPr/>
                <p:nvPr/>
              </p:nvPicPr>
              <p:blipFill>
                <a:blip r:embed="rId1037"/>
                <a:stretch>
                  <a:fillRect/>
                </a:stretch>
              </p:blipFill>
              <p:spPr>
                <a:xfrm>
                  <a:off x="7720667" y="3415747"/>
                  <a:ext cx="168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502" name="Freihand 501">
                  <a:extLst>
                    <a:ext uri="{FF2B5EF4-FFF2-40B4-BE49-F238E27FC236}">
                      <a16:creationId xmlns:a16="http://schemas.microsoft.com/office/drawing/2014/main" id="{D3C17DFA-F64C-42E4-95BD-82AA02AC47D2}"/>
                    </a:ext>
                  </a:extLst>
                </p14:cNvPr>
                <p14:cNvContentPartPr/>
                <p14:nvPr/>
              </p14:nvContentPartPr>
              <p14:xfrm>
                <a:off x="7836587" y="3307747"/>
                <a:ext cx="360" cy="360"/>
              </p14:xfrm>
            </p:contentPart>
          </mc:Choice>
          <mc:Fallback>
            <p:pic>
              <p:nvPicPr>
                <p:cNvPr id="502" name="Freihand 501">
                  <a:extLst>
                    <a:ext uri="{FF2B5EF4-FFF2-40B4-BE49-F238E27FC236}">
                      <a16:creationId xmlns:a16="http://schemas.microsoft.com/office/drawing/2014/main" id="{D3C17DFA-F64C-42E4-95BD-82AA02AC47D2}"/>
                    </a:ext>
                  </a:extLst>
                </p:cNvPr>
                <p:cNvPicPr/>
                <p:nvPr/>
              </p:nvPicPr>
              <p:blipFill>
                <a:blip r:embed="rId336"/>
                <a:stretch>
                  <a:fillRect/>
                </a:stretch>
              </p:blipFill>
              <p:spPr>
                <a:xfrm>
                  <a:off x="7832267" y="3303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598" name="Freihand 597">
                  <a:extLst>
                    <a:ext uri="{FF2B5EF4-FFF2-40B4-BE49-F238E27FC236}">
                      <a16:creationId xmlns:a16="http://schemas.microsoft.com/office/drawing/2014/main" id="{89CE769F-F794-4150-B079-85C2D0595B7C}"/>
                    </a:ext>
                  </a:extLst>
                </p14:cNvPr>
                <p14:cNvContentPartPr/>
                <p14:nvPr/>
              </p14:nvContentPartPr>
              <p14:xfrm>
                <a:off x="5752187" y="2891587"/>
                <a:ext cx="2584800" cy="420120"/>
              </p14:xfrm>
            </p:contentPart>
          </mc:Choice>
          <mc:Fallback>
            <p:pic>
              <p:nvPicPr>
                <p:cNvPr id="598" name="Freihand 597">
                  <a:extLst>
                    <a:ext uri="{FF2B5EF4-FFF2-40B4-BE49-F238E27FC236}">
                      <a16:creationId xmlns:a16="http://schemas.microsoft.com/office/drawing/2014/main" id="{89CE769F-F794-4150-B079-85C2D0595B7C}"/>
                    </a:ext>
                  </a:extLst>
                </p:cNvPr>
                <p:cNvPicPr/>
                <p:nvPr/>
              </p:nvPicPr>
              <p:blipFill>
                <a:blip r:embed="rId1040"/>
                <a:stretch>
                  <a:fillRect/>
                </a:stretch>
              </p:blipFill>
              <p:spPr>
                <a:xfrm>
                  <a:off x="5747867" y="2886907"/>
                  <a:ext cx="259344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00" name="Freihand 599">
                  <a:extLst>
                    <a:ext uri="{FF2B5EF4-FFF2-40B4-BE49-F238E27FC236}">
                      <a16:creationId xmlns:a16="http://schemas.microsoft.com/office/drawing/2014/main" id="{D66A1E47-9827-4931-8806-4F85BAA5C07F}"/>
                    </a:ext>
                  </a:extLst>
                </p14:cNvPr>
                <p14:cNvContentPartPr/>
                <p14:nvPr/>
              </p14:nvContentPartPr>
              <p14:xfrm>
                <a:off x="4977107" y="3265987"/>
                <a:ext cx="824400" cy="1317960"/>
              </p14:xfrm>
            </p:contentPart>
          </mc:Choice>
          <mc:Fallback>
            <p:pic>
              <p:nvPicPr>
                <p:cNvPr id="600" name="Freihand 599">
                  <a:extLst>
                    <a:ext uri="{FF2B5EF4-FFF2-40B4-BE49-F238E27FC236}">
                      <a16:creationId xmlns:a16="http://schemas.microsoft.com/office/drawing/2014/main" id="{D66A1E47-9827-4931-8806-4F85BAA5C07F}"/>
                    </a:ext>
                  </a:extLst>
                </p:cNvPr>
                <p:cNvPicPr/>
                <p:nvPr/>
              </p:nvPicPr>
              <p:blipFill>
                <a:blip r:embed="rId1042"/>
                <a:stretch>
                  <a:fillRect/>
                </a:stretch>
              </p:blipFill>
              <p:spPr>
                <a:xfrm>
                  <a:off x="4972787" y="3261667"/>
                  <a:ext cx="833040" cy="132660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01" name="Freihand 600">
                  <a:extLst>
                    <a:ext uri="{FF2B5EF4-FFF2-40B4-BE49-F238E27FC236}">
                      <a16:creationId xmlns:a16="http://schemas.microsoft.com/office/drawing/2014/main" id="{88462ACE-545A-4274-9E74-AC48D6E32BF6}"/>
                    </a:ext>
                  </a:extLst>
                </p14:cNvPr>
                <p14:cNvContentPartPr/>
                <p14:nvPr/>
              </p14:nvContentPartPr>
              <p14:xfrm>
                <a:off x="4925267" y="4399267"/>
                <a:ext cx="209880" cy="253080"/>
              </p14:xfrm>
            </p:contentPart>
          </mc:Choice>
          <mc:Fallback>
            <p:pic>
              <p:nvPicPr>
                <p:cNvPr id="601" name="Freihand 600">
                  <a:extLst>
                    <a:ext uri="{FF2B5EF4-FFF2-40B4-BE49-F238E27FC236}">
                      <a16:creationId xmlns:a16="http://schemas.microsoft.com/office/drawing/2014/main" id="{88462ACE-545A-4274-9E74-AC48D6E32BF6}"/>
                    </a:ext>
                  </a:extLst>
                </p:cNvPr>
                <p:cNvPicPr/>
                <p:nvPr/>
              </p:nvPicPr>
              <p:blipFill>
                <a:blip r:embed="rId1044"/>
                <a:stretch>
                  <a:fillRect/>
                </a:stretch>
              </p:blipFill>
              <p:spPr>
                <a:xfrm>
                  <a:off x="4920947" y="4394947"/>
                  <a:ext cx="2185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03" name="Freihand 602">
                  <a:extLst>
                    <a:ext uri="{FF2B5EF4-FFF2-40B4-BE49-F238E27FC236}">
                      <a16:creationId xmlns:a16="http://schemas.microsoft.com/office/drawing/2014/main" id="{FCA33F7B-8A3B-4BA0-B366-DA159CED5D95}"/>
                    </a:ext>
                  </a:extLst>
                </p14:cNvPr>
                <p14:cNvContentPartPr/>
                <p14:nvPr/>
              </p14:nvContentPartPr>
              <p14:xfrm>
                <a:off x="4414067" y="3822907"/>
                <a:ext cx="102240" cy="176400"/>
              </p14:xfrm>
            </p:contentPart>
          </mc:Choice>
          <mc:Fallback>
            <p:pic>
              <p:nvPicPr>
                <p:cNvPr id="603" name="Freihand 602">
                  <a:extLst>
                    <a:ext uri="{FF2B5EF4-FFF2-40B4-BE49-F238E27FC236}">
                      <a16:creationId xmlns:a16="http://schemas.microsoft.com/office/drawing/2014/main" id="{FCA33F7B-8A3B-4BA0-B366-DA159CED5D95}"/>
                    </a:ext>
                  </a:extLst>
                </p:cNvPr>
                <p:cNvPicPr/>
                <p:nvPr/>
              </p:nvPicPr>
              <p:blipFill>
                <a:blip r:embed="rId1046"/>
                <a:stretch>
                  <a:fillRect/>
                </a:stretch>
              </p:blipFill>
              <p:spPr>
                <a:xfrm>
                  <a:off x="4409747" y="3818587"/>
                  <a:ext cx="1108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04" name="Freihand 603">
                  <a:extLst>
                    <a:ext uri="{FF2B5EF4-FFF2-40B4-BE49-F238E27FC236}">
                      <a16:creationId xmlns:a16="http://schemas.microsoft.com/office/drawing/2014/main" id="{F553F2B1-FA50-45BC-BD01-16F4028D4A4D}"/>
                    </a:ext>
                  </a:extLst>
                </p14:cNvPr>
                <p14:cNvContentPartPr/>
                <p14:nvPr/>
              </p14:nvContentPartPr>
              <p14:xfrm>
                <a:off x="4531067" y="3777907"/>
                <a:ext cx="138960" cy="177480"/>
              </p14:xfrm>
            </p:contentPart>
          </mc:Choice>
          <mc:Fallback>
            <p:pic>
              <p:nvPicPr>
                <p:cNvPr id="604" name="Freihand 603">
                  <a:extLst>
                    <a:ext uri="{FF2B5EF4-FFF2-40B4-BE49-F238E27FC236}">
                      <a16:creationId xmlns:a16="http://schemas.microsoft.com/office/drawing/2014/main" id="{F553F2B1-FA50-45BC-BD01-16F4028D4A4D}"/>
                    </a:ext>
                  </a:extLst>
                </p:cNvPr>
                <p:cNvPicPr/>
                <p:nvPr/>
              </p:nvPicPr>
              <p:blipFill>
                <a:blip r:embed="rId1048"/>
                <a:stretch>
                  <a:fillRect/>
                </a:stretch>
              </p:blipFill>
              <p:spPr>
                <a:xfrm>
                  <a:off x="4526747" y="3773587"/>
                  <a:ext cx="1476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05" name="Freihand 604">
                  <a:extLst>
                    <a:ext uri="{FF2B5EF4-FFF2-40B4-BE49-F238E27FC236}">
                      <a16:creationId xmlns:a16="http://schemas.microsoft.com/office/drawing/2014/main" id="{71F039F4-3F26-4ECD-AE53-55DF0275C34A}"/>
                    </a:ext>
                  </a:extLst>
                </p14:cNvPr>
                <p14:cNvContentPartPr/>
                <p14:nvPr/>
              </p14:nvContentPartPr>
              <p14:xfrm>
                <a:off x="4660667" y="3798067"/>
                <a:ext cx="154800" cy="78840"/>
              </p14:xfrm>
            </p:contentPart>
          </mc:Choice>
          <mc:Fallback>
            <p:pic>
              <p:nvPicPr>
                <p:cNvPr id="605" name="Freihand 604">
                  <a:extLst>
                    <a:ext uri="{FF2B5EF4-FFF2-40B4-BE49-F238E27FC236}">
                      <a16:creationId xmlns:a16="http://schemas.microsoft.com/office/drawing/2014/main" id="{71F039F4-3F26-4ECD-AE53-55DF0275C34A}"/>
                    </a:ext>
                  </a:extLst>
                </p:cNvPr>
                <p:cNvPicPr/>
                <p:nvPr/>
              </p:nvPicPr>
              <p:blipFill>
                <a:blip r:embed="rId1050"/>
                <a:stretch>
                  <a:fillRect/>
                </a:stretch>
              </p:blipFill>
              <p:spPr>
                <a:xfrm>
                  <a:off x="4656347" y="3793747"/>
                  <a:ext cx="163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06" name="Freihand 605">
                  <a:extLst>
                    <a:ext uri="{FF2B5EF4-FFF2-40B4-BE49-F238E27FC236}">
                      <a16:creationId xmlns:a16="http://schemas.microsoft.com/office/drawing/2014/main" id="{459BAE1A-187A-455D-877F-87E54E2F855F}"/>
                    </a:ext>
                  </a:extLst>
                </p14:cNvPr>
                <p14:cNvContentPartPr/>
                <p14:nvPr/>
              </p14:nvContentPartPr>
              <p14:xfrm>
                <a:off x="4781987" y="3636067"/>
                <a:ext cx="189000" cy="338760"/>
              </p14:xfrm>
            </p:contentPart>
          </mc:Choice>
          <mc:Fallback>
            <p:pic>
              <p:nvPicPr>
                <p:cNvPr id="606" name="Freihand 605">
                  <a:extLst>
                    <a:ext uri="{FF2B5EF4-FFF2-40B4-BE49-F238E27FC236}">
                      <a16:creationId xmlns:a16="http://schemas.microsoft.com/office/drawing/2014/main" id="{459BAE1A-187A-455D-877F-87E54E2F855F}"/>
                    </a:ext>
                  </a:extLst>
                </p:cNvPr>
                <p:cNvPicPr/>
                <p:nvPr/>
              </p:nvPicPr>
              <p:blipFill>
                <a:blip r:embed="rId1052"/>
                <a:stretch>
                  <a:fillRect/>
                </a:stretch>
              </p:blipFill>
              <p:spPr>
                <a:xfrm>
                  <a:off x="4777667" y="3631747"/>
                  <a:ext cx="19764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08" name="Freihand 607">
                  <a:extLst>
                    <a:ext uri="{FF2B5EF4-FFF2-40B4-BE49-F238E27FC236}">
                      <a16:creationId xmlns:a16="http://schemas.microsoft.com/office/drawing/2014/main" id="{CFBB848F-8654-49F4-B84F-D0468D9136FB}"/>
                    </a:ext>
                  </a:extLst>
                </p14:cNvPr>
                <p14:cNvContentPartPr/>
                <p14:nvPr/>
              </p14:nvContentPartPr>
              <p14:xfrm>
                <a:off x="4546547" y="4003627"/>
                <a:ext cx="201960" cy="140760"/>
              </p14:xfrm>
            </p:contentPart>
          </mc:Choice>
          <mc:Fallback>
            <p:pic>
              <p:nvPicPr>
                <p:cNvPr id="608" name="Freihand 607">
                  <a:extLst>
                    <a:ext uri="{FF2B5EF4-FFF2-40B4-BE49-F238E27FC236}">
                      <a16:creationId xmlns:a16="http://schemas.microsoft.com/office/drawing/2014/main" id="{CFBB848F-8654-49F4-B84F-D0468D9136FB}"/>
                    </a:ext>
                  </a:extLst>
                </p:cNvPr>
                <p:cNvPicPr/>
                <p:nvPr/>
              </p:nvPicPr>
              <p:blipFill>
                <a:blip r:embed="rId1054"/>
                <a:stretch>
                  <a:fillRect/>
                </a:stretch>
              </p:blipFill>
              <p:spPr>
                <a:xfrm>
                  <a:off x="4542227" y="3999307"/>
                  <a:ext cx="210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09" name="Freihand 608">
                  <a:extLst>
                    <a:ext uri="{FF2B5EF4-FFF2-40B4-BE49-F238E27FC236}">
                      <a16:creationId xmlns:a16="http://schemas.microsoft.com/office/drawing/2014/main" id="{9077473A-3C5D-4C09-B6F3-D419F12816FE}"/>
                    </a:ext>
                  </a:extLst>
                </p14:cNvPr>
                <p14:cNvContentPartPr/>
                <p14:nvPr/>
              </p14:nvContentPartPr>
              <p14:xfrm>
                <a:off x="4695587" y="4015507"/>
                <a:ext cx="33120" cy="2160"/>
              </p14:xfrm>
            </p:contentPart>
          </mc:Choice>
          <mc:Fallback>
            <p:pic>
              <p:nvPicPr>
                <p:cNvPr id="609" name="Freihand 608">
                  <a:extLst>
                    <a:ext uri="{FF2B5EF4-FFF2-40B4-BE49-F238E27FC236}">
                      <a16:creationId xmlns:a16="http://schemas.microsoft.com/office/drawing/2014/main" id="{9077473A-3C5D-4C09-B6F3-D419F12816FE}"/>
                    </a:ext>
                  </a:extLst>
                </p:cNvPr>
                <p:cNvPicPr/>
                <p:nvPr/>
              </p:nvPicPr>
              <p:blipFill>
                <a:blip r:embed="rId1056"/>
                <a:stretch>
                  <a:fillRect/>
                </a:stretch>
              </p:blipFill>
              <p:spPr>
                <a:xfrm>
                  <a:off x="4691267" y="4011187"/>
                  <a:ext cx="417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10" name="Freihand 609">
                  <a:extLst>
                    <a:ext uri="{FF2B5EF4-FFF2-40B4-BE49-F238E27FC236}">
                      <a16:creationId xmlns:a16="http://schemas.microsoft.com/office/drawing/2014/main" id="{DA794110-7161-4524-944C-471B02EB6DE3}"/>
                    </a:ext>
                  </a:extLst>
                </p14:cNvPr>
                <p14:cNvContentPartPr/>
                <p14:nvPr/>
              </p14:nvContentPartPr>
              <p14:xfrm>
                <a:off x="4796387" y="3971947"/>
                <a:ext cx="88920" cy="82800"/>
              </p14:xfrm>
            </p:contentPart>
          </mc:Choice>
          <mc:Fallback>
            <p:pic>
              <p:nvPicPr>
                <p:cNvPr id="610" name="Freihand 609">
                  <a:extLst>
                    <a:ext uri="{FF2B5EF4-FFF2-40B4-BE49-F238E27FC236}">
                      <a16:creationId xmlns:a16="http://schemas.microsoft.com/office/drawing/2014/main" id="{DA794110-7161-4524-944C-471B02EB6DE3}"/>
                    </a:ext>
                  </a:extLst>
                </p:cNvPr>
                <p:cNvPicPr/>
                <p:nvPr/>
              </p:nvPicPr>
              <p:blipFill>
                <a:blip r:embed="rId1058"/>
                <a:stretch>
                  <a:fillRect/>
                </a:stretch>
              </p:blipFill>
              <p:spPr>
                <a:xfrm>
                  <a:off x="4792067" y="3967627"/>
                  <a:ext cx="97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11" name="Freihand 610">
                  <a:extLst>
                    <a:ext uri="{FF2B5EF4-FFF2-40B4-BE49-F238E27FC236}">
                      <a16:creationId xmlns:a16="http://schemas.microsoft.com/office/drawing/2014/main" id="{71ACDED3-E1B9-4801-9B33-9F2E87257B2D}"/>
                    </a:ext>
                  </a:extLst>
                </p14:cNvPr>
                <p14:cNvContentPartPr/>
                <p14:nvPr/>
              </p14:nvContentPartPr>
              <p14:xfrm>
                <a:off x="4938947" y="3836947"/>
                <a:ext cx="175680" cy="134280"/>
              </p14:xfrm>
            </p:contentPart>
          </mc:Choice>
          <mc:Fallback>
            <p:pic>
              <p:nvPicPr>
                <p:cNvPr id="611" name="Freihand 610">
                  <a:extLst>
                    <a:ext uri="{FF2B5EF4-FFF2-40B4-BE49-F238E27FC236}">
                      <a16:creationId xmlns:a16="http://schemas.microsoft.com/office/drawing/2014/main" id="{71ACDED3-E1B9-4801-9B33-9F2E87257B2D}"/>
                    </a:ext>
                  </a:extLst>
                </p:cNvPr>
                <p:cNvPicPr/>
                <p:nvPr/>
              </p:nvPicPr>
              <p:blipFill>
                <a:blip r:embed="rId1060"/>
                <a:stretch>
                  <a:fillRect/>
                </a:stretch>
              </p:blipFill>
              <p:spPr>
                <a:xfrm>
                  <a:off x="4934627" y="3832627"/>
                  <a:ext cx="1843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12" name="Freihand 611">
                  <a:extLst>
                    <a:ext uri="{FF2B5EF4-FFF2-40B4-BE49-F238E27FC236}">
                      <a16:creationId xmlns:a16="http://schemas.microsoft.com/office/drawing/2014/main" id="{8630E219-88C0-4176-A10E-B3876A53F441}"/>
                    </a:ext>
                  </a:extLst>
                </p14:cNvPr>
                <p14:cNvContentPartPr/>
                <p14:nvPr/>
              </p14:nvContentPartPr>
              <p14:xfrm>
                <a:off x="5113907" y="3672787"/>
                <a:ext cx="135000" cy="200880"/>
              </p14:xfrm>
            </p:contentPart>
          </mc:Choice>
          <mc:Fallback>
            <p:pic>
              <p:nvPicPr>
                <p:cNvPr id="612" name="Freihand 611">
                  <a:extLst>
                    <a:ext uri="{FF2B5EF4-FFF2-40B4-BE49-F238E27FC236}">
                      <a16:creationId xmlns:a16="http://schemas.microsoft.com/office/drawing/2014/main" id="{8630E219-88C0-4176-A10E-B3876A53F441}"/>
                    </a:ext>
                  </a:extLst>
                </p:cNvPr>
                <p:cNvPicPr/>
                <p:nvPr/>
              </p:nvPicPr>
              <p:blipFill>
                <a:blip r:embed="rId1062"/>
                <a:stretch>
                  <a:fillRect/>
                </a:stretch>
              </p:blipFill>
              <p:spPr>
                <a:xfrm>
                  <a:off x="5109587" y="3668467"/>
                  <a:ext cx="1436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13" name="Freihand 612">
                  <a:extLst>
                    <a:ext uri="{FF2B5EF4-FFF2-40B4-BE49-F238E27FC236}">
                      <a16:creationId xmlns:a16="http://schemas.microsoft.com/office/drawing/2014/main" id="{76DB3225-E3CD-4380-8092-17499CC31148}"/>
                    </a:ext>
                  </a:extLst>
                </p14:cNvPr>
                <p14:cNvContentPartPr/>
                <p14:nvPr/>
              </p14:nvContentPartPr>
              <p14:xfrm>
                <a:off x="5053427" y="3690067"/>
                <a:ext cx="3600" cy="20520"/>
              </p14:xfrm>
            </p:contentPart>
          </mc:Choice>
          <mc:Fallback>
            <p:pic>
              <p:nvPicPr>
                <p:cNvPr id="613" name="Freihand 612">
                  <a:extLst>
                    <a:ext uri="{FF2B5EF4-FFF2-40B4-BE49-F238E27FC236}">
                      <a16:creationId xmlns:a16="http://schemas.microsoft.com/office/drawing/2014/main" id="{76DB3225-E3CD-4380-8092-17499CC31148}"/>
                    </a:ext>
                  </a:extLst>
                </p:cNvPr>
                <p:cNvPicPr/>
                <p:nvPr/>
              </p:nvPicPr>
              <p:blipFill>
                <a:blip r:embed="rId1064"/>
                <a:stretch>
                  <a:fillRect/>
                </a:stretch>
              </p:blipFill>
              <p:spPr>
                <a:xfrm>
                  <a:off x="5049107" y="3685747"/>
                  <a:ext cx="12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14" name="Freihand 613">
                  <a:extLst>
                    <a:ext uri="{FF2B5EF4-FFF2-40B4-BE49-F238E27FC236}">
                      <a16:creationId xmlns:a16="http://schemas.microsoft.com/office/drawing/2014/main" id="{83CDD4C5-183B-46FC-8F26-BCA8E693BC53}"/>
                    </a:ext>
                  </a:extLst>
                </p14:cNvPr>
                <p14:cNvContentPartPr/>
                <p14:nvPr/>
              </p14:nvContentPartPr>
              <p14:xfrm>
                <a:off x="4677227" y="4190467"/>
                <a:ext cx="61560" cy="140040"/>
              </p14:xfrm>
            </p:contentPart>
          </mc:Choice>
          <mc:Fallback>
            <p:pic>
              <p:nvPicPr>
                <p:cNvPr id="614" name="Freihand 613">
                  <a:extLst>
                    <a:ext uri="{FF2B5EF4-FFF2-40B4-BE49-F238E27FC236}">
                      <a16:creationId xmlns:a16="http://schemas.microsoft.com/office/drawing/2014/main" id="{83CDD4C5-183B-46FC-8F26-BCA8E693BC53}"/>
                    </a:ext>
                  </a:extLst>
                </p:cNvPr>
                <p:cNvPicPr/>
                <p:nvPr/>
              </p:nvPicPr>
              <p:blipFill>
                <a:blip r:embed="rId1066"/>
                <a:stretch>
                  <a:fillRect/>
                </a:stretch>
              </p:blipFill>
              <p:spPr>
                <a:xfrm>
                  <a:off x="4672907" y="4186147"/>
                  <a:ext cx="70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15" name="Freihand 614">
                  <a:extLst>
                    <a:ext uri="{FF2B5EF4-FFF2-40B4-BE49-F238E27FC236}">
                      <a16:creationId xmlns:a16="http://schemas.microsoft.com/office/drawing/2014/main" id="{99225737-49E3-4490-AD7E-B81E705156B1}"/>
                    </a:ext>
                  </a:extLst>
                </p14:cNvPr>
                <p14:cNvContentPartPr/>
                <p14:nvPr/>
              </p14:nvContentPartPr>
              <p14:xfrm>
                <a:off x="4731587" y="4136467"/>
                <a:ext cx="55440" cy="130320"/>
              </p14:xfrm>
            </p:contentPart>
          </mc:Choice>
          <mc:Fallback>
            <p:pic>
              <p:nvPicPr>
                <p:cNvPr id="615" name="Freihand 614">
                  <a:extLst>
                    <a:ext uri="{FF2B5EF4-FFF2-40B4-BE49-F238E27FC236}">
                      <a16:creationId xmlns:a16="http://schemas.microsoft.com/office/drawing/2014/main" id="{99225737-49E3-4490-AD7E-B81E705156B1}"/>
                    </a:ext>
                  </a:extLst>
                </p:cNvPr>
                <p:cNvPicPr/>
                <p:nvPr/>
              </p:nvPicPr>
              <p:blipFill>
                <a:blip r:embed="rId1068"/>
                <a:stretch>
                  <a:fillRect/>
                </a:stretch>
              </p:blipFill>
              <p:spPr>
                <a:xfrm>
                  <a:off x="4727267" y="4132147"/>
                  <a:ext cx="64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16" name="Freihand 615">
                  <a:extLst>
                    <a:ext uri="{FF2B5EF4-FFF2-40B4-BE49-F238E27FC236}">
                      <a16:creationId xmlns:a16="http://schemas.microsoft.com/office/drawing/2014/main" id="{B2E1B64B-6E64-47CE-BEE4-DE5C38FE0D77}"/>
                    </a:ext>
                  </a:extLst>
                </p14:cNvPr>
                <p14:cNvContentPartPr/>
                <p14:nvPr/>
              </p14:nvContentPartPr>
              <p14:xfrm>
                <a:off x="4809347" y="4173187"/>
                <a:ext cx="55080" cy="79200"/>
              </p14:xfrm>
            </p:contentPart>
          </mc:Choice>
          <mc:Fallback>
            <p:pic>
              <p:nvPicPr>
                <p:cNvPr id="616" name="Freihand 615">
                  <a:extLst>
                    <a:ext uri="{FF2B5EF4-FFF2-40B4-BE49-F238E27FC236}">
                      <a16:creationId xmlns:a16="http://schemas.microsoft.com/office/drawing/2014/main" id="{B2E1B64B-6E64-47CE-BEE4-DE5C38FE0D77}"/>
                    </a:ext>
                  </a:extLst>
                </p:cNvPr>
                <p:cNvPicPr/>
                <p:nvPr/>
              </p:nvPicPr>
              <p:blipFill>
                <a:blip r:embed="rId1070"/>
                <a:stretch>
                  <a:fillRect/>
                </a:stretch>
              </p:blipFill>
              <p:spPr>
                <a:xfrm>
                  <a:off x="4805027" y="4168867"/>
                  <a:ext cx="63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17" name="Freihand 616">
                  <a:extLst>
                    <a:ext uri="{FF2B5EF4-FFF2-40B4-BE49-F238E27FC236}">
                      <a16:creationId xmlns:a16="http://schemas.microsoft.com/office/drawing/2014/main" id="{CA34B73A-959C-4DAC-854F-51F8E2A31331}"/>
                    </a:ext>
                  </a:extLst>
                </p14:cNvPr>
                <p14:cNvContentPartPr/>
                <p14:nvPr/>
              </p14:nvContentPartPr>
              <p14:xfrm>
                <a:off x="4882067" y="4141147"/>
                <a:ext cx="54720" cy="136440"/>
              </p14:xfrm>
            </p:contentPart>
          </mc:Choice>
          <mc:Fallback>
            <p:pic>
              <p:nvPicPr>
                <p:cNvPr id="617" name="Freihand 616">
                  <a:extLst>
                    <a:ext uri="{FF2B5EF4-FFF2-40B4-BE49-F238E27FC236}">
                      <a16:creationId xmlns:a16="http://schemas.microsoft.com/office/drawing/2014/main" id="{CA34B73A-959C-4DAC-854F-51F8E2A31331}"/>
                    </a:ext>
                  </a:extLst>
                </p:cNvPr>
                <p:cNvPicPr/>
                <p:nvPr/>
              </p:nvPicPr>
              <p:blipFill>
                <a:blip r:embed="rId1072"/>
                <a:stretch>
                  <a:fillRect/>
                </a:stretch>
              </p:blipFill>
              <p:spPr>
                <a:xfrm>
                  <a:off x="4877747" y="4136827"/>
                  <a:ext cx="63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18" name="Freihand 617">
                  <a:extLst>
                    <a:ext uri="{FF2B5EF4-FFF2-40B4-BE49-F238E27FC236}">
                      <a16:creationId xmlns:a16="http://schemas.microsoft.com/office/drawing/2014/main" id="{A4717B5B-349B-4085-B29F-BC500CC7FE6C}"/>
                    </a:ext>
                  </a:extLst>
                </p14:cNvPr>
                <p14:cNvContentPartPr/>
                <p14:nvPr/>
              </p14:nvContentPartPr>
              <p14:xfrm>
                <a:off x="4978187" y="4068067"/>
                <a:ext cx="69840" cy="86760"/>
              </p14:xfrm>
            </p:contentPart>
          </mc:Choice>
          <mc:Fallback>
            <p:pic>
              <p:nvPicPr>
                <p:cNvPr id="618" name="Freihand 617">
                  <a:extLst>
                    <a:ext uri="{FF2B5EF4-FFF2-40B4-BE49-F238E27FC236}">
                      <a16:creationId xmlns:a16="http://schemas.microsoft.com/office/drawing/2014/main" id="{A4717B5B-349B-4085-B29F-BC500CC7FE6C}"/>
                    </a:ext>
                  </a:extLst>
                </p:cNvPr>
                <p:cNvPicPr/>
                <p:nvPr/>
              </p:nvPicPr>
              <p:blipFill>
                <a:blip r:embed="rId1074"/>
                <a:stretch>
                  <a:fillRect/>
                </a:stretch>
              </p:blipFill>
              <p:spPr>
                <a:xfrm>
                  <a:off x="4973867" y="4063747"/>
                  <a:ext cx="78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19" name="Freihand 618">
                  <a:extLst>
                    <a:ext uri="{FF2B5EF4-FFF2-40B4-BE49-F238E27FC236}">
                      <a16:creationId xmlns:a16="http://schemas.microsoft.com/office/drawing/2014/main" id="{AE00D12B-D669-4786-A126-FA3F7470C249}"/>
                    </a:ext>
                  </a:extLst>
                </p14:cNvPr>
                <p14:cNvContentPartPr/>
                <p14:nvPr/>
              </p14:nvContentPartPr>
              <p14:xfrm>
                <a:off x="5055587" y="3977347"/>
                <a:ext cx="141120" cy="118440"/>
              </p14:xfrm>
            </p:contentPart>
          </mc:Choice>
          <mc:Fallback>
            <p:pic>
              <p:nvPicPr>
                <p:cNvPr id="619" name="Freihand 618">
                  <a:extLst>
                    <a:ext uri="{FF2B5EF4-FFF2-40B4-BE49-F238E27FC236}">
                      <a16:creationId xmlns:a16="http://schemas.microsoft.com/office/drawing/2014/main" id="{AE00D12B-D669-4786-A126-FA3F7470C249}"/>
                    </a:ext>
                  </a:extLst>
                </p:cNvPr>
                <p:cNvPicPr/>
                <p:nvPr/>
              </p:nvPicPr>
              <p:blipFill>
                <a:blip r:embed="rId1076"/>
                <a:stretch>
                  <a:fillRect/>
                </a:stretch>
              </p:blipFill>
              <p:spPr>
                <a:xfrm>
                  <a:off x="5051267" y="3973027"/>
                  <a:ext cx="149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47" name="Freihand 46">
                  <a:extLst>
                    <a:ext uri="{FF2B5EF4-FFF2-40B4-BE49-F238E27FC236}">
                      <a16:creationId xmlns:a16="http://schemas.microsoft.com/office/drawing/2014/main" id="{3954B438-F408-4F9D-8A51-EE1E483DD157}"/>
                    </a:ext>
                  </a:extLst>
                </p14:cNvPr>
                <p14:cNvContentPartPr/>
                <p14:nvPr/>
              </p14:nvContentPartPr>
              <p14:xfrm>
                <a:off x="1966787" y="6161467"/>
                <a:ext cx="16200" cy="172800"/>
              </p14:xfrm>
            </p:contentPart>
          </mc:Choice>
          <mc:Fallback>
            <p:pic>
              <p:nvPicPr>
                <p:cNvPr id="47" name="Freihand 46">
                  <a:extLst>
                    <a:ext uri="{FF2B5EF4-FFF2-40B4-BE49-F238E27FC236}">
                      <a16:creationId xmlns:a16="http://schemas.microsoft.com/office/drawing/2014/main" id="{3954B438-F408-4F9D-8A51-EE1E483DD157}"/>
                    </a:ext>
                  </a:extLst>
                </p:cNvPr>
                <p:cNvPicPr/>
                <p:nvPr/>
              </p:nvPicPr>
              <p:blipFill>
                <a:blip r:embed="rId1078"/>
                <a:stretch>
                  <a:fillRect/>
                </a:stretch>
              </p:blipFill>
              <p:spPr>
                <a:xfrm>
                  <a:off x="1962467" y="6157147"/>
                  <a:ext cx="248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48" name="Freihand 47">
                  <a:extLst>
                    <a:ext uri="{FF2B5EF4-FFF2-40B4-BE49-F238E27FC236}">
                      <a16:creationId xmlns:a16="http://schemas.microsoft.com/office/drawing/2014/main" id="{F9BDB956-6914-4A73-9B7F-AF6B4F72FAC0}"/>
                    </a:ext>
                  </a:extLst>
                </p14:cNvPr>
                <p14:cNvContentPartPr/>
                <p14:nvPr/>
              </p14:nvContentPartPr>
              <p14:xfrm>
                <a:off x="3116267" y="6148147"/>
                <a:ext cx="25920" cy="174960"/>
              </p14:xfrm>
            </p:contentPart>
          </mc:Choice>
          <mc:Fallback>
            <p:pic>
              <p:nvPicPr>
                <p:cNvPr id="48" name="Freihand 47">
                  <a:extLst>
                    <a:ext uri="{FF2B5EF4-FFF2-40B4-BE49-F238E27FC236}">
                      <a16:creationId xmlns:a16="http://schemas.microsoft.com/office/drawing/2014/main" id="{F9BDB956-6914-4A73-9B7F-AF6B4F72FAC0}"/>
                    </a:ext>
                  </a:extLst>
                </p:cNvPr>
                <p:cNvPicPr/>
                <p:nvPr/>
              </p:nvPicPr>
              <p:blipFill>
                <a:blip r:embed="rId1080"/>
                <a:stretch>
                  <a:fillRect/>
                </a:stretch>
              </p:blipFill>
              <p:spPr>
                <a:xfrm>
                  <a:off x="3111947" y="6143827"/>
                  <a:ext cx="345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52" name="Freihand 51">
                  <a:extLst>
                    <a:ext uri="{FF2B5EF4-FFF2-40B4-BE49-F238E27FC236}">
                      <a16:creationId xmlns:a16="http://schemas.microsoft.com/office/drawing/2014/main" id="{29A98DFE-BE48-4BF6-9771-C22F41F86CF1}"/>
                    </a:ext>
                  </a:extLst>
                </p14:cNvPr>
                <p14:cNvContentPartPr/>
                <p14:nvPr/>
              </p14:nvContentPartPr>
              <p14:xfrm>
                <a:off x="5533667" y="6164347"/>
                <a:ext cx="11160" cy="173160"/>
              </p14:xfrm>
            </p:contentPart>
          </mc:Choice>
          <mc:Fallback>
            <p:pic>
              <p:nvPicPr>
                <p:cNvPr id="52" name="Freihand 51">
                  <a:extLst>
                    <a:ext uri="{FF2B5EF4-FFF2-40B4-BE49-F238E27FC236}">
                      <a16:creationId xmlns:a16="http://schemas.microsoft.com/office/drawing/2014/main" id="{29A98DFE-BE48-4BF6-9771-C22F41F86CF1}"/>
                    </a:ext>
                  </a:extLst>
                </p:cNvPr>
                <p:cNvPicPr/>
                <p:nvPr/>
              </p:nvPicPr>
              <p:blipFill>
                <a:blip r:embed="rId1082"/>
                <a:stretch>
                  <a:fillRect/>
                </a:stretch>
              </p:blipFill>
              <p:spPr>
                <a:xfrm>
                  <a:off x="5529347" y="6160027"/>
                  <a:ext cx="19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53" name="Freihand 52">
                  <a:extLst>
                    <a:ext uri="{FF2B5EF4-FFF2-40B4-BE49-F238E27FC236}">
                      <a16:creationId xmlns:a16="http://schemas.microsoft.com/office/drawing/2014/main" id="{3EA91564-6406-4A79-8A7C-CF1591DBBAD7}"/>
                    </a:ext>
                  </a:extLst>
                </p14:cNvPr>
                <p14:cNvContentPartPr/>
                <p14:nvPr/>
              </p14:nvContentPartPr>
              <p14:xfrm>
                <a:off x="1847627" y="6415627"/>
                <a:ext cx="21960" cy="18360"/>
              </p14:xfrm>
            </p:contentPart>
          </mc:Choice>
          <mc:Fallback>
            <p:pic>
              <p:nvPicPr>
                <p:cNvPr id="53" name="Freihand 52">
                  <a:extLst>
                    <a:ext uri="{FF2B5EF4-FFF2-40B4-BE49-F238E27FC236}">
                      <a16:creationId xmlns:a16="http://schemas.microsoft.com/office/drawing/2014/main" id="{3EA91564-6406-4A79-8A7C-CF1591DBBAD7}"/>
                    </a:ext>
                  </a:extLst>
                </p:cNvPr>
                <p:cNvPicPr/>
                <p:nvPr/>
              </p:nvPicPr>
              <p:blipFill>
                <a:blip r:embed="rId1084"/>
                <a:stretch>
                  <a:fillRect/>
                </a:stretch>
              </p:blipFill>
              <p:spPr>
                <a:xfrm>
                  <a:off x="1843307" y="6411307"/>
                  <a:ext cx="30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54" name="Freihand 53">
                  <a:extLst>
                    <a:ext uri="{FF2B5EF4-FFF2-40B4-BE49-F238E27FC236}">
                      <a16:creationId xmlns:a16="http://schemas.microsoft.com/office/drawing/2014/main" id="{6C0D4881-825F-43D6-9550-DB80842C2EE4}"/>
                    </a:ext>
                  </a:extLst>
                </p14:cNvPr>
                <p14:cNvContentPartPr/>
                <p14:nvPr/>
              </p14:nvContentPartPr>
              <p14:xfrm>
                <a:off x="1816307" y="6405547"/>
                <a:ext cx="67320" cy="117720"/>
              </p14:xfrm>
            </p:contentPart>
          </mc:Choice>
          <mc:Fallback>
            <p:pic>
              <p:nvPicPr>
                <p:cNvPr id="54" name="Freihand 53">
                  <a:extLst>
                    <a:ext uri="{FF2B5EF4-FFF2-40B4-BE49-F238E27FC236}">
                      <a16:creationId xmlns:a16="http://schemas.microsoft.com/office/drawing/2014/main" id="{6C0D4881-825F-43D6-9550-DB80842C2EE4}"/>
                    </a:ext>
                  </a:extLst>
                </p:cNvPr>
                <p:cNvPicPr/>
                <p:nvPr/>
              </p:nvPicPr>
              <p:blipFill>
                <a:blip r:embed="rId1086"/>
                <a:stretch>
                  <a:fillRect/>
                </a:stretch>
              </p:blipFill>
              <p:spPr>
                <a:xfrm>
                  <a:off x="1811987" y="6401227"/>
                  <a:ext cx="75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55" name="Freihand 54">
                  <a:extLst>
                    <a:ext uri="{FF2B5EF4-FFF2-40B4-BE49-F238E27FC236}">
                      <a16:creationId xmlns:a16="http://schemas.microsoft.com/office/drawing/2014/main" id="{6AC855FC-F6A4-4345-8798-8D2E652F2AEB}"/>
                    </a:ext>
                  </a:extLst>
                </p14:cNvPr>
                <p14:cNvContentPartPr/>
                <p14:nvPr/>
              </p14:nvContentPartPr>
              <p14:xfrm>
                <a:off x="1939067" y="6437227"/>
                <a:ext cx="93600" cy="93240"/>
              </p14:xfrm>
            </p:contentPart>
          </mc:Choice>
          <mc:Fallback>
            <p:pic>
              <p:nvPicPr>
                <p:cNvPr id="55" name="Freihand 54">
                  <a:extLst>
                    <a:ext uri="{FF2B5EF4-FFF2-40B4-BE49-F238E27FC236}">
                      <a16:creationId xmlns:a16="http://schemas.microsoft.com/office/drawing/2014/main" id="{6AC855FC-F6A4-4345-8798-8D2E652F2AEB}"/>
                    </a:ext>
                  </a:extLst>
                </p:cNvPr>
                <p:cNvPicPr/>
                <p:nvPr/>
              </p:nvPicPr>
              <p:blipFill>
                <a:blip r:embed="rId1088"/>
                <a:stretch>
                  <a:fillRect/>
                </a:stretch>
              </p:blipFill>
              <p:spPr>
                <a:xfrm>
                  <a:off x="1934747" y="6432907"/>
                  <a:ext cx="102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56" name="Freihand 55">
                  <a:extLst>
                    <a:ext uri="{FF2B5EF4-FFF2-40B4-BE49-F238E27FC236}">
                      <a16:creationId xmlns:a16="http://schemas.microsoft.com/office/drawing/2014/main" id="{92BA8212-DAED-4E65-870A-8915BF4801D6}"/>
                    </a:ext>
                  </a:extLst>
                </p14:cNvPr>
                <p14:cNvContentPartPr/>
                <p14:nvPr/>
              </p14:nvContentPartPr>
              <p14:xfrm>
                <a:off x="2922587" y="6427147"/>
                <a:ext cx="132480" cy="136440"/>
              </p14:xfrm>
            </p:contentPart>
          </mc:Choice>
          <mc:Fallback>
            <p:pic>
              <p:nvPicPr>
                <p:cNvPr id="56" name="Freihand 55">
                  <a:extLst>
                    <a:ext uri="{FF2B5EF4-FFF2-40B4-BE49-F238E27FC236}">
                      <a16:creationId xmlns:a16="http://schemas.microsoft.com/office/drawing/2014/main" id="{92BA8212-DAED-4E65-870A-8915BF4801D6}"/>
                    </a:ext>
                  </a:extLst>
                </p:cNvPr>
                <p:cNvPicPr/>
                <p:nvPr/>
              </p:nvPicPr>
              <p:blipFill>
                <a:blip r:embed="rId1090"/>
                <a:stretch>
                  <a:fillRect/>
                </a:stretch>
              </p:blipFill>
              <p:spPr>
                <a:xfrm>
                  <a:off x="2918267" y="6422827"/>
                  <a:ext cx="141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57" name="Freihand 56">
                  <a:extLst>
                    <a:ext uri="{FF2B5EF4-FFF2-40B4-BE49-F238E27FC236}">
                      <a16:creationId xmlns:a16="http://schemas.microsoft.com/office/drawing/2014/main" id="{9288E515-A46B-41B8-925F-AD8C3C2A9C84}"/>
                    </a:ext>
                  </a:extLst>
                </p14:cNvPr>
                <p14:cNvContentPartPr/>
                <p14:nvPr/>
              </p14:nvContentPartPr>
              <p14:xfrm>
                <a:off x="3082067" y="6445867"/>
                <a:ext cx="95760" cy="104040"/>
              </p14:xfrm>
            </p:contentPart>
          </mc:Choice>
          <mc:Fallback>
            <p:pic>
              <p:nvPicPr>
                <p:cNvPr id="57" name="Freihand 56">
                  <a:extLst>
                    <a:ext uri="{FF2B5EF4-FFF2-40B4-BE49-F238E27FC236}">
                      <a16:creationId xmlns:a16="http://schemas.microsoft.com/office/drawing/2014/main" id="{9288E515-A46B-41B8-925F-AD8C3C2A9C84}"/>
                    </a:ext>
                  </a:extLst>
                </p:cNvPr>
                <p:cNvPicPr/>
                <p:nvPr/>
              </p:nvPicPr>
              <p:blipFill>
                <a:blip r:embed="rId1092"/>
                <a:stretch>
                  <a:fillRect/>
                </a:stretch>
              </p:blipFill>
              <p:spPr>
                <a:xfrm>
                  <a:off x="3077747" y="6441547"/>
                  <a:ext cx="104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58" name="Freihand 57">
                  <a:extLst>
                    <a:ext uri="{FF2B5EF4-FFF2-40B4-BE49-F238E27FC236}">
                      <a16:creationId xmlns:a16="http://schemas.microsoft.com/office/drawing/2014/main" id="{DA277747-2D27-47A9-B5FD-32D5C469E316}"/>
                    </a:ext>
                  </a:extLst>
                </p14:cNvPr>
                <p14:cNvContentPartPr/>
                <p14:nvPr/>
              </p14:nvContentPartPr>
              <p14:xfrm>
                <a:off x="4270427" y="6498427"/>
                <a:ext cx="360" cy="360"/>
              </p14:xfrm>
            </p:contentPart>
          </mc:Choice>
          <mc:Fallback>
            <p:pic>
              <p:nvPicPr>
                <p:cNvPr id="58" name="Freihand 57">
                  <a:extLst>
                    <a:ext uri="{FF2B5EF4-FFF2-40B4-BE49-F238E27FC236}">
                      <a16:creationId xmlns:a16="http://schemas.microsoft.com/office/drawing/2014/main" id="{DA277747-2D27-47A9-B5FD-32D5C469E316}"/>
                    </a:ext>
                  </a:extLst>
                </p:cNvPr>
                <p:cNvPicPr/>
                <p:nvPr/>
              </p:nvPicPr>
              <p:blipFill>
                <a:blip r:embed="rId336"/>
                <a:stretch>
                  <a:fillRect/>
                </a:stretch>
              </p:blipFill>
              <p:spPr>
                <a:xfrm>
                  <a:off x="4266107" y="6494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59" name="Freihand 58">
                  <a:extLst>
                    <a:ext uri="{FF2B5EF4-FFF2-40B4-BE49-F238E27FC236}">
                      <a16:creationId xmlns:a16="http://schemas.microsoft.com/office/drawing/2014/main" id="{4A361B41-56D5-4334-BA52-9345F5AC1DE2}"/>
                    </a:ext>
                  </a:extLst>
                </p14:cNvPr>
                <p14:cNvContentPartPr/>
                <p14:nvPr/>
              </p14:nvContentPartPr>
              <p14:xfrm>
                <a:off x="4075307" y="6436507"/>
                <a:ext cx="98280" cy="142560"/>
              </p14:xfrm>
            </p:contentPart>
          </mc:Choice>
          <mc:Fallback>
            <p:pic>
              <p:nvPicPr>
                <p:cNvPr id="59" name="Freihand 58">
                  <a:extLst>
                    <a:ext uri="{FF2B5EF4-FFF2-40B4-BE49-F238E27FC236}">
                      <a16:creationId xmlns:a16="http://schemas.microsoft.com/office/drawing/2014/main" id="{4A361B41-56D5-4334-BA52-9345F5AC1DE2}"/>
                    </a:ext>
                  </a:extLst>
                </p:cNvPr>
                <p:cNvPicPr/>
                <p:nvPr/>
              </p:nvPicPr>
              <p:blipFill>
                <a:blip r:embed="rId1095"/>
                <a:stretch>
                  <a:fillRect/>
                </a:stretch>
              </p:blipFill>
              <p:spPr>
                <a:xfrm>
                  <a:off x="4070987" y="6432187"/>
                  <a:ext cx="106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60" name="Freihand 59">
                  <a:extLst>
                    <a:ext uri="{FF2B5EF4-FFF2-40B4-BE49-F238E27FC236}">
                      <a16:creationId xmlns:a16="http://schemas.microsoft.com/office/drawing/2014/main" id="{576824FA-A5D7-4189-AB64-20831F9A03B7}"/>
                    </a:ext>
                  </a:extLst>
                </p14:cNvPr>
                <p14:cNvContentPartPr/>
                <p14:nvPr/>
              </p14:nvContentPartPr>
              <p14:xfrm>
                <a:off x="4250987" y="6472147"/>
                <a:ext cx="92520" cy="82080"/>
              </p14:xfrm>
            </p:contentPart>
          </mc:Choice>
          <mc:Fallback>
            <p:pic>
              <p:nvPicPr>
                <p:cNvPr id="60" name="Freihand 59">
                  <a:extLst>
                    <a:ext uri="{FF2B5EF4-FFF2-40B4-BE49-F238E27FC236}">
                      <a16:creationId xmlns:a16="http://schemas.microsoft.com/office/drawing/2014/main" id="{576824FA-A5D7-4189-AB64-20831F9A03B7}"/>
                    </a:ext>
                  </a:extLst>
                </p:cNvPr>
                <p:cNvPicPr/>
                <p:nvPr/>
              </p:nvPicPr>
              <p:blipFill>
                <a:blip r:embed="rId1097"/>
                <a:stretch>
                  <a:fillRect/>
                </a:stretch>
              </p:blipFill>
              <p:spPr>
                <a:xfrm>
                  <a:off x="4246667" y="6467827"/>
                  <a:ext cx="101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61" name="Freihand 60">
                  <a:extLst>
                    <a:ext uri="{FF2B5EF4-FFF2-40B4-BE49-F238E27FC236}">
                      <a16:creationId xmlns:a16="http://schemas.microsoft.com/office/drawing/2014/main" id="{192C396D-059E-42D7-AB78-8891B7F7AFC4}"/>
                    </a:ext>
                  </a:extLst>
                </p14:cNvPr>
                <p14:cNvContentPartPr/>
                <p14:nvPr/>
              </p14:nvContentPartPr>
              <p14:xfrm>
                <a:off x="5396507" y="6428587"/>
                <a:ext cx="103320" cy="94680"/>
              </p14:xfrm>
            </p:contentPart>
          </mc:Choice>
          <mc:Fallback>
            <p:pic>
              <p:nvPicPr>
                <p:cNvPr id="61" name="Freihand 60">
                  <a:extLst>
                    <a:ext uri="{FF2B5EF4-FFF2-40B4-BE49-F238E27FC236}">
                      <a16:creationId xmlns:a16="http://schemas.microsoft.com/office/drawing/2014/main" id="{192C396D-059E-42D7-AB78-8891B7F7AFC4}"/>
                    </a:ext>
                  </a:extLst>
                </p:cNvPr>
                <p:cNvPicPr/>
                <p:nvPr/>
              </p:nvPicPr>
              <p:blipFill>
                <a:blip r:embed="rId1099"/>
                <a:stretch>
                  <a:fillRect/>
                </a:stretch>
              </p:blipFill>
              <p:spPr>
                <a:xfrm>
                  <a:off x="5392187" y="6424267"/>
                  <a:ext cx="111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62" name="Freihand 61">
                  <a:extLst>
                    <a:ext uri="{FF2B5EF4-FFF2-40B4-BE49-F238E27FC236}">
                      <a16:creationId xmlns:a16="http://schemas.microsoft.com/office/drawing/2014/main" id="{181AAD0A-E872-4781-980C-03D40F016E24}"/>
                    </a:ext>
                  </a:extLst>
                </p14:cNvPr>
                <p14:cNvContentPartPr/>
                <p14:nvPr/>
              </p14:nvContentPartPr>
              <p14:xfrm>
                <a:off x="5442227" y="6464587"/>
                <a:ext cx="74880" cy="127080"/>
              </p14:xfrm>
            </p:contentPart>
          </mc:Choice>
          <mc:Fallback>
            <p:pic>
              <p:nvPicPr>
                <p:cNvPr id="62" name="Freihand 61">
                  <a:extLst>
                    <a:ext uri="{FF2B5EF4-FFF2-40B4-BE49-F238E27FC236}">
                      <a16:creationId xmlns:a16="http://schemas.microsoft.com/office/drawing/2014/main" id="{181AAD0A-E872-4781-980C-03D40F016E24}"/>
                    </a:ext>
                  </a:extLst>
                </p:cNvPr>
                <p:cNvPicPr/>
                <p:nvPr/>
              </p:nvPicPr>
              <p:blipFill>
                <a:blip r:embed="rId1101"/>
                <a:stretch>
                  <a:fillRect/>
                </a:stretch>
              </p:blipFill>
              <p:spPr>
                <a:xfrm>
                  <a:off x="5437907" y="6460267"/>
                  <a:ext cx="83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63" name="Freihand 62">
                  <a:extLst>
                    <a:ext uri="{FF2B5EF4-FFF2-40B4-BE49-F238E27FC236}">
                      <a16:creationId xmlns:a16="http://schemas.microsoft.com/office/drawing/2014/main" id="{A18C5CBA-5C34-49B9-8B3C-98531288DE5C}"/>
                    </a:ext>
                  </a:extLst>
                </p14:cNvPr>
                <p14:cNvContentPartPr/>
                <p14:nvPr/>
              </p14:nvContentPartPr>
              <p14:xfrm>
                <a:off x="5551307" y="6460987"/>
                <a:ext cx="126000" cy="132480"/>
              </p14:xfrm>
            </p:contentPart>
          </mc:Choice>
          <mc:Fallback>
            <p:pic>
              <p:nvPicPr>
                <p:cNvPr id="63" name="Freihand 62">
                  <a:extLst>
                    <a:ext uri="{FF2B5EF4-FFF2-40B4-BE49-F238E27FC236}">
                      <a16:creationId xmlns:a16="http://schemas.microsoft.com/office/drawing/2014/main" id="{A18C5CBA-5C34-49B9-8B3C-98531288DE5C}"/>
                    </a:ext>
                  </a:extLst>
                </p:cNvPr>
                <p:cNvPicPr/>
                <p:nvPr/>
              </p:nvPicPr>
              <p:blipFill>
                <a:blip r:embed="rId1103"/>
                <a:stretch>
                  <a:fillRect/>
                </a:stretch>
              </p:blipFill>
              <p:spPr>
                <a:xfrm>
                  <a:off x="5546987" y="6456667"/>
                  <a:ext cx="134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89" name="Freihand 88">
                  <a:extLst>
                    <a:ext uri="{FF2B5EF4-FFF2-40B4-BE49-F238E27FC236}">
                      <a16:creationId xmlns:a16="http://schemas.microsoft.com/office/drawing/2014/main" id="{7545E313-2B9F-4D95-9881-AF60FAF4B27B}"/>
                    </a:ext>
                  </a:extLst>
                </p14:cNvPr>
                <p14:cNvContentPartPr/>
                <p14:nvPr/>
              </p14:nvContentPartPr>
              <p14:xfrm>
                <a:off x="5373107" y="6253987"/>
                <a:ext cx="360" cy="360"/>
              </p14:xfrm>
            </p:contentPart>
          </mc:Choice>
          <mc:Fallback>
            <p:pic>
              <p:nvPicPr>
                <p:cNvPr id="89" name="Freihand 88">
                  <a:extLst>
                    <a:ext uri="{FF2B5EF4-FFF2-40B4-BE49-F238E27FC236}">
                      <a16:creationId xmlns:a16="http://schemas.microsoft.com/office/drawing/2014/main" id="{7545E313-2B9F-4D95-9881-AF60FAF4B27B}"/>
                    </a:ext>
                  </a:extLst>
                </p:cNvPr>
                <p:cNvPicPr/>
                <p:nvPr/>
              </p:nvPicPr>
              <p:blipFill>
                <a:blip r:embed="rId336"/>
                <a:stretch>
                  <a:fillRect/>
                </a:stretch>
              </p:blipFill>
              <p:spPr>
                <a:xfrm>
                  <a:off x="5368787" y="6249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90" name="Freihand 89">
                  <a:extLst>
                    <a:ext uri="{FF2B5EF4-FFF2-40B4-BE49-F238E27FC236}">
                      <a16:creationId xmlns:a16="http://schemas.microsoft.com/office/drawing/2014/main" id="{DC3E1DFE-5EAA-4D37-8E89-48216C1BDEFF}"/>
                    </a:ext>
                  </a:extLst>
                </p14:cNvPr>
                <p14:cNvContentPartPr/>
                <p14:nvPr/>
              </p14:nvContentPartPr>
              <p14:xfrm>
                <a:off x="5383907" y="6158227"/>
                <a:ext cx="21600" cy="154800"/>
              </p14:xfrm>
            </p:contentPart>
          </mc:Choice>
          <mc:Fallback>
            <p:pic>
              <p:nvPicPr>
                <p:cNvPr id="90" name="Freihand 89">
                  <a:extLst>
                    <a:ext uri="{FF2B5EF4-FFF2-40B4-BE49-F238E27FC236}">
                      <a16:creationId xmlns:a16="http://schemas.microsoft.com/office/drawing/2014/main" id="{DC3E1DFE-5EAA-4D37-8E89-48216C1BDEFF}"/>
                    </a:ext>
                  </a:extLst>
                </p:cNvPr>
                <p:cNvPicPr/>
                <p:nvPr/>
              </p:nvPicPr>
              <p:blipFill>
                <a:blip r:embed="rId1106"/>
                <a:stretch>
                  <a:fillRect/>
                </a:stretch>
              </p:blipFill>
              <p:spPr>
                <a:xfrm>
                  <a:off x="5379587" y="6153907"/>
                  <a:ext cx="30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92" name="Freihand 91">
                  <a:extLst>
                    <a:ext uri="{FF2B5EF4-FFF2-40B4-BE49-F238E27FC236}">
                      <a16:creationId xmlns:a16="http://schemas.microsoft.com/office/drawing/2014/main" id="{7B2D9205-18D1-4E12-AC2D-EB6AB543FEC7}"/>
                    </a:ext>
                  </a:extLst>
                </p14:cNvPr>
                <p14:cNvContentPartPr/>
                <p14:nvPr/>
              </p14:nvContentPartPr>
              <p14:xfrm>
                <a:off x="5194547" y="6370627"/>
                <a:ext cx="82440" cy="134640"/>
              </p14:xfrm>
            </p:contentPart>
          </mc:Choice>
          <mc:Fallback>
            <p:pic>
              <p:nvPicPr>
                <p:cNvPr id="92" name="Freihand 91">
                  <a:extLst>
                    <a:ext uri="{FF2B5EF4-FFF2-40B4-BE49-F238E27FC236}">
                      <a16:creationId xmlns:a16="http://schemas.microsoft.com/office/drawing/2014/main" id="{7B2D9205-18D1-4E12-AC2D-EB6AB543FEC7}"/>
                    </a:ext>
                  </a:extLst>
                </p:cNvPr>
                <p:cNvPicPr/>
                <p:nvPr/>
              </p:nvPicPr>
              <p:blipFill>
                <a:blip r:embed="rId1108"/>
                <a:stretch>
                  <a:fillRect/>
                </a:stretch>
              </p:blipFill>
              <p:spPr>
                <a:xfrm>
                  <a:off x="5190227" y="6366307"/>
                  <a:ext cx="91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93" name="Freihand 92">
                  <a:extLst>
                    <a:ext uri="{FF2B5EF4-FFF2-40B4-BE49-F238E27FC236}">
                      <a16:creationId xmlns:a16="http://schemas.microsoft.com/office/drawing/2014/main" id="{28ADEC7C-C8CF-4CEE-959D-B40450EBF13F}"/>
                    </a:ext>
                  </a:extLst>
                </p14:cNvPr>
                <p14:cNvContentPartPr/>
                <p14:nvPr/>
              </p14:nvContentPartPr>
              <p14:xfrm>
                <a:off x="5295347" y="6373867"/>
                <a:ext cx="71640" cy="109080"/>
              </p14:xfrm>
            </p:contentPart>
          </mc:Choice>
          <mc:Fallback>
            <p:pic>
              <p:nvPicPr>
                <p:cNvPr id="93" name="Freihand 92">
                  <a:extLst>
                    <a:ext uri="{FF2B5EF4-FFF2-40B4-BE49-F238E27FC236}">
                      <a16:creationId xmlns:a16="http://schemas.microsoft.com/office/drawing/2014/main" id="{28ADEC7C-C8CF-4CEE-959D-B40450EBF13F}"/>
                    </a:ext>
                  </a:extLst>
                </p:cNvPr>
                <p:cNvPicPr/>
                <p:nvPr/>
              </p:nvPicPr>
              <p:blipFill>
                <a:blip r:embed="rId1110"/>
                <a:stretch>
                  <a:fillRect/>
                </a:stretch>
              </p:blipFill>
              <p:spPr>
                <a:xfrm>
                  <a:off x="5291027" y="6369547"/>
                  <a:ext cx="80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210" name="Freihand 209">
                  <a:extLst>
                    <a:ext uri="{FF2B5EF4-FFF2-40B4-BE49-F238E27FC236}">
                      <a16:creationId xmlns:a16="http://schemas.microsoft.com/office/drawing/2014/main" id="{205E74EF-3CCB-4077-8D72-8583B961F2E3}"/>
                    </a:ext>
                  </a:extLst>
                </p14:cNvPr>
                <p14:cNvContentPartPr/>
                <p14:nvPr/>
              </p14:nvContentPartPr>
              <p14:xfrm>
                <a:off x="2213027" y="5930347"/>
                <a:ext cx="360" cy="360"/>
              </p14:xfrm>
            </p:contentPart>
          </mc:Choice>
          <mc:Fallback>
            <p:pic>
              <p:nvPicPr>
                <p:cNvPr id="210" name="Freihand 209">
                  <a:extLst>
                    <a:ext uri="{FF2B5EF4-FFF2-40B4-BE49-F238E27FC236}">
                      <a16:creationId xmlns:a16="http://schemas.microsoft.com/office/drawing/2014/main" id="{205E74EF-3CCB-4077-8D72-8583B961F2E3}"/>
                    </a:ext>
                  </a:extLst>
                </p:cNvPr>
                <p:cNvPicPr/>
                <p:nvPr/>
              </p:nvPicPr>
              <p:blipFill>
                <a:blip r:embed="rId336"/>
                <a:stretch>
                  <a:fillRect/>
                </a:stretch>
              </p:blipFill>
              <p:spPr>
                <a:xfrm>
                  <a:off x="2208707" y="5926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211" name="Freihand 210">
                  <a:extLst>
                    <a:ext uri="{FF2B5EF4-FFF2-40B4-BE49-F238E27FC236}">
                      <a16:creationId xmlns:a16="http://schemas.microsoft.com/office/drawing/2014/main" id="{C9F06E5C-E1B3-4ED7-9791-C2A6C17F8A2A}"/>
                    </a:ext>
                  </a:extLst>
                </p14:cNvPr>
                <p14:cNvContentPartPr/>
                <p14:nvPr/>
              </p14:nvContentPartPr>
              <p14:xfrm>
                <a:off x="1607507" y="5926387"/>
                <a:ext cx="3125160" cy="59040"/>
              </p14:xfrm>
            </p:contentPart>
          </mc:Choice>
          <mc:Fallback>
            <p:pic>
              <p:nvPicPr>
                <p:cNvPr id="211" name="Freihand 210">
                  <a:extLst>
                    <a:ext uri="{FF2B5EF4-FFF2-40B4-BE49-F238E27FC236}">
                      <a16:creationId xmlns:a16="http://schemas.microsoft.com/office/drawing/2014/main" id="{C9F06E5C-E1B3-4ED7-9791-C2A6C17F8A2A}"/>
                    </a:ext>
                  </a:extLst>
                </p:cNvPr>
                <p:cNvPicPr/>
                <p:nvPr/>
              </p:nvPicPr>
              <p:blipFill>
                <a:blip r:embed="rId1113"/>
                <a:stretch>
                  <a:fillRect/>
                </a:stretch>
              </p:blipFill>
              <p:spPr>
                <a:xfrm>
                  <a:off x="1603187" y="5922067"/>
                  <a:ext cx="31338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212" name="Freihand 211">
                  <a:extLst>
                    <a:ext uri="{FF2B5EF4-FFF2-40B4-BE49-F238E27FC236}">
                      <a16:creationId xmlns:a16="http://schemas.microsoft.com/office/drawing/2014/main" id="{7EB768D6-F384-425A-A2C6-075DBF9EC797}"/>
                    </a:ext>
                  </a:extLst>
                </p14:cNvPr>
                <p14:cNvContentPartPr/>
                <p14:nvPr/>
              </p14:nvContentPartPr>
              <p14:xfrm>
                <a:off x="4702427" y="5922787"/>
                <a:ext cx="90720" cy="100440"/>
              </p14:xfrm>
            </p:contentPart>
          </mc:Choice>
          <mc:Fallback>
            <p:pic>
              <p:nvPicPr>
                <p:cNvPr id="212" name="Freihand 211">
                  <a:extLst>
                    <a:ext uri="{FF2B5EF4-FFF2-40B4-BE49-F238E27FC236}">
                      <a16:creationId xmlns:a16="http://schemas.microsoft.com/office/drawing/2014/main" id="{7EB768D6-F384-425A-A2C6-075DBF9EC797}"/>
                    </a:ext>
                  </a:extLst>
                </p:cNvPr>
                <p:cNvPicPr/>
                <p:nvPr/>
              </p:nvPicPr>
              <p:blipFill>
                <a:blip r:embed="rId1115"/>
                <a:stretch>
                  <a:fillRect/>
                </a:stretch>
              </p:blipFill>
              <p:spPr>
                <a:xfrm>
                  <a:off x="4698107" y="5918467"/>
                  <a:ext cx="99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49" name="Freihand 48">
                  <a:extLst>
                    <a:ext uri="{FF2B5EF4-FFF2-40B4-BE49-F238E27FC236}">
                      <a16:creationId xmlns:a16="http://schemas.microsoft.com/office/drawing/2014/main" id="{B0C478E3-8D27-4395-8AD5-F4CD0E545EBD}"/>
                    </a:ext>
                  </a:extLst>
                </p14:cNvPr>
                <p14:cNvContentPartPr/>
                <p14:nvPr/>
              </p14:nvContentPartPr>
              <p14:xfrm>
                <a:off x="4186547" y="6212947"/>
                <a:ext cx="360" cy="360"/>
              </p14:xfrm>
            </p:contentPart>
          </mc:Choice>
          <mc:Fallback>
            <p:pic>
              <p:nvPicPr>
                <p:cNvPr id="49" name="Freihand 48">
                  <a:extLst>
                    <a:ext uri="{FF2B5EF4-FFF2-40B4-BE49-F238E27FC236}">
                      <a16:creationId xmlns:a16="http://schemas.microsoft.com/office/drawing/2014/main" id="{B0C478E3-8D27-4395-8AD5-F4CD0E545EBD}"/>
                    </a:ext>
                  </a:extLst>
                </p:cNvPr>
                <p:cNvPicPr/>
                <p:nvPr/>
              </p:nvPicPr>
              <p:blipFill>
                <a:blip r:embed="rId336"/>
                <a:stretch>
                  <a:fillRect/>
                </a:stretch>
              </p:blipFill>
              <p:spPr>
                <a:xfrm>
                  <a:off x="4182227" y="6208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50" name="Freihand 49">
                  <a:extLst>
                    <a:ext uri="{FF2B5EF4-FFF2-40B4-BE49-F238E27FC236}">
                      <a16:creationId xmlns:a16="http://schemas.microsoft.com/office/drawing/2014/main" id="{C47C4456-934B-48CC-A37D-700EAC3F6805}"/>
                    </a:ext>
                  </a:extLst>
                </p14:cNvPr>
                <p14:cNvContentPartPr/>
                <p14:nvPr/>
              </p14:nvContentPartPr>
              <p14:xfrm>
                <a:off x="4263587" y="6136627"/>
                <a:ext cx="17640" cy="169560"/>
              </p14:xfrm>
            </p:contentPart>
          </mc:Choice>
          <mc:Fallback>
            <p:pic>
              <p:nvPicPr>
                <p:cNvPr id="50" name="Freihand 49">
                  <a:extLst>
                    <a:ext uri="{FF2B5EF4-FFF2-40B4-BE49-F238E27FC236}">
                      <a16:creationId xmlns:a16="http://schemas.microsoft.com/office/drawing/2014/main" id="{C47C4456-934B-48CC-A37D-700EAC3F6805}"/>
                    </a:ext>
                  </a:extLst>
                </p:cNvPr>
                <p:cNvPicPr/>
                <p:nvPr/>
              </p:nvPicPr>
              <p:blipFill>
                <a:blip r:embed="rId1118"/>
                <a:stretch>
                  <a:fillRect/>
                </a:stretch>
              </p:blipFill>
              <p:spPr>
                <a:xfrm>
                  <a:off x="4259267" y="6132307"/>
                  <a:ext cx="262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646" name="Freihand 645">
                  <a:extLst>
                    <a:ext uri="{FF2B5EF4-FFF2-40B4-BE49-F238E27FC236}">
                      <a16:creationId xmlns:a16="http://schemas.microsoft.com/office/drawing/2014/main" id="{30C39109-81BF-4FE0-8E65-0FB77EFEB6D2}"/>
                    </a:ext>
                  </a:extLst>
                </p14:cNvPr>
                <p14:cNvContentPartPr/>
                <p14:nvPr/>
              </p14:nvContentPartPr>
              <p14:xfrm>
                <a:off x="5755427" y="6413827"/>
                <a:ext cx="89280" cy="95040"/>
              </p14:xfrm>
            </p:contentPart>
          </mc:Choice>
          <mc:Fallback>
            <p:pic>
              <p:nvPicPr>
                <p:cNvPr id="646" name="Freihand 645">
                  <a:extLst>
                    <a:ext uri="{FF2B5EF4-FFF2-40B4-BE49-F238E27FC236}">
                      <a16:creationId xmlns:a16="http://schemas.microsoft.com/office/drawing/2014/main" id="{30C39109-81BF-4FE0-8E65-0FB77EFEB6D2}"/>
                    </a:ext>
                  </a:extLst>
                </p:cNvPr>
                <p:cNvPicPr/>
                <p:nvPr/>
              </p:nvPicPr>
              <p:blipFill>
                <a:blip r:embed="rId1120"/>
                <a:stretch>
                  <a:fillRect/>
                </a:stretch>
              </p:blipFill>
              <p:spPr>
                <a:xfrm>
                  <a:off x="5751107" y="6409507"/>
                  <a:ext cx="97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647" name="Freihand 646">
                  <a:extLst>
                    <a:ext uri="{FF2B5EF4-FFF2-40B4-BE49-F238E27FC236}">
                      <a16:creationId xmlns:a16="http://schemas.microsoft.com/office/drawing/2014/main" id="{55130CB2-4BF1-41A6-9B97-55F8964DF97A}"/>
                    </a:ext>
                  </a:extLst>
                </p14:cNvPr>
                <p14:cNvContentPartPr/>
                <p14:nvPr/>
              </p14:nvContentPartPr>
              <p14:xfrm>
                <a:off x="5827787" y="6449467"/>
                <a:ext cx="15120" cy="109800"/>
              </p14:xfrm>
            </p:contentPart>
          </mc:Choice>
          <mc:Fallback>
            <p:pic>
              <p:nvPicPr>
                <p:cNvPr id="647" name="Freihand 646">
                  <a:extLst>
                    <a:ext uri="{FF2B5EF4-FFF2-40B4-BE49-F238E27FC236}">
                      <a16:creationId xmlns:a16="http://schemas.microsoft.com/office/drawing/2014/main" id="{55130CB2-4BF1-41A6-9B97-55F8964DF97A}"/>
                    </a:ext>
                  </a:extLst>
                </p:cNvPr>
                <p:cNvPicPr/>
                <p:nvPr/>
              </p:nvPicPr>
              <p:blipFill>
                <a:blip r:embed="rId1122"/>
                <a:stretch>
                  <a:fillRect/>
                </a:stretch>
              </p:blipFill>
              <p:spPr>
                <a:xfrm>
                  <a:off x="5823467" y="6445147"/>
                  <a:ext cx="23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648" name="Freihand 647">
                  <a:extLst>
                    <a:ext uri="{FF2B5EF4-FFF2-40B4-BE49-F238E27FC236}">
                      <a16:creationId xmlns:a16="http://schemas.microsoft.com/office/drawing/2014/main" id="{0E8F989C-69E3-4E32-86EF-253B1DB0D3B7}"/>
                    </a:ext>
                  </a:extLst>
                </p14:cNvPr>
                <p14:cNvContentPartPr/>
                <p14:nvPr/>
              </p14:nvContentPartPr>
              <p14:xfrm>
                <a:off x="5905547" y="6433987"/>
                <a:ext cx="87840" cy="91080"/>
              </p14:xfrm>
            </p:contentPart>
          </mc:Choice>
          <mc:Fallback>
            <p:pic>
              <p:nvPicPr>
                <p:cNvPr id="648" name="Freihand 647">
                  <a:extLst>
                    <a:ext uri="{FF2B5EF4-FFF2-40B4-BE49-F238E27FC236}">
                      <a16:creationId xmlns:a16="http://schemas.microsoft.com/office/drawing/2014/main" id="{0E8F989C-69E3-4E32-86EF-253B1DB0D3B7}"/>
                    </a:ext>
                  </a:extLst>
                </p:cNvPr>
                <p:cNvPicPr/>
                <p:nvPr/>
              </p:nvPicPr>
              <p:blipFill>
                <a:blip r:embed="rId1124"/>
                <a:stretch>
                  <a:fillRect/>
                </a:stretch>
              </p:blipFill>
              <p:spPr>
                <a:xfrm>
                  <a:off x="5901227" y="6429667"/>
                  <a:ext cx="96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49" name="Freihand 648">
                  <a:extLst>
                    <a:ext uri="{FF2B5EF4-FFF2-40B4-BE49-F238E27FC236}">
                      <a16:creationId xmlns:a16="http://schemas.microsoft.com/office/drawing/2014/main" id="{EC0FF370-098D-4E29-96ED-17CF249F3F06}"/>
                    </a:ext>
                  </a:extLst>
                </p14:cNvPr>
                <p14:cNvContentPartPr/>
                <p14:nvPr/>
              </p14:nvContentPartPr>
              <p14:xfrm>
                <a:off x="6019307" y="6473947"/>
                <a:ext cx="77400" cy="44280"/>
              </p14:xfrm>
            </p:contentPart>
          </mc:Choice>
          <mc:Fallback>
            <p:pic>
              <p:nvPicPr>
                <p:cNvPr id="649" name="Freihand 648">
                  <a:extLst>
                    <a:ext uri="{FF2B5EF4-FFF2-40B4-BE49-F238E27FC236}">
                      <a16:creationId xmlns:a16="http://schemas.microsoft.com/office/drawing/2014/main" id="{EC0FF370-098D-4E29-96ED-17CF249F3F06}"/>
                    </a:ext>
                  </a:extLst>
                </p:cNvPr>
                <p:cNvPicPr/>
                <p:nvPr/>
              </p:nvPicPr>
              <p:blipFill>
                <a:blip r:embed="rId1126"/>
                <a:stretch>
                  <a:fillRect/>
                </a:stretch>
              </p:blipFill>
              <p:spPr>
                <a:xfrm>
                  <a:off x="6014987" y="6469627"/>
                  <a:ext cx="86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650" name="Freihand 649">
                  <a:extLst>
                    <a:ext uri="{FF2B5EF4-FFF2-40B4-BE49-F238E27FC236}">
                      <a16:creationId xmlns:a16="http://schemas.microsoft.com/office/drawing/2014/main" id="{93BE828F-C970-4131-9CE6-AD23B6E7F710}"/>
                    </a:ext>
                  </a:extLst>
                </p14:cNvPr>
                <p14:cNvContentPartPr/>
                <p14:nvPr/>
              </p14:nvContentPartPr>
              <p14:xfrm>
                <a:off x="6151067" y="6427147"/>
                <a:ext cx="59400" cy="115200"/>
              </p14:xfrm>
            </p:contentPart>
          </mc:Choice>
          <mc:Fallback>
            <p:pic>
              <p:nvPicPr>
                <p:cNvPr id="650" name="Freihand 649">
                  <a:extLst>
                    <a:ext uri="{FF2B5EF4-FFF2-40B4-BE49-F238E27FC236}">
                      <a16:creationId xmlns:a16="http://schemas.microsoft.com/office/drawing/2014/main" id="{93BE828F-C970-4131-9CE6-AD23B6E7F710}"/>
                    </a:ext>
                  </a:extLst>
                </p:cNvPr>
                <p:cNvPicPr/>
                <p:nvPr/>
              </p:nvPicPr>
              <p:blipFill>
                <a:blip r:embed="rId1128"/>
                <a:stretch>
                  <a:fillRect/>
                </a:stretch>
              </p:blipFill>
              <p:spPr>
                <a:xfrm>
                  <a:off x="6146747" y="6422827"/>
                  <a:ext cx="68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651" name="Freihand 650">
                  <a:extLst>
                    <a:ext uri="{FF2B5EF4-FFF2-40B4-BE49-F238E27FC236}">
                      <a16:creationId xmlns:a16="http://schemas.microsoft.com/office/drawing/2014/main" id="{6E8EFC88-B670-4F41-B8FA-C2676303E949}"/>
                    </a:ext>
                  </a:extLst>
                </p14:cNvPr>
                <p14:cNvContentPartPr/>
                <p14:nvPr/>
              </p14:nvContentPartPr>
              <p14:xfrm>
                <a:off x="6244307" y="6454507"/>
                <a:ext cx="79920" cy="74160"/>
              </p14:xfrm>
            </p:contentPart>
          </mc:Choice>
          <mc:Fallback>
            <p:pic>
              <p:nvPicPr>
                <p:cNvPr id="651" name="Freihand 650">
                  <a:extLst>
                    <a:ext uri="{FF2B5EF4-FFF2-40B4-BE49-F238E27FC236}">
                      <a16:creationId xmlns:a16="http://schemas.microsoft.com/office/drawing/2014/main" id="{6E8EFC88-B670-4F41-B8FA-C2676303E949}"/>
                    </a:ext>
                  </a:extLst>
                </p:cNvPr>
                <p:cNvPicPr/>
                <p:nvPr/>
              </p:nvPicPr>
              <p:blipFill>
                <a:blip r:embed="rId1130"/>
                <a:stretch>
                  <a:fillRect/>
                </a:stretch>
              </p:blipFill>
              <p:spPr>
                <a:xfrm>
                  <a:off x="6239987" y="6450187"/>
                  <a:ext cx="88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652" name="Freihand 651">
                  <a:extLst>
                    <a:ext uri="{FF2B5EF4-FFF2-40B4-BE49-F238E27FC236}">
                      <a16:creationId xmlns:a16="http://schemas.microsoft.com/office/drawing/2014/main" id="{7A49EF42-6FB2-4889-BE3C-E44ED7E9BC30}"/>
                    </a:ext>
                  </a:extLst>
                </p14:cNvPr>
                <p14:cNvContentPartPr/>
                <p14:nvPr/>
              </p14:nvContentPartPr>
              <p14:xfrm>
                <a:off x="6373187" y="6469627"/>
                <a:ext cx="11520" cy="85680"/>
              </p14:xfrm>
            </p:contentPart>
          </mc:Choice>
          <mc:Fallback>
            <p:pic>
              <p:nvPicPr>
                <p:cNvPr id="652" name="Freihand 651">
                  <a:extLst>
                    <a:ext uri="{FF2B5EF4-FFF2-40B4-BE49-F238E27FC236}">
                      <a16:creationId xmlns:a16="http://schemas.microsoft.com/office/drawing/2014/main" id="{7A49EF42-6FB2-4889-BE3C-E44ED7E9BC30}"/>
                    </a:ext>
                  </a:extLst>
                </p:cNvPr>
                <p:cNvPicPr/>
                <p:nvPr/>
              </p:nvPicPr>
              <p:blipFill>
                <a:blip r:embed="rId1132"/>
                <a:stretch>
                  <a:fillRect/>
                </a:stretch>
              </p:blipFill>
              <p:spPr>
                <a:xfrm>
                  <a:off x="6368867" y="6465307"/>
                  <a:ext cx="20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653" name="Freihand 652">
                  <a:extLst>
                    <a:ext uri="{FF2B5EF4-FFF2-40B4-BE49-F238E27FC236}">
                      <a16:creationId xmlns:a16="http://schemas.microsoft.com/office/drawing/2014/main" id="{9C090F19-96C6-4563-8ED5-E07CF01AF8CD}"/>
                    </a:ext>
                  </a:extLst>
                </p14:cNvPr>
                <p14:cNvContentPartPr/>
                <p14:nvPr/>
              </p14:nvContentPartPr>
              <p14:xfrm>
                <a:off x="6331067" y="6500227"/>
                <a:ext cx="67680" cy="18720"/>
              </p14:xfrm>
            </p:contentPart>
          </mc:Choice>
          <mc:Fallback>
            <p:pic>
              <p:nvPicPr>
                <p:cNvPr id="653" name="Freihand 652">
                  <a:extLst>
                    <a:ext uri="{FF2B5EF4-FFF2-40B4-BE49-F238E27FC236}">
                      <a16:creationId xmlns:a16="http://schemas.microsoft.com/office/drawing/2014/main" id="{9C090F19-96C6-4563-8ED5-E07CF01AF8CD}"/>
                    </a:ext>
                  </a:extLst>
                </p:cNvPr>
                <p:cNvPicPr/>
                <p:nvPr/>
              </p:nvPicPr>
              <p:blipFill>
                <a:blip r:embed="rId1134"/>
                <a:stretch>
                  <a:fillRect/>
                </a:stretch>
              </p:blipFill>
              <p:spPr>
                <a:xfrm>
                  <a:off x="6326747" y="6495907"/>
                  <a:ext cx="76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654" name="Freihand 653">
                  <a:extLst>
                    <a:ext uri="{FF2B5EF4-FFF2-40B4-BE49-F238E27FC236}">
                      <a16:creationId xmlns:a16="http://schemas.microsoft.com/office/drawing/2014/main" id="{1EF2852C-CEA0-47A8-8FB0-3F77549B3CB8}"/>
                    </a:ext>
                  </a:extLst>
                </p14:cNvPr>
                <p14:cNvContentPartPr/>
                <p14:nvPr/>
              </p14:nvContentPartPr>
              <p14:xfrm>
                <a:off x="6432947" y="6430747"/>
                <a:ext cx="92520" cy="113760"/>
              </p14:xfrm>
            </p:contentPart>
          </mc:Choice>
          <mc:Fallback>
            <p:pic>
              <p:nvPicPr>
                <p:cNvPr id="654" name="Freihand 653">
                  <a:extLst>
                    <a:ext uri="{FF2B5EF4-FFF2-40B4-BE49-F238E27FC236}">
                      <a16:creationId xmlns:a16="http://schemas.microsoft.com/office/drawing/2014/main" id="{1EF2852C-CEA0-47A8-8FB0-3F77549B3CB8}"/>
                    </a:ext>
                  </a:extLst>
                </p:cNvPr>
                <p:cNvPicPr/>
                <p:nvPr/>
              </p:nvPicPr>
              <p:blipFill>
                <a:blip r:embed="rId1136"/>
                <a:stretch>
                  <a:fillRect/>
                </a:stretch>
              </p:blipFill>
              <p:spPr>
                <a:xfrm>
                  <a:off x="6428627" y="6426427"/>
                  <a:ext cx="101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655" name="Freihand 654">
                  <a:extLst>
                    <a:ext uri="{FF2B5EF4-FFF2-40B4-BE49-F238E27FC236}">
                      <a16:creationId xmlns:a16="http://schemas.microsoft.com/office/drawing/2014/main" id="{4A5AAD70-7D51-4943-B7B6-A79D723A8776}"/>
                    </a:ext>
                  </a:extLst>
                </p14:cNvPr>
                <p14:cNvContentPartPr/>
                <p14:nvPr/>
              </p14:nvContentPartPr>
              <p14:xfrm>
                <a:off x="6506387" y="6466387"/>
                <a:ext cx="92520" cy="83880"/>
              </p14:xfrm>
            </p:contentPart>
          </mc:Choice>
          <mc:Fallback>
            <p:pic>
              <p:nvPicPr>
                <p:cNvPr id="655" name="Freihand 654">
                  <a:extLst>
                    <a:ext uri="{FF2B5EF4-FFF2-40B4-BE49-F238E27FC236}">
                      <a16:creationId xmlns:a16="http://schemas.microsoft.com/office/drawing/2014/main" id="{4A5AAD70-7D51-4943-B7B6-A79D723A8776}"/>
                    </a:ext>
                  </a:extLst>
                </p:cNvPr>
                <p:cNvPicPr/>
                <p:nvPr/>
              </p:nvPicPr>
              <p:blipFill>
                <a:blip r:embed="rId1138"/>
                <a:stretch>
                  <a:fillRect/>
                </a:stretch>
              </p:blipFill>
              <p:spPr>
                <a:xfrm>
                  <a:off x="6502067" y="6462067"/>
                  <a:ext cx="101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656" name="Freihand 655">
                  <a:extLst>
                    <a:ext uri="{FF2B5EF4-FFF2-40B4-BE49-F238E27FC236}">
                      <a16:creationId xmlns:a16="http://schemas.microsoft.com/office/drawing/2014/main" id="{C8D59CC6-7CA2-4832-92EC-EA96A32CA250}"/>
                    </a:ext>
                  </a:extLst>
                </p14:cNvPr>
                <p14:cNvContentPartPr/>
                <p14:nvPr/>
              </p14:nvContentPartPr>
              <p14:xfrm>
                <a:off x="6600707" y="6448027"/>
                <a:ext cx="73800" cy="105480"/>
              </p14:xfrm>
            </p:contentPart>
          </mc:Choice>
          <mc:Fallback>
            <p:pic>
              <p:nvPicPr>
                <p:cNvPr id="656" name="Freihand 655">
                  <a:extLst>
                    <a:ext uri="{FF2B5EF4-FFF2-40B4-BE49-F238E27FC236}">
                      <a16:creationId xmlns:a16="http://schemas.microsoft.com/office/drawing/2014/main" id="{C8D59CC6-7CA2-4832-92EC-EA96A32CA250}"/>
                    </a:ext>
                  </a:extLst>
                </p:cNvPr>
                <p:cNvPicPr/>
                <p:nvPr/>
              </p:nvPicPr>
              <p:blipFill>
                <a:blip r:embed="rId1140"/>
                <a:stretch>
                  <a:fillRect/>
                </a:stretch>
              </p:blipFill>
              <p:spPr>
                <a:xfrm>
                  <a:off x="6596387" y="6443707"/>
                  <a:ext cx="82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657" name="Freihand 656">
                  <a:extLst>
                    <a:ext uri="{FF2B5EF4-FFF2-40B4-BE49-F238E27FC236}">
                      <a16:creationId xmlns:a16="http://schemas.microsoft.com/office/drawing/2014/main" id="{01368421-3353-42C1-82DC-06897104505F}"/>
                    </a:ext>
                  </a:extLst>
                </p14:cNvPr>
                <p14:cNvContentPartPr/>
                <p14:nvPr/>
              </p14:nvContentPartPr>
              <p14:xfrm>
                <a:off x="6510347" y="6460627"/>
                <a:ext cx="74880" cy="79920"/>
              </p14:xfrm>
            </p:contentPart>
          </mc:Choice>
          <mc:Fallback>
            <p:pic>
              <p:nvPicPr>
                <p:cNvPr id="657" name="Freihand 656">
                  <a:extLst>
                    <a:ext uri="{FF2B5EF4-FFF2-40B4-BE49-F238E27FC236}">
                      <a16:creationId xmlns:a16="http://schemas.microsoft.com/office/drawing/2014/main" id="{01368421-3353-42C1-82DC-06897104505F}"/>
                    </a:ext>
                  </a:extLst>
                </p:cNvPr>
                <p:cNvPicPr/>
                <p:nvPr/>
              </p:nvPicPr>
              <p:blipFill>
                <a:blip r:embed="rId1142"/>
                <a:stretch>
                  <a:fillRect/>
                </a:stretch>
              </p:blipFill>
              <p:spPr>
                <a:xfrm>
                  <a:off x="6506027" y="6456307"/>
                  <a:ext cx="83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659" name="Freihand 658">
                  <a:extLst>
                    <a:ext uri="{FF2B5EF4-FFF2-40B4-BE49-F238E27FC236}">
                      <a16:creationId xmlns:a16="http://schemas.microsoft.com/office/drawing/2014/main" id="{968BDB8B-6884-45CB-A6CA-973E676FA1D8}"/>
                    </a:ext>
                  </a:extLst>
                </p14:cNvPr>
                <p14:cNvContentPartPr/>
                <p14:nvPr/>
              </p14:nvContentPartPr>
              <p14:xfrm>
                <a:off x="4873787" y="5764747"/>
                <a:ext cx="195120" cy="86760"/>
              </p14:xfrm>
            </p:contentPart>
          </mc:Choice>
          <mc:Fallback>
            <p:pic>
              <p:nvPicPr>
                <p:cNvPr id="659" name="Freihand 658">
                  <a:extLst>
                    <a:ext uri="{FF2B5EF4-FFF2-40B4-BE49-F238E27FC236}">
                      <a16:creationId xmlns:a16="http://schemas.microsoft.com/office/drawing/2014/main" id="{968BDB8B-6884-45CB-A6CA-973E676FA1D8}"/>
                    </a:ext>
                  </a:extLst>
                </p:cNvPr>
                <p:cNvPicPr/>
                <p:nvPr/>
              </p:nvPicPr>
              <p:blipFill>
                <a:blip r:embed="rId1144"/>
                <a:stretch>
                  <a:fillRect/>
                </a:stretch>
              </p:blipFill>
              <p:spPr>
                <a:xfrm>
                  <a:off x="4869467" y="5760427"/>
                  <a:ext cx="203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660" name="Freihand 659">
                  <a:extLst>
                    <a:ext uri="{FF2B5EF4-FFF2-40B4-BE49-F238E27FC236}">
                      <a16:creationId xmlns:a16="http://schemas.microsoft.com/office/drawing/2014/main" id="{A25C3B25-F2C9-4F7E-A0BE-7B76842291B1}"/>
                    </a:ext>
                  </a:extLst>
                </p14:cNvPr>
                <p14:cNvContentPartPr/>
                <p14:nvPr/>
              </p14:nvContentPartPr>
              <p14:xfrm>
                <a:off x="5131907" y="5881387"/>
                <a:ext cx="360" cy="360"/>
              </p14:xfrm>
            </p:contentPart>
          </mc:Choice>
          <mc:Fallback>
            <p:pic>
              <p:nvPicPr>
                <p:cNvPr id="660" name="Freihand 659">
                  <a:extLst>
                    <a:ext uri="{FF2B5EF4-FFF2-40B4-BE49-F238E27FC236}">
                      <a16:creationId xmlns:a16="http://schemas.microsoft.com/office/drawing/2014/main" id="{A25C3B25-F2C9-4F7E-A0BE-7B76842291B1}"/>
                    </a:ext>
                  </a:extLst>
                </p:cNvPr>
                <p:cNvPicPr/>
                <p:nvPr/>
              </p:nvPicPr>
              <p:blipFill>
                <a:blip r:embed="rId336"/>
                <a:stretch>
                  <a:fillRect/>
                </a:stretch>
              </p:blipFill>
              <p:spPr>
                <a:xfrm>
                  <a:off x="5127587" y="5877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661" name="Freihand 660">
                  <a:extLst>
                    <a:ext uri="{FF2B5EF4-FFF2-40B4-BE49-F238E27FC236}">
                      <a16:creationId xmlns:a16="http://schemas.microsoft.com/office/drawing/2014/main" id="{1A9BC1F4-2E6C-4AE8-806C-D76E2B12FDEE}"/>
                    </a:ext>
                  </a:extLst>
                </p14:cNvPr>
                <p14:cNvContentPartPr/>
                <p14:nvPr/>
              </p14:nvContentPartPr>
              <p14:xfrm>
                <a:off x="5216147" y="5916307"/>
                <a:ext cx="589320" cy="276480"/>
              </p14:xfrm>
            </p:contentPart>
          </mc:Choice>
          <mc:Fallback>
            <p:pic>
              <p:nvPicPr>
                <p:cNvPr id="661" name="Freihand 660">
                  <a:extLst>
                    <a:ext uri="{FF2B5EF4-FFF2-40B4-BE49-F238E27FC236}">
                      <a16:creationId xmlns:a16="http://schemas.microsoft.com/office/drawing/2014/main" id="{1A9BC1F4-2E6C-4AE8-806C-D76E2B12FDEE}"/>
                    </a:ext>
                  </a:extLst>
                </p:cNvPr>
                <p:cNvPicPr/>
                <p:nvPr/>
              </p:nvPicPr>
              <p:blipFill>
                <a:blip r:embed="rId1147"/>
                <a:stretch>
                  <a:fillRect/>
                </a:stretch>
              </p:blipFill>
              <p:spPr>
                <a:xfrm>
                  <a:off x="5211827" y="5911987"/>
                  <a:ext cx="5979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663" name="Freihand 662">
                  <a:extLst>
                    <a:ext uri="{FF2B5EF4-FFF2-40B4-BE49-F238E27FC236}">
                      <a16:creationId xmlns:a16="http://schemas.microsoft.com/office/drawing/2014/main" id="{A2F54A60-E97E-4509-8756-62F95CCEBACA}"/>
                    </a:ext>
                  </a:extLst>
                </p14:cNvPr>
                <p14:cNvContentPartPr/>
                <p14:nvPr/>
              </p14:nvContentPartPr>
              <p14:xfrm>
                <a:off x="5913107" y="5831707"/>
                <a:ext cx="252000" cy="240480"/>
              </p14:xfrm>
            </p:contentPart>
          </mc:Choice>
          <mc:Fallback>
            <p:pic>
              <p:nvPicPr>
                <p:cNvPr id="663" name="Freihand 662">
                  <a:extLst>
                    <a:ext uri="{FF2B5EF4-FFF2-40B4-BE49-F238E27FC236}">
                      <a16:creationId xmlns:a16="http://schemas.microsoft.com/office/drawing/2014/main" id="{A2F54A60-E97E-4509-8756-62F95CCEBACA}"/>
                    </a:ext>
                  </a:extLst>
                </p:cNvPr>
                <p:cNvPicPr/>
                <p:nvPr/>
              </p:nvPicPr>
              <p:blipFill>
                <a:blip r:embed="rId1149"/>
                <a:stretch>
                  <a:fillRect/>
                </a:stretch>
              </p:blipFill>
              <p:spPr>
                <a:xfrm>
                  <a:off x="5908787" y="5827387"/>
                  <a:ext cx="2606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664" name="Freihand 663">
                  <a:extLst>
                    <a:ext uri="{FF2B5EF4-FFF2-40B4-BE49-F238E27FC236}">
                      <a16:creationId xmlns:a16="http://schemas.microsoft.com/office/drawing/2014/main" id="{8C740810-79EF-48B9-983D-2E549211FDE0}"/>
                    </a:ext>
                  </a:extLst>
                </p14:cNvPr>
                <p14:cNvContentPartPr/>
                <p14:nvPr/>
              </p14:nvContentPartPr>
              <p14:xfrm>
                <a:off x="5893307" y="5858347"/>
                <a:ext cx="163800" cy="247320"/>
              </p14:xfrm>
            </p:contentPart>
          </mc:Choice>
          <mc:Fallback>
            <p:pic>
              <p:nvPicPr>
                <p:cNvPr id="664" name="Freihand 663">
                  <a:extLst>
                    <a:ext uri="{FF2B5EF4-FFF2-40B4-BE49-F238E27FC236}">
                      <a16:creationId xmlns:a16="http://schemas.microsoft.com/office/drawing/2014/main" id="{8C740810-79EF-48B9-983D-2E549211FDE0}"/>
                    </a:ext>
                  </a:extLst>
                </p:cNvPr>
                <p:cNvPicPr/>
                <p:nvPr/>
              </p:nvPicPr>
              <p:blipFill>
                <a:blip r:embed="rId1151"/>
                <a:stretch>
                  <a:fillRect/>
                </a:stretch>
              </p:blipFill>
              <p:spPr>
                <a:xfrm>
                  <a:off x="5888987" y="5854027"/>
                  <a:ext cx="1724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665" name="Freihand 664">
                  <a:extLst>
                    <a:ext uri="{FF2B5EF4-FFF2-40B4-BE49-F238E27FC236}">
                      <a16:creationId xmlns:a16="http://schemas.microsoft.com/office/drawing/2014/main" id="{040A4D5B-2F27-4C4F-B13B-611E2F6650B4}"/>
                    </a:ext>
                  </a:extLst>
                </p14:cNvPr>
                <p14:cNvContentPartPr/>
                <p14:nvPr/>
              </p14:nvContentPartPr>
              <p14:xfrm>
                <a:off x="6294707" y="5659627"/>
                <a:ext cx="111960" cy="137520"/>
              </p14:xfrm>
            </p:contentPart>
          </mc:Choice>
          <mc:Fallback>
            <p:pic>
              <p:nvPicPr>
                <p:cNvPr id="665" name="Freihand 664">
                  <a:extLst>
                    <a:ext uri="{FF2B5EF4-FFF2-40B4-BE49-F238E27FC236}">
                      <a16:creationId xmlns:a16="http://schemas.microsoft.com/office/drawing/2014/main" id="{040A4D5B-2F27-4C4F-B13B-611E2F6650B4}"/>
                    </a:ext>
                  </a:extLst>
                </p:cNvPr>
                <p:cNvPicPr/>
                <p:nvPr/>
              </p:nvPicPr>
              <p:blipFill>
                <a:blip r:embed="rId1153"/>
                <a:stretch>
                  <a:fillRect/>
                </a:stretch>
              </p:blipFill>
              <p:spPr>
                <a:xfrm>
                  <a:off x="6290387" y="5655307"/>
                  <a:ext cx="120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666" name="Freihand 665">
                  <a:extLst>
                    <a:ext uri="{FF2B5EF4-FFF2-40B4-BE49-F238E27FC236}">
                      <a16:creationId xmlns:a16="http://schemas.microsoft.com/office/drawing/2014/main" id="{02EEAF8B-922D-47B9-B29C-F89616BF4F58}"/>
                    </a:ext>
                  </a:extLst>
                </p14:cNvPr>
                <p14:cNvContentPartPr/>
                <p14:nvPr/>
              </p14:nvContentPartPr>
              <p14:xfrm>
                <a:off x="6446627" y="5647027"/>
                <a:ext cx="119880" cy="104400"/>
              </p14:xfrm>
            </p:contentPart>
          </mc:Choice>
          <mc:Fallback>
            <p:pic>
              <p:nvPicPr>
                <p:cNvPr id="666" name="Freihand 665">
                  <a:extLst>
                    <a:ext uri="{FF2B5EF4-FFF2-40B4-BE49-F238E27FC236}">
                      <a16:creationId xmlns:a16="http://schemas.microsoft.com/office/drawing/2014/main" id="{02EEAF8B-922D-47B9-B29C-F89616BF4F58}"/>
                    </a:ext>
                  </a:extLst>
                </p:cNvPr>
                <p:cNvPicPr/>
                <p:nvPr/>
              </p:nvPicPr>
              <p:blipFill>
                <a:blip r:embed="rId1155"/>
                <a:stretch>
                  <a:fillRect/>
                </a:stretch>
              </p:blipFill>
              <p:spPr>
                <a:xfrm>
                  <a:off x="6442307" y="5642707"/>
                  <a:ext cx="128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667" name="Freihand 666">
                  <a:extLst>
                    <a:ext uri="{FF2B5EF4-FFF2-40B4-BE49-F238E27FC236}">
                      <a16:creationId xmlns:a16="http://schemas.microsoft.com/office/drawing/2014/main" id="{125C6479-AFA3-4EF3-9132-F8968E3B3FDF}"/>
                    </a:ext>
                  </a:extLst>
                </p14:cNvPr>
                <p14:cNvContentPartPr/>
                <p14:nvPr/>
              </p14:nvContentPartPr>
              <p14:xfrm>
                <a:off x="6567227" y="5499787"/>
                <a:ext cx="181080" cy="178200"/>
              </p14:xfrm>
            </p:contentPart>
          </mc:Choice>
          <mc:Fallback>
            <p:pic>
              <p:nvPicPr>
                <p:cNvPr id="667" name="Freihand 666">
                  <a:extLst>
                    <a:ext uri="{FF2B5EF4-FFF2-40B4-BE49-F238E27FC236}">
                      <a16:creationId xmlns:a16="http://schemas.microsoft.com/office/drawing/2014/main" id="{125C6479-AFA3-4EF3-9132-F8968E3B3FDF}"/>
                    </a:ext>
                  </a:extLst>
                </p:cNvPr>
                <p:cNvPicPr/>
                <p:nvPr/>
              </p:nvPicPr>
              <p:blipFill>
                <a:blip r:embed="rId1157"/>
                <a:stretch>
                  <a:fillRect/>
                </a:stretch>
              </p:blipFill>
              <p:spPr>
                <a:xfrm>
                  <a:off x="6562907" y="5495467"/>
                  <a:ext cx="189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668" name="Freihand 667">
                  <a:extLst>
                    <a:ext uri="{FF2B5EF4-FFF2-40B4-BE49-F238E27FC236}">
                      <a16:creationId xmlns:a16="http://schemas.microsoft.com/office/drawing/2014/main" id="{19E24D8B-D75E-45B8-BCFB-958CF61EF83B}"/>
                    </a:ext>
                  </a:extLst>
                </p14:cNvPr>
                <p14:cNvContentPartPr/>
                <p14:nvPr/>
              </p14:nvContentPartPr>
              <p14:xfrm>
                <a:off x="6749027" y="5501227"/>
                <a:ext cx="118440" cy="99360"/>
              </p14:xfrm>
            </p:contentPart>
          </mc:Choice>
          <mc:Fallback>
            <p:pic>
              <p:nvPicPr>
                <p:cNvPr id="668" name="Freihand 667">
                  <a:extLst>
                    <a:ext uri="{FF2B5EF4-FFF2-40B4-BE49-F238E27FC236}">
                      <a16:creationId xmlns:a16="http://schemas.microsoft.com/office/drawing/2014/main" id="{19E24D8B-D75E-45B8-BCFB-958CF61EF83B}"/>
                    </a:ext>
                  </a:extLst>
                </p:cNvPr>
                <p:cNvPicPr/>
                <p:nvPr/>
              </p:nvPicPr>
              <p:blipFill>
                <a:blip r:embed="rId1159"/>
                <a:stretch>
                  <a:fillRect/>
                </a:stretch>
              </p:blipFill>
              <p:spPr>
                <a:xfrm>
                  <a:off x="6744707" y="5496907"/>
                  <a:ext cx="127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669" name="Freihand 668">
                  <a:extLst>
                    <a:ext uri="{FF2B5EF4-FFF2-40B4-BE49-F238E27FC236}">
                      <a16:creationId xmlns:a16="http://schemas.microsoft.com/office/drawing/2014/main" id="{A174DADB-CCBE-4CC9-A1FE-1BFAE5DD2ACF}"/>
                    </a:ext>
                  </a:extLst>
                </p14:cNvPr>
                <p14:cNvContentPartPr/>
                <p14:nvPr/>
              </p14:nvContentPartPr>
              <p14:xfrm>
                <a:off x="6952067" y="5350387"/>
                <a:ext cx="274680" cy="259200"/>
              </p14:xfrm>
            </p:contentPart>
          </mc:Choice>
          <mc:Fallback>
            <p:pic>
              <p:nvPicPr>
                <p:cNvPr id="669" name="Freihand 668">
                  <a:extLst>
                    <a:ext uri="{FF2B5EF4-FFF2-40B4-BE49-F238E27FC236}">
                      <a16:creationId xmlns:a16="http://schemas.microsoft.com/office/drawing/2014/main" id="{A174DADB-CCBE-4CC9-A1FE-1BFAE5DD2ACF}"/>
                    </a:ext>
                  </a:extLst>
                </p:cNvPr>
                <p:cNvPicPr/>
                <p:nvPr/>
              </p:nvPicPr>
              <p:blipFill>
                <a:blip r:embed="rId1161"/>
                <a:stretch>
                  <a:fillRect/>
                </a:stretch>
              </p:blipFill>
              <p:spPr>
                <a:xfrm>
                  <a:off x="6947747" y="5346067"/>
                  <a:ext cx="2833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671" name="Freihand 670">
                  <a:extLst>
                    <a:ext uri="{FF2B5EF4-FFF2-40B4-BE49-F238E27FC236}">
                      <a16:creationId xmlns:a16="http://schemas.microsoft.com/office/drawing/2014/main" id="{9A845571-BC02-4D4F-B7E7-EA56F3F70617}"/>
                    </a:ext>
                  </a:extLst>
                </p14:cNvPr>
                <p14:cNvContentPartPr/>
                <p14:nvPr/>
              </p14:nvContentPartPr>
              <p14:xfrm>
                <a:off x="6354107" y="5882467"/>
                <a:ext cx="88920" cy="140400"/>
              </p14:xfrm>
            </p:contentPart>
          </mc:Choice>
          <mc:Fallback>
            <p:pic>
              <p:nvPicPr>
                <p:cNvPr id="671" name="Freihand 670">
                  <a:extLst>
                    <a:ext uri="{FF2B5EF4-FFF2-40B4-BE49-F238E27FC236}">
                      <a16:creationId xmlns:a16="http://schemas.microsoft.com/office/drawing/2014/main" id="{9A845571-BC02-4D4F-B7E7-EA56F3F70617}"/>
                    </a:ext>
                  </a:extLst>
                </p:cNvPr>
                <p:cNvPicPr/>
                <p:nvPr/>
              </p:nvPicPr>
              <p:blipFill>
                <a:blip r:embed="rId1163"/>
                <a:stretch>
                  <a:fillRect/>
                </a:stretch>
              </p:blipFill>
              <p:spPr>
                <a:xfrm>
                  <a:off x="6349787" y="5878147"/>
                  <a:ext cx="97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672" name="Freihand 671">
                  <a:extLst>
                    <a:ext uri="{FF2B5EF4-FFF2-40B4-BE49-F238E27FC236}">
                      <a16:creationId xmlns:a16="http://schemas.microsoft.com/office/drawing/2014/main" id="{DF60B094-76F0-46A8-B9C5-BE67FB0A8493}"/>
                    </a:ext>
                  </a:extLst>
                </p14:cNvPr>
                <p14:cNvContentPartPr/>
                <p14:nvPr/>
              </p14:nvContentPartPr>
              <p14:xfrm>
                <a:off x="6430427" y="5833507"/>
                <a:ext cx="89640" cy="135360"/>
              </p14:xfrm>
            </p:contentPart>
          </mc:Choice>
          <mc:Fallback>
            <p:pic>
              <p:nvPicPr>
                <p:cNvPr id="672" name="Freihand 671">
                  <a:extLst>
                    <a:ext uri="{FF2B5EF4-FFF2-40B4-BE49-F238E27FC236}">
                      <a16:creationId xmlns:a16="http://schemas.microsoft.com/office/drawing/2014/main" id="{DF60B094-76F0-46A8-B9C5-BE67FB0A8493}"/>
                    </a:ext>
                  </a:extLst>
                </p:cNvPr>
                <p:cNvPicPr/>
                <p:nvPr/>
              </p:nvPicPr>
              <p:blipFill>
                <a:blip r:embed="rId1165"/>
                <a:stretch>
                  <a:fillRect/>
                </a:stretch>
              </p:blipFill>
              <p:spPr>
                <a:xfrm>
                  <a:off x="6426107" y="5829187"/>
                  <a:ext cx="98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673" name="Freihand 672">
                  <a:extLst>
                    <a:ext uri="{FF2B5EF4-FFF2-40B4-BE49-F238E27FC236}">
                      <a16:creationId xmlns:a16="http://schemas.microsoft.com/office/drawing/2014/main" id="{061E7588-D205-45A0-A619-CFF4304E1C2D}"/>
                    </a:ext>
                  </a:extLst>
                </p14:cNvPr>
                <p14:cNvContentPartPr/>
                <p14:nvPr/>
              </p14:nvContentPartPr>
              <p14:xfrm>
                <a:off x="6542387" y="5801107"/>
                <a:ext cx="52920" cy="107640"/>
              </p14:xfrm>
            </p:contentPart>
          </mc:Choice>
          <mc:Fallback>
            <p:pic>
              <p:nvPicPr>
                <p:cNvPr id="673" name="Freihand 672">
                  <a:extLst>
                    <a:ext uri="{FF2B5EF4-FFF2-40B4-BE49-F238E27FC236}">
                      <a16:creationId xmlns:a16="http://schemas.microsoft.com/office/drawing/2014/main" id="{061E7588-D205-45A0-A619-CFF4304E1C2D}"/>
                    </a:ext>
                  </a:extLst>
                </p:cNvPr>
                <p:cNvPicPr/>
                <p:nvPr/>
              </p:nvPicPr>
              <p:blipFill>
                <a:blip r:embed="rId1167"/>
                <a:stretch>
                  <a:fillRect/>
                </a:stretch>
              </p:blipFill>
              <p:spPr>
                <a:xfrm>
                  <a:off x="6538067" y="5796787"/>
                  <a:ext cx="61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674" name="Freihand 673">
                  <a:extLst>
                    <a:ext uri="{FF2B5EF4-FFF2-40B4-BE49-F238E27FC236}">
                      <a16:creationId xmlns:a16="http://schemas.microsoft.com/office/drawing/2014/main" id="{9BC74E4F-349C-48C8-BE6A-EAB4C255757D}"/>
                    </a:ext>
                  </a:extLst>
                </p14:cNvPr>
                <p14:cNvContentPartPr/>
                <p14:nvPr/>
              </p14:nvContentPartPr>
              <p14:xfrm>
                <a:off x="6642467" y="5850787"/>
                <a:ext cx="34560" cy="66960"/>
              </p14:xfrm>
            </p:contentPart>
          </mc:Choice>
          <mc:Fallback>
            <p:pic>
              <p:nvPicPr>
                <p:cNvPr id="674" name="Freihand 673">
                  <a:extLst>
                    <a:ext uri="{FF2B5EF4-FFF2-40B4-BE49-F238E27FC236}">
                      <a16:creationId xmlns:a16="http://schemas.microsoft.com/office/drawing/2014/main" id="{9BC74E4F-349C-48C8-BE6A-EAB4C255757D}"/>
                    </a:ext>
                  </a:extLst>
                </p:cNvPr>
                <p:cNvPicPr/>
                <p:nvPr/>
              </p:nvPicPr>
              <p:blipFill>
                <a:blip r:embed="rId1169"/>
                <a:stretch>
                  <a:fillRect/>
                </a:stretch>
              </p:blipFill>
              <p:spPr>
                <a:xfrm>
                  <a:off x="6638147" y="5846467"/>
                  <a:ext cx="43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675" name="Freihand 674">
                  <a:extLst>
                    <a:ext uri="{FF2B5EF4-FFF2-40B4-BE49-F238E27FC236}">
                      <a16:creationId xmlns:a16="http://schemas.microsoft.com/office/drawing/2014/main" id="{66B97A7D-65DE-4FB3-A33D-6BAD20796085}"/>
                    </a:ext>
                  </a:extLst>
                </p14:cNvPr>
                <p14:cNvContentPartPr/>
                <p14:nvPr/>
              </p14:nvContentPartPr>
              <p14:xfrm>
                <a:off x="6694307" y="5753587"/>
                <a:ext cx="68760" cy="106920"/>
              </p14:xfrm>
            </p:contentPart>
          </mc:Choice>
          <mc:Fallback>
            <p:pic>
              <p:nvPicPr>
                <p:cNvPr id="675" name="Freihand 674">
                  <a:extLst>
                    <a:ext uri="{FF2B5EF4-FFF2-40B4-BE49-F238E27FC236}">
                      <a16:creationId xmlns:a16="http://schemas.microsoft.com/office/drawing/2014/main" id="{66B97A7D-65DE-4FB3-A33D-6BAD20796085}"/>
                    </a:ext>
                  </a:extLst>
                </p:cNvPr>
                <p:cNvPicPr/>
                <p:nvPr/>
              </p:nvPicPr>
              <p:blipFill>
                <a:blip r:embed="rId1171"/>
                <a:stretch>
                  <a:fillRect/>
                </a:stretch>
              </p:blipFill>
              <p:spPr>
                <a:xfrm>
                  <a:off x="6689987" y="5749267"/>
                  <a:ext cx="77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676" name="Freihand 675">
                  <a:extLst>
                    <a:ext uri="{FF2B5EF4-FFF2-40B4-BE49-F238E27FC236}">
                      <a16:creationId xmlns:a16="http://schemas.microsoft.com/office/drawing/2014/main" id="{6E1EF283-A934-4E3C-9D43-D3D551142308}"/>
                    </a:ext>
                  </a:extLst>
                </p14:cNvPr>
                <p14:cNvContentPartPr/>
                <p14:nvPr/>
              </p14:nvContentPartPr>
              <p14:xfrm>
                <a:off x="6767747" y="5686987"/>
                <a:ext cx="95400" cy="162360"/>
              </p14:xfrm>
            </p:contentPart>
          </mc:Choice>
          <mc:Fallback>
            <p:pic>
              <p:nvPicPr>
                <p:cNvPr id="676" name="Freihand 675">
                  <a:extLst>
                    <a:ext uri="{FF2B5EF4-FFF2-40B4-BE49-F238E27FC236}">
                      <a16:creationId xmlns:a16="http://schemas.microsoft.com/office/drawing/2014/main" id="{6E1EF283-A934-4E3C-9D43-D3D551142308}"/>
                    </a:ext>
                  </a:extLst>
                </p:cNvPr>
                <p:cNvPicPr/>
                <p:nvPr/>
              </p:nvPicPr>
              <p:blipFill>
                <a:blip r:embed="rId1173"/>
                <a:stretch>
                  <a:fillRect/>
                </a:stretch>
              </p:blipFill>
              <p:spPr>
                <a:xfrm>
                  <a:off x="6763427" y="5682667"/>
                  <a:ext cx="1040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678" name="Freihand 677">
                  <a:extLst>
                    <a:ext uri="{FF2B5EF4-FFF2-40B4-BE49-F238E27FC236}">
                      <a16:creationId xmlns:a16="http://schemas.microsoft.com/office/drawing/2014/main" id="{82140A61-45BC-4DCC-80A0-8CB6260D36F0}"/>
                    </a:ext>
                  </a:extLst>
                </p14:cNvPr>
                <p14:cNvContentPartPr/>
                <p14:nvPr/>
              </p14:nvContentPartPr>
              <p14:xfrm>
                <a:off x="6978707" y="5642707"/>
                <a:ext cx="152280" cy="81720"/>
              </p14:xfrm>
            </p:contentPart>
          </mc:Choice>
          <mc:Fallback>
            <p:pic>
              <p:nvPicPr>
                <p:cNvPr id="678" name="Freihand 677">
                  <a:extLst>
                    <a:ext uri="{FF2B5EF4-FFF2-40B4-BE49-F238E27FC236}">
                      <a16:creationId xmlns:a16="http://schemas.microsoft.com/office/drawing/2014/main" id="{82140A61-45BC-4DCC-80A0-8CB6260D36F0}"/>
                    </a:ext>
                  </a:extLst>
                </p:cNvPr>
                <p:cNvPicPr/>
                <p:nvPr/>
              </p:nvPicPr>
              <p:blipFill>
                <a:blip r:embed="rId1175"/>
                <a:stretch>
                  <a:fillRect/>
                </a:stretch>
              </p:blipFill>
              <p:spPr>
                <a:xfrm>
                  <a:off x="6974387" y="5638387"/>
                  <a:ext cx="160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679" name="Freihand 678">
                  <a:extLst>
                    <a:ext uri="{FF2B5EF4-FFF2-40B4-BE49-F238E27FC236}">
                      <a16:creationId xmlns:a16="http://schemas.microsoft.com/office/drawing/2014/main" id="{843FB9B2-DA9D-45B2-8D4A-27DA5CE0B873}"/>
                    </a:ext>
                  </a:extLst>
                </p14:cNvPr>
                <p14:cNvContentPartPr/>
                <p14:nvPr/>
              </p14:nvContentPartPr>
              <p14:xfrm>
                <a:off x="7154747" y="5510587"/>
                <a:ext cx="141840" cy="151920"/>
              </p14:xfrm>
            </p:contentPart>
          </mc:Choice>
          <mc:Fallback>
            <p:pic>
              <p:nvPicPr>
                <p:cNvPr id="679" name="Freihand 678">
                  <a:extLst>
                    <a:ext uri="{FF2B5EF4-FFF2-40B4-BE49-F238E27FC236}">
                      <a16:creationId xmlns:a16="http://schemas.microsoft.com/office/drawing/2014/main" id="{843FB9B2-DA9D-45B2-8D4A-27DA5CE0B873}"/>
                    </a:ext>
                  </a:extLst>
                </p:cNvPr>
                <p:cNvPicPr/>
                <p:nvPr/>
              </p:nvPicPr>
              <p:blipFill>
                <a:blip r:embed="rId1177"/>
                <a:stretch>
                  <a:fillRect/>
                </a:stretch>
              </p:blipFill>
              <p:spPr>
                <a:xfrm>
                  <a:off x="7150427" y="5506267"/>
                  <a:ext cx="150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680" name="Freihand 679">
                  <a:extLst>
                    <a:ext uri="{FF2B5EF4-FFF2-40B4-BE49-F238E27FC236}">
                      <a16:creationId xmlns:a16="http://schemas.microsoft.com/office/drawing/2014/main" id="{96DF7666-D878-46F7-9B62-A4F2DF9FDEA3}"/>
                    </a:ext>
                  </a:extLst>
                </p14:cNvPr>
                <p14:cNvContentPartPr/>
                <p14:nvPr/>
              </p14:nvContentPartPr>
              <p14:xfrm>
                <a:off x="7322147" y="5463427"/>
                <a:ext cx="68040" cy="119880"/>
              </p14:xfrm>
            </p:contentPart>
          </mc:Choice>
          <mc:Fallback>
            <p:pic>
              <p:nvPicPr>
                <p:cNvPr id="680" name="Freihand 679">
                  <a:extLst>
                    <a:ext uri="{FF2B5EF4-FFF2-40B4-BE49-F238E27FC236}">
                      <a16:creationId xmlns:a16="http://schemas.microsoft.com/office/drawing/2014/main" id="{96DF7666-D878-46F7-9B62-A4F2DF9FDEA3}"/>
                    </a:ext>
                  </a:extLst>
                </p:cNvPr>
                <p:cNvPicPr/>
                <p:nvPr/>
              </p:nvPicPr>
              <p:blipFill>
                <a:blip r:embed="rId1179"/>
                <a:stretch>
                  <a:fillRect/>
                </a:stretch>
              </p:blipFill>
              <p:spPr>
                <a:xfrm>
                  <a:off x="7317827" y="5459107"/>
                  <a:ext cx="76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681" name="Freihand 680">
                  <a:extLst>
                    <a:ext uri="{FF2B5EF4-FFF2-40B4-BE49-F238E27FC236}">
                      <a16:creationId xmlns:a16="http://schemas.microsoft.com/office/drawing/2014/main" id="{58626215-87A7-4483-9C0F-D2C23CE3AA5C}"/>
                    </a:ext>
                  </a:extLst>
                </p14:cNvPr>
                <p14:cNvContentPartPr/>
                <p14:nvPr/>
              </p14:nvContentPartPr>
              <p14:xfrm>
                <a:off x="7395587" y="5357947"/>
                <a:ext cx="188280" cy="134280"/>
              </p14:xfrm>
            </p:contentPart>
          </mc:Choice>
          <mc:Fallback>
            <p:pic>
              <p:nvPicPr>
                <p:cNvPr id="681" name="Freihand 680">
                  <a:extLst>
                    <a:ext uri="{FF2B5EF4-FFF2-40B4-BE49-F238E27FC236}">
                      <a16:creationId xmlns:a16="http://schemas.microsoft.com/office/drawing/2014/main" id="{58626215-87A7-4483-9C0F-D2C23CE3AA5C}"/>
                    </a:ext>
                  </a:extLst>
                </p:cNvPr>
                <p:cNvPicPr/>
                <p:nvPr/>
              </p:nvPicPr>
              <p:blipFill>
                <a:blip r:embed="rId1181"/>
                <a:stretch>
                  <a:fillRect/>
                </a:stretch>
              </p:blipFill>
              <p:spPr>
                <a:xfrm>
                  <a:off x="7391267" y="5353627"/>
                  <a:ext cx="1969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682" name="Freihand 681">
                  <a:extLst>
                    <a:ext uri="{FF2B5EF4-FFF2-40B4-BE49-F238E27FC236}">
                      <a16:creationId xmlns:a16="http://schemas.microsoft.com/office/drawing/2014/main" id="{C40BD1ED-AE63-49E1-B4A1-45E441503433}"/>
                    </a:ext>
                  </a:extLst>
                </p14:cNvPr>
                <p14:cNvContentPartPr/>
                <p14:nvPr/>
              </p14:nvContentPartPr>
              <p14:xfrm>
                <a:off x="7591787" y="5220787"/>
                <a:ext cx="118800" cy="172440"/>
              </p14:xfrm>
            </p:contentPart>
          </mc:Choice>
          <mc:Fallback>
            <p:pic>
              <p:nvPicPr>
                <p:cNvPr id="682" name="Freihand 681">
                  <a:extLst>
                    <a:ext uri="{FF2B5EF4-FFF2-40B4-BE49-F238E27FC236}">
                      <a16:creationId xmlns:a16="http://schemas.microsoft.com/office/drawing/2014/main" id="{C40BD1ED-AE63-49E1-B4A1-45E441503433}"/>
                    </a:ext>
                  </a:extLst>
                </p:cNvPr>
                <p:cNvPicPr/>
                <p:nvPr/>
              </p:nvPicPr>
              <p:blipFill>
                <a:blip r:embed="rId1183"/>
                <a:stretch>
                  <a:fillRect/>
                </a:stretch>
              </p:blipFill>
              <p:spPr>
                <a:xfrm>
                  <a:off x="7587467" y="5216467"/>
                  <a:ext cx="1274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683" name="Freihand 682">
                  <a:extLst>
                    <a:ext uri="{FF2B5EF4-FFF2-40B4-BE49-F238E27FC236}">
                      <a16:creationId xmlns:a16="http://schemas.microsoft.com/office/drawing/2014/main" id="{EEAC48C5-424F-4CDD-8BC3-7FB79AEDD1D8}"/>
                    </a:ext>
                  </a:extLst>
                </p14:cNvPr>
                <p14:cNvContentPartPr/>
                <p14:nvPr/>
              </p14:nvContentPartPr>
              <p14:xfrm>
                <a:off x="7742987" y="5250307"/>
                <a:ext cx="163440" cy="73080"/>
              </p14:xfrm>
            </p:contentPart>
          </mc:Choice>
          <mc:Fallback>
            <p:pic>
              <p:nvPicPr>
                <p:cNvPr id="683" name="Freihand 682">
                  <a:extLst>
                    <a:ext uri="{FF2B5EF4-FFF2-40B4-BE49-F238E27FC236}">
                      <a16:creationId xmlns:a16="http://schemas.microsoft.com/office/drawing/2014/main" id="{EEAC48C5-424F-4CDD-8BC3-7FB79AEDD1D8}"/>
                    </a:ext>
                  </a:extLst>
                </p:cNvPr>
                <p:cNvPicPr/>
                <p:nvPr/>
              </p:nvPicPr>
              <p:blipFill>
                <a:blip r:embed="rId1185"/>
                <a:stretch>
                  <a:fillRect/>
                </a:stretch>
              </p:blipFill>
              <p:spPr>
                <a:xfrm>
                  <a:off x="7738667" y="5245987"/>
                  <a:ext cx="172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684" name="Freihand 683">
                  <a:extLst>
                    <a:ext uri="{FF2B5EF4-FFF2-40B4-BE49-F238E27FC236}">
                      <a16:creationId xmlns:a16="http://schemas.microsoft.com/office/drawing/2014/main" id="{F0720452-3B0D-4F72-A0B3-A8116C4DB438}"/>
                    </a:ext>
                  </a:extLst>
                </p14:cNvPr>
                <p14:cNvContentPartPr/>
                <p14:nvPr/>
              </p14:nvContentPartPr>
              <p14:xfrm>
                <a:off x="7863227" y="5148787"/>
                <a:ext cx="360" cy="360"/>
              </p14:xfrm>
            </p:contentPart>
          </mc:Choice>
          <mc:Fallback>
            <p:pic>
              <p:nvPicPr>
                <p:cNvPr id="684" name="Freihand 683">
                  <a:extLst>
                    <a:ext uri="{FF2B5EF4-FFF2-40B4-BE49-F238E27FC236}">
                      <a16:creationId xmlns:a16="http://schemas.microsoft.com/office/drawing/2014/main" id="{F0720452-3B0D-4F72-A0B3-A8116C4DB438}"/>
                    </a:ext>
                  </a:extLst>
                </p:cNvPr>
                <p:cNvPicPr/>
                <p:nvPr/>
              </p:nvPicPr>
              <p:blipFill>
                <a:blip r:embed="rId336"/>
                <a:stretch>
                  <a:fillRect/>
                </a:stretch>
              </p:blipFill>
              <p:spPr>
                <a:xfrm>
                  <a:off x="7858907" y="5144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685" name="Freihand 684">
                  <a:extLst>
                    <a:ext uri="{FF2B5EF4-FFF2-40B4-BE49-F238E27FC236}">
                      <a16:creationId xmlns:a16="http://schemas.microsoft.com/office/drawing/2014/main" id="{7E92FD3A-D4D6-49BA-9E0C-40B201D84169}"/>
                    </a:ext>
                  </a:extLst>
                </p14:cNvPr>
                <p14:cNvContentPartPr/>
                <p14:nvPr/>
              </p14:nvContentPartPr>
              <p14:xfrm>
                <a:off x="7148267" y="5852947"/>
                <a:ext cx="85320" cy="106920"/>
              </p14:xfrm>
            </p:contentPart>
          </mc:Choice>
          <mc:Fallback>
            <p:pic>
              <p:nvPicPr>
                <p:cNvPr id="685" name="Freihand 684">
                  <a:extLst>
                    <a:ext uri="{FF2B5EF4-FFF2-40B4-BE49-F238E27FC236}">
                      <a16:creationId xmlns:a16="http://schemas.microsoft.com/office/drawing/2014/main" id="{7E92FD3A-D4D6-49BA-9E0C-40B201D84169}"/>
                    </a:ext>
                  </a:extLst>
                </p:cNvPr>
                <p:cNvPicPr/>
                <p:nvPr/>
              </p:nvPicPr>
              <p:blipFill>
                <a:blip r:embed="rId1188"/>
                <a:stretch>
                  <a:fillRect/>
                </a:stretch>
              </p:blipFill>
              <p:spPr>
                <a:xfrm>
                  <a:off x="7143947" y="5848627"/>
                  <a:ext cx="93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686" name="Freihand 685">
                  <a:extLst>
                    <a:ext uri="{FF2B5EF4-FFF2-40B4-BE49-F238E27FC236}">
                      <a16:creationId xmlns:a16="http://schemas.microsoft.com/office/drawing/2014/main" id="{D59020D0-3BC8-4250-8400-F1C27CE42600}"/>
                    </a:ext>
                  </a:extLst>
                </p14:cNvPr>
                <p14:cNvContentPartPr/>
                <p14:nvPr/>
              </p14:nvContentPartPr>
              <p14:xfrm>
                <a:off x="7287227" y="5816587"/>
                <a:ext cx="83520" cy="92160"/>
              </p14:xfrm>
            </p:contentPart>
          </mc:Choice>
          <mc:Fallback>
            <p:pic>
              <p:nvPicPr>
                <p:cNvPr id="686" name="Freihand 685">
                  <a:extLst>
                    <a:ext uri="{FF2B5EF4-FFF2-40B4-BE49-F238E27FC236}">
                      <a16:creationId xmlns:a16="http://schemas.microsoft.com/office/drawing/2014/main" id="{D59020D0-3BC8-4250-8400-F1C27CE42600}"/>
                    </a:ext>
                  </a:extLst>
                </p:cNvPr>
                <p:cNvPicPr/>
                <p:nvPr/>
              </p:nvPicPr>
              <p:blipFill>
                <a:blip r:embed="rId1190"/>
                <a:stretch>
                  <a:fillRect/>
                </a:stretch>
              </p:blipFill>
              <p:spPr>
                <a:xfrm>
                  <a:off x="7282907" y="5812267"/>
                  <a:ext cx="92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687" name="Freihand 686">
                  <a:extLst>
                    <a:ext uri="{FF2B5EF4-FFF2-40B4-BE49-F238E27FC236}">
                      <a16:creationId xmlns:a16="http://schemas.microsoft.com/office/drawing/2014/main" id="{465E9E58-7BBD-4F8F-9B51-4E774B82E239}"/>
                    </a:ext>
                  </a:extLst>
                </p14:cNvPr>
                <p14:cNvContentPartPr/>
                <p14:nvPr/>
              </p14:nvContentPartPr>
              <p14:xfrm>
                <a:off x="7420067" y="5728027"/>
                <a:ext cx="89280" cy="107280"/>
              </p14:xfrm>
            </p:contentPart>
          </mc:Choice>
          <mc:Fallback>
            <p:pic>
              <p:nvPicPr>
                <p:cNvPr id="687" name="Freihand 686">
                  <a:extLst>
                    <a:ext uri="{FF2B5EF4-FFF2-40B4-BE49-F238E27FC236}">
                      <a16:creationId xmlns:a16="http://schemas.microsoft.com/office/drawing/2014/main" id="{465E9E58-7BBD-4F8F-9B51-4E774B82E239}"/>
                    </a:ext>
                  </a:extLst>
                </p:cNvPr>
                <p:cNvPicPr/>
                <p:nvPr/>
              </p:nvPicPr>
              <p:blipFill>
                <a:blip r:embed="rId1192"/>
                <a:stretch>
                  <a:fillRect/>
                </a:stretch>
              </p:blipFill>
              <p:spPr>
                <a:xfrm>
                  <a:off x="7415747" y="5723707"/>
                  <a:ext cx="97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688" name="Freihand 687">
                  <a:extLst>
                    <a:ext uri="{FF2B5EF4-FFF2-40B4-BE49-F238E27FC236}">
                      <a16:creationId xmlns:a16="http://schemas.microsoft.com/office/drawing/2014/main" id="{DE059601-9B74-4791-84BB-2DA78035FC98}"/>
                    </a:ext>
                  </a:extLst>
                </p14:cNvPr>
                <p14:cNvContentPartPr/>
                <p14:nvPr/>
              </p14:nvContentPartPr>
              <p14:xfrm>
                <a:off x="7526267" y="5643067"/>
                <a:ext cx="221400" cy="142200"/>
              </p14:xfrm>
            </p:contentPart>
          </mc:Choice>
          <mc:Fallback>
            <p:pic>
              <p:nvPicPr>
                <p:cNvPr id="688" name="Freihand 687">
                  <a:extLst>
                    <a:ext uri="{FF2B5EF4-FFF2-40B4-BE49-F238E27FC236}">
                      <a16:creationId xmlns:a16="http://schemas.microsoft.com/office/drawing/2014/main" id="{DE059601-9B74-4791-84BB-2DA78035FC98}"/>
                    </a:ext>
                  </a:extLst>
                </p:cNvPr>
                <p:cNvPicPr/>
                <p:nvPr/>
              </p:nvPicPr>
              <p:blipFill>
                <a:blip r:embed="rId1194"/>
                <a:stretch>
                  <a:fillRect/>
                </a:stretch>
              </p:blipFill>
              <p:spPr>
                <a:xfrm>
                  <a:off x="7521947" y="5638747"/>
                  <a:ext cx="230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689" name="Freihand 688">
                  <a:extLst>
                    <a:ext uri="{FF2B5EF4-FFF2-40B4-BE49-F238E27FC236}">
                      <a16:creationId xmlns:a16="http://schemas.microsoft.com/office/drawing/2014/main" id="{7E79489F-A278-4A02-8635-2E42C18556FA}"/>
                    </a:ext>
                  </a:extLst>
                </p14:cNvPr>
                <p14:cNvContentPartPr/>
                <p14:nvPr/>
              </p14:nvContentPartPr>
              <p14:xfrm>
                <a:off x="7758467" y="5473507"/>
                <a:ext cx="157320" cy="189000"/>
              </p14:xfrm>
            </p:contentPart>
          </mc:Choice>
          <mc:Fallback>
            <p:pic>
              <p:nvPicPr>
                <p:cNvPr id="689" name="Freihand 688">
                  <a:extLst>
                    <a:ext uri="{FF2B5EF4-FFF2-40B4-BE49-F238E27FC236}">
                      <a16:creationId xmlns:a16="http://schemas.microsoft.com/office/drawing/2014/main" id="{7E79489F-A278-4A02-8635-2E42C18556FA}"/>
                    </a:ext>
                  </a:extLst>
                </p:cNvPr>
                <p:cNvPicPr/>
                <p:nvPr/>
              </p:nvPicPr>
              <p:blipFill>
                <a:blip r:embed="rId1196"/>
                <a:stretch>
                  <a:fillRect/>
                </a:stretch>
              </p:blipFill>
              <p:spPr>
                <a:xfrm>
                  <a:off x="7754147" y="5469187"/>
                  <a:ext cx="1659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690" name="Freihand 689">
                  <a:extLst>
                    <a:ext uri="{FF2B5EF4-FFF2-40B4-BE49-F238E27FC236}">
                      <a16:creationId xmlns:a16="http://schemas.microsoft.com/office/drawing/2014/main" id="{91D0C81A-C92F-45F2-BE63-CDB132C04B16}"/>
                    </a:ext>
                  </a:extLst>
                </p14:cNvPr>
                <p14:cNvContentPartPr/>
                <p14:nvPr/>
              </p14:nvContentPartPr>
              <p14:xfrm>
                <a:off x="7915427" y="5490787"/>
                <a:ext cx="96480" cy="88560"/>
              </p14:xfrm>
            </p:contentPart>
          </mc:Choice>
          <mc:Fallback>
            <p:pic>
              <p:nvPicPr>
                <p:cNvPr id="690" name="Freihand 689">
                  <a:extLst>
                    <a:ext uri="{FF2B5EF4-FFF2-40B4-BE49-F238E27FC236}">
                      <a16:creationId xmlns:a16="http://schemas.microsoft.com/office/drawing/2014/main" id="{91D0C81A-C92F-45F2-BE63-CDB132C04B16}"/>
                    </a:ext>
                  </a:extLst>
                </p:cNvPr>
                <p:cNvPicPr/>
                <p:nvPr/>
              </p:nvPicPr>
              <p:blipFill>
                <a:blip r:embed="rId1198"/>
                <a:stretch>
                  <a:fillRect/>
                </a:stretch>
              </p:blipFill>
              <p:spPr>
                <a:xfrm>
                  <a:off x="7911107" y="5486467"/>
                  <a:ext cx="105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691" name="Freihand 690">
                  <a:extLst>
                    <a:ext uri="{FF2B5EF4-FFF2-40B4-BE49-F238E27FC236}">
                      <a16:creationId xmlns:a16="http://schemas.microsoft.com/office/drawing/2014/main" id="{48BF7B93-A22B-4045-92C8-C371C25C95B9}"/>
                    </a:ext>
                  </a:extLst>
                </p14:cNvPr>
                <p14:cNvContentPartPr/>
                <p14:nvPr/>
              </p14:nvContentPartPr>
              <p14:xfrm>
                <a:off x="8021987" y="5453707"/>
                <a:ext cx="38880" cy="31680"/>
              </p14:xfrm>
            </p:contentPart>
          </mc:Choice>
          <mc:Fallback>
            <p:pic>
              <p:nvPicPr>
                <p:cNvPr id="691" name="Freihand 690">
                  <a:extLst>
                    <a:ext uri="{FF2B5EF4-FFF2-40B4-BE49-F238E27FC236}">
                      <a16:creationId xmlns:a16="http://schemas.microsoft.com/office/drawing/2014/main" id="{48BF7B93-A22B-4045-92C8-C371C25C95B9}"/>
                    </a:ext>
                  </a:extLst>
                </p:cNvPr>
                <p:cNvPicPr/>
                <p:nvPr/>
              </p:nvPicPr>
              <p:blipFill>
                <a:blip r:embed="rId1200"/>
                <a:stretch>
                  <a:fillRect/>
                </a:stretch>
              </p:blipFill>
              <p:spPr>
                <a:xfrm>
                  <a:off x="8017667" y="5449387"/>
                  <a:ext cx="475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583" name="Freihand 582">
                  <a:extLst>
                    <a:ext uri="{FF2B5EF4-FFF2-40B4-BE49-F238E27FC236}">
                      <a16:creationId xmlns:a16="http://schemas.microsoft.com/office/drawing/2014/main" id="{99B00261-CA48-40B7-8E2B-EF2E274E418C}"/>
                    </a:ext>
                  </a:extLst>
                </p14:cNvPr>
                <p14:cNvContentPartPr/>
                <p14:nvPr/>
              </p14:nvContentPartPr>
              <p14:xfrm>
                <a:off x="4431707" y="5391427"/>
                <a:ext cx="77760" cy="56520"/>
              </p14:xfrm>
            </p:contentPart>
          </mc:Choice>
          <mc:Fallback>
            <p:pic>
              <p:nvPicPr>
                <p:cNvPr id="583" name="Freihand 582">
                  <a:extLst>
                    <a:ext uri="{FF2B5EF4-FFF2-40B4-BE49-F238E27FC236}">
                      <a16:creationId xmlns:a16="http://schemas.microsoft.com/office/drawing/2014/main" id="{99B00261-CA48-40B7-8E2B-EF2E274E418C}"/>
                    </a:ext>
                  </a:extLst>
                </p:cNvPr>
                <p:cNvPicPr/>
                <p:nvPr/>
              </p:nvPicPr>
              <p:blipFill>
                <a:blip r:embed="rId1202"/>
                <a:stretch>
                  <a:fillRect/>
                </a:stretch>
              </p:blipFill>
              <p:spPr>
                <a:xfrm>
                  <a:off x="4427387" y="5387107"/>
                  <a:ext cx="864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584" name="Freihand 583">
                  <a:extLst>
                    <a:ext uri="{FF2B5EF4-FFF2-40B4-BE49-F238E27FC236}">
                      <a16:creationId xmlns:a16="http://schemas.microsoft.com/office/drawing/2014/main" id="{9FFB25E5-32F2-4DD4-9872-2EDAEA019E9C}"/>
                    </a:ext>
                  </a:extLst>
                </p14:cNvPr>
                <p14:cNvContentPartPr/>
                <p14:nvPr/>
              </p14:nvContentPartPr>
              <p14:xfrm>
                <a:off x="4450787" y="5228707"/>
                <a:ext cx="81360" cy="223560"/>
              </p14:xfrm>
            </p:contentPart>
          </mc:Choice>
          <mc:Fallback>
            <p:pic>
              <p:nvPicPr>
                <p:cNvPr id="584" name="Freihand 583">
                  <a:extLst>
                    <a:ext uri="{FF2B5EF4-FFF2-40B4-BE49-F238E27FC236}">
                      <a16:creationId xmlns:a16="http://schemas.microsoft.com/office/drawing/2014/main" id="{9FFB25E5-32F2-4DD4-9872-2EDAEA019E9C}"/>
                    </a:ext>
                  </a:extLst>
                </p:cNvPr>
                <p:cNvPicPr/>
                <p:nvPr/>
              </p:nvPicPr>
              <p:blipFill>
                <a:blip r:embed="rId1204"/>
                <a:stretch>
                  <a:fillRect/>
                </a:stretch>
              </p:blipFill>
              <p:spPr>
                <a:xfrm>
                  <a:off x="4446467" y="5224387"/>
                  <a:ext cx="900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585" name="Freihand 584">
                  <a:extLst>
                    <a:ext uri="{FF2B5EF4-FFF2-40B4-BE49-F238E27FC236}">
                      <a16:creationId xmlns:a16="http://schemas.microsoft.com/office/drawing/2014/main" id="{F441C9DF-80AE-4AB1-9058-0E7B456DD5AB}"/>
                    </a:ext>
                  </a:extLst>
                </p14:cNvPr>
                <p14:cNvContentPartPr/>
                <p14:nvPr/>
              </p14:nvContentPartPr>
              <p14:xfrm>
                <a:off x="4552307" y="5248147"/>
                <a:ext cx="74520" cy="131760"/>
              </p14:xfrm>
            </p:contentPart>
          </mc:Choice>
          <mc:Fallback>
            <p:pic>
              <p:nvPicPr>
                <p:cNvPr id="585" name="Freihand 584">
                  <a:extLst>
                    <a:ext uri="{FF2B5EF4-FFF2-40B4-BE49-F238E27FC236}">
                      <a16:creationId xmlns:a16="http://schemas.microsoft.com/office/drawing/2014/main" id="{F441C9DF-80AE-4AB1-9058-0E7B456DD5AB}"/>
                    </a:ext>
                  </a:extLst>
                </p:cNvPr>
                <p:cNvPicPr/>
                <p:nvPr/>
              </p:nvPicPr>
              <p:blipFill>
                <a:blip r:embed="rId1206"/>
                <a:stretch>
                  <a:fillRect/>
                </a:stretch>
              </p:blipFill>
              <p:spPr>
                <a:xfrm>
                  <a:off x="4547987" y="5243827"/>
                  <a:ext cx="83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586" name="Freihand 585">
                  <a:extLst>
                    <a:ext uri="{FF2B5EF4-FFF2-40B4-BE49-F238E27FC236}">
                      <a16:creationId xmlns:a16="http://schemas.microsoft.com/office/drawing/2014/main" id="{876218F4-F820-4ABF-ACC1-846C5CFCC08A}"/>
                    </a:ext>
                  </a:extLst>
                </p14:cNvPr>
                <p14:cNvContentPartPr/>
                <p14:nvPr/>
              </p14:nvContentPartPr>
              <p14:xfrm>
                <a:off x="4656347" y="5236627"/>
                <a:ext cx="123840" cy="134280"/>
              </p14:xfrm>
            </p:contentPart>
          </mc:Choice>
          <mc:Fallback>
            <p:pic>
              <p:nvPicPr>
                <p:cNvPr id="586" name="Freihand 585">
                  <a:extLst>
                    <a:ext uri="{FF2B5EF4-FFF2-40B4-BE49-F238E27FC236}">
                      <a16:creationId xmlns:a16="http://schemas.microsoft.com/office/drawing/2014/main" id="{876218F4-F820-4ABF-ACC1-846C5CFCC08A}"/>
                    </a:ext>
                  </a:extLst>
                </p:cNvPr>
                <p:cNvPicPr/>
                <p:nvPr/>
              </p:nvPicPr>
              <p:blipFill>
                <a:blip r:embed="rId1208"/>
                <a:stretch>
                  <a:fillRect/>
                </a:stretch>
              </p:blipFill>
              <p:spPr>
                <a:xfrm>
                  <a:off x="4652027" y="5232307"/>
                  <a:ext cx="132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587" name="Freihand 586">
                  <a:extLst>
                    <a:ext uri="{FF2B5EF4-FFF2-40B4-BE49-F238E27FC236}">
                      <a16:creationId xmlns:a16="http://schemas.microsoft.com/office/drawing/2014/main" id="{3FCAF8D2-4897-4A58-96E2-FF29A89B55FD}"/>
                    </a:ext>
                  </a:extLst>
                </p14:cNvPr>
                <p14:cNvContentPartPr/>
                <p14:nvPr/>
              </p14:nvContentPartPr>
              <p14:xfrm>
                <a:off x="4851467" y="5299267"/>
                <a:ext cx="13320" cy="82080"/>
              </p14:xfrm>
            </p:contentPart>
          </mc:Choice>
          <mc:Fallback>
            <p:pic>
              <p:nvPicPr>
                <p:cNvPr id="587" name="Freihand 586">
                  <a:extLst>
                    <a:ext uri="{FF2B5EF4-FFF2-40B4-BE49-F238E27FC236}">
                      <a16:creationId xmlns:a16="http://schemas.microsoft.com/office/drawing/2014/main" id="{3FCAF8D2-4897-4A58-96E2-FF29A89B55FD}"/>
                    </a:ext>
                  </a:extLst>
                </p:cNvPr>
                <p:cNvPicPr/>
                <p:nvPr/>
              </p:nvPicPr>
              <p:blipFill>
                <a:blip r:embed="rId1210"/>
                <a:stretch>
                  <a:fillRect/>
                </a:stretch>
              </p:blipFill>
              <p:spPr>
                <a:xfrm>
                  <a:off x="4847147" y="5294947"/>
                  <a:ext cx="21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588" name="Freihand 587">
                  <a:extLst>
                    <a:ext uri="{FF2B5EF4-FFF2-40B4-BE49-F238E27FC236}">
                      <a16:creationId xmlns:a16="http://schemas.microsoft.com/office/drawing/2014/main" id="{5F50E8DD-7FA3-4A0C-BE24-1CBF735C641B}"/>
                    </a:ext>
                  </a:extLst>
                </p14:cNvPr>
                <p14:cNvContentPartPr/>
                <p14:nvPr/>
              </p14:nvContentPartPr>
              <p14:xfrm>
                <a:off x="4927787" y="5197387"/>
                <a:ext cx="85320" cy="112680"/>
              </p14:xfrm>
            </p:contentPart>
          </mc:Choice>
          <mc:Fallback>
            <p:pic>
              <p:nvPicPr>
                <p:cNvPr id="588" name="Freihand 587">
                  <a:extLst>
                    <a:ext uri="{FF2B5EF4-FFF2-40B4-BE49-F238E27FC236}">
                      <a16:creationId xmlns:a16="http://schemas.microsoft.com/office/drawing/2014/main" id="{5F50E8DD-7FA3-4A0C-BE24-1CBF735C641B}"/>
                    </a:ext>
                  </a:extLst>
                </p:cNvPr>
                <p:cNvPicPr/>
                <p:nvPr/>
              </p:nvPicPr>
              <p:blipFill>
                <a:blip r:embed="rId1212"/>
                <a:stretch>
                  <a:fillRect/>
                </a:stretch>
              </p:blipFill>
              <p:spPr>
                <a:xfrm>
                  <a:off x="4923467" y="5193067"/>
                  <a:ext cx="93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589" name="Freihand 588">
                  <a:extLst>
                    <a:ext uri="{FF2B5EF4-FFF2-40B4-BE49-F238E27FC236}">
                      <a16:creationId xmlns:a16="http://schemas.microsoft.com/office/drawing/2014/main" id="{2341772C-FC04-4AFE-8BAC-25F4AA9C0FDD}"/>
                    </a:ext>
                  </a:extLst>
                </p14:cNvPr>
                <p14:cNvContentPartPr/>
                <p14:nvPr/>
              </p14:nvContentPartPr>
              <p14:xfrm>
                <a:off x="5070707" y="5099827"/>
                <a:ext cx="62640" cy="209160"/>
              </p14:xfrm>
            </p:contentPart>
          </mc:Choice>
          <mc:Fallback>
            <p:pic>
              <p:nvPicPr>
                <p:cNvPr id="589" name="Freihand 588">
                  <a:extLst>
                    <a:ext uri="{FF2B5EF4-FFF2-40B4-BE49-F238E27FC236}">
                      <a16:creationId xmlns:a16="http://schemas.microsoft.com/office/drawing/2014/main" id="{2341772C-FC04-4AFE-8BAC-25F4AA9C0FDD}"/>
                    </a:ext>
                  </a:extLst>
                </p:cNvPr>
                <p:cNvPicPr/>
                <p:nvPr/>
              </p:nvPicPr>
              <p:blipFill>
                <a:blip r:embed="rId1214"/>
                <a:stretch>
                  <a:fillRect/>
                </a:stretch>
              </p:blipFill>
              <p:spPr>
                <a:xfrm>
                  <a:off x="5066387" y="5095507"/>
                  <a:ext cx="712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591" name="Freihand 590">
                  <a:extLst>
                    <a:ext uri="{FF2B5EF4-FFF2-40B4-BE49-F238E27FC236}">
                      <a16:creationId xmlns:a16="http://schemas.microsoft.com/office/drawing/2014/main" id="{FD56AD35-7818-4BBD-8AF1-64C3CD49DDA1}"/>
                    </a:ext>
                  </a:extLst>
                </p14:cNvPr>
                <p14:cNvContentPartPr/>
                <p14:nvPr/>
              </p14:nvContentPartPr>
              <p14:xfrm>
                <a:off x="4595867" y="4990387"/>
                <a:ext cx="106200" cy="113040"/>
              </p14:xfrm>
            </p:contentPart>
          </mc:Choice>
          <mc:Fallback>
            <p:pic>
              <p:nvPicPr>
                <p:cNvPr id="591" name="Freihand 590">
                  <a:extLst>
                    <a:ext uri="{FF2B5EF4-FFF2-40B4-BE49-F238E27FC236}">
                      <a16:creationId xmlns:a16="http://schemas.microsoft.com/office/drawing/2014/main" id="{FD56AD35-7818-4BBD-8AF1-64C3CD49DDA1}"/>
                    </a:ext>
                  </a:extLst>
                </p:cNvPr>
                <p:cNvPicPr/>
                <p:nvPr/>
              </p:nvPicPr>
              <p:blipFill>
                <a:blip r:embed="rId1216"/>
                <a:stretch>
                  <a:fillRect/>
                </a:stretch>
              </p:blipFill>
              <p:spPr>
                <a:xfrm>
                  <a:off x="4591547" y="4986067"/>
                  <a:ext cx="114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592" name="Freihand 591">
                  <a:extLst>
                    <a:ext uri="{FF2B5EF4-FFF2-40B4-BE49-F238E27FC236}">
                      <a16:creationId xmlns:a16="http://schemas.microsoft.com/office/drawing/2014/main" id="{E8CC24DA-46A5-4460-9C9F-9E1C118C0311}"/>
                    </a:ext>
                  </a:extLst>
                </p14:cNvPr>
                <p14:cNvContentPartPr/>
                <p14:nvPr/>
              </p14:nvContentPartPr>
              <p14:xfrm>
                <a:off x="4928867" y="4963387"/>
                <a:ext cx="23400" cy="87840"/>
              </p14:xfrm>
            </p:contentPart>
          </mc:Choice>
          <mc:Fallback>
            <p:pic>
              <p:nvPicPr>
                <p:cNvPr id="592" name="Freihand 591">
                  <a:extLst>
                    <a:ext uri="{FF2B5EF4-FFF2-40B4-BE49-F238E27FC236}">
                      <a16:creationId xmlns:a16="http://schemas.microsoft.com/office/drawing/2014/main" id="{E8CC24DA-46A5-4460-9C9F-9E1C118C0311}"/>
                    </a:ext>
                  </a:extLst>
                </p:cNvPr>
                <p:cNvPicPr/>
                <p:nvPr/>
              </p:nvPicPr>
              <p:blipFill>
                <a:blip r:embed="rId1218"/>
                <a:stretch>
                  <a:fillRect/>
                </a:stretch>
              </p:blipFill>
              <p:spPr>
                <a:xfrm>
                  <a:off x="4924547" y="4959067"/>
                  <a:ext cx="32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593" name="Freihand 592">
                  <a:extLst>
                    <a:ext uri="{FF2B5EF4-FFF2-40B4-BE49-F238E27FC236}">
                      <a16:creationId xmlns:a16="http://schemas.microsoft.com/office/drawing/2014/main" id="{4EE59B4C-157C-4DD9-8735-A0B0C4A89387}"/>
                    </a:ext>
                  </a:extLst>
                </p14:cNvPr>
                <p14:cNvContentPartPr/>
                <p14:nvPr/>
              </p14:nvContentPartPr>
              <p14:xfrm>
                <a:off x="4891427" y="4925227"/>
                <a:ext cx="90720" cy="27360"/>
              </p14:xfrm>
            </p:contentPart>
          </mc:Choice>
          <mc:Fallback>
            <p:pic>
              <p:nvPicPr>
                <p:cNvPr id="593" name="Freihand 592">
                  <a:extLst>
                    <a:ext uri="{FF2B5EF4-FFF2-40B4-BE49-F238E27FC236}">
                      <a16:creationId xmlns:a16="http://schemas.microsoft.com/office/drawing/2014/main" id="{4EE59B4C-157C-4DD9-8735-A0B0C4A89387}"/>
                    </a:ext>
                  </a:extLst>
                </p:cNvPr>
                <p:cNvPicPr/>
                <p:nvPr/>
              </p:nvPicPr>
              <p:blipFill>
                <a:blip r:embed="rId1220"/>
                <a:stretch>
                  <a:fillRect/>
                </a:stretch>
              </p:blipFill>
              <p:spPr>
                <a:xfrm>
                  <a:off x="4887107" y="4920907"/>
                  <a:ext cx="99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594" name="Freihand 593">
                  <a:extLst>
                    <a:ext uri="{FF2B5EF4-FFF2-40B4-BE49-F238E27FC236}">
                      <a16:creationId xmlns:a16="http://schemas.microsoft.com/office/drawing/2014/main" id="{074D3DA6-CB96-4790-BA3A-47D386CA64D8}"/>
                    </a:ext>
                  </a:extLst>
                </p14:cNvPr>
                <p14:cNvContentPartPr/>
                <p14:nvPr/>
              </p14:nvContentPartPr>
              <p14:xfrm>
                <a:off x="4897547" y="4962667"/>
                <a:ext cx="102960" cy="32040"/>
              </p14:xfrm>
            </p:contentPart>
          </mc:Choice>
          <mc:Fallback>
            <p:pic>
              <p:nvPicPr>
                <p:cNvPr id="594" name="Freihand 593">
                  <a:extLst>
                    <a:ext uri="{FF2B5EF4-FFF2-40B4-BE49-F238E27FC236}">
                      <a16:creationId xmlns:a16="http://schemas.microsoft.com/office/drawing/2014/main" id="{074D3DA6-CB96-4790-BA3A-47D386CA64D8}"/>
                    </a:ext>
                  </a:extLst>
                </p:cNvPr>
                <p:cNvPicPr/>
                <p:nvPr/>
              </p:nvPicPr>
              <p:blipFill>
                <a:blip r:embed="rId1222"/>
                <a:stretch>
                  <a:fillRect/>
                </a:stretch>
              </p:blipFill>
              <p:spPr>
                <a:xfrm>
                  <a:off x="4893227" y="4958347"/>
                  <a:ext cx="1116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711" name="Freihand 710">
                  <a:extLst>
                    <a:ext uri="{FF2B5EF4-FFF2-40B4-BE49-F238E27FC236}">
                      <a16:creationId xmlns:a16="http://schemas.microsoft.com/office/drawing/2014/main" id="{D08BB5FA-22E7-4304-8DA5-2DB0DFADA3BE}"/>
                    </a:ext>
                  </a:extLst>
                </p14:cNvPr>
                <p14:cNvContentPartPr/>
                <p14:nvPr/>
              </p14:nvContentPartPr>
              <p14:xfrm>
                <a:off x="1394387" y="4099387"/>
                <a:ext cx="342000" cy="182520"/>
              </p14:xfrm>
            </p:contentPart>
          </mc:Choice>
          <mc:Fallback>
            <p:pic>
              <p:nvPicPr>
                <p:cNvPr id="711" name="Freihand 710">
                  <a:extLst>
                    <a:ext uri="{FF2B5EF4-FFF2-40B4-BE49-F238E27FC236}">
                      <a16:creationId xmlns:a16="http://schemas.microsoft.com/office/drawing/2014/main" id="{D08BB5FA-22E7-4304-8DA5-2DB0DFADA3BE}"/>
                    </a:ext>
                  </a:extLst>
                </p:cNvPr>
                <p:cNvPicPr/>
                <p:nvPr/>
              </p:nvPicPr>
              <p:blipFill>
                <a:blip r:embed="rId1224"/>
                <a:stretch>
                  <a:fillRect/>
                </a:stretch>
              </p:blipFill>
              <p:spPr>
                <a:xfrm>
                  <a:off x="1390067" y="4095067"/>
                  <a:ext cx="3506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712" name="Freihand 711">
                  <a:extLst>
                    <a:ext uri="{FF2B5EF4-FFF2-40B4-BE49-F238E27FC236}">
                      <a16:creationId xmlns:a16="http://schemas.microsoft.com/office/drawing/2014/main" id="{17276501-1228-48BD-BDBE-AF9643DAD252}"/>
                    </a:ext>
                  </a:extLst>
                </p14:cNvPr>
                <p14:cNvContentPartPr/>
                <p14:nvPr/>
              </p14:nvContentPartPr>
              <p14:xfrm>
                <a:off x="1936187" y="4406107"/>
                <a:ext cx="162720" cy="79920"/>
              </p14:xfrm>
            </p:contentPart>
          </mc:Choice>
          <mc:Fallback>
            <p:pic>
              <p:nvPicPr>
                <p:cNvPr id="712" name="Freihand 711">
                  <a:extLst>
                    <a:ext uri="{FF2B5EF4-FFF2-40B4-BE49-F238E27FC236}">
                      <a16:creationId xmlns:a16="http://schemas.microsoft.com/office/drawing/2014/main" id="{17276501-1228-48BD-BDBE-AF9643DAD252}"/>
                    </a:ext>
                  </a:extLst>
                </p:cNvPr>
                <p:cNvPicPr/>
                <p:nvPr/>
              </p:nvPicPr>
              <p:blipFill>
                <a:blip r:embed="rId1226"/>
                <a:stretch>
                  <a:fillRect/>
                </a:stretch>
              </p:blipFill>
              <p:spPr>
                <a:xfrm>
                  <a:off x="1931867" y="4401787"/>
                  <a:ext cx="171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713" name="Freihand 712">
                  <a:extLst>
                    <a:ext uri="{FF2B5EF4-FFF2-40B4-BE49-F238E27FC236}">
                      <a16:creationId xmlns:a16="http://schemas.microsoft.com/office/drawing/2014/main" id="{5243CFD1-0370-4211-92DC-22AFED9C2550}"/>
                    </a:ext>
                  </a:extLst>
                </p14:cNvPr>
                <p14:cNvContentPartPr/>
                <p14:nvPr/>
              </p14:nvContentPartPr>
              <p14:xfrm>
                <a:off x="2260187" y="4561267"/>
                <a:ext cx="101160" cy="62280"/>
              </p14:xfrm>
            </p:contentPart>
          </mc:Choice>
          <mc:Fallback>
            <p:pic>
              <p:nvPicPr>
                <p:cNvPr id="713" name="Freihand 712">
                  <a:extLst>
                    <a:ext uri="{FF2B5EF4-FFF2-40B4-BE49-F238E27FC236}">
                      <a16:creationId xmlns:a16="http://schemas.microsoft.com/office/drawing/2014/main" id="{5243CFD1-0370-4211-92DC-22AFED9C2550}"/>
                    </a:ext>
                  </a:extLst>
                </p:cNvPr>
                <p:cNvPicPr/>
                <p:nvPr/>
              </p:nvPicPr>
              <p:blipFill>
                <a:blip r:embed="rId1228"/>
                <a:stretch>
                  <a:fillRect/>
                </a:stretch>
              </p:blipFill>
              <p:spPr>
                <a:xfrm>
                  <a:off x="2255867" y="4556947"/>
                  <a:ext cx="1098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714" name="Freihand 713">
                  <a:extLst>
                    <a:ext uri="{FF2B5EF4-FFF2-40B4-BE49-F238E27FC236}">
                      <a16:creationId xmlns:a16="http://schemas.microsoft.com/office/drawing/2014/main" id="{BBE8B2E4-B571-4BB1-AC79-3F96585D7679}"/>
                    </a:ext>
                  </a:extLst>
                </p14:cNvPr>
                <p14:cNvContentPartPr/>
                <p14:nvPr/>
              </p14:nvContentPartPr>
              <p14:xfrm>
                <a:off x="2553587" y="4716067"/>
                <a:ext cx="353520" cy="173880"/>
              </p14:xfrm>
            </p:contentPart>
          </mc:Choice>
          <mc:Fallback>
            <p:pic>
              <p:nvPicPr>
                <p:cNvPr id="714" name="Freihand 713">
                  <a:extLst>
                    <a:ext uri="{FF2B5EF4-FFF2-40B4-BE49-F238E27FC236}">
                      <a16:creationId xmlns:a16="http://schemas.microsoft.com/office/drawing/2014/main" id="{BBE8B2E4-B571-4BB1-AC79-3F96585D7679}"/>
                    </a:ext>
                  </a:extLst>
                </p:cNvPr>
                <p:cNvPicPr/>
                <p:nvPr/>
              </p:nvPicPr>
              <p:blipFill>
                <a:blip r:embed="rId1230"/>
                <a:stretch>
                  <a:fillRect/>
                </a:stretch>
              </p:blipFill>
              <p:spPr>
                <a:xfrm>
                  <a:off x="2549267" y="4711747"/>
                  <a:ext cx="362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715" name="Freihand 714">
                  <a:extLst>
                    <a:ext uri="{FF2B5EF4-FFF2-40B4-BE49-F238E27FC236}">
                      <a16:creationId xmlns:a16="http://schemas.microsoft.com/office/drawing/2014/main" id="{532DF01C-3636-43B1-B04C-FF7CF5C37568}"/>
                    </a:ext>
                  </a:extLst>
                </p14:cNvPr>
                <p14:cNvContentPartPr/>
                <p14:nvPr/>
              </p14:nvContentPartPr>
              <p14:xfrm>
                <a:off x="3005747" y="4928827"/>
                <a:ext cx="130680" cy="79200"/>
              </p14:xfrm>
            </p:contentPart>
          </mc:Choice>
          <mc:Fallback>
            <p:pic>
              <p:nvPicPr>
                <p:cNvPr id="715" name="Freihand 714">
                  <a:extLst>
                    <a:ext uri="{FF2B5EF4-FFF2-40B4-BE49-F238E27FC236}">
                      <a16:creationId xmlns:a16="http://schemas.microsoft.com/office/drawing/2014/main" id="{532DF01C-3636-43B1-B04C-FF7CF5C37568}"/>
                    </a:ext>
                  </a:extLst>
                </p:cNvPr>
                <p:cNvPicPr/>
                <p:nvPr/>
              </p:nvPicPr>
              <p:blipFill>
                <a:blip r:embed="rId1232"/>
                <a:stretch>
                  <a:fillRect/>
                </a:stretch>
              </p:blipFill>
              <p:spPr>
                <a:xfrm>
                  <a:off x="3001427" y="4924507"/>
                  <a:ext cx="139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716" name="Freihand 715">
                  <a:extLst>
                    <a:ext uri="{FF2B5EF4-FFF2-40B4-BE49-F238E27FC236}">
                      <a16:creationId xmlns:a16="http://schemas.microsoft.com/office/drawing/2014/main" id="{651B110C-6FA5-4304-8ED5-55266853E9C5}"/>
                    </a:ext>
                  </a:extLst>
                </p14:cNvPr>
                <p14:cNvContentPartPr/>
                <p14:nvPr/>
              </p14:nvContentPartPr>
              <p14:xfrm>
                <a:off x="3251987" y="5069587"/>
                <a:ext cx="196200" cy="92520"/>
              </p14:xfrm>
            </p:contentPart>
          </mc:Choice>
          <mc:Fallback>
            <p:pic>
              <p:nvPicPr>
                <p:cNvPr id="716" name="Freihand 715">
                  <a:extLst>
                    <a:ext uri="{FF2B5EF4-FFF2-40B4-BE49-F238E27FC236}">
                      <a16:creationId xmlns:a16="http://schemas.microsoft.com/office/drawing/2014/main" id="{651B110C-6FA5-4304-8ED5-55266853E9C5}"/>
                    </a:ext>
                  </a:extLst>
                </p:cNvPr>
                <p:cNvPicPr/>
                <p:nvPr/>
              </p:nvPicPr>
              <p:blipFill>
                <a:blip r:embed="rId1234"/>
                <a:stretch>
                  <a:fillRect/>
                </a:stretch>
              </p:blipFill>
              <p:spPr>
                <a:xfrm>
                  <a:off x="3247667" y="5065267"/>
                  <a:ext cx="204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717" name="Freihand 716">
                  <a:extLst>
                    <a:ext uri="{FF2B5EF4-FFF2-40B4-BE49-F238E27FC236}">
                      <a16:creationId xmlns:a16="http://schemas.microsoft.com/office/drawing/2014/main" id="{9A24073E-BDC9-491D-863E-3267B7EB7C6A}"/>
                    </a:ext>
                  </a:extLst>
                </p14:cNvPr>
                <p14:cNvContentPartPr/>
                <p14:nvPr/>
              </p14:nvContentPartPr>
              <p14:xfrm>
                <a:off x="3549347" y="5213587"/>
                <a:ext cx="173880" cy="79560"/>
              </p14:xfrm>
            </p:contentPart>
          </mc:Choice>
          <mc:Fallback>
            <p:pic>
              <p:nvPicPr>
                <p:cNvPr id="717" name="Freihand 716">
                  <a:extLst>
                    <a:ext uri="{FF2B5EF4-FFF2-40B4-BE49-F238E27FC236}">
                      <a16:creationId xmlns:a16="http://schemas.microsoft.com/office/drawing/2014/main" id="{9A24073E-BDC9-491D-863E-3267B7EB7C6A}"/>
                    </a:ext>
                  </a:extLst>
                </p:cNvPr>
                <p:cNvPicPr/>
                <p:nvPr/>
              </p:nvPicPr>
              <p:blipFill>
                <a:blip r:embed="rId1236"/>
                <a:stretch>
                  <a:fillRect/>
                </a:stretch>
              </p:blipFill>
              <p:spPr>
                <a:xfrm>
                  <a:off x="3545027" y="5209267"/>
                  <a:ext cx="182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718" name="Freihand 717">
                  <a:extLst>
                    <a:ext uri="{FF2B5EF4-FFF2-40B4-BE49-F238E27FC236}">
                      <a16:creationId xmlns:a16="http://schemas.microsoft.com/office/drawing/2014/main" id="{3B34ACD7-5704-487D-8AFF-1EC566A72408}"/>
                    </a:ext>
                  </a:extLst>
                </p14:cNvPr>
                <p14:cNvContentPartPr/>
                <p14:nvPr/>
              </p14:nvContentPartPr>
              <p14:xfrm>
                <a:off x="3809987" y="5333467"/>
                <a:ext cx="99360" cy="49320"/>
              </p14:xfrm>
            </p:contentPart>
          </mc:Choice>
          <mc:Fallback>
            <p:pic>
              <p:nvPicPr>
                <p:cNvPr id="718" name="Freihand 717">
                  <a:extLst>
                    <a:ext uri="{FF2B5EF4-FFF2-40B4-BE49-F238E27FC236}">
                      <a16:creationId xmlns:a16="http://schemas.microsoft.com/office/drawing/2014/main" id="{3B34ACD7-5704-487D-8AFF-1EC566A72408}"/>
                    </a:ext>
                  </a:extLst>
                </p:cNvPr>
                <p:cNvPicPr/>
                <p:nvPr/>
              </p:nvPicPr>
              <p:blipFill>
                <a:blip r:embed="rId1238"/>
                <a:stretch>
                  <a:fillRect/>
                </a:stretch>
              </p:blipFill>
              <p:spPr>
                <a:xfrm>
                  <a:off x="3805667" y="5329147"/>
                  <a:ext cx="1080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39" name="Freihand 38">
                  <a:extLst>
                    <a:ext uri="{FF2B5EF4-FFF2-40B4-BE49-F238E27FC236}">
                      <a16:creationId xmlns:a16="http://schemas.microsoft.com/office/drawing/2014/main" id="{6EC8E7AB-68E0-4182-81FF-29F075D69B7F}"/>
                    </a:ext>
                  </a:extLst>
                </p14:cNvPr>
                <p14:cNvContentPartPr/>
                <p14:nvPr/>
              </p14:nvContentPartPr>
              <p14:xfrm>
                <a:off x="356507" y="4569907"/>
                <a:ext cx="24120" cy="109080"/>
              </p14:xfrm>
            </p:contentPart>
          </mc:Choice>
          <mc:Fallback>
            <p:pic>
              <p:nvPicPr>
                <p:cNvPr id="39" name="Freihand 38">
                  <a:extLst>
                    <a:ext uri="{FF2B5EF4-FFF2-40B4-BE49-F238E27FC236}">
                      <a16:creationId xmlns:a16="http://schemas.microsoft.com/office/drawing/2014/main" id="{6EC8E7AB-68E0-4182-81FF-29F075D69B7F}"/>
                    </a:ext>
                  </a:extLst>
                </p:cNvPr>
                <p:cNvPicPr/>
                <p:nvPr/>
              </p:nvPicPr>
              <p:blipFill>
                <a:blip r:embed="rId1240"/>
                <a:stretch>
                  <a:fillRect/>
                </a:stretch>
              </p:blipFill>
              <p:spPr>
                <a:xfrm>
                  <a:off x="352187" y="4565587"/>
                  <a:ext cx="32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40" name="Freihand 39">
                  <a:extLst>
                    <a:ext uri="{FF2B5EF4-FFF2-40B4-BE49-F238E27FC236}">
                      <a16:creationId xmlns:a16="http://schemas.microsoft.com/office/drawing/2014/main" id="{27819D11-DF69-46EE-81C0-44FEF79A6BBB}"/>
                    </a:ext>
                  </a:extLst>
                </p14:cNvPr>
                <p14:cNvContentPartPr/>
                <p14:nvPr/>
              </p14:nvContentPartPr>
              <p14:xfrm>
                <a:off x="433907" y="4556947"/>
                <a:ext cx="82440" cy="147960"/>
              </p14:xfrm>
            </p:contentPart>
          </mc:Choice>
          <mc:Fallback>
            <p:pic>
              <p:nvPicPr>
                <p:cNvPr id="40" name="Freihand 39">
                  <a:extLst>
                    <a:ext uri="{FF2B5EF4-FFF2-40B4-BE49-F238E27FC236}">
                      <a16:creationId xmlns:a16="http://schemas.microsoft.com/office/drawing/2014/main" id="{27819D11-DF69-46EE-81C0-44FEF79A6BBB}"/>
                    </a:ext>
                  </a:extLst>
                </p:cNvPr>
                <p:cNvPicPr/>
                <p:nvPr/>
              </p:nvPicPr>
              <p:blipFill>
                <a:blip r:embed="rId1242"/>
                <a:stretch>
                  <a:fillRect/>
                </a:stretch>
              </p:blipFill>
              <p:spPr>
                <a:xfrm>
                  <a:off x="429587" y="4552627"/>
                  <a:ext cx="91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41" name="Freihand 40">
                  <a:extLst>
                    <a:ext uri="{FF2B5EF4-FFF2-40B4-BE49-F238E27FC236}">
                      <a16:creationId xmlns:a16="http://schemas.microsoft.com/office/drawing/2014/main" id="{CC83F57E-322D-46C0-9A3F-59DC7B2A3D9F}"/>
                    </a:ext>
                  </a:extLst>
                </p14:cNvPr>
                <p14:cNvContentPartPr/>
                <p14:nvPr/>
              </p14:nvContentPartPr>
              <p14:xfrm>
                <a:off x="474587" y="4530307"/>
                <a:ext cx="84240" cy="2880"/>
              </p14:xfrm>
            </p:contentPart>
          </mc:Choice>
          <mc:Fallback>
            <p:pic>
              <p:nvPicPr>
                <p:cNvPr id="41" name="Freihand 40">
                  <a:extLst>
                    <a:ext uri="{FF2B5EF4-FFF2-40B4-BE49-F238E27FC236}">
                      <a16:creationId xmlns:a16="http://schemas.microsoft.com/office/drawing/2014/main" id="{CC83F57E-322D-46C0-9A3F-59DC7B2A3D9F}"/>
                    </a:ext>
                  </a:extLst>
                </p:cNvPr>
                <p:cNvPicPr/>
                <p:nvPr/>
              </p:nvPicPr>
              <p:blipFill>
                <a:blip r:embed="rId1244"/>
                <a:stretch>
                  <a:fillRect/>
                </a:stretch>
              </p:blipFill>
              <p:spPr>
                <a:xfrm>
                  <a:off x="470267" y="4525987"/>
                  <a:ext cx="928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82" name="Freihand 81">
                  <a:extLst>
                    <a:ext uri="{FF2B5EF4-FFF2-40B4-BE49-F238E27FC236}">
                      <a16:creationId xmlns:a16="http://schemas.microsoft.com/office/drawing/2014/main" id="{3BDF7781-85AA-4293-80F7-385A05D1D7FB}"/>
                    </a:ext>
                  </a:extLst>
                </p14:cNvPr>
                <p14:cNvContentPartPr/>
                <p14:nvPr/>
              </p14:nvContentPartPr>
              <p14:xfrm>
                <a:off x="675107" y="4461907"/>
                <a:ext cx="145800" cy="34920"/>
              </p14:xfrm>
            </p:contentPart>
          </mc:Choice>
          <mc:Fallback>
            <p:pic>
              <p:nvPicPr>
                <p:cNvPr id="82" name="Freihand 81">
                  <a:extLst>
                    <a:ext uri="{FF2B5EF4-FFF2-40B4-BE49-F238E27FC236}">
                      <a16:creationId xmlns:a16="http://schemas.microsoft.com/office/drawing/2014/main" id="{3BDF7781-85AA-4293-80F7-385A05D1D7FB}"/>
                    </a:ext>
                  </a:extLst>
                </p:cNvPr>
                <p:cNvPicPr/>
                <p:nvPr/>
              </p:nvPicPr>
              <p:blipFill>
                <a:blip r:embed="rId1246"/>
                <a:stretch>
                  <a:fillRect/>
                </a:stretch>
              </p:blipFill>
              <p:spPr>
                <a:xfrm>
                  <a:off x="670787" y="4457587"/>
                  <a:ext cx="1544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84" name="Freihand 83">
                  <a:extLst>
                    <a:ext uri="{FF2B5EF4-FFF2-40B4-BE49-F238E27FC236}">
                      <a16:creationId xmlns:a16="http://schemas.microsoft.com/office/drawing/2014/main" id="{42DE06A3-ADFE-47AA-8A80-D18B913E92EA}"/>
                    </a:ext>
                  </a:extLst>
                </p14:cNvPr>
                <p14:cNvContentPartPr/>
                <p14:nvPr/>
              </p14:nvContentPartPr>
              <p14:xfrm>
                <a:off x="483227" y="4341667"/>
                <a:ext cx="7920" cy="111240"/>
              </p14:xfrm>
            </p:contentPart>
          </mc:Choice>
          <mc:Fallback>
            <p:pic>
              <p:nvPicPr>
                <p:cNvPr id="84" name="Freihand 83">
                  <a:extLst>
                    <a:ext uri="{FF2B5EF4-FFF2-40B4-BE49-F238E27FC236}">
                      <a16:creationId xmlns:a16="http://schemas.microsoft.com/office/drawing/2014/main" id="{42DE06A3-ADFE-47AA-8A80-D18B913E92EA}"/>
                    </a:ext>
                  </a:extLst>
                </p:cNvPr>
                <p:cNvPicPr/>
                <p:nvPr/>
              </p:nvPicPr>
              <p:blipFill>
                <a:blip r:embed="rId1248"/>
                <a:stretch>
                  <a:fillRect/>
                </a:stretch>
              </p:blipFill>
              <p:spPr>
                <a:xfrm>
                  <a:off x="478907" y="4337347"/>
                  <a:ext cx="165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85" name="Freihand 84">
                  <a:extLst>
                    <a:ext uri="{FF2B5EF4-FFF2-40B4-BE49-F238E27FC236}">
                      <a16:creationId xmlns:a16="http://schemas.microsoft.com/office/drawing/2014/main" id="{A6E67EFA-61DF-41E7-AA67-E60C3F9A5631}"/>
                    </a:ext>
                  </a:extLst>
                </p14:cNvPr>
                <p14:cNvContentPartPr/>
                <p14:nvPr/>
              </p14:nvContentPartPr>
              <p14:xfrm>
                <a:off x="521027" y="4347787"/>
                <a:ext cx="69480" cy="128520"/>
              </p14:xfrm>
            </p:contentPart>
          </mc:Choice>
          <mc:Fallback>
            <p:pic>
              <p:nvPicPr>
                <p:cNvPr id="85" name="Freihand 84">
                  <a:extLst>
                    <a:ext uri="{FF2B5EF4-FFF2-40B4-BE49-F238E27FC236}">
                      <a16:creationId xmlns:a16="http://schemas.microsoft.com/office/drawing/2014/main" id="{A6E67EFA-61DF-41E7-AA67-E60C3F9A5631}"/>
                    </a:ext>
                  </a:extLst>
                </p:cNvPr>
                <p:cNvPicPr/>
                <p:nvPr/>
              </p:nvPicPr>
              <p:blipFill>
                <a:blip r:embed="rId1250"/>
                <a:stretch>
                  <a:fillRect/>
                </a:stretch>
              </p:blipFill>
              <p:spPr>
                <a:xfrm>
                  <a:off x="516707" y="4343467"/>
                  <a:ext cx="78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87" name="Freihand 86">
                  <a:extLst>
                    <a:ext uri="{FF2B5EF4-FFF2-40B4-BE49-F238E27FC236}">
                      <a16:creationId xmlns:a16="http://schemas.microsoft.com/office/drawing/2014/main" id="{0FDAB6F8-DA59-4D10-AA39-BD93CB1AF3FA}"/>
                    </a:ext>
                  </a:extLst>
                </p14:cNvPr>
                <p14:cNvContentPartPr/>
                <p14:nvPr/>
              </p14:nvContentPartPr>
              <p14:xfrm>
                <a:off x="708587" y="4431667"/>
                <a:ext cx="38160" cy="83880"/>
              </p14:xfrm>
            </p:contentPart>
          </mc:Choice>
          <mc:Fallback>
            <p:pic>
              <p:nvPicPr>
                <p:cNvPr id="87" name="Freihand 86">
                  <a:extLst>
                    <a:ext uri="{FF2B5EF4-FFF2-40B4-BE49-F238E27FC236}">
                      <a16:creationId xmlns:a16="http://schemas.microsoft.com/office/drawing/2014/main" id="{0FDAB6F8-DA59-4D10-AA39-BD93CB1AF3FA}"/>
                    </a:ext>
                  </a:extLst>
                </p:cNvPr>
                <p:cNvPicPr/>
                <p:nvPr/>
              </p:nvPicPr>
              <p:blipFill>
                <a:blip r:embed="rId1252"/>
                <a:stretch>
                  <a:fillRect/>
                </a:stretch>
              </p:blipFill>
              <p:spPr>
                <a:xfrm>
                  <a:off x="704267" y="4427347"/>
                  <a:ext cx="46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705" name="Freihand 704">
                  <a:extLst>
                    <a:ext uri="{FF2B5EF4-FFF2-40B4-BE49-F238E27FC236}">
                      <a16:creationId xmlns:a16="http://schemas.microsoft.com/office/drawing/2014/main" id="{E8B034A9-C582-4969-AC22-B7F3BA7E3EF9}"/>
                    </a:ext>
                  </a:extLst>
                </p14:cNvPr>
                <p14:cNvContentPartPr/>
                <p14:nvPr/>
              </p14:nvContentPartPr>
              <p14:xfrm>
                <a:off x="627587" y="3743347"/>
                <a:ext cx="198000" cy="15480"/>
              </p14:xfrm>
            </p:contentPart>
          </mc:Choice>
          <mc:Fallback>
            <p:pic>
              <p:nvPicPr>
                <p:cNvPr id="705" name="Freihand 704">
                  <a:extLst>
                    <a:ext uri="{FF2B5EF4-FFF2-40B4-BE49-F238E27FC236}">
                      <a16:creationId xmlns:a16="http://schemas.microsoft.com/office/drawing/2014/main" id="{E8B034A9-C582-4969-AC22-B7F3BA7E3EF9}"/>
                    </a:ext>
                  </a:extLst>
                </p:cNvPr>
                <p:cNvPicPr/>
                <p:nvPr/>
              </p:nvPicPr>
              <p:blipFill>
                <a:blip r:embed="rId1254"/>
                <a:stretch>
                  <a:fillRect/>
                </a:stretch>
              </p:blipFill>
              <p:spPr>
                <a:xfrm>
                  <a:off x="623267" y="3739027"/>
                  <a:ext cx="206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706" name="Freihand 705">
                  <a:extLst>
                    <a:ext uri="{FF2B5EF4-FFF2-40B4-BE49-F238E27FC236}">
                      <a16:creationId xmlns:a16="http://schemas.microsoft.com/office/drawing/2014/main" id="{4DE83803-503B-4F40-B3A5-E45E0EA12AB0}"/>
                    </a:ext>
                  </a:extLst>
                </p14:cNvPr>
                <p14:cNvContentPartPr/>
                <p14:nvPr/>
              </p14:nvContentPartPr>
              <p14:xfrm>
                <a:off x="324467" y="3699787"/>
                <a:ext cx="129600" cy="142560"/>
              </p14:xfrm>
            </p:contentPart>
          </mc:Choice>
          <mc:Fallback>
            <p:pic>
              <p:nvPicPr>
                <p:cNvPr id="706" name="Freihand 705">
                  <a:extLst>
                    <a:ext uri="{FF2B5EF4-FFF2-40B4-BE49-F238E27FC236}">
                      <a16:creationId xmlns:a16="http://schemas.microsoft.com/office/drawing/2014/main" id="{4DE83803-503B-4F40-B3A5-E45E0EA12AB0}"/>
                    </a:ext>
                  </a:extLst>
                </p:cNvPr>
                <p:cNvPicPr/>
                <p:nvPr/>
              </p:nvPicPr>
              <p:blipFill>
                <a:blip r:embed="rId1256"/>
                <a:stretch>
                  <a:fillRect/>
                </a:stretch>
              </p:blipFill>
              <p:spPr>
                <a:xfrm>
                  <a:off x="320147" y="3695467"/>
                  <a:ext cx="1382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707" name="Freihand 706">
                  <a:extLst>
                    <a:ext uri="{FF2B5EF4-FFF2-40B4-BE49-F238E27FC236}">
                      <a16:creationId xmlns:a16="http://schemas.microsoft.com/office/drawing/2014/main" id="{E3D7C22B-DC9B-4F9F-ACBB-005F28E114C0}"/>
                    </a:ext>
                  </a:extLst>
                </p14:cNvPr>
                <p14:cNvContentPartPr/>
                <p14:nvPr/>
              </p14:nvContentPartPr>
              <p14:xfrm>
                <a:off x="482147" y="3706627"/>
                <a:ext cx="80280" cy="122040"/>
              </p14:xfrm>
            </p:contentPart>
          </mc:Choice>
          <mc:Fallback>
            <p:pic>
              <p:nvPicPr>
                <p:cNvPr id="707" name="Freihand 706">
                  <a:extLst>
                    <a:ext uri="{FF2B5EF4-FFF2-40B4-BE49-F238E27FC236}">
                      <a16:creationId xmlns:a16="http://schemas.microsoft.com/office/drawing/2014/main" id="{E3D7C22B-DC9B-4F9F-ACBB-005F28E114C0}"/>
                    </a:ext>
                  </a:extLst>
                </p:cNvPr>
                <p:cNvPicPr/>
                <p:nvPr/>
              </p:nvPicPr>
              <p:blipFill>
                <a:blip r:embed="rId1258"/>
                <a:stretch>
                  <a:fillRect/>
                </a:stretch>
              </p:blipFill>
              <p:spPr>
                <a:xfrm>
                  <a:off x="477827" y="3702307"/>
                  <a:ext cx="88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709" name="Freihand 708">
                  <a:extLst>
                    <a:ext uri="{FF2B5EF4-FFF2-40B4-BE49-F238E27FC236}">
                      <a16:creationId xmlns:a16="http://schemas.microsoft.com/office/drawing/2014/main" id="{C37EF168-8DE8-47A7-949E-C28CB7C69E31}"/>
                    </a:ext>
                  </a:extLst>
                </p14:cNvPr>
                <p14:cNvContentPartPr/>
                <p14:nvPr/>
              </p14:nvContentPartPr>
              <p14:xfrm>
                <a:off x="768707" y="3767827"/>
                <a:ext cx="131400" cy="82800"/>
              </p14:xfrm>
            </p:contentPart>
          </mc:Choice>
          <mc:Fallback>
            <p:pic>
              <p:nvPicPr>
                <p:cNvPr id="709" name="Freihand 708">
                  <a:extLst>
                    <a:ext uri="{FF2B5EF4-FFF2-40B4-BE49-F238E27FC236}">
                      <a16:creationId xmlns:a16="http://schemas.microsoft.com/office/drawing/2014/main" id="{C37EF168-8DE8-47A7-949E-C28CB7C69E31}"/>
                    </a:ext>
                  </a:extLst>
                </p:cNvPr>
                <p:cNvPicPr/>
                <p:nvPr/>
              </p:nvPicPr>
              <p:blipFill>
                <a:blip r:embed="rId1260"/>
                <a:stretch>
                  <a:fillRect/>
                </a:stretch>
              </p:blipFill>
              <p:spPr>
                <a:xfrm>
                  <a:off x="764387" y="3763507"/>
                  <a:ext cx="140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710" name="Freihand 709">
                  <a:extLst>
                    <a:ext uri="{FF2B5EF4-FFF2-40B4-BE49-F238E27FC236}">
                      <a16:creationId xmlns:a16="http://schemas.microsoft.com/office/drawing/2014/main" id="{4D323B40-0B18-4583-8C3B-8CDBA7D3C57E}"/>
                    </a:ext>
                  </a:extLst>
                </p14:cNvPr>
                <p14:cNvContentPartPr/>
                <p14:nvPr/>
              </p14:nvContentPartPr>
              <p14:xfrm>
                <a:off x="980027" y="3886267"/>
                <a:ext cx="164520" cy="85680"/>
              </p14:xfrm>
            </p:contentPart>
          </mc:Choice>
          <mc:Fallback>
            <p:pic>
              <p:nvPicPr>
                <p:cNvPr id="710" name="Freihand 709">
                  <a:extLst>
                    <a:ext uri="{FF2B5EF4-FFF2-40B4-BE49-F238E27FC236}">
                      <a16:creationId xmlns:a16="http://schemas.microsoft.com/office/drawing/2014/main" id="{4D323B40-0B18-4583-8C3B-8CDBA7D3C57E}"/>
                    </a:ext>
                  </a:extLst>
                </p:cNvPr>
                <p:cNvPicPr/>
                <p:nvPr/>
              </p:nvPicPr>
              <p:blipFill>
                <a:blip r:embed="rId1262"/>
                <a:stretch>
                  <a:fillRect/>
                </a:stretch>
              </p:blipFill>
              <p:spPr>
                <a:xfrm>
                  <a:off x="975707" y="3881947"/>
                  <a:ext cx="173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732" name="Freihand 731">
                  <a:extLst>
                    <a:ext uri="{FF2B5EF4-FFF2-40B4-BE49-F238E27FC236}">
                      <a16:creationId xmlns:a16="http://schemas.microsoft.com/office/drawing/2014/main" id="{044BDB27-F555-47D4-AD7A-CAF5C4B73EE7}"/>
                    </a:ext>
                  </a:extLst>
                </p14:cNvPr>
                <p14:cNvContentPartPr/>
                <p14:nvPr/>
              </p14:nvContentPartPr>
              <p14:xfrm>
                <a:off x="893267" y="3358507"/>
                <a:ext cx="161280" cy="137880"/>
              </p14:xfrm>
            </p:contentPart>
          </mc:Choice>
          <mc:Fallback>
            <p:pic>
              <p:nvPicPr>
                <p:cNvPr id="732" name="Freihand 731">
                  <a:extLst>
                    <a:ext uri="{FF2B5EF4-FFF2-40B4-BE49-F238E27FC236}">
                      <a16:creationId xmlns:a16="http://schemas.microsoft.com/office/drawing/2014/main" id="{044BDB27-F555-47D4-AD7A-CAF5C4B73EE7}"/>
                    </a:ext>
                  </a:extLst>
                </p:cNvPr>
                <p:cNvPicPr/>
                <p:nvPr/>
              </p:nvPicPr>
              <p:blipFill>
                <a:blip r:embed="rId1264"/>
                <a:stretch>
                  <a:fillRect/>
                </a:stretch>
              </p:blipFill>
              <p:spPr>
                <a:xfrm>
                  <a:off x="888947" y="3354187"/>
                  <a:ext cx="169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733" name="Freihand 732">
                  <a:extLst>
                    <a:ext uri="{FF2B5EF4-FFF2-40B4-BE49-F238E27FC236}">
                      <a16:creationId xmlns:a16="http://schemas.microsoft.com/office/drawing/2014/main" id="{18B678A7-DC0C-4BC6-81D7-68B9EEAE368C}"/>
                    </a:ext>
                  </a:extLst>
                </p14:cNvPr>
                <p14:cNvContentPartPr/>
                <p14:nvPr/>
              </p14:nvContentPartPr>
              <p14:xfrm>
                <a:off x="1086227" y="3242227"/>
                <a:ext cx="123120" cy="139320"/>
              </p14:xfrm>
            </p:contentPart>
          </mc:Choice>
          <mc:Fallback>
            <p:pic>
              <p:nvPicPr>
                <p:cNvPr id="733" name="Freihand 732">
                  <a:extLst>
                    <a:ext uri="{FF2B5EF4-FFF2-40B4-BE49-F238E27FC236}">
                      <a16:creationId xmlns:a16="http://schemas.microsoft.com/office/drawing/2014/main" id="{18B678A7-DC0C-4BC6-81D7-68B9EEAE368C}"/>
                    </a:ext>
                  </a:extLst>
                </p:cNvPr>
                <p:cNvPicPr/>
                <p:nvPr/>
              </p:nvPicPr>
              <p:blipFill>
                <a:blip r:embed="rId1266"/>
                <a:stretch>
                  <a:fillRect/>
                </a:stretch>
              </p:blipFill>
              <p:spPr>
                <a:xfrm>
                  <a:off x="1081907" y="3237907"/>
                  <a:ext cx="131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735" name="Freihand 734">
                  <a:extLst>
                    <a:ext uri="{FF2B5EF4-FFF2-40B4-BE49-F238E27FC236}">
                      <a16:creationId xmlns:a16="http://schemas.microsoft.com/office/drawing/2014/main" id="{8A279FB6-A06B-47EA-A900-9CD3F0108B9D}"/>
                    </a:ext>
                  </a:extLst>
                </p14:cNvPr>
                <p14:cNvContentPartPr/>
                <p14:nvPr/>
              </p14:nvContentPartPr>
              <p14:xfrm>
                <a:off x="1263347" y="3114787"/>
                <a:ext cx="52560" cy="24840"/>
              </p14:xfrm>
            </p:contentPart>
          </mc:Choice>
          <mc:Fallback>
            <p:pic>
              <p:nvPicPr>
                <p:cNvPr id="735" name="Freihand 734">
                  <a:extLst>
                    <a:ext uri="{FF2B5EF4-FFF2-40B4-BE49-F238E27FC236}">
                      <a16:creationId xmlns:a16="http://schemas.microsoft.com/office/drawing/2014/main" id="{8A279FB6-A06B-47EA-A900-9CD3F0108B9D}"/>
                    </a:ext>
                  </a:extLst>
                </p:cNvPr>
                <p:cNvPicPr/>
                <p:nvPr/>
              </p:nvPicPr>
              <p:blipFill>
                <a:blip r:embed="rId1268"/>
                <a:stretch>
                  <a:fillRect/>
                </a:stretch>
              </p:blipFill>
              <p:spPr>
                <a:xfrm>
                  <a:off x="1259027" y="3110467"/>
                  <a:ext cx="61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736" name="Freihand 735">
                  <a:extLst>
                    <a:ext uri="{FF2B5EF4-FFF2-40B4-BE49-F238E27FC236}">
                      <a16:creationId xmlns:a16="http://schemas.microsoft.com/office/drawing/2014/main" id="{883AB0BA-C98E-4A4E-B53B-68B2948FBCB5}"/>
                    </a:ext>
                  </a:extLst>
                </p14:cNvPr>
                <p14:cNvContentPartPr/>
                <p14:nvPr/>
              </p14:nvContentPartPr>
              <p14:xfrm>
                <a:off x="1269827" y="3111907"/>
                <a:ext cx="129240" cy="92160"/>
              </p14:xfrm>
            </p:contentPart>
          </mc:Choice>
          <mc:Fallback>
            <p:pic>
              <p:nvPicPr>
                <p:cNvPr id="736" name="Freihand 735">
                  <a:extLst>
                    <a:ext uri="{FF2B5EF4-FFF2-40B4-BE49-F238E27FC236}">
                      <a16:creationId xmlns:a16="http://schemas.microsoft.com/office/drawing/2014/main" id="{883AB0BA-C98E-4A4E-B53B-68B2948FBCB5}"/>
                    </a:ext>
                  </a:extLst>
                </p:cNvPr>
                <p:cNvPicPr/>
                <p:nvPr/>
              </p:nvPicPr>
              <p:blipFill>
                <a:blip r:embed="rId1270"/>
                <a:stretch>
                  <a:fillRect/>
                </a:stretch>
              </p:blipFill>
              <p:spPr>
                <a:xfrm>
                  <a:off x="1265507" y="3107587"/>
                  <a:ext cx="137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737" name="Freihand 736">
                  <a:extLst>
                    <a:ext uri="{FF2B5EF4-FFF2-40B4-BE49-F238E27FC236}">
                      <a16:creationId xmlns:a16="http://schemas.microsoft.com/office/drawing/2014/main" id="{8312A493-7B74-4188-A91D-0B2FF79FC03C}"/>
                    </a:ext>
                  </a:extLst>
                </p14:cNvPr>
                <p14:cNvContentPartPr/>
                <p14:nvPr/>
              </p14:nvContentPartPr>
              <p14:xfrm>
                <a:off x="1478987" y="2931187"/>
                <a:ext cx="114120" cy="124200"/>
              </p14:xfrm>
            </p:contentPart>
          </mc:Choice>
          <mc:Fallback>
            <p:pic>
              <p:nvPicPr>
                <p:cNvPr id="737" name="Freihand 736">
                  <a:extLst>
                    <a:ext uri="{FF2B5EF4-FFF2-40B4-BE49-F238E27FC236}">
                      <a16:creationId xmlns:a16="http://schemas.microsoft.com/office/drawing/2014/main" id="{8312A493-7B74-4188-A91D-0B2FF79FC03C}"/>
                    </a:ext>
                  </a:extLst>
                </p:cNvPr>
                <p:cNvPicPr/>
                <p:nvPr/>
              </p:nvPicPr>
              <p:blipFill>
                <a:blip r:embed="rId1272"/>
                <a:stretch>
                  <a:fillRect/>
                </a:stretch>
              </p:blipFill>
              <p:spPr>
                <a:xfrm>
                  <a:off x="1474667" y="2926867"/>
                  <a:ext cx="122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738" name="Freihand 737">
                  <a:extLst>
                    <a:ext uri="{FF2B5EF4-FFF2-40B4-BE49-F238E27FC236}">
                      <a16:creationId xmlns:a16="http://schemas.microsoft.com/office/drawing/2014/main" id="{CE58EBEF-A0EB-44E9-88F7-AC2DCBDD4BC6}"/>
                    </a:ext>
                  </a:extLst>
                </p14:cNvPr>
                <p14:cNvContentPartPr/>
                <p14:nvPr/>
              </p14:nvContentPartPr>
              <p14:xfrm>
                <a:off x="1610747" y="2837587"/>
                <a:ext cx="100800" cy="119520"/>
              </p14:xfrm>
            </p:contentPart>
          </mc:Choice>
          <mc:Fallback>
            <p:pic>
              <p:nvPicPr>
                <p:cNvPr id="738" name="Freihand 737">
                  <a:extLst>
                    <a:ext uri="{FF2B5EF4-FFF2-40B4-BE49-F238E27FC236}">
                      <a16:creationId xmlns:a16="http://schemas.microsoft.com/office/drawing/2014/main" id="{CE58EBEF-A0EB-44E9-88F7-AC2DCBDD4BC6}"/>
                    </a:ext>
                  </a:extLst>
                </p:cNvPr>
                <p:cNvPicPr/>
                <p:nvPr/>
              </p:nvPicPr>
              <p:blipFill>
                <a:blip r:embed="rId1274"/>
                <a:stretch>
                  <a:fillRect/>
                </a:stretch>
              </p:blipFill>
              <p:spPr>
                <a:xfrm>
                  <a:off x="1606427" y="2833267"/>
                  <a:ext cx="109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740" name="Freihand 739">
                  <a:extLst>
                    <a:ext uri="{FF2B5EF4-FFF2-40B4-BE49-F238E27FC236}">
                      <a16:creationId xmlns:a16="http://schemas.microsoft.com/office/drawing/2014/main" id="{9159313F-FB38-4AEE-9C38-292EE2DB46E6}"/>
                    </a:ext>
                  </a:extLst>
                </p14:cNvPr>
                <p14:cNvContentPartPr/>
                <p14:nvPr/>
              </p14:nvContentPartPr>
              <p14:xfrm>
                <a:off x="1837547" y="2707267"/>
                <a:ext cx="69480" cy="62640"/>
              </p14:xfrm>
            </p:contentPart>
          </mc:Choice>
          <mc:Fallback>
            <p:pic>
              <p:nvPicPr>
                <p:cNvPr id="740" name="Freihand 739">
                  <a:extLst>
                    <a:ext uri="{FF2B5EF4-FFF2-40B4-BE49-F238E27FC236}">
                      <a16:creationId xmlns:a16="http://schemas.microsoft.com/office/drawing/2014/main" id="{9159313F-FB38-4AEE-9C38-292EE2DB46E6}"/>
                    </a:ext>
                  </a:extLst>
                </p:cNvPr>
                <p:cNvPicPr/>
                <p:nvPr/>
              </p:nvPicPr>
              <p:blipFill>
                <a:blip r:embed="rId1276"/>
                <a:stretch>
                  <a:fillRect/>
                </a:stretch>
              </p:blipFill>
              <p:spPr>
                <a:xfrm>
                  <a:off x="1833227" y="2702947"/>
                  <a:ext cx="781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741" name="Freihand 740">
                  <a:extLst>
                    <a:ext uri="{FF2B5EF4-FFF2-40B4-BE49-F238E27FC236}">
                      <a16:creationId xmlns:a16="http://schemas.microsoft.com/office/drawing/2014/main" id="{F71AFA56-D197-4432-94ED-C7C84DF9E17E}"/>
                    </a:ext>
                  </a:extLst>
                </p14:cNvPr>
                <p14:cNvContentPartPr/>
                <p14:nvPr/>
              </p14:nvContentPartPr>
              <p14:xfrm>
                <a:off x="1796867" y="2637427"/>
                <a:ext cx="43920" cy="27720"/>
              </p14:xfrm>
            </p:contentPart>
          </mc:Choice>
          <mc:Fallback>
            <p:pic>
              <p:nvPicPr>
                <p:cNvPr id="741" name="Freihand 740">
                  <a:extLst>
                    <a:ext uri="{FF2B5EF4-FFF2-40B4-BE49-F238E27FC236}">
                      <a16:creationId xmlns:a16="http://schemas.microsoft.com/office/drawing/2014/main" id="{F71AFA56-D197-4432-94ED-C7C84DF9E17E}"/>
                    </a:ext>
                  </a:extLst>
                </p:cNvPr>
                <p:cNvPicPr/>
                <p:nvPr/>
              </p:nvPicPr>
              <p:blipFill>
                <a:blip r:embed="rId1278"/>
                <a:stretch>
                  <a:fillRect/>
                </a:stretch>
              </p:blipFill>
              <p:spPr>
                <a:xfrm>
                  <a:off x="1792547" y="2633107"/>
                  <a:ext cx="52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742" name="Freihand 741">
                  <a:extLst>
                    <a:ext uri="{FF2B5EF4-FFF2-40B4-BE49-F238E27FC236}">
                      <a16:creationId xmlns:a16="http://schemas.microsoft.com/office/drawing/2014/main" id="{D74BA0E0-66C4-4530-A5FA-6082CF0816DC}"/>
                    </a:ext>
                  </a:extLst>
                </p14:cNvPr>
                <p14:cNvContentPartPr/>
                <p14:nvPr/>
              </p14:nvContentPartPr>
              <p14:xfrm>
                <a:off x="1892267" y="2611867"/>
                <a:ext cx="92520" cy="86400"/>
              </p14:xfrm>
            </p:contentPart>
          </mc:Choice>
          <mc:Fallback>
            <p:pic>
              <p:nvPicPr>
                <p:cNvPr id="742" name="Freihand 741">
                  <a:extLst>
                    <a:ext uri="{FF2B5EF4-FFF2-40B4-BE49-F238E27FC236}">
                      <a16:creationId xmlns:a16="http://schemas.microsoft.com/office/drawing/2014/main" id="{D74BA0E0-66C4-4530-A5FA-6082CF0816DC}"/>
                    </a:ext>
                  </a:extLst>
                </p:cNvPr>
                <p:cNvPicPr/>
                <p:nvPr/>
              </p:nvPicPr>
              <p:blipFill>
                <a:blip r:embed="rId1280"/>
                <a:stretch>
                  <a:fillRect/>
                </a:stretch>
              </p:blipFill>
              <p:spPr>
                <a:xfrm>
                  <a:off x="1887947" y="2607547"/>
                  <a:ext cx="101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743" name="Freihand 742">
                  <a:extLst>
                    <a:ext uri="{FF2B5EF4-FFF2-40B4-BE49-F238E27FC236}">
                      <a16:creationId xmlns:a16="http://schemas.microsoft.com/office/drawing/2014/main" id="{484C9BBD-EB42-4B04-B4EE-54914F20BBDE}"/>
                    </a:ext>
                  </a:extLst>
                </p14:cNvPr>
                <p14:cNvContentPartPr/>
                <p14:nvPr/>
              </p14:nvContentPartPr>
              <p14:xfrm>
                <a:off x="1999907" y="2304427"/>
                <a:ext cx="217440" cy="216000"/>
              </p14:xfrm>
            </p:contentPart>
          </mc:Choice>
          <mc:Fallback>
            <p:pic>
              <p:nvPicPr>
                <p:cNvPr id="743" name="Freihand 742">
                  <a:extLst>
                    <a:ext uri="{FF2B5EF4-FFF2-40B4-BE49-F238E27FC236}">
                      <a16:creationId xmlns:a16="http://schemas.microsoft.com/office/drawing/2014/main" id="{484C9BBD-EB42-4B04-B4EE-54914F20BBDE}"/>
                    </a:ext>
                  </a:extLst>
                </p:cNvPr>
                <p:cNvPicPr/>
                <p:nvPr/>
              </p:nvPicPr>
              <p:blipFill>
                <a:blip r:embed="rId1282"/>
                <a:stretch>
                  <a:fillRect/>
                </a:stretch>
              </p:blipFill>
              <p:spPr>
                <a:xfrm>
                  <a:off x="1995587" y="2300107"/>
                  <a:ext cx="2260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744" name="Freihand 743">
                  <a:extLst>
                    <a:ext uri="{FF2B5EF4-FFF2-40B4-BE49-F238E27FC236}">
                      <a16:creationId xmlns:a16="http://schemas.microsoft.com/office/drawing/2014/main" id="{F36D16F0-1E5A-4AFB-B21C-648314EAC295}"/>
                    </a:ext>
                  </a:extLst>
                </p14:cNvPr>
                <p14:cNvContentPartPr/>
                <p14:nvPr/>
              </p14:nvContentPartPr>
              <p14:xfrm>
                <a:off x="2213027" y="2268427"/>
                <a:ext cx="82440" cy="104760"/>
              </p14:xfrm>
            </p:contentPart>
          </mc:Choice>
          <mc:Fallback>
            <p:pic>
              <p:nvPicPr>
                <p:cNvPr id="744" name="Freihand 743">
                  <a:extLst>
                    <a:ext uri="{FF2B5EF4-FFF2-40B4-BE49-F238E27FC236}">
                      <a16:creationId xmlns:a16="http://schemas.microsoft.com/office/drawing/2014/main" id="{F36D16F0-1E5A-4AFB-B21C-648314EAC295}"/>
                    </a:ext>
                  </a:extLst>
                </p:cNvPr>
                <p:cNvPicPr/>
                <p:nvPr/>
              </p:nvPicPr>
              <p:blipFill>
                <a:blip r:embed="rId1284"/>
                <a:stretch>
                  <a:fillRect/>
                </a:stretch>
              </p:blipFill>
              <p:spPr>
                <a:xfrm>
                  <a:off x="2208707" y="2264107"/>
                  <a:ext cx="91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745" name="Freihand 744">
                  <a:extLst>
                    <a:ext uri="{FF2B5EF4-FFF2-40B4-BE49-F238E27FC236}">
                      <a16:creationId xmlns:a16="http://schemas.microsoft.com/office/drawing/2014/main" id="{936411E4-A3A2-4C54-AEA7-B42A7590E244}"/>
                    </a:ext>
                  </a:extLst>
                </p14:cNvPr>
                <p14:cNvContentPartPr/>
                <p14:nvPr/>
              </p14:nvContentPartPr>
              <p14:xfrm>
                <a:off x="2418947" y="1894027"/>
                <a:ext cx="353160" cy="317160"/>
              </p14:xfrm>
            </p:contentPart>
          </mc:Choice>
          <mc:Fallback>
            <p:pic>
              <p:nvPicPr>
                <p:cNvPr id="745" name="Freihand 744">
                  <a:extLst>
                    <a:ext uri="{FF2B5EF4-FFF2-40B4-BE49-F238E27FC236}">
                      <a16:creationId xmlns:a16="http://schemas.microsoft.com/office/drawing/2014/main" id="{936411E4-A3A2-4C54-AEA7-B42A7590E244}"/>
                    </a:ext>
                  </a:extLst>
                </p:cNvPr>
                <p:cNvPicPr/>
                <p:nvPr/>
              </p:nvPicPr>
              <p:blipFill>
                <a:blip r:embed="rId1286"/>
                <a:stretch>
                  <a:fillRect/>
                </a:stretch>
              </p:blipFill>
              <p:spPr>
                <a:xfrm>
                  <a:off x="2414627" y="1889707"/>
                  <a:ext cx="3618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746" name="Freihand 745">
                  <a:extLst>
                    <a:ext uri="{FF2B5EF4-FFF2-40B4-BE49-F238E27FC236}">
                      <a16:creationId xmlns:a16="http://schemas.microsoft.com/office/drawing/2014/main" id="{9C80F39E-18C1-4E70-A428-91CB26C69101}"/>
                    </a:ext>
                  </a:extLst>
                </p14:cNvPr>
                <p14:cNvContentPartPr/>
                <p14:nvPr/>
              </p14:nvContentPartPr>
              <p14:xfrm>
                <a:off x="2699747" y="1685227"/>
                <a:ext cx="156960" cy="218520"/>
              </p14:xfrm>
            </p:contentPart>
          </mc:Choice>
          <mc:Fallback>
            <p:pic>
              <p:nvPicPr>
                <p:cNvPr id="746" name="Freihand 745">
                  <a:extLst>
                    <a:ext uri="{FF2B5EF4-FFF2-40B4-BE49-F238E27FC236}">
                      <a16:creationId xmlns:a16="http://schemas.microsoft.com/office/drawing/2014/main" id="{9C80F39E-18C1-4E70-A428-91CB26C69101}"/>
                    </a:ext>
                  </a:extLst>
                </p:cNvPr>
                <p:cNvPicPr/>
                <p:nvPr/>
              </p:nvPicPr>
              <p:blipFill>
                <a:blip r:embed="rId1288"/>
                <a:stretch>
                  <a:fillRect/>
                </a:stretch>
              </p:blipFill>
              <p:spPr>
                <a:xfrm>
                  <a:off x="2695427" y="1680907"/>
                  <a:ext cx="1656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747" name="Freihand 746">
                  <a:extLst>
                    <a:ext uri="{FF2B5EF4-FFF2-40B4-BE49-F238E27FC236}">
                      <a16:creationId xmlns:a16="http://schemas.microsoft.com/office/drawing/2014/main" id="{20E82FDA-10FB-4021-9985-36A0C4B11C6E}"/>
                    </a:ext>
                  </a:extLst>
                </p14:cNvPr>
                <p14:cNvContentPartPr/>
                <p14:nvPr/>
              </p14:nvContentPartPr>
              <p14:xfrm>
                <a:off x="2893787" y="1615387"/>
                <a:ext cx="132120" cy="210600"/>
              </p14:xfrm>
            </p:contentPart>
          </mc:Choice>
          <mc:Fallback>
            <p:pic>
              <p:nvPicPr>
                <p:cNvPr id="747" name="Freihand 746">
                  <a:extLst>
                    <a:ext uri="{FF2B5EF4-FFF2-40B4-BE49-F238E27FC236}">
                      <a16:creationId xmlns:a16="http://schemas.microsoft.com/office/drawing/2014/main" id="{20E82FDA-10FB-4021-9985-36A0C4B11C6E}"/>
                    </a:ext>
                  </a:extLst>
                </p:cNvPr>
                <p:cNvPicPr/>
                <p:nvPr/>
              </p:nvPicPr>
              <p:blipFill>
                <a:blip r:embed="rId1290"/>
                <a:stretch>
                  <a:fillRect/>
                </a:stretch>
              </p:blipFill>
              <p:spPr>
                <a:xfrm>
                  <a:off x="2889467" y="1611067"/>
                  <a:ext cx="1407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748" name="Freihand 747">
                  <a:extLst>
                    <a:ext uri="{FF2B5EF4-FFF2-40B4-BE49-F238E27FC236}">
                      <a16:creationId xmlns:a16="http://schemas.microsoft.com/office/drawing/2014/main" id="{1E931B84-FD75-45B5-8B8B-7F0A56DEBDF2}"/>
                    </a:ext>
                  </a:extLst>
                </p14:cNvPr>
                <p14:cNvContentPartPr/>
                <p14:nvPr/>
              </p14:nvContentPartPr>
              <p14:xfrm>
                <a:off x="3005747" y="1480747"/>
                <a:ext cx="130680" cy="166680"/>
              </p14:xfrm>
            </p:contentPart>
          </mc:Choice>
          <mc:Fallback>
            <p:pic>
              <p:nvPicPr>
                <p:cNvPr id="748" name="Freihand 747">
                  <a:extLst>
                    <a:ext uri="{FF2B5EF4-FFF2-40B4-BE49-F238E27FC236}">
                      <a16:creationId xmlns:a16="http://schemas.microsoft.com/office/drawing/2014/main" id="{1E931B84-FD75-45B5-8B8B-7F0A56DEBDF2}"/>
                    </a:ext>
                  </a:extLst>
                </p:cNvPr>
                <p:cNvPicPr/>
                <p:nvPr/>
              </p:nvPicPr>
              <p:blipFill>
                <a:blip r:embed="rId1292"/>
                <a:stretch>
                  <a:fillRect/>
                </a:stretch>
              </p:blipFill>
              <p:spPr>
                <a:xfrm>
                  <a:off x="3001427" y="1476427"/>
                  <a:ext cx="1393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749" name="Freihand 748">
                  <a:extLst>
                    <a:ext uri="{FF2B5EF4-FFF2-40B4-BE49-F238E27FC236}">
                      <a16:creationId xmlns:a16="http://schemas.microsoft.com/office/drawing/2014/main" id="{60034879-C6B2-4327-A9E1-9E894A58C2A3}"/>
                    </a:ext>
                  </a:extLst>
                </p14:cNvPr>
                <p14:cNvContentPartPr/>
                <p14:nvPr/>
              </p14:nvContentPartPr>
              <p14:xfrm>
                <a:off x="3121667" y="1235587"/>
                <a:ext cx="181800" cy="318240"/>
              </p14:xfrm>
            </p:contentPart>
          </mc:Choice>
          <mc:Fallback>
            <p:pic>
              <p:nvPicPr>
                <p:cNvPr id="749" name="Freihand 748">
                  <a:extLst>
                    <a:ext uri="{FF2B5EF4-FFF2-40B4-BE49-F238E27FC236}">
                      <a16:creationId xmlns:a16="http://schemas.microsoft.com/office/drawing/2014/main" id="{60034879-C6B2-4327-A9E1-9E894A58C2A3}"/>
                    </a:ext>
                  </a:extLst>
                </p:cNvPr>
                <p:cNvPicPr/>
                <p:nvPr/>
              </p:nvPicPr>
              <p:blipFill>
                <a:blip r:embed="rId1294"/>
                <a:stretch>
                  <a:fillRect/>
                </a:stretch>
              </p:blipFill>
              <p:spPr>
                <a:xfrm>
                  <a:off x="3117347" y="1231267"/>
                  <a:ext cx="19044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750" name="Freihand 749">
                  <a:extLst>
                    <a:ext uri="{FF2B5EF4-FFF2-40B4-BE49-F238E27FC236}">
                      <a16:creationId xmlns:a16="http://schemas.microsoft.com/office/drawing/2014/main" id="{A7D4C1BE-2416-4232-B369-EFEF11AF9A6D}"/>
                    </a:ext>
                  </a:extLst>
                </p14:cNvPr>
                <p14:cNvContentPartPr/>
                <p14:nvPr/>
              </p14:nvContentPartPr>
              <p14:xfrm>
                <a:off x="3133907" y="1226587"/>
                <a:ext cx="360" cy="360"/>
              </p14:xfrm>
            </p:contentPart>
          </mc:Choice>
          <mc:Fallback>
            <p:pic>
              <p:nvPicPr>
                <p:cNvPr id="750" name="Freihand 749">
                  <a:extLst>
                    <a:ext uri="{FF2B5EF4-FFF2-40B4-BE49-F238E27FC236}">
                      <a16:creationId xmlns:a16="http://schemas.microsoft.com/office/drawing/2014/main" id="{A7D4C1BE-2416-4232-B369-EFEF11AF9A6D}"/>
                    </a:ext>
                  </a:extLst>
                </p:cNvPr>
                <p:cNvPicPr/>
                <p:nvPr/>
              </p:nvPicPr>
              <p:blipFill>
                <a:blip r:embed="rId336"/>
                <a:stretch>
                  <a:fillRect/>
                </a:stretch>
              </p:blipFill>
              <p:spPr>
                <a:xfrm>
                  <a:off x="3129587" y="1222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753" name="Freihand 752">
                  <a:extLst>
                    <a:ext uri="{FF2B5EF4-FFF2-40B4-BE49-F238E27FC236}">
                      <a16:creationId xmlns:a16="http://schemas.microsoft.com/office/drawing/2014/main" id="{78E8B0F8-584A-4004-A589-5CC84F18C3EC}"/>
                    </a:ext>
                  </a:extLst>
                </p14:cNvPr>
                <p14:cNvContentPartPr/>
                <p14:nvPr/>
              </p14:nvContentPartPr>
              <p14:xfrm>
                <a:off x="2119787" y="2642827"/>
                <a:ext cx="219240" cy="239400"/>
              </p14:xfrm>
            </p:contentPart>
          </mc:Choice>
          <mc:Fallback>
            <p:pic>
              <p:nvPicPr>
                <p:cNvPr id="753" name="Freihand 752">
                  <a:extLst>
                    <a:ext uri="{FF2B5EF4-FFF2-40B4-BE49-F238E27FC236}">
                      <a16:creationId xmlns:a16="http://schemas.microsoft.com/office/drawing/2014/main" id="{78E8B0F8-584A-4004-A589-5CC84F18C3EC}"/>
                    </a:ext>
                  </a:extLst>
                </p:cNvPr>
                <p:cNvPicPr/>
                <p:nvPr/>
              </p:nvPicPr>
              <p:blipFill>
                <a:blip r:embed="rId1297"/>
                <a:stretch>
                  <a:fillRect/>
                </a:stretch>
              </p:blipFill>
              <p:spPr>
                <a:xfrm>
                  <a:off x="2115467" y="2638507"/>
                  <a:ext cx="2278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754" name="Freihand 753">
                  <a:extLst>
                    <a:ext uri="{FF2B5EF4-FFF2-40B4-BE49-F238E27FC236}">
                      <a16:creationId xmlns:a16="http://schemas.microsoft.com/office/drawing/2014/main" id="{1FC9C761-5460-4E7F-AC0F-367D04744A70}"/>
                    </a:ext>
                  </a:extLst>
                </p14:cNvPr>
                <p14:cNvContentPartPr/>
                <p14:nvPr/>
              </p14:nvContentPartPr>
              <p14:xfrm>
                <a:off x="2354507" y="2470747"/>
                <a:ext cx="153360" cy="161280"/>
              </p14:xfrm>
            </p:contentPart>
          </mc:Choice>
          <mc:Fallback>
            <p:pic>
              <p:nvPicPr>
                <p:cNvPr id="754" name="Freihand 753">
                  <a:extLst>
                    <a:ext uri="{FF2B5EF4-FFF2-40B4-BE49-F238E27FC236}">
                      <a16:creationId xmlns:a16="http://schemas.microsoft.com/office/drawing/2014/main" id="{1FC9C761-5460-4E7F-AC0F-367D04744A70}"/>
                    </a:ext>
                  </a:extLst>
                </p:cNvPr>
                <p:cNvPicPr/>
                <p:nvPr/>
              </p:nvPicPr>
              <p:blipFill>
                <a:blip r:embed="rId1299"/>
                <a:stretch>
                  <a:fillRect/>
                </a:stretch>
              </p:blipFill>
              <p:spPr>
                <a:xfrm>
                  <a:off x="2350187" y="2466427"/>
                  <a:ext cx="162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300">
              <p14:nvContentPartPr>
                <p14:cNvPr id="755" name="Freihand 754">
                  <a:extLst>
                    <a:ext uri="{FF2B5EF4-FFF2-40B4-BE49-F238E27FC236}">
                      <a16:creationId xmlns:a16="http://schemas.microsoft.com/office/drawing/2014/main" id="{8D684EB7-C8C1-477B-93F7-10B46B685783}"/>
                    </a:ext>
                  </a:extLst>
                </p14:cNvPr>
                <p14:cNvContentPartPr/>
                <p14:nvPr/>
              </p14:nvContentPartPr>
              <p14:xfrm>
                <a:off x="2527667" y="2237107"/>
                <a:ext cx="134280" cy="229680"/>
              </p14:xfrm>
            </p:contentPart>
          </mc:Choice>
          <mc:Fallback>
            <p:pic>
              <p:nvPicPr>
                <p:cNvPr id="755" name="Freihand 754">
                  <a:extLst>
                    <a:ext uri="{FF2B5EF4-FFF2-40B4-BE49-F238E27FC236}">
                      <a16:creationId xmlns:a16="http://schemas.microsoft.com/office/drawing/2014/main" id="{8D684EB7-C8C1-477B-93F7-10B46B685783}"/>
                    </a:ext>
                  </a:extLst>
                </p:cNvPr>
                <p:cNvPicPr/>
                <p:nvPr/>
              </p:nvPicPr>
              <p:blipFill>
                <a:blip r:embed="rId1301"/>
                <a:stretch>
                  <a:fillRect/>
                </a:stretch>
              </p:blipFill>
              <p:spPr>
                <a:xfrm>
                  <a:off x="2523347" y="2232787"/>
                  <a:ext cx="1429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302">
              <p14:nvContentPartPr>
                <p14:cNvPr id="756" name="Freihand 755">
                  <a:extLst>
                    <a:ext uri="{FF2B5EF4-FFF2-40B4-BE49-F238E27FC236}">
                      <a16:creationId xmlns:a16="http://schemas.microsoft.com/office/drawing/2014/main" id="{3972CFFB-0374-4EC4-8C1A-A6CF52FCE268}"/>
                    </a:ext>
                  </a:extLst>
                </p14:cNvPr>
                <p14:cNvContentPartPr/>
                <p14:nvPr/>
              </p14:nvContentPartPr>
              <p14:xfrm>
                <a:off x="2654387" y="2292907"/>
                <a:ext cx="70560" cy="50400"/>
              </p14:xfrm>
            </p:contentPart>
          </mc:Choice>
          <mc:Fallback>
            <p:pic>
              <p:nvPicPr>
                <p:cNvPr id="756" name="Freihand 755">
                  <a:extLst>
                    <a:ext uri="{FF2B5EF4-FFF2-40B4-BE49-F238E27FC236}">
                      <a16:creationId xmlns:a16="http://schemas.microsoft.com/office/drawing/2014/main" id="{3972CFFB-0374-4EC4-8C1A-A6CF52FCE268}"/>
                    </a:ext>
                  </a:extLst>
                </p:cNvPr>
                <p:cNvPicPr/>
                <p:nvPr/>
              </p:nvPicPr>
              <p:blipFill>
                <a:blip r:embed="rId1303"/>
                <a:stretch>
                  <a:fillRect/>
                </a:stretch>
              </p:blipFill>
              <p:spPr>
                <a:xfrm>
                  <a:off x="2650067" y="2288587"/>
                  <a:ext cx="792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757" name="Freihand 756">
                  <a:extLst>
                    <a:ext uri="{FF2B5EF4-FFF2-40B4-BE49-F238E27FC236}">
                      <a16:creationId xmlns:a16="http://schemas.microsoft.com/office/drawing/2014/main" id="{2CEFB1FB-D294-4A99-94A5-EEC72456ABDE}"/>
                    </a:ext>
                  </a:extLst>
                </p14:cNvPr>
                <p14:cNvContentPartPr/>
                <p14:nvPr/>
              </p14:nvContentPartPr>
              <p14:xfrm>
                <a:off x="2708027" y="2115427"/>
                <a:ext cx="139320" cy="186120"/>
              </p14:xfrm>
            </p:contentPart>
          </mc:Choice>
          <mc:Fallback>
            <p:pic>
              <p:nvPicPr>
                <p:cNvPr id="757" name="Freihand 756">
                  <a:extLst>
                    <a:ext uri="{FF2B5EF4-FFF2-40B4-BE49-F238E27FC236}">
                      <a16:creationId xmlns:a16="http://schemas.microsoft.com/office/drawing/2014/main" id="{2CEFB1FB-D294-4A99-94A5-EEC72456ABDE}"/>
                    </a:ext>
                  </a:extLst>
                </p:cNvPr>
                <p:cNvPicPr/>
                <p:nvPr/>
              </p:nvPicPr>
              <p:blipFill>
                <a:blip r:embed="rId1305"/>
                <a:stretch>
                  <a:fillRect/>
                </a:stretch>
              </p:blipFill>
              <p:spPr>
                <a:xfrm>
                  <a:off x="2703707" y="2111107"/>
                  <a:ext cx="1479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758" name="Freihand 757">
                  <a:extLst>
                    <a:ext uri="{FF2B5EF4-FFF2-40B4-BE49-F238E27FC236}">
                      <a16:creationId xmlns:a16="http://schemas.microsoft.com/office/drawing/2014/main" id="{1851827B-E224-4586-B2FC-B71D61EB46A6}"/>
                    </a:ext>
                  </a:extLst>
                </p14:cNvPr>
                <p14:cNvContentPartPr/>
                <p14:nvPr/>
              </p14:nvContentPartPr>
              <p14:xfrm>
                <a:off x="2911787" y="1780267"/>
                <a:ext cx="350280" cy="307440"/>
              </p14:xfrm>
            </p:contentPart>
          </mc:Choice>
          <mc:Fallback>
            <p:pic>
              <p:nvPicPr>
                <p:cNvPr id="758" name="Freihand 757">
                  <a:extLst>
                    <a:ext uri="{FF2B5EF4-FFF2-40B4-BE49-F238E27FC236}">
                      <a16:creationId xmlns:a16="http://schemas.microsoft.com/office/drawing/2014/main" id="{1851827B-E224-4586-B2FC-B71D61EB46A6}"/>
                    </a:ext>
                  </a:extLst>
                </p:cNvPr>
                <p:cNvPicPr/>
                <p:nvPr/>
              </p:nvPicPr>
              <p:blipFill>
                <a:blip r:embed="rId1307"/>
                <a:stretch>
                  <a:fillRect/>
                </a:stretch>
              </p:blipFill>
              <p:spPr>
                <a:xfrm>
                  <a:off x="2907467" y="1775947"/>
                  <a:ext cx="3589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759" name="Freihand 758">
                  <a:extLst>
                    <a:ext uri="{FF2B5EF4-FFF2-40B4-BE49-F238E27FC236}">
                      <a16:creationId xmlns:a16="http://schemas.microsoft.com/office/drawing/2014/main" id="{05E8F128-8F61-46F7-ACE0-6E71EC5B8119}"/>
                    </a:ext>
                  </a:extLst>
                </p14:cNvPr>
                <p14:cNvContentPartPr/>
                <p14:nvPr/>
              </p14:nvContentPartPr>
              <p14:xfrm>
                <a:off x="3187907" y="1537627"/>
                <a:ext cx="249120" cy="252720"/>
              </p14:xfrm>
            </p:contentPart>
          </mc:Choice>
          <mc:Fallback>
            <p:pic>
              <p:nvPicPr>
                <p:cNvPr id="759" name="Freihand 758">
                  <a:extLst>
                    <a:ext uri="{FF2B5EF4-FFF2-40B4-BE49-F238E27FC236}">
                      <a16:creationId xmlns:a16="http://schemas.microsoft.com/office/drawing/2014/main" id="{05E8F128-8F61-46F7-ACE0-6E71EC5B8119}"/>
                    </a:ext>
                  </a:extLst>
                </p:cNvPr>
                <p:cNvPicPr/>
                <p:nvPr/>
              </p:nvPicPr>
              <p:blipFill>
                <a:blip r:embed="rId1309"/>
                <a:stretch>
                  <a:fillRect/>
                </a:stretch>
              </p:blipFill>
              <p:spPr>
                <a:xfrm>
                  <a:off x="3183587" y="1533307"/>
                  <a:ext cx="2577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760" name="Freihand 759">
                  <a:extLst>
                    <a:ext uri="{FF2B5EF4-FFF2-40B4-BE49-F238E27FC236}">
                      <a16:creationId xmlns:a16="http://schemas.microsoft.com/office/drawing/2014/main" id="{6B850250-36E4-479E-8370-3DDA3E642331}"/>
                    </a:ext>
                  </a:extLst>
                </p14:cNvPr>
                <p14:cNvContentPartPr/>
                <p14:nvPr/>
              </p14:nvContentPartPr>
              <p14:xfrm>
                <a:off x="2775347" y="2425387"/>
                <a:ext cx="213480" cy="179640"/>
              </p14:xfrm>
            </p:contentPart>
          </mc:Choice>
          <mc:Fallback>
            <p:pic>
              <p:nvPicPr>
                <p:cNvPr id="760" name="Freihand 759">
                  <a:extLst>
                    <a:ext uri="{FF2B5EF4-FFF2-40B4-BE49-F238E27FC236}">
                      <a16:creationId xmlns:a16="http://schemas.microsoft.com/office/drawing/2014/main" id="{6B850250-36E4-479E-8370-3DDA3E642331}"/>
                    </a:ext>
                  </a:extLst>
                </p:cNvPr>
                <p:cNvPicPr/>
                <p:nvPr/>
              </p:nvPicPr>
              <p:blipFill>
                <a:blip r:embed="rId1311"/>
                <a:stretch>
                  <a:fillRect/>
                </a:stretch>
              </p:blipFill>
              <p:spPr>
                <a:xfrm>
                  <a:off x="2771027" y="2421067"/>
                  <a:ext cx="2221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761" name="Freihand 760">
                  <a:extLst>
                    <a:ext uri="{FF2B5EF4-FFF2-40B4-BE49-F238E27FC236}">
                      <a16:creationId xmlns:a16="http://schemas.microsoft.com/office/drawing/2014/main" id="{BBC7F8ED-172B-40D1-BBF0-B306AEA2CAB5}"/>
                    </a:ext>
                  </a:extLst>
                </p14:cNvPr>
                <p14:cNvContentPartPr/>
                <p14:nvPr/>
              </p14:nvContentPartPr>
              <p14:xfrm>
                <a:off x="2990627" y="2319907"/>
                <a:ext cx="85320" cy="102240"/>
              </p14:xfrm>
            </p:contentPart>
          </mc:Choice>
          <mc:Fallback>
            <p:pic>
              <p:nvPicPr>
                <p:cNvPr id="761" name="Freihand 760">
                  <a:extLst>
                    <a:ext uri="{FF2B5EF4-FFF2-40B4-BE49-F238E27FC236}">
                      <a16:creationId xmlns:a16="http://schemas.microsoft.com/office/drawing/2014/main" id="{BBC7F8ED-172B-40D1-BBF0-B306AEA2CAB5}"/>
                    </a:ext>
                  </a:extLst>
                </p:cNvPr>
                <p:cNvPicPr/>
                <p:nvPr/>
              </p:nvPicPr>
              <p:blipFill>
                <a:blip r:embed="rId1313"/>
                <a:stretch>
                  <a:fillRect/>
                </a:stretch>
              </p:blipFill>
              <p:spPr>
                <a:xfrm>
                  <a:off x="2986307" y="2315587"/>
                  <a:ext cx="93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762" name="Freihand 761">
                  <a:extLst>
                    <a:ext uri="{FF2B5EF4-FFF2-40B4-BE49-F238E27FC236}">
                      <a16:creationId xmlns:a16="http://schemas.microsoft.com/office/drawing/2014/main" id="{BA032CBA-C61F-4CCF-8DA3-6157C2669DF5}"/>
                    </a:ext>
                  </a:extLst>
                </p14:cNvPr>
                <p14:cNvContentPartPr/>
                <p14:nvPr/>
              </p14:nvContentPartPr>
              <p14:xfrm>
                <a:off x="3079907" y="2275267"/>
                <a:ext cx="62280" cy="88560"/>
              </p14:xfrm>
            </p:contentPart>
          </mc:Choice>
          <mc:Fallback>
            <p:pic>
              <p:nvPicPr>
                <p:cNvPr id="762" name="Freihand 761">
                  <a:extLst>
                    <a:ext uri="{FF2B5EF4-FFF2-40B4-BE49-F238E27FC236}">
                      <a16:creationId xmlns:a16="http://schemas.microsoft.com/office/drawing/2014/main" id="{BA032CBA-C61F-4CCF-8DA3-6157C2669DF5}"/>
                    </a:ext>
                  </a:extLst>
                </p:cNvPr>
                <p:cNvPicPr/>
                <p:nvPr/>
              </p:nvPicPr>
              <p:blipFill>
                <a:blip r:embed="rId1315"/>
                <a:stretch>
                  <a:fillRect/>
                </a:stretch>
              </p:blipFill>
              <p:spPr>
                <a:xfrm>
                  <a:off x="3075587" y="2270947"/>
                  <a:ext cx="70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763" name="Freihand 762">
                  <a:extLst>
                    <a:ext uri="{FF2B5EF4-FFF2-40B4-BE49-F238E27FC236}">
                      <a16:creationId xmlns:a16="http://schemas.microsoft.com/office/drawing/2014/main" id="{4862D9D8-508D-4728-9C02-A334E3CB3F56}"/>
                    </a:ext>
                  </a:extLst>
                </p14:cNvPr>
                <p14:cNvContentPartPr/>
                <p14:nvPr/>
              </p14:nvContentPartPr>
              <p14:xfrm>
                <a:off x="3150467" y="2178787"/>
                <a:ext cx="81360" cy="131040"/>
              </p14:xfrm>
            </p:contentPart>
          </mc:Choice>
          <mc:Fallback>
            <p:pic>
              <p:nvPicPr>
                <p:cNvPr id="763" name="Freihand 762">
                  <a:extLst>
                    <a:ext uri="{FF2B5EF4-FFF2-40B4-BE49-F238E27FC236}">
                      <a16:creationId xmlns:a16="http://schemas.microsoft.com/office/drawing/2014/main" id="{4862D9D8-508D-4728-9C02-A334E3CB3F56}"/>
                    </a:ext>
                  </a:extLst>
                </p:cNvPr>
                <p:cNvPicPr/>
                <p:nvPr/>
              </p:nvPicPr>
              <p:blipFill>
                <a:blip r:embed="rId1317"/>
                <a:stretch>
                  <a:fillRect/>
                </a:stretch>
              </p:blipFill>
              <p:spPr>
                <a:xfrm>
                  <a:off x="3146147" y="2174467"/>
                  <a:ext cx="90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765" name="Freihand 764">
                  <a:extLst>
                    <a:ext uri="{FF2B5EF4-FFF2-40B4-BE49-F238E27FC236}">
                      <a16:creationId xmlns:a16="http://schemas.microsoft.com/office/drawing/2014/main" id="{0EDB57DD-74FB-4F7E-9808-D88E60103CF3}"/>
                    </a:ext>
                  </a:extLst>
                </p14:cNvPr>
                <p14:cNvContentPartPr/>
                <p14:nvPr/>
              </p14:nvContentPartPr>
              <p14:xfrm>
                <a:off x="3233987" y="2024707"/>
                <a:ext cx="134640" cy="178560"/>
              </p14:xfrm>
            </p:contentPart>
          </mc:Choice>
          <mc:Fallback>
            <p:pic>
              <p:nvPicPr>
                <p:cNvPr id="765" name="Freihand 764">
                  <a:extLst>
                    <a:ext uri="{FF2B5EF4-FFF2-40B4-BE49-F238E27FC236}">
                      <a16:creationId xmlns:a16="http://schemas.microsoft.com/office/drawing/2014/main" id="{0EDB57DD-74FB-4F7E-9808-D88E60103CF3}"/>
                    </a:ext>
                  </a:extLst>
                </p:cNvPr>
                <p:cNvPicPr/>
                <p:nvPr/>
              </p:nvPicPr>
              <p:blipFill>
                <a:blip r:embed="rId1319"/>
                <a:stretch>
                  <a:fillRect/>
                </a:stretch>
              </p:blipFill>
              <p:spPr>
                <a:xfrm>
                  <a:off x="3229667" y="2020387"/>
                  <a:ext cx="143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766" name="Freihand 765">
                  <a:extLst>
                    <a:ext uri="{FF2B5EF4-FFF2-40B4-BE49-F238E27FC236}">
                      <a16:creationId xmlns:a16="http://schemas.microsoft.com/office/drawing/2014/main" id="{EA0AAA41-164C-4459-B95C-FE03229FAFB3}"/>
                    </a:ext>
                  </a:extLst>
                </p14:cNvPr>
                <p14:cNvContentPartPr/>
                <p14:nvPr/>
              </p14:nvContentPartPr>
              <p14:xfrm>
                <a:off x="3355307" y="1995907"/>
                <a:ext cx="54360" cy="70920"/>
              </p14:xfrm>
            </p:contentPart>
          </mc:Choice>
          <mc:Fallback>
            <p:pic>
              <p:nvPicPr>
                <p:cNvPr id="766" name="Freihand 765">
                  <a:extLst>
                    <a:ext uri="{FF2B5EF4-FFF2-40B4-BE49-F238E27FC236}">
                      <a16:creationId xmlns:a16="http://schemas.microsoft.com/office/drawing/2014/main" id="{EA0AAA41-164C-4459-B95C-FE03229FAFB3}"/>
                    </a:ext>
                  </a:extLst>
                </p:cNvPr>
                <p:cNvPicPr/>
                <p:nvPr/>
              </p:nvPicPr>
              <p:blipFill>
                <a:blip r:embed="rId1321"/>
                <a:stretch>
                  <a:fillRect/>
                </a:stretch>
              </p:blipFill>
              <p:spPr>
                <a:xfrm>
                  <a:off x="3350987" y="1991587"/>
                  <a:ext cx="63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767" name="Freihand 766">
                  <a:extLst>
                    <a:ext uri="{FF2B5EF4-FFF2-40B4-BE49-F238E27FC236}">
                      <a16:creationId xmlns:a16="http://schemas.microsoft.com/office/drawing/2014/main" id="{307C4EB5-524B-494E-A593-1D771F977986}"/>
                    </a:ext>
                  </a:extLst>
                </p14:cNvPr>
                <p14:cNvContentPartPr/>
                <p14:nvPr/>
              </p14:nvContentPartPr>
              <p14:xfrm>
                <a:off x="3426947" y="1798627"/>
                <a:ext cx="116280" cy="215280"/>
              </p14:xfrm>
            </p:contentPart>
          </mc:Choice>
          <mc:Fallback>
            <p:pic>
              <p:nvPicPr>
                <p:cNvPr id="767" name="Freihand 766">
                  <a:extLst>
                    <a:ext uri="{FF2B5EF4-FFF2-40B4-BE49-F238E27FC236}">
                      <a16:creationId xmlns:a16="http://schemas.microsoft.com/office/drawing/2014/main" id="{307C4EB5-524B-494E-A593-1D771F977986}"/>
                    </a:ext>
                  </a:extLst>
                </p:cNvPr>
                <p:cNvPicPr/>
                <p:nvPr/>
              </p:nvPicPr>
              <p:blipFill>
                <a:blip r:embed="rId1323"/>
                <a:stretch>
                  <a:fillRect/>
                </a:stretch>
              </p:blipFill>
              <p:spPr>
                <a:xfrm>
                  <a:off x="3422627" y="1794307"/>
                  <a:ext cx="1249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769" name="Freihand 768">
                  <a:extLst>
                    <a:ext uri="{FF2B5EF4-FFF2-40B4-BE49-F238E27FC236}">
                      <a16:creationId xmlns:a16="http://schemas.microsoft.com/office/drawing/2014/main" id="{233A349E-F699-4EC7-A071-99881DC11C6B}"/>
                    </a:ext>
                  </a:extLst>
                </p14:cNvPr>
                <p14:cNvContentPartPr/>
                <p14:nvPr/>
              </p14:nvContentPartPr>
              <p14:xfrm>
                <a:off x="3587147" y="1708627"/>
                <a:ext cx="136080" cy="118440"/>
              </p14:xfrm>
            </p:contentPart>
          </mc:Choice>
          <mc:Fallback>
            <p:pic>
              <p:nvPicPr>
                <p:cNvPr id="769" name="Freihand 768">
                  <a:extLst>
                    <a:ext uri="{FF2B5EF4-FFF2-40B4-BE49-F238E27FC236}">
                      <a16:creationId xmlns:a16="http://schemas.microsoft.com/office/drawing/2014/main" id="{233A349E-F699-4EC7-A071-99881DC11C6B}"/>
                    </a:ext>
                  </a:extLst>
                </p:cNvPr>
                <p:cNvPicPr/>
                <p:nvPr/>
              </p:nvPicPr>
              <p:blipFill>
                <a:blip r:embed="rId1325"/>
                <a:stretch>
                  <a:fillRect/>
                </a:stretch>
              </p:blipFill>
              <p:spPr>
                <a:xfrm>
                  <a:off x="3582827" y="1704307"/>
                  <a:ext cx="1447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770" name="Freihand 769">
                  <a:extLst>
                    <a:ext uri="{FF2B5EF4-FFF2-40B4-BE49-F238E27FC236}">
                      <a16:creationId xmlns:a16="http://schemas.microsoft.com/office/drawing/2014/main" id="{9616AD02-6A3F-430B-87EE-4ED5DEECEB6C}"/>
                    </a:ext>
                  </a:extLst>
                </p14:cNvPr>
                <p14:cNvContentPartPr/>
                <p14:nvPr/>
              </p14:nvContentPartPr>
              <p14:xfrm>
                <a:off x="3619547" y="1617547"/>
                <a:ext cx="23760" cy="20520"/>
              </p14:xfrm>
            </p:contentPart>
          </mc:Choice>
          <mc:Fallback>
            <p:pic>
              <p:nvPicPr>
                <p:cNvPr id="770" name="Freihand 769">
                  <a:extLst>
                    <a:ext uri="{FF2B5EF4-FFF2-40B4-BE49-F238E27FC236}">
                      <a16:creationId xmlns:a16="http://schemas.microsoft.com/office/drawing/2014/main" id="{9616AD02-6A3F-430B-87EE-4ED5DEECEB6C}"/>
                    </a:ext>
                  </a:extLst>
                </p:cNvPr>
                <p:cNvPicPr/>
                <p:nvPr/>
              </p:nvPicPr>
              <p:blipFill>
                <a:blip r:embed="rId1327"/>
                <a:stretch>
                  <a:fillRect/>
                </a:stretch>
              </p:blipFill>
              <p:spPr>
                <a:xfrm>
                  <a:off x="3615227" y="1613227"/>
                  <a:ext cx="324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771" name="Freihand 770">
                  <a:extLst>
                    <a:ext uri="{FF2B5EF4-FFF2-40B4-BE49-F238E27FC236}">
                      <a16:creationId xmlns:a16="http://schemas.microsoft.com/office/drawing/2014/main" id="{FCC8B062-013F-4E06-B805-276191F07EAD}"/>
                    </a:ext>
                  </a:extLst>
                </p14:cNvPr>
                <p14:cNvContentPartPr/>
                <p14:nvPr/>
              </p14:nvContentPartPr>
              <p14:xfrm>
                <a:off x="3804947" y="1497667"/>
                <a:ext cx="127800" cy="100080"/>
              </p14:xfrm>
            </p:contentPart>
          </mc:Choice>
          <mc:Fallback>
            <p:pic>
              <p:nvPicPr>
                <p:cNvPr id="771" name="Freihand 770">
                  <a:extLst>
                    <a:ext uri="{FF2B5EF4-FFF2-40B4-BE49-F238E27FC236}">
                      <a16:creationId xmlns:a16="http://schemas.microsoft.com/office/drawing/2014/main" id="{FCC8B062-013F-4E06-B805-276191F07EAD}"/>
                    </a:ext>
                  </a:extLst>
                </p:cNvPr>
                <p:cNvPicPr/>
                <p:nvPr/>
              </p:nvPicPr>
              <p:blipFill>
                <a:blip r:embed="rId1329"/>
                <a:stretch>
                  <a:fillRect/>
                </a:stretch>
              </p:blipFill>
              <p:spPr>
                <a:xfrm>
                  <a:off x="3800627" y="1493347"/>
                  <a:ext cx="136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772" name="Freihand 771">
                  <a:extLst>
                    <a:ext uri="{FF2B5EF4-FFF2-40B4-BE49-F238E27FC236}">
                      <a16:creationId xmlns:a16="http://schemas.microsoft.com/office/drawing/2014/main" id="{794D414B-EDE7-4B14-B38D-B9F0B5FE26E7}"/>
                    </a:ext>
                  </a:extLst>
                </p14:cNvPr>
                <p14:cNvContentPartPr/>
                <p14:nvPr/>
              </p14:nvContentPartPr>
              <p14:xfrm>
                <a:off x="3765347" y="1440427"/>
                <a:ext cx="117360" cy="140400"/>
              </p14:xfrm>
            </p:contentPart>
          </mc:Choice>
          <mc:Fallback>
            <p:pic>
              <p:nvPicPr>
                <p:cNvPr id="772" name="Freihand 771">
                  <a:extLst>
                    <a:ext uri="{FF2B5EF4-FFF2-40B4-BE49-F238E27FC236}">
                      <a16:creationId xmlns:a16="http://schemas.microsoft.com/office/drawing/2014/main" id="{794D414B-EDE7-4B14-B38D-B9F0B5FE26E7}"/>
                    </a:ext>
                  </a:extLst>
                </p:cNvPr>
                <p:cNvPicPr/>
                <p:nvPr/>
              </p:nvPicPr>
              <p:blipFill>
                <a:blip r:embed="rId1331"/>
                <a:stretch>
                  <a:fillRect/>
                </a:stretch>
              </p:blipFill>
              <p:spPr>
                <a:xfrm>
                  <a:off x="3761027" y="1436107"/>
                  <a:ext cx="126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773" name="Freihand 772">
                  <a:extLst>
                    <a:ext uri="{FF2B5EF4-FFF2-40B4-BE49-F238E27FC236}">
                      <a16:creationId xmlns:a16="http://schemas.microsoft.com/office/drawing/2014/main" id="{C0CE049C-D56E-439B-940F-442DAA14E530}"/>
                    </a:ext>
                  </a:extLst>
                </p14:cNvPr>
                <p14:cNvContentPartPr/>
                <p14:nvPr/>
              </p14:nvContentPartPr>
              <p14:xfrm>
                <a:off x="3920507" y="1419907"/>
                <a:ext cx="81720" cy="84960"/>
              </p14:xfrm>
            </p:contentPart>
          </mc:Choice>
          <mc:Fallback>
            <p:pic>
              <p:nvPicPr>
                <p:cNvPr id="773" name="Freihand 772">
                  <a:extLst>
                    <a:ext uri="{FF2B5EF4-FFF2-40B4-BE49-F238E27FC236}">
                      <a16:creationId xmlns:a16="http://schemas.microsoft.com/office/drawing/2014/main" id="{C0CE049C-D56E-439B-940F-442DAA14E530}"/>
                    </a:ext>
                  </a:extLst>
                </p:cNvPr>
                <p:cNvPicPr/>
                <p:nvPr/>
              </p:nvPicPr>
              <p:blipFill>
                <a:blip r:embed="rId1333"/>
                <a:stretch>
                  <a:fillRect/>
                </a:stretch>
              </p:blipFill>
              <p:spPr>
                <a:xfrm>
                  <a:off x="3916187" y="1415587"/>
                  <a:ext cx="90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774" name="Freihand 773">
                  <a:extLst>
                    <a:ext uri="{FF2B5EF4-FFF2-40B4-BE49-F238E27FC236}">
                      <a16:creationId xmlns:a16="http://schemas.microsoft.com/office/drawing/2014/main" id="{B2176F40-BFFE-461D-91E4-08074AC8FCE3}"/>
                    </a:ext>
                  </a:extLst>
                </p14:cNvPr>
                <p14:cNvContentPartPr/>
                <p14:nvPr/>
              </p14:nvContentPartPr>
              <p14:xfrm>
                <a:off x="3899627" y="1358707"/>
                <a:ext cx="150840" cy="114840"/>
              </p14:xfrm>
            </p:contentPart>
          </mc:Choice>
          <mc:Fallback>
            <p:pic>
              <p:nvPicPr>
                <p:cNvPr id="774" name="Freihand 773">
                  <a:extLst>
                    <a:ext uri="{FF2B5EF4-FFF2-40B4-BE49-F238E27FC236}">
                      <a16:creationId xmlns:a16="http://schemas.microsoft.com/office/drawing/2014/main" id="{B2176F40-BFFE-461D-91E4-08074AC8FCE3}"/>
                    </a:ext>
                  </a:extLst>
                </p:cNvPr>
                <p:cNvPicPr/>
                <p:nvPr/>
              </p:nvPicPr>
              <p:blipFill>
                <a:blip r:embed="rId1335"/>
                <a:stretch>
                  <a:fillRect/>
                </a:stretch>
              </p:blipFill>
              <p:spPr>
                <a:xfrm>
                  <a:off x="3895307" y="1354387"/>
                  <a:ext cx="159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775" name="Freihand 774">
                  <a:extLst>
                    <a:ext uri="{FF2B5EF4-FFF2-40B4-BE49-F238E27FC236}">
                      <a16:creationId xmlns:a16="http://schemas.microsoft.com/office/drawing/2014/main" id="{E43E47DA-E5ED-4B43-8987-5993199E6483}"/>
                    </a:ext>
                  </a:extLst>
                </p14:cNvPr>
                <p14:cNvContentPartPr/>
                <p14:nvPr/>
              </p14:nvContentPartPr>
              <p14:xfrm>
                <a:off x="3983147" y="1238107"/>
                <a:ext cx="128880" cy="117360"/>
              </p14:xfrm>
            </p:contentPart>
          </mc:Choice>
          <mc:Fallback>
            <p:pic>
              <p:nvPicPr>
                <p:cNvPr id="775" name="Freihand 774">
                  <a:extLst>
                    <a:ext uri="{FF2B5EF4-FFF2-40B4-BE49-F238E27FC236}">
                      <a16:creationId xmlns:a16="http://schemas.microsoft.com/office/drawing/2014/main" id="{E43E47DA-E5ED-4B43-8987-5993199E6483}"/>
                    </a:ext>
                  </a:extLst>
                </p:cNvPr>
                <p:cNvPicPr/>
                <p:nvPr/>
              </p:nvPicPr>
              <p:blipFill>
                <a:blip r:embed="rId1337"/>
                <a:stretch>
                  <a:fillRect/>
                </a:stretch>
              </p:blipFill>
              <p:spPr>
                <a:xfrm>
                  <a:off x="3978827" y="1233787"/>
                  <a:ext cx="137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776" name="Freihand 775">
                  <a:extLst>
                    <a:ext uri="{FF2B5EF4-FFF2-40B4-BE49-F238E27FC236}">
                      <a16:creationId xmlns:a16="http://schemas.microsoft.com/office/drawing/2014/main" id="{FC45D47C-D0DC-4B6D-BC02-AD520D4B10A1}"/>
                    </a:ext>
                  </a:extLst>
                </p14:cNvPr>
                <p14:cNvContentPartPr/>
                <p14:nvPr/>
              </p14:nvContentPartPr>
              <p14:xfrm>
                <a:off x="3332267" y="2395147"/>
                <a:ext cx="153000" cy="235800"/>
              </p14:xfrm>
            </p:contentPart>
          </mc:Choice>
          <mc:Fallback>
            <p:pic>
              <p:nvPicPr>
                <p:cNvPr id="776" name="Freihand 775">
                  <a:extLst>
                    <a:ext uri="{FF2B5EF4-FFF2-40B4-BE49-F238E27FC236}">
                      <a16:creationId xmlns:a16="http://schemas.microsoft.com/office/drawing/2014/main" id="{FC45D47C-D0DC-4B6D-BC02-AD520D4B10A1}"/>
                    </a:ext>
                  </a:extLst>
                </p:cNvPr>
                <p:cNvPicPr/>
                <p:nvPr/>
              </p:nvPicPr>
              <p:blipFill>
                <a:blip r:embed="rId1339"/>
                <a:stretch>
                  <a:fillRect/>
                </a:stretch>
              </p:blipFill>
              <p:spPr>
                <a:xfrm>
                  <a:off x="3327947" y="2390827"/>
                  <a:ext cx="1616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777" name="Freihand 776">
                  <a:extLst>
                    <a:ext uri="{FF2B5EF4-FFF2-40B4-BE49-F238E27FC236}">
                      <a16:creationId xmlns:a16="http://schemas.microsoft.com/office/drawing/2014/main" id="{C924A4F8-4CEB-4E1E-9976-E059D0CA3C2D}"/>
                    </a:ext>
                  </a:extLst>
                </p14:cNvPr>
                <p14:cNvContentPartPr/>
                <p14:nvPr/>
              </p14:nvContentPartPr>
              <p14:xfrm>
                <a:off x="3422987" y="2332507"/>
                <a:ext cx="50400" cy="58680"/>
              </p14:xfrm>
            </p:contentPart>
          </mc:Choice>
          <mc:Fallback>
            <p:pic>
              <p:nvPicPr>
                <p:cNvPr id="777" name="Freihand 776">
                  <a:extLst>
                    <a:ext uri="{FF2B5EF4-FFF2-40B4-BE49-F238E27FC236}">
                      <a16:creationId xmlns:a16="http://schemas.microsoft.com/office/drawing/2014/main" id="{C924A4F8-4CEB-4E1E-9976-E059D0CA3C2D}"/>
                    </a:ext>
                  </a:extLst>
                </p:cNvPr>
                <p:cNvPicPr/>
                <p:nvPr/>
              </p:nvPicPr>
              <p:blipFill>
                <a:blip r:embed="rId1341"/>
                <a:stretch>
                  <a:fillRect/>
                </a:stretch>
              </p:blipFill>
              <p:spPr>
                <a:xfrm>
                  <a:off x="3418667" y="2328187"/>
                  <a:ext cx="590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778" name="Freihand 777">
                  <a:extLst>
                    <a:ext uri="{FF2B5EF4-FFF2-40B4-BE49-F238E27FC236}">
                      <a16:creationId xmlns:a16="http://schemas.microsoft.com/office/drawing/2014/main" id="{E6DC6D94-7303-487F-AC0F-31906BF01C4B}"/>
                    </a:ext>
                  </a:extLst>
                </p14:cNvPr>
                <p14:cNvContentPartPr/>
                <p14:nvPr/>
              </p14:nvContentPartPr>
              <p14:xfrm>
                <a:off x="3390587" y="2292907"/>
                <a:ext cx="14400" cy="10080"/>
              </p14:xfrm>
            </p:contentPart>
          </mc:Choice>
          <mc:Fallback>
            <p:pic>
              <p:nvPicPr>
                <p:cNvPr id="778" name="Freihand 777">
                  <a:extLst>
                    <a:ext uri="{FF2B5EF4-FFF2-40B4-BE49-F238E27FC236}">
                      <a16:creationId xmlns:a16="http://schemas.microsoft.com/office/drawing/2014/main" id="{E6DC6D94-7303-487F-AC0F-31906BF01C4B}"/>
                    </a:ext>
                  </a:extLst>
                </p:cNvPr>
                <p:cNvPicPr/>
                <p:nvPr/>
              </p:nvPicPr>
              <p:blipFill>
                <a:blip r:embed="rId1343"/>
                <a:stretch>
                  <a:fillRect/>
                </a:stretch>
              </p:blipFill>
              <p:spPr>
                <a:xfrm>
                  <a:off x="3386267" y="2288587"/>
                  <a:ext cx="23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344">
              <p14:nvContentPartPr>
                <p14:cNvPr id="779" name="Freihand 778">
                  <a:extLst>
                    <a:ext uri="{FF2B5EF4-FFF2-40B4-BE49-F238E27FC236}">
                      <a16:creationId xmlns:a16="http://schemas.microsoft.com/office/drawing/2014/main" id="{FBE3E227-AD9B-4BE1-8C69-D1AC126CEEA2}"/>
                    </a:ext>
                  </a:extLst>
                </p14:cNvPr>
                <p14:cNvContentPartPr/>
                <p14:nvPr/>
              </p14:nvContentPartPr>
              <p14:xfrm>
                <a:off x="3448547" y="2199307"/>
                <a:ext cx="156240" cy="144720"/>
              </p14:xfrm>
            </p:contentPart>
          </mc:Choice>
          <mc:Fallback>
            <p:pic>
              <p:nvPicPr>
                <p:cNvPr id="779" name="Freihand 778">
                  <a:extLst>
                    <a:ext uri="{FF2B5EF4-FFF2-40B4-BE49-F238E27FC236}">
                      <a16:creationId xmlns:a16="http://schemas.microsoft.com/office/drawing/2014/main" id="{FBE3E227-AD9B-4BE1-8C69-D1AC126CEEA2}"/>
                    </a:ext>
                  </a:extLst>
                </p:cNvPr>
                <p:cNvPicPr/>
                <p:nvPr/>
              </p:nvPicPr>
              <p:blipFill>
                <a:blip r:embed="rId1345"/>
                <a:stretch>
                  <a:fillRect/>
                </a:stretch>
              </p:blipFill>
              <p:spPr>
                <a:xfrm>
                  <a:off x="3444227" y="2194987"/>
                  <a:ext cx="164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46">
              <p14:nvContentPartPr>
                <p14:cNvPr id="781" name="Freihand 780">
                  <a:extLst>
                    <a:ext uri="{FF2B5EF4-FFF2-40B4-BE49-F238E27FC236}">
                      <a16:creationId xmlns:a16="http://schemas.microsoft.com/office/drawing/2014/main" id="{5AA49CA5-102B-42DC-93CE-C6E51C849A39}"/>
                    </a:ext>
                  </a:extLst>
                </p14:cNvPr>
                <p14:cNvContentPartPr/>
                <p14:nvPr/>
              </p14:nvContentPartPr>
              <p14:xfrm>
                <a:off x="3687947" y="2016787"/>
                <a:ext cx="75240" cy="190800"/>
              </p14:xfrm>
            </p:contentPart>
          </mc:Choice>
          <mc:Fallback>
            <p:pic>
              <p:nvPicPr>
                <p:cNvPr id="781" name="Freihand 780">
                  <a:extLst>
                    <a:ext uri="{FF2B5EF4-FFF2-40B4-BE49-F238E27FC236}">
                      <a16:creationId xmlns:a16="http://schemas.microsoft.com/office/drawing/2014/main" id="{5AA49CA5-102B-42DC-93CE-C6E51C849A39}"/>
                    </a:ext>
                  </a:extLst>
                </p:cNvPr>
                <p:cNvPicPr/>
                <p:nvPr/>
              </p:nvPicPr>
              <p:blipFill>
                <a:blip r:embed="rId1347"/>
                <a:stretch>
                  <a:fillRect/>
                </a:stretch>
              </p:blipFill>
              <p:spPr>
                <a:xfrm>
                  <a:off x="3683627" y="2012467"/>
                  <a:ext cx="838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782" name="Freihand 781">
                  <a:extLst>
                    <a:ext uri="{FF2B5EF4-FFF2-40B4-BE49-F238E27FC236}">
                      <a16:creationId xmlns:a16="http://schemas.microsoft.com/office/drawing/2014/main" id="{F490D390-C313-495F-B0B8-25CFFF138E76}"/>
                    </a:ext>
                  </a:extLst>
                </p14:cNvPr>
                <p14:cNvContentPartPr/>
                <p14:nvPr/>
              </p14:nvContentPartPr>
              <p14:xfrm>
                <a:off x="3758867" y="1966027"/>
                <a:ext cx="68760" cy="84600"/>
              </p14:xfrm>
            </p:contentPart>
          </mc:Choice>
          <mc:Fallback>
            <p:pic>
              <p:nvPicPr>
                <p:cNvPr id="782" name="Freihand 781">
                  <a:extLst>
                    <a:ext uri="{FF2B5EF4-FFF2-40B4-BE49-F238E27FC236}">
                      <a16:creationId xmlns:a16="http://schemas.microsoft.com/office/drawing/2014/main" id="{F490D390-C313-495F-B0B8-25CFFF138E76}"/>
                    </a:ext>
                  </a:extLst>
                </p:cNvPr>
                <p:cNvPicPr/>
                <p:nvPr/>
              </p:nvPicPr>
              <p:blipFill>
                <a:blip r:embed="rId1349"/>
                <a:stretch>
                  <a:fillRect/>
                </a:stretch>
              </p:blipFill>
              <p:spPr>
                <a:xfrm>
                  <a:off x="3754547" y="1961707"/>
                  <a:ext cx="77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783" name="Freihand 782">
                  <a:extLst>
                    <a:ext uri="{FF2B5EF4-FFF2-40B4-BE49-F238E27FC236}">
                      <a16:creationId xmlns:a16="http://schemas.microsoft.com/office/drawing/2014/main" id="{98212682-4B15-4C7A-B1C5-1BC186BF447B}"/>
                    </a:ext>
                  </a:extLst>
                </p14:cNvPr>
                <p14:cNvContentPartPr/>
                <p14:nvPr/>
              </p14:nvContentPartPr>
              <p14:xfrm>
                <a:off x="3711707" y="1904827"/>
                <a:ext cx="98280" cy="126720"/>
              </p14:xfrm>
            </p:contentPart>
          </mc:Choice>
          <mc:Fallback>
            <p:pic>
              <p:nvPicPr>
                <p:cNvPr id="783" name="Freihand 782">
                  <a:extLst>
                    <a:ext uri="{FF2B5EF4-FFF2-40B4-BE49-F238E27FC236}">
                      <a16:creationId xmlns:a16="http://schemas.microsoft.com/office/drawing/2014/main" id="{98212682-4B15-4C7A-B1C5-1BC186BF447B}"/>
                    </a:ext>
                  </a:extLst>
                </p:cNvPr>
                <p:cNvPicPr/>
                <p:nvPr/>
              </p:nvPicPr>
              <p:blipFill>
                <a:blip r:embed="rId1351"/>
                <a:stretch>
                  <a:fillRect/>
                </a:stretch>
              </p:blipFill>
              <p:spPr>
                <a:xfrm>
                  <a:off x="3707387" y="1900507"/>
                  <a:ext cx="1069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785" name="Freihand 784">
                  <a:extLst>
                    <a:ext uri="{FF2B5EF4-FFF2-40B4-BE49-F238E27FC236}">
                      <a16:creationId xmlns:a16="http://schemas.microsoft.com/office/drawing/2014/main" id="{9D31D25B-6621-4EA9-ACC1-823AE63B143D}"/>
                    </a:ext>
                  </a:extLst>
                </p14:cNvPr>
                <p14:cNvContentPartPr/>
                <p14:nvPr/>
              </p14:nvContentPartPr>
              <p14:xfrm>
                <a:off x="3889907" y="1749307"/>
                <a:ext cx="118440" cy="234000"/>
              </p14:xfrm>
            </p:contentPart>
          </mc:Choice>
          <mc:Fallback>
            <p:pic>
              <p:nvPicPr>
                <p:cNvPr id="785" name="Freihand 784">
                  <a:extLst>
                    <a:ext uri="{FF2B5EF4-FFF2-40B4-BE49-F238E27FC236}">
                      <a16:creationId xmlns:a16="http://schemas.microsoft.com/office/drawing/2014/main" id="{9D31D25B-6621-4EA9-ACC1-823AE63B143D}"/>
                    </a:ext>
                  </a:extLst>
                </p:cNvPr>
                <p:cNvPicPr/>
                <p:nvPr/>
              </p:nvPicPr>
              <p:blipFill>
                <a:blip r:embed="rId1353"/>
                <a:stretch>
                  <a:fillRect/>
                </a:stretch>
              </p:blipFill>
              <p:spPr>
                <a:xfrm>
                  <a:off x="3885587" y="1744987"/>
                  <a:ext cx="1270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786" name="Freihand 785">
                  <a:extLst>
                    <a:ext uri="{FF2B5EF4-FFF2-40B4-BE49-F238E27FC236}">
                      <a16:creationId xmlns:a16="http://schemas.microsoft.com/office/drawing/2014/main" id="{4479EAEF-CB4F-463C-B8F2-D54BAD2E31E0}"/>
                    </a:ext>
                  </a:extLst>
                </p14:cNvPr>
                <p14:cNvContentPartPr/>
                <p14:nvPr/>
              </p14:nvContentPartPr>
              <p14:xfrm>
                <a:off x="3968387" y="1714747"/>
                <a:ext cx="91080" cy="161280"/>
              </p14:xfrm>
            </p:contentPart>
          </mc:Choice>
          <mc:Fallback>
            <p:pic>
              <p:nvPicPr>
                <p:cNvPr id="786" name="Freihand 785">
                  <a:extLst>
                    <a:ext uri="{FF2B5EF4-FFF2-40B4-BE49-F238E27FC236}">
                      <a16:creationId xmlns:a16="http://schemas.microsoft.com/office/drawing/2014/main" id="{4479EAEF-CB4F-463C-B8F2-D54BAD2E31E0}"/>
                    </a:ext>
                  </a:extLst>
                </p:cNvPr>
                <p:cNvPicPr/>
                <p:nvPr/>
              </p:nvPicPr>
              <p:blipFill>
                <a:blip r:embed="rId1355"/>
                <a:stretch>
                  <a:fillRect/>
                </a:stretch>
              </p:blipFill>
              <p:spPr>
                <a:xfrm>
                  <a:off x="3964067" y="1710427"/>
                  <a:ext cx="99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787" name="Freihand 786">
                  <a:extLst>
                    <a:ext uri="{FF2B5EF4-FFF2-40B4-BE49-F238E27FC236}">
                      <a16:creationId xmlns:a16="http://schemas.microsoft.com/office/drawing/2014/main" id="{7D52FFEB-4721-4AEB-88F2-7401682EF118}"/>
                    </a:ext>
                  </a:extLst>
                </p14:cNvPr>
                <p14:cNvContentPartPr/>
                <p14:nvPr/>
              </p14:nvContentPartPr>
              <p14:xfrm>
                <a:off x="4104467" y="1557427"/>
                <a:ext cx="151560" cy="128520"/>
              </p14:xfrm>
            </p:contentPart>
          </mc:Choice>
          <mc:Fallback>
            <p:pic>
              <p:nvPicPr>
                <p:cNvPr id="787" name="Freihand 786">
                  <a:extLst>
                    <a:ext uri="{FF2B5EF4-FFF2-40B4-BE49-F238E27FC236}">
                      <a16:creationId xmlns:a16="http://schemas.microsoft.com/office/drawing/2014/main" id="{7D52FFEB-4721-4AEB-88F2-7401682EF118}"/>
                    </a:ext>
                  </a:extLst>
                </p:cNvPr>
                <p:cNvPicPr/>
                <p:nvPr/>
              </p:nvPicPr>
              <p:blipFill>
                <a:blip r:embed="rId1357"/>
                <a:stretch>
                  <a:fillRect/>
                </a:stretch>
              </p:blipFill>
              <p:spPr>
                <a:xfrm>
                  <a:off x="4100147" y="1553107"/>
                  <a:ext cx="160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789" name="Freihand 788">
                  <a:extLst>
                    <a:ext uri="{FF2B5EF4-FFF2-40B4-BE49-F238E27FC236}">
                      <a16:creationId xmlns:a16="http://schemas.microsoft.com/office/drawing/2014/main" id="{CEB6AB4E-CC1F-40EB-80B9-1546C9D093B9}"/>
                    </a:ext>
                  </a:extLst>
                </p14:cNvPr>
                <p14:cNvContentPartPr/>
                <p14:nvPr/>
              </p14:nvContentPartPr>
              <p14:xfrm>
                <a:off x="4263587" y="1383547"/>
                <a:ext cx="100080" cy="120240"/>
              </p14:xfrm>
            </p:contentPart>
          </mc:Choice>
          <mc:Fallback>
            <p:pic>
              <p:nvPicPr>
                <p:cNvPr id="789" name="Freihand 788">
                  <a:extLst>
                    <a:ext uri="{FF2B5EF4-FFF2-40B4-BE49-F238E27FC236}">
                      <a16:creationId xmlns:a16="http://schemas.microsoft.com/office/drawing/2014/main" id="{CEB6AB4E-CC1F-40EB-80B9-1546C9D093B9}"/>
                    </a:ext>
                  </a:extLst>
                </p:cNvPr>
                <p:cNvPicPr/>
                <p:nvPr/>
              </p:nvPicPr>
              <p:blipFill>
                <a:blip r:embed="rId1359"/>
                <a:stretch>
                  <a:fillRect/>
                </a:stretch>
              </p:blipFill>
              <p:spPr>
                <a:xfrm>
                  <a:off x="4259267" y="1379227"/>
                  <a:ext cx="108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791" name="Freihand 790">
                  <a:extLst>
                    <a:ext uri="{FF2B5EF4-FFF2-40B4-BE49-F238E27FC236}">
                      <a16:creationId xmlns:a16="http://schemas.microsoft.com/office/drawing/2014/main" id="{086D9DDD-45B6-4DA3-9694-25855B4FA1DF}"/>
                    </a:ext>
                  </a:extLst>
                </p14:cNvPr>
                <p14:cNvContentPartPr/>
                <p14:nvPr/>
              </p14:nvContentPartPr>
              <p14:xfrm>
                <a:off x="5633027" y="6186667"/>
                <a:ext cx="78120" cy="10440"/>
              </p14:xfrm>
            </p:contentPart>
          </mc:Choice>
          <mc:Fallback>
            <p:pic>
              <p:nvPicPr>
                <p:cNvPr id="791" name="Freihand 790">
                  <a:extLst>
                    <a:ext uri="{FF2B5EF4-FFF2-40B4-BE49-F238E27FC236}">
                      <a16:creationId xmlns:a16="http://schemas.microsoft.com/office/drawing/2014/main" id="{086D9DDD-45B6-4DA3-9694-25855B4FA1DF}"/>
                    </a:ext>
                  </a:extLst>
                </p:cNvPr>
                <p:cNvPicPr/>
                <p:nvPr/>
              </p:nvPicPr>
              <p:blipFill>
                <a:blip r:embed="rId1361"/>
                <a:stretch>
                  <a:fillRect/>
                </a:stretch>
              </p:blipFill>
              <p:spPr>
                <a:xfrm>
                  <a:off x="5628707" y="6182347"/>
                  <a:ext cx="86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362">
              <p14:nvContentPartPr>
                <p14:cNvPr id="792" name="Freihand 791">
                  <a:extLst>
                    <a:ext uri="{FF2B5EF4-FFF2-40B4-BE49-F238E27FC236}">
                      <a16:creationId xmlns:a16="http://schemas.microsoft.com/office/drawing/2014/main" id="{3F63A741-457A-4E88-A7A0-CA1066F36EDB}"/>
                    </a:ext>
                  </a:extLst>
                </p14:cNvPr>
                <p14:cNvContentPartPr/>
                <p14:nvPr/>
              </p14:nvContentPartPr>
              <p14:xfrm>
                <a:off x="3964067" y="3062947"/>
                <a:ext cx="1759680" cy="3146400"/>
              </p14:xfrm>
            </p:contentPart>
          </mc:Choice>
          <mc:Fallback>
            <p:pic>
              <p:nvPicPr>
                <p:cNvPr id="792" name="Freihand 791">
                  <a:extLst>
                    <a:ext uri="{FF2B5EF4-FFF2-40B4-BE49-F238E27FC236}">
                      <a16:creationId xmlns:a16="http://schemas.microsoft.com/office/drawing/2014/main" id="{3F63A741-457A-4E88-A7A0-CA1066F36EDB}"/>
                    </a:ext>
                  </a:extLst>
                </p:cNvPr>
                <p:cNvPicPr/>
                <p:nvPr/>
              </p:nvPicPr>
              <p:blipFill>
                <a:blip r:embed="rId1363"/>
                <a:stretch>
                  <a:fillRect/>
                </a:stretch>
              </p:blipFill>
              <p:spPr>
                <a:xfrm>
                  <a:off x="3959747" y="3058627"/>
                  <a:ext cx="1768320" cy="315504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793" name="Freihand 792">
                  <a:extLst>
                    <a:ext uri="{FF2B5EF4-FFF2-40B4-BE49-F238E27FC236}">
                      <a16:creationId xmlns:a16="http://schemas.microsoft.com/office/drawing/2014/main" id="{1FC279E3-FD21-423B-906E-A60EB1552F11}"/>
                    </a:ext>
                  </a:extLst>
                </p14:cNvPr>
                <p14:cNvContentPartPr/>
                <p14:nvPr/>
              </p14:nvContentPartPr>
              <p14:xfrm>
                <a:off x="3974867" y="2953867"/>
                <a:ext cx="214920" cy="147240"/>
              </p14:xfrm>
            </p:contentPart>
          </mc:Choice>
          <mc:Fallback>
            <p:pic>
              <p:nvPicPr>
                <p:cNvPr id="793" name="Freihand 792">
                  <a:extLst>
                    <a:ext uri="{FF2B5EF4-FFF2-40B4-BE49-F238E27FC236}">
                      <a16:creationId xmlns:a16="http://schemas.microsoft.com/office/drawing/2014/main" id="{1FC279E3-FD21-423B-906E-A60EB1552F11}"/>
                    </a:ext>
                  </a:extLst>
                </p:cNvPr>
                <p:cNvPicPr/>
                <p:nvPr/>
              </p:nvPicPr>
              <p:blipFill>
                <a:blip r:embed="rId1365"/>
                <a:stretch>
                  <a:fillRect/>
                </a:stretch>
              </p:blipFill>
              <p:spPr>
                <a:xfrm>
                  <a:off x="3970547" y="2949187"/>
                  <a:ext cx="223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366">
              <p14:nvContentPartPr>
                <p14:cNvPr id="795" name="Freihand 794">
                  <a:extLst>
                    <a:ext uri="{FF2B5EF4-FFF2-40B4-BE49-F238E27FC236}">
                      <a16:creationId xmlns:a16="http://schemas.microsoft.com/office/drawing/2014/main" id="{68F94669-6E27-4770-804D-EA32D4B983C7}"/>
                    </a:ext>
                  </a:extLst>
                </p14:cNvPr>
                <p14:cNvContentPartPr/>
                <p14:nvPr/>
              </p14:nvContentPartPr>
              <p14:xfrm>
                <a:off x="3631427" y="2785387"/>
                <a:ext cx="128520" cy="132120"/>
              </p14:xfrm>
            </p:contentPart>
          </mc:Choice>
          <mc:Fallback>
            <p:pic>
              <p:nvPicPr>
                <p:cNvPr id="795" name="Freihand 794">
                  <a:extLst>
                    <a:ext uri="{FF2B5EF4-FFF2-40B4-BE49-F238E27FC236}">
                      <a16:creationId xmlns:a16="http://schemas.microsoft.com/office/drawing/2014/main" id="{68F94669-6E27-4770-804D-EA32D4B983C7}"/>
                    </a:ext>
                  </a:extLst>
                </p:cNvPr>
                <p:cNvPicPr/>
                <p:nvPr/>
              </p:nvPicPr>
              <p:blipFill>
                <a:blip r:embed="rId1367"/>
                <a:stretch>
                  <a:fillRect/>
                </a:stretch>
              </p:blipFill>
              <p:spPr>
                <a:xfrm>
                  <a:off x="3627107" y="2781067"/>
                  <a:ext cx="137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368">
              <p14:nvContentPartPr>
                <p14:cNvPr id="796" name="Freihand 795">
                  <a:extLst>
                    <a:ext uri="{FF2B5EF4-FFF2-40B4-BE49-F238E27FC236}">
                      <a16:creationId xmlns:a16="http://schemas.microsoft.com/office/drawing/2014/main" id="{6906AAD2-DB98-483D-932B-2D4C9864F02D}"/>
                    </a:ext>
                  </a:extLst>
                </p14:cNvPr>
                <p14:cNvContentPartPr/>
                <p14:nvPr/>
              </p14:nvContentPartPr>
              <p14:xfrm>
                <a:off x="3736907" y="2814187"/>
                <a:ext cx="84600" cy="104760"/>
              </p14:xfrm>
            </p:contentPart>
          </mc:Choice>
          <mc:Fallback>
            <p:pic>
              <p:nvPicPr>
                <p:cNvPr id="796" name="Freihand 795">
                  <a:extLst>
                    <a:ext uri="{FF2B5EF4-FFF2-40B4-BE49-F238E27FC236}">
                      <a16:creationId xmlns:a16="http://schemas.microsoft.com/office/drawing/2014/main" id="{6906AAD2-DB98-483D-932B-2D4C9864F02D}"/>
                    </a:ext>
                  </a:extLst>
                </p:cNvPr>
                <p:cNvPicPr/>
                <p:nvPr/>
              </p:nvPicPr>
              <p:blipFill>
                <a:blip r:embed="rId1369"/>
                <a:stretch>
                  <a:fillRect/>
                </a:stretch>
              </p:blipFill>
              <p:spPr>
                <a:xfrm>
                  <a:off x="3732587" y="2809867"/>
                  <a:ext cx="93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370">
              <p14:nvContentPartPr>
                <p14:cNvPr id="797" name="Freihand 796">
                  <a:extLst>
                    <a:ext uri="{FF2B5EF4-FFF2-40B4-BE49-F238E27FC236}">
                      <a16:creationId xmlns:a16="http://schemas.microsoft.com/office/drawing/2014/main" id="{C3C85086-2605-4033-88C1-986F2E3274F1}"/>
                    </a:ext>
                  </a:extLst>
                </p14:cNvPr>
                <p14:cNvContentPartPr/>
                <p14:nvPr/>
              </p14:nvContentPartPr>
              <p14:xfrm>
                <a:off x="3763907" y="2578027"/>
                <a:ext cx="246240" cy="262800"/>
              </p14:xfrm>
            </p:contentPart>
          </mc:Choice>
          <mc:Fallback>
            <p:pic>
              <p:nvPicPr>
                <p:cNvPr id="797" name="Freihand 796">
                  <a:extLst>
                    <a:ext uri="{FF2B5EF4-FFF2-40B4-BE49-F238E27FC236}">
                      <a16:creationId xmlns:a16="http://schemas.microsoft.com/office/drawing/2014/main" id="{C3C85086-2605-4033-88C1-986F2E3274F1}"/>
                    </a:ext>
                  </a:extLst>
                </p:cNvPr>
                <p:cNvPicPr/>
                <p:nvPr/>
              </p:nvPicPr>
              <p:blipFill>
                <a:blip r:embed="rId1371"/>
                <a:stretch>
                  <a:fillRect/>
                </a:stretch>
              </p:blipFill>
              <p:spPr>
                <a:xfrm>
                  <a:off x="3759587" y="2573707"/>
                  <a:ext cx="2548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372">
              <p14:nvContentPartPr>
                <p14:cNvPr id="798" name="Freihand 797">
                  <a:extLst>
                    <a:ext uri="{FF2B5EF4-FFF2-40B4-BE49-F238E27FC236}">
                      <a16:creationId xmlns:a16="http://schemas.microsoft.com/office/drawing/2014/main" id="{2172E417-B62D-483B-AAB9-36FBD8378A88}"/>
                    </a:ext>
                  </a:extLst>
                </p14:cNvPr>
                <p14:cNvContentPartPr/>
                <p14:nvPr/>
              </p14:nvContentPartPr>
              <p14:xfrm>
                <a:off x="3961187" y="2384707"/>
                <a:ext cx="187920" cy="227160"/>
              </p14:xfrm>
            </p:contentPart>
          </mc:Choice>
          <mc:Fallback>
            <p:pic>
              <p:nvPicPr>
                <p:cNvPr id="798" name="Freihand 797">
                  <a:extLst>
                    <a:ext uri="{FF2B5EF4-FFF2-40B4-BE49-F238E27FC236}">
                      <a16:creationId xmlns:a16="http://schemas.microsoft.com/office/drawing/2014/main" id="{2172E417-B62D-483B-AAB9-36FBD8378A88}"/>
                    </a:ext>
                  </a:extLst>
                </p:cNvPr>
                <p:cNvPicPr/>
                <p:nvPr/>
              </p:nvPicPr>
              <p:blipFill>
                <a:blip r:embed="rId1373"/>
                <a:stretch>
                  <a:fillRect/>
                </a:stretch>
              </p:blipFill>
              <p:spPr>
                <a:xfrm>
                  <a:off x="3956867" y="2380387"/>
                  <a:ext cx="1965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374">
              <p14:nvContentPartPr>
                <p14:cNvPr id="799" name="Freihand 798">
                  <a:extLst>
                    <a:ext uri="{FF2B5EF4-FFF2-40B4-BE49-F238E27FC236}">
                      <a16:creationId xmlns:a16="http://schemas.microsoft.com/office/drawing/2014/main" id="{CF219083-B89C-4967-95D6-92E32CCE7752}"/>
                    </a:ext>
                  </a:extLst>
                </p14:cNvPr>
                <p14:cNvContentPartPr/>
                <p14:nvPr/>
              </p14:nvContentPartPr>
              <p14:xfrm>
                <a:off x="4104467" y="2231347"/>
                <a:ext cx="245880" cy="241920"/>
              </p14:xfrm>
            </p:contentPart>
          </mc:Choice>
          <mc:Fallback>
            <p:pic>
              <p:nvPicPr>
                <p:cNvPr id="799" name="Freihand 798">
                  <a:extLst>
                    <a:ext uri="{FF2B5EF4-FFF2-40B4-BE49-F238E27FC236}">
                      <a16:creationId xmlns:a16="http://schemas.microsoft.com/office/drawing/2014/main" id="{CF219083-B89C-4967-95D6-92E32CCE7752}"/>
                    </a:ext>
                  </a:extLst>
                </p:cNvPr>
                <p:cNvPicPr/>
                <p:nvPr/>
              </p:nvPicPr>
              <p:blipFill>
                <a:blip r:embed="rId1375"/>
                <a:stretch>
                  <a:fillRect/>
                </a:stretch>
              </p:blipFill>
              <p:spPr>
                <a:xfrm>
                  <a:off x="4100147" y="2227027"/>
                  <a:ext cx="2545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376">
              <p14:nvContentPartPr>
                <p14:cNvPr id="801" name="Freihand 800">
                  <a:extLst>
                    <a:ext uri="{FF2B5EF4-FFF2-40B4-BE49-F238E27FC236}">
                      <a16:creationId xmlns:a16="http://schemas.microsoft.com/office/drawing/2014/main" id="{C6F61E9B-27E6-4A24-BC24-E54FDFEBA0F3}"/>
                    </a:ext>
                  </a:extLst>
                </p14:cNvPr>
                <p14:cNvContentPartPr/>
                <p14:nvPr/>
              </p14:nvContentPartPr>
              <p14:xfrm>
                <a:off x="4395707" y="2165467"/>
                <a:ext cx="83520" cy="72360"/>
              </p14:xfrm>
            </p:contentPart>
          </mc:Choice>
          <mc:Fallback>
            <p:pic>
              <p:nvPicPr>
                <p:cNvPr id="801" name="Freihand 800">
                  <a:extLst>
                    <a:ext uri="{FF2B5EF4-FFF2-40B4-BE49-F238E27FC236}">
                      <a16:creationId xmlns:a16="http://schemas.microsoft.com/office/drawing/2014/main" id="{C6F61E9B-27E6-4A24-BC24-E54FDFEBA0F3}"/>
                    </a:ext>
                  </a:extLst>
                </p:cNvPr>
                <p:cNvPicPr/>
                <p:nvPr/>
              </p:nvPicPr>
              <p:blipFill>
                <a:blip r:embed="rId1377"/>
                <a:stretch>
                  <a:fillRect/>
                </a:stretch>
              </p:blipFill>
              <p:spPr>
                <a:xfrm>
                  <a:off x="4391387" y="2161147"/>
                  <a:ext cx="92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78">
              <p14:nvContentPartPr>
                <p14:cNvPr id="802" name="Freihand 801">
                  <a:extLst>
                    <a:ext uri="{FF2B5EF4-FFF2-40B4-BE49-F238E27FC236}">
                      <a16:creationId xmlns:a16="http://schemas.microsoft.com/office/drawing/2014/main" id="{84D3000C-5807-4908-AC88-779E56C1E483}"/>
                    </a:ext>
                  </a:extLst>
                </p14:cNvPr>
                <p14:cNvContentPartPr/>
                <p14:nvPr/>
              </p14:nvContentPartPr>
              <p14:xfrm>
                <a:off x="4331267" y="2062147"/>
                <a:ext cx="24480" cy="13320"/>
              </p14:xfrm>
            </p:contentPart>
          </mc:Choice>
          <mc:Fallback>
            <p:pic>
              <p:nvPicPr>
                <p:cNvPr id="802" name="Freihand 801">
                  <a:extLst>
                    <a:ext uri="{FF2B5EF4-FFF2-40B4-BE49-F238E27FC236}">
                      <a16:creationId xmlns:a16="http://schemas.microsoft.com/office/drawing/2014/main" id="{84D3000C-5807-4908-AC88-779E56C1E483}"/>
                    </a:ext>
                  </a:extLst>
                </p:cNvPr>
                <p:cNvPicPr/>
                <p:nvPr/>
              </p:nvPicPr>
              <p:blipFill>
                <a:blip r:embed="rId1379"/>
                <a:stretch>
                  <a:fillRect/>
                </a:stretch>
              </p:blipFill>
              <p:spPr>
                <a:xfrm>
                  <a:off x="4326947" y="2057827"/>
                  <a:ext cx="33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380">
              <p14:nvContentPartPr>
                <p14:cNvPr id="803" name="Freihand 802">
                  <a:extLst>
                    <a:ext uri="{FF2B5EF4-FFF2-40B4-BE49-F238E27FC236}">
                      <a16:creationId xmlns:a16="http://schemas.microsoft.com/office/drawing/2014/main" id="{55621F11-1132-4286-8B0B-76AA23FB2309}"/>
                    </a:ext>
                  </a:extLst>
                </p14:cNvPr>
                <p14:cNvContentPartPr/>
                <p14:nvPr/>
              </p14:nvContentPartPr>
              <p14:xfrm>
                <a:off x="4440707" y="2038027"/>
                <a:ext cx="122400" cy="122760"/>
              </p14:xfrm>
            </p:contentPart>
          </mc:Choice>
          <mc:Fallback>
            <p:pic>
              <p:nvPicPr>
                <p:cNvPr id="803" name="Freihand 802">
                  <a:extLst>
                    <a:ext uri="{FF2B5EF4-FFF2-40B4-BE49-F238E27FC236}">
                      <a16:creationId xmlns:a16="http://schemas.microsoft.com/office/drawing/2014/main" id="{55621F11-1132-4286-8B0B-76AA23FB2309}"/>
                    </a:ext>
                  </a:extLst>
                </p:cNvPr>
                <p:cNvPicPr/>
                <p:nvPr/>
              </p:nvPicPr>
              <p:blipFill>
                <a:blip r:embed="rId1381"/>
                <a:stretch>
                  <a:fillRect/>
                </a:stretch>
              </p:blipFill>
              <p:spPr>
                <a:xfrm>
                  <a:off x="4436387" y="2033707"/>
                  <a:ext cx="131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382">
              <p14:nvContentPartPr>
                <p14:cNvPr id="804" name="Freihand 803">
                  <a:extLst>
                    <a:ext uri="{FF2B5EF4-FFF2-40B4-BE49-F238E27FC236}">
                      <a16:creationId xmlns:a16="http://schemas.microsoft.com/office/drawing/2014/main" id="{23405FBE-E065-4869-8D7A-D092B3009F27}"/>
                    </a:ext>
                  </a:extLst>
                </p14:cNvPr>
                <p14:cNvContentPartPr/>
                <p14:nvPr/>
              </p14:nvContentPartPr>
              <p14:xfrm>
                <a:off x="4536827" y="1745347"/>
                <a:ext cx="225360" cy="229680"/>
              </p14:xfrm>
            </p:contentPart>
          </mc:Choice>
          <mc:Fallback>
            <p:pic>
              <p:nvPicPr>
                <p:cNvPr id="804" name="Freihand 803">
                  <a:extLst>
                    <a:ext uri="{FF2B5EF4-FFF2-40B4-BE49-F238E27FC236}">
                      <a16:creationId xmlns:a16="http://schemas.microsoft.com/office/drawing/2014/main" id="{23405FBE-E065-4869-8D7A-D092B3009F27}"/>
                    </a:ext>
                  </a:extLst>
                </p:cNvPr>
                <p:cNvPicPr/>
                <p:nvPr/>
              </p:nvPicPr>
              <p:blipFill>
                <a:blip r:embed="rId1383"/>
                <a:stretch>
                  <a:fillRect/>
                </a:stretch>
              </p:blipFill>
              <p:spPr>
                <a:xfrm>
                  <a:off x="4532507" y="1741027"/>
                  <a:ext cx="2340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384">
              <p14:nvContentPartPr>
                <p14:cNvPr id="806" name="Freihand 805">
                  <a:extLst>
                    <a:ext uri="{FF2B5EF4-FFF2-40B4-BE49-F238E27FC236}">
                      <a16:creationId xmlns:a16="http://schemas.microsoft.com/office/drawing/2014/main" id="{D53EAC0F-57D1-4C1D-9498-3B8A6007ADE9}"/>
                    </a:ext>
                  </a:extLst>
                </p14:cNvPr>
                <p14:cNvContentPartPr/>
                <p14:nvPr/>
              </p14:nvContentPartPr>
              <p14:xfrm>
                <a:off x="4756427" y="1685587"/>
                <a:ext cx="149760" cy="243360"/>
              </p14:xfrm>
            </p:contentPart>
          </mc:Choice>
          <mc:Fallback>
            <p:pic>
              <p:nvPicPr>
                <p:cNvPr id="806" name="Freihand 805">
                  <a:extLst>
                    <a:ext uri="{FF2B5EF4-FFF2-40B4-BE49-F238E27FC236}">
                      <a16:creationId xmlns:a16="http://schemas.microsoft.com/office/drawing/2014/main" id="{D53EAC0F-57D1-4C1D-9498-3B8A6007ADE9}"/>
                    </a:ext>
                  </a:extLst>
                </p:cNvPr>
                <p:cNvPicPr/>
                <p:nvPr/>
              </p:nvPicPr>
              <p:blipFill>
                <a:blip r:embed="rId1385"/>
                <a:stretch>
                  <a:fillRect/>
                </a:stretch>
              </p:blipFill>
              <p:spPr>
                <a:xfrm>
                  <a:off x="4752107" y="1681267"/>
                  <a:ext cx="1584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386">
              <p14:nvContentPartPr>
                <p14:cNvPr id="807" name="Freihand 806">
                  <a:extLst>
                    <a:ext uri="{FF2B5EF4-FFF2-40B4-BE49-F238E27FC236}">
                      <a16:creationId xmlns:a16="http://schemas.microsoft.com/office/drawing/2014/main" id="{1896A7D8-1C0A-4287-908D-E794B40A3CF5}"/>
                    </a:ext>
                  </a:extLst>
                </p14:cNvPr>
                <p14:cNvContentPartPr/>
                <p14:nvPr/>
              </p14:nvContentPartPr>
              <p14:xfrm>
                <a:off x="4743467" y="1722667"/>
                <a:ext cx="42480" cy="108720"/>
              </p14:xfrm>
            </p:contentPart>
          </mc:Choice>
          <mc:Fallback>
            <p:pic>
              <p:nvPicPr>
                <p:cNvPr id="807" name="Freihand 806">
                  <a:extLst>
                    <a:ext uri="{FF2B5EF4-FFF2-40B4-BE49-F238E27FC236}">
                      <a16:creationId xmlns:a16="http://schemas.microsoft.com/office/drawing/2014/main" id="{1896A7D8-1C0A-4287-908D-E794B40A3CF5}"/>
                    </a:ext>
                  </a:extLst>
                </p:cNvPr>
                <p:cNvPicPr/>
                <p:nvPr/>
              </p:nvPicPr>
              <p:blipFill>
                <a:blip r:embed="rId1387"/>
                <a:stretch>
                  <a:fillRect/>
                </a:stretch>
              </p:blipFill>
              <p:spPr>
                <a:xfrm>
                  <a:off x="4739147" y="1718347"/>
                  <a:ext cx="51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388">
              <p14:nvContentPartPr>
                <p14:cNvPr id="808" name="Freihand 807">
                  <a:extLst>
                    <a:ext uri="{FF2B5EF4-FFF2-40B4-BE49-F238E27FC236}">
                      <a16:creationId xmlns:a16="http://schemas.microsoft.com/office/drawing/2014/main" id="{07EF3499-D983-4068-919E-E77859416889}"/>
                    </a:ext>
                  </a:extLst>
                </p14:cNvPr>
                <p14:cNvContentPartPr/>
                <p14:nvPr/>
              </p14:nvContentPartPr>
              <p14:xfrm>
                <a:off x="4825187" y="1292467"/>
                <a:ext cx="297000" cy="417240"/>
              </p14:xfrm>
            </p:contentPart>
          </mc:Choice>
          <mc:Fallback>
            <p:pic>
              <p:nvPicPr>
                <p:cNvPr id="808" name="Freihand 807">
                  <a:extLst>
                    <a:ext uri="{FF2B5EF4-FFF2-40B4-BE49-F238E27FC236}">
                      <a16:creationId xmlns:a16="http://schemas.microsoft.com/office/drawing/2014/main" id="{07EF3499-D983-4068-919E-E77859416889}"/>
                    </a:ext>
                  </a:extLst>
                </p:cNvPr>
                <p:cNvPicPr/>
                <p:nvPr/>
              </p:nvPicPr>
              <p:blipFill>
                <a:blip r:embed="rId1389"/>
                <a:stretch>
                  <a:fillRect/>
                </a:stretch>
              </p:blipFill>
              <p:spPr>
                <a:xfrm>
                  <a:off x="4820867" y="1288147"/>
                  <a:ext cx="30564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1390">
              <p14:nvContentPartPr>
                <p14:cNvPr id="810" name="Freihand 809">
                  <a:extLst>
                    <a:ext uri="{FF2B5EF4-FFF2-40B4-BE49-F238E27FC236}">
                      <a16:creationId xmlns:a16="http://schemas.microsoft.com/office/drawing/2014/main" id="{EF3EE267-5563-458F-930A-E1B353FFA9B5}"/>
                    </a:ext>
                  </a:extLst>
                </p14:cNvPr>
                <p14:cNvContentPartPr/>
                <p14:nvPr/>
              </p14:nvContentPartPr>
              <p14:xfrm>
                <a:off x="4276907" y="2516827"/>
                <a:ext cx="241920" cy="270720"/>
              </p14:xfrm>
            </p:contentPart>
          </mc:Choice>
          <mc:Fallback>
            <p:pic>
              <p:nvPicPr>
                <p:cNvPr id="810" name="Freihand 809">
                  <a:extLst>
                    <a:ext uri="{FF2B5EF4-FFF2-40B4-BE49-F238E27FC236}">
                      <a16:creationId xmlns:a16="http://schemas.microsoft.com/office/drawing/2014/main" id="{EF3EE267-5563-458F-930A-E1B353FFA9B5}"/>
                    </a:ext>
                  </a:extLst>
                </p:cNvPr>
                <p:cNvPicPr/>
                <p:nvPr/>
              </p:nvPicPr>
              <p:blipFill>
                <a:blip r:embed="rId1391"/>
                <a:stretch>
                  <a:fillRect/>
                </a:stretch>
              </p:blipFill>
              <p:spPr>
                <a:xfrm>
                  <a:off x="4272587" y="2512507"/>
                  <a:ext cx="2505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811" name="Freihand 810">
                  <a:extLst>
                    <a:ext uri="{FF2B5EF4-FFF2-40B4-BE49-F238E27FC236}">
                      <a16:creationId xmlns:a16="http://schemas.microsoft.com/office/drawing/2014/main" id="{4A541524-E148-4961-BE8B-067836E1A7E4}"/>
                    </a:ext>
                  </a:extLst>
                </p14:cNvPr>
                <p14:cNvContentPartPr/>
                <p14:nvPr/>
              </p14:nvContentPartPr>
              <p14:xfrm>
                <a:off x="4454027" y="2377867"/>
                <a:ext cx="159840" cy="162360"/>
              </p14:xfrm>
            </p:contentPart>
          </mc:Choice>
          <mc:Fallback>
            <p:pic>
              <p:nvPicPr>
                <p:cNvPr id="811" name="Freihand 810">
                  <a:extLst>
                    <a:ext uri="{FF2B5EF4-FFF2-40B4-BE49-F238E27FC236}">
                      <a16:creationId xmlns:a16="http://schemas.microsoft.com/office/drawing/2014/main" id="{4A541524-E148-4961-BE8B-067836E1A7E4}"/>
                    </a:ext>
                  </a:extLst>
                </p:cNvPr>
                <p:cNvPicPr/>
                <p:nvPr/>
              </p:nvPicPr>
              <p:blipFill>
                <a:blip r:embed="rId1393"/>
                <a:stretch>
                  <a:fillRect/>
                </a:stretch>
              </p:blipFill>
              <p:spPr>
                <a:xfrm>
                  <a:off x="4449707" y="2373547"/>
                  <a:ext cx="168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94">
              <p14:nvContentPartPr>
                <p14:cNvPr id="812" name="Freihand 811">
                  <a:extLst>
                    <a:ext uri="{FF2B5EF4-FFF2-40B4-BE49-F238E27FC236}">
                      <a16:creationId xmlns:a16="http://schemas.microsoft.com/office/drawing/2014/main" id="{2826D703-F618-4EBA-AB30-CC591CB5F078}"/>
                    </a:ext>
                  </a:extLst>
                </p14:cNvPr>
                <p14:cNvContentPartPr/>
                <p14:nvPr/>
              </p14:nvContentPartPr>
              <p14:xfrm>
                <a:off x="4463027" y="2393347"/>
                <a:ext cx="79560" cy="42480"/>
              </p14:xfrm>
            </p:contentPart>
          </mc:Choice>
          <mc:Fallback>
            <p:pic>
              <p:nvPicPr>
                <p:cNvPr id="812" name="Freihand 811">
                  <a:extLst>
                    <a:ext uri="{FF2B5EF4-FFF2-40B4-BE49-F238E27FC236}">
                      <a16:creationId xmlns:a16="http://schemas.microsoft.com/office/drawing/2014/main" id="{2826D703-F618-4EBA-AB30-CC591CB5F078}"/>
                    </a:ext>
                  </a:extLst>
                </p:cNvPr>
                <p:cNvPicPr/>
                <p:nvPr/>
              </p:nvPicPr>
              <p:blipFill>
                <a:blip r:embed="rId1395"/>
                <a:stretch>
                  <a:fillRect/>
                </a:stretch>
              </p:blipFill>
              <p:spPr>
                <a:xfrm>
                  <a:off x="4458707" y="2389027"/>
                  <a:ext cx="882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813" name="Freihand 812">
                  <a:extLst>
                    <a:ext uri="{FF2B5EF4-FFF2-40B4-BE49-F238E27FC236}">
                      <a16:creationId xmlns:a16="http://schemas.microsoft.com/office/drawing/2014/main" id="{C141AE2E-1A8B-46FA-BEA8-A2780D1A1FF9}"/>
                    </a:ext>
                  </a:extLst>
                </p14:cNvPr>
                <p14:cNvContentPartPr/>
                <p14:nvPr/>
              </p14:nvContentPartPr>
              <p14:xfrm>
                <a:off x="4650947" y="2292547"/>
                <a:ext cx="91080" cy="96480"/>
              </p14:xfrm>
            </p:contentPart>
          </mc:Choice>
          <mc:Fallback>
            <p:pic>
              <p:nvPicPr>
                <p:cNvPr id="813" name="Freihand 812">
                  <a:extLst>
                    <a:ext uri="{FF2B5EF4-FFF2-40B4-BE49-F238E27FC236}">
                      <a16:creationId xmlns:a16="http://schemas.microsoft.com/office/drawing/2014/main" id="{C141AE2E-1A8B-46FA-BEA8-A2780D1A1FF9}"/>
                    </a:ext>
                  </a:extLst>
                </p:cNvPr>
                <p:cNvPicPr/>
                <p:nvPr/>
              </p:nvPicPr>
              <p:blipFill>
                <a:blip r:embed="rId1397"/>
                <a:stretch>
                  <a:fillRect/>
                </a:stretch>
              </p:blipFill>
              <p:spPr>
                <a:xfrm>
                  <a:off x="4646627" y="2288227"/>
                  <a:ext cx="99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398">
              <p14:nvContentPartPr>
                <p14:cNvPr id="814" name="Freihand 813">
                  <a:extLst>
                    <a:ext uri="{FF2B5EF4-FFF2-40B4-BE49-F238E27FC236}">
                      <a16:creationId xmlns:a16="http://schemas.microsoft.com/office/drawing/2014/main" id="{9C6C9ADB-BE09-4CBF-B2BD-961ACC55FED0}"/>
                    </a:ext>
                  </a:extLst>
                </p14:cNvPr>
                <p14:cNvContentPartPr/>
                <p14:nvPr/>
              </p14:nvContentPartPr>
              <p14:xfrm>
                <a:off x="4739147" y="2052427"/>
                <a:ext cx="192960" cy="250560"/>
              </p14:xfrm>
            </p:contentPart>
          </mc:Choice>
          <mc:Fallback>
            <p:pic>
              <p:nvPicPr>
                <p:cNvPr id="814" name="Freihand 813">
                  <a:extLst>
                    <a:ext uri="{FF2B5EF4-FFF2-40B4-BE49-F238E27FC236}">
                      <a16:creationId xmlns:a16="http://schemas.microsoft.com/office/drawing/2014/main" id="{9C6C9ADB-BE09-4CBF-B2BD-961ACC55FED0}"/>
                    </a:ext>
                  </a:extLst>
                </p:cNvPr>
                <p:cNvPicPr/>
                <p:nvPr/>
              </p:nvPicPr>
              <p:blipFill>
                <a:blip r:embed="rId1399"/>
                <a:stretch>
                  <a:fillRect/>
                </a:stretch>
              </p:blipFill>
              <p:spPr>
                <a:xfrm>
                  <a:off x="4734827" y="2048107"/>
                  <a:ext cx="2016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400">
              <p14:nvContentPartPr>
                <p14:cNvPr id="815" name="Freihand 814">
                  <a:extLst>
                    <a:ext uri="{FF2B5EF4-FFF2-40B4-BE49-F238E27FC236}">
                      <a16:creationId xmlns:a16="http://schemas.microsoft.com/office/drawing/2014/main" id="{FFAD4747-8954-4BD0-95DA-D6FE9CB26083}"/>
                    </a:ext>
                  </a:extLst>
                </p14:cNvPr>
                <p14:cNvContentPartPr/>
                <p14:nvPr/>
              </p14:nvContentPartPr>
              <p14:xfrm>
                <a:off x="4907987" y="2032987"/>
                <a:ext cx="360" cy="360"/>
              </p14:xfrm>
            </p:contentPart>
          </mc:Choice>
          <mc:Fallback>
            <p:pic>
              <p:nvPicPr>
                <p:cNvPr id="815" name="Freihand 814">
                  <a:extLst>
                    <a:ext uri="{FF2B5EF4-FFF2-40B4-BE49-F238E27FC236}">
                      <a16:creationId xmlns:a16="http://schemas.microsoft.com/office/drawing/2014/main" id="{FFAD4747-8954-4BD0-95DA-D6FE9CB26083}"/>
                    </a:ext>
                  </a:extLst>
                </p:cNvPr>
                <p:cNvPicPr/>
                <p:nvPr/>
              </p:nvPicPr>
              <p:blipFill>
                <a:blip r:embed="rId336"/>
                <a:stretch>
                  <a:fillRect/>
                </a:stretch>
              </p:blipFill>
              <p:spPr>
                <a:xfrm>
                  <a:off x="4903667" y="2028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1">
              <p14:nvContentPartPr>
                <p14:cNvPr id="816" name="Freihand 815">
                  <a:extLst>
                    <a:ext uri="{FF2B5EF4-FFF2-40B4-BE49-F238E27FC236}">
                      <a16:creationId xmlns:a16="http://schemas.microsoft.com/office/drawing/2014/main" id="{AAA0ACCF-A1A9-4B25-A345-1EE8BA847F7C}"/>
                    </a:ext>
                  </a:extLst>
                </p14:cNvPr>
                <p14:cNvContentPartPr/>
                <p14:nvPr/>
              </p14:nvContentPartPr>
              <p14:xfrm>
                <a:off x="4968827" y="2000587"/>
                <a:ext cx="115200" cy="178920"/>
              </p14:xfrm>
            </p:contentPart>
          </mc:Choice>
          <mc:Fallback>
            <p:pic>
              <p:nvPicPr>
                <p:cNvPr id="816" name="Freihand 815">
                  <a:extLst>
                    <a:ext uri="{FF2B5EF4-FFF2-40B4-BE49-F238E27FC236}">
                      <a16:creationId xmlns:a16="http://schemas.microsoft.com/office/drawing/2014/main" id="{AAA0ACCF-A1A9-4B25-A345-1EE8BA847F7C}"/>
                    </a:ext>
                  </a:extLst>
                </p:cNvPr>
                <p:cNvPicPr/>
                <p:nvPr/>
              </p:nvPicPr>
              <p:blipFill>
                <a:blip r:embed="rId1402"/>
                <a:stretch>
                  <a:fillRect/>
                </a:stretch>
              </p:blipFill>
              <p:spPr>
                <a:xfrm>
                  <a:off x="4964507" y="1996267"/>
                  <a:ext cx="1238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403">
              <p14:nvContentPartPr>
                <p14:cNvPr id="818" name="Freihand 817">
                  <a:extLst>
                    <a:ext uri="{FF2B5EF4-FFF2-40B4-BE49-F238E27FC236}">
                      <a16:creationId xmlns:a16="http://schemas.microsoft.com/office/drawing/2014/main" id="{6A959391-1BB1-4E3E-9B4C-4243425D7676}"/>
                    </a:ext>
                  </a:extLst>
                </p14:cNvPr>
                <p14:cNvContentPartPr/>
                <p14:nvPr/>
              </p14:nvContentPartPr>
              <p14:xfrm>
                <a:off x="4368707" y="2841187"/>
                <a:ext cx="188640" cy="154800"/>
              </p14:xfrm>
            </p:contentPart>
          </mc:Choice>
          <mc:Fallback>
            <p:pic>
              <p:nvPicPr>
                <p:cNvPr id="818" name="Freihand 817">
                  <a:extLst>
                    <a:ext uri="{FF2B5EF4-FFF2-40B4-BE49-F238E27FC236}">
                      <a16:creationId xmlns:a16="http://schemas.microsoft.com/office/drawing/2014/main" id="{6A959391-1BB1-4E3E-9B4C-4243425D7676}"/>
                    </a:ext>
                  </a:extLst>
                </p:cNvPr>
                <p:cNvPicPr/>
                <p:nvPr/>
              </p:nvPicPr>
              <p:blipFill>
                <a:blip r:embed="rId1404"/>
                <a:stretch>
                  <a:fillRect/>
                </a:stretch>
              </p:blipFill>
              <p:spPr>
                <a:xfrm>
                  <a:off x="4364387" y="2836867"/>
                  <a:ext cx="197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05">
              <p14:nvContentPartPr>
                <p14:cNvPr id="819" name="Freihand 818">
                  <a:extLst>
                    <a:ext uri="{FF2B5EF4-FFF2-40B4-BE49-F238E27FC236}">
                      <a16:creationId xmlns:a16="http://schemas.microsoft.com/office/drawing/2014/main" id="{3147A38A-1F32-459A-A289-D8E1270EBB44}"/>
                    </a:ext>
                  </a:extLst>
                </p14:cNvPr>
                <p14:cNvContentPartPr/>
                <p14:nvPr/>
              </p14:nvContentPartPr>
              <p14:xfrm>
                <a:off x="4575707" y="2734987"/>
                <a:ext cx="60840" cy="117720"/>
              </p14:xfrm>
            </p:contentPart>
          </mc:Choice>
          <mc:Fallback>
            <p:pic>
              <p:nvPicPr>
                <p:cNvPr id="819" name="Freihand 818">
                  <a:extLst>
                    <a:ext uri="{FF2B5EF4-FFF2-40B4-BE49-F238E27FC236}">
                      <a16:creationId xmlns:a16="http://schemas.microsoft.com/office/drawing/2014/main" id="{3147A38A-1F32-459A-A289-D8E1270EBB44}"/>
                    </a:ext>
                  </a:extLst>
                </p:cNvPr>
                <p:cNvPicPr/>
                <p:nvPr/>
              </p:nvPicPr>
              <p:blipFill>
                <a:blip r:embed="rId1406"/>
                <a:stretch>
                  <a:fillRect/>
                </a:stretch>
              </p:blipFill>
              <p:spPr>
                <a:xfrm>
                  <a:off x="4571387" y="2730667"/>
                  <a:ext cx="69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07">
              <p14:nvContentPartPr>
                <p14:cNvPr id="820" name="Freihand 819">
                  <a:extLst>
                    <a:ext uri="{FF2B5EF4-FFF2-40B4-BE49-F238E27FC236}">
                      <a16:creationId xmlns:a16="http://schemas.microsoft.com/office/drawing/2014/main" id="{90876FDC-DC4E-4206-B132-2C7CA6E6233A}"/>
                    </a:ext>
                  </a:extLst>
                </p14:cNvPr>
                <p14:cNvContentPartPr/>
                <p14:nvPr/>
              </p14:nvContentPartPr>
              <p14:xfrm>
                <a:off x="4652027" y="2665867"/>
                <a:ext cx="82800" cy="92880"/>
              </p14:xfrm>
            </p:contentPart>
          </mc:Choice>
          <mc:Fallback>
            <p:pic>
              <p:nvPicPr>
                <p:cNvPr id="820" name="Freihand 819">
                  <a:extLst>
                    <a:ext uri="{FF2B5EF4-FFF2-40B4-BE49-F238E27FC236}">
                      <a16:creationId xmlns:a16="http://schemas.microsoft.com/office/drawing/2014/main" id="{90876FDC-DC4E-4206-B132-2C7CA6E6233A}"/>
                    </a:ext>
                  </a:extLst>
                </p:cNvPr>
                <p:cNvPicPr/>
                <p:nvPr/>
              </p:nvPicPr>
              <p:blipFill>
                <a:blip r:embed="rId1408"/>
                <a:stretch>
                  <a:fillRect/>
                </a:stretch>
              </p:blipFill>
              <p:spPr>
                <a:xfrm>
                  <a:off x="4647707" y="2661547"/>
                  <a:ext cx="91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09">
              <p14:nvContentPartPr>
                <p14:cNvPr id="821" name="Freihand 820">
                  <a:extLst>
                    <a:ext uri="{FF2B5EF4-FFF2-40B4-BE49-F238E27FC236}">
                      <a16:creationId xmlns:a16="http://schemas.microsoft.com/office/drawing/2014/main" id="{616E4704-4D9F-4291-AB2B-3024212A81A3}"/>
                    </a:ext>
                  </a:extLst>
                </p14:cNvPr>
                <p14:cNvContentPartPr/>
                <p14:nvPr/>
              </p14:nvContentPartPr>
              <p14:xfrm>
                <a:off x="4721867" y="2593867"/>
                <a:ext cx="78840" cy="112320"/>
              </p14:xfrm>
            </p:contentPart>
          </mc:Choice>
          <mc:Fallback>
            <p:pic>
              <p:nvPicPr>
                <p:cNvPr id="821" name="Freihand 820">
                  <a:extLst>
                    <a:ext uri="{FF2B5EF4-FFF2-40B4-BE49-F238E27FC236}">
                      <a16:creationId xmlns:a16="http://schemas.microsoft.com/office/drawing/2014/main" id="{616E4704-4D9F-4291-AB2B-3024212A81A3}"/>
                    </a:ext>
                  </a:extLst>
                </p:cNvPr>
                <p:cNvPicPr/>
                <p:nvPr/>
              </p:nvPicPr>
              <p:blipFill>
                <a:blip r:embed="rId1410"/>
                <a:stretch>
                  <a:fillRect/>
                </a:stretch>
              </p:blipFill>
              <p:spPr>
                <a:xfrm>
                  <a:off x="4717547" y="2589547"/>
                  <a:ext cx="87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11">
              <p14:nvContentPartPr>
                <p14:cNvPr id="822" name="Freihand 821">
                  <a:extLst>
                    <a:ext uri="{FF2B5EF4-FFF2-40B4-BE49-F238E27FC236}">
                      <a16:creationId xmlns:a16="http://schemas.microsoft.com/office/drawing/2014/main" id="{12B4251B-F19C-40C1-8218-7DC14D03B5A4}"/>
                    </a:ext>
                  </a:extLst>
                </p14:cNvPr>
                <p14:cNvContentPartPr/>
                <p14:nvPr/>
              </p14:nvContentPartPr>
              <p14:xfrm>
                <a:off x="4799627" y="2430067"/>
                <a:ext cx="161280" cy="177840"/>
              </p14:xfrm>
            </p:contentPart>
          </mc:Choice>
          <mc:Fallback>
            <p:pic>
              <p:nvPicPr>
                <p:cNvPr id="822" name="Freihand 821">
                  <a:extLst>
                    <a:ext uri="{FF2B5EF4-FFF2-40B4-BE49-F238E27FC236}">
                      <a16:creationId xmlns:a16="http://schemas.microsoft.com/office/drawing/2014/main" id="{12B4251B-F19C-40C1-8218-7DC14D03B5A4}"/>
                    </a:ext>
                  </a:extLst>
                </p:cNvPr>
                <p:cNvPicPr/>
                <p:nvPr/>
              </p:nvPicPr>
              <p:blipFill>
                <a:blip r:embed="rId1412"/>
                <a:stretch>
                  <a:fillRect/>
                </a:stretch>
              </p:blipFill>
              <p:spPr>
                <a:xfrm>
                  <a:off x="4795307" y="2425747"/>
                  <a:ext cx="169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413">
              <p14:nvContentPartPr>
                <p14:cNvPr id="823" name="Freihand 822">
                  <a:extLst>
                    <a:ext uri="{FF2B5EF4-FFF2-40B4-BE49-F238E27FC236}">
                      <a16:creationId xmlns:a16="http://schemas.microsoft.com/office/drawing/2014/main" id="{6D2D8E92-9AD1-49EC-AF51-BB5C80F144B4}"/>
                    </a:ext>
                  </a:extLst>
                </p14:cNvPr>
                <p14:cNvContentPartPr/>
                <p14:nvPr/>
              </p14:nvContentPartPr>
              <p14:xfrm>
                <a:off x="4954787" y="2327827"/>
                <a:ext cx="80640" cy="136800"/>
              </p14:xfrm>
            </p:contentPart>
          </mc:Choice>
          <mc:Fallback>
            <p:pic>
              <p:nvPicPr>
                <p:cNvPr id="823" name="Freihand 822">
                  <a:extLst>
                    <a:ext uri="{FF2B5EF4-FFF2-40B4-BE49-F238E27FC236}">
                      <a16:creationId xmlns:a16="http://schemas.microsoft.com/office/drawing/2014/main" id="{6D2D8E92-9AD1-49EC-AF51-BB5C80F144B4}"/>
                    </a:ext>
                  </a:extLst>
                </p:cNvPr>
                <p:cNvPicPr/>
                <p:nvPr/>
              </p:nvPicPr>
              <p:blipFill>
                <a:blip r:embed="rId1414"/>
                <a:stretch>
                  <a:fillRect/>
                </a:stretch>
              </p:blipFill>
              <p:spPr>
                <a:xfrm>
                  <a:off x="4950467" y="2323507"/>
                  <a:ext cx="89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415">
              <p14:nvContentPartPr>
                <p14:cNvPr id="825" name="Freihand 824">
                  <a:extLst>
                    <a:ext uri="{FF2B5EF4-FFF2-40B4-BE49-F238E27FC236}">
                      <a16:creationId xmlns:a16="http://schemas.microsoft.com/office/drawing/2014/main" id="{C8A499E7-FFDA-4E80-ABAE-680AF2F2B602}"/>
                    </a:ext>
                  </a:extLst>
                </p14:cNvPr>
                <p14:cNvContentPartPr/>
                <p14:nvPr/>
              </p14:nvContentPartPr>
              <p14:xfrm>
                <a:off x="5114627" y="2232787"/>
                <a:ext cx="126000" cy="106920"/>
              </p14:xfrm>
            </p:contentPart>
          </mc:Choice>
          <mc:Fallback>
            <p:pic>
              <p:nvPicPr>
                <p:cNvPr id="825" name="Freihand 824">
                  <a:extLst>
                    <a:ext uri="{FF2B5EF4-FFF2-40B4-BE49-F238E27FC236}">
                      <a16:creationId xmlns:a16="http://schemas.microsoft.com/office/drawing/2014/main" id="{C8A499E7-FFDA-4E80-ABAE-680AF2F2B602}"/>
                    </a:ext>
                  </a:extLst>
                </p:cNvPr>
                <p:cNvPicPr/>
                <p:nvPr/>
              </p:nvPicPr>
              <p:blipFill>
                <a:blip r:embed="rId1416"/>
                <a:stretch>
                  <a:fillRect/>
                </a:stretch>
              </p:blipFill>
              <p:spPr>
                <a:xfrm>
                  <a:off x="5110307" y="2228467"/>
                  <a:ext cx="134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417">
              <p14:nvContentPartPr>
                <p14:cNvPr id="826" name="Freihand 825">
                  <a:extLst>
                    <a:ext uri="{FF2B5EF4-FFF2-40B4-BE49-F238E27FC236}">
                      <a16:creationId xmlns:a16="http://schemas.microsoft.com/office/drawing/2014/main" id="{61B64198-E255-416B-8873-F434AA04B8AF}"/>
                    </a:ext>
                  </a:extLst>
                </p14:cNvPr>
                <p14:cNvContentPartPr/>
                <p14:nvPr/>
              </p14:nvContentPartPr>
              <p14:xfrm>
                <a:off x="5140547" y="2120827"/>
                <a:ext cx="360" cy="360"/>
              </p14:xfrm>
            </p:contentPart>
          </mc:Choice>
          <mc:Fallback>
            <p:pic>
              <p:nvPicPr>
                <p:cNvPr id="826" name="Freihand 825">
                  <a:extLst>
                    <a:ext uri="{FF2B5EF4-FFF2-40B4-BE49-F238E27FC236}">
                      <a16:creationId xmlns:a16="http://schemas.microsoft.com/office/drawing/2014/main" id="{61B64198-E255-416B-8873-F434AA04B8AF}"/>
                    </a:ext>
                  </a:extLst>
                </p:cNvPr>
                <p:cNvPicPr/>
                <p:nvPr/>
              </p:nvPicPr>
              <p:blipFill>
                <a:blip r:embed="rId336"/>
                <a:stretch>
                  <a:fillRect/>
                </a:stretch>
              </p:blipFill>
              <p:spPr>
                <a:xfrm>
                  <a:off x="5136227" y="2116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18">
              <p14:nvContentPartPr>
                <p14:cNvPr id="827" name="Freihand 826">
                  <a:extLst>
                    <a:ext uri="{FF2B5EF4-FFF2-40B4-BE49-F238E27FC236}">
                      <a16:creationId xmlns:a16="http://schemas.microsoft.com/office/drawing/2014/main" id="{EE388747-7640-4226-B82E-DC06B598E054}"/>
                    </a:ext>
                  </a:extLst>
                </p14:cNvPr>
                <p14:cNvContentPartPr/>
                <p14:nvPr/>
              </p14:nvContentPartPr>
              <p14:xfrm>
                <a:off x="4600187" y="3068707"/>
                <a:ext cx="105840" cy="132120"/>
              </p14:xfrm>
            </p:contentPart>
          </mc:Choice>
          <mc:Fallback>
            <p:pic>
              <p:nvPicPr>
                <p:cNvPr id="827" name="Freihand 826">
                  <a:extLst>
                    <a:ext uri="{FF2B5EF4-FFF2-40B4-BE49-F238E27FC236}">
                      <a16:creationId xmlns:a16="http://schemas.microsoft.com/office/drawing/2014/main" id="{EE388747-7640-4226-B82E-DC06B598E054}"/>
                    </a:ext>
                  </a:extLst>
                </p:cNvPr>
                <p:cNvPicPr/>
                <p:nvPr/>
              </p:nvPicPr>
              <p:blipFill>
                <a:blip r:embed="rId1419"/>
                <a:stretch>
                  <a:fillRect/>
                </a:stretch>
              </p:blipFill>
              <p:spPr>
                <a:xfrm>
                  <a:off x="4595867" y="3064387"/>
                  <a:ext cx="114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420">
              <p14:nvContentPartPr>
                <p14:cNvPr id="828" name="Freihand 827">
                  <a:extLst>
                    <a:ext uri="{FF2B5EF4-FFF2-40B4-BE49-F238E27FC236}">
                      <a16:creationId xmlns:a16="http://schemas.microsoft.com/office/drawing/2014/main" id="{A87C7B0E-B756-4A84-83BD-C44595F4D6EC}"/>
                    </a:ext>
                  </a:extLst>
                </p14:cNvPr>
                <p14:cNvContentPartPr/>
                <p14:nvPr/>
              </p14:nvContentPartPr>
              <p14:xfrm>
                <a:off x="4700267" y="3024067"/>
                <a:ext cx="39960" cy="95760"/>
              </p14:xfrm>
            </p:contentPart>
          </mc:Choice>
          <mc:Fallback>
            <p:pic>
              <p:nvPicPr>
                <p:cNvPr id="828" name="Freihand 827">
                  <a:extLst>
                    <a:ext uri="{FF2B5EF4-FFF2-40B4-BE49-F238E27FC236}">
                      <a16:creationId xmlns:a16="http://schemas.microsoft.com/office/drawing/2014/main" id="{A87C7B0E-B756-4A84-83BD-C44595F4D6EC}"/>
                    </a:ext>
                  </a:extLst>
                </p:cNvPr>
                <p:cNvPicPr/>
                <p:nvPr/>
              </p:nvPicPr>
              <p:blipFill>
                <a:blip r:embed="rId1421"/>
                <a:stretch>
                  <a:fillRect/>
                </a:stretch>
              </p:blipFill>
              <p:spPr>
                <a:xfrm>
                  <a:off x="4695947" y="3019747"/>
                  <a:ext cx="48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22">
              <p14:nvContentPartPr>
                <p14:cNvPr id="844" name="Freihand 843">
                  <a:extLst>
                    <a:ext uri="{FF2B5EF4-FFF2-40B4-BE49-F238E27FC236}">
                      <a16:creationId xmlns:a16="http://schemas.microsoft.com/office/drawing/2014/main" id="{A6E0EF94-BB4B-49A5-8964-413FF27C946B}"/>
                    </a:ext>
                  </a:extLst>
                </p14:cNvPr>
                <p14:cNvContentPartPr/>
                <p14:nvPr/>
              </p14:nvContentPartPr>
              <p14:xfrm>
                <a:off x="4773707" y="2917147"/>
                <a:ext cx="80640" cy="96840"/>
              </p14:xfrm>
            </p:contentPart>
          </mc:Choice>
          <mc:Fallback>
            <p:pic>
              <p:nvPicPr>
                <p:cNvPr id="844" name="Freihand 843">
                  <a:extLst>
                    <a:ext uri="{FF2B5EF4-FFF2-40B4-BE49-F238E27FC236}">
                      <a16:creationId xmlns:a16="http://schemas.microsoft.com/office/drawing/2014/main" id="{A6E0EF94-BB4B-49A5-8964-413FF27C946B}"/>
                    </a:ext>
                  </a:extLst>
                </p:cNvPr>
                <p:cNvPicPr/>
                <p:nvPr/>
              </p:nvPicPr>
              <p:blipFill>
                <a:blip r:embed="rId1423"/>
                <a:stretch>
                  <a:fillRect/>
                </a:stretch>
              </p:blipFill>
              <p:spPr>
                <a:xfrm>
                  <a:off x="4769387" y="2912827"/>
                  <a:ext cx="89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24">
              <p14:nvContentPartPr>
                <p14:cNvPr id="845" name="Freihand 844">
                  <a:extLst>
                    <a:ext uri="{FF2B5EF4-FFF2-40B4-BE49-F238E27FC236}">
                      <a16:creationId xmlns:a16="http://schemas.microsoft.com/office/drawing/2014/main" id="{298A48DA-64BC-40B9-85C9-26DE793B915F}"/>
                    </a:ext>
                  </a:extLst>
                </p14:cNvPr>
                <p14:cNvContentPartPr/>
                <p14:nvPr/>
              </p14:nvContentPartPr>
              <p14:xfrm>
                <a:off x="4845707" y="2550667"/>
                <a:ext cx="292680" cy="421920"/>
              </p14:xfrm>
            </p:contentPart>
          </mc:Choice>
          <mc:Fallback>
            <p:pic>
              <p:nvPicPr>
                <p:cNvPr id="845" name="Freihand 844">
                  <a:extLst>
                    <a:ext uri="{FF2B5EF4-FFF2-40B4-BE49-F238E27FC236}">
                      <a16:creationId xmlns:a16="http://schemas.microsoft.com/office/drawing/2014/main" id="{298A48DA-64BC-40B9-85C9-26DE793B915F}"/>
                    </a:ext>
                  </a:extLst>
                </p:cNvPr>
                <p:cNvPicPr/>
                <p:nvPr/>
              </p:nvPicPr>
              <p:blipFill>
                <a:blip r:embed="rId1425"/>
                <a:stretch>
                  <a:fillRect/>
                </a:stretch>
              </p:blipFill>
              <p:spPr>
                <a:xfrm>
                  <a:off x="4841387" y="2546347"/>
                  <a:ext cx="30132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1426">
              <p14:nvContentPartPr>
                <p14:cNvPr id="846" name="Freihand 845">
                  <a:extLst>
                    <a:ext uri="{FF2B5EF4-FFF2-40B4-BE49-F238E27FC236}">
                      <a16:creationId xmlns:a16="http://schemas.microsoft.com/office/drawing/2014/main" id="{7F9BFBAD-4389-4189-9F7A-54C25D6A57D4}"/>
                    </a:ext>
                  </a:extLst>
                </p14:cNvPr>
                <p14:cNvContentPartPr/>
                <p14:nvPr/>
              </p14:nvContentPartPr>
              <p14:xfrm>
                <a:off x="5150987" y="2549587"/>
                <a:ext cx="71640" cy="98640"/>
              </p14:xfrm>
            </p:contentPart>
          </mc:Choice>
          <mc:Fallback>
            <p:pic>
              <p:nvPicPr>
                <p:cNvPr id="846" name="Freihand 845">
                  <a:extLst>
                    <a:ext uri="{FF2B5EF4-FFF2-40B4-BE49-F238E27FC236}">
                      <a16:creationId xmlns:a16="http://schemas.microsoft.com/office/drawing/2014/main" id="{7F9BFBAD-4389-4189-9F7A-54C25D6A57D4}"/>
                    </a:ext>
                  </a:extLst>
                </p:cNvPr>
                <p:cNvPicPr/>
                <p:nvPr/>
              </p:nvPicPr>
              <p:blipFill>
                <a:blip r:embed="rId1427"/>
                <a:stretch>
                  <a:fillRect/>
                </a:stretch>
              </p:blipFill>
              <p:spPr>
                <a:xfrm>
                  <a:off x="5146667" y="2545267"/>
                  <a:ext cx="80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28">
              <p14:nvContentPartPr>
                <p14:cNvPr id="848" name="Freihand 847">
                  <a:extLst>
                    <a:ext uri="{FF2B5EF4-FFF2-40B4-BE49-F238E27FC236}">
                      <a16:creationId xmlns:a16="http://schemas.microsoft.com/office/drawing/2014/main" id="{33C004B0-61E1-40FD-A17F-C38FADB95042}"/>
                    </a:ext>
                  </a:extLst>
                </p14:cNvPr>
                <p14:cNvContentPartPr/>
                <p14:nvPr/>
              </p14:nvContentPartPr>
              <p14:xfrm>
                <a:off x="5299667" y="2198227"/>
                <a:ext cx="300240" cy="456120"/>
              </p14:xfrm>
            </p:contentPart>
          </mc:Choice>
          <mc:Fallback>
            <p:pic>
              <p:nvPicPr>
                <p:cNvPr id="848" name="Freihand 847">
                  <a:extLst>
                    <a:ext uri="{FF2B5EF4-FFF2-40B4-BE49-F238E27FC236}">
                      <a16:creationId xmlns:a16="http://schemas.microsoft.com/office/drawing/2014/main" id="{33C004B0-61E1-40FD-A17F-C38FADB95042}"/>
                    </a:ext>
                  </a:extLst>
                </p:cNvPr>
                <p:cNvPicPr/>
                <p:nvPr/>
              </p:nvPicPr>
              <p:blipFill>
                <a:blip r:embed="rId1429"/>
                <a:stretch>
                  <a:fillRect/>
                </a:stretch>
              </p:blipFill>
              <p:spPr>
                <a:xfrm>
                  <a:off x="5295347" y="2193907"/>
                  <a:ext cx="30888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1430">
              <p14:nvContentPartPr>
                <p14:cNvPr id="849" name="Freihand 848">
                  <a:extLst>
                    <a:ext uri="{FF2B5EF4-FFF2-40B4-BE49-F238E27FC236}">
                      <a16:creationId xmlns:a16="http://schemas.microsoft.com/office/drawing/2014/main" id="{A9AEFECB-8546-4912-AEBE-657E89009E3D}"/>
                    </a:ext>
                  </a:extLst>
                </p14:cNvPr>
                <p14:cNvContentPartPr/>
                <p14:nvPr/>
              </p14:nvContentPartPr>
              <p14:xfrm>
                <a:off x="5426747" y="2145307"/>
                <a:ext cx="8280" cy="3240"/>
              </p14:xfrm>
            </p:contentPart>
          </mc:Choice>
          <mc:Fallback>
            <p:pic>
              <p:nvPicPr>
                <p:cNvPr id="849" name="Freihand 848">
                  <a:extLst>
                    <a:ext uri="{FF2B5EF4-FFF2-40B4-BE49-F238E27FC236}">
                      <a16:creationId xmlns:a16="http://schemas.microsoft.com/office/drawing/2014/main" id="{A9AEFECB-8546-4912-AEBE-657E89009E3D}"/>
                    </a:ext>
                  </a:extLst>
                </p:cNvPr>
                <p:cNvPicPr/>
                <p:nvPr/>
              </p:nvPicPr>
              <p:blipFill>
                <a:blip r:embed="rId797"/>
                <a:stretch>
                  <a:fillRect/>
                </a:stretch>
              </p:blipFill>
              <p:spPr>
                <a:xfrm>
                  <a:off x="5422427" y="2140987"/>
                  <a:ext cx="169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431">
              <p14:nvContentPartPr>
                <p14:cNvPr id="850" name="Freihand 849">
                  <a:extLst>
                    <a:ext uri="{FF2B5EF4-FFF2-40B4-BE49-F238E27FC236}">
                      <a16:creationId xmlns:a16="http://schemas.microsoft.com/office/drawing/2014/main" id="{EE4F2DE3-30F2-4035-A364-A18D88473844}"/>
                    </a:ext>
                  </a:extLst>
                </p14:cNvPr>
                <p14:cNvContentPartPr/>
                <p14:nvPr/>
              </p14:nvContentPartPr>
              <p14:xfrm>
                <a:off x="4942907" y="3091747"/>
                <a:ext cx="115560" cy="186120"/>
              </p14:xfrm>
            </p:contentPart>
          </mc:Choice>
          <mc:Fallback>
            <p:pic>
              <p:nvPicPr>
                <p:cNvPr id="850" name="Freihand 849">
                  <a:extLst>
                    <a:ext uri="{FF2B5EF4-FFF2-40B4-BE49-F238E27FC236}">
                      <a16:creationId xmlns:a16="http://schemas.microsoft.com/office/drawing/2014/main" id="{EE4F2DE3-30F2-4035-A364-A18D88473844}"/>
                    </a:ext>
                  </a:extLst>
                </p:cNvPr>
                <p:cNvPicPr/>
                <p:nvPr/>
              </p:nvPicPr>
              <p:blipFill>
                <a:blip r:embed="rId1432"/>
                <a:stretch>
                  <a:fillRect/>
                </a:stretch>
              </p:blipFill>
              <p:spPr>
                <a:xfrm>
                  <a:off x="4938587" y="3087427"/>
                  <a:ext cx="124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433">
              <p14:nvContentPartPr>
                <p14:cNvPr id="851" name="Freihand 850">
                  <a:extLst>
                    <a:ext uri="{FF2B5EF4-FFF2-40B4-BE49-F238E27FC236}">
                      <a16:creationId xmlns:a16="http://schemas.microsoft.com/office/drawing/2014/main" id="{55ED9366-1A4F-4AFD-8F60-46D178F4829D}"/>
                    </a:ext>
                  </a:extLst>
                </p14:cNvPr>
                <p14:cNvContentPartPr/>
                <p14:nvPr/>
              </p14:nvContentPartPr>
              <p14:xfrm>
                <a:off x="5042627" y="3017587"/>
                <a:ext cx="77040" cy="110880"/>
              </p14:xfrm>
            </p:contentPart>
          </mc:Choice>
          <mc:Fallback>
            <p:pic>
              <p:nvPicPr>
                <p:cNvPr id="851" name="Freihand 850">
                  <a:extLst>
                    <a:ext uri="{FF2B5EF4-FFF2-40B4-BE49-F238E27FC236}">
                      <a16:creationId xmlns:a16="http://schemas.microsoft.com/office/drawing/2014/main" id="{55ED9366-1A4F-4AFD-8F60-46D178F4829D}"/>
                    </a:ext>
                  </a:extLst>
                </p:cNvPr>
                <p:cNvPicPr/>
                <p:nvPr/>
              </p:nvPicPr>
              <p:blipFill>
                <a:blip r:embed="rId1434"/>
                <a:stretch>
                  <a:fillRect/>
                </a:stretch>
              </p:blipFill>
              <p:spPr>
                <a:xfrm>
                  <a:off x="5038307" y="3013267"/>
                  <a:ext cx="85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35">
              <p14:nvContentPartPr>
                <p14:cNvPr id="852" name="Freihand 851">
                  <a:extLst>
                    <a:ext uri="{FF2B5EF4-FFF2-40B4-BE49-F238E27FC236}">
                      <a16:creationId xmlns:a16="http://schemas.microsoft.com/office/drawing/2014/main" id="{D84C0CDC-0829-4076-BDBD-40BE72B9B39B}"/>
                    </a:ext>
                  </a:extLst>
                </p14:cNvPr>
                <p14:cNvContentPartPr/>
                <p14:nvPr/>
              </p14:nvContentPartPr>
              <p14:xfrm>
                <a:off x="4991147" y="2989867"/>
                <a:ext cx="111960" cy="110160"/>
              </p14:xfrm>
            </p:contentPart>
          </mc:Choice>
          <mc:Fallback>
            <p:pic>
              <p:nvPicPr>
                <p:cNvPr id="852" name="Freihand 851">
                  <a:extLst>
                    <a:ext uri="{FF2B5EF4-FFF2-40B4-BE49-F238E27FC236}">
                      <a16:creationId xmlns:a16="http://schemas.microsoft.com/office/drawing/2014/main" id="{D84C0CDC-0829-4076-BDBD-40BE72B9B39B}"/>
                    </a:ext>
                  </a:extLst>
                </p:cNvPr>
                <p:cNvPicPr/>
                <p:nvPr/>
              </p:nvPicPr>
              <p:blipFill>
                <a:blip r:embed="rId1436"/>
                <a:stretch>
                  <a:fillRect/>
                </a:stretch>
              </p:blipFill>
              <p:spPr>
                <a:xfrm>
                  <a:off x="4986827" y="2985547"/>
                  <a:ext cx="120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37">
              <p14:nvContentPartPr>
                <p14:cNvPr id="853" name="Freihand 852">
                  <a:extLst>
                    <a:ext uri="{FF2B5EF4-FFF2-40B4-BE49-F238E27FC236}">
                      <a16:creationId xmlns:a16="http://schemas.microsoft.com/office/drawing/2014/main" id="{6D4F59ED-5B6A-49FD-907C-AFC3514F8FD8}"/>
                    </a:ext>
                  </a:extLst>
                </p14:cNvPr>
                <p14:cNvContentPartPr/>
                <p14:nvPr/>
              </p14:nvContentPartPr>
              <p14:xfrm>
                <a:off x="5158187" y="2843707"/>
                <a:ext cx="130680" cy="200880"/>
              </p14:xfrm>
            </p:contentPart>
          </mc:Choice>
          <mc:Fallback>
            <p:pic>
              <p:nvPicPr>
                <p:cNvPr id="853" name="Freihand 852">
                  <a:extLst>
                    <a:ext uri="{FF2B5EF4-FFF2-40B4-BE49-F238E27FC236}">
                      <a16:creationId xmlns:a16="http://schemas.microsoft.com/office/drawing/2014/main" id="{6D4F59ED-5B6A-49FD-907C-AFC3514F8FD8}"/>
                    </a:ext>
                  </a:extLst>
                </p:cNvPr>
                <p:cNvPicPr/>
                <p:nvPr/>
              </p:nvPicPr>
              <p:blipFill>
                <a:blip r:embed="rId1438"/>
                <a:stretch>
                  <a:fillRect/>
                </a:stretch>
              </p:blipFill>
              <p:spPr>
                <a:xfrm>
                  <a:off x="5153867" y="2839387"/>
                  <a:ext cx="1393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439">
              <p14:nvContentPartPr>
                <p14:cNvPr id="854" name="Freihand 853">
                  <a:extLst>
                    <a:ext uri="{FF2B5EF4-FFF2-40B4-BE49-F238E27FC236}">
                      <a16:creationId xmlns:a16="http://schemas.microsoft.com/office/drawing/2014/main" id="{CBC2D202-15B1-49F5-9D8A-54EA324060B0}"/>
                    </a:ext>
                  </a:extLst>
                </p14:cNvPr>
                <p14:cNvContentPartPr/>
                <p14:nvPr/>
              </p14:nvContentPartPr>
              <p14:xfrm>
                <a:off x="5271227" y="2776747"/>
                <a:ext cx="68760" cy="142200"/>
              </p14:xfrm>
            </p:contentPart>
          </mc:Choice>
          <mc:Fallback>
            <p:pic>
              <p:nvPicPr>
                <p:cNvPr id="854" name="Freihand 853">
                  <a:extLst>
                    <a:ext uri="{FF2B5EF4-FFF2-40B4-BE49-F238E27FC236}">
                      <a16:creationId xmlns:a16="http://schemas.microsoft.com/office/drawing/2014/main" id="{CBC2D202-15B1-49F5-9D8A-54EA324060B0}"/>
                    </a:ext>
                  </a:extLst>
                </p:cNvPr>
                <p:cNvPicPr/>
                <p:nvPr/>
              </p:nvPicPr>
              <p:blipFill>
                <a:blip r:embed="rId1440"/>
                <a:stretch>
                  <a:fillRect/>
                </a:stretch>
              </p:blipFill>
              <p:spPr>
                <a:xfrm>
                  <a:off x="5266907" y="2772427"/>
                  <a:ext cx="77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441">
              <p14:nvContentPartPr>
                <p14:cNvPr id="855" name="Freihand 854">
                  <a:extLst>
                    <a:ext uri="{FF2B5EF4-FFF2-40B4-BE49-F238E27FC236}">
                      <a16:creationId xmlns:a16="http://schemas.microsoft.com/office/drawing/2014/main" id="{9E6D1651-FBE3-4584-A9D2-29C91E6BA803}"/>
                    </a:ext>
                  </a:extLst>
                </p14:cNvPr>
                <p14:cNvContentPartPr/>
                <p14:nvPr/>
              </p14:nvContentPartPr>
              <p14:xfrm>
                <a:off x="5373467" y="2653267"/>
                <a:ext cx="109800" cy="101880"/>
              </p14:xfrm>
            </p:contentPart>
          </mc:Choice>
          <mc:Fallback>
            <p:pic>
              <p:nvPicPr>
                <p:cNvPr id="855" name="Freihand 854">
                  <a:extLst>
                    <a:ext uri="{FF2B5EF4-FFF2-40B4-BE49-F238E27FC236}">
                      <a16:creationId xmlns:a16="http://schemas.microsoft.com/office/drawing/2014/main" id="{9E6D1651-FBE3-4584-A9D2-29C91E6BA803}"/>
                    </a:ext>
                  </a:extLst>
                </p:cNvPr>
                <p:cNvPicPr/>
                <p:nvPr/>
              </p:nvPicPr>
              <p:blipFill>
                <a:blip r:embed="rId1442"/>
                <a:stretch>
                  <a:fillRect/>
                </a:stretch>
              </p:blipFill>
              <p:spPr>
                <a:xfrm>
                  <a:off x="5369147" y="2648947"/>
                  <a:ext cx="118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43">
              <p14:nvContentPartPr>
                <p14:cNvPr id="856" name="Freihand 855">
                  <a:extLst>
                    <a:ext uri="{FF2B5EF4-FFF2-40B4-BE49-F238E27FC236}">
                      <a16:creationId xmlns:a16="http://schemas.microsoft.com/office/drawing/2014/main" id="{8EAB734D-DCA9-4441-952A-B3498CFD1627}"/>
                    </a:ext>
                  </a:extLst>
                </p14:cNvPr>
                <p14:cNvContentPartPr/>
                <p14:nvPr/>
              </p14:nvContentPartPr>
              <p14:xfrm>
                <a:off x="5505947" y="2504947"/>
                <a:ext cx="121320" cy="126720"/>
              </p14:xfrm>
            </p:contentPart>
          </mc:Choice>
          <mc:Fallback>
            <p:pic>
              <p:nvPicPr>
                <p:cNvPr id="856" name="Freihand 855">
                  <a:extLst>
                    <a:ext uri="{FF2B5EF4-FFF2-40B4-BE49-F238E27FC236}">
                      <a16:creationId xmlns:a16="http://schemas.microsoft.com/office/drawing/2014/main" id="{8EAB734D-DCA9-4441-952A-B3498CFD1627}"/>
                    </a:ext>
                  </a:extLst>
                </p:cNvPr>
                <p:cNvPicPr/>
                <p:nvPr/>
              </p:nvPicPr>
              <p:blipFill>
                <a:blip r:embed="rId1444"/>
                <a:stretch>
                  <a:fillRect/>
                </a:stretch>
              </p:blipFill>
              <p:spPr>
                <a:xfrm>
                  <a:off x="5501627" y="2500627"/>
                  <a:ext cx="1299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445">
              <p14:nvContentPartPr>
                <p14:cNvPr id="858" name="Freihand 857">
                  <a:extLst>
                    <a:ext uri="{FF2B5EF4-FFF2-40B4-BE49-F238E27FC236}">
                      <a16:creationId xmlns:a16="http://schemas.microsoft.com/office/drawing/2014/main" id="{C8DC9013-EE1E-479D-BE3F-7D2F1FF869AC}"/>
                    </a:ext>
                  </a:extLst>
                </p14:cNvPr>
                <p14:cNvContentPartPr/>
                <p14:nvPr/>
              </p14:nvContentPartPr>
              <p14:xfrm>
                <a:off x="2140307" y="4045027"/>
                <a:ext cx="189000" cy="273600"/>
              </p14:xfrm>
            </p:contentPart>
          </mc:Choice>
          <mc:Fallback>
            <p:pic>
              <p:nvPicPr>
                <p:cNvPr id="858" name="Freihand 857">
                  <a:extLst>
                    <a:ext uri="{FF2B5EF4-FFF2-40B4-BE49-F238E27FC236}">
                      <a16:creationId xmlns:a16="http://schemas.microsoft.com/office/drawing/2014/main" id="{C8DC9013-EE1E-479D-BE3F-7D2F1FF869AC}"/>
                    </a:ext>
                  </a:extLst>
                </p:cNvPr>
                <p:cNvPicPr/>
                <p:nvPr/>
              </p:nvPicPr>
              <p:blipFill>
                <a:blip r:embed="rId1446"/>
                <a:stretch>
                  <a:fillRect/>
                </a:stretch>
              </p:blipFill>
              <p:spPr>
                <a:xfrm>
                  <a:off x="2135987" y="4040707"/>
                  <a:ext cx="19764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447">
              <p14:nvContentPartPr>
                <p14:cNvPr id="859" name="Freihand 858">
                  <a:extLst>
                    <a:ext uri="{FF2B5EF4-FFF2-40B4-BE49-F238E27FC236}">
                      <a16:creationId xmlns:a16="http://schemas.microsoft.com/office/drawing/2014/main" id="{A693D889-E3DF-4916-AD02-077FF4401EB7}"/>
                    </a:ext>
                  </a:extLst>
                </p14:cNvPr>
                <p14:cNvContentPartPr/>
                <p14:nvPr/>
              </p14:nvContentPartPr>
              <p14:xfrm>
                <a:off x="2115467" y="4146907"/>
                <a:ext cx="161280" cy="279360"/>
              </p14:xfrm>
            </p:contentPart>
          </mc:Choice>
          <mc:Fallback>
            <p:pic>
              <p:nvPicPr>
                <p:cNvPr id="859" name="Freihand 858">
                  <a:extLst>
                    <a:ext uri="{FF2B5EF4-FFF2-40B4-BE49-F238E27FC236}">
                      <a16:creationId xmlns:a16="http://schemas.microsoft.com/office/drawing/2014/main" id="{A693D889-E3DF-4916-AD02-077FF4401EB7}"/>
                    </a:ext>
                  </a:extLst>
                </p:cNvPr>
                <p:cNvPicPr/>
                <p:nvPr/>
              </p:nvPicPr>
              <p:blipFill>
                <a:blip r:embed="rId1448"/>
                <a:stretch>
                  <a:fillRect/>
                </a:stretch>
              </p:blipFill>
              <p:spPr>
                <a:xfrm>
                  <a:off x="2111147" y="4142587"/>
                  <a:ext cx="16992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449">
              <p14:nvContentPartPr>
                <p14:cNvPr id="861" name="Freihand 860">
                  <a:extLst>
                    <a:ext uri="{FF2B5EF4-FFF2-40B4-BE49-F238E27FC236}">
                      <a16:creationId xmlns:a16="http://schemas.microsoft.com/office/drawing/2014/main" id="{3D2BAF6C-EED4-4103-9C74-45B812C3C02F}"/>
                    </a:ext>
                  </a:extLst>
                </p14:cNvPr>
                <p14:cNvContentPartPr/>
                <p14:nvPr/>
              </p14:nvContentPartPr>
              <p14:xfrm>
                <a:off x="2347667" y="3835507"/>
                <a:ext cx="119160" cy="142200"/>
              </p14:xfrm>
            </p:contentPart>
          </mc:Choice>
          <mc:Fallback>
            <p:pic>
              <p:nvPicPr>
                <p:cNvPr id="861" name="Freihand 860">
                  <a:extLst>
                    <a:ext uri="{FF2B5EF4-FFF2-40B4-BE49-F238E27FC236}">
                      <a16:creationId xmlns:a16="http://schemas.microsoft.com/office/drawing/2014/main" id="{3D2BAF6C-EED4-4103-9C74-45B812C3C02F}"/>
                    </a:ext>
                  </a:extLst>
                </p:cNvPr>
                <p:cNvPicPr/>
                <p:nvPr/>
              </p:nvPicPr>
              <p:blipFill>
                <a:blip r:embed="rId1450"/>
                <a:stretch>
                  <a:fillRect/>
                </a:stretch>
              </p:blipFill>
              <p:spPr>
                <a:xfrm>
                  <a:off x="2343347" y="3831187"/>
                  <a:ext cx="1278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451">
              <p14:nvContentPartPr>
                <p14:cNvPr id="862" name="Freihand 861">
                  <a:extLst>
                    <a:ext uri="{FF2B5EF4-FFF2-40B4-BE49-F238E27FC236}">
                      <a16:creationId xmlns:a16="http://schemas.microsoft.com/office/drawing/2014/main" id="{0D323932-7411-48BC-B854-BC3F7BD93502}"/>
                    </a:ext>
                  </a:extLst>
                </p14:cNvPr>
                <p14:cNvContentPartPr/>
                <p14:nvPr/>
              </p14:nvContentPartPr>
              <p14:xfrm>
                <a:off x="2265587" y="3741187"/>
                <a:ext cx="142560" cy="129240"/>
              </p14:xfrm>
            </p:contentPart>
          </mc:Choice>
          <mc:Fallback>
            <p:pic>
              <p:nvPicPr>
                <p:cNvPr id="862" name="Freihand 861">
                  <a:extLst>
                    <a:ext uri="{FF2B5EF4-FFF2-40B4-BE49-F238E27FC236}">
                      <a16:creationId xmlns:a16="http://schemas.microsoft.com/office/drawing/2014/main" id="{0D323932-7411-48BC-B854-BC3F7BD93502}"/>
                    </a:ext>
                  </a:extLst>
                </p:cNvPr>
                <p:cNvPicPr/>
                <p:nvPr/>
              </p:nvPicPr>
              <p:blipFill>
                <a:blip r:embed="rId1452"/>
                <a:stretch>
                  <a:fillRect/>
                </a:stretch>
              </p:blipFill>
              <p:spPr>
                <a:xfrm>
                  <a:off x="2261267" y="3736867"/>
                  <a:ext cx="151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453">
              <p14:nvContentPartPr>
                <p14:cNvPr id="863" name="Freihand 862">
                  <a:extLst>
                    <a:ext uri="{FF2B5EF4-FFF2-40B4-BE49-F238E27FC236}">
                      <a16:creationId xmlns:a16="http://schemas.microsoft.com/office/drawing/2014/main" id="{1F850F92-CA64-461A-B09A-0EFE89E3BAC5}"/>
                    </a:ext>
                  </a:extLst>
                </p14:cNvPr>
                <p14:cNvContentPartPr/>
                <p14:nvPr/>
              </p14:nvContentPartPr>
              <p14:xfrm>
                <a:off x="2489507" y="3742267"/>
                <a:ext cx="73440" cy="147240"/>
              </p14:xfrm>
            </p:contentPart>
          </mc:Choice>
          <mc:Fallback>
            <p:pic>
              <p:nvPicPr>
                <p:cNvPr id="863" name="Freihand 862">
                  <a:extLst>
                    <a:ext uri="{FF2B5EF4-FFF2-40B4-BE49-F238E27FC236}">
                      <a16:creationId xmlns:a16="http://schemas.microsoft.com/office/drawing/2014/main" id="{1F850F92-CA64-461A-B09A-0EFE89E3BAC5}"/>
                    </a:ext>
                  </a:extLst>
                </p:cNvPr>
                <p:cNvPicPr/>
                <p:nvPr/>
              </p:nvPicPr>
              <p:blipFill>
                <a:blip r:embed="rId1454"/>
                <a:stretch>
                  <a:fillRect/>
                </a:stretch>
              </p:blipFill>
              <p:spPr>
                <a:xfrm>
                  <a:off x="2485187" y="3737947"/>
                  <a:ext cx="82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55">
              <p14:nvContentPartPr>
                <p14:cNvPr id="864" name="Freihand 863">
                  <a:extLst>
                    <a:ext uri="{FF2B5EF4-FFF2-40B4-BE49-F238E27FC236}">
                      <a16:creationId xmlns:a16="http://schemas.microsoft.com/office/drawing/2014/main" id="{84571EF2-3472-49D6-B2F3-9655B1530087}"/>
                    </a:ext>
                  </a:extLst>
                </p14:cNvPr>
                <p14:cNvContentPartPr/>
                <p14:nvPr/>
              </p14:nvContentPartPr>
              <p14:xfrm>
                <a:off x="2536667" y="3629587"/>
                <a:ext cx="128520" cy="171360"/>
              </p14:xfrm>
            </p:contentPart>
          </mc:Choice>
          <mc:Fallback>
            <p:pic>
              <p:nvPicPr>
                <p:cNvPr id="864" name="Freihand 863">
                  <a:extLst>
                    <a:ext uri="{FF2B5EF4-FFF2-40B4-BE49-F238E27FC236}">
                      <a16:creationId xmlns:a16="http://schemas.microsoft.com/office/drawing/2014/main" id="{84571EF2-3472-49D6-B2F3-9655B1530087}"/>
                    </a:ext>
                  </a:extLst>
                </p:cNvPr>
                <p:cNvPicPr/>
                <p:nvPr/>
              </p:nvPicPr>
              <p:blipFill>
                <a:blip r:embed="rId1456"/>
                <a:stretch>
                  <a:fillRect/>
                </a:stretch>
              </p:blipFill>
              <p:spPr>
                <a:xfrm>
                  <a:off x="2532347" y="3625267"/>
                  <a:ext cx="137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457">
              <p14:nvContentPartPr>
                <p14:cNvPr id="865" name="Freihand 864">
                  <a:extLst>
                    <a:ext uri="{FF2B5EF4-FFF2-40B4-BE49-F238E27FC236}">
                      <a16:creationId xmlns:a16="http://schemas.microsoft.com/office/drawing/2014/main" id="{F8FC2D6E-F71B-4648-9893-1EE79E0E6787}"/>
                    </a:ext>
                  </a:extLst>
                </p14:cNvPr>
                <p14:cNvContentPartPr/>
                <p14:nvPr/>
              </p14:nvContentPartPr>
              <p14:xfrm>
                <a:off x="2649707" y="3433747"/>
                <a:ext cx="262440" cy="286560"/>
              </p14:xfrm>
            </p:contentPart>
          </mc:Choice>
          <mc:Fallback>
            <p:pic>
              <p:nvPicPr>
                <p:cNvPr id="865" name="Freihand 864">
                  <a:extLst>
                    <a:ext uri="{FF2B5EF4-FFF2-40B4-BE49-F238E27FC236}">
                      <a16:creationId xmlns:a16="http://schemas.microsoft.com/office/drawing/2014/main" id="{F8FC2D6E-F71B-4648-9893-1EE79E0E6787}"/>
                    </a:ext>
                  </a:extLst>
                </p:cNvPr>
                <p:cNvPicPr/>
                <p:nvPr/>
              </p:nvPicPr>
              <p:blipFill>
                <a:blip r:embed="rId1458"/>
                <a:stretch>
                  <a:fillRect/>
                </a:stretch>
              </p:blipFill>
              <p:spPr>
                <a:xfrm>
                  <a:off x="2645387" y="3429427"/>
                  <a:ext cx="2710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459">
              <p14:nvContentPartPr>
                <p14:cNvPr id="867" name="Freihand 866">
                  <a:extLst>
                    <a:ext uri="{FF2B5EF4-FFF2-40B4-BE49-F238E27FC236}">
                      <a16:creationId xmlns:a16="http://schemas.microsoft.com/office/drawing/2014/main" id="{22B4B1CF-53F9-4355-AEA3-BB5696710DAA}"/>
                    </a:ext>
                  </a:extLst>
                </p14:cNvPr>
                <p14:cNvContentPartPr/>
                <p14:nvPr/>
              </p14:nvContentPartPr>
              <p14:xfrm>
                <a:off x="2914667" y="3294787"/>
                <a:ext cx="164160" cy="139680"/>
              </p14:xfrm>
            </p:contentPart>
          </mc:Choice>
          <mc:Fallback>
            <p:pic>
              <p:nvPicPr>
                <p:cNvPr id="867" name="Freihand 866">
                  <a:extLst>
                    <a:ext uri="{FF2B5EF4-FFF2-40B4-BE49-F238E27FC236}">
                      <a16:creationId xmlns:a16="http://schemas.microsoft.com/office/drawing/2014/main" id="{22B4B1CF-53F9-4355-AEA3-BB5696710DAA}"/>
                    </a:ext>
                  </a:extLst>
                </p:cNvPr>
                <p:cNvPicPr/>
                <p:nvPr/>
              </p:nvPicPr>
              <p:blipFill>
                <a:blip r:embed="rId1460"/>
                <a:stretch>
                  <a:fillRect/>
                </a:stretch>
              </p:blipFill>
              <p:spPr>
                <a:xfrm>
                  <a:off x="2910347" y="3290467"/>
                  <a:ext cx="172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461">
              <p14:nvContentPartPr>
                <p14:cNvPr id="868" name="Freihand 867">
                  <a:extLst>
                    <a:ext uri="{FF2B5EF4-FFF2-40B4-BE49-F238E27FC236}">
                      <a16:creationId xmlns:a16="http://schemas.microsoft.com/office/drawing/2014/main" id="{052A2211-B3FC-457B-8616-D48549E7D65C}"/>
                    </a:ext>
                  </a:extLst>
                </p14:cNvPr>
                <p14:cNvContentPartPr/>
                <p14:nvPr/>
              </p14:nvContentPartPr>
              <p14:xfrm>
                <a:off x="3025187" y="3223867"/>
                <a:ext cx="360" cy="360"/>
              </p14:xfrm>
            </p:contentPart>
          </mc:Choice>
          <mc:Fallback>
            <p:pic>
              <p:nvPicPr>
                <p:cNvPr id="868" name="Freihand 867">
                  <a:extLst>
                    <a:ext uri="{FF2B5EF4-FFF2-40B4-BE49-F238E27FC236}">
                      <a16:creationId xmlns:a16="http://schemas.microsoft.com/office/drawing/2014/main" id="{052A2211-B3FC-457B-8616-D48549E7D65C}"/>
                    </a:ext>
                  </a:extLst>
                </p:cNvPr>
                <p:cNvPicPr/>
                <p:nvPr/>
              </p:nvPicPr>
              <p:blipFill>
                <a:blip r:embed="rId336"/>
                <a:stretch>
                  <a:fillRect/>
                </a:stretch>
              </p:blipFill>
              <p:spPr>
                <a:xfrm>
                  <a:off x="3020867" y="3219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62">
              <p14:nvContentPartPr>
                <p14:cNvPr id="869" name="Freihand 868">
                  <a:extLst>
                    <a:ext uri="{FF2B5EF4-FFF2-40B4-BE49-F238E27FC236}">
                      <a16:creationId xmlns:a16="http://schemas.microsoft.com/office/drawing/2014/main" id="{AB3A1AB1-9AC2-41A1-A1EE-5450792AEBD3}"/>
                    </a:ext>
                  </a:extLst>
                </p14:cNvPr>
                <p14:cNvContentPartPr/>
                <p14:nvPr/>
              </p14:nvContentPartPr>
              <p14:xfrm>
                <a:off x="3105467" y="3192907"/>
                <a:ext cx="62640" cy="87120"/>
              </p14:xfrm>
            </p:contentPart>
          </mc:Choice>
          <mc:Fallback>
            <p:pic>
              <p:nvPicPr>
                <p:cNvPr id="869" name="Freihand 868">
                  <a:extLst>
                    <a:ext uri="{FF2B5EF4-FFF2-40B4-BE49-F238E27FC236}">
                      <a16:creationId xmlns:a16="http://schemas.microsoft.com/office/drawing/2014/main" id="{AB3A1AB1-9AC2-41A1-A1EE-5450792AEBD3}"/>
                    </a:ext>
                  </a:extLst>
                </p:cNvPr>
                <p:cNvPicPr/>
                <p:nvPr/>
              </p:nvPicPr>
              <p:blipFill>
                <a:blip r:embed="rId1463"/>
                <a:stretch>
                  <a:fillRect/>
                </a:stretch>
              </p:blipFill>
              <p:spPr>
                <a:xfrm>
                  <a:off x="3101147" y="3188587"/>
                  <a:ext cx="71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64">
              <p14:nvContentPartPr>
                <p14:cNvPr id="870" name="Freihand 869">
                  <a:extLst>
                    <a:ext uri="{FF2B5EF4-FFF2-40B4-BE49-F238E27FC236}">
                      <a16:creationId xmlns:a16="http://schemas.microsoft.com/office/drawing/2014/main" id="{094F63E0-2F77-495F-B6FA-971F621023C1}"/>
                    </a:ext>
                  </a:extLst>
                </p14:cNvPr>
                <p14:cNvContentPartPr/>
                <p14:nvPr/>
              </p14:nvContentPartPr>
              <p14:xfrm>
                <a:off x="3181067" y="2938387"/>
                <a:ext cx="279720" cy="261720"/>
              </p14:xfrm>
            </p:contentPart>
          </mc:Choice>
          <mc:Fallback>
            <p:pic>
              <p:nvPicPr>
                <p:cNvPr id="870" name="Freihand 869">
                  <a:extLst>
                    <a:ext uri="{FF2B5EF4-FFF2-40B4-BE49-F238E27FC236}">
                      <a16:creationId xmlns:a16="http://schemas.microsoft.com/office/drawing/2014/main" id="{094F63E0-2F77-495F-B6FA-971F621023C1}"/>
                    </a:ext>
                  </a:extLst>
                </p:cNvPr>
                <p:cNvPicPr/>
                <p:nvPr/>
              </p:nvPicPr>
              <p:blipFill>
                <a:blip r:embed="rId1465"/>
                <a:stretch>
                  <a:fillRect/>
                </a:stretch>
              </p:blipFill>
              <p:spPr>
                <a:xfrm>
                  <a:off x="3176747" y="2934067"/>
                  <a:ext cx="2883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466">
              <p14:nvContentPartPr>
                <p14:cNvPr id="871" name="Freihand 870">
                  <a:extLst>
                    <a:ext uri="{FF2B5EF4-FFF2-40B4-BE49-F238E27FC236}">
                      <a16:creationId xmlns:a16="http://schemas.microsoft.com/office/drawing/2014/main" id="{B98223B4-3160-4088-914D-EB52FC14264E}"/>
                    </a:ext>
                  </a:extLst>
                </p14:cNvPr>
                <p14:cNvContentPartPr/>
                <p14:nvPr/>
              </p14:nvContentPartPr>
              <p14:xfrm>
                <a:off x="2823227" y="3763507"/>
                <a:ext cx="224280" cy="127800"/>
              </p14:xfrm>
            </p:contentPart>
          </mc:Choice>
          <mc:Fallback>
            <p:pic>
              <p:nvPicPr>
                <p:cNvPr id="871" name="Freihand 870">
                  <a:extLst>
                    <a:ext uri="{FF2B5EF4-FFF2-40B4-BE49-F238E27FC236}">
                      <a16:creationId xmlns:a16="http://schemas.microsoft.com/office/drawing/2014/main" id="{B98223B4-3160-4088-914D-EB52FC14264E}"/>
                    </a:ext>
                  </a:extLst>
                </p:cNvPr>
                <p:cNvPicPr/>
                <p:nvPr/>
              </p:nvPicPr>
              <p:blipFill>
                <a:blip r:embed="rId1467"/>
                <a:stretch>
                  <a:fillRect/>
                </a:stretch>
              </p:blipFill>
              <p:spPr>
                <a:xfrm>
                  <a:off x="2818907" y="3759187"/>
                  <a:ext cx="232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468">
              <p14:nvContentPartPr>
                <p14:cNvPr id="873" name="Freihand 872">
                  <a:extLst>
                    <a:ext uri="{FF2B5EF4-FFF2-40B4-BE49-F238E27FC236}">
                      <a16:creationId xmlns:a16="http://schemas.microsoft.com/office/drawing/2014/main" id="{8F1826B3-DA42-489C-87B7-6344C0BAA9E7}"/>
                    </a:ext>
                  </a:extLst>
                </p14:cNvPr>
                <p14:cNvContentPartPr/>
                <p14:nvPr/>
              </p14:nvContentPartPr>
              <p14:xfrm>
                <a:off x="3039947" y="3646507"/>
                <a:ext cx="138600" cy="140400"/>
              </p14:xfrm>
            </p:contentPart>
          </mc:Choice>
          <mc:Fallback>
            <p:pic>
              <p:nvPicPr>
                <p:cNvPr id="873" name="Freihand 872">
                  <a:extLst>
                    <a:ext uri="{FF2B5EF4-FFF2-40B4-BE49-F238E27FC236}">
                      <a16:creationId xmlns:a16="http://schemas.microsoft.com/office/drawing/2014/main" id="{8F1826B3-DA42-489C-87B7-6344C0BAA9E7}"/>
                    </a:ext>
                  </a:extLst>
                </p:cNvPr>
                <p:cNvPicPr/>
                <p:nvPr/>
              </p:nvPicPr>
              <p:blipFill>
                <a:blip r:embed="rId1469"/>
                <a:stretch>
                  <a:fillRect/>
                </a:stretch>
              </p:blipFill>
              <p:spPr>
                <a:xfrm>
                  <a:off x="3035627" y="3642187"/>
                  <a:ext cx="147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470">
              <p14:nvContentPartPr>
                <p14:cNvPr id="946" name="Freihand 945">
                  <a:extLst>
                    <a:ext uri="{FF2B5EF4-FFF2-40B4-BE49-F238E27FC236}">
                      <a16:creationId xmlns:a16="http://schemas.microsoft.com/office/drawing/2014/main" id="{3B9072A0-5F26-47E9-8C5D-102925BD6FC3}"/>
                    </a:ext>
                  </a:extLst>
                </p14:cNvPr>
                <p14:cNvContentPartPr/>
                <p14:nvPr/>
              </p14:nvContentPartPr>
              <p14:xfrm>
                <a:off x="350027" y="272947"/>
                <a:ext cx="52560" cy="1279080"/>
              </p14:xfrm>
            </p:contentPart>
          </mc:Choice>
          <mc:Fallback>
            <p:pic>
              <p:nvPicPr>
                <p:cNvPr id="946" name="Freihand 945">
                  <a:extLst>
                    <a:ext uri="{FF2B5EF4-FFF2-40B4-BE49-F238E27FC236}">
                      <a16:creationId xmlns:a16="http://schemas.microsoft.com/office/drawing/2014/main" id="{3B9072A0-5F26-47E9-8C5D-102925BD6FC3}"/>
                    </a:ext>
                  </a:extLst>
                </p:cNvPr>
                <p:cNvPicPr/>
                <p:nvPr/>
              </p:nvPicPr>
              <p:blipFill>
                <a:blip r:embed="rId1471"/>
                <a:stretch>
                  <a:fillRect/>
                </a:stretch>
              </p:blipFill>
              <p:spPr>
                <a:xfrm>
                  <a:off x="345707" y="268627"/>
                  <a:ext cx="61200" cy="1287720"/>
                </a:xfrm>
                <a:prstGeom prst="rect">
                  <a:avLst/>
                </a:prstGeom>
              </p:spPr>
            </p:pic>
          </mc:Fallback>
        </mc:AlternateContent>
        <mc:AlternateContent xmlns:mc="http://schemas.openxmlformats.org/markup-compatibility/2006">
          <mc:Choice xmlns:p14="http://schemas.microsoft.com/office/powerpoint/2010/main" Requires="p14">
            <p:contentPart p14:bwMode="auto" r:id="rId1472">
              <p14:nvContentPartPr>
                <p14:cNvPr id="947" name="Freihand 946">
                  <a:extLst>
                    <a:ext uri="{FF2B5EF4-FFF2-40B4-BE49-F238E27FC236}">
                      <a16:creationId xmlns:a16="http://schemas.microsoft.com/office/drawing/2014/main" id="{8F4AC528-0541-410E-9D10-031F51F9404C}"/>
                    </a:ext>
                  </a:extLst>
                </p14:cNvPr>
                <p14:cNvContentPartPr/>
                <p14:nvPr/>
              </p14:nvContentPartPr>
              <p14:xfrm>
                <a:off x="242387" y="1480027"/>
                <a:ext cx="1460160" cy="52200"/>
              </p14:xfrm>
            </p:contentPart>
          </mc:Choice>
          <mc:Fallback>
            <p:pic>
              <p:nvPicPr>
                <p:cNvPr id="947" name="Freihand 946">
                  <a:extLst>
                    <a:ext uri="{FF2B5EF4-FFF2-40B4-BE49-F238E27FC236}">
                      <a16:creationId xmlns:a16="http://schemas.microsoft.com/office/drawing/2014/main" id="{8F4AC528-0541-410E-9D10-031F51F9404C}"/>
                    </a:ext>
                  </a:extLst>
                </p:cNvPr>
                <p:cNvPicPr/>
                <p:nvPr/>
              </p:nvPicPr>
              <p:blipFill>
                <a:blip r:embed="rId1473"/>
                <a:stretch>
                  <a:fillRect/>
                </a:stretch>
              </p:blipFill>
              <p:spPr>
                <a:xfrm>
                  <a:off x="238067" y="1475707"/>
                  <a:ext cx="14688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474">
              <p14:nvContentPartPr>
                <p14:cNvPr id="948" name="Freihand 947">
                  <a:extLst>
                    <a:ext uri="{FF2B5EF4-FFF2-40B4-BE49-F238E27FC236}">
                      <a16:creationId xmlns:a16="http://schemas.microsoft.com/office/drawing/2014/main" id="{2B5C5558-03BC-4010-8E4C-D3C0729603A8}"/>
                    </a:ext>
                  </a:extLst>
                </p14:cNvPr>
                <p14:cNvContentPartPr/>
                <p14:nvPr/>
              </p14:nvContentPartPr>
              <p14:xfrm>
                <a:off x="1703627" y="1393267"/>
                <a:ext cx="193320" cy="239400"/>
              </p14:xfrm>
            </p:contentPart>
          </mc:Choice>
          <mc:Fallback>
            <p:pic>
              <p:nvPicPr>
                <p:cNvPr id="948" name="Freihand 947">
                  <a:extLst>
                    <a:ext uri="{FF2B5EF4-FFF2-40B4-BE49-F238E27FC236}">
                      <a16:creationId xmlns:a16="http://schemas.microsoft.com/office/drawing/2014/main" id="{2B5C5558-03BC-4010-8E4C-D3C0729603A8}"/>
                    </a:ext>
                  </a:extLst>
                </p:cNvPr>
                <p:cNvPicPr/>
                <p:nvPr/>
              </p:nvPicPr>
              <p:blipFill>
                <a:blip r:embed="rId1475"/>
                <a:stretch>
                  <a:fillRect/>
                </a:stretch>
              </p:blipFill>
              <p:spPr>
                <a:xfrm>
                  <a:off x="1699307" y="1388947"/>
                  <a:ext cx="2019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476">
              <p14:nvContentPartPr>
                <p14:cNvPr id="950" name="Freihand 949">
                  <a:extLst>
                    <a:ext uri="{FF2B5EF4-FFF2-40B4-BE49-F238E27FC236}">
                      <a16:creationId xmlns:a16="http://schemas.microsoft.com/office/drawing/2014/main" id="{047FDA9D-9853-4FFA-8925-01915C1CAE03}"/>
                    </a:ext>
                  </a:extLst>
                </p14:cNvPr>
                <p14:cNvContentPartPr/>
                <p14:nvPr/>
              </p14:nvContentPartPr>
              <p14:xfrm>
                <a:off x="203507" y="110947"/>
                <a:ext cx="283680" cy="191520"/>
              </p14:xfrm>
            </p:contentPart>
          </mc:Choice>
          <mc:Fallback>
            <p:pic>
              <p:nvPicPr>
                <p:cNvPr id="950" name="Freihand 949">
                  <a:extLst>
                    <a:ext uri="{FF2B5EF4-FFF2-40B4-BE49-F238E27FC236}">
                      <a16:creationId xmlns:a16="http://schemas.microsoft.com/office/drawing/2014/main" id="{047FDA9D-9853-4FFA-8925-01915C1CAE03}"/>
                    </a:ext>
                  </a:extLst>
                </p:cNvPr>
                <p:cNvPicPr/>
                <p:nvPr/>
              </p:nvPicPr>
              <p:blipFill>
                <a:blip r:embed="rId1477"/>
                <a:stretch>
                  <a:fillRect/>
                </a:stretch>
              </p:blipFill>
              <p:spPr>
                <a:xfrm>
                  <a:off x="199187" y="106627"/>
                  <a:ext cx="2923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478">
              <p14:nvContentPartPr>
                <p14:cNvPr id="951" name="Freihand 950">
                  <a:extLst>
                    <a:ext uri="{FF2B5EF4-FFF2-40B4-BE49-F238E27FC236}">
                      <a16:creationId xmlns:a16="http://schemas.microsoft.com/office/drawing/2014/main" id="{3902755D-4B81-4513-8C6F-25EF204C385E}"/>
                    </a:ext>
                  </a:extLst>
                </p14:cNvPr>
                <p14:cNvContentPartPr/>
                <p14:nvPr/>
              </p14:nvContentPartPr>
              <p14:xfrm>
                <a:off x="106307" y="92587"/>
                <a:ext cx="78480" cy="133920"/>
              </p14:xfrm>
            </p:contentPart>
          </mc:Choice>
          <mc:Fallback>
            <p:pic>
              <p:nvPicPr>
                <p:cNvPr id="951" name="Freihand 950">
                  <a:extLst>
                    <a:ext uri="{FF2B5EF4-FFF2-40B4-BE49-F238E27FC236}">
                      <a16:creationId xmlns:a16="http://schemas.microsoft.com/office/drawing/2014/main" id="{3902755D-4B81-4513-8C6F-25EF204C385E}"/>
                    </a:ext>
                  </a:extLst>
                </p:cNvPr>
                <p:cNvPicPr/>
                <p:nvPr/>
              </p:nvPicPr>
              <p:blipFill>
                <a:blip r:embed="rId1479"/>
                <a:stretch>
                  <a:fillRect/>
                </a:stretch>
              </p:blipFill>
              <p:spPr>
                <a:xfrm>
                  <a:off x="101987" y="88267"/>
                  <a:ext cx="87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80">
              <p14:nvContentPartPr>
                <p14:cNvPr id="952" name="Freihand 951">
                  <a:extLst>
                    <a:ext uri="{FF2B5EF4-FFF2-40B4-BE49-F238E27FC236}">
                      <a16:creationId xmlns:a16="http://schemas.microsoft.com/office/drawing/2014/main" id="{8BDC9DE6-16E3-479B-9864-8786CC3C4B4B}"/>
                    </a:ext>
                  </a:extLst>
                </p14:cNvPr>
                <p14:cNvContentPartPr/>
                <p14:nvPr/>
              </p14:nvContentPartPr>
              <p14:xfrm>
                <a:off x="95147" y="132187"/>
                <a:ext cx="99720" cy="69120"/>
              </p14:xfrm>
            </p:contentPart>
          </mc:Choice>
          <mc:Fallback>
            <p:pic>
              <p:nvPicPr>
                <p:cNvPr id="952" name="Freihand 951">
                  <a:extLst>
                    <a:ext uri="{FF2B5EF4-FFF2-40B4-BE49-F238E27FC236}">
                      <a16:creationId xmlns:a16="http://schemas.microsoft.com/office/drawing/2014/main" id="{8BDC9DE6-16E3-479B-9864-8786CC3C4B4B}"/>
                    </a:ext>
                  </a:extLst>
                </p:cNvPr>
                <p:cNvPicPr/>
                <p:nvPr/>
              </p:nvPicPr>
              <p:blipFill>
                <a:blip r:embed="rId1481"/>
                <a:stretch>
                  <a:fillRect/>
                </a:stretch>
              </p:blipFill>
              <p:spPr>
                <a:xfrm>
                  <a:off x="90827" y="127867"/>
                  <a:ext cx="108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82">
              <p14:nvContentPartPr>
                <p14:cNvPr id="953" name="Freihand 952">
                  <a:extLst>
                    <a:ext uri="{FF2B5EF4-FFF2-40B4-BE49-F238E27FC236}">
                      <a16:creationId xmlns:a16="http://schemas.microsoft.com/office/drawing/2014/main" id="{B3753A37-8A47-4891-820D-B42034FC975A}"/>
                    </a:ext>
                  </a:extLst>
                </p14:cNvPr>
                <p14:cNvContentPartPr/>
                <p14:nvPr/>
              </p14:nvContentPartPr>
              <p14:xfrm>
                <a:off x="198107" y="158827"/>
                <a:ext cx="77400" cy="107640"/>
              </p14:xfrm>
            </p:contentPart>
          </mc:Choice>
          <mc:Fallback>
            <p:pic>
              <p:nvPicPr>
                <p:cNvPr id="953" name="Freihand 952">
                  <a:extLst>
                    <a:ext uri="{FF2B5EF4-FFF2-40B4-BE49-F238E27FC236}">
                      <a16:creationId xmlns:a16="http://schemas.microsoft.com/office/drawing/2014/main" id="{B3753A37-8A47-4891-820D-B42034FC975A}"/>
                    </a:ext>
                  </a:extLst>
                </p:cNvPr>
                <p:cNvPicPr/>
                <p:nvPr/>
              </p:nvPicPr>
              <p:blipFill>
                <a:blip r:embed="rId1483"/>
                <a:stretch>
                  <a:fillRect/>
                </a:stretch>
              </p:blipFill>
              <p:spPr>
                <a:xfrm>
                  <a:off x="193787" y="154507"/>
                  <a:ext cx="86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84">
              <p14:nvContentPartPr>
                <p14:cNvPr id="954" name="Freihand 953">
                  <a:extLst>
                    <a:ext uri="{FF2B5EF4-FFF2-40B4-BE49-F238E27FC236}">
                      <a16:creationId xmlns:a16="http://schemas.microsoft.com/office/drawing/2014/main" id="{576E4BAD-2A85-486E-833B-B74FC6373C20}"/>
                    </a:ext>
                  </a:extLst>
                </p14:cNvPr>
                <p14:cNvContentPartPr/>
                <p14:nvPr/>
              </p14:nvContentPartPr>
              <p14:xfrm>
                <a:off x="1613987" y="1671187"/>
                <a:ext cx="87480" cy="116640"/>
              </p14:xfrm>
            </p:contentPart>
          </mc:Choice>
          <mc:Fallback>
            <p:pic>
              <p:nvPicPr>
                <p:cNvPr id="954" name="Freihand 953">
                  <a:extLst>
                    <a:ext uri="{FF2B5EF4-FFF2-40B4-BE49-F238E27FC236}">
                      <a16:creationId xmlns:a16="http://schemas.microsoft.com/office/drawing/2014/main" id="{576E4BAD-2A85-486E-833B-B74FC6373C20}"/>
                    </a:ext>
                  </a:extLst>
                </p:cNvPr>
                <p:cNvPicPr/>
                <p:nvPr/>
              </p:nvPicPr>
              <p:blipFill>
                <a:blip r:embed="rId1485"/>
                <a:stretch>
                  <a:fillRect/>
                </a:stretch>
              </p:blipFill>
              <p:spPr>
                <a:xfrm>
                  <a:off x="1609667" y="1666867"/>
                  <a:ext cx="961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486">
              <p14:nvContentPartPr>
                <p14:cNvPr id="955" name="Freihand 954">
                  <a:extLst>
                    <a:ext uri="{FF2B5EF4-FFF2-40B4-BE49-F238E27FC236}">
                      <a16:creationId xmlns:a16="http://schemas.microsoft.com/office/drawing/2014/main" id="{07D91E8F-B3E9-4A4C-9B8B-27649A14266E}"/>
                    </a:ext>
                  </a:extLst>
                </p14:cNvPr>
                <p14:cNvContentPartPr/>
                <p14:nvPr/>
              </p14:nvContentPartPr>
              <p14:xfrm>
                <a:off x="1602107" y="1683787"/>
                <a:ext cx="102600" cy="110880"/>
              </p14:xfrm>
            </p:contentPart>
          </mc:Choice>
          <mc:Fallback>
            <p:pic>
              <p:nvPicPr>
                <p:cNvPr id="955" name="Freihand 954">
                  <a:extLst>
                    <a:ext uri="{FF2B5EF4-FFF2-40B4-BE49-F238E27FC236}">
                      <a16:creationId xmlns:a16="http://schemas.microsoft.com/office/drawing/2014/main" id="{07D91E8F-B3E9-4A4C-9B8B-27649A14266E}"/>
                    </a:ext>
                  </a:extLst>
                </p:cNvPr>
                <p:cNvPicPr/>
                <p:nvPr/>
              </p:nvPicPr>
              <p:blipFill>
                <a:blip r:embed="rId1487"/>
                <a:stretch>
                  <a:fillRect/>
                </a:stretch>
              </p:blipFill>
              <p:spPr>
                <a:xfrm>
                  <a:off x="1597787" y="1679467"/>
                  <a:ext cx="111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88">
              <p14:nvContentPartPr>
                <p14:cNvPr id="956" name="Freihand 955">
                  <a:extLst>
                    <a:ext uri="{FF2B5EF4-FFF2-40B4-BE49-F238E27FC236}">
                      <a16:creationId xmlns:a16="http://schemas.microsoft.com/office/drawing/2014/main" id="{77AA50AC-4B94-414B-B064-A01B0E900ABB}"/>
                    </a:ext>
                  </a:extLst>
                </p14:cNvPr>
                <p14:cNvContentPartPr/>
                <p14:nvPr/>
              </p14:nvContentPartPr>
              <p14:xfrm>
                <a:off x="1746107" y="1760107"/>
                <a:ext cx="44640" cy="102960"/>
              </p14:xfrm>
            </p:contentPart>
          </mc:Choice>
          <mc:Fallback>
            <p:pic>
              <p:nvPicPr>
                <p:cNvPr id="956" name="Freihand 955">
                  <a:extLst>
                    <a:ext uri="{FF2B5EF4-FFF2-40B4-BE49-F238E27FC236}">
                      <a16:creationId xmlns:a16="http://schemas.microsoft.com/office/drawing/2014/main" id="{77AA50AC-4B94-414B-B064-A01B0E900ABB}"/>
                    </a:ext>
                  </a:extLst>
                </p:cNvPr>
                <p:cNvPicPr/>
                <p:nvPr/>
              </p:nvPicPr>
              <p:blipFill>
                <a:blip r:embed="rId1489"/>
                <a:stretch>
                  <a:fillRect/>
                </a:stretch>
              </p:blipFill>
              <p:spPr>
                <a:xfrm>
                  <a:off x="1741787" y="1755787"/>
                  <a:ext cx="532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90">
              <p14:nvContentPartPr>
                <p14:cNvPr id="960" name="Freihand 959">
                  <a:extLst>
                    <a:ext uri="{FF2B5EF4-FFF2-40B4-BE49-F238E27FC236}">
                      <a16:creationId xmlns:a16="http://schemas.microsoft.com/office/drawing/2014/main" id="{25589B33-1B12-4BA9-A8E1-C3CCE3542077}"/>
                    </a:ext>
                  </a:extLst>
                </p14:cNvPr>
                <p14:cNvContentPartPr/>
                <p14:nvPr/>
              </p14:nvContentPartPr>
              <p14:xfrm>
                <a:off x="105587" y="621067"/>
                <a:ext cx="129600" cy="68400"/>
              </p14:xfrm>
            </p:contentPart>
          </mc:Choice>
          <mc:Fallback>
            <p:pic>
              <p:nvPicPr>
                <p:cNvPr id="960" name="Freihand 959">
                  <a:extLst>
                    <a:ext uri="{FF2B5EF4-FFF2-40B4-BE49-F238E27FC236}">
                      <a16:creationId xmlns:a16="http://schemas.microsoft.com/office/drawing/2014/main" id="{25589B33-1B12-4BA9-A8E1-C3CCE3542077}"/>
                    </a:ext>
                  </a:extLst>
                </p:cNvPr>
                <p:cNvPicPr/>
                <p:nvPr/>
              </p:nvPicPr>
              <p:blipFill>
                <a:blip r:embed="rId1491"/>
                <a:stretch>
                  <a:fillRect/>
                </a:stretch>
              </p:blipFill>
              <p:spPr>
                <a:xfrm>
                  <a:off x="101267" y="616747"/>
                  <a:ext cx="138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92">
              <p14:nvContentPartPr>
                <p14:cNvPr id="961" name="Freihand 960">
                  <a:extLst>
                    <a:ext uri="{FF2B5EF4-FFF2-40B4-BE49-F238E27FC236}">
                      <a16:creationId xmlns:a16="http://schemas.microsoft.com/office/drawing/2014/main" id="{BEC6690B-7333-48E1-A5F6-0A0614EE16E2}"/>
                    </a:ext>
                  </a:extLst>
                </p14:cNvPr>
                <p14:cNvContentPartPr/>
                <p14:nvPr/>
              </p14:nvContentPartPr>
              <p14:xfrm>
                <a:off x="85067" y="692707"/>
                <a:ext cx="167760" cy="48960"/>
              </p14:xfrm>
            </p:contentPart>
          </mc:Choice>
          <mc:Fallback>
            <p:pic>
              <p:nvPicPr>
                <p:cNvPr id="961" name="Freihand 960">
                  <a:extLst>
                    <a:ext uri="{FF2B5EF4-FFF2-40B4-BE49-F238E27FC236}">
                      <a16:creationId xmlns:a16="http://schemas.microsoft.com/office/drawing/2014/main" id="{BEC6690B-7333-48E1-A5F6-0A0614EE16E2}"/>
                    </a:ext>
                  </a:extLst>
                </p:cNvPr>
                <p:cNvPicPr/>
                <p:nvPr/>
              </p:nvPicPr>
              <p:blipFill>
                <a:blip r:embed="rId1493"/>
                <a:stretch>
                  <a:fillRect/>
                </a:stretch>
              </p:blipFill>
              <p:spPr>
                <a:xfrm>
                  <a:off x="80747" y="688387"/>
                  <a:ext cx="1764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494">
              <p14:nvContentPartPr>
                <p14:cNvPr id="962" name="Freihand 961">
                  <a:extLst>
                    <a:ext uri="{FF2B5EF4-FFF2-40B4-BE49-F238E27FC236}">
                      <a16:creationId xmlns:a16="http://schemas.microsoft.com/office/drawing/2014/main" id="{C4E5F61C-253E-48C8-9065-984FC365E435}"/>
                    </a:ext>
                  </a:extLst>
                </p14:cNvPr>
                <p14:cNvContentPartPr/>
                <p14:nvPr/>
              </p14:nvContentPartPr>
              <p14:xfrm>
                <a:off x="129707" y="781627"/>
                <a:ext cx="61560" cy="101160"/>
              </p14:xfrm>
            </p:contentPart>
          </mc:Choice>
          <mc:Fallback>
            <p:pic>
              <p:nvPicPr>
                <p:cNvPr id="962" name="Freihand 961">
                  <a:extLst>
                    <a:ext uri="{FF2B5EF4-FFF2-40B4-BE49-F238E27FC236}">
                      <a16:creationId xmlns:a16="http://schemas.microsoft.com/office/drawing/2014/main" id="{C4E5F61C-253E-48C8-9065-984FC365E435}"/>
                    </a:ext>
                  </a:extLst>
                </p:cNvPr>
                <p:cNvPicPr/>
                <p:nvPr/>
              </p:nvPicPr>
              <p:blipFill>
                <a:blip r:embed="rId1495"/>
                <a:stretch>
                  <a:fillRect/>
                </a:stretch>
              </p:blipFill>
              <p:spPr>
                <a:xfrm>
                  <a:off x="125387" y="777307"/>
                  <a:ext cx="70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496">
              <p14:nvContentPartPr>
                <p14:cNvPr id="963" name="Freihand 962">
                  <a:extLst>
                    <a:ext uri="{FF2B5EF4-FFF2-40B4-BE49-F238E27FC236}">
                      <a16:creationId xmlns:a16="http://schemas.microsoft.com/office/drawing/2014/main" id="{8B592068-419F-4F89-A1AB-75DD54BAE981}"/>
                    </a:ext>
                  </a:extLst>
                </p14:cNvPr>
                <p14:cNvContentPartPr/>
                <p14:nvPr/>
              </p14:nvContentPartPr>
              <p14:xfrm>
                <a:off x="218267" y="788827"/>
                <a:ext cx="37800" cy="75240"/>
              </p14:xfrm>
            </p:contentPart>
          </mc:Choice>
          <mc:Fallback>
            <p:pic>
              <p:nvPicPr>
                <p:cNvPr id="963" name="Freihand 962">
                  <a:extLst>
                    <a:ext uri="{FF2B5EF4-FFF2-40B4-BE49-F238E27FC236}">
                      <a16:creationId xmlns:a16="http://schemas.microsoft.com/office/drawing/2014/main" id="{8B592068-419F-4F89-A1AB-75DD54BAE981}"/>
                    </a:ext>
                  </a:extLst>
                </p:cNvPr>
                <p:cNvPicPr/>
                <p:nvPr/>
              </p:nvPicPr>
              <p:blipFill>
                <a:blip r:embed="rId1497"/>
                <a:stretch>
                  <a:fillRect/>
                </a:stretch>
              </p:blipFill>
              <p:spPr>
                <a:xfrm>
                  <a:off x="213947" y="784507"/>
                  <a:ext cx="46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98">
              <p14:nvContentPartPr>
                <p14:cNvPr id="968" name="Freihand 967">
                  <a:extLst>
                    <a:ext uri="{FF2B5EF4-FFF2-40B4-BE49-F238E27FC236}">
                      <a16:creationId xmlns:a16="http://schemas.microsoft.com/office/drawing/2014/main" id="{7FA50BC6-92E6-4C86-9EC8-F8C47271591F}"/>
                    </a:ext>
                  </a:extLst>
                </p14:cNvPr>
                <p14:cNvContentPartPr/>
                <p14:nvPr/>
              </p14:nvContentPartPr>
              <p14:xfrm>
                <a:off x="215387" y="785947"/>
                <a:ext cx="99720" cy="79200"/>
              </p14:xfrm>
            </p:contentPart>
          </mc:Choice>
          <mc:Fallback>
            <p:pic>
              <p:nvPicPr>
                <p:cNvPr id="968" name="Freihand 967">
                  <a:extLst>
                    <a:ext uri="{FF2B5EF4-FFF2-40B4-BE49-F238E27FC236}">
                      <a16:creationId xmlns:a16="http://schemas.microsoft.com/office/drawing/2014/main" id="{7FA50BC6-92E6-4C86-9EC8-F8C47271591F}"/>
                    </a:ext>
                  </a:extLst>
                </p:cNvPr>
                <p:cNvPicPr/>
                <p:nvPr/>
              </p:nvPicPr>
              <p:blipFill>
                <a:blip r:embed="rId1499"/>
                <a:stretch>
                  <a:fillRect/>
                </a:stretch>
              </p:blipFill>
              <p:spPr>
                <a:xfrm>
                  <a:off x="211067" y="781627"/>
                  <a:ext cx="108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500">
              <p14:nvContentPartPr>
                <p14:cNvPr id="964" name="Freihand 963">
                  <a:extLst>
                    <a:ext uri="{FF2B5EF4-FFF2-40B4-BE49-F238E27FC236}">
                      <a16:creationId xmlns:a16="http://schemas.microsoft.com/office/drawing/2014/main" id="{3930AFD0-AADC-4D4E-AD6B-2C184427A7AE}"/>
                    </a:ext>
                  </a:extLst>
                </p14:cNvPr>
                <p14:cNvContentPartPr/>
                <p14:nvPr/>
              </p14:nvContentPartPr>
              <p14:xfrm>
                <a:off x="1185947" y="1595947"/>
                <a:ext cx="127080" cy="63360"/>
              </p14:xfrm>
            </p:contentPart>
          </mc:Choice>
          <mc:Fallback>
            <p:pic>
              <p:nvPicPr>
                <p:cNvPr id="964" name="Freihand 963">
                  <a:extLst>
                    <a:ext uri="{FF2B5EF4-FFF2-40B4-BE49-F238E27FC236}">
                      <a16:creationId xmlns:a16="http://schemas.microsoft.com/office/drawing/2014/main" id="{3930AFD0-AADC-4D4E-AD6B-2C184427A7AE}"/>
                    </a:ext>
                  </a:extLst>
                </p:cNvPr>
                <p:cNvPicPr/>
                <p:nvPr/>
              </p:nvPicPr>
              <p:blipFill>
                <a:blip r:embed="rId1501"/>
                <a:stretch>
                  <a:fillRect/>
                </a:stretch>
              </p:blipFill>
              <p:spPr>
                <a:xfrm>
                  <a:off x="1181627" y="1591627"/>
                  <a:ext cx="135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02">
              <p14:nvContentPartPr>
                <p14:cNvPr id="965" name="Freihand 964">
                  <a:extLst>
                    <a:ext uri="{FF2B5EF4-FFF2-40B4-BE49-F238E27FC236}">
                      <a16:creationId xmlns:a16="http://schemas.microsoft.com/office/drawing/2014/main" id="{0A7E68C3-4F40-45A0-B2F6-C7C61FD24334}"/>
                    </a:ext>
                  </a:extLst>
                </p14:cNvPr>
                <p14:cNvContentPartPr/>
                <p14:nvPr/>
              </p14:nvContentPartPr>
              <p14:xfrm>
                <a:off x="1169387" y="1643107"/>
                <a:ext cx="206280" cy="69120"/>
              </p14:xfrm>
            </p:contentPart>
          </mc:Choice>
          <mc:Fallback>
            <p:pic>
              <p:nvPicPr>
                <p:cNvPr id="965" name="Freihand 964">
                  <a:extLst>
                    <a:ext uri="{FF2B5EF4-FFF2-40B4-BE49-F238E27FC236}">
                      <a16:creationId xmlns:a16="http://schemas.microsoft.com/office/drawing/2014/main" id="{0A7E68C3-4F40-45A0-B2F6-C7C61FD24334}"/>
                    </a:ext>
                  </a:extLst>
                </p:cNvPr>
                <p:cNvPicPr/>
                <p:nvPr/>
              </p:nvPicPr>
              <p:blipFill>
                <a:blip r:embed="rId1503"/>
                <a:stretch>
                  <a:fillRect/>
                </a:stretch>
              </p:blipFill>
              <p:spPr>
                <a:xfrm>
                  <a:off x="1165067" y="1638787"/>
                  <a:ext cx="214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504">
              <p14:nvContentPartPr>
                <p14:cNvPr id="970" name="Freihand 969">
                  <a:extLst>
                    <a:ext uri="{FF2B5EF4-FFF2-40B4-BE49-F238E27FC236}">
                      <a16:creationId xmlns:a16="http://schemas.microsoft.com/office/drawing/2014/main" id="{21BF5B2D-C6B1-418B-8F79-BEF80CD800F5}"/>
                    </a:ext>
                  </a:extLst>
                </p14:cNvPr>
                <p14:cNvContentPartPr/>
                <p14:nvPr/>
              </p14:nvContentPartPr>
              <p14:xfrm>
                <a:off x="1237067" y="1739227"/>
                <a:ext cx="85680" cy="127080"/>
              </p14:xfrm>
            </p:contentPart>
          </mc:Choice>
          <mc:Fallback>
            <p:pic>
              <p:nvPicPr>
                <p:cNvPr id="970" name="Freihand 969">
                  <a:extLst>
                    <a:ext uri="{FF2B5EF4-FFF2-40B4-BE49-F238E27FC236}">
                      <a16:creationId xmlns:a16="http://schemas.microsoft.com/office/drawing/2014/main" id="{21BF5B2D-C6B1-418B-8F79-BEF80CD800F5}"/>
                    </a:ext>
                  </a:extLst>
                </p:cNvPr>
                <p:cNvPicPr/>
                <p:nvPr/>
              </p:nvPicPr>
              <p:blipFill>
                <a:blip r:embed="rId1505"/>
                <a:stretch>
                  <a:fillRect/>
                </a:stretch>
              </p:blipFill>
              <p:spPr>
                <a:xfrm>
                  <a:off x="1232747" y="1734907"/>
                  <a:ext cx="94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06">
              <p14:nvContentPartPr>
                <p14:cNvPr id="971" name="Freihand 970">
                  <a:extLst>
                    <a:ext uri="{FF2B5EF4-FFF2-40B4-BE49-F238E27FC236}">
                      <a16:creationId xmlns:a16="http://schemas.microsoft.com/office/drawing/2014/main" id="{20F2C165-C231-4ABD-A1A6-2103A2A8A506}"/>
                    </a:ext>
                  </a:extLst>
                </p14:cNvPr>
                <p14:cNvContentPartPr/>
                <p14:nvPr/>
              </p14:nvContentPartPr>
              <p14:xfrm>
                <a:off x="1329947" y="1764067"/>
                <a:ext cx="103680" cy="63720"/>
              </p14:xfrm>
            </p:contentPart>
          </mc:Choice>
          <mc:Fallback>
            <p:pic>
              <p:nvPicPr>
                <p:cNvPr id="971" name="Freihand 970">
                  <a:extLst>
                    <a:ext uri="{FF2B5EF4-FFF2-40B4-BE49-F238E27FC236}">
                      <a16:creationId xmlns:a16="http://schemas.microsoft.com/office/drawing/2014/main" id="{20F2C165-C231-4ABD-A1A6-2103A2A8A506}"/>
                    </a:ext>
                  </a:extLst>
                </p:cNvPr>
                <p:cNvPicPr/>
                <p:nvPr/>
              </p:nvPicPr>
              <p:blipFill>
                <a:blip r:embed="rId1507"/>
                <a:stretch>
                  <a:fillRect/>
                </a:stretch>
              </p:blipFill>
              <p:spPr>
                <a:xfrm>
                  <a:off x="1325627" y="1759747"/>
                  <a:ext cx="112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08">
              <p14:nvContentPartPr>
                <p14:cNvPr id="972" name="Freihand 971">
                  <a:extLst>
                    <a:ext uri="{FF2B5EF4-FFF2-40B4-BE49-F238E27FC236}">
                      <a16:creationId xmlns:a16="http://schemas.microsoft.com/office/drawing/2014/main" id="{7F6ED586-8E53-4932-8AF8-39B7F0A2EBD4}"/>
                    </a:ext>
                  </a:extLst>
                </p14:cNvPr>
                <p14:cNvContentPartPr/>
                <p14:nvPr/>
              </p14:nvContentPartPr>
              <p14:xfrm>
                <a:off x="1308707" y="1759387"/>
                <a:ext cx="99000" cy="123480"/>
              </p14:xfrm>
            </p:contentPart>
          </mc:Choice>
          <mc:Fallback>
            <p:pic>
              <p:nvPicPr>
                <p:cNvPr id="972" name="Freihand 971">
                  <a:extLst>
                    <a:ext uri="{FF2B5EF4-FFF2-40B4-BE49-F238E27FC236}">
                      <a16:creationId xmlns:a16="http://schemas.microsoft.com/office/drawing/2014/main" id="{7F6ED586-8E53-4932-8AF8-39B7F0A2EBD4}"/>
                    </a:ext>
                  </a:extLst>
                </p:cNvPr>
                <p:cNvPicPr/>
                <p:nvPr/>
              </p:nvPicPr>
              <p:blipFill>
                <a:blip r:embed="rId1509"/>
                <a:stretch>
                  <a:fillRect/>
                </a:stretch>
              </p:blipFill>
              <p:spPr>
                <a:xfrm>
                  <a:off x="1304387" y="1755067"/>
                  <a:ext cx="107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10">
              <p14:nvContentPartPr>
                <p14:cNvPr id="974" name="Freihand 973">
                  <a:extLst>
                    <a:ext uri="{FF2B5EF4-FFF2-40B4-BE49-F238E27FC236}">
                      <a16:creationId xmlns:a16="http://schemas.microsoft.com/office/drawing/2014/main" id="{8DF7A288-1E91-4BCF-8EC1-B5C1443B09A2}"/>
                    </a:ext>
                  </a:extLst>
                </p14:cNvPr>
                <p14:cNvContentPartPr/>
                <p14:nvPr/>
              </p14:nvContentPartPr>
              <p14:xfrm>
                <a:off x="454427" y="456187"/>
                <a:ext cx="919080" cy="995400"/>
              </p14:xfrm>
            </p:contentPart>
          </mc:Choice>
          <mc:Fallback>
            <p:pic>
              <p:nvPicPr>
                <p:cNvPr id="974" name="Freihand 973">
                  <a:extLst>
                    <a:ext uri="{FF2B5EF4-FFF2-40B4-BE49-F238E27FC236}">
                      <a16:creationId xmlns:a16="http://schemas.microsoft.com/office/drawing/2014/main" id="{8DF7A288-1E91-4BCF-8EC1-B5C1443B09A2}"/>
                    </a:ext>
                  </a:extLst>
                </p:cNvPr>
                <p:cNvPicPr/>
                <p:nvPr/>
              </p:nvPicPr>
              <p:blipFill>
                <a:blip r:embed="rId1511"/>
                <a:stretch>
                  <a:fillRect/>
                </a:stretch>
              </p:blipFill>
              <p:spPr>
                <a:xfrm>
                  <a:off x="450107" y="451867"/>
                  <a:ext cx="927720" cy="1004040"/>
                </a:xfrm>
                <a:prstGeom prst="rect">
                  <a:avLst/>
                </a:prstGeom>
              </p:spPr>
            </p:pic>
          </mc:Fallback>
        </mc:AlternateContent>
        <mc:AlternateContent xmlns:mc="http://schemas.openxmlformats.org/markup-compatibility/2006">
          <mc:Choice xmlns:p14="http://schemas.microsoft.com/office/powerpoint/2010/main" Requires="p14">
            <p:contentPart p14:bwMode="auto" r:id="rId1512">
              <p14:nvContentPartPr>
                <p14:cNvPr id="975" name="Freihand 974">
                  <a:extLst>
                    <a:ext uri="{FF2B5EF4-FFF2-40B4-BE49-F238E27FC236}">
                      <a16:creationId xmlns:a16="http://schemas.microsoft.com/office/drawing/2014/main" id="{98A6C710-DA64-4682-A03A-D272D6E22414}"/>
                    </a:ext>
                  </a:extLst>
                </p14:cNvPr>
                <p14:cNvContentPartPr/>
                <p14:nvPr/>
              </p14:nvContentPartPr>
              <p14:xfrm>
                <a:off x="1468187" y="1306147"/>
                <a:ext cx="19800" cy="113400"/>
              </p14:xfrm>
            </p:contentPart>
          </mc:Choice>
          <mc:Fallback>
            <p:pic>
              <p:nvPicPr>
                <p:cNvPr id="975" name="Freihand 974">
                  <a:extLst>
                    <a:ext uri="{FF2B5EF4-FFF2-40B4-BE49-F238E27FC236}">
                      <a16:creationId xmlns:a16="http://schemas.microsoft.com/office/drawing/2014/main" id="{98A6C710-DA64-4682-A03A-D272D6E22414}"/>
                    </a:ext>
                  </a:extLst>
                </p:cNvPr>
                <p:cNvPicPr/>
                <p:nvPr/>
              </p:nvPicPr>
              <p:blipFill>
                <a:blip r:embed="rId1513"/>
                <a:stretch>
                  <a:fillRect/>
                </a:stretch>
              </p:blipFill>
              <p:spPr>
                <a:xfrm>
                  <a:off x="1463867" y="1301827"/>
                  <a:ext cx="28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14">
              <p14:nvContentPartPr>
                <p14:cNvPr id="976" name="Freihand 975">
                  <a:extLst>
                    <a:ext uri="{FF2B5EF4-FFF2-40B4-BE49-F238E27FC236}">
                      <a16:creationId xmlns:a16="http://schemas.microsoft.com/office/drawing/2014/main" id="{040AFF24-341E-4D73-B5C6-04A27FEA8F47}"/>
                    </a:ext>
                  </a:extLst>
                </p14:cNvPr>
                <p14:cNvContentPartPr/>
                <p14:nvPr/>
              </p14:nvContentPartPr>
              <p14:xfrm>
                <a:off x="1432547" y="1414147"/>
                <a:ext cx="117360" cy="37080"/>
              </p14:xfrm>
            </p:contentPart>
          </mc:Choice>
          <mc:Fallback>
            <p:pic>
              <p:nvPicPr>
                <p:cNvPr id="976" name="Freihand 975">
                  <a:extLst>
                    <a:ext uri="{FF2B5EF4-FFF2-40B4-BE49-F238E27FC236}">
                      <a16:creationId xmlns:a16="http://schemas.microsoft.com/office/drawing/2014/main" id="{040AFF24-341E-4D73-B5C6-04A27FEA8F47}"/>
                    </a:ext>
                  </a:extLst>
                </p:cNvPr>
                <p:cNvPicPr/>
                <p:nvPr/>
              </p:nvPicPr>
              <p:blipFill>
                <a:blip r:embed="rId1515"/>
                <a:stretch>
                  <a:fillRect/>
                </a:stretch>
              </p:blipFill>
              <p:spPr>
                <a:xfrm>
                  <a:off x="1428227" y="1409827"/>
                  <a:ext cx="126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516">
              <p14:nvContentPartPr>
                <p14:cNvPr id="977" name="Freihand 976">
                  <a:extLst>
                    <a:ext uri="{FF2B5EF4-FFF2-40B4-BE49-F238E27FC236}">
                      <a16:creationId xmlns:a16="http://schemas.microsoft.com/office/drawing/2014/main" id="{08E8C6D6-0ADB-406A-9D8D-7F30FAA15FB6}"/>
                    </a:ext>
                  </a:extLst>
                </p14:cNvPr>
                <p14:cNvContentPartPr/>
                <p14:nvPr/>
              </p14:nvContentPartPr>
              <p14:xfrm>
                <a:off x="1414547" y="1276987"/>
                <a:ext cx="143280" cy="45360"/>
              </p14:xfrm>
            </p:contentPart>
          </mc:Choice>
          <mc:Fallback>
            <p:pic>
              <p:nvPicPr>
                <p:cNvPr id="977" name="Freihand 976">
                  <a:extLst>
                    <a:ext uri="{FF2B5EF4-FFF2-40B4-BE49-F238E27FC236}">
                      <a16:creationId xmlns:a16="http://schemas.microsoft.com/office/drawing/2014/main" id="{08E8C6D6-0ADB-406A-9D8D-7F30FAA15FB6}"/>
                    </a:ext>
                  </a:extLst>
                </p:cNvPr>
                <p:cNvPicPr/>
                <p:nvPr/>
              </p:nvPicPr>
              <p:blipFill>
                <a:blip r:embed="rId1517"/>
                <a:stretch>
                  <a:fillRect/>
                </a:stretch>
              </p:blipFill>
              <p:spPr>
                <a:xfrm>
                  <a:off x="1410227" y="1272667"/>
                  <a:ext cx="151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518">
              <p14:nvContentPartPr>
                <p14:cNvPr id="979" name="Freihand 978">
                  <a:extLst>
                    <a:ext uri="{FF2B5EF4-FFF2-40B4-BE49-F238E27FC236}">
                      <a16:creationId xmlns:a16="http://schemas.microsoft.com/office/drawing/2014/main" id="{AB397046-3518-4BC9-816C-8C8622711A7E}"/>
                    </a:ext>
                  </a:extLst>
                </p14:cNvPr>
                <p14:cNvContentPartPr/>
                <p14:nvPr/>
              </p14:nvContentPartPr>
              <p14:xfrm>
                <a:off x="728027" y="655267"/>
                <a:ext cx="551520" cy="539640"/>
              </p14:xfrm>
            </p:contentPart>
          </mc:Choice>
          <mc:Fallback>
            <p:pic>
              <p:nvPicPr>
                <p:cNvPr id="979" name="Freihand 978">
                  <a:extLst>
                    <a:ext uri="{FF2B5EF4-FFF2-40B4-BE49-F238E27FC236}">
                      <a16:creationId xmlns:a16="http://schemas.microsoft.com/office/drawing/2014/main" id="{AB397046-3518-4BC9-816C-8C8622711A7E}"/>
                    </a:ext>
                  </a:extLst>
                </p:cNvPr>
                <p:cNvPicPr/>
                <p:nvPr/>
              </p:nvPicPr>
              <p:blipFill>
                <a:blip r:embed="rId1519"/>
                <a:stretch>
                  <a:fillRect/>
                </a:stretch>
              </p:blipFill>
              <p:spPr>
                <a:xfrm>
                  <a:off x="723707" y="650947"/>
                  <a:ext cx="56016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1520">
              <p14:nvContentPartPr>
                <p14:cNvPr id="980" name="Freihand 979">
                  <a:extLst>
                    <a:ext uri="{FF2B5EF4-FFF2-40B4-BE49-F238E27FC236}">
                      <a16:creationId xmlns:a16="http://schemas.microsoft.com/office/drawing/2014/main" id="{9D12C63C-0A4B-47AB-91B2-06C47D8C613E}"/>
                    </a:ext>
                  </a:extLst>
                </p14:cNvPr>
                <p14:cNvContentPartPr/>
                <p14:nvPr/>
              </p14:nvContentPartPr>
              <p14:xfrm>
                <a:off x="1182347" y="533587"/>
                <a:ext cx="152640" cy="268560"/>
              </p14:xfrm>
            </p:contentPart>
          </mc:Choice>
          <mc:Fallback>
            <p:pic>
              <p:nvPicPr>
                <p:cNvPr id="980" name="Freihand 979">
                  <a:extLst>
                    <a:ext uri="{FF2B5EF4-FFF2-40B4-BE49-F238E27FC236}">
                      <a16:creationId xmlns:a16="http://schemas.microsoft.com/office/drawing/2014/main" id="{9D12C63C-0A4B-47AB-91B2-06C47D8C613E}"/>
                    </a:ext>
                  </a:extLst>
                </p:cNvPr>
                <p:cNvPicPr/>
                <p:nvPr/>
              </p:nvPicPr>
              <p:blipFill>
                <a:blip r:embed="rId1521"/>
                <a:stretch>
                  <a:fillRect/>
                </a:stretch>
              </p:blipFill>
              <p:spPr>
                <a:xfrm>
                  <a:off x="1178027" y="529267"/>
                  <a:ext cx="1612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522">
              <p14:nvContentPartPr>
                <p14:cNvPr id="982" name="Freihand 981">
                  <a:extLst>
                    <a:ext uri="{FF2B5EF4-FFF2-40B4-BE49-F238E27FC236}">
                      <a16:creationId xmlns:a16="http://schemas.microsoft.com/office/drawing/2014/main" id="{3F9AA531-D6C6-40E4-8E9C-30AE92972CBF}"/>
                    </a:ext>
                  </a:extLst>
                </p14:cNvPr>
                <p14:cNvContentPartPr/>
                <p14:nvPr/>
              </p14:nvContentPartPr>
              <p14:xfrm>
                <a:off x="588347" y="560227"/>
                <a:ext cx="678600" cy="730800"/>
              </p14:xfrm>
            </p:contentPart>
          </mc:Choice>
          <mc:Fallback>
            <p:pic>
              <p:nvPicPr>
                <p:cNvPr id="982" name="Freihand 981">
                  <a:extLst>
                    <a:ext uri="{FF2B5EF4-FFF2-40B4-BE49-F238E27FC236}">
                      <a16:creationId xmlns:a16="http://schemas.microsoft.com/office/drawing/2014/main" id="{3F9AA531-D6C6-40E4-8E9C-30AE92972CBF}"/>
                    </a:ext>
                  </a:extLst>
                </p:cNvPr>
                <p:cNvPicPr/>
                <p:nvPr/>
              </p:nvPicPr>
              <p:blipFill>
                <a:blip r:embed="rId1523"/>
                <a:stretch>
                  <a:fillRect/>
                </a:stretch>
              </p:blipFill>
              <p:spPr>
                <a:xfrm>
                  <a:off x="584027" y="555907"/>
                  <a:ext cx="687240" cy="739440"/>
                </a:xfrm>
                <a:prstGeom prst="rect">
                  <a:avLst/>
                </a:prstGeom>
              </p:spPr>
            </p:pic>
          </mc:Fallback>
        </mc:AlternateContent>
        <mc:AlternateContent xmlns:mc="http://schemas.openxmlformats.org/markup-compatibility/2006">
          <mc:Choice xmlns:p14="http://schemas.microsoft.com/office/powerpoint/2010/main" Requires="p14">
            <p:contentPart p14:bwMode="auto" r:id="rId1524">
              <p14:nvContentPartPr>
                <p14:cNvPr id="983" name="Freihand 982">
                  <a:extLst>
                    <a:ext uri="{FF2B5EF4-FFF2-40B4-BE49-F238E27FC236}">
                      <a16:creationId xmlns:a16="http://schemas.microsoft.com/office/drawing/2014/main" id="{AAB67527-157B-4045-A426-FF154EC8DBC4}"/>
                    </a:ext>
                  </a:extLst>
                </p14:cNvPr>
                <p14:cNvContentPartPr/>
                <p14:nvPr/>
              </p14:nvContentPartPr>
              <p14:xfrm>
                <a:off x="830987" y="1116067"/>
                <a:ext cx="69840" cy="75240"/>
              </p14:xfrm>
            </p:contentPart>
          </mc:Choice>
          <mc:Fallback>
            <p:pic>
              <p:nvPicPr>
                <p:cNvPr id="983" name="Freihand 982">
                  <a:extLst>
                    <a:ext uri="{FF2B5EF4-FFF2-40B4-BE49-F238E27FC236}">
                      <a16:creationId xmlns:a16="http://schemas.microsoft.com/office/drawing/2014/main" id="{AAB67527-157B-4045-A426-FF154EC8DBC4}"/>
                    </a:ext>
                  </a:extLst>
                </p:cNvPr>
                <p:cNvPicPr/>
                <p:nvPr/>
              </p:nvPicPr>
              <p:blipFill>
                <a:blip r:embed="rId1525"/>
                <a:stretch>
                  <a:fillRect/>
                </a:stretch>
              </p:blipFill>
              <p:spPr>
                <a:xfrm>
                  <a:off x="826667" y="1111747"/>
                  <a:ext cx="78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526">
              <p14:nvContentPartPr>
                <p14:cNvPr id="987" name="Freihand 986">
                  <a:extLst>
                    <a:ext uri="{FF2B5EF4-FFF2-40B4-BE49-F238E27FC236}">
                      <a16:creationId xmlns:a16="http://schemas.microsoft.com/office/drawing/2014/main" id="{8868F825-8286-4B83-BAB8-D538C004D490}"/>
                    </a:ext>
                  </a:extLst>
                </p14:cNvPr>
                <p14:cNvContentPartPr/>
                <p14:nvPr/>
              </p14:nvContentPartPr>
              <p14:xfrm>
                <a:off x="4362587" y="5557027"/>
                <a:ext cx="7560" cy="19080"/>
              </p14:xfrm>
            </p:contentPart>
          </mc:Choice>
          <mc:Fallback>
            <p:pic>
              <p:nvPicPr>
                <p:cNvPr id="987" name="Freihand 986">
                  <a:extLst>
                    <a:ext uri="{FF2B5EF4-FFF2-40B4-BE49-F238E27FC236}">
                      <a16:creationId xmlns:a16="http://schemas.microsoft.com/office/drawing/2014/main" id="{8868F825-8286-4B83-BAB8-D538C004D490}"/>
                    </a:ext>
                  </a:extLst>
                </p:cNvPr>
                <p:cNvPicPr/>
                <p:nvPr/>
              </p:nvPicPr>
              <p:blipFill>
                <a:blip r:embed="rId1527"/>
                <a:stretch>
                  <a:fillRect/>
                </a:stretch>
              </p:blipFill>
              <p:spPr>
                <a:xfrm>
                  <a:off x="4358267" y="5552707"/>
                  <a:ext cx="16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528">
              <p14:nvContentPartPr>
                <p14:cNvPr id="988" name="Freihand 987">
                  <a:extLst>
                    <a:ext uri="{FF2B5EF4-FFF2-40B4-BE49-F238E27FC236}">
                      <a16:creationId xmlns:a16="http://schemas.microsoft.com/office/drawing/2014/main" id="{794CE2E8-340D-4CA4-A6FE-D706FA39ECC5}"/>
                    </a:ext>
                  </a:extLst>
                </p14:cNvPr>
                <p14:cNvContentPartPr/>
                <p14:nvPr/>
              </p14:nvContentPartPr>
              <p14:xfrm>
                <a:off x="3568067" y="4051507"/>
                <a:ext cx="1470960" cy="1152720"/>
              </p14:xfrm>
            </p:contentPart>
          </mc:Choice>
          <mc:Fallback>
            <p:pic>
              <p:nvPicPr>
                <p:cNvPr id="988" name="Freihand 987">
                  <a:extLst>
                    <a:ext uri="{FF2B5EF4-FFF2-40B4-BE49-F238E27FC236}">
                      <a16:creationId xmlns:a16="http://schemas.microsoft.com/office/drawing/2014/main" id="{794CE2E8-340D-4CA4-A6FE-D706FA39ECC5}"/>
                    </a:ext>
                  </a:extLst>
                </p:cNvPr>
                <p:cNvPicPr/>
                <p:nvPr/>
              </p:nvPicPr>
              <p:blipFill>
                <a:blip r:embed="rId1529"/>
                <a:stretch>
                  <a:fillRect/>
                </a:stretch>
              </p:blipFill>
              <p:spPr>
                <a:xfrm>
                  <a:off x="3563747" y="4047187"/>
                  <a:ext cx="1479600" cy="1161360"/>
                </a:xfrm>
                <a:prstGeom prst="rect">
                  <a:avLst/>
                </a:prstGeom>
              </p:spPr>
            </p:pic>
          </mc:Fallback>
        </mc:AlternateContent>
        <mc:AlternateContent xmlns:mc="http://schemas.openxmlformats.org/markup-compatibility/2006">
          <mc:Choice xmlns:p14="http://schemas.microsoft.com/office/powerpoint/2010/main" Requires="p14">
            <p:contentPart p14:bwMode="auto" r:id="rId1530">
              <p14:nvContentPartPr>
                <p14:cNvPr id="990" name="Freihand 989">
                  <a:extLst>
                    <a:ext uri="{FF2B5EF4-FFF2-40B4-BE49-F238E27FC236}">
                      <a16:creationId xmlns:a16="http://schemas.microsoft.com/office/drawing/2014/main" id="{5084C872-F88C-4D00-AAEA-423B57C4D07E}"/>
                    </a:ext>
                  </a:extLst>
                </p14:cNvPr>
                <p14:cNvContentPartPr/>
                <p14:nvPr/>
              </p14:nvContentPartPr>
              <p14:xfrm>
                <a:off x="4860467" y="4597267"/>
                <a:ext cx="705600" cy="203400"/>
              </p14:xfrm>
            </p:contentPart>
          </mc:Choice>
          <mc:Fallback>
            <p:pic>
              <p:nvPicPr>
                <p:cNvPr id="990" name="Freihand 989">
                  <a:extLst>
                    <a:ext uri="{FF2B5EF4-FFF2-40B4-BE49-F238E27FC236}">
                      <a16:creationId xmlns:a16="http://schemas.microsoft.com/office/drawing/2014/main" id="{5084C872-F88C-4D00-AAEA-423B57C4D07E}"/>
                    </a:ext>
                  </a:extLst>
                </p:cNvPr>
                <p:cNvPicPr/>
                <p:nvPr/>
              </p:nvPicPr>
              <p:blipFill>
                <a:blip r:embed="rId1531"/>
                <a:stretch>
                  <a:fillRect/>
                </a:stretch>
              </p:blipFill>
              <p:spPr>
                <a:xfrm>
                  <a:off x="4856147" y="4592947"/>
                  <a:ext cx="714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532">
              <p14:nvContentPartPr>
                <p14:cNvPr id="991" name="Freihand 990">
                  <a:extLst>
                    <a:ext uri="{FF2B5EF4-FFF2-40B4-BE49-F238E27FC236}">
                      <a16:creationId xmlns:a16="http://schemas.microsoft.com/office/drawing/2014/main" id="{5B5537F2-2699-4E06-9397-3E81D8302DB8}"/>
                    </a:ext>
                  </a:extLst>
                </p14:cNvPr>
                <p14:cNvContentPartPr/>
                <p14:nvPr/>
              </p14:nvContentPartPr>
              <p14:xfrm>
                <a:off x="4779107" y="4548307"/>
                <a:ext cx="295200" cy="227160"/>
              </p14:xfrm>
            </p:contentPart>
          </mc:Choice>
          <mc:Fallback>
            <p:pic>
              <p:nvPicPr>
                <p:cNvPr id="991" name="Freihand 990">
                  <a:extLst>
                    <a:ext uri="{FF2B5EF4-FFF2-40B4-BE49-F238E27FC236}">
                      <a16:creationId xmlns:a16="http://schemas.microsoft.com/office/drawing/2014/main" id="{5B5537F2-2699-4E06-9397-3E81D8302DB8}"/>
                    </a:ext>
                  </a:extLst>
                </p:cNvPr>
                <p:cNvPicPr/>
                <p:nvPr/>
              </p:nvPicPr>
              <p:blipFill>
                <a:blip r:embed="rId1533"/>
                <a:stretch>
                  <a:fillRect/>
                </a:stretch>
              </p:blipFill>
              <p:spPr>
                <a:xfrm>
                  <a:off x="4774787" y="4543987"/>
                  <a:ext cx="3038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534">
              <p14:nvContentPartPr>
                <p14:cNvPr id="993" name="Freihand 992">
                  <a:extLst>
                    <a:ext uri="{FF2B5EF4-FFF2-40B4-BE49-F238E27FC236}">
                      <a16:creationId xmlns:a16="http://schemas.microsoft.com/office/drawing/2014/main" id="{80BFF79B-78DB-47C1-865B-97779CF92DC1}"/>
                    </a:ext>
                  </a:extLst>
                </p14:cNvPr>
                <p14:cNvContentPartPr/>
                <p14:nvPr/>
              </p14:nvContentPartPr>
              <p14:xfrm>
                <a:off x="5649947" y="4595467"/>
                <a:ext cx="207360" cy="188640"/>
              </p14:xfrm>
            </p:contentPart>
          </mc:Choice>
          <mc:Fallback>
            <p:pic>
              <p:nvPicPr>
                <p:cNvPr id="993" name="Freihand 992">
                  <a:extLst>
                    <a:ext uri="{FF2B5EF4-FFF2-40B4-BE49-F238E27FC236}">
                      <a16:creationId xmlns:a16="http://schemas.microsoft.com/office/drawing/2014/main" id="{80BFF79B-78DB-47C1-865B-97779CF92DC1}"/>
                    </a:ext>
                  </a:extLst>
                </p:cNvPr>
                <p:cNvPicPr/>
                <p:nvPr/>
              </p:nvPicPr>
              <p:blipFill>
                <a:blip r:embed="rId1535"/>
                <a:stretch>
                  <a:fillRect/>
                </a:stretch>
              </p:blipFill>
              <p:spPr>
                <a:xfrm>
                  <a:off x="5645627" y="4591147"/>
                  <a:ext cx="216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536">
              <p14:nvContentPartPr>
                <p14:cNvPr id="994" name="Freihand 993">
                  <a:extLst>
                    <a:ext uri="{FF2B5EF4-FFF2-40B4-BE49-F238E27FC236}">
                      <a16:creationId xmlns:a16="http://schemas.microsoft.com/office/drawing/2014/main" id="{62A8480F-51A8-44F1-8C63-79C2CB4003FD}"/>
                    </a:ext>
                  </a:extLst>
                </p14:cNvPr>
                <p14:cNvContentPartPr/>
                <p14:nvPr/>
              </p14:nvContentPartPr>
              <p14:xfrm>
                <a:off x="5822387" y="4632547"/>
                <a:ext cx="360" cy="360"/>
              </p14:xfrm>
            </p:contentPart>
          </mc:Choice>
          <mc:Fallback>
            <p:pic>
              <p:nvPicPr>
                <p:cNvPr id="994" name="Freihand 993">
                  <a:extLst>
                    <a:ext uri="{FF2B5EF4-FFF2-40B4-BE49-F238E27FC236}">
                      <a16:creationId xmlns:a16="http://schemas.microsoft.com/office/drawing/2014/main" id="{62A8480F-51A8-44F1-8C63-79C2CB4003FD}"/>
                    </a:ext>
                  </a:extLst>
                </p:cNvPr>
                <p:cNvPicPr/>
                <p:nvPr/>
              </p:nvPicPr>
              <p:blipFill>
                <a:blip r:embed="rId336"/>
                <a:stretch>
                  <a:fillRect/>
                </a:stretch>
              </p:blipFill>
              <p:spPr>
                <a:xfrm>
                  <a:off x="5818067" y="4628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37">
              <p14:nvContentPartPr>
                <p14:cNvPr id="995" name="Freihand 994">
                  <a:extLst>
                    <a:ext uri="{FF2B5EF4-FFF2-40B4-BE49-F238E27FC236}">
                      <a16:creationId xmlns:a16="http://schemas.microsoft.com/office/drawing/2014/main" id="{F504EB87-9A7E-41FA-BF9D-4F5BCE8515F8}"/>
                    </a:ext>
                  </a:extLst>
                </p14:cNvPr>
                <p14:cNvContentPartPr/>
                <p14:nvPr/>
              </p14:nvContentPartPr>
              <p14:xfrm>
                <a:off x="5890787" y="4673947"/>
                <a:ext cx="99000" cy="89640"/>
              </p14:xfrm>
            </p:contentPart>
          </mc:Choice>
          <mc:Fallback>
            <p:pic>
              <p:nvPicPr>
                <p:cNvPr id="995" name="Freihand 994">
                  <a:extLst>
                    <a:ext uri="{FF2B5EF4-FFF2-40B4-BE49-F238E27FC236}">
                      <a16:creationId xmlns:a16="http://schemas.microsoft.com/office/drawing/2014/main" id="{F504EB87-9A7E-41FA-BF9D-4F5BCE8515F8}"/>
                    </a:ext>
                  </a:extLst>
                </p:cNvPr>
                <p:cNvPicPr/>
                <p:nvPr/>
              </p:nvPicPr>
              <p:blipFill>
                <a:blip r:embed="rId1538"/>
                <a:stretch>
                  <a:fillRect/>
                </a:stretch>
              </p:blipFill>
              <p:spPr>
                <a:xfrm>
                  <a:off x="5886467" y="4669627"/>
                  <a:ext cx="107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39">
              <p14:nvContentPartPr>
                <p14:cNvPr id="996" name="Freihand 995">
                  <a:extLst>
                    <a:ext uri="{FF2B5EF4-FFF2-40B4-BE49-F238E27FC236}">
                      <a16:creationId xmlns:a16="http://schemas.microsoft.com/office/drawing/2014/main" id="{8B48E5A9-9F6C-40F8-9765-0E75D265F0D2}"/>
                    </a:ext>
                  </a:extLst>
                </p14:cNvPr>
                <p14:cNvContentPartPr/>
                <p14:nvPr/>
              </p14:nvContentPartPr>
              <p14:xfrm>
                <a:off x="5982587" y="4646947"/>
                <a:ext cx="129240" cy="89280"/>
              </p14:xfrm>
            </p:contentPart>
          </mc:Choice>
          <mc:Fallback>
            <p:pic>
              <p:nvPicPr>
                <p:cNvPr id="996" name="Freihand 995">
                  <a:extLst>
                    <a:ext uri="{FF2B5EF4-FFF2-40B4-BE49-F238E27FC236}">
                      <a16:creationId xmlns:a16="http://schemas.microsoft.com/office/drawing/2014/main" id="{8B48E5A9-9F6C-40F8-9765-0E75D265F0D2}"/>
                    </a:ext>
                  </a:extLst>
                </p:cNvPr>
                <p:cNvPicPr/>
                <p:nvPr/>
              </p:nvPicPr>
              <p:blipFill>
                <a:blip r:embed="rId1540"/>
                <a:stretch>
                  <a:fillRect/>
                </a:stretch>
              </p:blipFill>
              <p:spPr>
                <a:xfrm>
                  <a:off x="5978267" y="4642627"/>
                  <a:ext cx="137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541">
              <p14:nvContentPartPr>
                <p14:cNvPr id="998" name="Freihand 997">
                  <a:extLst>
                    <a:ext uri="{FF2B5EF4-FFF2-40B4-BE49-F238E27FC236}">
                      <a16:creationId xmlns:a16="http://schemas.microsoft.com/office/drawing/2014/main" id="{68D8F9D6-5E19-4521-9E0B-B87C8292B739}"/>
                    </a:ext>
                  </a:extLst>
                </p14:cNvPr>
                <p14:cNvContentPartPr/>
                <p14:nvPr/>
              </p14:nvContentPartPr>
              <p14:xfrm>
                <a:off x="5704307" y="4888867"/>
                <a:ext cx="89640" cy="105120"/>
              </p14:xfrm>
            </p:contentPart>
          </mc:Choice>
          <mc:Fallback>
            <p:pic>
              <p:nvPicPr>
                <p:cNvPr id="998" name="Freihand 997">
                  <a:extLst>
                    <a:ext uri="{FF2B5EF4-FFF2-40B4-BE49-F238E27FC236}">
                      <a16:creationId xmlns:a16="http://schemas.microsoft.com/office/drawing/2014/main" id="{68D8F9D6-5E19-4521-9E0B-B87C8292B739}"/>
                    </a:ext>
                  </a:extLst>
                </p:cNvPr>
                <p:cNvPicPr/>
                <p:nvPr/>
              </p:nvPicPr>
              <p:blipFill>
                <a:blip r:embed="rId1542"/>
                <a:stretch>
                  <a:fillRect/>
                </a:stretch>
              </p:blipFill>
              <p:spPr>
                <a:xfrm>
                  <a:off x="5699987" y="4884547"/>
                  <a:ext cx="98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543">
              <p14:nvContentPartPr>
                <p14:cNvPr id="999" name="Freihand 998">
                  <a:extLst>
                    <a:ext uri="{FF2B5EF4-FFF2-40B4-BE49-F238E27FC236}">
                      <a16:creationId xmlns:a16="http://schemas.microsoft.com/office/drawing/2014/main" id="{6A47C0C8-CE56-46C9-ADF3-A8001B573DEE}"/>
                    </a:ext>
                  </a:extLst>
                </p14:cNvPr>
                <p14:cNvContentPartPr/>
                <p14:nvPr/>
              </p14:nvContentPartPr>
              <p14:xfrm>
                <a:off x="5823467" y="4879507"/>
                <a:ext cx="92880" cy="236880"/>
              </p14:xfrm>
            </p:contentPart>
          </mc:Choice>
          <mc:Fallback>
            <p:pic>
              <p:nvPicPr>
                <p:cNvPr id="999" name="Freihand 998">
                  <a:extLst>
                    <a:ext uri="{FF2B5EF4-FFF2-40B4-BE49-F238E27FC236}">
                      <a16:creationId xmlns:a16="http://schemas.microsoft.com/office/drawing/2014/main" id="{6A47C0C8-CE56-46C9-ADF3-A8001B573DEE}"/>
                    </a:ext>
                  </a:extLst>
                </p:cNvPr>
                <p:cNvPicPr/>
                <p:nvPr/>
              </p:nvPicPr>
              <p:blipFill>
                <a:blip r:embed="rId1544"/>
                <a:stretch>
                  <a:fillRect/>
                </a:stretch>
              </p:blipFill>
              <p:spPr>
                <a:xfrm>
                  <a:off x="5819147" y="4875187"/>
                  <a:ext cx="1015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545">
              <p14:nvContentPartPr>
                <p14:cNvPr id="1000" name="Freihand 999">
                  <a:extLst>
                    <a:ext uri="{FF2B5EF4-FFF2-40B4-BE49-F238E27FC236}">
                      <a16:creationId xmlns:a16="http://schemas.microsoft.com/office/drawing/2014/main" id="{FD2422F0-A9C7-461C-933F-A134A2FF745E}"/>
                    </a:ext>
                  </a:extLst>
                </p14:cNvPr>
                <p14:cNvContentPartPr/>
                <p14:nvPr/>
              </p14:nvContentPartPr>
              <p14:xfrm>
                <a:off x="5963147" y="4861147"/>
                <a:ext cx="360" cy="360"/>
              </p14:xfrm>
            </p:contentPart>
          </mc:Choice>
          <mc:Fallback>
            <p:pic>
              <p:nvPicPr>
                <p:cNvPr id="1000" name="Freihand 999">
                  <a:extLst>
                    <a:ext uri="{FF2B5EF4-FFF2-40B4-BE49-F238E27FC236}">
                      <a16:creationId xmlns:a16="http://schemas.microsoft.com/office/drawing/2014/main" id="{FD2422F0-A9C7-461C-933F-A134A2FF745E}"/>
                    </a:ext>
                  </a:extLst>
                </p:cNvPr>
                <p:cNvPicPr/>
                <p:nvPr/>
              </p:nvPicPr>
              <p:blipFill>
                <a:blip r:embed="rId336"/>
                <a:stretch>
                  <a:fillRect/>
                </a:stretch>
              </p:blipFill>
              <p:spPr>
                <a:xfrm>
                  <a:off x="5958827" y="4856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46">
              <p14:nvContentPartPr>
                <p14:cNvPr id="1001" name="Freihand 1000">
                  <a:extLst>
                    <a:ext uri="{FF2B5EF4-FFF2-40B4-BE49-F238E27FC236}">
                      <a16:creationId xmlns:a16="http://schemas.microsoft.com/office/drawing/2014/main" id="{597EDB94-6FA0-4E37-B0C0-E0D862632717}"/>
                    </a:ext>
                  </a:extLst>
                </p14:cNvPr>
                <p14:cNvContentPartPr/>
                <p14:nvPr/>
              </p14:nvContentPartPr>
              <p14:xfrm>
                <a:off x="5948027" y="4777627"/>
                <a:ext cx="135720" cy="171000"/>
              </p14:xfrm>
            </p:contentPart>
          </mc:Choice>
          <mc:Fallback>
            <p:pic>
              <p:nvPicPr>
                <p:cNvPr id="1001" name="Freihand 1000">
                  <a:extLst>
                    <a:ext uri="{FF2B5EF4-FFF2-40B4-BE49-F238E27FC236}">
                      <a16:creationId xmlns:a16="http://schemas.microsoft.com/office/drawing/2014/main" id="{597EDB94-6FA0-4E37-B0C0-E0D862632717}"/>
                    </a:ext>
                  </a:extLst>
                </p:cNvPr>
                <p:cNvPicPr/>
                <p:nvPr/>
              </p:nvPicPr>
              <p:blipFill>
                <a:blip r:embed="rId1547"/>
                <a:stretch>
                  <a:fillRect/>
                </a:stretch>
              </p:blipFill>
              <p:spPr>
                <a:xfrm>
                  <a:off x="5943707" y="4773307"/>
                  <a:ext cx="1443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548">
              <p14:nvContentPartPr>
                <p14:cNvPr id="1002" name="Freihand 1001">
                  <a:extLst>
                    <a:ext uri="{FF2B5EF4-FFF2-40B4-BE49-F238E27FC236}">
                      <a16:creationId xmlns:a16="http://schemas.microsoft.com/office/drawing/2014/main" id="{A1CA56AB-034C-4AD2-8927-A39A6CCEFA3F}"/>
                    </a:ext>
                  </a:extLst>
                </p14:cNvPr>
                <p14:cNvContentPartPr/>
                <p14:nvPr/>
              </p14:nvContentPartPr>
              <p14:xfrm>
                <a:off x="6041267" y="4760707"/>
                <a:ext cx="360" cy="360"/>
              </p14:xfrm>
            </p:contentPart>
          </mc:Choice>
          <mc:Fallback>
            <p:pic>
              <p:nvPicPr>
                <p:cNvPr id="1002" name="Freihand 1001">
                  <a:extLst>
                    <a:ext uri="{FF2B5EF4-FFF2-40B4-BE49-F238E27FC236}">
                      <a16:creationId xmlns:a16="http://schemas.microsoft.com/office/drawing/2014/main" id="{A1CA56AB-034C-4AD2-8927-A39A6CCEFA3F}"/>
                    </a:ext>
                  </a:extLst>
                </p:cNvPr>
                <p:cNvPicPr/>
                <p:nvPr/>
              </p:nvPicPr>
              <p:blipFill>
                <a:blip r:embed="rId336"/>
                <a:stretch>
                  <a:fillRect/>
                </a:stretch>
              </p:blipFill>
              <p:spPr>
                <a:xfrm>
                  <a:off x="6036947" y="4756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49">
              <p14:nvContentPartPr>
                <p14:cNvPr id="1003" name="Freihand 1002">
                  <a:extLst>
                    <a:ext uri="{FF2B5EF4-FFF2-40B4-BE49-F238E27FC236}">
                      <a16:creationId xmlns:a16="http://schemas.microsoft.com/office/drawing/2014/main" id="{9941587A-904E-445D-83FB-3C09878826E2}"/>
                    </a:ext>
                  </a:extLst>
                </p14:cNvPr>
                <p14:cNvContentPartPr/>
                <p14:nvPr/>
              </p14:nvContentPartPr>
              <p14:xfrm>
                <a:off x="6108587" y="4826947"/>
                <a:ext cx="186480" cy="74160"/>
              </p14:xfrm>
            </p:contentPart>
          </mc:Choice>
          <mc:Fallback>
            <p:pic>
              <p:nvPicPr>
                <p:cNvPr id="1003" name="Freihand 1002">
                  <a:extLst>
                    <a:ext uri="{FF2B5EF4-FFF2-40B4-BE49-F238E27FC236}">
                      <a16:creationId xmlns:a16="http://schemas.microsoft.com/office/drawing/2014/main" id="{9941587A-904E-445D-83FB-3C09878826E2}"/>
                    </a:ext>
                  </a:extLst>
                </p:cNvPr>
                <p:cNvPicPr/>
                <p:nvPr/>
              </p:nvPicPr>
              <p:blipFill>
                <a:blip r:embed="rId1550"/>
                <a:stretch>
                  <a:fillRect/>
                </a:stretch>
              </p:blipFill>
              <p:spPr>
                <a:xfrm>
                  <a:off x="6104267" y="4822627"/>
                  <a:ext cx="195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51">
              <p14:nvContentPartPr>
                <p14:cNvPr id="1004" name="Freihand 1003">
                  <a:extLst>
                    <a:ext uri="{FF2B5EF4-FFF2-40B4-BE49-F238E27FC236}">
                      <a16:creationId xmlns:a16="http://schemas.microsoft.com/office/drawing/2014/main" id="{58943D3B-BB17-44CE-9E11-7D4B6F0E0876}"/>
                    </a:ext>
                  </a:extLst>
                </p14:cNvPr>
                <p14:cNvContentPartPr/>
                <p14:nvPr/>
              </p14:nvContentPartPr>
              <p14:xfrm>
                <a:off x="6327107" y="4781227"/>
                <a:ext cx="18720" cy="104760"/>
              </p14:xfrm>
            </p:contentPart>
          </mc:Choice>
          <mc:Fallback>
            <p:pic>
              <p:nvPicPr>
                <p:cNvPr id="1004" name="Freihand 1003">
                  <a:extLst>
                    <a:ext uri="{FF2B5EF4-FFF2-40B4-BE49-F238E27FC236}">
                      <a16:creationId xmlns:a16="http://schemas.microsoft.com/office/drawing/2014/main" id="{58943D3B-BB17-44CE-9E11-7D4B6F0E0876}"/>
                    </a:ext>
                  </a:extLst>
                </p:cNvPr>
                <p:cNvPicPr/>
                <p:nvPr/>
              </p:nvPicPr>
              <p:blipFill>
                <a:blip r:embed="rId1552"/>
                <a:stretch>
                  <a:fillRect/>
                </a:stretch>
              </p:blipFill>
              <p:spPr>
                <a:xfrm>
                  <a:off x="6322787" y="4776907"/>
                  <a:ext cx="27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53">
              <p14:nvContentPartPr>
                <p14:cNvPr id="1005" name="Freihand 1004">
                  <a:extLst>
                    <a:ext uri="{FF2B5EF4-FFF2-40B4-BE49-F238E27FC236}">
                      <a16:creationId xmlns:a16="http://schemas.microsoft.com/office/drawing/2014/main" id="{B3B95A0F-4661-4C6B-A521-C1BC3D7542B0}"/>
                    </a:ext>
                  </a:extLst>
                </p14:cNvPr>
                <p14:cNvContentPartPr/>
                <p14:nvPr/>
              </p14:nvContentPartPr>
              <p14:xfrm>
                <a:off x="6300467" y="4712467"/>
                <a:ext cx="62280" cy="9000"/>
              </p14:xfrm>
            </p:contentPart>
          </mc:Choice>
          <mc:Fallback>
            <p:pic>
              <p:nvPicPr>
                <p:cNvPr id="1005" name="Freihand 1004">
                  <a:extLst>
                    <a:ext uri="{FF2B5EF4-FFF2-40B4-BE49-F238E27FC236}">
                      <a16:creationId xmlns:a16="http://schemas.microsoft.com/office/drawing/2014/main" id="{B3B95A0F-4661-4C6B-A521-C1BC3D7542B0}"/>
                    </a:ext>
                  </a:extLst>
                </p:cNvPr>
                <p:cNvPicPr/>
                <p:nvPr/>
              </p:nvPicPr>
              <p:blipFill>
                <a:blip r:embed="rId1554"/>
                <a:stretch>
                  <a:fillRect/>
                </a:stretch>
              </p:blipFill>
              <p:spPr>
                <a:xfrm>
                  <a:off x="6296147" y="4708147"/>
                  <a:ext cx="709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555">
              <p14:nvContentPartPr>
                <p14:cNvPr id="1006" name="Freihand 1005">
                  <a:extLst>
                    <a:ext uri="{FF2B5EF4-FFF2-40B4-BE49-F238E27FC236}">
                      <a16:creationId xmlns:a16="http://schemas.microsoft.com/office/drawing/2014/main" id="{8DE074E2-785C-4285-BC27-8765723784E4}"/>
                    </a:ext>
                  </a:extLst>
                </p14:cNvPr>
                <p14:cNvContentPartPr/>
                <p14:nvPr/>
              </p14:nvContentPartPr>
              <p14:xfrm>
                <a:off x="6392267" y="4749187"/>
                <a:ext cx="88920" cy="139680"/>
              </p14:xfrm>
            </p:contentPart>
          </mc:Choice>
          <mc:Fallback>
            <p:pic>
              <p:nvPicPr>
                <p:cNvPr id="1006" name="Freihand 1005">
                  <a:extLst>
                    <a:ext uri="{FF2B5EF4-FFF2-40B4-BE49-F238E27FC236}">
                      <a16:creationId xmlns:a16="http://schemas.microsoft.com/office/drawing/2014/main" id="{8DE074E2-785C-4285-BC27-8765723784E4}"/>
                    </a:ext>
                  </a:extLst>
                </p:cNvPr>
                <p:cNvPicPr/>
                <p:nvPr/>
              </p:nvPicPr>
              <p:blipFill>
                <a:blip r:embed="rId1556"/>
                <a:stretch>
                  <a:fillRect/>
                </a:stretch>
              </p:blipFill>
              <p:spPr>
                <a:xfrm>
                  <a:off x="6387947" y="4744867"/>
                  <a:ext cx="97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557">
              <p14:nvContentPartPr>
                <p14:cNvPr id="1007" name="Freihand 1006">
                  <a:extLst>
                    <a:ext uri="{FF2B5EF4-FFF2-40B4-BE49-F238E27FC236}">
                      <a16:creationId xmlns:a16="http://schemas.microsoft.com/office/drawing/2014/main" id="{BC19680F-4B40-418B-A7D7-B128CFC1355D}"/>
                    </a:ext>
                  </a:extLst>
                </p14:cNvPr>
                <p14:cNvContentPartPr/>
                <p14:nvPr/>
              </p14:nvContentPartPr>
              <p14:xfrm>
                <a:off x="6405227" y="4768987"/>
                <a:ext cx="218520" cy="54720"/>
              </p14:xfrm>
            </p:contentPart>
          </mc:Choice>
          <mc:Fallback>
            <p:pic>
              <p:nvPicPr>
                <p:cNvPr id="1007" name="Freihand 1006">
                  <a:extLst>
                    <a:ext uri="{FF2B5EF4-FFF2-40B4-BE49-F238E27FC236}">
                      <a16:creationId xmlns:a16="http://schemas.microsoft.com/office/drawing/2014/main" id="{BC19680F-4B40-418B-A7D7-B128CFC1355D}"/>
                    </a:ext>
                  </a:extLst>
                </p:cNvPr>
                <p:cNvPicPr/>
                <p:nvPr/>
              </p:nvPicPr>
              <p:blipFill>
                <a:blip r:embed="rId1558"/>
                <a:stretch>
                  <a:fillRect/>
                </a:stretch>
              </p:blipFill>
              <p:spPr>
                <a:xfrm>
                  <a:off x="6400907" y="4764667"/>
                  <a:ext cx="2271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559">
              <p14:nvContentPartPr>
                <p14:cNvPr id="1008" name="Freihand 1007">
                  <a:extLst>
                    <a:ext uri="{FF2B5EF4-FFF2-40B4-BE49-F238E27FC236}">
                      <a16:creationId xmlns:a16="http://schemas.microsoft.com/office/drawing/2014/main" id="{48427520-AC31-4F45-9977-C65506197E5E}"/>
                    </a:ext>
                  </a:extLst>
                </p14:cNvPr>
                <p14:cNvContentPartPr/>
                <p14:nvPr/>
              </p14:nvContentPartPr>
              <p14:xfrm>
                <a:off x="6602507" y="4727227"/>
                <a:ext cx="10080" cy="10080"/>
              </p14:xfrm>
            </p:contentPart>
          </mc:Choice>
          <mc:Fallback>
            <p:pic>
              <p:nvPicPr>
                <p:cNvPr id="1008" name="Freihand 1007">
                  <a:extLst>
                    <a:ext uri="{FF2B5EF4-FFF2-40B4-BE49-F238E27FC236}">
                      <a16:creationId xmlns:a16="http://schemas.microsoft.com/office/drawing/2014/main" id="{48427520-AC31-4F45-9977-C65506197E5E}"/>
                    </a:ext>
                  </a:extLst>
                </p:cNvPr>
                <p:cNvPicPr/>
                <p:nvPr/>
              </p:nvPicPr>
              <p:blipFill>
                <a:blip r:embed="rId1560"/>
                <a:stretch>
                  <a:fillRect/>
                </a:stretch>
              </p:blipFill>
              <p:spPr>
                <a:xfrm>
                  <a:off x="6598187" y="4722907"/>
                  <a:ext cx="18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561">
              <p14:nvContentPartPr>
                <p14:cNvPr id="1009" name="Freihand 1008">
                  <a:extLst>
                    <a:ext uri="{FF2B5EF4-FFF2-40B4-BE49-F238E27FC236}">
                      <a16:creationId xmlns:a16="http://schemas.microsoft.com/office/drawing/2014/main" id="{4DFB56CA-BF86-4AA3-8BC6-8709753E7BAA}"/>
                    </a:ext>
                  </a:extLst>
                </p14:cNvPr>
                <p14:cNvContentPartPr/>
                <p14:nvPr/>
              </p14:nvContentPartPr>
              <p14:xfrm>
                <a:off x="6666587" y="4742707"/>
                <a:ext cx="71280" cy="207360"/>
              </p14:xfrm>
            </p:contentPart>
          </mc:Choice>
          <mc:Fallback>
            <p:pic>
              <p:nvPicPr>
                <p:cNvPr id="1009" name="Freihand 1008">
                  <a:extLst>
                    <a:ext uri="{FF2B5EF4-FFF2-40B4-BE49-F238E27FC236}">
                      <a16:creationId xmlns:a16="http://schemas.microsoft.com/office/drawing/2014/main" id="{4DFB56CA-BF86-4AA3-8BC6-8709753E7BAA}"/>
                    </a:ext>
                  </a:extLst>
                </p:cNvPr>
                <p:cNvPicPr/>
                <p:nvPr/>
              </p:nvPicPr>
              <p:blipFill>
                <a:blip r:embed="rId1562"/>
                <a:stretch>
                  <a:fillRect/>
                </a:stretch>
              </p:blipFill>
              <p:spPr>
                <a:xfrm>
                  <a:off x="6662267" y="4738387"/>
                  <a:ext cx="79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563">
              <p14:nvContentPartPr>
                <p14:cNvPr id="1010" name="Freihand 1009">
                  <a:extLst>
                    <a:ext uri="{FF2B5EF4-FFF2-40B4-BE49-F238E27FC236}">
                      <a16:creationId xmlns:a16="http://schemas.microsoft.com/office/drawing/2014/main" id="{5257B4FF-07C1-4C91-AD92-98FB119B5A7A}"/>
                    </a:ext>
                  </a:extLst>
                </p14:cNvPr>
                <p14:cNvContentPartPr/>
                <p14:nvPr/>
              </p14:nvContentPartPr>
              <p14:xfrm>
                <a:off x="5643107" y="5072107"/>
                <a:ext cx="153360" cy="303840"/>
              </p14:xfrm>
            </p:contentPart>
          </mc:Choice>
          <mc:Fallback>
            <p:pic>
              <p:nvPicPr>
                <p:cNvPr id="1010" name="Freihand 1009">
                  <a:extLst>
                    <a:ext uri="{FF2B5EF4-FFF2-40B4-BE49-F238E27FC236}">
                      <a16:creationId xmlns:a16="http://schemas.microsoft.com/office/drawing/2014/main" id="{5257B4FF-07C1-4C91-AD92-98FB119B5A7A}"/>
                    </a:ext>
                  </a:extLst>
                </p:cNvPr>
                <p:cNvPicPr/>
                <p:nvPr/>
              </p:nvPicPr>
              <p:blipFill>
                <a:blip r:embed="rId1564"/>
                <a:stretch>
                  <a:fillRect/>
                </a:stretch>
              </p:blipFill>
              <p:spPr>
                <a:xfrm>
                  <a:off x="5638787" y="5067787"/>
                  <a:ext cx="1620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565">
              <p14:nvContentPartPr>
                <p14:cNvPr id="1012" name="Freihand 1011">
                  <a:extLst>
                    <a:ext uri="{FF2B5EF4-FFF2-40B4-BE49-F238E27FC236}">
                      <a16:creationId xmlns:a16="http://schemas.microsoft.com/office/drawing/2014/main" id="{21335054-4B31-449A-863A-EFC07F23F00F}"/>
                    </a:ext>
                  </a:extLst>
                </p14:cNvPr>
                <p14:cNvContentPartPr/>
                <p14:nvPr/>
              </p14:nvContentPartPr>
              <p14:xfrm>
                <a:off x="5794667" y="5123587"/>
                <a:ext cx="100080" cy="134280"/>
              </p14:xfrm>
            </p:contentPart>
          </mc:Choice>
          <mc:Fallback>
            <p:pic>
              <p:nvPicPr>
                <p:cNvPr id="1012" name="Freihand 1011">
                  <a:extLst>
                    <a:ext uri="{FF2B5EF4-FFF2-40B4-BE49-F238E27FC236}">
                      <a16:creationId xmlns:a16="http://schemas.microsoft.com/office/drawing/2014/main" id="{21335054-4B31-449A-863A-EFC07F23F00F}"/>
                    </a:ext>
                  </a:extLst>
                </p:cNvPr>
                <p:cNvPicPr/>
                <p:nvPr/>
              </p:nvPicPr>
              <p:blipFill>
                <a:blip r:embed="rId1566"/>
                <a:stretch>
                  <a:fillRect/>
                </a:stretch>
              </p:blipFill>
              <p:spPr>
                <a:xfrm>
                  <a:off x="5790347" y="5119267"/>
                  <a:ext cx="108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567">
              <p14:nvContentPartPr>
                <p14:cNvPr id="1013" name="Freihand 1012">
                  <a:extLst>
                    <a:ext uri="{FF2B5EF4-FFF2-40B4-BE49-F238E27FC236}">
                      <a16:creationId xmlns:a16="http://schemas.microsoft.com/office/drawing/2014/main" id="{455C8A44-BD28-43C3-8B66-3FEEF54EC85D}"/>
                    </a:ext>
                  </a:extLst>
                </p14:cNvPr>
                <p14:cNvContentPartPr/>
                <p14:nvPr/>
              </p14:nvContentPartPr>
              <p14:xfrm>
                <a:off x="5944067" y="5137627"/>
                <a:ext cx="185040" cy="70920"/>
              </p14:xfrm>
            </p:contentPart>
          </mc:Choice>
          <mc:Fallback>
            <p:pic>
              <p:nvPicPr>
                <p:cNvPr id="1013" name="Freihand 1012">
                  <a:extLst>
                    <a:ext uri="{FF2B5EF4-FFF2-40B4-BE49-F238E27FC236}">
                      <a16:creationId xmlns:a16="http://schemas.microsoft.com/office/drawing/2014/main" id="{455C8A44-BD28-43C3-8B66-3FEEF54EC85D}"/>
                    </a:ext>
                  </a:extLst>
                </p:cNvPr>
                <p:cNvPicPr/>
                <p:nvPr/>
              </p:nvPicPr>
              <p:blipFill>
                <a:blip r:embed="rId1568"/>
                <a:stretch>
                  <a:fillRect/>
                </a:stretch>
              </p:blipFill>
              <p:spPr>
                <a:xfrm>
                  <a:off x="5939747" y="5133307"/>
                  <a:ext cx="193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69">
              <p14:nvContentPartPr>
                <p14:cNvPr id="1014" name="Freihand 1013">
                  <a:extLst>
                    <a:ext uri="{FF2B5EF4-FFF2-40B4-BE49-F238E27FC236}">
                      <a16:creationId xmlns:a16="http://schemas.microsoft.com/office/drawing/2014/main" id="{C23E488A-BB00-46DA-B12E-D932C84DD456}"/>
                    </a:ext>
                  </a:extLst>
                </p14:cNvPr>
                <p14:cNvContentPartPr/>
                <p14:nvPr/>
              </p14:nvContentPartPr>
              <p14:xfrm>
                <a:off x="6094187" y="5093347"/>
                <a:ext cx="29520" cy="6120"/>
              </p14:xfrm>
            </p:contentPart>
          </mc:Choice>
          <mc:Fallback>
            <p:pic>
              <p:nvPicPr>
                <p:cNvPr id="1014" name="Freihand 1013">
                  <a:extLst>
                    <a:ext uri="{FF2B5EF4-FFF2-40B4-BE49-F238E27FC236}">
                      <a16:creationId xmlns:a16="http://schemas.microsoft.com/office/drawing/2014/main" id="{C23E488A-BB00-46DA-B12E-D932C84DD456}"/>
                    </a:ext>
                  </a:extLst>
                </p:cNvPr>
                <p:cNvPicPr/>
                <p:nvPr/>
              </p:nvPicPr>
              <p:blipFill>
                <a:blip r:embed="rId1570"/>
                <a:stretch>
                  <a:fillRect/>
                </a:stretch>
              </p:blipFill>
              <p:spPr>
                <a:xfrm>
                  <a:off x="6089867" y="5089027"/>
                  <a:ext cx="381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571">
              <p14:nvContentPartPr>
                <p14:cNvPr id="1015" name="Freihand 1014">
                  <a:extLst>
                    <a:ext uri="{FF2B5EF4-FFF2-40B4-BE49-F238E27FC236}">
                      <a16:creationId xmlns:a16="http://schemas.microsoft.com/office/drawing/2014/main" id="{F02DB20C-07B5-46F3-934C-6981EAF91D48}"/>
                    </a:ext>
                  </a:extLst>
                </p14:cNvPr>
                <p14:cNvContentPartPr/>
                <p14:nvPr/>
              </p14:nvContentPartPr>
              <p14:xfrm>
                <a:off x="6164747" y="5099467"/>
                <a:ext cx="86760" cy="180360"/>
              </p14:xfrm>
            </p:contentPart>
          </mc:Choice>
          <mc:Fallback>
            <p:pic>
              <p:nvPicPr>
                <p:cNvPr id="1015" name="Freihand 1014">
                  <a:extLst>
                    <a:ext uri="{FF2B5EF4-FFF2-40B4-BE49-F238E27FC236}">
                      <a16:creationId xmlns:a16="http://schemas.microsoft.com/office/drawing/2014/main" id="{F02DB20C-07B5-46F3-934C-6981EAF91D48}"/>
                    </a:ext>
                  </a:extLst>
                </p:cNvPr>
                <p:cNvPicPr/>
                <p:nvPr/>
              </p:nvPicPr>
              <p:blipFill>
                <a:blip r:embed="rId1572"/>
                <a:stretch>
                  <a:fillRect/>
                </a:stretch>
              </p:blipFill>
              <p:spPr>
                <a:xfrm>
                  <a:off x="6160427" y="5095147"/>
                  <a:ext cx="954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573">
              <p14:nvContentPartPr>
                <p14:cNvPr id="1016" name="Freihand 1015">
                  <a:extLst>
                    <a:ext uri="{FF2B5EF4-FFF2-40B4-BE49-F238E27FC236}">
                      <a16:creationId xmlns:a16="http://schemas.microsoft.com/office/drawing/2014/main" id="{80EA977F-4E4D-4210-91C2-F8EA0AC2B379}"/>
                    </a:ext>
                  </a:extLst>
                </p14:cNvPr>
                <p14:cNvContentPartPr/>
                <p14:nvPr/>
              </p14:nvContentPartPr>
              <p14:xfrm>
                <a:off x="6252587" y="5038987"/>
                <a:ext cx="19440" cy="109080"/>
              </p14:xfrm>
            </p:contentPart>
          </mc:Choice>
          <mc:Fallback>
            <p:pic>
              <p:nvPicPr>
                <p:cNvPr id="1016" name="Freihand 1015">
                  <a:extLst>
                    <a:ext uri="{FF2B5EF4-FFF2-40B4-BE49-F238E27FC236}">
                      <a16:creationId xmlns:a16="http://schemas.microsoft.com/office/drawing/2014/main" id="{80EA977F-4E4D-4210-91C2-F8EA0AC2B379}"/>
                    </a:ext>
                  </a:extLst>
                </p:cNvPr>
                <p:cNvPicPr/>
                <p:nvPr/>
              </p:nvPicPr>
              <p:blipFill>
                <a:blip r:embed="rId1574"/>
                <a:stretch>
                  <a:fillRect/>
                </a:stretch>
              </p:blipFill>
              <p:spPr>
                <a:xfrm>
                  <a:off x="6248267" y="5034667"/>
                  <a:ext cx="28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575">
              <p14:nvContentPartPr>
                <p14:cNvPr id="1017" name="Freihand 1016">
                  <a:extLst>
                    <a:ext uri="{FF2B5EF4-FFF2-40B4-BE49-F238E27FC236}">
                      <a16:creationId xmlns:a16="http://schemas.microsoft.com/office/drawing/2014/main" id="{123F0386-98D8-483F-91D7-E6CDE44398DD}"/>
                    </a:ext>
                  </a:extLst>
                </p14:cNvPr>
                <p14:cNvContentPartPr/>
                <p14:nvPr/>
              </p14:nvContentPartPr>
              <p14:xfrm>
                <a:off x="6298667" y="5057347"/>
                <a:ext cx="152640" cy="108000"/>
              </p14:xfrm>
            </p:contentPart>
          </mc:Choice>
          <mc:Fallback>
            <p:pic>
              <p:nvPicPr>
                <p:cNvPr id="1017" name="Freihand 1016">
                  <a:extLst>
                    <a:ext uri="{FF2B5EF4-FFF2-40B4-BE49-F238E27FC236}">
                      <a16:creationId xmlns:a16="http://schemas.microsoft.com/office/drawing/2014/main" id="{123F0386-98D8-483F-91D7-E6CDE44398DD}"/>
                    </a:ext>
                  </a:extLst>
                </p:cNvPr>
                <p:cNvPicPr/>
                <p:nvPr/>
              </p:nvPicPr>
              <p:blipFill>
                <a:blip r:embed="rId1576"/>
                <a:stretch>
                  <a:fillRect/>
                </a:stretch>
              </p:blipFill>
              <p:spPr>
                <a:xfrm>
                  <a:off x="6294347" y="5053027"/>
                  <a:ext cx="161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577">
              <p14:nvContentPartPr>
                <p14:cNvPr id="1018" name="Freihand 1017">
                  <a:extLst>
                    <a:ext uri="{FF2B5EF4-FFF2-40B4-BE49-F238E27FC236}">
                      <a16:creationId xmlns:a16="http://schemas.microsoft.com/office/drawing/2014/main" id="{9812CE64-FB7A-46FB-908A-517A66E64ABB}"/>
                    </a:ext>
                  </a:extLst>
                </p14:cNvPr>
                <p14:cNvContentPartPr/>
                <p14:nvPr/>
              </p14:nvContentPartPr>
              <p14:xfrm>
                <a:off x="6383627" y="5069587"/>
                <a:ext cx="100800" cy="55080"/>
              </p14:xfrm>
            </p:contentPart>
          </mc:Choice>
          <mc:Fallback>
            <p:pic>
              <p:nvPicPr>
                <p:cNvPr id="1018" name="Freihand 1017">
                  <a:extLst>
                    <a:ext uri="{FF2B5EF4-FFF2-40B4-BE49-F238E27FC236}">
                      <a16:creationId xmlns:a16="http://schemas.microsoft.com/office/drawing/2014/main" id="{9812CE64-FB7A-46FB-908A-517A66E64ABB}"/>
                    </a:ext>
                  </a:extLst>
                </p:cNvPr>
                <p:cNvPicPr/>
                <p:nvPr/>
              </p:nvPicPr>
              <p:blipFill>
                <a:blip r:embed="rId1578"/>
                <a:stretch>
                  <a:fillRect/>
                </a:stretch>
              </p:blipFill>
              <p:spPr>
                <a:xfrm>
                  <a:off x="6379307" y="5065267"/>
                  <a:ext cx="109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579">
              <p14:nvContentPartPr>
                <p14:cNvPr id="1019" name="Freihand 1018">
                  <a:extLst>
                    <a:ext uri="{FF2B5EF4-FFF2-40B4-BE49-F238E27FC236}">
                      <a16:creationId xmlns:a16="http://schemas.microsoft.com/office/drawing/2014/main" id="{A224C4AB-4B7A-40FE-8F57-70730EAD479A}"/>
                    </a:ext>
                  </a:extLst>
                </p14:cNvPr>
                <p14:cNvContentPartPr/>
                <p14:nvPr/>
              </p14:nvContentPartPr>
              <p14:xfrm>
                <a:off x="5892227" y="5341747"/>
                <a:ext cx="107280" cy="103320"/>
              </p14:xfrm>
            </p:contentPart>
          </mc:Choice>
          <mc:Fallback>
            <p:pic>
              <p:nvPicPr>
                <p:cNvPr id="1019" name="Freihand 1018">
                  <a:extLst>
                    <a:ext uri="{FF2B5EF4-FFF2-40B4-BE49-F238E27FC236}">
                      <a16:creationId xmlns:a16="http://schemas.microsoft.com/office/drawing/2014/main" id="{A224C4AB-4B7A-40FE-8F57-70730EAD479A}"/>
                    </a:ext>
                  </a:extLst>
                </p:cNvPr>
                <p:cNvPicPr/>
                <p:nvPr/>
              </p:nvPicPr>
              <p:blipFill>
                <a:blip r:embed="rId1580"/>
                <a:stretch>
                  <a:fillRect/>
                </a:stretch>
              </p:blipFill>
              <p:spPr>
                <a:xfrm>
                  <a:off x="5887907" y="5337427"/>
                  <a:ext cx="115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581">
              <p14:nvContentPartPr>
                <p14:cNvPr id="1020" name="Freihand 1019">
                  <a:extLst>
                    <a:ext uri="{FF2B5EF4-FFF2-40B4-BE49-F238E27FC236}">
                      <a16:creationId xmlns:a16="http://schemas.microsoft.com/office/drawing/2014/main" id="{742E7249-0011-4358-99EC-410F15E460DB}"/>
                    </a:ext>
                  </a:extLst>
                </p14:cNvPr>
                <p14:cNvContentPartPr/>
                <p14:nvPr/>
              </p14:nvContentPartPr>
              <p14:xfrm>
                <a:off x="6008507" y="5275867"/>
                <a:ext cx="77040" cy="113040"/>
              </p14:xfrm>
            </p:contentPart>
          </mc:Choice>
          <mc:Fallback>
            <p:pic>
              <p:nvPicPr>
                <p:cNvPr id="1020" name="Freihand 1019">
                  <a:extLst>
                    <a:ext uri="{FF2B5EF4-FFF2-40B4-BE49-F238E27FC236}">
                      <a16:creationId xmlns:a16="http://schemas.microsoft.com/office/drawing/2014/main" id="{742E7249-0011-4358-99EC-410F15E460DB}"/>
                    </a:ext>
                  </a:extLst>
                </p:cNvPr>
                <p:cNvPicPr/>
                <p:nvPr/>
              </p:nvPicPr>
              <p:blipFill>
                <a:blip r:embed="rId1582"/>
                <a:stretch>
                  <a:fillRect/>
                </a:stretch>
              </p:blipFill>
              <p:spPr>
                <a:xfrm>
                  <a:off x="6004187" y="5271547"/>
                  <a:ext cx="85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83">
              <p14:nvContentPartPr>
                <p14:cNvPr id="1021" name="Freihand 1020">
                  <a:extLst>
                    <a:ext uri="{FF2B5EF4-FFF2-40B4-BE49-F238E27FC236}">
                      <a16:creationId xmlns:a16="http://schemas.microsoft.com/office/drawing/2014/main" id="{B4B775F8-5F26-4004-9559-6B50BB5E6DDC}"/>
                    </a:ext>
                  </a:extLst>
                </p14:cNvPr>
                <p14:cNvContentPartPr/>
                <p14:nvPr/>
              </p14:nvContentPartPr>
              <p14:xfrm>
                <a:off x="6062507" y="5318347"/>
                <a:ext cx="93240" cy="178200"/>
              </p14:xfrm>
            </p:contentPart>
          </mc:Choice>
          <mc:Fallback>
            <p:pic>
              <p:nvPicPr>
                <p:cNvPr id="1021" name="Freihand 1020">
                  <a:extLst>
                    <a:ext uri="{FF2B5EF4-FFF2-40B4-BE49-F238E27FC236}">
                      <a16:creationId xmlns:a16="http://schemas.microsoft.com/office/drawing/2014/main" id="{B4B775F8-5F26-4004-9559-6B50BB5E6DDC}"/>
                    </a:ext>
                  </a:extLst>
                </p:cNvPr>
                <p:cNvPicPr/>
                <p:nvPr/>
              </p:nvPicPr>
              <p:blipFill>
                <a:blip r:embed="rId1584"/>
                <a:stretch>
                  <a:fillRect/>
                </a:stretch>
              </p:blipFill>
              <p:spPr>
                <a:xfrm>
                  <a:off x="6058187" y="5314027"/>
                  <a:ext cx="1018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585">
              <p14:nvContentPartPr>
                <p14:cNvPr id="1022" name="Freihand 1021">
                  <a:extLst>
                    <a:ext uri="{FF2B5EF4-FFF2-40B4-BE49-F238E27FC236}">
                      <a16:creationId xmlns:a16="http://schemas.microsoft.com/office/drawing/2014/main" id="{2740CA88-1992-4906-8B01-E668C3041F44}"/>
                    </a:ext>
                  </a:extLst>
                </p14:cNvPr>
                <p14:cNvContentPartPr/>
                <p14:nvPr/>
              </p14:nvContentPartPr>
              <p14:xfrm>
                <a:off x="6184907" y="5318707"/>
                <a:ext cx="61560" cy="73080"/>
              </p14:xfrm>
            </p:contentPart>
          </mc:Choice>
          <mc:Fallback>
            <p:pic>
              <p:nvPicPr>
                <p:cNvPr id="1022" name="Freihand 1021">
                  <a:extLst>
                    <a:ext uri="{FF2B5EF4-FFF2-40B4-BE49-F238E27FC236}">
                      <a16:creationId xmlns:a16="http://schemas.microsoft.com/office/drawing/2014/main" id="{2740CA88-1992-4906-8B01-E668C3041F44}"/>
                    </a:ext>
                  </a:extLst>
                </p:cNvPr>
                <p:cNvPicPr/>
                <p:nvPr/>
              </p:nvPicPr>
              <p:blipFill>
                <a:blip r:embed="rId1586"/>
                <a:stretch>
                  <a:fillRect/>
                </a:stretch>
              </p:blipFill>
              <p:spPr>
                <a:xfrm>
                  <a:off x="6180587" y="5314387"/>
                  <a:ext cx="70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87">
              <p14:nvContentPartPr>
                <p14:cNvPr id="1023" name="Freihand 1022">
                  <a:extLst>
                    <a:ext uri="{FF2B5EF4-FFF2-40B4-BE49-F238E27FC236}">
                      <a16:creationId xmlns:a16="http://schemas.microsoft.com/office/drawing/2014/main" id="{7361557C-39A6-4F65-8F20-D849379112D2}"/>
                    </a:ext>
                  </a:extLst>
                </p14:cNvPr>
                <p14:cNvContentPartPr/>
                <p14:nvPr/>
              </p14:nvContentPartPr>
              <p14:xfrm>
                <a:off x="6283187" y="5224027"/>
                <a:ext cx="172800" cy="143640"/>
              </p14:xfrm>
            </p:contentPart>
          </mc:Choice>
          <mc:Fallback>
            <p:pic>
              <p:nvPicPr>
                <p:cNvPr id="1023" name="Freihand 1022">
                  <a:extLst>
                    <a:ext uri="{FF2B5EF4-FFF2-40B4-BE49-F238E27FC236}">
                      <a16:creationId xmlns:a16="http://schemas.microsoft.com/office/drawing/2014/main" id="{7361557C-39A6-4F65-8F20-D849379112D2}"/>
                    </a:ext>
                  </a:extLst>
                </p:cNvPr>
                <p:cNvPicPr/>
                <p:nvPr/>
              </p:nvPicPr>
              <p:blipFill>
                <a:blip r:embed="rId1588"/>
                <a:stretch>
                  <a:fillRect/>
                </a:stretch>
              </p:blipFill>
              <p:spPr>
                <a:xfrm>
                  <a:off x="6278867" y="5219707"/>
                  <a:ext cx="1814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589">
              <p14:nvContentPartPr>
                <p14:cNvPr id="1024" name="Freihand 1023">
                  <a:extLst>
                    <a:ext uri="{FF2B5EF4-FFF2-40B4-BE49-F238E27FC236}">
                      <a16:creationId xmlns:a16="http://schemas.microsoft.com/office/drawing/2014/main" id="{6D1FABD8-1CDD-4F41-B026-8AD519B3B23E}"/>
                    </a:ext>
                  </a:extLst>
                </p14:cNvPr>
                <p14:cNvContentPartPr/>
                <p14:nvPr/>
              </p14:nvContentPartPr>
              <p14:xfrm>
                <a:off x="6441227" y="5148787"/>
                <a:ext cx="343080" cy="168840"/>
              </p14:xfrm>
            </p:contentPart>
          </mc:Choice>
          <mc:Fallback>
            <p:pic>
              <p:nvPicPr>
                <p:cNvPr id="1024" name="Freihand 1023">
                  <a:extLst>
                    <a:ext uri="{FF2B5EF4-FFF2-40B4-BE49-F238E27FC236}">
                      <a16:creationId xmlns:a16="http://schemas.microsoft.com/office/drawing/2014/main" id="{6D1FABD8-1CDD-4F41-B026-8AD519B3B23E}"/>
                    </a:ext>
                  </a:extLst>
                </p:cNvPr>
                <p:cNvPicPr/>
                <p:nvPr/>
              </p:nvPicPr>
              <p:blipFill>
                <a:blip r:embed="rId1590"/>
                <a:stretch>
                  <a:fillRect/>
                </a:stretch>
              </p:blipFill>
              <p:spPr>
                <a:xfrm>
                  <a:off x="6436907" y="5144467"/>
                  <a:ext cx="3517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591">
              <p14:nvContentPartPr>
                <p14:cNvPr id="1025" name="Freihand 1024">
                  <a:extLst>
                    <a:ext uri="{FF2B5EF4-FFF2-40B4-BE49-F238E27FC236}">
                      <a16:creationId xmlns:a16="http://schemas.microsoft.com/office/drawing/2014/main" id="{54058BDD-045D-4778-B929-12E3857841B3}"/>
                    </a:ext>
                  </a:extLst>
                </p14:cNvPr>
                <p14:cNvContentPartPr/>
                <p14:nvPr/>
              </p14:nvContentPartPr>
              <p14:xfrm>
                <a:off x="6770267" y="5017027"/>
                <a:ext cx="79560" cy="254520"/>
              </p14:xfrm>
            </p:contentPart>
          </mc:Choice>
          <mc:Fallback>
            <p:pic>
              <p:nvPicPr>
                <p:cNvPr id="1025" name="Freihand 1024">
                  <a:extLst>
                    <a:ext uri="{FF2B5EF4-FFF2-40B4-BE49-F238E27FC236}">
                      <a16:creationId xmlns:a16="http://schemas.microsoft.com/office/drawing/2014/main" id="{54058BDD-045D-4778-B929-12E3857841B3}"/>
                    </a:ext>
                  </a:extLst>
                </p:cNvPr>
                <p:cNvPicPr/>
                <p:nvPr/>
              </p:nvPicPr>
              <p:blipFill>
                <a:blip r:embed="rId1592"/>
                <a:stretch>
                  <a:fillRect/>
                </a:stretch>
              </p:blipFill>
              <p:spPr>
                <a:xfrm>
                  <a:off x="6765947" y="5012707"/>
                  <a:ext cx="88200" cy="263160"/>
                </a:xfrm>
                <a:prstGeom prst="rect">
                  <a:avLst/>
                </a:prstGeom>
              </p:spPr>
            </p:pic>
          </mc:Fallback>
        </mc:AlternateContent>
      </p:grpSp>
    </p:spTree>
    <p:extLst>
      <p:ext uri="{BB962C8B-B14F-4D97-AF65-F5344CB8AC3E}">
        <p14:creationId xmlns:p14="http://schemas.microsoft.com/office/powerpoint/2010/main" val="760106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83134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292" y="0"/>
            <a:ext cx="3420090" cy="404421"/>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pPr algn="l" hangingPunct="1">
              <a:spcBef>
                <a:spcPct val="0"/>
              </a:spcBef>
            </a:pPr>
            <a:r>
              <a:rPr lang="en-US" sz="2000" b="1" dirty="0">
                <a:latin typeface="Times New Roman" panose="02020603050405020304" pitchFamily="18" charset="0"/>
                <a:ea typeface="+mj-ea"/>
                <a:cs typeface="Times New Roman" panose="02020603050405020304" pitchFamily="18" charset="0"/>
              </a:rPr>
              <a:t>Model: Specific Factors</a:t>
            </a:r>
          </a:p>
        </p:txBody>
      </p:sp>
      <p:sp>
        <p:nvSpPr>
          <p:cNvPr id="6" name="Content Placeholder 2"/>
          <p:cNvSpPr txBox="1">
            <a:spLocks/>
          </p:cNvSpPr>
          <p:nvPr/>
        </p:nvSpPr>
        <p:spPr>
          <a:xfrm>
            <a:off x="46056" y="0"/>
            <a:ext cx="5232616"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a:solidFill>
                  <a:srgbClr val="000000"/>
                </a:solidFill>
                <a:latin typeface="Arial" panose="020B0604020202020204" pitchFamily="34" charset="0"/>
                <a:cs typeface="Arial" panose="020B0604020202020204" pitchFamily="34" charset="0"/>
              </a:rPr>
              <a:t>If trade is fundamentally good for an economy, why is there so much opposition to opening up?</a:t>
            </a:r>
          </a:p>
          <a:p>
            <a:pPr marL="311045" indent="-311045" fontAlgn="base">
              <a:spcAft>
                <a:spcPct val="0"/>
              </a:spcAft>
              <a:buFont typeface="Arial" panose="020B0604020202020204" pitchFamily="34" charset="0"/>
              <a:buChar char="•"/>
              <a:defRPr/>
            </a:pP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Trade influences the income distribution</a:t>
            </a:r>
          </a:p>
          <a:p>
            <a:pPr marL="800100" lvl="1"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a:solidFill>
                  <a:srgbClr val="000000"/>
                </a:solidFill>
                <a:latin typeface="Arial" panose="020B0604020202020204" pitchFamily="34" charset="0"/>
                <a:cs typeface="Arial" panose="020B0604020202020204" pitchFamily="34" charset="0"/>
              </a:rPr>
              <a:t>Main reasons:</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Exchange of production factors between sectors is not cost-free</a:t>
            </a:r>
          </a:p>
          <a:p>
            <a:pPr marL="757626" lvl="2"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Sectors differ in their demand for production factors</a:t>
            </a: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D7EB69A-0869-40AE-8DD4-DEC40D80DC4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Content Placeholder 2">
            <a:extLst>
              <a:ext uri="{FF2B5EF4-FFF2-40B4-BE49-F238E27FC236}">
                <a16:creationId xmlns:a16="http://schemas.microsoft.com/office/drawing/2014/main" id="{C55DE30D-940D-42D5-8BAC-4D1DC2ADC105}"/>
              </a:ext>
            </a:extLst>
          </p:cNvPr>
          <p:cNvSpPr txBox="1">
            <a:spLocks/>
          </p:cNvSpPr>
          <p:nvPr/>
        </p:nvSpPr>
        <p:spPr>
          <a:xfrm>
            <a:off x="6407052" y="374214"/>
            <a:ext cx="5688420" cy="3155857"/>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r>
              <a:rPr lang="en-US" altLang="en-US" sz="1600" b="1" kern="0" dirty="0">
                <a:solidFill>
                  <a:srgbClr val="000000"/>
                </a:solidFill>
                <a:latin typeface="Arial" panose="020B0604020202020204" pitchFamily="34" charset="0"/>
                <a:cs typeface="Arial" panose="020B0604020202020204" pitchFamily="34" charset="0"/>
              </a:rPr>
              <a:t>Assumptions:</a:t>
            </a:r>
          </a:p>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In the short term some production factors cannot be exchanged between sectors, e.g.</a:t>
            </a:r>
          </a:p>
          <a:p>
            <a:pPr marL="311045"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land</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Industry-specific capital</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High-skilled </a:t>
            </a:r>
            <a:r>
              <a:rPr lang="en-US" sz="1600" kern="0" dirty="0" err="1">
                <a:solidFill>
                  <a:srgbClr val="000000"/>
                </a:solidFill>
                <a:latin typeface="Arial" panose="020B0604020202020204" pitchFamily="34" charset="0"/>
                <a:cs typeface="Arial" panose="020B0604020202020204" pitchFamily="34" charset="0"/>
              </a:rPr>
              <a:t>labour</a:t>
            </a:r>
            <a:endParaRPr lang="en-US" sz="1600" kern="0" dirty="0">
              <a:solidFill>
                <a:srgbClr val="000000"/>
              </a:solidFill>
              <a:latin typeface="Arial" panose="020B0604020202020204" pitchFamily="34" charset="0"/>
              <a:cs typeface="Arial" panose="020B0604020202020204" pitchFamily="34" charset="0"/>
            </a:endParaRPr>
          </a:p>
          <a:p>
            <a:pPr lvl="1" fontAlgn="base">
              <a:spcAft>
                <a:spcPct val="0"/>
              </a:spcAft>
              <a:defRPr/>
            </a:pPr>
            <a:endParaRPr lang="en-US" sz="24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503"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AEEE97DF-7FF5-4483-AA1D-0BB24E841D4C}"/>
                  </a:ext>
                </a:extLst>
              </p:cNvPr>
              <p:cNvSpPr txBox="1"/>
              <p:nvPr/>
            </p:nvSpPr>
            <p:spPr>
              <a:xfrm>
                <a:off x="381475" y="3530071"/>
                <a:ext cx="7848872" cy="2784602"/>
              </a:xfrm>
              <a:prstGeom prst="rect">
                <a:avLst/>
              </a:prstGeom>
              <a:noFill/>
            </p:spPr>
            <p:txBody>
              <a:bodyPr wrap="square" rtlCol="0">
                <a:noAutofit/>
              </a:bodyPr>
              <a:lstStyle/>
              <a:p>
                <a:pPr marL="342900" indent="-342900">
                  <a:buFont typeface="Arial" panose="020B0604020202020204" pitchFamily="34" charset="0"/>
                  <a:buChar char="•"/>
                </a:pPr>
                <a:r>
                  <a:rPr lang="de-DE" sz="2000" dirty="0"/>
                  <a:t>2 Countries: 	A und B</a:t>
                </a:r>
              </a:p>
              <a:p>
                <a:pPr marL="342900" indent="-342900">
                  <a:buFont typeface="Arial" panose="020B0604020202020204" pitchFamily="34" charset="0"/>
                  <a:buChar char="•"/>
                </a:pPr>
                <a:r>
                  <a:rPr lang="de-DE" sz="2000" dirty="0"/>
                  <a:t>2 </a:t>
                </a:r>
                <a:r>
                  <a:rPr lang="de-DE" sz="2000" dirty="0" err="1"/>
                  <a:t>Goods</a:t>
                </a:r>
                <a:r>
                  <a:rPr lang="de-DE" sz="2000" dirty="0"/>
                  <a:t>:	</a:t>
                </a:r>
                <a:r>
                  <a:rPr lang="de-DE" sz="2000" dirty="0" err="1"/>
                  <a:t>Grain</a:t>
                </a:r>
                <a:r>
                  <a:rPr lang="de-DE" sz="2000" dirty="0"/>
                  <a:t> G und Machinery M </a:t>
                </a:r>
              </a:p>
              <a:p>
                <a:pPr marL="342900" indent="-342900">
                  <a:buFont typeface="Arial" panose="020B0604020202020204" pitchFamily="34" charset="0"/>
                  <a:buChar char="•"/>
                </a:pPr>
                <a:r>
                  <a:rPr lang="de-DE" sz="2000" dirty="0"/>
                  <a:t>2 </a:t>
                </a:r>
                <a:r>
                  <a:rPr lang="de-DE" sz="2000" dirty="0" err="1"/>
                  <a:t>Production</a:t>
                </a:r>
                <a:r>
                  <a:rPr lang="de-DE" sz="2000" dirty="0"/>
                  <a:t> </a:t>
                </a:r>
                <a:r>
                  <a:rPr lang="de-DE" sz="2000" dirty="0" err="1"/>
                  <a:t>factors</a:t>
                </a:r>
                <a:r>
                  <a:rPr lang="de-DE" sz="2000" dirty="0"/>
                  <a:t>: Labour L and  Capital K</a:t>
                </a:r>
                <a:r>
                  <a:rPr lang="de-DE" sz="2000" baseline="-25000" dirty="0"/>
                  <a:t>G</a:t>
                </a:r>
                <a:r>
                  <a:rPr lang="de-DE" sz="2000" dirty="0"/>
                  <a:t> and K</a:t>
                </a:r>
                <a:r>
                  <a:rPr lang="de-DE" sz="2000" baseline="-25000" dirty="0"/>
                  <a:t>M</a:t>
                </a:r>
              </a:p>
              <a:p>
                <a:pPr marL="342900" indent="-342900">
                  <a:buFont typeface="Arial" panose="020B0604020202020204" pitchFamily="34" charset="0"/>
                  <a:buChar char="•"/>
                </a:pPr>
                <a:r>
                  <a:rPr lang="de-DE" sz="2000" dirty="0"/>
                  <a:t>2x2x2-Model</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L </a:t>
                </a:r>
                <a:r>
                  <a:rPr lang="de-DE" sz="2000" dirty="0" err="1"/>
                  <a:t>is</a:t>
                </a:r>
                <a:r>
                  <a:rPr lang="de-DE" sz="2000" dirty="0"/>
                  <a:t> flexible </a:t>
                </a:r>
                <a:r>
                  <a:rPr lang="de-DE" sz="2000" dirty="0" err="1"/>
                  <a:t>between</a:t>
                </a:r>
                <a:r>
                  <a:rPr lang="de-DE" sz="2000" dirty="0"/>
                  <a:t> </a:t>
                </a:r>
                <a:r>
                  <a:rPr lang="de-DE" sz="2000" dirty="0" err="1"/>
                  <a:t>sectors</a:t>
                </a:r>
                <a:endParaRPr lang="de-DE" sz="2000" dirty="0"/>
              </a:p>
              <a:p>
                <a:pPr marL="800100" lvl="1" indent="-342900">
                  <a:buFont typeface="Wingdings" panose="05000000000000000000" pitchFamily="2" charset="2"/>
                  <a:buChar char="Ø"/>
                </a:pPr>
                <a:r>
                  <a:rPr lang="de-DE" sz="2000" dirty="0"/>
                  <a:t>Overall </a:t>
                </a:r>
                <a:r>
                  <a:rPr lang="de-DE" sz="2000" dirty="0" err="1"/>
                  <a:t>inelastic</a:t>
                </a:r>
                <a:r>
                  <a:rPr lang="de-DE" sz="2000" dirty="0"/>
                  <a:t> </a:t>
                </a:r>
                <a:r>
                  <a:rPr lang="de-DE" sz="2000" dirty="0" err="1"/>
                  <a:t>labour</a:t>
                </a:r>
                <a:r>
                  <a:rPr lang="de-DE" sz="2000" dirty="0"/>
                  <a:t> </a:t>
                </a:r>
                <a:r>
                  <a:rPr lang="de-DE" sz="2000" dirty="0" err="1"/>
                  <a:t>supply</a:t>
                </a:r>
                <a:r>
                  <a:rPr lang="de-DE" sz="2000" dirty="0"/>
                  <a: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oMath>
                </a14:m>
                <a:r>
                  <a:rPr lang="de-DE" sz="2000" dirty="0"/>
                  <a:t>= L</a:t>
                </a:r>
                <a:r>
                  <a:rPr lang="de-DE" sz="2000" baseline="-25000" dirty="0"/>
                  <a:t>G</a:t>
                </a:r>
                <a:r>
                  <a:rPr lang="de-DE" sz="2000" dirty="0"/>
                  <a:t> + L</a:t>
                </a:r>
                <a:r>
                  <a:rPr lang="de-DE" sz="2000" baseline="-25000" dirty="0"/>
                  <a:t>M</a:t>
                </a:r>
              </a:p>
              <a:p>
                <a:pPr lvl="1"/>
                <a:r>
                  <a:rPr lang="de-DE" sz="2000" baseline="-25000" dirty="0"/>
                  <a:t>       </a:t>
                </a:r>
                <a:r>
                  <a:rPr lang="de-DE" sz="2000" dirty="0"/>
                  <a:t>und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r>
                      <a:rPr lang="de-DE" sz="2000" i="1">
                        <a:latin typeface="Cambria Math" panose="02040503050406030204" pitchFamily="18" charset="0"/>
                      </a:rPr>
                      <m:t> </m:t>
                    </m:r>
                  </m:oMath>
                </a14:m>
                <a:r>
                  <a:rPr lang="de-DE" sz="2000" dirty="0"/>
                  <a:t>= </a:t>
                </a:r>
                <a:r>
                  <a:rPr lang="de-DE" sz="2000" dirty="0" err="1"/>
                  <a:t>const</a:t>
                </a:r>
                <a:r>
                  <a:rPr lang="de-DE" sz="2000" dirty="0"/>
                  <a:t>.</a:t>
                </a:r>
              </a:p>
              <a:p>
                <a:pPr marL="800100" lvl="1" indent="-342900">
                  <a:buFont typeface="Wingdings" panose="05000000000000000000" pitchFamily="2" charset="2"/>
                  <a:buChar char="Ø"/>
                </a:pPr>
                <a:r>
                  <a:rPr lang="de-DE" sz="2000" dirty="0"/>
                  <a:t>K</a:t>
                </a:r>
                <a:r>
                  <a:rPr lang="de-DE" sz="2000" baseline="-25000" dirty="0"/>
                  <a:t>G</a:t>
                </a:r>
                <a:r>
                  <a:rPr lang="de-DE" sz="2000" dirty="0"/>
                  <a:t> bzw. K</a:t>
                </a:r>
                <a:r>
                  <a:rPr lang="de-DE" sz="2000" baseline="-25000" dirty="0"/>
                  <a:t>M</a:t>
                </a:r>
                <a:r>
                  <a:rPr lang="de-DE" sz="2000" dirty="0"/>
                  <a:t> </a:t>
                </a:r>
                <a:r>
                  <a:rPr lang="de-DE" sz="2000" dirty="0" err="1"/>
                  <a:t>are</a:t>
                </a:r>
                <a:r>
                  <a:rPr lang="de-DE" sz="2000" dirty="0"/>
                  <a:t> </a:t>
                </a:r>
                <a:r>
                  <a:rPr lang="de-DE" sz="2000" dirty="0" err="1"/>
                  <a:t>sector</a:t>
                </a:r>
                <a:r>
                  <a:rPr lang="de-DE" sz="2000" dirty="0"/>
                  <a:t> </a:t>
                </a:r>
                <a:r>
                  <a:rPr lang="de-DE" sz="2000" dirty="0" err="1"/>
                  <a:t>specific</a:t>
                </a:r>
                <a:r>
                  <a:rPr lang="de-DE" sz="2000" dirty="0"/>
                  <a:t> an d </a:t>
                </a:r>
                <a:r>
                  <a:rPr lang="de-DE" sz="2000" dirty="0" err="1"/>
                  <a:t>cannot</a:t>
                </a:r>
                <a:r>
                  <a:rPr lang="de-DE" sz="2000" dirty="0"/>
                  <a:t> </a:t>
                </a:r>
                <a:r>
                  <a:rPr lang="de-DE" sz="2000" dirty="0" err="1"/>
                  <a:t>be</a:t>
                </a:r>
                <a:r>
                  <a:rPr lang="de-DE" sz="2000" dirty="0"/>
                  <a:t> </a:t>
                </a:r>
                <a:r>
                  <a:rPr lang="de-DE" sz="2000" dirty="0" err="1"/>
                  <a:t>moved</a:t>
                </a:r>
                <a:r>
                  <a:rPr lang="de-DE" sz="2000" dirty="0"/>
                  <a:t>.</a:t>
                </a:r>
              </a:p>
            </p:txBody>
          </p:sp>
        </mc:Choice>
        <mc:Fallback xmlns="">
          <p:sp>
            <p:nvSpPr>
              <p:cNvPr id="8" name="Textfeld 7">
                <a:extLst>
                  <a:ext uri="{FF2B5EF4-FFF2-40B4-BE49-F238E27FC236}">
                    <a16:creationId xmlns:a16="http://schemas.microsoft.com/office/drawing/2014/main" id="{AEEE97DF-7FF5-4483-AA1D-0BB24E841D4C}"/>
                  </a:ext>
                </a:extLst>
              </p:cNvPr>
              <p:cNvSpPr txBox="1">
                <a:spLocks noRot="1" noChangeAspect="1" noMove="1" noResize="1" noEditPoints="1" noAdjustHandles="1" noChangeArrowheads="1" noChangeShapeType="1" noTextEdit="1"/>
              </p:cNvSpPr>
              <p:nvPr/>
            </p:nvSpPr>
            <p:spPr>
              <a:xfrm>
                <a:off x="381475" y="3530071"/>
                <a:ext cx="7848872" cy="2784602"/>
              </a:xfrm>
              <a:prstGeom prst="rect">
                <a:avLst/>
              </a:prstGeom>
              <a:blipFill>
                <a:blip r:embed="rId3"/>
                <a:stretch>
                  <a:fillRect l="-699" t="-1094" b="-5689"/>
                </a:stretch>
              </a:blipFill>
            </p:spPr>
            <p:txBody>
              <a:bodyPr/>
              <a:lstStyle/>
              <a:p>
                <a:r>
                  <a:rPr lang="de-DE">
                    <a:noFill/>
                  </a:rPr>
                  <a:t> </a:t>
                </a:r>
              </a:p>
            </p:txBody>
          </p:sp>
        </mc:Fallback>
      </mc:AlternateContent>
    </p:spTree>
    <p:extLst>
      <p:ext uri="{BB962C8B-B14F-4D97-AF65-F5344CB8AC3E}">
        <p14:creationId xmlns:p14="http://schemas.microsoft.com/office/powerpoint/2010/main" val="4125254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5243" y="237764"/>
            <a:ext cx="6171643" cy="564042"/>
          </a:xfrm>
          <a:prstGeom prst="rect">
            <a:avLst/>
          </a:prstGeom>
          <a:noFill/>
          <a:ln>
            <a:noFill/>
          </a:ln>
        </p:spPr>
        <p:txBody>
          <a:bodyPr vert="horz" wrap="none" lIns="81638" tIns="40819" rIns="81638" bIns="40819" anchorCtr="0" compatLnSpc="0">
            <a:spAutoFit/>
          </a:bodyPr>
          <a:lstStyle/>
          <a:p>
            <a:r>
              <a:rPr lang="de-DE" sz="3266" dirty="0" err="1">
                <a:latin typeface="Arial" pitchFamily="18"/>
                <a:ea typeface="Droid Sans Fallback" pitchFamily="2"/>
                <a:cs typeface="Lohit Hindi" pitchFamily="2"/>
              </a:rPr>
              <a:t>Neocalssical</a:t>
            </a:r>
            <a:r>
              <a:rPr lang="de-DE" sz="3266" dirty="0">
                <a:latin typeface="Arial" pitchFamily="18"/>
                <a:ea typeface="Droid Sans Fallback" pitchFamily="2"/>
                <a:cs typeface="Lohit Hindi" pitchFamily="2"/>
              </a:rPr>
              <a:t> </a:t>
            </a:r>
            <a:r>
              <a:rPr lang="de-DE" sz="3266" dirty="0" err="1">
                <a:latin typeface="Arial" pitchFamily="18"/>
                <a:ea typeface="Droid Sans Fallback" pitchFamily="2"/>
                <a:cs typeface="Lohit Hindi" pitchFamily="2"/>
              </a:rPr>
              <a:t>production</a:t>
            </a:r>
            <a:r>
              <a:rPr lang="de-DE" sz="3266" dirty="0">
                <a:latin typeface="Arial" pitchFamily="18"/>
                <a:ea typeface="Droid Sans Fallback" pitchFamily="2"/>
                <a:cs typeface="Lohit Hindi" pitchFamily="2"/>
              </a:rPr>
              <a:t> </a:t>
            </a:r>
            <a:r>
              <a:rPr lang="de-DE" sz="3266" dirty="0" err="1">
                <a:latin typeface="Arial" pitchFamily="18"/>
                <a:ea typeface="Droid Sans Fallback" pitchFamily="2"/>
                <a:cs typeface="Lohit Hindi" pitchFamily="2"/>
              </a:rPr>
              <a:t>function</a:t>
            </a:r>
            <a:endParaRPr lang="de-DE" sz="3266" dirty="0">
              <a:latin typeface="Arial" pitchFamily="18"/>
              <a:ea typeface="Droid Sans Fallback" pitchFamily="2"/>
              <a:cs typeface="Lohit Hindi" pitchFamily="2"/>
            </a:endParaRPr>
          </a:p>
        </p:txBody>
      </p:sp>
      <p:cxnSp>
        <p:nvCxnSpPr>
          <p:cNvPr id="26" name="Straight Arrow Connector 7"/>
          <p:cNvCxnSpPr/>
          <p:nvPr/>
        </p:nvCxnSpPr>
        <p:spPr>
          <a:xfrm>
            <a:off x="1685290" y="5841328"/>
            <a:ext cx="640111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685290" y="2183548"/>
            <a:ext cx="0" cy="36577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835770" y="2304256"/>
                <a:ext cx="97976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latin typeface="Cambria Math" panose="02040503050406030204" pitchFamily="18" charset="0"/>
                        </a:rPr>
                        <m:t>𝒀</m:t>
                      </m:r>
                    </m:oMath>
                  </m:oMathPara>
                </a14:m>
                <a:endParaRPr lang="en-US" sz="1400" b="1" dirty="0"/>
              </a:p>
            </p:txBody>
          </p:sp>
        </mc:Choice>
        <mc:Fallback xmlns="">
          <p:sp>
            <p:nvSpPr>
              <p:cNvPr id="29" name="Rectangle 12"/>
              <p:cNvSpPr>
                <a:spLocks noRot="1" noChangeAspect="1" noMove="1" noResize="1" noEditPoints="1" noAdjustHandles="1" noChangeArrowheads="1" noChangeShapeType="1" noTextEdit="1"/>
              </p:cNvSpPr>
              <p:nvPr/>
            </p:nvSpPr>
            <p:spPr>
              <a:xfrm>
                <a:off x="835770" y="2304256"/>
                <a:ext cx="979762" cy="30777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7204854" y="5881111"/>
                <a:ext cx="1077974"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solidFill>
                            <a:srgbClr val="FF0000"/>
                          </a:solidFill>
                          <a:latin typeface="Cambria Math" panose="02040503050406030204" pitchFamily="18" charset="0"/>
                        </a:rPr>
                        <m:t>𝑳</m:t>
                      </m:r>
                    </m:oMath>
                  </m:oMathPara>
                </a14:m>
                <a:endParaRPr lang="en-US" sz="1400"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7204854" y="5881111"/>
                <a:ext cx="1077974" cy="307777"/>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680764" y="2482808"/>
            <a:ext cx="4514145" cy="3307340"/>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mc:AlternateContent xmlns:mc="http://schemas.openxmlformats.org/markup-compatibility/2006" xmlns:a14="http://schemas.microsoft.com/office/drawing/2010/main">
        <mc:Choice Requires="a14">
          <p:sp>
            <p:nvSpPr>
              <p:cNvPr id="45" name="Rectangle 12">
                <a:extLst>
                  <a:ext uri="{FF2B5EF4-FFF2-40B4-BE49-F238E27FC236}">
                    <a16:creationId xmlns:a16="http://schemas.microsoft.com/office/drawing/2014/main" id="{BD8EF474-3B71-4113-B1C0-731B63D41213}"/>
                  </a:ext>
                </a:extLst>
              </p:cNvPr>
              <p:cNvSpPr/>
              <p:nvPr/>
            </p:nvSpPr>
            <p:spPr>
              <a:xfrm>
                <a:off x="212774" y="1671351"/>
                <a:ext cx="1245991"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smtClean="0">
                          <a:latin typeface="Cambria Math" panose="02040503050406030204" pitchFamily="18" charset="0"/>
                        </a:rPr>
                        <m:t>𝒀</m:t>
                      </m:r>
                      <m:r>
                        <a:rPr lang="de-DE" sz="1633" b="1" i="1" smtClean="0">
                          <a:latin typeface="Cambria Math" panose="02040503050406030204" pitchFamily="18" charset="0"/>
                        </a:rPr>
                        <m:t>=</m:t>
                      </m:r>
                      <m:r>
                        <a:rPr lang="de-DE" sz="1633" b="1" i="1" smtClean="0">
                          <a:latin typeface="Cambria Math" panose="02040503050406030204" pitchFamily="18" charset="0"/>
                        </a:rPr>
                        <m:t>𝑮</m:t>
                      </m:r>
                      <m:r>
                        <a:rPr lang="de-DE" sz="1633" b="1" i="1" smtClean="0">
                          <a:latin typeface="Cambria Math" panose="02040503050406030204" pitchFamily="18" charset="0"/>
                        </a:rPr>
                        <m:t>,</m:t>
                      </m:r>
                      <m:r>
                        <a:rPr lang="de-DE" sz="1633" b="1" i="1" smtClean="0">
                          <a:latin typeface="Cambria Math" panose="02040503050406030204" pitchFamily="18" charset="0"/>
                        </a:rPr>
                        <m:t>𝑴</m:t>
                      </m:r>
                    </m:oMath>
                  </m:oMathPara>
                </a14:m>
                <a:endParaRPr lang="en-US" sz="1633" b="1" dirty="0"/>
              </a:p>
            </p:txBody>
          </p:sp>
        </mc:Choice>
        <mc:Fallback xmlns="">
          <p:sp>
            <p:nvSpPr>
              <p:cNvPr id="45" name="Rectangle 12">
                <a:extLst>
                  <a:ext uri="{FF2B5EF4-FFF2-40B4-BE49-F238E27FC236}">
                    <a16:creationId xmlns:a16="http://schemas.microsoft.com/office/drawing/2014/main" id="{BD8EF474-3B71-4113-B1C0-731B63D41213}"/>
                  </a:ext>
                </a:extLst>
              </p:cNvPr>
              <p:cNvSpPr>
                <a:spLocks noRot="1" noChangeAspect="1" noMove="1" noResize="1" noEditPoints="1" noAdjustHandles="1" noChangeArrowheads="1" noChangeShapeType="1" noTextEdit="1"/>
              </p:cNvSpPr>
              <p:nvPr/>
            </p:nvSpPr>
            <p:spPr>
              <a:xfrm>
                <a:off x="212774" y="1671351"/>
                <a:ext cx="1245991" cy="343620"/>
              </a:xfrm>
              <a:prstGeom prst="rect">
                <a:avLst/>
              </a:prstGeom>
              <a:blipFill>
                <a:blip r:embed="rId9"/>
                <a:stretch>
                  <a:fillRect/>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37EFE004-AFD0-4AAE-827A-259200DCA891}"/>
              </a:ext>
            </a:extLst>
          </p:cNvPr>
          <p:cNvSpPr txBox="1"/>
          <p:nvPr/>
        </p:nvSpPr>
        <p:spPr>
          <a:xfrm>
            <a:off x="6106400" y="1147037"/>
            <a:ext cx="5872826" cy="830997"/>
          </a:xfrm>
          <a:prstGeom prst="rect">
            <a:avLst/>
          </a:prstGeom>
          <a:noFill/>
        </p:spPr>
        <p:txBody>
          <a:bodyPr wrap="none" rtlCol="0">
            <a:spAutoFit/>
          </a:bodyPr>
          <a:lstStyle/>
          <a:p>
            <a:pPr marL="342900" indent="-342900">
              <a:buFont typeface="Arial" panose="020B0604020202020204" pitchFamily="34" charset="0"/>
              <a:buChar char="•"/>
            </a:pPr>
            <a:r>
              <a:rPr lang="de-DE" sz="2400" b="1" dirty="0"/>
              <a:t>positive but </a:t>
            </a:r>
            <a:r>
              <a:rPr lang="de-DE" sz="2400" b="1" dirty="0" err="1"/>
              <a:t>decreasing</a:t>
            </a:r>
            <a:r>
              <a:rPr lang="de-DE" sz="2400" b="1" dirty="0"/>
              <a:t> marginal </a:t>
            </a:r>
            <a:r>
              <a:rPr lang="de-DE" sz="2400" b="1" dirty="0" err="1"/>
              <a:t>products</a:t>
            </a:r>
            <a:endParaRPr lang="de-DE" sz="2400" b="1" dirty="0"/>
          </a:p>
          <a:p>
            <a:pPr marL="342900" indent="-342900">
              <a:buFont typeface="Arial" panose="020B0604020202020204" pitchFamily="34" charset="0"/>
              <a:buChar char="•"/>
            </a:pPr>
            <a:r>
              <a:rPr lang="de-DE" sz="2400" b="1" dirty="0" err="1"/>
              <a:t>constant</a:t>
            </a:r>
            <a:r>
              <a:rPr lang="de-DE" sz="2400" b="1" dirty="0"/>
              <a:t> </a:t>
            </a:r>
            <a:r>
              <a:rPr lang="de-DE" sz="2400" b="1" dirty="0" err="1"/>
              <a:t>returns</a:t>
            </a:r>
            <a:r>
              <a:rPr lang="de-DE" sz="2400" b="1" dirty="0"/>
              <a:t> to </a:t>
            </a:r>
            <a:r>
              <a:rPr lang="de-DE" sz="2400" b="1" dirty="0" err="1"/>
              <a:t>scale</a:t>
            </a:r>
            <a:endParaRPr lang="de-DE" sz="2400" b="1" dirty="0"/>
          </a:p>
        </p:txBody>
      </p:sp>
      <p:sp>
        <p:nvSpPr>
          <p:cNvPr id="39" name="Rechteck 38">
            <a:extLst>
              <a:ext uri="{FF2B5EF4-FFF2-40B4-BE49-F238E27FC236}">
                <a16:creationId xmlns:a16="http://schemas.microsoft.com/office/drawing/2014/main" id="{0D9FF62E-E4E4-4A7D-96F2-D5286058DE4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8079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3833" y="58096"/>
            <a:ext cx="7464960" cy="640485"/>
          </a:xfrm>
          <a:prstGeom prst="rect">
            <a:avLst/>
          </a:prstGeom>
        </p:spPr>
        <p:txBody>
          <a:bodyPr>
            <a:normAutofit fontScale="9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Transformationcurve</a:t>
            </a:r>
            <a:r>
              <a:rPr lang="en-US" sz="2631" dirty="0">
                <a:solidFill>
                  <a:sysClr val="windowText" lastClr="000000"/>
                </a:solidFill>
              </a:rPr>
              <a:t> (production possibility frontier)</a:t>
            </a:r>
          </a:p>
        </p:txBody>
      </p:sp>
      <p:cxnSp>
        <p:nvCxnSpPr>
          <p:cNvPr id="3" name="Gerade Verbindung mit Pfeil 2">
            <a:extLst>
              <a:ext uri="{FF2B5EF4-FFF2-40B4-BE49-F238E27FC236}">
                <a16:creationId xmlns:a16="http://schemas.microsoft.com/office/drawing/2014/main" id="{4B83DEF4-978B-4467-8855-EE69900CD371}"/>
              </a:ext>
            </a:extLst>
          </p:cNvPr>
          <p:cNvCxnSpPr/>
          <p:nvPr/>
        </p:nvCxnSpPr>
        <p:spPr>
          <a:xfrm flipV="1">
            <a:off x="4141073" y="1005366"/>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91AAFDED-DDE0-4945-A950-8F330D7A80B8}"/>
              </a:ext>
            </a:extLst>
          </p:cNvPr>
          <p:cNvCxnSpPr>
            <a:cxnSpLocks/>
          </p:cNvCxnSpPr>
          <p:nvPr/>
        </p:nvCxnSpPr>
        <p:spPr>
          <a:xfrm>
            <a:off x="4141073" y="3381630"/>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B16C916-2B05-4883-AE9B-CCA150222622}"/>
              </a:ext>
            </a:extLst>
          </p:cNvPr>
          <p:cNvCxnSpPr>
            <a:cxnSpLocks/>
          </p:cNvCxnSpPr>
          <p:nvPr/>
        </p:nvCxnSpPr>
        <p:spPr>
          <a:xfrm flipH="1">
            <a:off x="612681" y="3381630"/>
            <a:ext cx="352839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080E7CC5-6BDF-408C-B4E9-7ADF0CDA4FA0}"/>
              </a:ext>
            </a:extLst>
          </p:cNvPr>
          <p:cNvCxnSpPr>
            <a:cxnSpLocks/>
          </p:cNvCxnSpPr>
          <p:nvPr/>
        </p:nvCxnSpPr>
        <p:spPr>
          <a:xfrm>
            <a:off x="4141073" y="3381630"/>
            <a:ext cx="0" cy="27999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3B9BC58F-6FFA-40BA-9DE7-8D73C55FF724}"/>
              </a:ext>
            </a:extLst>
          </p:cNvPr>
          <p:cNvSpPr txBox="1"/>
          <p:nvPr/>
        </p:nvSpPr>
        <p:spPr>
          <a:xfrm flipH="1">
            <a:off x="3781033" y="861378"/>
            <a:ext cx="216024" cy="369332"/>
          </a:xfrm>
          <a:prstGeom prst="rect">
            <a:avLst/>
          </a:prstGeom>
          <a:noFill/>
        </p:spPr>
        <p:txBody>
          <a:bodyPr wrap="square" rtlCol="0">
            <a:spAutoFit/>
          </a:bodyPr>
          <a:lstStyle/>
          <a:p>
            <a:r>
              <a:rPr lang="de-DE" dirty="0"/>
              <a:t>G</a:t>
            </a:r>
          </a:p>
        </p:txBody>
      </p:sp>
      <p:sp>
        <p:nvSpPr>
          <p:cNvPr id="24" name="Textfeld 23">
            <a:extLst>
              <a:ext uri="{FF2B5EF4-FFF2-40B4-BE49-F238E27FC236}">
                <a16:creationId xmlns:a16="http://schemas.microsoft.com/office/drawing/2014/main" id="{122BB2F6-61E3-4E5D-8DB7-48B39A7BC583}"/>
              </a:ext>
            </a:extLst>
          </p:cNvPr>
          <p:cNvSpPr txBox="1"/>
          <p:nvPr/>
        </p:nvSpPr>
        <p:spPr>
          <a:xfrm flipH="1">
            <a:off x="7441101" y="3381630"/>
            <a:ext cx="216024" cy="369332"/>
          </a:xfrm>
          <a:prstGeom prst="rect">
            <a:avLst/>
          </a:prstGeom>
          <a:noFill/>
        </p:spPr>
        <p:txBody>
          <a:bodyPr wrap="square" rtlCol="0">
            <a:spAutoFit/>
          </a:bodyPr>
          <a:lstStyle/>
          <a:p>
            <a:r>
              <a:rPr lang="de-DE" dirty="0"/>
              <a:t>M</a:t>
            </a:r>
          </a:p>
        </p:txBody>
      </p:sp>
      <p:sp>
        <p:nvSpPr>
          <p:cNvPr id="25" name="Textfeld 24">
            <a:extLst>
              <a:ext uri="{FF2B5EF4-FFF2-40B4-BE49-F238E27FC236}">
                <a16:creationId xmlns:a16="http://schemas.microsoft.com/office/drawing/2014/main" id="{FFE1E00B-8440-404A-A8FC-683BE6792240}"/>
              </a:ext>
            </a:extLst>
          </p:cNvPr>
          <p:cNvSpPr txBox="1"/>
          <p:nvPr/>
        </p:nvSpPr>
        <p:spPr>
          <a:xfrm>
            <a:off x="612681" y="3012298"/>
            <a:ext cx="374911" cy="369332"/>
          </a:xfrm>
          <a:prstGeom prst="rect">
            <a:avLst/>
          </a:prstGeom>
          <a:noFill/>
        </p:spPr>
        <p:txBody>
          <a:bodyPr wrap="none" rtlCol="0">
            <a:spAutoFit/>
          </a:bodyPr>
          <a:lstStyle/>
          <a:p>
            <a:r>
              <a:rPr lang="de-DE" dirty="0"/>
              <a:t>L</a:t>
            </a:r>
            <a:r>
              <a:rPr lang="de-DE" baseline="-25000" dirty="0"/>
              <a:t>G</a:t>
            </a:r>
            <a:endParaRPr lang="de-DE" dirty="0"/>
          </a:p>
        </p:txBody>
      </p:sp>
      <p:sp>
        <p:nvSpPr>
          <p:cNvPr id="26" name="Textfeld 25">
            <a:extLst>
              <a:ext uri="{FF2B5EF4-FFF2-40B4-BE49-F238E27FC236}">
                <a16:creationId xmlns:a16="http://schemas.microsoft.com/office/drawing/2014/main" id="{1132EFE1-CC06-4A2F-B7E5-22BC27B7C9A0}"/>
              </a:ext>
            </a:extLst>
          </p:cNvPr>
          <p:cNvSpPr txBox="1"/>
          <p:nvPr/>
        </p:nvSpPr>
        <p:spPr>
          <a:xfrm>
            <a:off x="4141073" y="5676594"/>
            <a:ext cx="413896" cy="369332"/>
          </a:xfrm>
          <a:prstGeom prst="rect">
            <a:avLst/>
          </a:prstGeom>
          <a:noFill/>
        </p:spPr>
        <p:txBody>
          <a:bodyPr wrap="non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46" name="Rechteck 45">
                <a:extLst>
                  <a:ext uri="{FF2B5EF4-FFF2-40B4-BE49-F238E27FC236}">
                    <a16:creationId xmlns:a16="http://schemas.microsoft.com/office/drawing/2014/main" id="{31F9EE35-972D-4ABB-A417-07F36707B0C7}"/>
                  </a:ext>
                </a:extLst>
              </p:cNvPr>
              <p:cNvSpPr/>
              <p:nvPr/>
            </p:nvSpPr>
            <p:spPr>
              <a:xfrm>
                <a:off x="3719177" y="5280463"/>
                <a:ext cx="365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oMath>
                  </m:oMathPara>
                </a14:m>
                <a:endParaRPr lang="de-DE" dirty="0"/>
              </a:p>
            </p:txBody>
          </p:sp>
        </mc:Choice>
        <mc:Fallback xmlns="">
          <p:sp>
            <p:nvSpPr>
              <p:cNvPr id="46" name="Rechteck 45">
                <a:extLst>
                  <a:ext uri="{FF2B5EF4-FFF2-40B4-BE49-F238E27FC236}">
                    <a16:creationId xmlns:a16="http://schemas.microsoft.com/office/drawing/2014/main" id="{31F9EE35-972D-4ABB-A417-07F36707B0C7}"/>
                  </a:ext>
                </a:extLst>
              </p:cNvPr>
              <p:cNvSpPr>
                <a:spLocks noRot="1" noChangeAspect="1" noMove="1" noResize="1" noEditPoints="1" noAdjustHandles="1" noChangeArrowheads="1" noChangeShapeType="1" noTextEdit="1"/>
              </p:cNvSpPr>
              <p:nvPr/>
            </p:nvSpPr>
            <p:spPr>
              <a:xfrm>
                <a:off x="3719177" y="5280463"/>
                <a:ext cx="365741" cy="369332"/>
              </a:xfrm>
              <a:prstGeom prst="rect">
                <a:avLst/>
              </a:prstGeom>
              <a:blipFill>
                <a:blip r:embed="rId3"/>
                <a:stretch>
                  <a:fillRect/>
                </a:stretch>
              </a:blipFill>
            </p:spPr>
            <p:txBody>
              <a:bodyPr/>
              <a:lstStyle/>
              <a:p>
                <a:r>
                  <a:rPr lang="de-DE">
                    <a:noFill/>
                  </a:rPr>
                  <a:t> </a:t>
                </a:r>
              </a:p>
            </p:txBody>
          </p:sp>
        </mc:Fallback>
      </mc:AlternateContent>
      <p:sp>
        <p:nvSpPr>
          <p:cNvPr id="31" name="Rechteck 30">
            <a:extLst>
              <a:ext uri="{FF2B5EF4-FFF2-40B4-BE49-F238E27FC236}">
                <a16:creationId xmlns:a16="http://schemas.microsoft.com/office/drawing/2014/main" id="{7EBFE7AE-B950-4852-BCAB-3261899677D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0578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0502"/>
            <a:ext cx="9573488" cy="410080"/>
          </a:xfrm>
          <a:prstGeom prst="rect">
            <a:avLst/>
          </a:prstGeom>
        </p:spPr>
        <p:txBody>
          <a:bodyPr>
            <a:normAutofit fontScale="75000" lnSpcReduction="200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rPr>
              <a:t>Marginal product of labor(MPL) and the slope of the transformation curve TC</a:t>
            </a:r>
          </a:p>
        </p:txBody>
      </p:sp>
      <p:grpSp>
        <p:nvGrpSpPr>
          <p:cNvPr id="2" name="Gruppieren 1">
            <a:extLst>
              <a:ext uri="{FF2B5EF4-FFF2-40B4-BE49-F238E27FC236}">
                <a16:creationId xmlns:a16="http://schemas.microsoft.com/office/drawing/2014/main" id="{1E352180-2995-4E0F-A879-B7C7D40D9D25}"/>
              </a:ext>
            </a:extLst>
          </p:cNvPr>
          <p:cNvGrpSpPr/>
          <p:nvPr/>
        </p:nvGrpSpPr>
        <p:grpSpPr>
          <a:xfrm>
            <a:off x="2018997" y="889966"/>
            <a:ext cx="5251896" cy="3672408"/>
            <a:chOff x="4211960" y="1196752"/>
            <a:chExt cx="3667720" cy="2376264"/>
          </a:xfrm>
        </p:grpSpPr>
        <p:cxnSp>
          <p:nvCxnSpPr>
            <p:cNvPr id="6" name="Gerade Verbindung mit Pfeil 5">
              <a:extLst>
                <a:ext uri="{FF2B5EF4-FFF2-40B4-BE49-F238E27FC236}">
                  <a16:creationId xmlns:a16="http://schemas.microsoft.com/office/drawing/2014/main" id="{FC1EA2BE-07FE-48C7-A181-238BEBB592D7}"/>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9881068D-50A3-4DD3-B615-36B69B6FFE5D}"/>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feld 7">
            <a:extLst>
              <a:ext uri="{FF2B5EF4-FFF2-40B4-BE49-F238E27FC236}">
                <a16:creationId xmlns:a16="http://schemas.microsoft.com/office/drawing/2014/main" id="{0C44DE80-65E5-4D07-901A-972AE9BC91F1}"/>
              </a:ext>
            </a:extLst>
          </p:cNvPr>
          <p:cNvSpPr txBox="1"/>
          <p:nvPr/>
        </p:nvSpPr>
        <p:spPr>
          <a:xfrm flipH="1">
            <a:off x="1244008" y="1052764"/>
            <a:ext cx="774989" cy="369332"/>
          </a:xfrm>
          <a:prstGeom prst="rect">
            <a:avLst/>
          </a:prstGeom>
          <a:noFill/>
        </p:spPr>
        <p:txBody>
          <a:bodyPr wrap="square" rtlCol="0">
            <a:spAutoFit/>
          </a:bodyPr>
          <a:lstStyle/>
          <a:p>
            <a:r>
              <a:rPr lang="de-DE" dirty="0"/>
              <a:t>GPL</a:t>
            </a:r>
          </a:p>
        </p:txBody>
      </p:sp>
      <p:sp>
        <p:nvSpPr>
          <p:cNvPr id="9" name="Textfeld 8">
            <a:extLst>
              <a:ext uri="{FF2B5EF4-FFF2-40B4-BE49-F238E27FC236}">
                <a16:creationId xmlns:a16="http://schemas.microsoft.com/office/drawing/2014/main" id="{6E57E6CF-2A8E-41F1-9425-3F1A3B527941}"/>
              </a:ext>
            </a:extLst>
          </p:cNvPr>
          <p:cNvSpPr txBox="1"/>
          <p:nvPr/>
        </p:nvSpPr>
        <p:spPr>
          <a:xfrm flipH="1">
            <a:off x="6702638" y="4567510"/>
            <a:ext cx="576059" cy="369332"/>
          </a:xfrm>
          <a:prstGeom prst="rect">
            <a:avLst/>
          </a:prstGeom>
          <a:noFill/>
        </p:spPr>
        <p:txBody>
          <a:bodyPr wrap="square" rtlCol="0">
            <a:spAutoFit/>
          </a:bodyPr>
          <a:lstStyle/>
          <a:p>
            <a:r>
              <a:rPr lang="de-DE" dirty="0"/>
              <a:t>L</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C295E5F-81DA-4333-8E8E-760B9DD427A5}"/>
                  </a:ext>
                </a:extLst>
              </p:cNvPr>
              <p:cNvSpPr txBox="1"/>
              <p:nvPr/>
            </p:nvSpPr>
            <p:spPr>
              <a:xfrm>
                <a:off x="69103" y="4977327"/>
                <a:ext cx="7560838" cy="1625766"/>
              </a:xfrm>
              <a:prstGeom prst="rect">
                <a:avLst/>
              </a:prstGeom>
              <a:noFill/>
            </p:spPr>
            <p:txBody>
              <a:bodyPr wrap="square" rtlCol="0">
                <a:spAutoFit/>
              </a:bodyPr>
              <a:lstStyle/>
              <a:p>
                <a:r>
                  <a:rPr lang="de-DE" sz="2800" dirty="0" err="1"/>
                  <a:t>From</a:t>
                </a:r>
                <a:r>
                  <a:rPr lang="de-DE" sz="2800" dirty="0"/>
                  <a:t> </a:t>
                </a:r>
                <a14:m>
                  <m:oMath xmlns:m="http://schemas.openxmlformats.org/officeDocument/2006/math">
                    <m:acc>
                      <m:accPr>
                        <m:chr m:val="̅"/>
                        <m:ctrlPr>
                          <a:rPr lang="de-DE" sz="2800" i="1">
                            <a:latin typeface="Cambria Math" panose="02040503050406030204" pitchFamily="18" charset="0"/>
                          </a:rPr>
                        </m:ctrlPr>
                      </m:accPr>
                      <m:e>
                        <m:r>
                          <a:rPr lang="de-DE" sz="2800" i="1">
                            <a:latin typeface="Cambria Math" panose="02040503050406030204" pitchFamily="18" charset="0"/>
                          </a:rPr>
                          <m:t>𝐿</m:t>
                        </m:r>
                      </m:e>
                    </m:acc>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𝐺</m:t>
                        </m:r>
                      </m:sub>
                    </m:sSub>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𝑀</m:t>
                        </m:r>
                      </m:sub>
                    </m:sSub>
                  </m:oMath>
                </a14:m>
                <a:r>
                  <a:rPr lang="de-DE" sz="2800" baseline="-25000" dirty="0"/>
                  <a:t>	</a:t>
                </a:r>
                <a:r>
                  <a:rPr lang="de-DE" sz="2800" dirty="0"/>
                  <a:t> </a:t>
                </a:r>
                <a:r>
                  <a:rPr lang="de-DE" sz="2800" dirty="0" err="1"/>
                  <a:t>follows</a:t>
                </a:r>
                <a:r>
                  <a:rPr lang="de-DE" sz="2800" dirty="0"/>
                  <a:t> 	</a:t>
                </a:r>
                <a14:m>
                  <m:oMath xmlns:m="http://schemas.openxmlformats.org/officeDocument/2006/math">
                    <m:f>
                      <m:fPr>
                        <m:ctrlPr>
                          <a:rPr lang="de-DE" sz="2800" i="1">
                            <a:latin typeface="Cambria Math" panose="02040503050406030204" pitchFamily="18" charset="0"/>
                          </a:rPr>
                        </m:ctrlPr>
                      </m:fPr>
                      <m:num>
                        <m:r>
                          <a:rPr lang="de-DE" sz="2800" i="1">
                            <a:latin typeface="Cambria Math" panose="02040503050406030204" pitchFamily="18" charset="0"/>
                          </a:rPr>
                          <m:t>𝑑𝐺</m:t>
                        </m:r>
                      </m:num>
                      <m:den>
                        <m:r>
                          <a:rPr lang="de-DE" sz="2800" i="1">
                            <a:latin typeface="Cambria Math" panose="02040503050406030204" pitchFamily="18" charset="0"/>
                          </a:rPr>
                          <m:t>𝑑𝑀</m:t>
                        </m:r>
                      </m:den>
                    </m:f>
                    <m:r>
                      <a:rPr lang="de-DE" sz="2800" i="1">
                        <a:latin typeface="Cambria Math" panose="02040503050406030204" pitchFamily="18" charset="0"/>
                      </a:rPr>
                      <m:t>=−</m:t>
                    </m:r>
                    <m:f>
                      <m:fPr>
                        <m:ctrlPr>
                          <a:rPr lang="de-DE" sz="2800" i="1">
                            <a:latin typeface="Cambria Math" panose="02040503050406030204" pitchFamily="18" charset="0"/>
                          </a:rPr>
                        </m:ctrlPr>
                      </m:fPr>
                      <m:num>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𝐺</m:t>
                            </m:r>
                          </m:sub>
                        </m:sSub>
                      </m:num>
                      <m:den>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𝑀</m:t>
                            </m:r>
                          </m:sub>
                        </m:sSub>
                      </m:den>
                    </m:f>
                    <m:r>
                      <a:rPr lang="de-DE" sz="2800" i="1">
                        <a:latin typeface="Cambria Math" panose="02040503050406030204" pitchFamily="18" charset="0"/>
                      </a:rPr>
                      <m:t>&lt;0</m:t>
                    </m:r>
                  </m:oMath>
                </a14:m>
                <a:r>
                  <a:rPr lang="de-DE" sz="2800" dirty="0">
                    <a:ea typeface="Cambria Math" panose="02040503050406030204" pitchFamily="18" charset="0"/>
                  </a:rPr>
                  <a:t> </a:t>
                </a:r>
                <a:endParaRPr lang="de-DE" sz="2800" dirty="0">
                  <a:latin typeface="Cambria Math" panose="02040503050406030204" pitchFamily="18" charset="0"/>
                  <a:ea typeface="Cambria Math" panose="02040503050406030204" pitchFamily="18" charset="0"/>
                </a:endParaRPr>
              </a:p>
              <a:p>
                <a:endParaRPr lang="de-DE" sz="2800" dirty="0">
                  <a:latin typeface="Cambria Math" panose="02040503050406030204" pitchFamily="18" charset="0"/>
                  <a:ea typeface="Cambria Math" panose="02040503050406030204" pitchFamily="18" charset="0"/>
                </a:endParaRPr>
              </a:p>
              <a:p>
                <a:r>
                  <a:rPr lang="de-DE" sz="2800" dirty="0" err="1">
                    <a:latin typeface="Cambria Math" panose="02040503050406030204" pitchFamily="18" charset="0"/>
                    <a:ea typeface="Cambria Math" panose="02040503050406030204" pitchFamily="18" charset="0"/>
                  </a:rPr>
                  <a:t>For</a:t>
                </a:r>
                <a:r>
                  <a:rPr lang="de-DE" sz="2800" dirty="0">
                    <a:latin typeface="Cambria Math" panose="02040503050406030204" pitchFamily="18" charset="0"/>
                    <a:ea typeface="Cambria Math" panose="02040503050406030204" pitchFamily="18" charset="0"/>
                  </a:rPr>
                  <a:t> </a:t>
                </a:r>
                <a:r>
                  <a:rPr lang="de-DE" sz="2800" dirty="0" err="1">
                    <a:latin typeface="Cambria Math" panose="02040503050406030204" pitchFamily="18" charset="0"/>
                    <a:ea typeface="Cambria Math" panose="02040503050406030204" pitchFamily="18" charset="0"/>
                  </a:rPr>
                  <a:t>the</a:t>
                </a:r>
                <a:r>
                  <a:rPr lang="de-DE" sz="2800" dirty="0">
                    <a:latin typeface="Cambria Math" panose="02040503050406030204" pitchFamily="18" charset="0"/>
                    <a:ea typeface="Cambria Math" panose="02040503050406030204" pitchFamily="18" charset="0"/>
                  </a:rPr>
                  <a:t> </a:t>
                </a:r>
                <a:r>
                  <a:rPr lang="de-DE" sz="2800" dirty="0" err="1">
                    <a:latin typeface="Cambria Math" panose="02040503050406030204" pitchFamily="18" charset="0"/>
                    <a:ea typeface="Cambria Math" panose="02040503050406030204" pitchFamily="18" charset="0"/>
                  </a:rPr>
                  <a:t>slope</a:t>
                </a:r>
                <a:r>
                  <a:rPr lang="de-DE" sz="2800" dirty="0">
                    <a:latin typeface="Cambria Math" panose="02040503050406030204" pitchFamily="18" charset="0"/>
                    <a:ea typeface="Cambria Math" panose="02040503050406030204" pitchFamily="18" charset="0"/>
                  </a:rPr>
                  <a:t> </a:t>
                </a:r>
                <a:r>
                  <a:rPr lang="de-DE" sz="2800" dirty="0" err="1">
                    <a:latin typeface="Cambria Math" panose="02040503050406030204" pitchFamily="18" charset="0"/>
                    <a:ea typeface="Cambria Math" panose="02040503050406030204" pitchFamily="18" charset="0"/>
                  </a:rPr>
                  <a:t>of</a:t>
                </a:r>
                <a:r>
                  <a:rPr lang="de-DE" sz="2800" dirty="0">
                    <a:latin typeface="Cambria Math" panose="02040503050406030204" pitchFamily="18" charset="0"/>
                    <a:ea typeface="Cambria Math" panose="02040503050406030204" pitchFamily="18" charset="0"/>
                  </a:rPr>
                  <a:t> TC</a:t>
                </a:r>
              </a:p>
            </p:txBody>
          </p:sp>
        </mc:Choice>
        <mc:Fallback xmlns="">
          <p:sp>
            <p:nvSpPr>
              <p:cNvPr id="3" name="Textfeld 2">
                <a:extLst>
                  <a:ext uri="{FF2B5EF4-FFF2-40B4-BE49-F238E27FC236}">
                    <a16:creationId xmlns:a16="http://schemas.microsoft.com/office/drawing/2014/main" id="{AC295E5F-81DA-4333-8E8E-760B9DD427A5}"/>
                  </a:ext>
                </a:extLst>
              </p:cNvPr>
              <p:cNvSpPr txBox="1">
                <a:spLocks noRot="1" noChangeAspect="1" noMove="1" noResize="1" noEditPoints="1" noAdjustHandles="1" noChangeArrowheads="1" noChangeShapeType="1" noTextEdit="1"/>
              </p:cNvSpPr>
              <p:nvPr/>
            </p:nvSpPr>
            <p:spPr>
              <a:xfrm>
                <a:off x="69103" y="4977327"/>
                <a:ext cx="7560838" cy="1625766"/>
              </a:xfrm>
              <a:prstGeom prst="rect">
                <a:avLst/>
              </a:prstGeom>
              <a:blipFill>
                <a:blip r:embed="rId3"/>
                <a:stretch>
                  <a:fillRect l="-1612" b="-9363"/>
                </a:stretch>
              </a:blipFill>
            </p:spPr>
            <p:txBody>
              <a:bodyPr/>
              <a:lstStyle/>
              <a:p>
                <a:r>
                  <a:rPr lang="de-DE">
                    <a:noFill/>
                  </a:rPr>
                  <a:t> </a:t>
                </a:r>
              </a:p>
            </p:txBody>
          </p:sp>
        </mc:Fallback>
      </mc:AlternateContent>
      <p:sp>
        <p:nvSpPr>
          <p:cNvPr id="11" name="Freihandform: Form 10">
            <a:extLst>
              <a:ext uri="{FF2B5EF4-FFF2-40B4-BE49-F238E27FC236}">
                <a16:creationId xmlns:a16="http://schemas.microsoft.com/office/drawing/2014/main" id="{C39DDC74-BFD5-45C3-BB19-6223A8BA1975}"/>
              </a:ext>
            </a:extLst>
          </p:cNvPr>
          <p:cNvSpPr/>
          <p:nvPr/>
        </p:nvSpPr>
        <p:spPr>
          <a:xfrm>
            <a:off x="2337851" y="1325880"/>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ABA7E1DD-0BC9-406C-87AB-D3901196294A}"/>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9145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Labour</a:t>
            </a:r>
            <a:r>
              <a:rPr lang="en-US" sz="2631" dirty="0">
                <a:solidFill>
                  <a:sysClr val="windowText" lastClr="000000"/>
                </a:solidFill>
              </a:rPr>
              <a:t> market</a:t>
            </a:r>
          </a:p>
        </p:txBody>
      </p:sp>
      <p:cxnSp>
        <p:nvCxnSpPr>
          <p:cNvPr id="7" name="Gerade Verbindung mit Pfeil 6">
            <a:extLst>
              <a:ext uri="{FF2B5EF4-FFF2-40B4-BE49-F238E27FC236}">
                <a16:creationId xmlns:a16="http://schemas.microsoft.com/office/drawing/2014/main" id="{BA800690-216E-4FFE-B74A-3F480F160225}"/>
              </a:ext>
            </a:extLst>
          </p:cNvPr>
          <p:cNvCxnSpPr/>
          <p:nvPr/>
        </p:nvCxnSpPr>
        <p:spPr>
          <a:xfrm flipV="1">
            <a:off x="1369875"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F6C83955-1540-4E27-938D-3A5266E03546}"/>
              </a:ext>
            </a:extLst>
          </p:cNvPr>
          <p:cNvCxnSpPr>
            <a:cxnSpLocks/>
          </p:cNvCxnSpPr>
          <p:nvPr/>
        </p:nvCxnSpPr>
        <p:spPr>
          <a:xfrm>
            <a:off x="1369875"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8A76E19-92E1-477C-81AF-342D4C547969}"/>
              </a:ext>
            </a:extLst>
          </p:cNvPr>
          <p:cNvSpPr txBox="1"/>
          <p:nvPr/>
        </p:nvSpPr>
        <p:spPr>
          <a:xfrm flipH="1">
            <a:off x="0" y="1074632"/>
            <a:ext cx="1497153" cy="646331"/>
          </a:xfrm>
          <a:prstGeom prst="rect">
            <a:avLst/>
          </a:prstGeom>
          <a:noFill/>
        </p:spPr>
        <p:txBody>
          <a:bodyPr wrap="square" rtlCol="0">
            <a:spAutoFit/>
          </a:bodyPr>
          <a:lstStyle/>
          <a:p>
            <a:r>
              <a:rPr lang="de-DE" dirty="0"/>
              <a:t>Value </a:t>
            </a:r>
            <a:r>
              <a:rPr lang="de-DE" dirty="0" err="1"/>
              <a:t>of</a:t>
            </a:r>
            <a:r>
              <a:rPr lang="de-DE" dirty="0"/>
              <a:t> MPL,</a:t>
            </a:r>
          </a:p>
          <a:p>
            <a:r>
              <a:rPr lang="de-DE" dirty="0"/>
              <a:t>wage</a:t>
            </a:r>
          </a:p>
        </p:txBody>
      </p:sp>
      <p:sp>
        <p:nvSpPr>
          <p:cNvPr id="10" name="Textfeld 9">
            <a:extLst>
              <a:ext uri="{FF2B5EF4-FFF2-40B4-BE49-F238E27FC236}">
                <a16:creationId xmlns:a16="http://schemas.microsoft.com/office/drawing/2014/main" id="{E0570F9B-F66B-4DBF-9573-1CBC8359498B}"/>
              </a:ext>
            </a:extLst>
          </p:cNvPr>
          <p:cNvSpPr txBox="1"/>
          <p:nvPr/>
        </p:nvSpPr>
        <p:spPr>
          <a:xfrm flipH="1">
            <a:off x="6482449"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cxnSp>
        <p:nvCxnSpPr>
          <p:cNvPr id="13" name="Gerade Verbindung mit Pfeil 12">
            <a:extLst>
              <a:ext uri="{FF2B5EF4-FFF2-40B4-BE49-F238E27FC236}">
                <a16:creationId xmlns:a16="http://schemas.microsoft.com/office/drawing/2014/main" id="{E04ABFA5-E952-485F-ABFE-68893EA6C222}"/>
              </a:ext>
            </a:extLst>
          </p:cNvPr>
          <p:cNvCxnSpPr/>
          <p:nvPr/>
        </p:nvCxnSpPr>
        <p:spPr>
          <a:xfrm flipV="1">
            <a:off x="6338427"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6D3C6D04-596F-409E-A806-A6EB2F10FC83}"/>
              </a:ext>
            </a:extLst>
          </p:cNvPr>
          <p:cNvCxnSpPr>
            <a:cxnSpLocks/>
          </p:cNvCxnSpPr>
          <p:nvPr/>
        </p:nvCxnSpPr>
        <p:spPr>
          <a:xfrm flipH="1">
            <a:off x="1081843"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02D111B7-0529-4780-B1DE-7D2B4473D683}"/>
              </a:ext>
            </a:extLst>
          </p:cNvPr>
          <p:cNvSpPr txBox="1"/>
          <p:nvPr/>
        </p:nvSpPr>
        <p:spPr>
          <a:xfrm flipH="1">
            <a:off x="6410437" y="980728"/>
            <a:ext cx="1363457" cy="923330"/>
          </a:xfrm>
          <a:prstGeom prst="rect">
            <a:avLst/>
          </a:prstGeom>
          <a:noFill/>
        </p:spPr>
        <p:txBody>
          <a:bodyPr wrap="square" rtlCol="0">
            <a:spAutoFit/>
          </a:bodyPr>
          <a:lstStyle/>
          <a:p>
            <a:r>
              <a:rPr lang="de-DE" dirty="0"/>
              <a:t>Value </a:t>
            </a:r>
            <a:r>
              <a:rPr lang="de-DE" dirty="0" err="1"/>
              <a:t>of</a:t>
            </a:r>
            <a:r>
              <a:rPr lang="de-DE" dirty="0"/>
              <a:t> MPL,</a:t>
            </a:r>
          </a:p>
          <a:p>
            <a:r>
              <a:rPr lang="de-DE" dirty="0"/>
              <a:t>wage</a:t>
            </a:r>
          </a:p>
        </p:txBody>
      </p:sp>
      <p:sp>
        <p:nvSpPr>
          <p:cNvPr id="16" name="Textfeld 15">
            <a:extLst>
              <a:ext uri="{FF2B5EF4-FFF2-40B4-BE49-F238E27FC236}">
                <a16:creationId xmlns:a16="http://schemas.microsoft.com/office/drawing/2014/main" id="{93CDF5C6-01AA-492C-B4B1-0B523A8A0746}"/>
              </a:ext>
            </a:extLst>
          </p:cNvPr>
          <p:cNvSpPr txBox="1"/>
          <p:nvPr/>
        </p:nvSpPr>
        <p:spPr>
          <a:xfrm flipH="1">
            <a:off x="994825" y="4516293"/>
            <a:ext cx="576059" cy="369332"/>
          </a:xfrm>
          <a:prstGeom prst="rect">
            <a:avLst/>
          </a:prstGeom>
          <a:noFill/>
        </p:spPr>
        <p:txBody>
          <a:bodyPr wrap="squar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1D868D14-F4AF-43C2-8DBB-1BE1CA6BFAA6}"/>
                  </a:ext>
                </a:extLst>
              </p:cNvPr>
              <p:cNvSpPr txBox="1"/>
              <p:nvPr/>
            </p:nvSpPr>
            <p:spPr>
              <a:xfrm>
                <a:off x="1" y="5026794"/>
                <a:ext cx="8644270" cy="731995"/>
              </a:xfrm>
              <a:prstGeom prst="rect">
                <a:avLst/>
              </a:prstGeom>
              <a:noFill/>
            </p:spPr>
            <p:txBody>
              <a:bodyPr wrap="square" rtlCol="0">
                <a:spAutoFit/>
              </a:bodyPr>
              <a:lstStyle/>
              <a:p>
                <a:pPr algn="ctr"/>
                <a:r>
                  <a:rPr lang="de-DE" sz="1600" dirty="0"/>
                  <a:t>Due to </a:t>
                </a:r>
                <a:r>
                  <a:rPr lang="de-DE" sz="1600" dirty="0" err="1"/>
                  <a:t>the</a:t>
                </a:r>
                <a:r>
                  <a:rPr lang="de-DE" sz="1600" dirty="0"/>
                  <a:t> </a:t>
                </a:r>
                <a:r>
                  <a:rPr lang="de-DE" sz="1600" dirty="0" err="1"/>
                  <a:t>mobility</a:t>
                </a:r>
                <a:r>
                  <a:rPr lang="de-DE" sz="1600" dirty="0"/>
                  <a:t> </a:t>
                </a:r>
                <a:r>
                  <a:rPr lang="de-DE" sz="1600" dirty="0" err="1"/>
                  <a:t>of</a:t>
                </a:r>
                <a:r>
                  <a:rPr lang="de-DE" sz="1600" dirty="0"/>
                  <a:t> </a:t>
                </a:r>
                <a:r>
                  <a:rPr lang="de-DE" sz="1600" dirty="0" err="1"/>
                  <a:t>labour</a:t>
                </a:r>
                <a:r>
                  <a:rPr lang="de-DE" sz="1600" dirty="0"/>
                  <a:t>, </a:t>
                </a:r>
                <a:r>
                  <a:rPr lang="de-DE" sz="1600" dirty="0" err="1"/>
                  <a:t>wages</a:t>
                </a:r>
                <a:r>
                  <a:rPr lang="de-DE" sz="1600" dirty="0"/>
                  <a:t> </a:t>
                </a:r>
                <a:r>
                  <a:rPr lang="de-DE" sz="1600" dirty="0" err="1"/>
                  <a:t>have</a:t>
                </a:r>
                <a:r>
                  <a:rPr lang="de-DE" sz="1600" dirty="0"/>
                  <a:t> to </a:t>
                </a:r>
                <a:r>
                  <a:rPr lang="de-DE" sz="1600" dirty="0" err="1"/>
                  <a:t>coincide</a:t>
                </a:r>
                <a:r>
                  <a:rPr lang="de-DE" sz="1600" dirty="0"/>
                  <a:t> in </a:t>
                </a:r>
                <a:r>
                  <a:rPr lang="de-DE" sz="1600" dirty="0" err="1"/>
                  <a:t>both</a:t>
                </a:r>
                <a:r>
                  <a:rPr lang="de-DE" sz="1600" dirty="0"/>
                  <a:t> </a:t>
                </a:r>
                <a:r>
                  <a:rPr lang="de-DE" sz="1600" dirty="0" err="1"/>
                  <a:t>sectors</a:t>
                </a:r>
                <a:r>
                  <a:rPr lang="de-DE" sz="1600" dirty="0"/>
                  <a:t>→</a:t>
                </a:r>
              </a:p>
              <a:p>
                <a:pPr algn="ct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𝑑𝐺</m:t>
                        </m:r>
                      </m:num>
                      <m:den>
                        <m:r>
                          <a:rPr lang="de-DE" sz="1600" i="1">
                            <a:latin typeface="Cambria Math" panose="02040503050406030204" pitchFamily="18" charset="0"/>
                          </a:rPr>
                          <m:t>𝑑𝑀</m:t>
                        </m:r>
                      </m:den>
                    </m:f>
                    <m:r>
                      <a:rPr lang="de-DE" sz="1600" i="1">
                        <a:latin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G</m:t>
                        </m:r>
                      </m:num>
                      <m:den>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M</m:t>
                        </m:r>
                      </m:den>
                    </m:f>
                    <m:r>
                      <a:rPr lang="de-DE" sz="1600" i="1">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rPr>
                        </m:ctrlPr>
                      </m:fPr>
                      <m:num>
                        <m:r>
                          <m:rPr>
                            <m:nor/>
                          </m:rPr>
                          <a:rPr lang="de-DE" sz="1600" dirty="0"/>
                          <m:t>P</m:t>
                        </m:r>
                        <m:r>
                          <m:rPr>
                            <m:nor/>
                          </m:rPr>
                          <a:rPr lang="de-DE" sz="1600" baseline="-25000" dirty="0"/>
                          <m:t>M</m:t>
                        </m:r>
                      </m:num>
                      <m:den>
                        <m:r>
                          <m:rPr>
                            <m:nor/>
                          </m:rPr>
                          <a:rPr lang="de-DE" sz="1600" dirty="0"/>
                          <m:t>P</m:t>
                        </m:r>
                        <m:r>
                          <m:rPr>
                            <m:nor/>
                          </m:rPr>
                          <a:rPr lang="de-DE" sz="1600" baseline="-25000" dirty="0"/>
                          <m:t>G</m:t>
                        </m:r>
                      </m:den>
                    </m:f>
                  </m:oMath>
                </a14:m>
                <a:r>
                  <a:rPr lang="de-DE" sz="1600" dirty="0">
                    <a:ea typeface="Cambria Math" panose="02040503050406030204" pitchFamily="18" charset="0"/>
                  </a:rPr>
                  <a:t>		</a:t>
                </a:r>
                <a:r>
                  <a:rPr lang="de-DE" sz="1600" b="1" dirty="0" err="1">
                    <a:ea typeface="Cambria Math" panose="02040503050406030204" pitchFamily="18" charset="0"/>
                  </a:rPr>
                  <a:t>slope</a:t>
                </a:r>
                <a:r>
                  <a:rPr lang="de-DE" sz="1600" b="1" dirty="0">
                    <a:ea typeface="Cambria Math" panose="02040503050406030204" pitchFamily="18" charset="0"/>
                  </a:rPr>
                  <a:t> </a:t>
                </a:r>
                <a:r>
                  <a:rPr lang="de-DE" sz="1600" b="1" dirty="0" err="1">
                    <a:ea typeface="Cambria Math" panose="02040503050406030204" pitchFamily="18" charset="0"/>
                  </a:rPr>
                  <a:t>of</a:t>
                </a:r>
                <a:r>
                  <a:rPr lang="de-DE" sz="1600" b="1" dirty="0">
                    <a:ea typeface="Cambria Math" panose="02040503050406030204" pitchFamily="18" charset="0"/>
                  </a:rPr>
                  <a:t> TC = negative </a:t>
                </a:r>
                <a:r>
                  <a:rPr lang="de-DE" sz="1600" b="1" dirty="0" err="1">
                    <a:ea typeface="Cambria Math" panose="02040503050406030204" pitchFamily="18" charset="0"/>
                  </a:rPr>
                  <a:t>price</a:t>
                </a:r>
                <a:r>
                  <a:rPr lang="de-DE" sz="1600" b="1" dirty="0">
                    <a:ea typeface="Cambria Math" panose="02040503050406030204" pitchFamily="18" charset="0"/>
                  </a:rPr>
                  <a:t> </a:t>
                </a:r>
                <a:r>
                  <a:rPr lang="de-DE" sz="1600" b="1" dirty="0" err="1">
                    <a:ea typeface="Cambria Math" panose="02040503050406030204" pitchFamily="18" charset="0"/>
                  </a:rPr>
                  <a:t>ratio</a:t>
                </a:r>
                <a:endParaRPr lang="de-DE" sz="1600" b="1" dirty="0">
                  <a:ea typeface="Cambria Math" panose="02040503050406030204" pitchFamily="18" charset="0"/>
                </a:endParaRPr>
              </a:p>
            </p:txBody>
          </p:sp>
        </mc:Choice>
        <mc:Fallback xmlns="">
          <p:sp>
            <p:nvSpPr>
              <p:cNvPr id="17" name="Textfeld 16">
                <a:extLst>
                  <a:ext uri="{FF2B5EF4-FFF2-40B4-BE49-F238E27FC236}">
                    <a16:creationId xmlns:a16="http://schemas.microsoft.com/office/drawing/2014/main" id="{1D868D14-F4AF-43C2-8DBB-1BE1CA6BFAA6}"/>
                  </a:ext>
                </a:extLst>
              </p:cNvPr>
              <p:cNvSpPr txBox="1">
                <a:spLocks noRot="1" noChangeAspect="1" noMove="1" noResize="1" noEditPoints="1" noAdjustHandles="1" noChangeArrowheads="1" noChangeShapeType="1" noTextEdit="1"/>
              </p:cNvSpPr>
              <p:nvPr/>
            </p:nvSpPr>
            <p:spPr>
              <a:xfrm>
                <a:off x="1" y="5026794"/>
                <a:ext cx="8644270" cy="731995"/>
              </a:xfrm>
              <a:prstGeom prst="rect">
                <a:avLst/>
              </a:prstGeom>
              <a:blipFill>
                <a:blip r:embed="rId3"/>
                <a:stretch>
                  <a:fillRect t="-2500" b="-50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2745F81-A155-4C41-B4C1-372A8019F13F}"/>
              </a:ext>
            </a:extLst>
          </p:cNvPr>
          <p:cNvSpPr/>
          <p:nvPr/>
        </p:nvSpPr>
        <p:spPr>
          <a:xfrm>
            <a:off x="273007" y="729514"/>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11" name="Rechteck 10">
            <a:extLst>
              <a:ext uri="{FF2B5EF4-FFF2-40B4-BE49-F238E27FC236}">
                <a16:creationId xmlns:a16="http://schemas.microsoft.com/office/drawing/2014/main" id="{2DECAC22-0C77-4874-A0FB-D41FC3E0F1AD}"/>
              </a:ext>
            </a:extLst>
          </p:cNvPr>
          <p:cNvSpPr/>
          <p:nvPr/>
        </p:nvSpPr>
        <p:spPr>
          <a:xfrm>
            <a:off x="6503414" y="705300"/>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3" name="Gerader Verbinder 22">
            <a:extLst>
              <a:ext uri="{FF2B5EF4-FFF2-40B4-BE49-F238E27FC236}">
                <a16:creationId xmlns:a16="http://schemas.microsoft.com/office/drawing/2014/main" id="{EBD40D49-C50C-4AC4-B9AE-BEF864829A09}"/>
              </a:ext>
            </a:extLst>
          </p:cNvPr>
          <p:cNvCxnSpPr>
            <a:cxnSpLocks/>
          </p:cNvCxnSpPr>
          <p:nvPr/>
        </p:nvCxnSpPr>
        <p:spPr>
          <a:xfrm flipH="1">
            <a:off x="1369875" y="4797152"/>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21E1939-F060-4849-90BD-D5B9B91DD1EA}"/>
              </a:ext>
            </a:extLst>
          </p:cNvPr>
          <p:cNvCxnSpPr>
            <a:cxnSpLocks/>
          </p:cNvCxnSpPr>
          <p:nvPr/>
        </p:nvCxnSpPr>
        <p:spPr>
          <a:xfrm flipH="1">
            <a:off x="4106179" y="4797152"/>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259D62C-F502-4EA8-B9CA-751335475120}"/>
              </a:ext>
            </a:extLst>
          </p:cNvPr>
          <p:cNvCxnSpPr/>
          <p:nvPr/>
        </p:nvCxnSpPr>
        <p:spPr>
          <a:xfrm>
            <a:off x="6338427" y="465313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FDB5A31C-83B4-4108-8C3C-0A53058AF4D9}"/>
              </a:ext>
            </a:extLst>
          </p:cNvPr>
          <p:cNvCxnSpPr/>
          <p:nvPr/>
        </p:nvCxnSpPr>
        <p:spPr>
          <a:xfrm>
            <a:off x="1369875" y="4653136"/>
            <a:ext cx="0" cy="2880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hteck 29">
                <a:extLst>
                  <a:ext uri="{FF2B5EF4-FFF2-40B4-BE49-F238E27FC236}">
                    <a16:creationId xmlns:a16="http://schemas.microsoft.com/office/drawing/2014/main" id="{46C3B3F4-820A-4D5D-A3FE-6DB13DCD7B47}"/>
                  </a:ext>
                </a:extLst>
              </p:cNvPr>
              <p:cNvSpPr/>
              <p:nvPr/>
            </p:nvSpPr>
            <p:spPr>
              <a:xfrm>
                <a:off x="3617135" y="4643844"/>
                <a:ext cx="4170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r>
                        <a:rPr lang="de-DE" i="1">
                          <a:latin typeface="Cambria Math" panose="02040503050406030204" pitchFamily="18" charset="0"/>
                        </a:rPr>
                        <m:t> </m:t>
                      </m:r>
                    </m:oMath>
                  </m:oMathPara>
                </a14:m>
                <a:endParaRPr lang="de-DE" dirty="0"/>
              </a:p>
            </p:txBody>
          </p:sp>
        </mc:Choice>
        <mc:Fallback xmlns="">
          <p:sp>
            <p:nvSpPr>
              <p:cNvPr id="30" name="Rechteck 29">
                <a:extLst>
                  <a:ext uri="{FF2B5EF4-FFF2-40B4-BE49-F238E27FC236}">
                    <a16:creationId xmlns:a16="http://schemas.microsoft.com/office/drawing/2014/main" id="{46C3B3F4-820A-4D5D-A3FE-6DB13DCD7B47}"/>
                  </a:ext>
                </a:extLst>
              </p:cNvPr>
              <p:cNvSpPr>
                <a:spLocks noRot="1" noChangeAspect="1" noMove="1" noResize="1" noEditPoints="1" noAdjustHandles="1" noChangeArrowheads="1" noChangeShapeType="1" noTextEdit="1"/>
              </p:cNvSpPr>
              <p:nvPr/>
            </p:nvSpPr>
            <p:spPr>
              <a:xfrm>
                <a:off x="3617135" y="4643844"/>
                <a:ext cx="417037" cy="369332"/>
              </a:xfrm>
              <a:prstGeom prst="rect">
                <a:avLst/>
              </a:prstGeom>
              <a:blipFill>
                <a:blip r:embed="rId4"/>
                <a:stretch>
                  <a:fillRect/>
                </a:stretch>
              </a:blipFill>
            </p:spPr>
            <p:txBody>
              <a:bodyPr/>
              <a:lstStyle/>
              <a:p>
                <a:r>
                  <a:rPr lang="de-DE">
                    <a:noFill/>
                  </a:rPr>
                  <a:t> </a:t>
                </a:r>
              </a:p>
            </p:txBody>
          </p:sp>
        </mc:Fallback>
      </mc:AlternateContent>
      <p:sp>
        <p:nvSpPr>
          <p:cNvPr id="38" name="Rechteck 37">
            <a:extLst>
              <a:ext uri="{FF2B5EF4-FFF2-40B4-BE49-F238E27FC236}">
                <a16:creationId xmlns:a16="http://schemas.microsoft.com/office/drawing/2014/main" id="{3392479B-7984-48F5-84E5-83A6F8203EE1}"/>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9035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P spid="17" grpId="0"/>
      <p:bldP spid="2" grpId="0"/>
      <p:bldP spid="11"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rPr>
              <a:t>Increase of the price of M</a:t>
            </a:r>
          </a:p>
        </p:txBody>
      </p:sp>
      <p:cxnSp>
        <p:nvCxnSpPr>
          <p:cNvPr id="10" name="Gerade Verbindung mit Pfeil 9">
            <a:extLst>
              <a:ext uri="{FF2B5EF4-FFF2-40B4-BE49-F238E27FC236}">
                <a16:creationId xmlns:a16="http://schemas.microsoft.com/office/drawing/2014/main" id="{3940E059-BC20-47D6-8C06-9A371A7BD9B3}"/>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43E2E20E-CAE4-4956-A17C-35D6CF8F5AA1}"/>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996E664-45FD-4C1E-A44E-A72F2419D670}"/>
              </a:ext>
            </a:extLst>
          </p:cNvPr>
          <p:cNvSpPr txBox="1"/>
          <p:nvPr/>
        </p:nvSpPr>
        <p:spPr>
          <a:xfrm flipH="1">
            <a:off x="128640" y="1052765"/>
            <a:ext cx="2943020" cy="646331"/>
          </a:xfrm>
          <a:prstGeom prst="rect">
            <a:avLst/>
          </a:prstGeom>
          <a:noFill/>
        </p:spPr>
        <p:txBody>
          <a:bodyPr wrap="square" rtlCol="0">
            <a:spAutoFit/>
          </a:bodyPr>
          <a:lstStyle/>
          <a:p>
            <a:r>
              <a:rPr lang="de-DE" dirty="0"/>
              <a:t>P</a:t>
            </a:r>
            <a:r>
              <a:rPr lang="de-DE" baseline="-25000" dirty="0"/>
              <a:t>G</a:t>
            </a:r>
            <a:r>
              <a:rPr lang="de-DE" dirty="0"/>
              <a:t>* GPL</a:t>
            </a:r>
            <a:r>
              <a:rPr lang="de-DE" baseline="-25000" dirty="0"/>
              <a:t>G </a:t>
            </a:r>
            <a:r>
              <a:rPr lang="de-DE" dirty="0"/>
              <a:t>= Value </a:t>
            </a:r>
            <a:r>
              <a:rPr lang="de-DE" dirty="0" err="1"/>
              <a:t>of</a:t>
            </a:r>
            <a:r>
              <a:rPr lang="de-DE" dirty="0"/>
              <a:t> MPL</a:t>
            </a:r>
          </a:p>
          <a:p>
            <a:r>
              <a:rPr lang="de-DE" dirty="0"/>
              <a:t>w=wage</a:t>
            </a:r>
          </a:p>
        </p:txBody>
      </p:sp>
      <p:cxnSp>
        <p:nvCxnSpPr>
          <p:cNvPr id="14" name="Gerade Verbindung mit Pfeil 13">
            <a:extLst>
              <a:ext uri="{FF2B5EF4-FFF2-40B4-BE49-F238E27FC236}">
                <a16:creationId xmlns:a16="http://schemas.microsoft.com/office/drawing/2014/main" id="{DBBA5383-AE0E-432A-BD35-9B6DCBCC5998}"/>
              </a:ext>
            </a:extLst>
          </p:cNvPr>
          <p:cNvCxnSpPr/>
          <p:nvPr/>
        </p:nvCxnSpPr>
        <p:spPr>
          <a:xfrm flipV="1">
            <a:off x="7968208"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C2806A1-EC64-459F-873C-3FFA86755A56}"/>
              </a:ext>
            </a:extLst>
          </p:cNvPr>
          <p:cNvCxnSpPr>
            <a:cxnSpLocks/>
          </p:cNvCxnSpPr>
          <p:nvPr/>
        </p:nvCxnSpPr>
        <p:spPr>
          <a:xfrm flipH="1">
            <a:off x="2711624"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4CB80D15-788F-43E0-9430-577477BDD845}"/>
              </a:ext>
            </a:extLst>
          </p:cNvPr>
          <p:cNvSpPr txBox="1"/>
          <p:nvPr/>
        </p:nvSpPr>
        <p:spPr>
          <a:xfrm flipH="1">
            <a:off x="8040217" y="980729"/>
            <a:ext cx="3398645" cy="646331"/>
          </a:xfrm>
          <a:prstGeom prst="rect">
            <a:avLst/>
          </a:prstGeom>
          <a:noFill/>
        </p:spPr>
        <p:txBody>
          <a:bodyPr wrap="square" rtlCol="0">
            <a:spAutoFit/>
          </a:bodyPr>
          <a:lstStyle/>
          <a:p>
            <a:r>
              <a:rPr lang="de-DE" dirty="0"/>
              <a:t>P</a:t>
            </a:r>
            <a:r>
              <a:rPr lang="de-DE" baseline="-25000" dirty="0"/>
              <a:t>M</a:t>
            </a:r>
            <a:r>
              <a:rPr lang="de-DE" dirty="0"/>
              <a:t>*GPL</a:t>
            </a:r>
            <a:r>
              <a:rPr lang="de-DE" baseline="-25000" dirty="0"/>
              <a:t>M </a:t>
            </a:r>
            <a:r>
              <a:rPr lang="de-DE" dirty="0"/>
              <a:t>=Value </a:t>
            </a:r>
            <a:r>
              <a:rPr lang="de-DE" dirty="0" err="1"/>
              <a:t>of</a:t>
            </a:r>
            <a:r>
              <a:rPr lang="de-DE" dirty="0"/>
              <a:t> MPL</a:t>
            </a:r>
          </a:p>
          <a:p>
            <a:r>
              <a:rPr lang="de-DE" dirty="0"/>
              <a:t>w=wage</a:t>
            </a:r>
          </a:p>
        </p:txBody>
      </p:sp>
      <p:sp>
        <p:nvSpPr>
          <p:cNvPr id="19" name="Freihandform: Form 18">
            <a:extLst>
              <a:ext uri="{FF2B5EF4-FFF2-40B4-BE49-F238E27FC236}">
                <a16:creationId xmlns:a16="http://schemas.microsoft.com/office/drawing/2014/main" id="{ABBF5D43-83D4-47AE-AD9D-01DD3BAB89AE}"/>
              </a:ext>
            </a:extLst>
          </p:cNvPr>
          <p:cNvSpPr/>
          <p:nvPr/>
        </p:nvSpPr>
        <p:spPr>
          <a:xfrm>
            <a:off x="3318510" y="980728"/>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639F7BD-91C2-4FD8-9840-A1DC2815BAAF}"/>
              </a:ext>
            </a:extLst>
          </p:cNvPr>
          <p:cNvSpPr/>
          <p:nvPr/>
        </p:nvSpPr>
        <p:spPr>
          <a:xfrm>
            <a:off x="3356254" y="1118683"/>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21" name="Freihandform: Form 20">
            <a:extLst>
              <a:ext uri="{FF2B5EF4-FFF2-40B4-BE49-F238E27FC236}">
                <a16:creationId xmlns:a16="http://schemas.microsoft.com/office/drawing/2014/main" id="{C772E8ED-3629-46C9-9FA2-7BB8D928B372}"/>
              </a:ext>
            </a:extLst>
          </p:cNvPr>
          <p:cNvSpPr/>
          <p:nvPr/>
        </p:nvSpPr>
        <p:spPr>
          <a:xfrm>
            <a:off x="4038600" y="960120"/>
            <a:ext cx="3577590" cy="3268980"/>
          </a:xfrm>
          <a:custGeom>
            <a:avLst/>
            <a:gdLst>
              <a:gd name="connsiteX0" fmla="*/ 3577590 w 3577590"/>
              <a:gd name="connsiteY0" fmla="*/ 0 h 3268980"/>
              <a:gd name="connsiteX1" fmla="*/ 2194560 w 3577590"/>
              <a:gd name="connsiteY1" fmla="*/ 2137410 h 3268980"/>
              <a:gd name="connsiteX2" fmla="*/ 22860 w 3577590"/>
              <a:gd name="connsiteY2" fmla="*/ 3257550 h 3268980"/>
              <a:gd name="connsiteX3" fmla="*/ 22860 w 3577590"/>
              <a:gd name="connsiteY3" fmla="*/ 3257550 h 3268980"/>
              <a:gd name="connsiteX4" fmla="*/ 0 w 3577590"/>
              <a:gd name="connsiteY4" fmla="*/ 3268980 h 326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90" h="3268980">
                <a:moveTo>
                  <a:pt x="3577590" y="0"/>
                </a:moveTo>
                <a:cubicBezTo>
                  <a:pt x="3182302" y="797242"/>
                  <a:pt x="2787015" y="1594485"/>
                  <a:pt x="2194560" y="2137410"/>
                </a:cubicBezTo>
                <a:cubicBezTo>
                  <a:pt x="1602105" y="2680335"/>
                  <a:pt x="22860" y="3257550"/>
                  <a:pt x="22860" y="3257550"/>
                </a:cubicBezTo>
                <a:lnTo>
                  <a:pt x="22860" y="3257550"/>
                </a:lnTo>
                <a:lnTo>
                  <a:pt x="0" y="326898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94D7996-F0F5-4EB5-A3B8-66D640CAFBD3}"/>
              </a:ext>
            </a:extLst>
          </p:cNvPr>
          <p:cNvSpPr/>
          <p:nvPr/>
        </p:nvSpPr>
        <p:spPr>
          <a:xfrm>
            <a:off x="6532737" y="789364"/>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4" name="Gerader Verbinder 23">
            <a:extLst>
              <a:ext uri="{FF2B5EF4-FFF2-40B4-BE49-F238E27FC236}">
                <a16:creationId xmlns:a16="http://schemas.microsoft.com/office/drawing/2014/main" id="{33E0EA9C-15FB-4325-810A-B6E60E642904}"/>
              </a:ext>
            </a:extLst>
          </p:cNvPr>
          <p:cNvCxnSpPr>
            <a:cxnSpLocks/>
          </p:cNvCxnSpPr>
          <p:nvPr/>
        </p:nvCxnSpPr>
        <p:spPr>
          <a:xfrm flipH="1">
            <a:off x="2999656" y="3563251"/>
            <a:ext cx="2480893" cy="3669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E5783B4-00B1-460A-B460-D2A5BD242158}"/>
              </a:ext>
            </a:extLst>
          </p:cNvPr>
          <p:cNvSpPr/>
          <p:nvPr/>
        </p:nvSpPr>
        <p:spPr>
          <a:xfrm>
            <a:off x="2495600" y="3347700"/>
            <a:ext cx="465192" cy="369332"/>
          </a:xfrm>
          <a:prstGeom prst="rect">
            <a:avLst/>
          </a:prstGeom>
        </p:spPr>
        <p:txBody>
          <a:bodyPr wrap="none">
            <a:spAutoFit/>
          </a:bodyPr>
          <a:lstStyle/>
          <a:p>
            <a:r>
              <a:rPr lang="de-DE" dirty="0"/>
              <a:t>w*</a:t>
            </a:r>
            <a:endParaRPr lang="de-DE" baseline="-25000" dirty="0"/>
          </a:p>
        </p:txBody>
      </p:sp>
      <p:sp>
        <p:nvSpPr>
          <p:cNvPr id="31" name="Textfeld 30">
            <a:extLst>
              <a:ext uri="{FF2B5EF4-FFF2-40B4-BE49-F238E27FC236}">
                <a16:creationId xmlns:a16="http://schemas.microsoft.com/office/drawing/2014/main" id="{F37178C7-1959-4F46-AD2C-DA61655AB896}"/>
              </a:ext>
            </a:extLst>
          </p:cNvPr>
          <p:cNvSpPr txBox="1"/>
          <p:nvPr/>
        </p:nvSpPr>
        <p:spPr>
          <a:xfrm flipH="1">
            <a:off x="8112230"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sp>
        <p:nvSpPr>
          <p:cNvPr id="32" name="Textfeld 31">
            <a:extLst>
              <a:ext uri="{FF2B5EF4-FFF2-40B4-BE49-F238E27FC236}">
                <a16:creationId xmlns:a16="http://schemas.microsoft.com/office/drawing/2014/main" id="{08A64668-0246-44D7-837E-67BA4C42611E}"/>
              </a:ext>
            </a:extLst>
          </p:cNvPr>
          <p:cNvSpPr txBox="1"/>
          <p:nvPr/>
        </p:nvSpPr>
        <p:spPr>
          <a:xfrm flipH="1">
            <a:off x="2567609" y="4509120"/>
            <a:ext cx="576059" cy="369332"/>
          </a:xfrm>
          <a:prstGeom prst="rect">
            <a:avLst/>
          </a:prstGeom>
          <a:noFill/>
        </p:spPr>
        <p:txBody>
          <a:bodyPr wrap="square" rtlCol="0">
            <a:spAutoFit/>
          </a:bodyPr>
          <a:lstStyle/>
          <a:p>
            <a:r>
              <a:rPr lang="de-DE" dirty="0"/>
              <a:t>L</a:t>
            </a:r>
            <a:r>
              <a:rPr lang="de-DE" baseline="-25000" dirty="0"/>
              <a:t>M</a:t>
            </a:r>
            <a:endParaRPr lang="de-DE" dirty="0"/>
          </a:p>
        </p:txBody>
      </p:sp>
      <p:cxnSp>
        <p:nvCxnSpPr>
          <p:cNvPr id="33" name="Gerader Verbinder 32">
            <a:extLst>
              <a:ext uri="{FF2B5EF4-FFF2-40B4-BE49-F238E27FC236}">
                <a16:creationId xmlns:a16="http://schemas.microsoft.com/office/drawing/2014/main" id="{F753D45F-BE9A-4EE3-838A-E5113CF670EF}"/>
              </a:ext>
            </a:extLst>
          </p:cNvPr>
          <p:cNvCxnSpPr>
            <a:cxnSpLocks/>
          </p:cNvCxnSpPr>
          <p:nvPr/>
        </p:nvCxnSpPr>
        <p:spPr>
          <a:xfrm flipV="1">
            <a:off x="5480549" y="3563251"/>
            <a:ext cx="0" cy="99912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CA7B56E4-8A86-42AB-AC1D-CB11613069A6}"/>
              </a:ext>
            </a:extLst>
          </p:cNvPr>
          <p:cNvSpPr/>
          <p:nvPr/>
        </p:nvSpPr>
        <p:spPr>
          <a:xfrm>
            <a:off x="5339324" y="4555233"/>
            <a:ext cx="397866" cy="369332"/>
          </a:xfrm>
          <a:prstGeom prst="rect">
            <a:avLst/>
          </a:prstGeom>
        </p:spPr>
        <p:txBody>
          <a:bodyPr wrap="none">
            <a:spAutoFit/>
          </a:bodyPr>
          <a:lstStyle/>
          <a:p>
            <a:r>
              <a:rPr lang="de-DE" dirty="0"/>
              <a:t>L*</a:t>
            </a:r>
          </a:p>
        </p:txBody>
      </p:sp>
      <p:sp>
        <p:nvSpPr>
          <p:cNvPr id="42" name="Rechteck 41">
            <a:extLst>
              <a:ext uri="{FF2B5EF4-FFF2-40B4-BE49-F238E27FC236}">
                <a16:creationId xmlns:a16="http://schemas.microsoft.com/office/drawing/2014/main" id="{F043C367-66A9-4DD1-B829-637138E1FC8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99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Literature</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88414" y="347256"/>
            <a:ext cx="10680887" cy="5832102"/>
          </a:xfrm>
          <a:prstGeom prst="rect">
            <a:avLst/>
          </a:prstGeom>
          <a:noFill/>
        </p:spPr>
        <p:txBody>
          <a:bodyPr wrap="square" rtlCol="0">
            <a:noAutofit/>
          </a:bodyPr>
          <a:lstStyle/>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Appleyard, D. und A. Field </a:t>
            </a:r>
            <a:r>
              <a:rPr lang="de-DE" sz="2000" b="1" dirty="0">
                <a:latin typeface="Times New Roman" panose="02020603050405020304" pitchFamily="18" charset="0"/>
                <a:cs typeface="Times New Roman" panose="02020603050405020304" pitchFamily="18" charset="0"/>
              </a:rPr>
              <a:t>International Economics</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Feenstra</a:t>
            </a:r>
            <a:r>
              <a:rPr lang="en-US" sz="2000" b="1" dirty="0">
                <a:latin typeface="Times New Roman" panose="02020603050405020304" pitchFamily="18" charset="0"/>
                <a:cs typeface="Times New Roman" panose="02020603050405020304" pitchFamily="18" charset="0"/>
              </a:rPr>
              <a:t>, R. und A Taylor, International Economics</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Gandolfo, G., Elements </a:t>
            </a:r>
            <a:r>
              <a:rPr lang="de-DE" sz="2000" b="1" dirty="0" err="1">
                <a:latin typeface="Times New Roman" panose="02020603050405020304" pitchFamily="18" charset="0"/>
                <a:cs typeface="Times New Roman" panose="02020603050405020304" pitchFamily="18" charset="0"/>
              </a:rPr>
              <a:t>of</a:t>
            </a:r>
            <a:r>
              <a:rPr lang="de-DE" sz="2000" b="1" dirty="0">
                <a:latin typeface="Times New Roman" panose="02020603050405020304" pitchFamily="18" charset="0"/>
                <a:cs typeface="Times New Roman" panose="02020603050405020304" pitchFamily="18" charset="0"/>
              </a:rPr>
              <a:t> International Economics</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Gandolfo, G., International Finance and Open-Economy Macroeconomics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err="1">
                <a:latin typeface="Times New Roman" panose="02020603050405020304" pitchFamily="18" charset="0"/>
                <a:cs typeface="Times New Roman" panose="02020603050405020304" pitchFamily="18" charset="0"/>
              </a:rPr>
              <a:t>Krugman</a:t>
            </a:r>
            <a:r>
              <a:rPr lang="de-DE" sz="2000" b="1" dirty="0">
                <a:latin typeface="Times New Roman" panose="02020603050405020304" pitchFamily="18" charset="0"/>
                <a:cs typeface="Times New Roman" panose="02020603050405020304" pitchFamily="18" charset="0"/>
              </a:rPr>
              <a:t>, P., </a:t>
            </a:r>
            <a:r>
              <a:rPr lang="de-DE" sz="2000" b="1" dirty="0" err="1">
                <a:latin typeface="Times New Roman" panose="02020603050405020304" pitchFamily="18" charset="0"/>
                <a:cs typeface="Times New Roman" panose="02020603050405020304" pitchFamily="18" charset="0"/>
              </a:rPr>
              <a:t>Obstfeld</a:t>
            </a:r>
            <a:r>
              <a:rPr lang="de-DE" sz="2000" b="1" dirty="0">
                <a:latin typeface="Times New Roman" panose="02020603050405020304" pitchFamily="18" charset="0"/>
                <a:cs typeface="Times New Roman" panose="02020603050405020304" pitchFamily="18" charset="0"/>
              </a:rPr>
              <a:t>, M. und M. </a:t>
            </a:r>
            <a:r>
              <a:rPr lang="de-DE" sz="2000" b="1" dirty="0" err="1">
                <a:latin typeface="Times New Roman" panose="02020603050405020304" pitchFamily="18" charset="0"/>
                <a:cs typeface="Times New Roman" panose="02020603050405020304" pitchFamily="18" charset="0"/>
              </a:rPr>
              <a:t>Melitz</a:t>
            </a:r>
            <a:r>
              <a:rPr lang="de-DE" sz="2000" b="1" dirty="0">
                <a:latin typeface="Times New Roman" panose="02020603050405020304" pitchFamily="18" charset="0"/>
                <a:cs typeface="Times New Roman" panose="02020603050405020304" pitchFamily="18" charset="0"/>
              </a:rPr>
              <a:t>, International Economics</a:t>
            </a:r>
            <a:endParaRPr lang="de-DE" sz="2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3B5DD906-0E05-42F8-BAF0-6D3E2F517D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1743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50" y="0"/>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Einkommensverteilung</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der </a:t>
            </a:r>
            <a:r>
              <a:rPr lang="en-US" sz="2631" dirty="0" err="1">
                <a:solidFill>
                  <a:sysClr val="windowText" lastClr="000000"/>
                </a:solidFill>
              </a:rPr>
              <a:t>Preisänderung</a:t>
            </a:r>
            <a:endParaRPr lang="en-US" sz="2631" dirty="0">
              <a:solidFill>
                <a:sysClr val="windowText" lastClr="000000"/>
              </a:solidFill>
            </a:endParaRPr>
          </a:p>
        </p:txBody>
      </p:sp>
      <p:sp>
        <p:nvSpPr>
          <p:cNvPr id="6" name="Textfeld 5">
            <a:extLst>
              <a:ext uri="{FF2B5EF4-FFF2-40B4-BE49-F238E27FC236}">
                <a16:creationId xmlns:a16="http://schemas.microsoft.com/office/drawing/2014/main" id="{07E277B9-BD12-4678-B902-5A0CDD9C235F}"/>
              </a:ext>
            </a:extLst>
          </p:cNvPr>
          <p:cNvSpPr txBox="1"/>
          <p:nvPr/>
        </p:nvSpPr>
        <p:spPr>
          <a:xfrm>
            <a:off x="295940" y="490542"/>
            <a:ext cx="8930268" cy="4801314"/>
          </a:xfrm>
          <a:prstGeom prst="rect">
            <a:avLst/>
          </a:prstGeom>
          <a:noFill/>
        </p:spPr>
        <p:txBody>
          <a:bodyPr wrap="square" rtlCol="0">
            <a:spAutoFit/>
          </a:bodyPr>
          <a:lstStyle/>
          <a:p>
            <a:r>
              <a:rPr lang="en-US" sz="2200" b="1" u="sng" dirty="0"/>
              <a:t>Capital owners in the machinery sector:</a:t>
            </a:r>
            <a:r>
              <a:rPr lang="en-US" sz="2200" dirty="0"/>
              <a:t> Goods prices rise in nominal terms and also relative to the wage rate and relative to the grain sector. This increases income in this sector overall</a:t>
            </a:r>
          </a:p>
          <a:p>
            <a:r>
              <a:rPr lang="en-US" sz="2200" b="1" u="sng" dirty="0"/>
              <a:t>→ Better off</a:t>
            </a:r>
          </a:p>
          <a:p>
            <a:endParaRPr lang="de-DE" sz="2200" dirty="0"/>
          </a:p>
          <a:p>
            <a:r>
              <a:rPr lang="en-US" sz="2200" b="1" u="sng" dirty="0"/>
              <a:t>Capital owners in the grain sector: </a:t>
            </a:r>
            <a:r>
              <a:rPr lang="en-US" sz="2200" dirty="0"/>
              <a:t>the prices of goods remain unchanged in nominal terms, but they fall relative to the wage rate and relative to the machinery sector. This reduces income in this sector overall</a:t>
            </a:r>
          </a:p>
          <a:p>
            <a:r>
              <a:rPr lang="en-US" sz="2200" b="1" u="sng" dirty="0"/>
              <a:t>→ Worse off</a:t>
            </a:r>
          </a:p>
          <a:p>
            <a:endParaRPr lang="de-DE" sz="2200" dirty="0"/>
          </a:p>
          <a:p>
            <a:r>
              <a:rPr lang="en-US" sz="2200" b="1" u="sng" dirty="0"/>
              <a:t>Workers:</a:t>
            </a:r>
            <a:r>
              <a:rPr lang="en-US" sz="2200" u="sng" dirty="0"/>
              <a:t> </a:t>
            </a:r>
            <a:r>
              <a:rPr lang="en-US" sz="2200" dirty="0"/>
              <a:t>Wages are rising in nominal terms. However, they fall relative to the machinery sector, while they rise relative to the grain sector.</a:t>
            </a:r>
          </a:p>
          <a:p>
            <a:r>
              <a:rPr lang="en-US" sz="2200" b="1" u="sng" dirty="0"/>
              <a:t>→ Better or worse off depends on preferences (ambiguity)</a:t>
            </a:r>
            <a:endParaRPr lang="de-DE" sz="2200" u="sng" dirty="0"/>
          </a:p>
          <a:p>
            <a:endParaRPr lang="de-DE" sz="2000" dirty="0"/>
          </a:p>
        </p:txBody>
      </p:sp>
      <p:sp>
        <p:nvSpPr>
          <p:cNvPr id="5" name="Rechteck 4">
            <a:extLst>
              <a:ext uri="{FF2B5EF4-FFF2-40B4-BE49-F238E27FC236}">
                <a16:creationId xmlns:a16="http://schemas.microsoft.com/office/drawing/2014/main" id="{4E135B54-F05D-4671-BD4C-E2889F6741E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4973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22682"/>
            <a:ext cx="8721846" cy="449797"/>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rPr>
              <a:t>Production and consumption after foreign trade and a relative price increase of M</a:t>
            </a:r>
          </a:p>
        </p:txBody>
      </p:sp>
      <p:grpSp>
        <p:nvGrpSpPr>
          <p:cNvPr id="17" name="Gruppieren 16">
            <a:extLst>
              <a:ext uri="{FF2B5EF4-FFF2-40B4-BE49-F238E27FC236}">
                <a16:creationId xmlns:a16="http://schemas.microsoft.com/office/drawing/2014/main" id="{96760369-09BB-4A7D-91B4-68E784638C33}"/>
              </a:ext>
            </a:extLst>
          </p:cNvPr>
          <p:cNvGrpSpPr/>
          <p:nvPr/>
        </p:nvGrpSpPr>
        <p:grpSpPr>
          <a:xfrm>
            <a:off x="1091050" y="1289567"/>
            <a:ext cx="6486978" cy="4304022"/>
            <a:chOff x="4016915" y="1196752"/>
            <a:chExt cx="3862765" cy="2616903"/>
          </a:xfrm>
        </p:grpSpPr>
        <p:cxnSp>
          <p:nvCxnSpPr>
            <p:cNvPr id="18" name="Gerade Verbindung mit Pfeil 17">
              <a:extLst>
                <a:ext uri="{FF2B5EF4-FFF2-40B4-BE49-F238E27FC236}">
                  <a16:creationId xmlns:a16="http://schemas.microsoft.com/office/drawing/2014/main" id="{DE75726A-4309-49D8-B635-366159185D90}"/>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7C252169-E35C-403B-941C-9CCEB70B6BEC}"/>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560060F-89E2-497E-B645-7F8891A9BDA6}"/>
                </a:ext>
              </a:extLst>
            </p:cNvPr>
            <p:cNvSpPr txBox="1"/>
            <p:nvPr/>
          </p:nvSpPr>
          <p:spPr>
            <a:xfrm flipH="1">
              <a:off x="4016915" y="1228012"/>
              <a:ext cx="216024" cy="224559"/>
            </a:xfrm>
            <a:prstGeom prst="rect">
              <a:avLst/>
            </a:prstGeom>
            <a:noFill/>
          </p:spPr>
          <p:txBody>
            <a:bodyPr wrap="square" rtlCol="0">
              <a:spAutoFit/>
            </a:bodyPr>
            <a:lstStyle/>
            <a:p>
              <a:r>
                <a:rPr lang="de-DE" dirty="0"/>
                <a:t>G</a:t>
              </a:r>
            </a:p>
          </p:txBody>
        </p:sp>
        <p:sp>
          <p:nvSpPr>
            <p:cNvPr id="21" name="Textfeld 20">
              <a:extLst>
                <a:ext uri="{FF2B5EF4-FFF2-40B4-BE49-F238E27FC236}">
                  <a16:creationId xmlns:a16="http://schemas.microsoft.com/office/drawing/2014/main" id="{CE164BB6-400C-466D-B392-BF97AB606C98}"/>
                </a:ext>
              </a:extLst>
            </p:cNvPr>
            <p:cNvSpPr txBox="1"/>
            <p:nvPr/>
          </p:nvSpPr>
          <p:spPr>
            <a:xfrm flipH="1">
              <a:off x="7663656" y="3589096"/>
              <a:ext cx="216024" cy="224559"/>
            </a:xfrm>
            <a:prstGeom prst="rect">
              <a:avLst/>
            </a:prstGeom>
            <a:noFill/>
          </p:spPr>
          <p:txBody>
            <a:bodyPr wrap="square" rtlCol="0">
              <a:spAutoFit/>
            </a:bodyPr>
            <a:lstStyle/>
            <a:p>
              <a:r>
                <a:rPr lang="de-DE" dirty="0"/>
                <a:t>M</a:t>
              </a:r>
            </a:p>
          </p:txBody>
        </p:sp>
      </p:grpSp>
      <p:sp>
        <p:nvSpPr>
          <p:cNvPr id="9" name="Freihandform: Form 8">
            <a:extLst>
              <a:ext uri="{FF2B5EF4-FFF2-40B4-BE49-F238E27FC236}">
                <a16:creationId xmlns:a16="http://schemas.microsoft.com/office/drawing/2014/main" id="{FA46ED26-B858-4292-925B-1DEE7ED8C959}"/>
              </a:ext>
            </a:extLst>
          </p:cNvPr>
          <p:cNvSpPr/>
          <p:nvPr/>
        </p:nvSpPr>
        <p:spPr>
          <a:xfrm>
            <a:off x="1398289" y="2201780"/>
            <a:ext cx="3224463" cy="2995863"/>
          </a:xfrm>
          <a:custGeom>
            <a:avLst/>
            <a:gdLst>
              <a:gd name="connsiteX0" fmla="*/ 0 w 3224463"/>
              <a:gd name="connsiteY0" fmla="*/ 0 h 2995863"/>
              <a:gd name="connsiteX1" fmla="*/ 2249906 w 3224463"/>
              <a:gd name="connsiteY1" fmla="*/ 986589 h 2995863"/>
              <a:gd name="connsiteX2" fmla="*/ 3224463 w 3224463"/>
              <a:gd name="connsiteY2" fmla="*/ 2995863 h 2995863"/>
            </a:gdLst>
            <a:ahLst/>
            <a:cxnLst>
              <a:cxn ang="0">
                <a:pos x="connsiteX0" y="connsiteY0"/>
              </a:cxn>
              <a:cxn ang="0">
                <a:pos x="connsiteX1" y="connsiteY1"/>
              </a:cxn>
              <a:cxn ang="0">
                <a:pos x="connsiteX2" y="connsiteY2"/>
              </a:cxn>
            </a:cxnLst>
            <a:rect l="l" t="t" r="r" b="b"/>
            <a:pathLst>
              <a:path w="3224463" h="2995863">
                <a:moveTo>
                  <a:pt x="0" y="0"/>
                </a:moveTo>
                <a:cubicBezTo>
                  <a:pt x="856248" y="243639"/>
                  <a:pt x="1712496" y="487279"/>
                  <a:pt x="2249906" y="986589"/>
                </a:cubicBezTo>
                <a:cubicBezTo>
                  <a:pt x="2787316" y="1485899"/>
                  <a:pt x="3005889" y="2240881"/>
                  <a:pt x="3224463" y="29958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EC432E8F-AFBF-4D87-B2EB-69E8003AE8AC}"/>
              </a:ext>
            </a:extLst>
          </p:cNvPr>
          <p:cNvCxnSpPr>
            <a:cxnSpLocks/>
          </p:cNvCxnSpPr>
          <p:nvPr/>
        </p:nvCxnSpPr>
        <p:spPr>
          <a:xfrm>
            <a:off x="1801319" y="1988840"/>
            <a:ext cx="2232248" cy="13681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hteck 10">
                <a:extLst>
                  <a:ext uri="{FF2B5EF4-FFF2-40B4-BE49-F238E27FC236}">
                    <a16:creationId xmlns:a16="http://schemas.microsoft.com/office/drawing/2014/main" id="{E3B5C445-33B9-4BC3-825E-A44EF38FDC76}"/>
                  </a:ext>
                </a:extLst>
              </p:cNvPr>
              <p:cNvSpPr/>
              <p:nvPr/>
            </p:nvSpPr>
            <p:spPr>
              <a:xfrm>
                <a:off x="1849808" y="1556505"/>
                <a:ext cx="699230" cy="6024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rPr>
                          </m:ctrlPr>
                        </m:fPr>
                        <m:num>
                          <m:r>
                            <m:rPr>
                              <m:nor/>
                            </m:rPr>
                            <a:rPr lang="de-DE" dirty="0"/>
                            <m:t>P</m:t>
                          </m:r>
                          <m:r>
                            <m:rPr>
                              <m:nor/>
                            </m:rPr>
                            <a:rPr lang="de-DE" baseline="-25000" dirty="0"/>
                            <m:t>M</m:t>
                          </m:r>
                        </m:num>
                        <m:den>
                          <m:r>
                            <m:rPr>
                              <m:nor/>
                            </m:rPr>
                            <a:rPr lang="de-DE" dirty="0"/>
                            <m:t>P</m:t>
                          </m:r>
                          <m:r>
                            <m:rPr>
                              <m:nor/>
                            </m:rPr>
                            <a:rPr lang="de-DE" baseline="-25000" dirty="0"/>
                            <m:t>G</m:t>
                          </m:r>
                        </m:den>
                      </m:f>
                    </m:oMath>
                  </m:oMathPara>
                </a14:m>
                <a:endParaRPr lang="de-DE" dirty="0"/>
              </a:p>
            </p:txBody>
          </p:sp>
        </mc:Choice>
        <mc:Fallback xmlns="">
          <p:sp>
            <p:nvSpPr>
              <p:cNvPr id="11" name="Rechteck 10">
                <a:extLst>
                  <a:ext uri="{FF2B5EF4-FFF2-40B4-BE49-F238E27FC236}">
                    <a16:creationId xmlns:a16="http://schemas.microsoft.com/office/drawing/2014/main" id="{E3B5C445-33B9-4BC3-825E-A44EF38FDC76}"/>
                  </a:ext>
                </a:extLst>
              </p:cNvPr>
              <p:cNvSpPr>
                <a:spLocks noRot="1" noChangeAspect="1" noMove="1" noResize="1" noEditPoints="1" noAdjustHandles="1" noChangeArrowheads="1" noChangeShapeType="1" noTextEdit="1"/>
              </p:cNvSpPr>
              <p:nvPr/>
            </p:nvSpPr>
            <p:spPr>
              <a:xfrm>
                <a:off x="1849808" y="1556505"/>
                <a:ext cx="699230" cy="602473"/>
              </a:xfrm>
              <a:prstGeom prst="rect">
                <a:avLst/>
              </a:prstGeom>
              <a:blipFill>
                <a:blip r:embed="rId3"/>
                <a:stretch>
                  <a:fillRect b="-1010"/>
                </a:stretch>
              </a:blipFill>
            </p:spPr>
            <p:txBody>
              <a:bodyPr/>
              <a:lstStyle/>
              <a:p>
                <a:r>
                  <a:rPr lang="de-DE">
                    <a:noFill/>
                  </a:rPr>
                  <a:t> </a:t>
                </a:r>
              </a:p>
            </p:txBody>
          </p:sp>
        </mc:Fallback>
      </mc:AlternateContent>
      <p:sp>
        <p:nvSpPr>
          <p:cNvPr id="15" name="Textfeld 14">
            <a:extLst>
              <a:ext uri="{FF2B5EF4-FFF2-40B4-BE49-F238E27FC236}">
                <a16:creationId xmlns:a16="http://schemas.microsoft.com/office/drawing/2014/main" id="{24DDB0AE-3AC4-493A-A126-9F4A955CFEB2}"/>
              </a:ext>
            </a:extLst>
          </p:cNvPr>
          <p:cNvSpPr txBox="1"/>
          <p:nvPr/>
        </p:nvSpPr>
        <p:spPr>
          <a:xfrm>
            <a:off x="427545" y="604774"/>
            <a:ext cx="2217145" cy="369332"/>
          </a:xfrm>
          <a:prstGeom prst="rect">
            <a:avLst/>
          </a:prstGeom>
          <a:noFill/>
        </p:spPr>
        <p:txBody>
          <a:bodyPr wrap="none" rtlCol="0">
            <a:spAutoFit/>
          </a:bodyPr>
          <a:lstStyle/>
          <a:p>
            <a:r>
              <a:rPr lang="de-DE" dirty="0"/>
              <a:t>Price </a:t>
            </a:r>
            <a:r>
              <a:rPr lang="de-DE" dirty="0" err="1"/>
              <a:t>ratio</a:t>
            </a:r>
            <a:r>
              <a:rPr lang="de-DE" dirty="0"/>
              <a:t> </a:t>
            </a:r>
            <a:r>
              <a:rPr lang="de-DE" dirty="0" err="1"/>
              <a:t>for</a:t>
            </a:r>
            <a:r>
              <a:rPr lang="de-DE" dirty="0"/>
              <a:t> </a:t>
            </a:r>
            <a:r>
              <a:rPr lang="de-DE" dirty="0" err="1"/>
              <a:t>autarky</a:t>
            </a:r>
            <a:endParaRPr lang="de-DE" dirty="0"/>
          </a:p>
        </p:txBody>
      </p:sp>
      <p:cxnSp>
        <p:nvCxnSpPr>
          <p:cNvPr id="28" name="Gerade Verbindung mit Pfeil 27">
            <a:extLst>
              <a:ext uri="{FF2B5EF4-FFF2-40B4-BE49-F238E27FC236}">
                <a16:creationId xmlns:a16="http://schemas.microsoft.com/office/drawing/2014/main" id="{B0595867-1035-47FC-BA11-D69A0B354617}"/>
              </a:ext>
            </a:extLst>
          </p:cNvPr>
          <p:cNvCxnSpPr>
            <a:cxnSpLocks/>
            <a:stCxn id="15" idx="2"/>
            <a:endCxn id="11" idx="0"/>
          </p:cNvCxnSpPr>
          <p:nvPr/>
        </p:nvCxnSpPr>
        <p:spPr>
          <a:xfrm>
            <a:off x="1536118" y="974106"/>
            <a:ext cx="663305" cy="582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783DDDC-6660-4008-89D1-A0F8422D7D04}"/>
              </a:ext>
            </a:extLst>
          </p:cNvPr>
          <p:cNvSpPr txBox="1"/>
          <p:nvPr/>
        </p:nvSpPr>
        <p:spPr>
          <a:xfrm>
            <a:off x="3109422" y="2672916"/>
            <a:ext cx="324128" cy="369332"/>
          </a:xfrm>
          <a:prstGeom prst="rect">
            <a:avLst/>
          </a:prstGeom>
          <a:noFill/>
        </p:spPr>
        <p:txBody>
          <a:bodyPr wrap="none" rtlCol="0">
            <a:spAutoFit/>
          </a:bodyPr>
          <a:lstStyle/>
          <a:p>
            <a:r>
              <a:rPr lang="de-DE" dirty="0"/>
              <a:t>●</a:t>
            </a:r>
          </a:p>
        </p:txBody>
      </p:sp>
      <p:sp>
        <p:nvSpPr>
          <p:cNvPr id="45" name="Textfeld 44">
            <a:extLst>
              <a:ext uri="{FF2B5EF4-FFF2-40B4-BE49-F238E27FC236}">
                <a16:creationId xmlns:a16="http://schemas.microsoft.com/office/drawing/2014/main" id="{AC769A9F-5086-4431-99F0-B85A2761B253}"/>
              </a:ext>
            </a:extLst>
          </p:cNvPr>
          <p:cNvSpPr txBox="1"/>
          <p:nvPr/>
        </p:nvSpPr>
        <p:spPr>
          <a:xfrm>
            <a:off x="0" y="3828128"/>
            <a:ext cx="2841740" cy="369332"/>
          </a:xfrm>
          <a:prstGeom prst="rect">
            <a:avLst/>
          </a:prstGeom>
          <a:noFill/>
        </p:spPr>
        <p:txBody>
          <a:bodyPr wrap="none" rtlCol="0">
            <a:spAutoFit/>
          </a:bodyPr>
          <a:lstStyle/>
          <a:p>
            <a:r>
              <a:rPr lang="de-DE" dirty="0" err="1"/>
              <a:t>Production</a:t>
            </a:r>
            <a:r>
              <a:rPr lang="de-DE" dirty="0"/>
              <a:t> </a:t>
            </a:r>
            <a:r>
              <a:rPr lang="de-DE" dirty="0" err="1"/>
              <a:t>point</a:t>
            </a:r>
            <a:r>
              <a:rPr lang="de-DE" dirty="0"/>
              <a:t> </a:t>
            </a:r>
            <a:r>
              <a:rPr lang="de-DE" dirty="0" err="1"/>
              <a:t>for</a:t>
            </a:r>
            <a:r>
              <a:rPr lang="de-DE" dirty="0"/>
              <a:t> </a:t>
            </a:r>
            <a:r>
              <a:rPr lang="de-DE" dirty="0" err="1"/>
              <a:t>autarky</a:t>
            </a:r>
            <a:endParaRPr lang="de-DE" dirty="0"/>
          </a:p>
        </p:txBody>
      </p:sp>
      <p:cxnSp>
        <p:nvCxnSpPr>
          <p:cNvPr id="46" name="Gerade Verbindung mit Pfeil 45">
            <a:extLst>
              <a:ext uri="{FF2B5EF4-FFF2-40B4-BE49-F238E27FC236}">
                <a16:creationId xmlns:a16="http://schemas.microsoft.com/office/drawing/2014/main" id="{6150C9C1-095A-499A-B454-387CEB1DD253}"/>
              </a:ext>
            </a:extLst>
          </p:cNvPr>
          <p:cNvCxnSpPr>
            <a:cxnSpLocks/>
          </p:cNvCxnSpPr>
          <p:nvPr/>
        </p:nvCxnSpPr>
        <p:spPr>
          <a:xfrm flipV="1">
            <a:off x="2549038" y="3112786"/>
            <a:ext cx="560384" cy="73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hteck 50">
            <a:extLst>
              <a:ext uri="{FF2B5EF4-FFF2-40B4-BE49-F238E27FC236}">
                <a16:creationId xmlns:a16="http://schemas.microsoft.com/office/drawing/2014/main" id="{EBB8603A-B6DB-4070-B170-3CBD4F7FC82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6901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5560" y="136526"/>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Results:</a:t>
            </a:r>
          </a:p>
          <a:p>
            <a:r>
              <a:rPr lang="en-US" sz="2800" dirty="0">
                <a:solidFill>
                  <a:sysClr val="windowText" lastClr="000000"/>
                </a:solidFill>
              </a:rPr>
              <a:t>Specific factors model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119619" y="1690062"/>
            <a:ext cx="8461839" cy="4770537"/>
          </a:xfrm>
          <a:prstGeom prst="rect">
            <a:avLst/>
          </a:prstGeom>
          <a:noFill/>
        </p:spPr>
        <p:txBody>
          <a:bodyPr wrap="square" rtlCol="0">
            <a:spAutoFit/>
          </a:bodyPr>
          <a:lstStyle/>
          <a:p>
            <a:pPr marL="342900" indent="-342900">
              <a:buFont typeface="Arial" panose="020B0604020202020204" pitchFamily="34" charset="0"/>
              <a:buChar char="•"/>
            </a:pPr>
            <a:r>
              <a:rPr lang="en-US" sz="2000" b="1" dirty="0"/>
              <a:t>Export sector wins </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Import sector loses</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The effects on the mobile factor are ambivalent</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BUT: Overall, the country wins!</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a:p>
            <a:r>
              <a:rPr lang="en-US" sz="2000" b="1" dirty="0"/>
              <a:t>	→ There is a redistribution mechanism so that all sectors can be 	 		better off compared to the situation without trade</a:t>
            </a:r>
          </a:p>
          <a:p>
            <a:endParaRPr lang="en-US" sz="2000" b="1" dirty="0"/>
          </a:p>
          <a:p>
            <a:endParaRPr lang="en-US" sz="2000" b="1" dirty="0"/>
          </a:p>
          <a:p>
            <a:endParaRPr lang="en-US" sz="2000" b="1" dirty="0"/>
          </a:p>
          <a:p>
            <a:r>
              <a:rPr lang="en-US" sz="1200" dirty="0"/>
              <a:t>The outcome could be reversible under specific welfare function</a:t>
            </a:r>
          </a:p>
          <a:p>
            <a:r>
              <a:rPr lang="en-US" sz="1200" dirty="0"/>
              <a:t>-&gt; Kaldor/Hicks/</a:t>
            </a:r>
            <a:r>
              <a:rPr lang="en-US" sz="1200" dirty="0" err="1"/>
              <a:t>Scitovsky</a:t>
            </a:r>
            <a:endParaRPr lang="en-US" sz="1200" dirty="0"/>
          </a:p>
        </p:txBody>
      </p:sp>
      <p:sp>
        <p:nvSpPr>
          <p:cNvPr id="6" name="Rechteck 5">
            <a:extLst>
              <a:ext uri="{FF2B5EF4-FFF2-40B4-BE49-F238E27FC236}">
                <a16:creationId xmlns:a16="http://schemas.microsoft.com/office/drawing/2014/main" id="{FAAD80C1-9DAD-4DCD-A35A-A633A7EC679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1718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Data</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24400"/>
            <a:ext cx="12172951" cy="57965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WTO</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Unctad</a:t>
            </a:r>
            <a:r>
              <a:rPr lang="de-DE"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hlinkClick r:id="rId3"/>
              </a:rPr>
              <a:t>ITC</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4"/>
              </a:rPr>
              <a:t>UN </a:t>
            </a:r>
            <a:r>
              <a:rPr lang="de-DE" sz="2400" dirty="0" err="1">
                <a:latin typeface="Times New Roman" panose="02020603050405020304" pitchFamily="18" charset="0"/>
                <a:cs typeface="Times New Roman" panose="02020603050405020304" pitchFamily="18" charset="0"/>
                <a:hlinkClick r:id="rId4"/>
              </a:rPr>
              <a:t>Comtrade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Destatis → Genesis-Data → </a:t>
            </a:r>
            <a:r>
              <a:rPr lang="de-DE" sz="2400" dirty="0" err="1">
                <a:latin typeface="Times New Roman" panose="02020603050405020304" pitchFamily="18" charset="0"/>
                <a:cs typeface="Times New Roman" panose="02020603050405020304" pitchFamily="18" charset="0"/>
                <a:hlinkClick r:id="rId5"/>
              </a:rPr>
              <a:t>Germant</a:t>
            </a:r>
            <a:r>
              <a:rPr lang="de-DE" sz="2400" dirty="0">
                <a:latin typeface="Times New Roman" panose="02020603050405020304" pitchFamily="18" charset="0"/>
                <a:cs typeface="Times New Roman" panose="02020603050405020304" pitchFamily="18" charset="0"/>
                <a:hlinkClick r:id="rId5"/>
              </a:rPr>
              <a:t> </a:t>
            </a:r>
            <a:r>
              <a:rPr lang="de-DE" sz="2400" dirty="0" err="1">
                <a:latin typeface="Times New Roman" panose="02020603050405020304" pitchFamily="18" charset="0"/>
                <a:cs typeface="Times New Roman" panose="02020603050405020304" pitchFamily="18" charset="0"/>
                <a:hlinkClick r:id="rId5"/>
              </a:rPr>
              <a:t>rade</a:t>
            </a:r>
            <a:r>
              <a:rPr lang="de-DE" sz="2400" dirty="0">
                <a:latin typeface="Times New Roman" panose="02020603050405020304" pitchFamily="18" charset="0"/>
                <a:cs typeface="Times New Roman" panose="02020603050405020304" pitchFamily="18" charset="0"/>
                <a:hlinkClick r:id="rId5"/>
              </a:rPr>
              <a:t> </a:t>
            </a:r>
            <a:r>
              <a:rPr lang="de-DE" sz="2400" dirty="0" err="1">
                <a:latin typeface="Times New Roman" panose="02020603050405020304" pitchFamily="18" charset="0"/>
                <a:cs typeface="Times New Roman" panose="02020603050405020304" pitchFamily="18" charset="0"/>
                <a:hlinkClick r:id="rId5"/>
              </a:rPr>
              <a:t>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a:t>
            </a:r>
            <a:r>
              <a:rPr lang="de-DE" sz="2400" dirty="0" err="1">
                <a:latin typeface="Times New Roman" panose="02020603050405020304" pitchFamily="18" charset="0"/>
                <a:cs typeface="Times New Roman" panose="02020603050405020304" pitchFamily="18" charset="0"/>
              </a:rPr>
              <a:t>Statistics</a:t>
            </a:r>
            <a:r>
              <a:rPr lang="de-DE" sz="2400" dirty="0">
                <a:latin typeface="Times New Roman" panose="02020603050405020304" pitchFamily="18" charset="0"/>
                <a:cs typeface="Times New Roman" panose="02020603050405020304" pitchFamily="18" charset="0"/>
              </a:rPr>
              <a:t> → </a:t>
            </a:r>
            <a:r>
              <a:rPr lang="de-DE" sz="2400" dirty="0" err="1">
                <a:latin typeface="Times New Roman" panose="02020603050405020304" pitchFamily="18" charset="0"/>
                <a:cs typeface="Times New Roman" panose="02020603050405020304" pitchFamily="18" charset="0"/>
                <a:hlinkClick r:id="rId6"/>
              </a:rPr>
              <a:t>Current</a:t>
            </a:r>
            <a:r>
              <a:rPr lang="de-DE" sz="2400" dirty="0">
                <a:latin typeface="Times New Roman" panose="02020603050405020304" pitchFamily="18" charset="0"/>
                <a:cs typeface="Times New Roman" panose="02020603050405020304" pitchFamily="18" charset="0"/>
                <a:hlinkClick r:id="rId6"/>
              </a:rPr>
              <a:t> </a:t>
            </a:r>
            <a:r>
              <a:rPr lang="de-DE" sz="2400" dirty="0" err="1">
                <a:latin typeface="Times New Roman" panose="02020603050405020304" pitchFamily="18" charset="0"/>
                <a:cs typeface="Times New Roman" panose="02020603050405020304" pitchFamily="18" charset="0"/>
                <a:hlinkClick r:id="rId6"/>
              </a:rPr>
              <a:t>Accout</a:t>
            </a:r>
            <a:r>
              <a:rPr lang="de-DE" sz="2400" dirty="0">
                <a:latin typeface="Times New Roman" panose="02020603050405020304" pitchFamily="18" charset="0"/>
                <a:cs typeface="Times New Roman" panose="02020603050405020304" pitchFamily="18" charset="0"/>
                <a:hlinkClick r:id="rId6"/>
              </a:rPr>
              <a:t>/Exchange </a:t>
            </a:r>
            <a:r>
              <a:rPr lang="de-DE" sz="2400" dirty="0" err="1">
                <a:latin typeface="Times New Roman" panose="02020603050405020304" pitchFamily="18" charset="0"/>
                <a:cs typeface="Times New Roman" panose="02020603050405020304" pitchFamily="18" charset="0"/>
                <a:hlinkClick r:id="rId6"/>
              </a:rPr>
              <a:t>rates</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ECB  → General EU </a:t>
            </a:r>
            <a:r>
              <a:rPr lang="de-DE" sz="2400" dirty="0" err="1">
                <a:latin typeface="Times New Roman" panose="02020603050405020304" pitchFamily="18" charset="0"/>
                <a:cs typeface="Times New Roman" panose="02020603050405020304" pitchFamily="18" charset="0"/>
              </a:rPr>
              <a:t>data</a:t>
            </a:r>
            <a:r>
              <a:rPr lang="de-DE" sz="2400" dirty="0">
                <a:latin typeface="Times New Roman" panose="02020603050405020304" pitchFamily="18" charset="0"/>
                <a:cs typeface="Times New Roman" panose="02020603050405020304" pitchFamily="18" charset="0"/>
              </a:rPr>
              <a:t> → </a:t>
            </a:r>
            <a:r>
              <a:rPr lang="de-DE" sz="2400" dirty="0">
                <a:latin typeface="Times New Roman" panose="02020603050405020304" pitchFamily="18" charset="0"/>
                <a:cs typeface="Times New Roman" panose="02020603050405020304" pitchFamily="18" charset="0"/>
                <a:hlinkClick r:id="rId7"/>
              </a:rPr>
              <a:t>ECB </a:t>
            </a:r>
            <a:r>
              <a:rPr lang="de-DE" sz="2400" dirty="0" err="1">
                <a:latin typeface="Times New Roman" panose="02020603050405020304" pitchFamily="18" charset="0"/>
                <a:cs typeface="Times New Roman" panose="02020603050405020304" pitchFamily="18" charset="0"/>
                <a:hlinkClick r:id="rId7"/>
              </a:rPr>
              <a:t>data</a:t>
            </a:r>
            <a:r>
              <a:rPr lang="de-DE" sz="2400" dirty="0">
                <a:latin typeface="Times New Roman" panose="02020603050405020304" pitchFamily="18" charset="0"/>
                <a:cs typeface="Times New Roman" panose="02020603050405020304" pitchFamily="18" charset="0"/>
                <a:hlinkClick r:id="rId7"/>
              </a:rPr>
              <a:t> </a:t>
            </a:r>
            <a:r>
              <a:rPr lang="de-DE" sz="2400" dirty="0" err="1">
                <a:latin typeface="Times New Roman" panose="02020603050405020304" pitchFamily="18" charset="0"/>
                <a:cs typeface="Times New Roman" panose="02020603050405020304" pitchFamily="18" charset="0"/>
                <a:hlinkClick r:id="rId7"/>
              </a:rPr>
              <a:t>portal</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a:t>
            </a:r>
            <a:r>
              <a:rPr lang="de-DE" sz="2400" dirty="0">
                <a:latin typeface="Times New Roman" panose="02020603050405020304" pitchFamily="18" charset="0"/>
                <a:cs typeface="Times New Roman" panose="02020603050405020304" pitchFamily="18" charset="0"/>
                <a:hlinkClick r:id="rId8"/>
              </a:rPr>
              <a:t>Internationale 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9"/>
              </a:rPr>
              <a:t>IMF 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10"/>
              </a:rPr>
              <a:t>World </a:t>
            </a:r>
            <a:r>
              <a:rPr lang="de-DE" sz="2400" dirty="0" err="1">
                <a:latin typeface="Times New Roman" panose="02020603050405020304" pitchFamily="18" charset="0"/>
                <a:cs typeface="Times New Roman" panose="02020603050405020304" pitchFamily="18" charset="0"/>
                <a:hlinkClick r:id="rId10"/>
              </a:rPr>
              <a:t>bank</a:t>
            </a:r>
            <a:r>
              <a:rPr lang="de-DE" sz="2400" dirty="0">
                <a:latin typeface="Times New Roman" panose="02020603050405020304" pitchFamily="18" charset="0"/>
                <a:cs typeface="Times New Roman" panose="02020603050405020304" pitchFamily="18" charset="0"/>
                <a:hlinkClick r:id="rId10"/>
              </a:rPr>
              <a:t> </a:t>
            </a:r>
            <a:r>
              <a:rPr lang="de-DE" sz="2400" dirty="0" err="1">
                <a:latin typeface="Times New Roman" panose="02020603050405020304" pitchFamily="18" charset="0"/>
                <a:cs typeface="Times New Roman" panose="02020603050405020304" pitchFamily="18" charset="0"/>
                <a:hlinkClick r:id="rId10"/>
              </a:rPr>
              <a:t>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662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B0F35BEA-CB47-4C5D-98A3-9C3243FE0824}"/>
              </a:ext>
            </a:extLst>
          </p:cNvPr>
          <p:cNvSpPr txBox="1"/>
          <p:nvPr/>
        </p:nvSpPr>
        <p:spPr>
          <a:xfrm>
            <a:off x="0" y="0"/>
            <a:ext cx="8327571" cy="567680"/>
          </a:xfrm>
          <a:prstGeom prst="rect">
            <a:avLst/>
          </a:prstGeom>
          <a:noFill/>
        </p:spPr>
        <p:txBody>
          <a:bodyPr wrap="square" rtlCol="0">
            <a:noAutofit/>
          </a:bodyPr>
          <a:lstStyle/>
          <a:p>
            <a:pPr algn="ctr"/>
            <a:r>
              <a:rPr lang="de-DE" sz="3000" b="1" dirty="0">
                <a:latin typeface="Times New Roman" panose="02020603050405020304" pitchFamily="18" charset="0"/>
                <a:cs typeface="Times New Roman" panose="02020603050405020304" pitchFamily="18" charset="0"/>
              </a:rPr>
              <a:t>World Trade and World </a:t>
            </a:r>
            <a:r>
              <a:rPr lang="de-DE" sz="3000" b="1" dirty="0" err="1">
                <a:latin typeface="Times New Roman" panose="02020603050405020304" pitchFamily="18" charset="0"/>
                <a:cs typeface="Times New Roman" panose="02020603050405020304" pitchFamily="18" charset="0"/>
              </a:rPr>
              <a:t>Production</a:t>
            </a:r>
            <a:r>
              <a:rPr lang="de-DE" sz="3000" b="1" dirty="0">
                <a:latin typeface="Times New Roman" panose="02020603050405020304" pitchFamily="18" charset="0"/>
                <a:cs typeface="Times New Roman" panose="02020603050405020304" pitchFamily="18" charset="0"/>
              </a:rPr>
              <a:t> (nominal)</a:t>
            </a:r>
          </a:p>
          <a:p>
            <a:endParaRPr lang="de-DE"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4EFE902C-4502-4719-BE52-6C2F9B3BFC6F}"/>
              </a:ext>
            </a:extLst>
          </p:cNvPr>
          <p:cNvSpPr txBox="1"/>
          <p:nvPr/>
        </p:nvSpPr>
        <p:spPr>
          <a:xfrm>
            <a:off x="206433" y="5309367"/>
            <a:ext cx="1018309" cy="465782"/>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Source:</a:t>
            </a:r>
          </a:p>
          <a:p>
            <a:r>
              <a:rPr lang="de-DE" sz="1000" dirty="0">
                <a:latin typeface="Times New Roman" panose="02020603050405020304" pitchFamily="18" charset="0"/>
                <a:cs typeface="Times New Roman" panose="02020603050405020304" pitchFamily="18" charset="0"/>
              </a:rPr>
              <a:t>World Bank</a:t>
            </a:r>
          </a:p>
        </p:txBody>
      </p:sp>
      <p:sp>
        <p:nvSpPr>
          <p:cNvPr id="14" name="Rechteck 13">
            <a:extLst>
              <a:ext uri="{FF2B5EF4-FFF2-40B4-BE49-F238E27FC236}">
                <a16:creationId xmlns:a16="http://schemas.microsoft.com/office/drawing/2014/main" id="{6297DE65-0B01-45A0-8054-1A668150523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60FB1DA-8305-F5F0-2893-F888687A0E51}"/>
              </a:ext>
            </a:extLst>
          </p:cNvPr>
          <p:cNvPicPr>
            <a:picLocks noChangeAspect="1"/>
          </p:cNvPicPr>
          <p:nvPr/>
        </p:nvPicPr>
        <p:blipFill>
          <a:blip r:embed="rId2"/>
          <a:stretch>
            <a:fillRect/>
          </a:stretch>
        </p:blipFill>
        <p:spPr>
          <a:xfrm>
            <a:off x="154576" y="655022"/>
            <a:ext cx="7506063" cy="458370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5DA80A0F-38E9-4222-8ADB-30FE11C82FFC}"/>
                  </a:ext>
                </a:extLst>
              </p14:cNvPr>
              <p14:cNvContentPartPr/>
              <p14:nvPr/>
            </p14:nvContentPartPr>
            <p14:xfrm>
              <a:off x="6439773" y="416907"/>
              <a:ext cx="1666440" cy="80640"/>
            </p14:xfrm>
          </p:contentPart>
        </mc:Choice>
        <mc:Fallback xmlns="">
          <p:pic>
            <p:nvPicPr>
              <p:cNvPr id="3" name="Freihand 2">
                <a:extLst>
                  <a:ext uri="{FF2B5EF4-FFF2-40B4-BE49-F238E27FC236}">
                    <a16:creationId xmlns:a16="http://schemas.microsoft.com/office/drawing/2014/main" id="{5DA80A0F-38E9-4222-8ADB-30FE11C82FFC}"/>
                  </a:ext>
                </a:extLst>
              </p:cNvPr>
              <p:cNvPicPr/>
              <p:nvPr/>
            </p:nvPicPr>
            <p:blipFill>
              <a:blip r:embed="rId4"/>
              <a:stretch>
                <a:fillRect/>
              </a:stretch>
            </p:blipFill>
            <p:spPr>
              <a:xfrm>
                <a:off x="6435453" y="412587"/>
                <a:ext cx="1675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4CCEEEC1-1783-46F0-AADA-B05DCC3C7B09}"/>
                  </a:ext>
                </a:extLst>
              </p14:cNvPr>
              <p14:cNvContentPartPr/>
              <p14:nvPr/>
            </p14:nvContentPartPr>
            <p14:xfrm>
              <a:off x="644493" y="1987587"/>
              <a:ext cx="134280" cy="821880"/>
            </p14:xfrm>
          </p:contentPart>
        </mc:Choice>
        <mc:Fallback xmlns="">
          <p:pic>
            <p:nvPicPr>
              <p:cNvPr id="4" name="Freihand 3">
                <a:extLst>
                  <a:ext uri="{FF2B5EF4-FFF2-40B4-BE49-F238E27FC236}">
                    <a16:creationId xmlns:a16="http://schemas.microsoft.com/office/drawing/2014/main" id="{4CCEEEC1-1783-46F0-AADA-B05DCC3C7B09}"/>
                  </a:ext>
                </a:extLst>
              </p:cNvPr>
              <p:cNvPicPr/>
              <p:nvPr/>
            </p:nvPicPr>
            <p:blipFill>
              <a:blip r:embed="rId6"/>
              <a:stretch>
                <a:fillRect/>
              </a:stretch>
            </p:blipFill>
            <p:spPr>
              <a:xfrm>
                <a:off x="640173" y="1983267"/>
                <a:ext cx="142920" cy="83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CC6C6E2-AD47-4237-A2D8-FB5DA97C75E3}"/>
                  </a:ext>
                </a:extLst>
              </p14:cNvPr>
              <p14:cNvContentPartPr/>
              <p14:nvPr/>
            </p14:nvContentPartPr>
            <p14:xfrm>
              <a:off x="4967733" y="1910187"/>
              <a:ext cx="906480" cy="98280"/>
            </p14:xfrm>
          </p:contentPart>
        </mc:Choice>
        <mc:Fallback xmlns="">
          <p:pic>
            <p:nvPicPr>
              <p:cNvPr id="5" name="Freihand 4">
                <a:extLst>
                  <a:ext uri="{FF2B5EF4-FFF2-40B4-BE49-F238E27FC236}">
                    <a16:creationId xmlns:a16="http://schemas.microsoft.com/office/drawing/2014/main" id="{ECC6C6E2-AD47-4237-A2D8-FB5DA97C75E3}"/>
                  </a:ext>
                </a:extLst>
              </p:cNvPr>
              <p:cNvPicPr/>
              <p:nvPr/>
            </p:nvPicPr>
            <p:blipFill>
              <a:blip r:embed="rId8"/>
              <a:stretch>
                <a:fillRect/>
              </a:stretch>
            </p:blipFill>
            <p:spPr>
              <a:xfrm>
                <a:off x="4963413" y="1905867"/>
                <a:ext cx="915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Freihand 23">
                <a:extLst>
                  <a:ext uri="{FF2B5EF4-FFF2-40B4-BE49-F238E27FC236}">
                    <a16:creationId xmlns:a16="http://schemas.microsoft.com/office/drawing/2014/main" id="{DB4AA9AE-D409-4555-9CAA-A5EF83FCCE8C}"/>
                  </a:ext>
                </a:extLst>
              </p14:cNvPr>
              <p14:cNvContentPartPr/>
              <p14:nvPr/>
            </p14:nvContentPartPr>
            <p14:xfrm>
              <a:off x="4872333" y="1708587"/>
              <a:ext cx="241200" cy="275760"/>
            </p14:xfrm>
          </p:contentPart>
        </mc:Choice>
        <mc:Fallback xmlns="">
          <p:pic>
            <p:nvPicPr>
              <p:cNvPr id="24" name="Freihand 23">
                <a:extLst>
                  <a:ext uri="{FF2B5EF4-FFF2-40B4-BE49-F238E27FC236}">
                    <a16:creationId xmlns:a16="http://schemas.microsoft.com/office/drawing/2014/main" id="{DB4AA9AE-D409-4555-9CAA-A5EF83FCCE8C}"/>
                  </a:ext>
                </a:extLst>
              </p:cNvPr>
              <p:cNvPicPr/>
              <p:nvPr/>
            </p:nvPicPr>
            <p:blipFill>
              <a:blip r:embed="rId10"/>
              <a:stretch>
                <a:fillRect/>
              </a:stretch>
            </p:blipFill>
            <p:spPr>
              <a:xfrm>
                <a:off x="4867653" y="1704267"/>
                <a:ext cx="2498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Freihand 24">
                <a:extLst>
                  <a:ext uri="{FF2B5EF4-FFF2-40B4-BE49-F238E27FC236}">
                    <a16:creationId xmlns:a16="http://schemas.microsoft.com/office/drawing/2014/main" id="{572F6530-9E65-4A95-B09B-E4559BB94665}"/>
                  </a:ext>
                </a:extLst>
              </p14:cNvPr>
              <p14:cNvContentPartPr/>
              <p14:nvPr/>
            </p14:nvContentPartPr>
            <p14:xfrm>
              <a:off x="5743173" y="1640907"/>
              <a:ext cx="294120" cy="50760"/>
            </p14:xfrm>
          </p:contentPart>
        </mc:Choice>
        <mc:Fallback xmlns="">
          <p:pic>
            <p:nvPicPr>
              <p:cNvPr id="25" name="Freihand 24">
                <a:extLst>
                  <a:ext uri="{FF2B5EF4-FFF2-40B4-BE49-F238E27FC236}">
                    <a16:creationId xmlns:a16="http://schemas.microsoft.com/office/drawing/2014/main" id="{572F6530-9E65-4A95-B09B-E4559BB94665}"/>
                  </a:ext>
                </a:extLst>
              </p:cNvPr>
              <p:cNvPicPr/>
              <p:nvPr/>
            </p:nvPicPr>
            <p:blipFill>
              <a:blip r:embed="rId12"/>
              <a:stretch>
                <a:fillRect/>
              </a:stretch>
            </p:blipFill>
            <p:spPr>
              <a:xfrm>
                <a:off x="5738853" y="1636587"/>
                <a:ext cx="302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3" name="Freihand 42">
                <a:extLst>
                  <a:ext uri="{FF2B5EF4-FFF2-40B4-BE49-F238E27FC236}">
                    <a16:creationId xmlns:a16="http://schemas.microsoft.com/office/drawing/2014/main" id="{BDBD9D4C-42F7-427E-945D-ABF1FC4FF1A8}"/>
                  </a:ext>
                </a:extLst>
              </p14:cNvPr>
              <p14:cNvContentPartPr/>
              <p14:nvPr/>
            </p14:nvContentPartPr>
            <p14:xfrm>
              <a:off x="6270213" y="2724867"/>
              <a:ext cx="230760" cy="26640"/>
            </p14:xfrm>
          </p:contentPart>
        </mc:Choice>
        <mc:Fallback xmlns="">
          <p:pic>
            <p:nvPicPr>
              <p:cNvPr id="43" name="Freihand 42">
                <a:extLst>
                  <a:ext uri="{FF2B5EF4-FFF2-40B4-BE49-F238E27FC236}">
                    <a16:creationId xmlns:a16="http://schemas.microsoft.com/office/drawing/2014/main" id="{BDBD9D4C-42F7-427E-945D-ABF1FC4FF1A8}"/>
                  </a:ext>
                </a:extLst>
              </p:cNvPr>
              <p:cNvPicPr/>
              <p:nvPr/>
            </p:nvPicPr>
            <p:blipFill>
              <a:blip r:embed="rId14"/>
              <a:stretch>
                <a:fillRect/>
              </a:stretch>
            </p:blipFill>
            <p:spPr>
              <a:xfrm>
                <a:off x="6265893" y="2720547"/>
                <a:ext cx="239400" cy="35280"/>
              </a:xfrm>
              <a:prstGeom prst="rect">
                <a:avLst/>
              </a:prstGeom>
            </p:spPr>
          </p:pic>
        </mc:Fallback>
      </mc:AlternateContent>
      <p:grpSp>
        <p:nvGrpSpPr>
          <p:cNvPr id="75" name="Gruppieren 74">
            <a:extLst>
              <a:ext uri="{FF2B5EF4-FFF2-40B4-BE49-F238E27FC236}">
                <a16:creationId xmlns:a16="http://schemas.microsoft.com/office/drawing/2014/main" id="{53D10C22-65A0-46B9-B5CD-70D9B9D07F74}"/>
              </a:ext>
            </a:extLst>
          </p:cNvPr>
          <p:cNvGrpSpPr/>
          <p:nvPr/>
        </p:nvGrpSpPr>
        <p:grpSpPr>
          <a:xfrm>
            <a:off x="8654493" y="823707"/>
            <a:ext cx="602640" cy="273240"/>
            <a:chOff x="8654493" y="823707"/>
            <a:chExt cx="602640" cy="273240"/>
          </a:xfrm>
        </p:grpSpPr>
        <mc:AlternateContent xmlns:mc="http://schemas.openxmlformats.org/markup-compatibility/2006" xmlns:p14="http://schemas.microsoft.com/office/powerpoint/2010/main">
          <mc:Choice Requires="p14">
            <p:contentPart p14:bwMode="auto" r:id="rId15">
              <p14:nvContentPartPr>
                <p14:cNvPr id="55" name="Freihand 54">
                  <a:extLst>
                    <a:ext uri="{FF2B5EF4-FFF2-40B4-BE49-F238E27FC236}">
                      <a16:creationId xmlns:a16="http://schemas.microsoft.com/office/drawing/2014/main" id="{C93C3241-ED23-4096-8419-0AC5D4D6CD30}"/>
                    </a:ext>
                  </a:extLst>
                </p14:cNvPr>
                <p14:cNvContentPartPr/>
                <p14:nvPr/>
              </p14:nvContentPartPr>
              <p14:xfrm>
                <a:off x="8746653" y="843147"/>
                <a:ext cx="16920" cy="136800"/>
              </p14:xfrm>
            </p:contentPart>
          </mc:Choice>
          <mc:Fallback xmlns="">
            <p:pic>
              <p:nvPicPr>
                <p:cNvPr id="55" name="Freihand 54">
                  <a:extLst>
                    <a:ext uri="{FF2B5EF4-FFF2-40B4-BE49-F238E27FC236}">
                      <a16:creationId xmlns:a16="http://schemas.microsoft.com/office/drawing/2014/main" id="{C93C3241-ED23-4096-8419-0AC5D4D6CD30}"/>
                    </a:ext>
                  </a:extLst>
                </p:cNvPr>
                <p:cNvPicPr/>
                <p:nvPr/>
              </p:nvPicPr>
              <p:blipFill>
                <a:blip r:embed="rId16"/>
                <a:stretch>
                  <a:fillRect/>
                </a:stretch>
              </p:blipFill>
              <p:spPr>
                <a:xfrm>
                  <a:off x="8742333" y="838827"/>
                  <a:ext cx="25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6" name="Freihand 55">
                  <a:extLst>
                    <a:ext uri="{FF2B5EF4-FFF2-40B4-BE49-F238E27FC236}">
                      <a16:creationId xmlns:a16="http://schemas.microsoft.com/office/drawing/2014/main" id="{CFCE71FD-8208-46A1-A333-6EC535FF45B2}"/>
                    </a:ext>
                  </a:extLst>
                </p14:cNvPr>
                <p14:cNvContentPartPr/>
                <p14:nvPr/>
              </p14:nvContentPartPr>
              <p14:xfrm>
                <a:off x="8654493" y="823707"/>
                <a:ext cx="149040" cy="149400"/>
              </p14:xfrm>
            </p:contentPart>
          </mc:Choice>
          <mc:Fallback xmlns="">
            <p:pic>
              <p:nvPicPr>
                <p:cNvPr id="56" name="Freihand 55">
                  <a:extLst>
                    <a:ext uri="{FF2B5EF4-FFF2-40B4-BE49-F238E27FC236}">
                      <a16:creationId xmlns:a16="http://schemas.microsoft.com/office/drawing/2014/main" id="{CFCE71FD-8208-46A1-A333-6EC535FF45B2}"/>
                    </a:ext>
                  </a:extLst>
                </p:cNvPr>
                <p:cNvPicPr/>
                <p:nvPr/>
              </p:nvPicPr>
              <p:blipFill>
                <a:blip r:embed="rId18"/>
                <a:stretch>
                  <a:fillRect/>
                </a:stretch>
              </p:blipFill>
              <p:spPr>
                <a:xfrm>
                  <a:off x="8650173" y="819387"/>
                  <a:ext cx="157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7" name="Freihand 56">
                  <a:extLst>
                    <a:ext uri="{FF2B5EF4-FFF2-40B4-BE49-F238E27FC236}">
                      <a16:creationId xmlns:a16="http://schemas.microsoft.com/office/drawing/2014/main" id="{C4E30589-92AD-45FF-A6C1-0637C6A6FCAA}"/>
                    </a:ext>
                  </a:extLst>
                </p14:cNvPr>
                <p14:cNvContentPartPr/>
                <p14:nvPr/>
              </p14:nvContentPartPr>
              <p14:xfrm>
                <a:off x="8810373" y="913347"/>
                <a:ext cx="348120" cy="46800"/>
              </p14:xfrm>
            </p:contentPart>
          </mc:Choice>
          <mc:Fallback xmlns="">
            <p:pic>
              <p:nvPicPr>
                <p:cNvPr id="57" name="Freihand 56">
                  <a:extLst>
                    <a:ext uri="{FF2B5EF4-FFF2-40B4-BE49-F238E27FC236}">
                      <a16:creationId xmlns:a16="http://schemas.microsoft.com/office/drawing/2014/main" id="{C4E30589-92AD-45FF-A6C1-0637C6A6FCAA}"/>
                    </a:ext>
                  </a:extLst>
                </p:cNvPr>
                <p:cNvPicPr/>
                <p:nvPr/>
              </p:nvPicPr>
              <p:blipFill>
                <a:blip r:embed="rId20"/>
                <a:stretch>
                  <a:fillRect/>
                </a:stretch>
              </p:blipFill>
              <p:spPr>
                <a:xfrm>
                  <a:off x="8806053" y="909027"/>
                  <a:ext cx="356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8" name="Freihand 57">
                  <a:extLst>
                    <a:ext uri="{FF2B5EF4-FFF2-40B4-BE49-F238E27FC236}">
                      <a16:creationId xmlns:a16="http://schemas.microsoft.com/office/drawing/2014/main" id="{3E38B426-2275-4863-8FCA-9C85A3DA1966}"/>
                    </a:ext>
                  </a:extLst>
                </p14:cNvPr>
                <p14:cNvContentPartPr/>
                <p14:nvPr/>
              </p14:nvContentPartPr>
              <p14:xfrm>
                <a:off x="9153813" y="867267"/>
                <a:ext cx="17640" cy="15120"/>
              </p14:xfrm>
            </p:contentPart>
          </mc:Choice>
          <mc:Fallback xmlns="">
            <p:pic>
              <p:nvPicPr>
                <p:cNvPr id="58" name="Freihand 57">
                  <a:extLst>
                    <a:ext uri="{FF2B5EF4-FFF2-40B4-BE49-F238E27FC236}">
                      <a16:creationId xmlns:a16="http://schemas.microsoft.com/office/drawing/2014/main" id="{3E38B426-2275-4863-8FCA-9C85A3DA1966}"/>
                    </a:ext>
                  </a:extLst>
                </p:cNvPr>
                <p:cNvPicPr/>
                <p:nvPr/>
              </p:nvPicPr>
              <p:blipFill>
                <a:blip r:embed="rId22"/>
                <a:stretch>
                  <a:fillRect/>
                </a:stretch>
              </p:blipFill>
              <p:spPr>
                <a:xfrm>
                  <a:off x="9149493" y="862947"/>
                  <a:ext cx="26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9" name="Freihand 58">
                  <a:extLst>
                    <a:ext uri="{FF2B5EF4-FFF2-40B4-BE49-F238E27FC236}">
                      <a16:creationId xmlns:a16="http://schemas.microsoft.com/office/drawing/2014/main" id="{D332D21D-6634-4192-B588-6AB041C8325B}"/>
                    </a:ext>
                  </a:extLst>
                </p14:cNvPr>
                <p14:cNvContentPartPr/>
                <p14:nvPr/>
              </p14:nvContentPartPr>
              <p14:xfrm>
                <a:off x="9137973" y="901107"/>
                <a:ext cx="119160" cy="195840"/>
              </p14:xfrm>
            </p:contentPart>
          </mc:Choice>
          <mc:Fallback xmlns="">
            <p:pic>
              <p:nvPicPr>
                <p:cNvPr id="59" name="Freihand 58">
                  <a:extLst>
                    <a:ext uri="{FF2B5EF4-FFF2-40B4-BE49-F238E27FC236}">
                      <a16:creationId xmlns:a16="http://schemas.microsoft.com/office/drawing/2014/main" id="{D332D21D-6634-4192-B588-6AB041C8325B}"/>
                    </a:ext>
                  </a:extLst>
                </p:cNvPr>
                <p:cNvPicPr/>
                <p:nvPr/>
              </p:nvPicPr>
              <p:blipFill>
                <a:blip r:embed="rId24"/>
                <a:stretch>
                  <a:fillRect/>
                </a:stretch>
              </p:blipFill>
              <p:spPr>
                <a:xfrm>
                  <a:off x="9133653" y="896787"/>
                  <a:ext cx="127800" cy="20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60" name="Freihand 59">
                <a:extLst>
                  <a:ext uri="{FF2B5EF4-FFF2-40B4-BE49-F238E27FC236}">
                    <a16:creationId xmlns:a16="http://schemas.microsoft.com/office/drawing/2014/main" id="{9C5983A3-E9D7-4BC7-8569-0EAFA09F0EDB}"/>
                  </a:ext>
                </a:extLst>
              </p14:cNvPr>
              <p14:cNvContentPartPr/>
              <p14:nvPr/>
            </p14:nvContentPartPr>
            <p14:xfrm>
              <a:off x="9458373" y="788787"/>
              <a:ext cx="215640" cy="123840"/>
            </p14:xfrm>
          </p:contentPart>
        </mc:Choice>
        <mc:Fallback xmlns="">
          <p:pic>
            <p:nvPicPr>
              <p:cNvPr id="60" name="Freihand 59">
                <a:extLst>
                  <a:ext uri="{FF2B5EF4-FFF2-40B4-BE49-F238E27FC236}">
                    <a16:creationId xmlns:a16="http://schemas.microsoft.com/office/drawing/2014/main" id="{9C5983A3-E9D7-4BC7-8569-0EAFA09F0EDB}"/>
                  </a:ext>
                </a:extLst>
              </p:cNvPr>
              <p:cNvPicPr/>
              <p:nvPr/>
            </p:nvPicPr>
            <p:blipFill>
              <a:blip r:embed="rId26"/>
              <a:stretch>
                <a:fillRect/>
              </a:stretch>
            </p:blipFill>
            <p:spPr>
              <a:xfrm>
                <a:off x="9454053" y="784467"/>
                <a:ext cx="224280" cy="132480"/>
              </a:xfrm>
              <a:prstGeom prst="rect">
                <a:avLst/>
              </a:prstGeom>
            </p:spPr>
          </p:pic>
        </mc:Fallback>
      </mc:AlternateContent>
      <p:grpSp>
        <p:nvGrpSpPr>
          <p:cNvPr id="74" name="Gruppieren 73">
            <a:extLst>
              <a:ext uri="{FF2B5EF4-FFF2-40B4-BE49-F238E27FC236}">
                <a16:creationId xmlns:a16="http://schemas.microsoft.com/office/drawing/2014/main" id="{CD98A501-9691-4A4B-84AC-83DD37DACE46}"/>
              </a:ext>
            </a:extLst>
          </p:cNvPr>
          <p:cNvGrpSpPr/>
          <p:nvPr/>
        </p:nvGrpSpPr>
        <p:grpSpPr>
          <a:xfrm>
            <a:off x="9952653" y="744507"/>
            <a:ext cx="373320" cy="175320"/>
            <a:chOff x="9952653" y="744507"/>
            <a:chExt cx="373320" cy="175320"/>
          </a:xfrm>
        </p:grpSpPr>
        <mc:AlternateContent xmlns:mc="http://schemas.openxmlformats.org/markup-compatibility/2006" xmlns:p14="http://schemas.microsoft.com/office/powerpoint/2010/main">
          <mc:Choice Requires="p14">
            <p:contentPart p14:bwMode="auto" r:id="rId27">
              <p14:nvContentPartPr>
                <p14:cNvPr id="61" name="Freihand 60">
                  <a:extLst>
                    <a:ext uri="{FF2B5EF4-FFF2-40B4-BE49-F238E27FC236}">
                      <a16:creationId xmlns:a16="http://schemas.microsoft.com/office/drawing/2014/main" id="{3130FB62-C5E0-479A-B41C-AF6E90F7231C}"/>
                    </a:ext>
                  </a:extLst>
                </p14:cNvPr>
                <p14:cNvContentPartPr/>
                <p14:nvPr/>
              </p14:nvContentPartPr>
              <p14:xfrm>
                <a:off x="9952653" y="754947"/>
                <a:ext cx="78120" cy="142920"/>
              </p14:xfrm>
            </p:contentPart>
          </mc:Choice>
          <mc:Fallback xmlns="">
            <p:pic>
              <p:nvPicPr>
                <p:cNvPr id="61" name="Freihand 60">
                  <a:extLst>
                    <a:ext uri="{FF2B5EF4-FFF2-40B4-BE49-F238E27FC236}">
                      <a16:creationId xmlns:a16="http://schemas.microsoft.com/office/drawing/2014/main" id="{3130FB62-C5E0-479A-B41C-AF6E90F7231C}"/>
                    </a:ext>
                  </a:extLst>
                </p:cNvPr>
                <p:cNvPicPr/>
                <p:nvPr/>
              </p:nvPicPr>
              <p:blipFill>
                <a:blip r:embed="rId28"/>
                <a:stretch>
                  <a:fillRect/>
                </a:stretch>
              </p:blipFill>
              <p:spPr>
                <a:xfrm>
                  <a:off x="9948333" y="750627"/>
                  <a:ext cx="86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2" name="Freihand 61">
                  <a:extLst>
                    <a:ext uri="{FF2B5EF4-FFF2-40B4-BE49-F238E27FC236}">
                      <a16:creationId xmlns:a16="http://schemas.microsoft.com/office/drawing/2014/main" id="{CBB9C2B5-7749-4709-B83E-04791CCCB493}"/>
                    </a:ext>
                  </a:extLst>
                </p14:cNvPr>
                <p14:cNvContentPartPr/>
                <p14:nvPr/>
              </p14:nvContentPartPr>
              <p14:xfrm>
                <a:off x="10011693" y="835587"/>
                <a:ext cx="129600" cy="65880"/>
              </p14:xfrm>
            </p:contentPart>
          </mc:Choice>
          <mc:Fallback xmlns="">
            <p:pic>
              <p:nvPicPr>
                <p:cNvPr id="62" name="Freihand 61">
                  <a:extLst>
                    <a:ext uri="{FF2B5EF4-FFF2-40B4-BE49-F238E27FC236}">
                      <a16:creationId xmlns:a16="http://schemas.microsoft.com/office/drawing/2014/main" id="{CBB9C2B5-7749-4709-B83E-04791CCCB493}"/>
                    </a:ext>
                  </a:extLst>
                </p:cNvPr>
                <p:cNvPicPr/>
                <p:nvPr/>
              </p:nvPicPr>
              <p:blipFill>
                <a:blip r:embed="rId30"/>
                <a:stretch>
                  <a:fillRect/>
                </a:stretch>
              </p:blipFill>
              <p:spPr>
                <a:xfrm>
                  <a:off x="10007373" y="831267"/>
                  <a:ext cx="138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3" name="Freihand 62">
                  <a:extLst>
                    <a:ext uri="{FF2B5EF4-FFF2-40B4-BE49-F238E27FC236}">
                      <a16:creationId xmlns:a16="http://schemas.microsoft.com/office/drawing/2014/main" id="{BB227A13-EDCD-410E-8BA5-1F7330038FE8}"/>
                    </a:ext>
                  </a:extLst>
                </p14:cNvPr>
                <p14:cNvContentPartPr/>
                <p14:nvPr/>
              </p14:nvContentPartPr>
              <p14:xfrm>
                <a:off x="10136613" y="825507"/>
                <a:ext cx="91440" cy="94320"/>
              </p14:xfrm>
            </p:contentPart>
          </mc:Choice>
          <mc:Fallback xmlns="">
            <p:pic>
              <p:nvPicPr>
                <p:cNvPr id="63" name="Freihand 62">
                  <a:extLst>
                    <a:ext uri="{FF2B5EF4-FFF2-40B4-BE49-F238E27FC236}">
                      <a16:creationId xmlns:a16="http://schemas.microsoft.com/office/drawing/2014/main" id="{BB227A13-EDCD-410E-8BA5-1F7330038FE8}"/>
                    </a:ext>
                  </a:extLst>
                </p:cNvPr>
                <p:cNvPicPr/>
                <p:nvPr/>
              </p:nvPicPr>
              <p:blipFill>
                <a:blip r:embed="rId32"/>
                <a:stretch>
                  <a:fillRect/>
                </a:stretch>
              </p:blipFill>
              <p:spPr>
                <a:xfrm>
                  <a:off x="10132293" y="821187"/>
                  <a:ext cx="100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4" name="Freihand 63">
                  <a:extLst>
                    <a:ext uri="{FF2B5EF4-FFF2-40B4-BE49-F238E27FC236}">
                      <a16:creationId xmlns:a16="http://schemas.microsoft.com/office/drawing/2014/main" id="{8A4809B0-8014-4F2B-B446-FB8C525D7311}"/>
                    </a:ext>
                  </a:extLst>
                </p14:cNvPr>
                <p14:cNvContentPartPr/>
                <p14:nvPr/>
              </p14:nvContentPartPr>
              <p14:xfrm>
                <a:off x="10237413" y="744507"/>
                <a:ext cx="88560" cy="153000"/>
              </p14:xfrm>
            </p:contentPart>
          </mc:Choice>
          <mc:Fallback xmlns="">
            <p:pic>
              <p:nvPicPr>
                <p:cNvPr id="64" name="Freihand 63">
                  <a:extLst>
                    <a:ext uri="{FF2B5EF4-FFF2-40B4-BE49-F238E27FC236}">
                      <a16:creationId xmlns:a16="http://schemas.microsoft.com/office/drawing/2014/main" id="{8A4809B0-8014-4F2B-B446-FB8C525D7311}"/>
                    </a:ext>
                  </a:extLst>
                </p:cNvPr>
                <p:cNvPicPr/>
                <p:nvPr/>
              </p:nvPicPr>
              <p:blipFill>
                <a:blip r:embed="rId34"/>
                <a:stretch>
                  <a:fillRect/>
                </a:stretch>
              </p:blipFill>
              <p:spPr>
                <a:xfrm>
                  <a:off x="10233093" y="740187"/>
                  <a:ext cx="97200" cy="161640"/>
                </a:xfrm>
                <a:prstGeom prst="rect">
                  <a:avLst/>
                </a:prstGeom>
              </p:spPr>
            </p:pic>
          </mc:Fallback>
        </mc:AlternateContent>
      </p:grpSp>
      <p:grpSp>
        <p:nvGrpSpPr>
          <p:cNvPr id="73" name="Gruppieren 72">
            <a:extLst>
              <a:ext uri="{FF2B5EF4-FFF2-40B4-BE49-F238E27FC236}">
                <a16:creationId xmlns:a16="http://schemas.microsoft.com/office/drawing/2014/main" id="{38C8C70C-9418-47B7-96A6-01B5F026DD77}"/>
              </a:ext>
            </a:extLst>
          </p:cNvPr>
          <p:cNvGrpSpPr/>
          <p:nvPr/>
        </p:nvGrpSpPr>
        <p:grpSpPr>
          <a:xfrm>
            <a:off x="10653933" y="726867"/>
            <a:ext cx="233640" cy="125280"/>
            <a:chOff x="10653933" y="726867"/>
            <a:chExt cx="233640" cy="125280"/>
          </a:xfrm>
        </p:grpSpPr>
        <mc:AlternateContent xmlns:mc="http://schemas.openxmlformats.org/markup-compatibility/2006" xmlns:p14="http://schemas.microsoft.com/office/powerpoint/2010/main">
          <mc:Choice Requires="p14">
            <p:contentPart p14:bwMode="auto" r:id="rId35">
              <p14:nvContentPartPr>
                <p14:cNvPr id="65" name="Freihand 64">
                  <a:extLst>
                    <a:ext uri="{FF2B5EF4-FFF2-40B4-BE49-F238E27FC236}">
                      <a16:creationId xmlns:a16="http://schemas.microsoft.com/office/drawing/2014/main" id="{BF31358F-AAF7-4010-99F4-2047B872A879}"/>
                    </a:ext>
                  </a:extLst>
                </p14:cNvPr>
                <p14:cNvContentPartPr/>
                <p14:nvPr/>
              </p14:nvContentPartPr>
              <p14:xfrm>
                <a:off x="10653933" y="746667"/>
                <a:ext cx="78480" cy="105480"/>
              </p14:xfrm>
            </p:contentPart>
          </mc:Choice>
          <mc:Fallback xmlns="">
            <p:pic>
              <p:nvPicPr>
                <p:cNvPr id="65" name="Freihand 64">
                  <a:extLst>
                    <a:ext uri="{FF2B5EF4-FFF2-40B4-BE49-F238E27FC236}">
                      <a16:creationId xmlns:a16="http://schemas.microsoft.com/office/drawing/2014/main" id="{BF31358F-AAF7-4010-99F4-2047B872A879}"/>
                    </a:ext>
                  </a:extLst>
                </p:cNvPr>
                <p:cNvPicPr/>
                <p:nvPr/>
              </p:nvPicPr>
              <p:blipFill>
                <a:blip r:embed="rId36"/>
                <a:stretch>
                  <a:fillRect/>
                </a:stretch>
              </p:blipFill>
              <p:spPr>
                <a:xfrm>
                  <a:off x="10649613" y="742347"/>
                  <a:ext cx="87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6" name="Freihand 65">
                  <a:extLst>
                    <a:ext uri="{FF2B5EF4-FFF2-40B4-BE49-F238E27FC236}">
                      <a16:creationId xmlns:a16="http://schemas.microsoft.com/office/drawing/2014/main" id="{48D135B8-BAA8-464D-9616-C07826F10873}"/>
                    </a:ext>
                  </a:extLst>
                </p14:cNvPr>
                <p14:cNvContentPartPr/>
                <p14:nvPr/>
              </p14:nvContentPartPr>
              <p14:xfrm>
                <a:off x="10670853" y="726867"/>
                <a:ext cx="126720" cy="5040"/>
              </p14:xfrm>
            </p:contentPart>
          </mc:Choice>
          <mc:Fallback xmlns="">
            <p:pic>
              <p:nvPicPr>
                <p:cNvPr id="66" name="Freihand 65">
                  <a:extLst>
                    <a:ext uri="{FF2B5EF4-FFF2-40B4-BE49-F238E27FC236}">
                      <a16:creationId xmlns:a16="http://schemas.microsoft.com/office/drawing/2014/main" id="{48D135B8-BAA8-464D-9616-C07826F10873}"/>
                    </a:ext>
                  </a:extLst>
                </p:cNvPr>
                <p:cNvPicPr/>
                <p:nvPr/>
              </p:nvPicPr>
              <p:blipFill>
                <a:blip r:embed="rId38"/>
                <a:stretch>
                  <a:fillRect/>
                </a:stretch>
              </p:blipFill>
              <p:spPr>
                <a:xfrm>
                  <a:off x="10666533" y="722547"/>
                  <a:ext cx="135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7" name="Freihand 66">
                  <a:extLst>
                    <a:ext uri="{FF2B5EF4-FFF2-40B4-BE49-F238E27FC236}">
                      <a16:creationId xmlns:a16="http://schemas.microsoft.com/office/drawing/2014/main" id="{CA486A3B-720D-4161-8B95-B5BF136EE4AC}"/>
                    </a:ext>
                  </a:extLst>
                </p14:cNvPr>
                <p14:cNvContentPartPr/>
                <p14:nvPr/>
              </p14:nvContentPartPr>
              <p14:xfrm>
                <a:off x="10799733" y="728667"/>
                <a:ext cx="87840" cy="97920"/>
              </p14:xfrm>
            </p:contentPart>
          </mc:Choice>
          <mc:Fallback xmlns="">
            <p:pic>
              <p:nvPicPr>
                <p:cNvPr id="67" name="Freihand 66">
                  <a:extLst>
                    <a:ext uri="{FF2B5EF4-FFF2-40B4-BE49-F238E27FC236}">
                      <a16:creationId xmlns:a16="http://schemas.microsoft.com/office/drawing/2014/main" id="{CA486A3B-720D-4161-8B95-B5BF136EE4AC}"/>
                    </a:ext>
                  </a:extLst>
                </p:cNvPr>
                <p:cNvPicPr/>
                <p:nvPr/>
              </p:nvPicPr>
              <p:blipFill>
                <a:blip r:embed="rId40"/>
                <a:stretch>
                  <a:fillRect/>
                </a:stretch>
              </p:blipFill>
              <p:spPr>
                <a:xfrm>
                  <a:off x="10795413" y="724347"/>
                  <a:ext cx="96480" cy="106560"/>
                </a:xfrm>
                <a:prstGeom prst="rect">
                  <a:avLst/>
                </a:prstGeom>
              </p:spPr>
            </p:pic>
          </mc:Fallback>
        </mc:AlternateContent>
      </p:grpSp>
      <p:grpSp>
        <p:nvGrpSpPr>
          <p:cNvPr id="72" name="Gruppieren 71">
            <a:extLst>
              <a:ext uri="{FF2B5EF4-FFF2-40B4-BE49-F238E27FC236}">
                <a16:creationId xmlns:a16="http://schemas.microsoft.com/office/drawing/2014/main" id="{88647C89-7BEE-494E-9CF6-8DBF1868318D}"/>
              </a:ext>
            </a:extLst>
          </p:cNvPr>
          <p:cNvGrpSpPr/>
          <p:nvPr/>
        </p:nvGrpSpPr>
        <p:grpSpPr>
          <a:xfrm>
            <a:off x="11149653" y="763947"/>
            <a:ext cx="515880" cy="198720"/>
            <a:chOff x="11149653" y="763947"/>
            <a:chExt cx="515880" cy="198720"/>
          </a:xfrm>
        </p:grpSpPr>
        <mc:AlternateContent xmlns:mc="http://schemas.openxmlformats.org/markup-compatibility/2006" xmlns:p14="http://schemas.microsoft.com/office/powerpoint/2010/main">
          <mc:Choice Requires="p14">
            <p:contentPart p14:bwMode="auto" r:id="rId41">
              <p14:nvContentPartPr>
                <p14:cNvPr id="68" name="Freihand 67">
                  <a:extLst>
                    <a:ext uri="{FF2B5EF4-FFF2-40B4-BE49-F238E27FC236}">
                      <a16:creationId xmlns:a16="http://schemas.microsoft.com/office/drawing/2014/main" id="{CEBDB19F-44E9-4D6C-B4E2-16D445C8CE5E}"/>
                    </a:ext>
                  </a:extLst>
                </p14:cNvPr>
                <p14:cNvContentPartPr/>
                <p14:nvPr/>
              </p14:nvContentPartPr>
              <p14:xfrm>
                <a:off x="11149653" y="763947"/>
                <a:ext cx="95400" cy="198720"/>
              </p14:xfrm>
            </p:contentPart>
          </mc:Choice>
          <mc:Fallback xmlns="">
            <p:pic>
              <p:nvPicPr>
                <p:cNvPr id="68" name="Freihand 67">
                  <a:extLst>
                    <a:ext uri="{FF2B5EF4-FFF2-40B4-BE49-F238E27FC236}">
                      <a16:creationId xmlns:a16="http://schemas.microsoft.com/office/drawing/2014/main" id="{CEBDB19F-44E9-4D6C-B4E2-16D445C8CE5E}"/>
                    </a:ext>
                  </a:extLst>
                </p:cNvPr>
                <p:cNvPicPr/>
                <p:nvPr/>
              </p:nvPicPr>
              <p:blipFill>
                <a:blip r:embed="rId42"/>
                <a:stretch>
                  <a:fillRect/>
                </a:stretch>
              </p:blipFill>
              <p:spPr>
                <a:xfrm>
                  <a:off x="11145333" y="759627"/>
                  <a:ext cx="1040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9" name="Freihand 68">
                  <a:extLst>
                    <a:ext uri="{FF2B5EF4-FFF2-40B4-BE49-F238E27FC236}">
                      <a16:creationId xmlns:a16="http://schemas.microsoft.com/office/drawing/2014/main" id="{378E169C-AD20-4865-A796-D7C5E1DAD34B}"/>
                    </a:ext>
                  </a:extLst>
                </p14:cNvPr>
                <p14:cNvContentPartPr/>
                <p14:nvPr/>
              </p14:nvContentPartPr>
              <p14:xfrm>
                <a:off x="11264493" y="777627"/>
                <a:ext cx="94320" cy="86040"/>
              </p14:xfrm>
            </p:contentPart>
          </mc:Choice>
          <mc:Fallback xmlns="">
            <p:pic>
              <p:nvPicPr>
                <p:cNvPr id="69" name="Freihand 68">
                  <a:extLst>
                    <a:ext uri="{FF2B5EF4-FFF2-40B4-BE49-F238E27FC236}">
                      <a16:creationId xmlns:a16="http://schemas.microsoft.com/office/drawing/2014/main" id="{378E169C-AD20-4865-A796-D7C5E1DAD34B}"/>
                    </a:ext>
                  </a:extLst>
                </p:cNvPr>
                <p:cNvPicPr/>
                <p:nvPr/>
              </p:nvPicPr>
              <p:blipFill>
                <a:blip r:embed="rId44"/>
                <a:stretch>
                  <a:fillRect/>
                </a:stretch>
              </p:blipFill>
              <p:spPr>
                <a:xfrm>
                  <a:off x="11260173" y="773307"/>
                  <a:ext cx="102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0" name="Freihand 69">
                  <a:extLst>
                    <a:ext uri="{FF2B5EF4-FFF2-40B4-BE49-F238E27FC236}">
                      <a16:creationId xmlns:a16="http://schemas.microsoft.com/office/drawing/2014/main" id="{C20C61A8-87D9-4C88-B60E-1494A27D1A6C}"/>
                    </a:ext>
                  </a:extLst>
                </p14:cNvPr>
                <p14:cNvContentPartPr/>
                <p14:nvPr/>
              </p14:nvContentPartPr>
              <p14:xfrm>
                <a:off x="11389413" y="763947"/>
                <a:ext cx="271440" cy="92520"/>
              </p14:xfrm>
            </p:contentPart>
          </mc:Choice>
          <mc:Fallback xmlns="">
            <p:pic>
              <p:nvPicPr>
                <p:cNvPr id="70" name="Freihand 69">
                  <a:extLst>
                    <a:ext uri="{FF2B5EF4-FFF2-40B4-BE49-F238E27FC236}">
                      <a16:creationId xmlns:a16="http://schemas.microsoft.com/office/drawing/2014/main" id="{C20C61A8-87D9-4C88-B60E-1494A27D1A6C}"/>
                    </a:ext>
                  </a:extLst>
                </p:cNvPr>
                <p:cNvPicPr/>
                <p:nvPr/>
              </p:nvPicPr>
              <p:blipFill>
                <a:blip r:embed="rId46"/>
                <a:stretch>
                  <a:fillRect/>
                </a:stretch>
              </p:blipFill>
              <p:spPr>
                <a:xfrm>
                  <a:off x="11385093" y="759627"/>
                  <a:ext cx="280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1" name="Freihand 70">
                  <a:extLst>
                    <a:ext uri="{FF2B5EF4-FFF2-40B4-BE49-F238E27FC236}">
                      <a16:creationId xmlns:a16="http://schemas.microsoft.com/office/drawing/2014/main" id="{3EBCF570-E05A-4F9F-A753-7827232B940C}"/>
                    </a:ext>
                  </a:extLst>
                </p14:cNvPr>
                <p14:cNvContentPartPr/>
                <p14:nvPr/>
              </p14:nvContentPartPr>
              <p14:xfrm>
                <a:off x="11543493" y="787347"/>
                <a:ext cx="122040" cy="116640"/>
              </p14:xfrm>
            </p:contentPart>
          </mc:Choice>
          <mc:Fallback xmlns="">
            <p:pic>
              <p:nvPicPr>
                <p:cNvPr id="71" name="Freihand 70">
                  <a:extLst>
                    <a:ext uri="{FF2B5EF4-FFF2-40B4-BE49-F238E27FC236}">
                      <a16:creationId xmlns:a16="http://schemas.microsoft.com/office/drawing/2014/main" id="{3EBCF570-E05A-4F9F-A753-7827232B940C}"/>
                    </a:ext>
                  </a:extLst>
                </p:cNvPr>
                <p:cNvPicPr/>
                <p:nvPr/>
              </p:nvPicPr>
              <p:blipFill>
                <a:blip r:embed="rId48"/>
                <a:stretch>
                  <a:fillRect/>
                </a:stretch>
              </p:blipFill>
              <p:spPr>
                <a:xfrm>
                  <a:off x="11539173" y="783027"/>
                  <a:ext cx="130680" cy="125280"/>
                </a:xfrm>
                <a:prstGeom prst="rect">
                  <a:avLst/>
                </a:prstGeom>
              </p:spPr>
            </p:pic>
          </mc:Fallback>
        </mc:AlternateContent>
      </p:grpSp>
      <p:grpSp>
        <p:nvGrpSpPr>
          <p:cNvPr id="101" name="Gruppieren 100">
            <a:extLst>
              <a:ext uri="{FF2B5EF4-FFF2-40B4-BE49-F238E27FC236}">
                <a16:creationId xmlns:a16="http://schemas.microsoft.com/office/drawing/2014/main" id="{B0E3862E-32F6-4C1E-8C00-B2840DC48F6B}"/>
              </a:ext>
            </a:extLst>
          </p:cNvPr>
          <p:cNvGrpSpPr/>
          <p:nvPr/>
        </p:nvGrpSpPr>
        <p:grpSpPr>
          <a:xfrm>
            <a:off x="8613813" y="1097307"/>
            <a:ext cx="1132920" cy="212400"/>
            <a:chOff x="8613813" y="1097307"/>
            <a:chExt cx="1132920" cy="212400"/>
          </a:xfrm>
        </p:grpSpPr>
        <mc:AlternateContent xmlns:mc="http://schemas.openxmlformats.org/markup-compatibility/2006" xmlns:p14="http://schemas.microsoft.com/office/powerpoint/2010/main">
          <mc:Choice Requires="p14">
            <p:contentPart p14:bwMode="auto" r:id="rId49">
              <p14:nvContentPartPr>
                <p14:cNvPr id="76" name="Freihand 75">
                  <a:extLst>
                    <a:ext uri="{FF2B5EF4-FFF2-40B4-BE49-F238E27FC236}">
                      <a16:creationId xmlns:a16="http://schemas.microsoft.com/office/drawing/2014/main" id="{53ECC2EF-33EB-4E40-BAA7-2A6568093BE0}"/>
                    </a:ext>
                  </a:extLst>
                </p14:cNvPr>
                <p14:cNvContentPartPr/>
                <p14:nvPr/>
              </p14:nvContentPartPr>
              <p14:xfrm>
                <a:off x="8700573" y="1222947"/>
                <a:ext cx="5040" cy="12240"/>
              </p14:xfrm>
            </p:contentPart>
          </mc:Choice>
          <mc:Fallback xmlns="">
            <p:pic>
              <p:nvPicPr>
                <p:cNvPr id="76" name="Freihand 75">
                  <a:extLst>
                    <a:ext uri="{FF2B5EF4-FFF2-40B4-BE49-F238E27FC236}">
                      <a16:creationId xmlns:a16="http://schemas.microsoft.com/office/drawing/2014/main" id="{53ECC2EF-33EB-4E40-BAA7-2A6568093BE0}"/>
                    </a:ext>
                  </a:extLst>
                </p:cNvPr>
                <p:cNvPicPr/>
                <p:nvPr/>
              </p:nvPicPr>
              <p:blipFill>
                <a:blip r:embed="rId50"/>
                <a:stretch>
                  <a:fillRect/>
                </a:stretch>
              </p:blipFill>
              <p:spPr>
                <a:xfrm>
                  <a:off x="8696253" y="1218627"/>
                  <a:ext cx="13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7" name="Freihand 76">
                  <a:extLst>
                    <a:ext uri="{FF2B5EF4-FFF2-40B4-BE49-F238E27FC236}">
                      <a16:creationId xmlns:a16="http://schemas.microsoft.com/office/drawing/2014/main" id="{50EA0902-CC99-46B5-AF38-D1F2FBCB4D32}"/>
                    </a:ext>
                  </a:extLst>
                </p14:cNvPr>
                <p14:cNvContentPartPr/>
                <p14:nvPr/>
              </p14:nvContentPartPr>
              <p14:xfrm>
                <a:off x="8710653" y="1179027"/>
                <a:ext cx="27360" cy="130680"/>
              </p14:xfrm>
            </p:contentPart>
          </mc:Choice>
          <mc:Fallback xmlns="">
            <p:pic>
              <p:nvPicPr>
                <p:cNvPr id="77" name="Freihand 76">
                  <a:extLst>
                    <a:ext uri="{FF2B5EF4-FFF2-40B4-BE49-F238E27FC236}">
                      <a16:creationId xmlns:a16="http://schemas.microsoft.com/office/drawing/2014/main" id="{50EA0902-CC99-46B5-AF38-D1F2FBCB4D32}"/>
                    </a:ext>
                  </a:extLst>
                </p:cNvPr>
                <p:cNvPicPr/>
                <p:nvPr/>
              </p:nvPicPr>
              <p:blipFill>
                <a:blip r:embed="rId52"/>
                <a:stretch>
                  <a:fillRect/>
                </a:stretch>
              </p:blipFill>
              <p:spPr>
                <a:xfrm>
                  <a:off x="8706333" y="1174707"/>
                  <a:ext cx="36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8" name="Freihand 77">
                  <a:extLst>
                    <a:ext uri="{FF2B5EF4-FFF2-40B4-BE49-F238E27FC236}">
                      <a16:creationId xmlns:a16="http://schemas.microsoft.com/office/drawing/2014/main" id="{E8B1EB06-9F41-47B0-94C5-132743FE1FBD}"/>
                    </a:ext>
                  </a:extLst>
                </p14:cNvPr>
                <p14:cNvContentPartPr/>
                <p14:nvPr/>
              </p14:nvContentPartPr>
              <p14:xfrm>
                <a:off x="8613813" y="1174347"/>
                <a:ext cx="360" cy="360"/>
              </p14:xfrm>
            </p:contentPart>
          </mc:Choice>
          <mc:Fallback xmlns="">
            <p:pic>
              <p:nvPicPr>
                <p:cNvPr id="78" name="Freihand 77">
                  <a:extLst>
                    <a:ext uri="{FF2B5EF4-FFF2-40B4-BE49-F238E27FC236}">
                      <a16:creationId xmlns:a16="http://schemas.microsoft.com/office/drawing/2014/main" id="{E8B1EB06-9F41-47B0-94C5-132743FE1FBD}"/>
                    </a:ext>
                  </a:extLst>
                </p:cNvPr>
                <p:cNvPicPr/>
                <p:nvPr/>
              </p:nvPicPr>
              <p:blipFill>
                <a:blip r:embed="rId54"/>
                <a:stretch>
                  <a:fillRect/>
                </a:stretch>
              </p:blipFill>
              <p:spPr>
                <a:xfrm>
                  <a:off x="8609493" y="1170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0" name="Freihand 79">
                  <a:extLst>
                    <a:ext uri="{FF2B5EF4-FFF2-40B4-BE49-F238E27FC236}">
                      <a16:creationId xmlns:a16="http://schemas.microsoft.com/office/drawing/2014/main" id="{1B866509-11C1-4C5C-A58C-8A74EE288033}"/>
                    </a:ext>
                  </a:extLst>
                </p14:cNvPr>
                <p14:cNvContentPartPr/>
                <p14:nvPr/>
              </p14:nvContentPartPr>
              <p14:xfrm>
                <a:off x="8624613" y="1200267"/>
                <a:ext cx="169920" cy="37080"/>
              </p14:xfrm>
            </p:contentPart>
          </mc:Choice>
          <mc:Fallback xmlns="">
            <p:pic>
              <p:nvPicPr>
                <p:cNvPr id="80" name="Freihand 79">
                  <a:extLst>
                    <a:ext uri="{FF2B5EF4-FFF2-40B4-BE49-F238E27FC236}">
                      <a16:creationId xmlns:a16="http://schemas.microsoft.com/office/drawing/2014/main" id="{1B866509-11C1-4C5C-A58C-8A74EE288033}"/>
                    </a:ext>
                  </a:extLst>
                </p:cNvPr>
                <p:cNvPicPr/>
                <p:nvPr/>
              </p:nvPicPr>
              <p:blipFill>
                <a:blip r:embed="rId56"/>
                <a:stretch>
                  <a:fillRect/>
                </a:stretch>
              </p:blipFill>
              <p:spPr>
                <a:xfrm>
                  <a:off x="8620293" y="1195947"/>
                  <a:ext cx="178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1" name="Freihand 80">
                  <a:extLst>
                    <a:ext uri="{FF2B5EF4-FFF2-40B4-BE49-F238E27FC236}">
                      <a16:creationId xmlns:a16="http://schemas.microsoft.com/office/drawing/2014/main" id="{45923391-DF5C-4A48-A51F-1AFFA9DBD80E}"/>
                    </a:ext>
                  </a:extLst>
                </p14:cNvPr>
                <p14:cNvContentPartPr/>
                <p14:nvPr/>
              </p14:nvContentPartPr>
              <p14:xfrm>
                <a:off x="8787333" y="1137987"/>
                <a:ext cx="97560" cy="155880"/>
              </p14:xfrm>
            </p:contentPart>
          </mc:Choice>
          <mc:Fallback xmlns="">
            <p:pic>
              <p:nvPicPr>
                <p:cNvPr id="81" name="Freihand 80">
                  <a:extLst>
                    <a:ext uri="{FF2B5EF4-FFF2-40B4-BE49-F238E27FC236}">
                      <a16:creationId xmlns:a16="http://schemas.microsoft.com/office/drawing/2014/main" id="{45923391-DF5C-4A48-A51F-1AFFA9DBD80E}"/>
                    </a:ext>
                  </a:extLst>
                </p:cNvPr>
                <p:cNvPicPr/>
                <p:nvPr/>
              </p:nvPicPr>
              <p:blipFill>
                <a:blip r:embed="rId58"/>
                <a:stretch>
                  <a:fillRect/>
                </a:stretch>
              </p:blipFill>
              <p:spPr>
                <a:xfrm>
                  <a:off x="8783013" y="1133667"/>
                  <a:ext cx="106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2" name="Freihand 81">
                  <a:extLst>
                    <a:ext uri="{FF2B5EF4-FFF2-40B4-BE49-F238E27FC236}">
                      <a16:creationId xmlns:a16="http://schemas.microsoft.com/office/drawing/2014/main" id="{51F787B3-507F-4F7F-BEF0-618E5F4BE497}"/>
                    </a:ext>
                  </a:extLst>
                </p14:cNvPr>
                <p14:cNvContentPartPr/>
                <p14:nvPr/>
              </p14:nvContentPartPr>
              <p14:xfrm>
                <a:off x="8920173" y="1217907"/>
                <a:ext cx="68760" cy="66960"/>
              </p14:xfrm>
            </p:contentPart>
          </mc:Choice>
          <mc:Fallback xmlns="">
            <p:pic>
              <p:nvPicPr>
                <p:cNvPr id="82" name="Freihand 81">
                  <a:extLst>
                    <a:ext uri="{FF2B5EF4-FFF2-40B4-BE49-F238E27FC236}">
                      <a16:creationId xmlns:a16="http://schemas.microsoft.com/office/drawing/2014/main" id="{51F787B3-507F-4F7F-BEF0-618E5F4BE497}"/>
                    </a:ext>
                  </a:extLst>
                </p:cNvPr>
                <p:cNvPicPr/>
                <p:nvPr/>
              </p:nvPicPr>
              <p:blipFill>
                <a:blip r:embed="rId60"/>
                <a:stretch>
                  <a:fillRect/>
                </a:stretch>
              </p:blipFill>
              <p:spPr>
                <a:xfrm>
                  <a:off x="8915853" y="1213587"/>
                  <a:ext cx="77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3" name="Freihand 82">
                  <a:extLst>
                    <a:ext uri="{FF2B5EF4-FFF2-40B4-BE49-F238E27FC236}">
                      <a16:creationId xmlns:a16="http://schemas.microsoft.com/office/drawing/2014/main" id="{21D3E00A-C6ED-41ED-95B1-97D6289B4691}"/>
                    </a:ext>
                  </a:extLst>
                </p14:cNvPr>
                <p14:cNvContentPartPr/>
                <p14:nvPr/>
              </p14:nvContentPartPr>
              <p14:xfrm>
                <a:off x="9159933" y="1121787"/>
                <a:ext cx="171720" cy="163080"/>
              </p14:xfrm>
            </p:contentPart>
          </mc:Choice>
          <mc:Fallback xmlns="">
            <p:pic>
              <p:nvPicPr>
                <p:cNvPr id="83" name="Freihand 82">
                  <a:extLst>
                    <a:ext uri="{FF2B5EF4-FFF2-40B4-BE49-F238E27FC236}">
                      <a16:creationId xmlns:a16="http://schemas.microsoft.com/office/drawing/2014/main" id="{21D3E00A-C6ED-41ED-95B1-97D6289B4691}"/>
                    </a:ext>
                  </a:extLst>
                </p:cNvPr>
                <p:cNvPicPr/>
                <p:nvPr/>
              </p:nvPicPr>
              <p:blipFill>
                <a:blip r:embed="rId62"/>
                <a:stretch>
                  <a:fillRect/>
                </a:stretch>
              </p:blipFill>
              <p:spPr>
                <a:xfrm>
                  <a:off x="9155613" y="1117467"/>
                  <a:ext cx="180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4" name="Freihand 83">
                  <a:extLst>
                    <a:ext uri="{FF2B5EF4-FFF2-40B4-BE49-F238E27FC236}">
                      <a16:creationId xmlns:a16="http://schemas.microsoft.com/office/drawing/2014/main" id="{879A5C08-35A6-4C4F-90BC-3AAD8215DD87}"/>
                    </a:ext>
                  </a:extLst>
                </p14:cNvPr>
                <p14:cNvContentPartPr/>
                <p14:nvPr/>
              </p14:nvContentPartPr>
              <p14:xfrm>
                <a:off x="9129693" y="1159947"/>
                <a:ext cx="82440" cy="17280"/>
              </p14:xfrm>
            </p:contentPart>
          </mc:Choice>
          <mc:Fallback xmlns="">
            <p:pic>
              <p:nvPicPr>
                <p:cNvPr id="84" name="Freihand 83">
                  <a:extLst>
                    <a:ext uri="{FF2B5EF4-FFF2-40B4-BE49-F238E27FC236}">
                      <a16:creationId xmlns:a16="http://schemas.microsoft.com/office/drawing/2014/main" id="{879A5C08-35A6-4C4F-90BC-3AAD8215DD87}"/>
                    </a:ext>
                  </a:extLst>
                </p:cNvPr>
                <p:cNvPicPr/>
                <p:nvPr/>
              </p:nvPicPr>
              <p:blipFill>
                <a:blip r:embed="rId64"/>
                <a:stretch>
                  <a:fillRect/>
                </a:stretch>
              </p:blipFill>
              <p:spPr>
                <a:xfrm>
                  <a:off x="9125373" y="1155627"/>
                  <a:ext cx="910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5" name="Freihand 84">
                  <a:extLst>
                    <a:ext uri="{FF2B5EF4-FFF2-40B4-BE49-F238E27FC236}">
                      <a16:creationId xmlns:a16="http://schemas.microsoft.com/office/drawing/2014/main" id="{7DE12476-01D1-4A09-8A07-FD6716F55FE1}"/>
                    </a:ext>
                  </a:extLst>
                </p14:cNvPr>
                <p14:cNvContentPartPr/>
                <p14:nvPr/>
              </p14:nvContentPartPr>
              <p14:xfrm>
                <a:off x="9311853" y="1205307"/>
                <a:ext cx="126360" cy="63720"/>
              </p14:xfrm>
            </p:contentPart>
          </mc:Choice>
          <mc:Fallback xmlns="">
            <p:pic>
              <p:nvPicPr>
                <p:cNvPr id="85" name="Freihand 84">
                  <a:extLst>
                    <a:ext uri="{FF2B5EF4-FFF2-40B4-BE49-F238E27FC236}">
                      <a16:creationId xmlns:a16="http://schemas.microsoft.com/office/drawing/2014/main" id="{7DE12476-01D1-4A09-8A07-FD6716F55FE1}"/>
                    </a:ext>
                  </a:extLst>
                </p:cNvPr>
                <p:cNvPicPr/>
                <p:nvPr/>
              </p:nvPicPr>
              <p:blipFill>
                <a:blip r:embed="rId66"/>
                <a:stretch>
                  <a:fillRect/>
                </a:stretch>
              </p:blipFill>
              <p:spPr>
                <a:xfrm>
                  <a:off x="9307533" y="1200987"/>
                  <a:ext cx="135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6" name="Freihand 85">
                  <a:extLst>
                    <a:ext uri="{FF2B5EF4-FFF2-40B4-BE49-F238E27FC236}">
                      <a16:creationId xmlns:a16="http://schemas.microsoft.com/office/drawing/2014/main" id="{E4B0C85B-AF16-4A53-8471-5B4023FA14B5}"/>
                    </a:ext>
                  </a:extLst>
                </p14:cNvPr>
                <p14:cNvContentPartPr/>
                <p14:nvPr/>
              </p14:nvContentPartPr>
              <p14:xfrm>
                <a:off x="9451533" y="1097307"/>
                <a:ext cx="187200" cy="162000"/>
              </p14:xfrm>
            </p:contentPart>
          </mc:Choice>
          <mc:Fallback xmlns="">
            <p:pic>
              <p:nvPicPr>
                <p:cNvPr id="86" name="Freihand 85">
                  <a:extLst>
                    <a:ext uri="{FF2B5EF4-FFF2-40B4-BE49-F238E27FC236}">
                      <a16:creationId xmlns:a16="http://schemas.microsoft.com/office/drawing/2014/main" id="{E4B0C85B-AF16-4A53-8471-5B4023FA14B5}"/>
                    </a:ext>
                  </a:extLst>
                </p:cNvPr>
                <p:cNvPicPr/>
                <p:nvPr/>
              </p:nvPicPr>
              <p:blipFill>
                <a:blip r:embed="rId68"/>
                <a:stretch>
                  <a:fillRect/>
                </a:stretch>
              </p:blipFill>
              <p:spPr>
                <a:xfrm>
                  <a:off x="9447213" y="1092987"/>
                  <a:ext cx="195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8" name="Freihand 87">
                  <a:extLst>
                    <a:ext uri="{FF2B5EF4-FFF2-40B4-BE49-F238E27FC236}">
                      <a16:creationId xmlns:a16="http://schemas.microsoft.com/office/drawing/2014/main" id="{28AF93B2-F67F-4FF3-8FF7-FD4D3E5D3533}"/>
                    </a:ext>
                  </a:extLst>
                </p14:cNvPr>
                <p14:cNvContentPartPr/>
                <p14:nvPr/>
              </p14:nvContentPartPr>
              <p14:xfrm>
                <a:off x="9572853" y="1185507"/>
                <a:ext cx="173880" cy="95400"/>
              </p14:xfrm>
            </p:contentPart>
          </mc:Choice>
          <mc:Fallback xmlns="">
            <p:pic>
              <p:nvPicPr>
                <p:cNvPr id="88" name="Freihand 87">
                  <a:extLst>
                    <a:ext uri="{FF2B5EF4-FFF2-40B4-BE49-F238E27FC236}">
                      <a16:creationId xmlns:a16="http://schemas.microsoft.com/office/drawing/2014/main" id="{28AF93B2-F67F-4FF3-8FF7-FD4D3E5D3533}"/>
                    </a:ext>
                  </a:extLst>
                </p:cNvPr>
                <p:cNvPicPr/>
                <p:nvPr/>
              </p:nvPicPr>
              <p:blipFill>
                <a:blip r:embed="rId70"/>
                <a:stretch>
                  <a:fillRect/>
                </a:stretch>
              </p:blipFill>
              <p:spPr>
                <a:xfrm>
                  <a:off x="9568533" y="1181187"/>
                  <a:ext cx="182520" cy="104040"/>
                </a:xfrm>
                <a:prstGeom prst="rect">
                  <a:avLst/>
                </a:prstGeom>
              </p:spPr>
            </p:pic>
          </mc:Fallback>
        </mc:AlternateContent>
      </p:grpSp>
      <p:grpSp>
        <p:nvGrpSpPr>
          <p:cNvPr id="100" name="Gruppieren 99">
            <a:extLst>
              <a:ext uri="{FF2B5EF4-FFF2-40B4-BE49-F238E27FC236}">
                <a16:creationId xmlns:a16="http://schemas.microsoft.com/office/drawing/2014/main" id="{5D957A78-4757-4E8D-831B-C4FC86A6DFD4}"/>
              </a:ext>
            </a:extLst>
          </p:cNvPr>
          <p:cNvGrpSpPr/>
          <p:nvPr/>
        </p:nvGrpSpPr>
        <p:grpSpPr>
          <a:xfrm>
            <a:off x="9928533" y="1092267"/>
            <a:ext cx="869040" cy="187920"/>
            <a:chOff x="9928533" y="1092267"/>
            <a:chExt cx="869040" cy="187920"/>
          </a:xfrm>
        </p:grpSpPr>
        <mc:AlternateContent xmlns:mc="http://schemas.openxmlformats.org/markup-compatibility/2006" xmlns:p14="http://schemas.microsoft.com/office/powerpoint/2010/main">
          <mc:Choice Requires="p14">
            <p:contentPart p14:bwMode="auto" r:id="rId71">
              <p14:nvContentPartPr>
                <p14:cNvPr id="89" name="Freihand 88">
                  <a:extLst>
                    <a:ext uri="{FF2B5EF4-FFF2-40B4-BE49-F238E27FC236}">
                      <a16:creationId xmlns:a16="http://schemas.microsoft.com/office/drawing/2014/main" id="{A0273441-E400-4E03-B674-42511A6A8600}"/>
                    </a:ext>
                  </a:extLst>
                </p14:cNvPr>
                <p14:cNvContentPartPr/>
                <p14:nvPr/>
              </p14:nvContentPartPr>
              <p14:xfrm>
                <a:off x="9928533" y="1167507"/>
                <a:ext cx="139680" cy="112680"/>
              </p14:xfrm>
            </p:contentPart>
          </mc:Choice>
          <mc:Fallback xmlns="">
            <p:pic>
              <p:nvPicPr>
                <p:cNvPr id="89" name="Freihand 88">
                  <a:extLst>
                    <a:ext uri="{FF2B5EF4-FFF2-40B4-BE49-F238E27FC236}">
                      <a16:creationId xmlns:a16="http://schemas.microsoft.com/office/drawing/2014/main" id="{A0273441-E400-4E03-B674-42511A6A8600}"/>
                    </a:ext>
                  </a:extLst>
                </p:cNvPr>
                <p:cNvPicPr/>
                <p:nvPr/>
              </p:nvPicPr>
              <p:blipFill>
                <a:blip r:embed="rId72"/>
                <a:stretch>
                  <a:fillRect/>
                </a:stretch>
              </p:blipFill>
              <p:spPr>
                <a:xfrm>
                  <a:off x="9924213" y="1163187"/>
                  <a:ext cx="148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0" name="Freihand 89">
                  <a:extLst>
                    <a:ext uri="{FF2B5EF4-FFF2-40B4-BE49-F238E27FC236}">
                      <a16:creationId xmlns:a16="http://schemas.microsoft.com/office/drawing/2014/main" id="{35E58FD3-BA19-496B-B464-AC4DA9067FB6}"/>
                    </a:ext>
                  </a:extLst>
                </p14:cNvPr>
                <p14:cNvContentPartPr/>
                <p14:nvPr/>
              </p14:nvContentPartPr>
              <p14:xfrm>
                <a:off x="10067853" y="1092267"/>
                <a:ext cx="603360" cy="167760"/>
              </p14:xfrm>
            </p:contentPart>
          </mc:Choice>
          <mc:Fallback xmlns="">
            <p:pic>
              <p:nvPicPr>
                <p:cNvPr id="90" name="Freihand 89">
                  <a:extLst>
                    <a:ext uri="{FF2B5EF4-FFF2-40B4-BE49-F238E27FC236}">
                      <a16:creationId xmlns:a16="http://schemas.microsoft.com/office/drawing/2014/main" id="{35E58FD3-BA19-496B-B464-AC4DA9067FB6}"/>
                    </a:ext>
                  </a:extLst>
                </p:cNvPr>
                <p:cNvPicPr/>
                <p:nvPr/>
              </p:nvPicPr>
              <p:blipFill>
                <a:blip r:embed="rId74"/>
                <a:stretch>
                  <a:fillRect/>
                </a:stretch>
              </p:blipFill>
              <p:spPr>
                <a:xfrm>
                  <a:off x="10063533" y="1087947"/>
                  <a:ext cx="612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1" name="Freihand 90">
                  <a:extLst>
                    <a:ext uri="{FF2B5EF4-FFF2-40B4-BE49-F238E27FC236}">
                      <a16:creationId xmlns:a16="http://schemas.microsoft.com/office/drawing/2014/main" id="{DE853B6F-5A00-4D07-853A-625A1026D705}"/>
                    </a:ext>
                  </a:extLst>
                </p14:cNvPr>
                <p14:cNvContentPartPr/>
                <p14:nvPr/>
              </p14:nvContentPartPr>
              <p14:xfrm>
                <a:off x="10717653" y="1184787"/>
                <a:ext cx="79920" cy="77040"/>
              </p14:xfrm>
            </p:contentPart>
          </mc:Choice>
          <mc:Fallback xmlns="">
            <p:pic>
              <p:nvPicPr>
                <p:cNvPr id="91" name="Freihand 90">
                  <a:extLst>
                    <a:ext uri="{FF2B5EF4-FFF2-40B4-BE49-F238E27FC236}">
                      <a16:creationId xmlns:a16="http://schemas.microsoft.com/office/drawing/2014/main" id="{DE853B6F-5A00-4D07-853A-625A1026D705}"/>
                    </a:ext>
                  </a:extLst>
                </p:cNvPr>
                <p:cNvPicPr/>
                <p:nvPr/>
              </p:nvPicPr>
              <p:blipFill>
                <a:blip r:embed="rId76"/>
                <a:stretch>
                  <a:fillRect/>
                </a:stretch>
              </p:blipFill>
              <p:spPr>
                <a:xfrm>
                  <a:off x="10713333" y="1180467"/>
                  <a:ext cx="88560" cy="85680"/>
                </a:xfrm>
                <a:prstGeom prst="rect">
                  <a:avLst/>
                </a:prstGeom>
              </p:spPr>
            </p:pic>
          </mc:Fallback>
        </mc:AlternateContent>
      </p:grpSp>
      <p:grpSp>
        <p:nvGrpSpPr>
          <p:cNvPr id="99" name="Gruppieren 98">
            <a:extLst>
              <a:ext uri="{FF2B5EF4-FFF2-40B4-BE49-F238E27FC236}">
                <a16:creationId xmlns:a16="http://schemas.microsoft.com/office/drawing/2014/main" id="{0FF32DB9-A892-4010-A4F1-50C8F9DF2D54}"/>
              </a:ext>
            </a:extLst>
          </p:cNvPr>
          <p:cNvGrpSpPr/>
          <p:nvPr/>
        </p:nvGrpSpPr>
        <p:grpSpPr>
          <a:xfrm>
            <a:off x="11026173" y="1087587"/>
            <a:ext cx="421560" cy="153720"/>
            <a:chOff x="11026173" y="1087587"/>
            <a:chExt cx="421560" cy="153720"/>
          </a:xfrm>
        </p:grpSpPr>
        <mc:AlternateContent xmlns:mc="http://schemas.openxmlformats.org/markup-compatibility/2006" xmlns:p14="http://schemas.microsoft.com/office/powerpoint/2010/main">
          <mc:Choice Requires="p14">
            <p:contentPart p14:bwMode="auto" r:id="rId77">
              <p14:nvContentPartPr>
                <p14:cNvPr id="92" name="Freihand 91">
                  <a:extLst>
                    <a:ext uri="{FF2B5EF4-FFF2-40B4-BE49-F238E27FC236}">
                      <a16:creationId xmlns:a16="http://schemas.microsoft.com/office/drawing/2014/main" id="{4DF67EE4-0388-483D-B33B-9C6ADE3BA7F5}"/>
                    </a:ext>
                  </a:extLst>
                </p14:cNvPr>
                <p14:cNvContentPartPr/>
                <p14:nvPr/>
              </p14:nvContentPartPr>
              <p14:xfrm>
                <a:off x="11026173" y="1087587"/>
                <a:ext cx="167400" cy="145800"/>
              </p14:xfrm>
            </p:contentPart>
          </mc:Choice>
          <mc:Fallback xmlns="">
            <p:pic>
              <p:nvPicPr>
                <p:cNvPr id="92" name="Freihand 91">
                  <a:extLst>
                    <a:ext uri="{FF2B5EF4-FFF2-40B4-BE49-F238E27FC236}">
                      <a16:creationId xmlns:a16="http://schemas.microsoft.com/office/drawing/2014/main" id="{4DF67EE4-0388-483D-B33B-9C6ADE3BA7F5}"/>
                    </a:ext>
                  </a:extLst>
                </p:cNvPr>
                <p:cNvPicPr/>
                <p:nvPr/>
              </p:nvPicPr>
              <p:blipFill>
                <a:blip r:embed="rId78"/>
                <a:stretch>
                  <a:fillRect/>
                </a:stretch>
              </p:blipFill>
              <p:spPr>
                <a:xfrm>
                  <a:off x="11021853" y="1083267"/>
                  <a:ext cx="176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3" name="Freihand 92">
                  <a:extLst>
                    <a:ext uri="{FF2B5EF4-FFF2-40B4-BE49-F238E27FC236}">
                      <a16:creationId xmlns:a16="http://schemas.microsoft.com/office/drawing/2014/main" id="{387258C9-800D-49F0-AF62-69E9361228AB}"/>
                    </a:ext>
                  </a:extLst>
                </p14:cNvPr>
                <p14:cNvContentPartPr/>
                <p14:nvPr/>
              </p14:nvContentPartPr>
              <p14:xfrm>
                <a:off x="11198973" y="1155627"/>
                <a:ext cx="150480" cy="70200"/>
              </p14:xfrm>
            </p:contentPart>
          </mc:Choice>
          <mc:Fallback xmlns="">
            <p:pic>
              <p:nvPicPr>
                <p:cNvPr id="93" name="Freihand 92">
                  <a:extLst>
                    <a:ext uri="{FF2B5EF4-FFF2-40B4-BE49-F238E27FC236}">
                      <a16:creationId xmlns:a16="http://schemas.microsoft.com/office/drawing/2014/main" id="{387258C9-800D-49F0-AF62-69E9361228AB}"/>
                    </a:ext>
                  </a:extLst>
                </p:cNvPr>
                <p:cNvPicPr/>
                <p:nvPr/>
              </p:nvPicPr>
              <p:blipFill>
                <a:blip r:embed="rId80"/>
                <a:stretch>
                  <a:fillRect/>
                </a:stretch>
              </p:blipFill>
              <p:spPr>
                <a:xfrm>
                  <a:off x="11194653" y="1151307"/>
                  <a:ext cx="159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4" name="Freihand 93">
                  <a:extLst>
                    <a:ext uri="{FF2B5EF4-FFF2-40B4-BE49-F238E27FC236}">
                      <a16:creationId xmlns:a16="http://schemas.microsoft.com/office/drawing/2014/main" id="{9A8498DD-A5FA-4E73-BEF2-83754E54074B}"/>
                    </a:ext>
                  </a:extLst>
                </p14:cNvPr>
                <p14:cNvContentPartPr/>
                <p14:nvPr/>
              </p14:nvContentPartPr>
              <p14:xfrm>
                <a:off x="11356293" y="1133307"/>
                <a:ext cx="91440" cy="108000"/>
              </p14:xfrm>
            </p:contentPart>
          </mc:Choice>
          <mc:Fallback xmlns="">
            <p:pic>
              <p:nvPicPr>
                <p:cNvPr id="94" name="Freihand 93">
                  <a:extLst>
                    <a:ext uri="{FF2B5EF4-FFF2-40B4-BE49-F238E27FC236}">
                      <a16:creationId xmlns:a16="http://schemas.microsoft.com/office/drawing/2014/main" id="{9A8498DD-A5FA-4E73-BEF2-83754E54074B}"/>
                    </a:ext>
                  </a:extLst>
                </p:cNvPr>
                <p:cNvPicPr/>
                <p:nvPr/>
              </p:nvPicPr>
              <p:blipFill>
                <a:blip r:embed="rId82"/>
                <a:stretch>
                  <a:fillRect/>
                </a:stretch>
              </p:blipFill>
              <p:spPr>
                <a:xfrm>
                  <a:off x="11351973" y="1128987"/>
                  <a:ext cx="100080" cy="116640"/>
                </a:xfrm>
                <a:prstGeom prst="rect">
                  <a:avLst/>
                </a:prstGeom>
              </p:spPr>
            </p:pic>
          </mc:Fallback>
        </mc:AlternateContent>
      </p:grpSp>
      <p:grpSp>
        <p:nvGrpSpPr>
          <p:cNvPr id="113" name="Gruppieren 112">
            <a:extLst>
              <a:ext uri="{FF2B5EF4-FFF2-40B4-BE49-F238E27FC236}">
                <a16:creationId xmlns:a16="http://schemas.microsoft.com/office/drawing/2014/main" id="{C4D8A701-FD67-4097-9CE2-DC76086E89D2}"/>
              </a:ext>
            </a:extLst>
          </p:cNvPr>
          <p:cNvGrpSpPr/>
          <p:nvPr/>
        </p:nvGrpSpPr>
        <p:grpSpPr>
          <a:xfrm>
            <a:off x="8699133" y="1504827"/>
            <a:ext cx="756720" cy="281880"/>
            <a:chOff x="8699133" y="1504827"/>
            <a:chExt cx="756720" cy="281880"/>
          </a:xfrm>
        </p:grpSpPr>
        <mc:AlternateContent xmlns:mc="http://schemas.openxmlformats.org/markup-compatibility/2006" xmlns:p14="http://schemas.microsoft.com/office/powerpoint/2010/main">
          <mc:Choice Requires="p14">
            <p:contentPart p14:bwMode="auto" r:id="rId83">
              <p14:nvContentPartPr>
                <p14:cNvPr id="95" name="Freihand 94">
                  <a:extLst>
                    <a:ext uri="{FF2B5EF4-FFF2-40B4-BE49-F238E27FC236}">
                      <a16:creationId xmlns:a16="http://schemas.microsoft.com/office/drawing/2014/main" id="{70D19D0E-828B-4985-8761-972C7176AC74}"/>
                    </a:ext>
                  </a:extLst>
                </p14:cNvPr>
                <p14:cNvContentPartPr/>
                <p14:nvPr/>
              </p14:nvContentPartPr>
              <p14:xfrm>
                <a:off x="8699133" y="1512747"/>
                <a:ext cx="100800" cy="273960"/>
              </p14:xfrm>
            </p:contentPart>
          </mc:Choice>
          <mc:Fallback xmlns="">
            <p:pic>
              <p:nvPicPr>
                <p:cNvPr id="95" name="Freihand 94">
                  <a:extLst>
                    <a:ext uri="{FF2B5EF4-FFF2-40B4-BE49-F238E27FC236}">
                      <a16:creationId xmlns:a16="http://schemas.microsoft.com/office/drawing/2014/main" id="{70D19D0E-828B-4985-8761-972C7176AC74}"/>
                    </a:ext>
                  </a:extLst>
                </p:cNvPr>
                <p:cNvPicPr/>
                <p:nvPr/>
              </p:nvPicPr>
              <p:blipFill>
                <a:blip r:embed="rId84"/>
                <a:stretch>
                  <a:fillRect/>
                </a:stretch>
              </p:blipFill>
              <p:spPr>
                <a:xfrm>
                  <a:off x="8694813" y="1508427"/>
                  <a:ext cx="1094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6" name="Freihand 95">
                  <a:extLst>
                    <a:ext uri="{FF2B5EF4-FFF2-40B4-BE49-F238E27FC236}">
                      <a16:creationId xmlns:a16="http://schemas.microsoft.com/office/drawing/2014/main" id="{D7013E80-41E2-4C33-9092-465EEDF41537}"/>
                    </a:ext>
                  </a:extLst>
                </p14:cNvPr>
                <p14:cNvContentPartPr/>
                <p14:nvPr/>
              </p14:nvContentPartPr>
              <p14:xfrm>
                <a:off x="8868333" y="1504827"/>
                <a:ext cx="60840" cy="104400"/>
              </p14:xfrm>
            </p:contentPart>
          </mc:Choice>
          <mc:Fallback xmlns="">
            <p:pic>
              <p:nvPicPr>
                <p:cNvPr id="96" name="Freihand 95">
                  <a:extLst>
                    <a:ext uri="{FF2B5EF4-FFF2-40B4-BE49-F238E27FC236}">
                      <a16:creationId xmlns:a16="http://schemas.microsoft.com/office/drawing/2014/main" id="{D7013E80-41E2-4C33-9092-465EEDF41537}"/>
                    </a:ext>
                  </a:extLst>
                </p:cNvPr>
                <p:cNvPicPr/>
                <p:nvPr/>
              </p:nvPicPr>
              <p:blipFill>
                <a:blip r:embed="rId86"/>
                <a:stretch>
                  <a:fillRect/>
                </a:stretch>
              </p:blipFill>
              <p:spPr>
                <a:xfrm>
                  <a:off x="8864013" y="1500507"/>
                  <a:ext cx="69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7" name="Freihand 96">
                  <a:extLst>
                    <a:ext uri="{FF2B5EF4-FFF2-40B4-BE49-F238E27FC236}">
                      <a16:creationId xmlns:a16="http://schemas.microsoft.com/office/drawing/2014/main" id="{76296E17-AC07-4591-9357-878499ABFAAC}"/>
                    </a:ext>
                  </a:extLst>
                </p14:cNvPr>
                <p14:cNvContentPartPr/>
                <p14:nvPr/>
              </p14:nvContentPartPr>
              <p14:xfrm>
                <a:off x="8984973" y="1510947"/>
                <a:ext cx="284040" cy="97560"/>
              </p14:xfrm>
            </p:contentPart>
          </mc:Choice>
          <mc:Fallback xmlns="">
            <p:pic>
              <p:nvPicPr>
                <p:cNvPr id="97" name="Freihand 96">
                  <a:extLst>
                    <a:ext uri="{FF2B5EF4-FFF2-40B4-BE49-F238E27FC236}">
                      <a16:creationId xmlns:a16="http://schemas.microsoft.com/office/drawing/2014/main" id="{76296E17-AC07-4591-9357-878499ABFAAC}"/>
                    </a:ext>
                  </a:extLst>
                </p:cNvPr>
                <p:cNvPicPr/>
                <p:nvPr/>
              </p:nvPicPr>
              <p:blipFill>
                <a:blip r:embed="rId88"/>
                <a:stretch>
                  <a:fillRect/>
                </a:stretch>
              </p:blipFill>
              <p:spPr>
                <a:xfrm>
                  <a:off x="8980653" y="1506627"/>
                  <a:ext cx="292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02" name="Freihand 101">
                  <a:extLst>
                    <a:ext uri="{FF2B5EF4-FFF2-40B4-BE49-F238E27FC236}">
                      <a16:creationId xmlns:a16="http://schemas.microsoft.com/office/drawing/2014/main" id="{45BB17AA-5D6D-425F-B9A6-6ED36D5D3C58}"/>
                    </a:ext>
                  </a:extLst>
                </p14:cNvPr>
                <p14:cNvContentPartPr/>
                <p14:nvPr/>
              </p14:nvContentPartPr>
              <p14:xfrm>
                <a:off x="9299613" y="1513107"/>
                <a:ext cx="156240" cy="56880"/>
              </p14:xfrm>
            </p:contentPart>
          </mc:Choice>
          <mc:Fallback xmlns="">
            <p:pic>
              <p:nvPicPr>
                <p:cNvPr id="102" name="Freihand 101">
                  <a:extLst>
                    <a:ext uri="{FF2B5EF4-FFF2-40B4-BE49-F238E27FC236}">
                      <a16:creationId xmlns:a16="http://schemas.microsoft.com/office/drawing/2014/main" id="{45BB17AA-5D6D-425F-B9A6-6ED36D5D3C58}"/>
                    </a:ext>
                  </a:extLst>
                </p:cNvPr>
                <p:cNvPicPr/>
                <p:nvPr/>
              </p:nvPicPr>
              <p:blipFill>
                <a:blip r:embed="rId90"/>
                <a:stretch>
                  <a:fillRect/>
                </a:stretch>
              </p:blipFill>
              <p:spPr>
                <a:xfrm>
                  <a:off x="9295293" y="1508787"/>
                  <a:ext cx="164880" cy="65520"/>
                </a:xfrm>
                <a:prstGeom prst="rect">
                  <a:avLst/>
                </a:prstGeom>
              </p:spPr>
            </p:pic>
          </mc:Fallback>
        </mc:AlternateContent>
      </p:grpSp>
      <p:grpSp>
        <p:nvGrpSpPr>
          <p:cNvPr id="112" name="Gruppieren 111">
            <a:extLst>
              <a:ext uri="{FF2B5EF4-FFF2-40B4-BE49-F238E27FC236}">
                <a16:creationId xmlns:a16="http://schemas.microsoft.com/office/drawing/2014/main" id="{801842E1-2E50-4FDD-9066-FD1E4B8CB663}"/>
              </a:ext>
            </a:extLst>
          </p:cNvPr>
          <p:cNvGrpSpPr/>
          <p:nvPr/>
        </p:nvGrpSpPr>
        <p:grpSpPr>
          <a:xfrm>
            <a:off x="9716133" y="1431027"/>
            <a:ext cx="529560" cy="169200"/>
            <a:chOff x="9716133" y="1431027"/>
            <a:chExt cx="529560" cy="169200"/>
          </a:xfrm>
        </p:grpSpPr>
        <mc:AlternateContent xmlns:mc="http://schemas.openxmlformats.org/markup-compatibility/2006" xmlns:p14="http://schemas.microsoft.com/office/powerpoint/2010/main">
          <mc:Choice Requires="p14">
            <p:contentPart p14:bwMode="auto" r:id="rId91">
              <p14:nvContentPartPr>
                <p14:cNvPr id="103" name="Freihand 102">
                  <a:extLst>
                    <a:ext uri="{FF2B5EF4-FFF2-40B4-BE49-F238E27FC236}">
                      <a16:creationId xmlns:a16="http://schemas.microsoft.com/office/drawing/2014/main" id="{14AC19E3-7CE1-492F-8FE8-4F84F26239D1}"/>
                    </a:ext>
                  </a:extLst>
                </p14:cNvPr>
                <p14:cNvContentPartPr/>
                <p14:nvPr/>
              </p14:nvContentPartPr>
              <p14:xfrm>
                <a:off x="9716133" y="1513827"/>
                <a:ext cx="269280" cy="86400"/>
              </p14:xfrm>
            </p:contentPart>
          </mc:Choice>
          <mc:Fallback xmlns="">
            <p:pic>
              <p:nvPicPr>
                <p:cNvPr id="103" name="Freihand 102">
                  <a:extLst>
                    <a:ext uri="{FF2B5EF4-FFF2-40B4-BE49-F238E27FC236}">
                      <a16:creationId xmlns:a16="http://schemas.microsoft.com/office/drawing/2014/main" id="{14AC19E3-7CE1-492F-8FE8-4F84F26239D1}"/>
                    </a:ext>
                  </a:extLst>
                </p:cNvPr>
                <p:cNvPicPr/>
                <p:nvPr/>
              </p:nvPicPr>
              <p:blipFill>
                <a:blip r:embed="rId92"/>
                <a:stretch>
                  <a:fillRect/>
                </a:stretch>
              </p:blipFill>
              <p:spPr>
                <a:xfrm>
                  <a:off x="9711813" y="1509507"/>
                  <a:ext cx="277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4" name="Freihand 103">
                  <a:extLst>
                    <a:ext uri="{FF2B5EF4-FFF2-40B4-BE49-F238E27FC236}">
                      <a16:creationId xmlns:a16="http://schemas.microsoft.com/office/drawing/2014/main" id="{96D141AA-40E1-4B7D-9574-0954F09E1366}"/>
                    </a:ext>
                  </a:extLst>
                </p14:cNvPr>
                <p14:cNvContentPartPr/>
                <p14:nvPr/>
              </p14:nvContentPartPr>
              <p14:xfrm>
                <a:off x="10051653" y="1431027"/>
                <a:ext cx="194040" cy="162000"/>
              </p14:xfrm>
            </p:contentPart>
          </mc:Choice>
          <mc:Fallback xmlns="">
            <p:pic>
              <p:nvPicPr>
                <p:cNvPr id="104" name="Freihand 103">
                  <a:extLst>
                    <a:ext uri="{FF2B5EF4-FFF2-40B4-BE49-F238E27FC236}">
                      <a16:creationId xmlns:a16="http://schemas.microsoft.com/office/drawing/2014/main" id="{96D141AA-40E1-4B7D-9574-0954F09E1366}"/>
                    </a:ext>
                  </a:extLst>
                </p:cNvPr>
                <p:cNvPicPr/>
                <p:nvPr/>
              </p:nvPicPr>
              <p:blipFill>
                <a:blip r:embed="rId94"/>
                <a:stretch>
                  <a:fillRect/>
                </a:stretch>
              </p:blipFill>
              <p:spPr>
                <a:xfrm>
                  <a:off x="10047333" y="1426707"/>
                  <a:ext cx="202680" cy="170640"/>
                </a:xfrm>
                <a:prstGeom prst="rect">
                  <a:avLst/>
                </a:prstGeom>
              </p:spPr>
            </p:pic>
          </mc:Fallback>
        </mc:AlternateContent>
      </p:grpSp>
      <p:grpSp>
        <p:nvGrpSpPr>
          <p:cNvPr id="111" name="Gruppieren 110">
            <a:extLst>
              <a:ext uri="{FF2B5EF4-FFF2-40B4-BE49-F238E27FC236}">
                <a16:creationId xmlns:a16="http://schemas.microsoft.com/office/drawing/2014/main" id="{CDC61894-C5A4-4FF6-B19C-4555EF5E81CE}"/>
              </a:ext>
            </a:extLst>
          </p:cNvPr>
          <p:cNvGrpSpPr/>
          <p:nvPr/>
        </p:nvGrpSpPr>
        <p:grpSpPr>
          <a:xfrm>
            <a:off x="10471413" y="1418427"/>
            <a:ext cx="498240" cy="241920"/>
            <a:chOff x="10471413" y="1418427"/>
            <a:chExt cx="498240" cy="241920"/>
          </a:xfrm>
        </p:grpSpPr>
        <mc:AlternateContent xmlns:mc="http://schemas.openxmlformats.org/markup-compatibility/2006" xmlns:p14="http://schemas.microsoft.com/office/powerpoint/2010/main">
          <mc:Choice Requires="p14">
            <p:contentPart p14:bwMode="auto" r:id="rId95">
              <p14:nvContentPartPr>
                <p14:cNvPr id="105" name="Freihand 104">
                  <a:extLst>
                    <a:ext uri="{FF2B5EF4-FFF2-40B4-BE49-F238E27FC236}">
                      <a16:creationId xmlns:a16="http://schemas.microsoft.com/office/drawing/2014/main" id="{73E6317B-F56E-481C-B96F-20E8840BB71C}"/>
                    </a:ext>
                  </a:extLst>
                </p14:cNvPr>
                <p14:cNvContentPartPr/>
                <p14:nvPr/>
              </p14:nvContentPartPr>
              <p14:xfrm>
                <a:off x="10471413" y="1418427"/>
                <a:ext cx="271080" cy="241920"/>
              </p14:xfrm>
            </p:contentPart>
          </mc:Choice>
          <mc:Fallback xmlns="">
            <p:pic>
              <p:nvPicPr>
                <p:cNvPr id="105" name="Freihand 104">
                  <a:extLst>
                    <a:ext uri="{FF2B5EF4-FFF2-40B4-BE49-F238E27FC236}">
                      <a16:creationId xmlns:a16="http://schemas.microsoft.com/office/drawing/2014/main" id="{73E6317B-F56E-481C-B96F-20E8840BB71C}"/>
                    </a:ext>
                  </a:extLst>
                </p:cNvPr>
                <p:cNvPicPr/>
                <p:nvPr/>
              </p:nvPicPr>
              <p:blipFill>
                <a:blip r:embed="rId96"/>
                <a:stretch>
                  <a:fillRect/>
                </a:stretch>
              </p:blipFill>
              <p:spPr>
                <a:xfrm>
                  <a:off x="10467093" y="1414107"/>
                  <a:ext cx="2797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6" name="Freihand 105">
                  <a:extLst>
                    <a:ext uri="{FF2B5EF4-FFF2-40B4-BE49-F238E27FC236}">
                      <a16:creationId xmlns:a16="http://schemas.microsoft.com/office/drawing/2014/main" id="{93996B50-29C3-4B46-A9B6-AB58B45EF19D}"/>
                    </a:ext>
                  </a:extLst>
                </p14:cNvPr>
                <p14:cNvContentPartPr/>
                <p14:nvPr/>
              </p14:nvContentPartPr>
              <p14:xfrm>
                <a:off x="10743573" y="1433547"/>
                <a:ext cx="226080" cy="150480"/>
              </p14:xfrm>
            </p:contentPart>
          </mc:Choice>
          <mc:Fallback xmlns="">
            <p:pic>
              <p:nvPicPr>
                <p:cNvPr id="106" name="Freihand 105">
                  <a:extLst>
                    <a:ext uri="{FF2B5EF4-FFF2-40B4-BE49-F238E27FC236}">
                      <a16:creationId xmlns:a16="http://schemas.microsoft.com/office/drawing/2014/main" id="{93996B50-29C3-4B46-A9B6-AB58B45EF19D}"/>
                    </a:ext>
                  </a:extLst>
                </p:cNvPr>
                <p:cNvPicPr/>
                <p:nvPr/>
              </p:nvPicPr>
              <p:blipFill>
                <a:blip r:embed="rId98"/>
                <a:stretch>
                  <a:fillRect/>
                </a:stretch>
              </p:blipFill>
              <p:spPr>
                <a:xfrm>
                  <a:off x="10739253" y="1429227"/>
                  <a:ext cx="234720" cy="159120"/>
                </a:xfrm>
                <a:prstGeom prst="rect">
                  <a:avLst/>
                </a:prstGeom>
              </p:spPr>
            </p:pic>
          </mc:Fallback>
        </mc:AlternateContent>
      </p:grpSp>
      <p:grpSp>
        <p:nvGrpSpPr>
          <p:cNvPr id="110" name="Gruppieren 109">
            <a:extLst>
              <a:ext uri="{FF2B5EF4-FFF2-40B4-BE49-F238E27FC236}">
                <a16:creationId xmlns:a16="http://schemas.microsoft.com/office/drawing/2014/main" id="{7AE1903E-8CD5-41CD-8221-D87C32028DBA}"/>
              </a:ext>
            </a:extLst>
          </p:cNvPr>
          <p:cNvGrpSpPr/>
          <p:nvPr/>
        </p:nvGrpSpPr>
        <p:grpSpPr>
          <a:xfrm>
            <a:off x="11192853" y="1393227"/>
            <a:ext cx="530640" cy="149040"/>
            <a:chOff x="11192853" y="1393227"/>
            <a:chExt cx="530640" cy="149040"/>
          </a:xfrm>
        </p:grpSpPr>
        <mc:AlternateContent xmlns:mc="http://schemas.openxmlformats.org/markup-compatibility/2006" xmlns:p14="http://schemas.microsoft.com/office/powerpoint/2010/main">
          <mc:Choice Requires="p14">
            <p:contentPart p14:bwMode="auto" r:id="rId99">
              <p14:nvContentPartPr>
                <p14:cNvPr id="107" name="Freihand 106">
                  <a:extLst>
                    <a:ext uri="{FF2B5EF4-FFF2-40B4-BE49-F238E27FC236}">
                      <a16:creationId xmlns:a16="http://schemas.microsoft.com/office/drawing/2014/main" id="{23BF591D-7D07-4C99-88BC-DCAC26441E76}"/>
                    </a:ext>
                  </a:extLst>
                </p14:cNvPr>
                <p14:cNvContentPartPr/>
                <p14:nvPr/>
              </p14:nvContentPartPr>
              <p14:xfrm>
                <a:off x="11192853" y="1393227"/>
                <a:ext cx="282960" cy="138240"/>
              </p14:xfrm>
            </p:contentPart>
          </mc:Choice>
          <mc:Fallback xmlns="">
            <p:pic>
              <p:nvPicPr>
                <p:cNvPr id="107" name="Freihand 106">
                  <a:extLst>
                    <a:ext uri="{FF2B5EF4-FFF2-40B4-BE49-F238E27FC236}">
                      <a16:creationId xmlns:a16="http://schemas.microsoft.com/office/drawing/2014/main" id="{23BF591D-7D07-4C99-88BC-DCAC26441E76}"/>
                    </a:ext>
                  </a:extLst>
                </p:cNvPr>
                <p:cNvPicPr/>
                <p:nvPr/>
              </p:nvPicPr>
              <p:blipFill>
                <a:blip r:embed="rId100"/>
                <a:stretch>
                  <a:fillRect/>
                </a:stretch>
              </p:blipFill>
              <p:spPr>
                <a:xfrm>
                  <a:off x="11188533" y="1388907"/>
                  <a:ext cx="291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8" name="Freihand 107">
                  <a:extLst>
                    <a:ext uri="{FF2B5EF4-FFF2-40B4-BE49-F238E27FC236}">
                      <a16:creationId xmlns:a16="http://schemas.microsoft.com/office/drawing/2014/main" id="{4F66C41E-2656-4B0A-89C2-991A880C3540}"/>
                    </a:ext>
                  </a:extLst>
                </p14:cNvPr>
                <p14:cNvContentPartPr/>
                <p14:nvPr/>
              </p14:nvContentPartPr>
              <p14:xfrm>
                <a:off x="11413173" y="1435707"/>
                <a:ext cx="261360" cy="78840"/>
              </p14:xfrm>
            </p:contentPart>
          </mc:Choice>
          <mc:Fallback xmlns="">
            <p:pic>
              <p:nvPicPr>
                <p:cNvPr id="108" name="Freihand 107">
                  <a:extLst>
                    <a:ext uri="{FF2B5EF4-FFF2-40B4-BE49-F238E27FC236}">
                      <a16:creationId xmlns:a16="http://schemas.microsoft.com/office/drawing/2014/main" id="{4F66C41E-2656-4B0A-89C2-991A880C3540}"/>
                    </a:ext>
                  </a:extLst>
                </p:cNvPr>
                <p:cNvPicPr/>
                <p:nvPr/>
              </p:nvPicPr>
              <p:blipFill>
                <a:blip r:embed="rId102"/>
                <a:stretch>
                  <a:fillRect/>
                </a:stretch>
              </p:blipFill>
              <p:spPr>
                <a:xfrm>
                  <a:off x="11408853" y="1431387"/>
                  <a:ext cx="270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9" name="Freihand 108">
                  <a:extLst>
                    <a:ext uri="{FF2B5EF4-FFF2-40B4-BE49-F238E27FC236}">
                      <a16:creationId xmlns:a16="http://schemas.microsoft.com/office/drawing/2014/main" id="{CF1663B4-98A7-43CD-9646-EBCC9FBC2818}"/>
                    </a:ext>
                  </a:extLst>
                </p14:cNvPr>
                <p14:cNvContentPartPr/>
                <p14:nvPr/>
              </p14:nvContentPartPr>
              <p14:xfrm>
                <a:off x="11656533" y="1484307"/>
                <a:ext cx="66960" cy="57960"/>
              </p14:xfrm>
            </p:contentPart>
          </mc:Choice>
          <mc:Fallback xmlns="">
            <p:pic>
              <p:nvPicPr>
                <p:cNvPr id="109" name="Freihand 108">
                  <a:extLst>
                    <a:ext uri="{FF2B5EF4-FFF2-40B4-BE49-F238E27FC236}">
                      <a16:creationId xmlns:a16="http://schemas.microsoft.com/office/drawing/2014/main" id="{CF1663B4-98A7-43CD-9646-EBCC9FBC2818}"/>
                    </a:ext>
                  </a:extLst>
                </p:cNvPr>
                <p:cNvPicPr/>
                <p:nvPr/>
              </p:nvPicPr>
              <p:blipFill>
                <a:blip r:embed="rId104"/>
                <a:stretch>
                  <a:fillRect/>
                </a:stretch>
              </p:blipFill>
              <p:spPr>
                <a:xfrm>
                  <a:off x="11652213" y="1479987"/>
                  <a:ext cx="7560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125" name="Freihand 124">
                <a:extLst>
                  <a:ext uri="{FF2B5EF4-FFF2-40B4-BE49-F238E27FC236}">
                    <a16:creationId xmlns:a16="http://schemas.microsoft.com/office/drawing/2014/main" id="{62BC6826-F687-4310-A4A3-AEE64F672762}"/>
                  </a:ext>
                </a:extLst>
              </p14:cNvPr>
              <p14:cNvContentPartPr/>
              <p14:nvPr/>
            </p14:nvContentPartPr>
            <p14:xfrm>
              <a:off x="5045133" y="1991547"/>
              <a:ext cx="1105560" cy="624600"/>
            </p14:xfrm>
          </p:contentPart>
        </mc:Choice>
        <mc:Fallback xmlns="">
          <p:pic>
            <p:nvPicPr>
              <p:cNvPr id="125" name="Freihand 124">
                <a:extLst>
                  <a:ext uri="{FF2B5EF4-FFF2-40B4-BE49-F238E27FC236}">
                    <a16:creationId xmlns:a16="http://schemas.microsoft.com/office/drawing/2014/main" id="{62BC6826-F687-4310-A4A3-AEE64F672762}"/>
                  </a:ext>
                </a:extLst>
              </p:cNvPr>
              <p:cNvPicPr/>
              <p:nvPr/>
            </p:nvPicPr>
            <p:blipFill>
              <a:blip r:embed="rId106"/>
              <a:stretch>
                <a:fillRect/>
              </a:stretch>
            </p:blipFill>
            <p:spPr>
              <a:xfrm>
                <a:off x="5040813" y="1987227"/>
                <a:ext cx="111420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6" name="Freihand 125">
                <a:extLst>
                  <a:ext uri="{FF2B5EF4-FFF2-40B4-BE49-F238E27FC236}">
                    <a16:creationId xmlns:a16="http://schemas.microsoft.com/office/drawing/2014/main" id="{739D6030-D15A-42BE-832D-374285C4D749}"/>
                  </a:ext>
                </a:extLst>
              </p14:cNvPr>
              <p14:cNvContentPartPr/>
              <p14:nvPr/>
            </p14:nvContentPartPr>
            <p14:xfrm>
              <a:off x="5049813" y="3150387"/>
              <a:ext cx="875160" cy="298800"/>
            </p14:xfrm>
          </p:contentPart>
        </mc:Choice>
        <mc:Fallback xmlns="">
          <p:pic>
            <p:nvPicPr>
              <p:cNvPr id="126" name="Freihand 125">
                <a:extLst>
                  <a:ext uri="{FF2B5EF4-FFF2-40B4-BE49-F238E27FC236}">
                    <a16:creationId xmlns:a16="http://schemas.microsoft.com/office/drawing/2014/main" id="{739D6030-D15A-42BE-832D-374285C4D749}"/>
                  </a:ext>
                </a:extLst>
              </p:cNvPr>
              <p:cNvPicPr/>
              <p:nvPr/>
            </p:nvPicPr>
            <p:blipFill>
              <a:blip r:embed="rId108"/>
              <a:stretch>
                <a:fillRect/>
              </a:stretch>
            </p:blipFill>
            <p:spPr>
              <a:xfrm>
                <a:off x="5045493" y="3146067"/>
                <a:ext cx="8838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7" name="Freihand 126">
                <a:extLst>
                  <a:ext uri="{FF2B5EF4-FFF2-40B4-BE49-F238E27FC236}">
                    <a16:creationId xmlns:a16="http://schemas.microsoft.com/office/drawing/2014/main" id="{ED6E8CC8-4996-4899-976B-876E2E4D5EDF}"/>
                  </a:ext>
                </a:extLst>
              </p14:cNvPr>
              <p14:cNvContentPartPr/>
              <p14:nvPr/>
            </p14:nvContentPartPr>
            <p14:xfrm>
              <a:off x="2927973" y="3003867"/>
              <a:ext cx="857520" cy="325080"/>
            </p14:xfrm>
          </p:contentPart>
        </mc:Choice>
        <mc:Fallback xmlns="">
          <p:pic>
            <p:nvPicPr>
              <p:cNvPr id="127" name="Freihand 126">
                <a:extLst>
                  <a:ext uri="{FF2B5EF4-FFF2-40B4-BE49-F238E27FC236}">
                    <a16:creationId xmlns:a16="http://schemas.microsoft.com/office/drawing/2014/main" id="{ED6E8CC8-4996-4899-976B-876E2E4D5EDF}"/>
                  </a:ext>
                </a:extLst>
              </p:cNvPr>
              <p:cNvPicPr/>
              <p:nvPr/>
            </p:nvPicPr>
            <p:blipFill>
              <a:blip r:embed="rId110"/>
              <a:stretch>
                <a:fillRect/>
              </a:stretch>
            </p:blipFill>
            <p:spPr>
              <a:xfrm>
                <a:off x="2923653" y="2999547"/>
                <a:ext cx="86616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8" name="Freihand 127">
                <a:extLst>
                  <a:ext uri="{FF2B5EF4-FFF2-40B4-BE49-F238E27FC236}">
                    <a16:creationId xmlns:a16="http://schemas.microsoft.com/office/drawing/2014/main" id="{01BEB392-BF76-45FD-B7A8-3E9DF5820BA6}"/>
                  </a:ext>
                </a:extLst>
              </p14:cNvPr>
              <p14:cNvContentPartPr/>
              <p14:nvPr/>
            </p14:nvContentPartPr>
            <p14:xfrm>
              <a:off x="3038493" y="3242187"/>
              <a:ext cx="78120" cy="705240"/>
            </p14:xfrm>
          </p:contentPart>
        </mc:Choice>
        <mc:Fallback xmlns="">
          <p:pic>
            <p:nvPicPr>
              <p:cNvPr id="128" name="Freihand 127">
                <a:extLst>
                  <a:ext uri="{FF2B5EF4-FFF2-40B4-BE49-F238E27FC236}">
                    <a16:creationId xmlns:a16="http://schemas.microsoft.com/office/drawing/2014/main" id="{01BEB392-BF76-45FD-B7A8-3E9DF5820BA6}"/>
                  </a:ext>
                </a:extLst>
              </p:cNvPr>
              <p:cNvPicPr/>
              <p:nvPr/>
            </p:nvPicPr>
            <p:blipFill>
              <a:blip r:embed="rId112"/>
              <a:stretch>
                <a:fillRect/>
              </a:stretch>
            </p:blipFill>
            <p:spPr>
              <a:xfrm>
                <a:off x="3034173" y="3237867"/>
                <a:ext cx="86760" cy="713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9" name="Freihand 128">
                <a:extLst>
                  <a:ext uri="{FF2B5EF4-FFF2-40B4-BE49-F238E27FC236}">
                    <a16:creationId xmlns:a16="http://schemas.microsoft.com/office/drawing/2014/main" id="{4870CF7F-3061-4382-823E-254C30C80B90}"/>
                  </a:ext>
                </a:extLst>
              </p14:cNvPr>
              <p14:cNvContentPartPr/>
              <p14:nvPr/>
            </p14:nvContentPartPr>
            <p14:xfrm>
              <a:off x="3016893" y="3278187"/>
              <a:ext cx="83160" cy="604440"/>
            </p14:xfrm>
          </p:contentPart>
        </mc:Choice>
        <mc:Fallback xmlns="">
          <p:pic>
            <p:nvPicPr>
              <p:cNvPr id="129" name="Freihand 128">
                <a:extLst>
                  <a:ext uri="{FF2B5EF4-FFF2-40B4-BE49-F238E27FC236}">
                    <a16:creationId xmlns:a16="http://schemas.microsoft.com/office/drawing/2014/main" id="{4870CF7F-3061-4382-823E-254C30C80B90}"/>
                  </a:ext>
                </a:extLst>
              </p:cNvPr>
              <p:cNvPicPr/>
              <p:nvPr/>
            </p:nvPicPr>
            <p:blipFill>
              <a:blip r:embed="rId114"/>
              <a:stretch>
                <a:fillRect/>
              </a:stretch>
            </p:blipFill>
            <p:spPr>
              <a:xfrm>
                <a:off x="3012573" y="3273867"/>
                <a:ext cx="9180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 name="Freihand 5">
                <a:extLst>
                  <a:ext uri="{FF2B5EF4-FFF2-40B4-BE49-F238E27FC236}">
                    <a16:creationId xmlns:a16="http://schemas.microsoft.com/office/drawing/2014/main" id="{0B3789E3-9890-4603-B166-3B937C54BC26}"/>
                  </a:ext>
                </a:extLst>
              </p14:cNvPr>
              <p14:cNvContentPartPr/>
              <p14:nvPr/>
            </p14:nvContentPartPr>
            <p14:xfrm>
              <a:off x="5169333" y="1213587"/>
              <a:ext cx="153720" cy="241560"/>
            </p14:xfrm>
          </p:contentPart>
        </mc:Choice>
        <mc:Fallback xmlns="">
          <p:pic>
            <p:nvPicPr>
              <p:cNvPr id="6" name="Freihand 5">
                <a:extLst>
                  <a:ext uri="{FF2B5EF4-FFF2-40B4-BE49-F238E27FC236}">
                    <a16:creationId xmlns:a16="http://schemas.microsoft.com/office/drawing/2014/main" id="{0B3789E3-9890-4603-B166-3B937C54BC26}"/>
                  </a:ext>
                </a:extLst>
              </p:cNvPr>
              <p:cNvPicPr/>
              <p:nvPr/>
            </p:nvPicPr>
            <p:blipFill>
              <a:blip r:embed="rId116"/>
              <a:stretch>
                <a:fillRect/>
              </a:stretch>
            </p:blipFill>
            <p:spPr>
              <a:xfrm>
                <a:off x="5165013" y="1209267"/>
                <a:ext cx="162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 name="Freihand 6">
                <a:extLst>
                  <a:ext uri="{FF2B5EF4-FFF2-40B4-BE49-F238E27FC236}">
                    <a16:creationId xmlns:a16="http://schemas.microsoft.com/office/drawing/2014/main" id="{F9FC04AC-12DC-4F4E-9971-EBC889AE38F0}"/>
                  </a:ext>
                </a:extLst>
              </p14:cNvPr>
              <p14:cNvContentPartPr/>
              <p14:nvPr/>
            </p14:nvContentPartPr>
            <p14:xfrm>
              <a:off x="5228373" y="1333107"/>
              <a:ext cx="78840" cy="21960"/>
            </p14:xfrm>
          </p:contentPart>
        </mc:Choice>
        <mc:Fallback xmlns="">
          <p:pic>
            <p:nvPicPr>
              <p:cNvPr id="7" name="Freihand 6">
                <a:extLst>
                  <a:ext uri="{FF2B5EF4-FFF2-40B4-BE49-F238E27FC236}">
                    <a16:creationId xmlns:a16="http://schemas.microsoft.com/office/drawing/2014/main" id="{F9FC04AC-12DC-4F4E-9971-EBC889AE38F0}"/>
                  </a:ext>
                </a:extLst>
              </p:cNvPr>
              <p:cNvPicPr/>
              <p:nvPr/>
            </p:nvPicPr>
            <p:blipFill>
              <a:blip r:embed="rId118"/>
              <a:stretch>
                <a:fillRect/>
              </a:stretch>
            </p:blipFill>
            <p:spPr>
              <a:xfrm>
                <a:off x="5224053" y="1328787"/>
                <a:ext cx="87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 name="Freihand 10">
                <a:extLst>
                  <a:ext uri="{FF2B5EF4-FFF2-40B4-BE49-F238E27FC236}">
                    <a16:creationId xmlns:a16="http://schemas.microsoft.com/office/drawing/2014/main" id="{F520AACD-21A9-4367-BA4E-0175A02941A9}"/>
                  </a:ext>
                </a:extLst>
              </p14:cNvPr>
              <p14:cNvContentPartPr/>
              <p14:nvPr/>
            </p14:nvContentPartPr>
            <p14:xfrm>
              <a:off x="5485773" y="1261467"/>
              <a:ext cx="149400" cy="111600"/>
            </p14:xfrm>
          </p:contentPart>
        </mc:Choice>
        <mc:Fallback xmlns="">
          <p:pic>
            <p:nvPicPr>
              <p:cNvPr id="11" name="Freihand 10">
                <a:extLst>
                  <a:ext uri="{FF2B5EF4-FFF2-40B4-BE49-F238E27FC236}">
                    <a16:creationId xmlns:a16="http://schemas.microsoft.com/office/drawing/2014/main" id="{F520AACD-21A9-4367-BA4E-0175A02941A9}"/>
                  </a:ext>
                </a:extLst>
              </p:cNvPr>
              <p:cNvPicPr/>
              <p:nvPr/>
            </p:nvPicPr>
            <p:blipFill>
              <a:blip r:embed="rId120"/>
              <a:stretch>
                <a:fillRect/>
              </a:stretch>
            </p:blipFill>
            <p:spPr>
              <a:xfrm>
                <a:off x="5481453" y="1257147"/>
                <a:ext cx="158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 name="Freihand 12">
                <a:extLst>
                  <a:ext uri="{FF2B5EF4-FFF2-40B4-BE49-F238E27FC236}">
                    <a16:creationId xmlns:a16="http://schemas.microsoft.com/office/drawing/2014/main" id="{74D30B7E-A425-48F3-8775-81BB9E03982A}"/>
                  </a:ext>
                </a:extLst>
              </p14:cNvPr>
              <p14:cNvContentPartPr/>
              <p14:nvPr/>
            </p14:nvContentPartPr>
            <p14:xfrm>
              <a:off x="5640933" y="1108827"/>
              <a:ext cx="84240" cy="132840"/>
            </p14:xfrm>
          </p:contentPart>
        </mc:Choice>
        <mc:Fallback xmlns="">
          <p:pic>
            <p:nvPicPr>
              <p:cNvPr id="13" name="Freihand 12">
                <a:extLst>
                  <a:ext uri="{FF2B5EF4-FFF2-40B4-BE49-F238E27FC236}">
                    <a16:creationId xmlns:a16="http://schemas.microsoft.com/office/drawing/2014/main" id="{74D30B7E-A425-48F3-8775-81BB9E03982A}"/>
                  </a:ext>
                </a:extLst>
              </p:cNvPr>
              <p:cNvPicPr/>
              <p:nvPr/>
            </p:nvPicPr>
            <p:blipFill>
              <a:blip r:embed="rId122"/>
              <a:stretch>
                <a:fillRect/>
              </a:stretch>
            </p:blipFill>
            <p:spPr>
              <a:xfrm>
                <a:off x="5636613" y="1104507"/>
                <a:ext cx="92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5" name="Freihand 14">
                <a:extLst>
                  <a:ext uri="{FF2B5EF4-FFF2-40B4-BE49-F238E27FC236}">
                    <a16:creationId xmlns:a16="http://schemas.microsoft.com/office/drawing/2014/main" id="{688E338E-A517-46D8-831A-BF6B8D95FD7B}"/>
                  </a:ext>
                </a:extLst>
              </p14:cNvPr>
              <p14:cNvContentPartPr/>
              <p14:nvPr/>
            </p14:nvContentPartPr>
            <p14:xfrm>
              <a:off x="5742093" y="1232307"/>
              <a:ext cx="360" cy="360"/>
            </p14:xfrm>
          </p:contentPart>
        </mc:Choice>
        <mc:Fallback xmlns="">
          <p:pic>
            <p:nvPicPr>
              <p:cNvPr id="15" name="Freihand 14">
                <a:extLst>
                  <a:ext uri="{FF2B5EF4-FFF2-40B4-BE49-F238E27FC236}">
                    <a16:creationId xmlns:a16="http://schemas.microsoft.com/office/drawing/2014/main" id="{688E338E-A517-46D8-831A-BF6B8D95FD7B}"/>
                  </a:ext>
                </a:extLst>
              </p:cNvPr>
              <p:cNvPicPr/>
              <p:nvPr/>
            </p:nvPicPr>
            <p:blipFill>
              <a:blip r:embed="rId54"/>
              <a:stretch>
                <a:fillRect/>
              </a:stretch>
            </p:blipFill>
            <p:spPr>
              <a:xfrm>
                <a:off x="5737773" y="1227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 name="Freihand 15">
                <a:extLst>
                  <a:ext uri="{FF2B5EF4-FFF2-40B4-BE49-F238E27FC236}">
                    <a16:creationId xmlns:a16="http://schemas.microsoft.com/office/drawing/2014/main" id="{BDEACB8A-4F24-49F5-BECA-BBC9FCA0FE01}"/>
                  </a:ext>
                </a:extLst>
              </p14:cNvPr>
              <p14:cNvContentPartPr/>
              <p14:nvPr/>
            </p14:nvContentPartPr>
            <p14:xfrm>
              <a:off x="5742093" y="1232307"/>
              <a:ext cx="360" cy="360"/>
            </p14:xfrm>
          </p:contentPart>
        </mc:Choice>
        <mc:Fallback xmlns="">
          <p:pic>
            <p:nvPicPr>
              <p:cNvPr id="16" name="Freihand 15">
                <a:extLst>
                  <a:ext uri="{FF2B5EF4-FFF2-40B4-BE49-F238E27FC236}">
                    <a16:creationId xmlns:a16="http://schemas.microsoft.com/office/drawing/2014/main" id="{BDEACB8A-4F24-49F5-BECA-BBC9FCA0FE01}"/>
                  </a:ext>
                </a:extLst>
              </p:cNvPr>
              <p:cNvPicPr/>
              <p:nvPr/>
            </p:nvPicPr>
            <p:blipFill>
              <a:blip r:embed="rId54"/>
              <a:stretch>
                <a:fillRect/>
              </a:stretch>
            </p:blipFill>
            <p:spPr>
              <a:xfrm>
                <a:off x="5737773" y="1227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 name="Freihand 16">
                <a:extLst>
                  <a:ext uri="{FF2B5EF4-FFF2-40B4-BE49-F238E27FC236}">
                    <a16:creationId xmlns:a16="http://schemas.microsoft.com/office/drawing/2014/main" id="{B350B3B3-4049-4215-8DFC-7572151083FC}"/>
                  </a:ext>
                </a:extLst>
              </p14:cNvPr>
              <p14:cNvContentPartPr/>
              <p14:nvPr/>
            </p14:nvContentPartPr>
            <p14:xfrm>
              <a:off x="5737053" y="1147707"/>
              <a:ext cx="124560" cy="103680"/>
            </p14:xfrm>
          </p:contentPart>
        </mc:Choice>
        <mc:Fallback xmlns="">
          <p:pic>
            <p:nvPicPr>
              <p:cNvPr id="17" name="Freihand 16">
                <a:extLst>
                  <a:ext uri="{FF2B5EF4-FFF2-40B4-BE49-F238E27FC236}">
                    <a16:creationId xmlns:a16="http://schemas.microsoft.com/office/drawing/2014/main" id="{B350B3B3-4049-4215-8DFC-7572151083FC}"/>
                  </a:ext>
                </a:extLst>
              </p:cNvPr>
              <p:cNvPicPr/>
              <p:nvPr/>
            </p:nvPicPr>
            <p:blipFill>
              <a:blip r:embed="rId126"/>
              <a:stretch>
                <a:fillRect/>
              </a:stretch>
            </p:blipFill>
            <p:spPr>
              <a:xfrm>
                <a:off x="5732733" y="1143387"/>
                <a:ext cx="133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9" name="Freihand 18">
                <a:extLst>
                  <a:ext uri="{FF2B5EF4-FFF2-40B4-BE49-F238E27FC236}">
                    <a16:creationId xmlns:a16="http://schemas.microsoft.com/office/drawing/2014/main" id="{FA68CF7D-DFE0-4F14-89AB-1612FF93D034}"/>
                  </a:ext>
                </a:extLst>
              </p14:cNvPr>
              <p14:cNvContentPartPr/>
              <p14:nvPr/>
            </p14:nvContentPartPr>
            <p14:xfrm>
              <a:off x="5743533" y="1054467"/>
              <a:ext cx="160200" cy="232200"/>
            </p14:xfrm>
          </p:contentPart>
        </mc:Choice>
        <mc:Fallback xmlns="">
          <p:pic>
            <p:nvPicPr>
              <p:cNvPr id="19" name="Freihand 18">
                <a:extLst>
                  <a:ext uri="{FF2B5EF4-FFF2-40B4-BE49-F238E27FC236}">
                    <a16:creationId xmlns:a16="http://schemas.microsoft.com/office/drawing/2014/main" id="{FA68CF7D-DFE0-4F14-89AB-1612FF93D034}"/>
                  </a:ext>
                </a:extLst>
              </p:cNvPr>
              <p:cNvPicPr/>
              <p:nvPr/>
            </p:nvPicPr>
            <p:blipFill>
              <a:blip r:embed="rId128"/>
              <a:stretch>
                <a:fillRect/>
              </a:stretch>
            </p:blipFill>
            <p:spPr>
              <a:xfrm>
                <a:off x="5739213" y="1050147"/>
                <a:ext cx="168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 name="Freihand 20">
                <a:extLst>
                  <a:ext uri="{FF2B5EF4-FFF2-40B4-BE49-F238E27FC236}">
                    <a16:creationId xmlns:a16="http://schemas.microsoft.com/office/drawing/2014/main" id="{C84D7A93-4C87-4249-84C3-7A597BD4D9E0}"/>
                  </a:ext>
                </a:extLst>
              </p14:cNvPr>
              <p14:cNvContentPartPr/>
              <p14:nvPr/>
            </p14:nvContentPartPr>
            <p14:xfrm>
              <a:off x="5127213" y="1123947"/>
              <a:ext cx="330120" cy="410040"/>
            </p14:xfrm>
          </p:contentPart>
        </mc:Choice>
        <mc:Fallback xmlns="">
          <p:pic>
            <p:nvPicPr>
              <p:cNvPr id="21" name="Freihand 20">
                <a:extLst>
                  <a:ext uri="{FF2B5EF4-FFF2-40B4-BE49-F238E27FC236}">
                    <a16:creationId xmlns:a16="http://schemas.microsoft.com/office/drawing/2014/main" id="{C84D7A93-4C87-4249-84C3-7A597BD4D9E0}"/>
                  </a:ext>
                </a:extLst>
              </p:cNvPr>
              <p:cNvPicPr/>
              <p:nvPr/>
            </p:nvPicPr>
            <p:blipFill>
              <a:blip r:embed="rId130"/>
              <a:stretch>
                <a:fillRect/>
              </a:stretch>
            </p:blipFill>
            <p:spPr>
              <a:xfrm>
                <a:off x="5122893" y="1119627"/>
                <a:ext cx="33876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2" name="Freihand 21">
                <a:extLst>
                  <a:ext uri="{FF2B5EF4-FFF2-40B4-BE49-F238E27FC236}">
                    <a16:creationId xmlns:a16="http://schemas.microsoft.com/office/drawing/2014/main" id="{A1AA81DB-D9B7-4F1D-B367-0214D5F552AA}"/>
                  </a:ext>
                </a:extLst>
              </p14:cNvPr>
              <p14:cNvContentPartPr/>
              <p14:nvPr/>
            </p14:nvContentPartPr>
            <p14:xfrm>
              <a:off x="5617893" y="1046547"/>
              <a:ext cx="118080" cy="207000"/>
            </p14:xfrm>
          </p:contentPart>
        </mc:Choice>
        <mc:Fallback xmlns="">
          <p:pic>
            <p:nvPicPr>
              <p:cNvPr id="22" name="Freihand 21">
                <a:extLst>
                  <a:ext uri="{FF2B5EF4-FFF2-40B4-BE49-F238E27FC236}">
                    <a16:creationId xmlns:a16="http://schemas.microsoft.com/office/drawing/2014/main" id="{A1AA81DB-D9B7-4F1D-B367-0214D5F552AA}"/>
                  </a:ext>
                </a:extLst>
              </p:cNvPr>
              <p:cNvPicPr/>
              <p:nvPr/>
            </p:nvPicPr>
            <p:blipFill>
              <a:blip r:embed="rId132"/>
              <a:stretch>
                <a:fillRect/>
              </a:stretch>
            </p:blipFill>
            <p:spPr>
              <a:xfrm>
                <a:off x="5613573" y="1042227"/>
                <a:ext cx="126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6" name="Freihand 25">
                <a:extLst>
                  <a:ext uri="{FF2B5EF4-FFF2-40B4-BE49-F238E27FC236}">
                    <a16:creationId xmlns:a16="http://schemas.microsoft.com/office/drawing/2014/main" id="{A0AB5698-16BC-4890-8DCF-48D9C14FE5B4}"/>
                  </a:ext>
                </a:extLst>
              </p14:cNvPr>
              <p14:cNvContentPartPr/>
              <p14:nvPr/>
            </p14:nvContentPartPr>
            <p14:xfrm>
              <a:off x="5902293" y="1287387"/>
              <a:ext cx="284760" cy="122760"/>
            </p14:xfrm>
          </p:contentPart>
        </mc:Choice>
        <mc:Fallback xmlns="">
          <p:pic>
            <p:nvPicPr>
              <p:cNvPr id="26" name="Freihand 25">
                <a:extLst>
                  <a:ext uri="{FF2B5EF4-FFF2-40B4-BE49-F238E27FC236}">
                    <a16:creationId xmlns:a16="http://schemas.microsoft.com/office/drawing/2014/main" id="{A0AB5698-16BC-4890-8DCF-48D9C14FE5B4}"/>
                  </a:ext>
                </a:extLst>
              </p:cNvPr>
              <p:cNvPicPr/>
              <p:nvPr/>
            </p:nvPicPr>
            <p:blipFill>
              <a:blip r:embed="rId134"/>
              <a:stretch>
                <a:fillRect/>
              </a:stretch>
            </p:blipFill>
            <p:spPr>
              <a:xfrm>
                <a:off x="5897973" y="1283067"/>
                <a:ext cx="293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7" name="Freihand 26">
                <a:extLst>
                  <a:ext uri="{FF2B5EF4-FFF2-40B4-BE49-F238E27FC236}">
                    <a16:creationId xmlns:a16="http://schemas.microsoft.com/office/drawing/2014/main" id="{976F3CA4-ED06-4FB7-8799-A25AAB98EFA6}"/>
                  </a:ext>
                </a:extLst>
              </p14:cNvPr>
              <p14:cNvContentPartPr/>
              <p14:nvPr/>
            </p14:nvContentPartPr>
            <p14:xfrm>
              <a:off x="6145293" y="1214307"/>
              <a:ext cx="117000" cy="134280"/>
            </p14:xfrm>
          </p:contentPart>
        </mc:Choice>
        <mc:Fallback xmlns="">
          <p:pic>
            <p:nvPicPr>
              <p:cNvPr id="27" name="Freihand 26">
                <a:extLst>
                  <a:ext uri="{FF2B5EF4-FFF2-40B4-BE49-F238E27FC236}">
                    <a16:creationId xmlns:a16="http://schemas.microsoft.com/office/drawing/2014/main" id="{976F3CA4-ED06-4FB7-8799-A25AAB98EFA6}"/>
                  </a:ext>
                </a:extLst>
              </p:cNvPr>
              <p:cNvPicPr/>
              <p:nvPr/>
            </p:nvPicPr>
            <p:blipFill>
              <a:blip r:embed="rId136"/>
              <a:stretch>
                <a:fillRect/>
              </a:stretch>
            </p:blipFill>
            <p:spPr>
              <a:xfrm>
                <a:off x="6140973" y="1209987"/>
                <a:ext cx="125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9" name="Freihand 28">
                <a:extLst>
                  <a:ext uri="{FF2B5EF4-FFF2-40B4-BE49-F238E27FC236}">
                    <a16:creationId xmlns:a16="http://schemas.microsoft.com/office/drawing/2014/main" id="{5AA47099-7BE6-4FC2-BACD-267D946F57E5}"/>
                  </a:ext>
                </a:extLst>
              </p14:cNvPr>
              <p14:cNvContentPartPr/>
              <p14:nvPr/>
            </p14:nvContentPartPr>
            <p14:xfrm>
              <a:off x="6340773" y="1238787"/>
              <a:ext cx="116640" cy="52560"/>
            </p14:xfrm>
          </p:contentPart>
        </mc:Choice>
        <mc:Fallback xmlns="">
          <p:pic>
            <p:nvPicPr>
              <p:cNvPr id="29" name="Freihand 28">
                <a:extLst>
                  <a:ext uri="{FF2B5EF4-FFF2-40B4-BE49-F238E27FC236}">
                    <a16:creationId xmlns:a16="http://schemas.microsoft.com/office/drawing/2014/main" id="{5AA47099-7BE6-4FC2-BACD-267D946F57E5}"/>
                  </a:ext>
                </a:extLst>
              </p:cNvPr>
              <p:cNvPicPr/>
              <p:nvPr/>
            </p:nvPicPr>
            <p:blipFill>
              <a:blip r:embed="rId138"/>
              <a:stretch>
                <a:fillRect/>
              </a:stretch>
            </p:blipFill>
            <p:spPr>
              <a:xfrm>
                <a:off x="6336453" y="1234467"/>
                <a:ext cx="125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1" name="Freihand 30">
                <a:extLst>
                  <a:ext uri="{FF2B5EF4-FFF2-40B4-BE49-F238E27FC236}">
                    <a16:creationId xmlns:a16="http://schemas.microsoft.com/office/drawing/2014/main" id="{6F2E04DF-F339-4638-BF3C-6B2722ECFE62}"/>
                  </a:ext>
                </a:extLst>
              </p14:cNvPr>
              <p14:cNvContentPartPr/>
              <p14:nvPr/>
            </p14:nvContentPartPr>
            <p14:xfrm>
              <a:off x="6516453" y="1169667"/>
              <a:ext cx="104760" cy="125280"/>
            </p14:xfrm>
          </p:contentPart>
        </mc:Choice>
        <mc:Fallback xmlns="">
          <p:pic>
            <p:nvPicPr>
              <p:cNvPr id="31" name="Freihand 30">
                <a:extLst>
                  <a:ext uri="{FF2B5EF4-FFF2-40B4-BE49-F238E27FC236}">
                    <a16:creationId xmlns:a16="http://schemas.microsoft.com/office/drawing/2014/main" id="{6F2E04DF-F339-4638-BF3C-6B2722ECFE62}"/>
                  </a:ext>
                </a:extLst>
              </p:cNvPr>
              <p:cNvPicPr/>
              <p:nvPr/>
            </p:nvPicPr>
            <p:blipFill>
              <a:blip r:embed="rId140"/>
              <a:stretch>
                <a:fillRect/>
              </a:stretch>
            </p:blipFill>
            <p:spPr>
              <a:xfrm>
                <a:off x="6512133" y="1165347"/>
                <a:ext cx="113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2" name="Freihand 31">
                <a:extLst>
                  <a:ext uri="{FF2B5EF4-FFF2-40B4-BE49-F238E27FC236}">
                    <a16:creationId xmlns:a16="http://schemas.microsoft.com/office/drawing/2014/main" id="{3FC6F195-2FF4-4275-AB06-E82A444F822E}"/>
                  </a:ext>
                </a:extLst>
              </p14:cNvPr>
              <p14:cNvContentPartPr/>
              <p14:nvPr/>
            </p14:nvContentPartPr>
            <p14:xfrm>
              <a:off x="6558573" y="1125387"/>
              <a:ext cx="124200" cy="182160"/>
            </p14:xfrm>
          </p:contentPart>
        </mc:Choice>
        <mc:Fallback xmlns="">
          <p:pic>
            <p:nvPicPr>
              <p:cNvPr id="32" name="Freihand 31">
                <a:extLst>
                  <a:ext uri="{FF2B5EF4-FFF2-40B4-BE49-F238E27FC236}">
                    <a16:creationId xmlns:a16="http://schemas.microsoft.com/office/drawing/2014/main" id="{3FC6F195-2FF4-4275-AB06-E82A444F822E}"/>
                  </a:ext>
                </a:extLst>
              </p:cNvPr>
              <p:cNvPicPr/>
              <p:nvPr/>
            </p:nvPicPr>
            <p:blipFill>
              <a:blip r:embed="rId142"/>
              <a:stretch>
                <a:fillRect/>
              </a:stretch>
            </p:blipFill>
            <p:spPr>
              <a:xfrm>
                <a:off x="6554253" y="1121067"/>
                <a:ext cx="132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3" name="Freihand 32">
                <a:extLst>
                  <a:ext uri="{FF2B5EF4-FFF2-40B4-BE49-F238E27FC236}">
                    <a16:creationId xmlns:a16="http://schemas.microsoft.com/office/drawing/2014/main" id="{C9C99E5D-27F4-45A9-8460-5B1D3288D529}"/>
                  </a:ext>
                </a:extLst>
              </p14:cNvPr>
              <p14:cNvContentPartPr/>
              <p14:nvPr/>
            </p14:nvContentPartPr>
            <p14:xfrm>
              <a:off x="6719493" y="1117467"/>
              <a:ext cx="80280" cy="120960"/>
            </p14:xfrm>
          </p:contentPart>
        </mc:Choice>
        <mc:Fallback xmlns="">
          <p:pic>
            <p:nvPicPr>
              <p:cNvPr id="33" name="Freihand 32">
                <a:extLst>
                  <a:ext uri="{FF2B5EF4-FFF2-40B4-BE49-F238E27FC236}">
                    <a16:creationId xmlns:a16="http://schemas.microsoft.com/office/drawing/2014/main" id="{C9C99E5D-27F4-45A9-8460-5B1D3288D529}"/>
                  </a:ext>
                </a:extLst>
              </p:cNvPr>
              <p:cNvPicPr/>
              <p:nvPr/>
            </p:nvPicPr>
            <p:blipFill>
              <a:blip r:embed="rId144"/>
              <a:stretch>
                <a:fillRect/>
              </a:stretch>
            </p:blipFill>
            <p:spPr>
              <a:xfrm>
                <a:off x="6715173" y="1113147"/>
                <a:ext cx="88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5" name="Freihand 34">
                <a:extLst>
                  <a:ext uri="{FF2B5EF4-FFF2-40B4-BE49-F238E27FC236}">
                    <a16:creationId xmlns:a16="http://schemas.microsoft.com/office/drawing/2014/main" id="{12778CFC-5190-4E9A-992B-0B2D02B712A8}"/>
                  </a:ext>
                </a:extLst>
              </p14:cNvPr>
              <p14:cNvContentPartPr/>
              <p14:nvPr/>
            </p14:nvContentPartPr>
            <p14:xfrm>
              <a:off x="6864573" y="1097667"/>
              <a:ext cx="88560" cy="123840"/>
            </p14:xfrm>
          </p:contentPart>
        </mc:Choice>
        <mc:Fallback xmlns="">
          <p:pic>
            <p:nvPicPr>
              <p:cNvPr id="35" name="Freihand 34">
                <a:extLst>
                  <a:ext uri="{FF2B5EF4-FFF2-40B4-BE49-F238E27FC236}">
                    <a16:creationId xmlns:a16="http://schemas.microsoft.com/office/drawing/2014/main" id="{12778CFC-5190-4E9A-992B-0B2D02B712A8}"/>
                  </a:ext>
                </a:extLst>
              </p:cNvPr>
              <p:cNvPicPr/>
              <p:nvPr/>
            </p:nvPicPr>
            <p:blipFill>
              <a:blip r:embed="rId146"/>
              <a:stretch>
                <a:fillRect/>
              </a:stretch>
            </p:blipFill>
            <p:spPr>
              <a:xfrm>
                <a:off x="6860253" y="1093347"/>
                <a:ext cx="97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6" name="Freihand 35">
                <a:extLst>
                  <a:ext uri="{FF2B5EF4-FFF2-40B4-BE49-F238E27FC236}">
                    <a16:creationId xmlns:a16="http://schemas.microsoft.com/office/drawing/2014/main" id="{B252CA9C-2A57-41F5-93E3-9CBEC3A52885}"/>
                  </a:ext>
                </a:extLst>
              </p14:cNvPr>
              <p14:cNvContentPartPr/>
              <p14:nvPr/>
            </p14:nvContentPartPr>
            <p14:xfrm>
              <a:off x="6805533" y="1069587"/>
              <a:ext cx="83880" cy="79560"/>
            </p14:xfrm>
          </p:contentPart>
        </mc:Choice>
        <mc:Fallback xmlns="">
          <p:pic>
            <p:nvPicPr>
              <p:cNvPr id="36" name="Freihand 35">
                <a:extLst>
                  <a:ext uri="{FF2B5EF4-FFF2-40B4-BE49-F238E27FC236}">
                    <a16:creationId xmlns:a16="http://schemas.microsoft.com/office/drawing/2014/main" id="{B252CA9C-2A57-41F5-93E3-9CBEC3A52885}"/>
                  </a:ext>
                </a:extLst>
              </p:cNvPr>
              <p:cNvPicPr/>
              <p:nvPr/>
            </p:nvPicPr>
            <p:blipFill>
              <a:blip r:embed="rId148"/>
              <a:stretch>
                <a:fillRect/>
              </a:stretch>
            </p:blipFill>
            <p:spPr>
              <a:xfrm>
                <a:off x="6801213" y="1065267"/>
                <a:ext cx="92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7" name="Freihand 36">
                <a:extLst>
                  <a:ext uri="{FF2B5EF4-FFF2-40B4-BE49-F238E27FC236}">
                    <a16:creationId xmlns:a16="http://schemas.microsoft.com/office/drawing/2014/main" id="{35784641-5942-4B47-834E-3783A14CB6F9}"/>
                  </a:ext>
                </a:extLst>
              </p14:cNvPr>
              <p14:cNvContentPartPr/>
              <p14:nvPr/>
            </p14:nvContentPartPr>
            <p14:xfrm>
              <a:off x="6953493" y="1160667"/>
              <a:ext cx="35640" cy="51120"/>
            </p14:xfrm>
          </p:contentPart>
        </mc:Choice>
        <mc:Fallback xmlns="">
          <p:pic>
            <p:nvPicPr>
              <p:cNvPr id="37" name="Freihand 36">
                <a:extLst>
                  <a:ext uri="{FF2B5EF4-FFF2-40B4-BE49-F238E27FC236}">
                    <a16:creationId xmlns:a16="http://schemas.microsoft.com/office/drawing/2014/main" id="{35784641-5942-4B47-834E-3783A14CB6F9}"/>
                  </a:ext>
                </a:extLst>
              </p:cNvPr>
              <p:cNvPicPr/>
              <p:nvPr/>
            </p:nvPicPr>
            <p:blipFill>
              <a:blip r:embed="rId150"/>
              <a:stretch>
                <a:fillRect/>
              </a:stretch>
            </p:blipFill>
            <p:spPr>
              <a:xfrm>
                <a:off x="6949173" y="1156347"/>
                <a:ext cx="44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9" name="Freihand 38">
                <a:extLst>
                  <a:ext uri="{FF2B5EF4-FFF2-40B4-BE49-F238E27FC236}">
                    <a16:creationId xmlns:a16="http://schemas.microsoft.com/office/drawing/2014/main" id="{6F52C16C-6060-4B43-8813-988C0C6A2E10}"/>
                  </a:ext>
                </a:extLst>
              </p14:cNvPr>
              <p14:cNvContentPartPr/>
              <p14:nvPr/>
            </p14:nvContentPartPr>
            <p14:xfrm>
              <a:off x="7076973" y="1039347"/>
              <a:ext cx="77400" cy="224640"/>
            </p14:xfrm>
          </p:contentPart>
        </mc:Choice>
        <mc:Fallback xmlns="">
          <p:pic>
            <p:nvPicPr>
              <p:cNvPr id="39" name="Freihand 38">
                <a:extLst>
                  <a:ext uri="{FF2B5EF4-FFF2-40B4-BE49-F238E27FC236}">
                    <a16:creationId xmlns:a16="http://schemas.microsoft.com/office/drawing/2014/main" id="{6F52C16C-6060-4B43-8813-988C0C6A2E10}"/>
                  </a:ext>
                </a:extLst>
              </p:cNvPr>
              <p:cNvPicPr/>
              <p:nvPr/>
            </p:nvPicPr>
            <p:blipFill>
              <a:blip r:embed="rId152"/>
              <a:stretch>
                <a:fillRect/>
              </a:stretch>
            </p:blipFill>
            <p:spPr>
              <a:xfrm>
                <a:off x="7072653" y="1035027"/>
                <a:ext cx="86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0" name="Freihand 39">
                <a:extLst>
                  <a:ext uri="{FF2B5EF4-FFF2-40B4-BE49-F238E27FC236}">
                    <a16:creationId xmlns:a16="http://schemas.microsoft.com/office/drawing/2014/main" id="{723143A8-046D-4D06-8456-21896FE306E7}"/>
                  </a:ext>
                </a:extLst>
              </p14:cNvPr>
              <p14:cNvContentPartPr/>
              <p14:nvPr/>
            </p14:nvContentPartPr>
            <p14:xfrm>
              <a:off x="7194693" y="1107027"/>
              <a:ext cx="23760" cy="9000"/>
            </p14:xfrm>
          </p:contentPart>
        </mc:Choice>
        <mc:Fallback xmlns="">
          <p:pic>
            <p:nvPicPr>
              <p:cNvPr id="40" name="Freihand 39">
                <a:extLst>
                  <a:ext uri="{FF2B5EF4-FFF2-40B4-BE49-F238E27FC236}">
                    <a16:creationId xmlns:a16="http://schemas.microsoft.com/office/drawing/2014/main" id="{723143A8-046D-4D06-8456-21896FE306E7}"/>
                  </a:ext>
                </a:extLst>
              </p:cNvPr>
              <p:cNvPicPr/>
              <p:nvPr/>
            </p:nvPicPr>
            <p:blipFill>
              <a:blip r:embed="rId154"/>
              <a:stretch>
                <a:fillRect/>
              </a:stretch>
            </p:blipFill>
            <p:spPr>
              <a:xfrm>
                <a:off x="7190373" y="1102707"/>
                <a:ext cx="32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1" name="Freihand 40">
                <a:extLst>
                  <a:ext uri="{FF2B5EF4-FFF2-40B4-BE49-F238E27FC236}">
                    <a16:creationId xmlns:a16="http://schemas.microsoft.com/office/drawing/2014/main" id="{EA749EB9-05AD-4F92-A2F1-FA7BE39946AD}"/>
                  </a:ext>
                </a:extLst>
              </p14:cNvPr>
              <p14:cNvContentPartPr/>
              <p14:nvPr/>
            </p14:nvContentPartPr>
            <p14:xfrm>
              <a:off x="7222053" y="1027827"/>
              <a:ext cx="132480" cy="77760"/>
            </p14:xfrm>
          </p:contentPart>
        </mc:Choice>
        <mc:Fallback xmlns="">
          <p:pic>
            <p:nvPicPr>
              <p:cNvPr id="41" name="Freihand 40">
                <a:extLst>
                  <a:ext uri="{FF2B5EF4-FFF2-40B4-BE49-F238E27FC236}">
                    <a16:creationId xmlns:a16="http://schemas.microsoft.com/office/drawing/2014/main" id="{EA749EB9-05AD-4F92-A2F1-FA7BE39946AD}"/>
                  </a:ext>
                </a:extLst>
              </p:cNvPr>
              <p:cNvPicPr/>
              <p:nvPr/>
            </p:nvPicPr>
            <p:blipFill>
              <a:blip r:embed="rId156"/>
              <a:stretch>
                <a:fillRect/>
              </a:stretch>
            </p:blipFill>
            <p:spPr>
              <a:xfrm>
                <a:off x="7217733" y="1023507"/>
                <a:ext cx="141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0" name="Freihand 129">
                <a:extLst>
                  <a:ext uri="{FF2B5EF4-FFF2-40B4-BE49-F238E27FC236}">
                    <a16:creationId xmlns:a16="http://schemas.microsoft.com/office/drawing/2014/main" id="{3D237538-404D-4D97-9EC5-BE2F993A8B6E}"/>
                  </a:ext>
                </a:extLst>
              </p14:cNvPr>
              <p14:cNvContentPartPr/>
              <p14:nvPr/>
            </p14:nvContentPartPr>
            <p14:xfrm>
              <a:off x="3030573" y="3922227"/>
              <a:ext cx="51480" cy="1201320"/>
            </p14:xfrm>
          </p:contentPart>
        </mc:Choice>
        <mc:Fallback xmlns="">
          <p:pic>
            <p:nvPicPr>
              <p:cNvPr id="130" name="Freihand 129">
                <a:extLst>
                  <a:ext uri="{FF2B5EF4-FFF2-40B4-BE49-F238E27FC236}">
                    <a16:creationId xmlns:a16="http://schemas.microsoft.com/office/drawing/2014/main" id="{3D237538-404D-4D97-9EC5-BE2F993A8B6E}"/>
                  </a:ext>
                </a:extLst>
              </p:cNvPr>
              <p:cNvPicPr/>
              <p:nvPr/>
            </p:nvPicPr>
            <p:blipFill>
              <a:blip r:embed="rId158"/>
              <a:stretch>
                <a:fillRect/>
              </a:stretch>
            </p:blipFill>
            <p:spPr>
              <a:xfrm>
                <a:off x="3026253" y="3917907"/>
                <a:ext cx="60120" cy="1209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1" name="Freihand 130">
                <a:extLst>
                  <a:ext uri="{FF2B5EF4-FFF2-40B4-BE49-F238E27FC236}">
                    <a16:creationId xmlns:a16="http://schemas.microsoft.com/office/drawing/2014/main" id="{5E303B15-52CB-4BAE-9D91-8CAA6880B236}"/>
                  </a:ext>
                </a:extLst>
              </p14:cNvPr>
              <p14:cNvContentPartPr/>
              <p14:nvPr/>
            </p14:nvContentPartPr>
            <p14:xfrm>
              <a:off x="2873973" y="3831867"/>
              <a:ext cx="288000" cy="295560"/>
            </p14:xfrm>
          </p:contentPart>
        </mc:Choice>
        <mc:Fallback xmlns="">
          <p:pic>
            <p:nvPicPr>
              <p:cNvPr id="131" name="Freihand 130">
                <a:extLst>
                  <a:ext uri="{FF2B5EF4-FFF2-40B4-BE49-F238E27FC236}">
                    <a16:creationId xmlns:a16="http://schemas.microsoft.com/office/drawing/2014/main" id="{5E303B15-52CB-4BAE-9D91-8CAA6880B236}"/>
                  </a:ext>
                </a:extLst>
              </p:cNvPr>
              <p:cNvPicPr/>
              <p:nvPr/>
            </p:nvPicPr>
            <p:blipFill>
              <a:blip r:embed="rId160"/>
              <a:stretch>
                <a:fillRect/>
              </a:stretch>
            </p:blipFill>
            <p:spPr>
              <a:xfrm>
                <a:off x="2869653" y="3827547"/>
                <a:ext cx="2966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3" name="Freihand 132">
                <a:extLst>
                  <a:ext uri="{FF2B5EF4-FFF2-40B4-BE49-F238E27FC236}">
                    <a16:creationId xmlns:a16="http://schemas.microsoft.com/office/drawing/2014/main" id="{CD1D5610-88CA-419F-9385-3208BE7DE796}"/>
                  </a:ext>
                </a:extLst>
              </p14:cNvPr>
              <p14:cNvContentPartPr/>
              <p14:nvPr/>
            </p14:nvContentPartPr>
            <p14:xfrm>
              <a:off x="2718813" y="5407947"/>
              <a:ext cx="5760" cy="209520"/>
            </p14:xfrm>
          </p:contentPart>
        </mc:Choice>
        <mc:Fallback xmlns="">
          <p:pic>
            <p:nvPicPr>
              <p:cNvPr id="133" name="Freihand 132">
                <a:extLst>
                  <a:ext uri="{FF2B5EF4-FFF2-40B4-BE49-F238E27FC236}">
                    <a16:creationId xmlns:a16="http://schemas.microsoft.com/office/drawing/2014/main" id="{CD1D5610-88CA-419F-9385-3208BE7DE796}"/>
                  </a:ext>
                </a:extLst>
              </p:cNvPr>
              <p:cNvPicPr/>
              <p:nvPr/>
            </p:nvPicPr>
            <p:blipFill>
              <a:blip r:embed="rId162"/>
              <a:stretch>
                <a:fillRect/>
              </a:stretch>
            </p:blipFill>
            <p:spPr>
              <a:xfrm>
                <a:off x="2714493" y="5403627"/>
                <a:ext cx="144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4" name="Freihand 133">
                <a:extLst>
                  <a:ext uri="{FF2B5EF4-FFF2-40B4-BE49-F238E27FC236}">
                    <a16:creationId xmlns:a16="http://schemas.microsoft.com/office/drawing/2014/main" id="{8C795E4B-24EE-48E4-925C-F41779C82404}"/>
                  </a:ext>
                </a:extLst>
              </p14:cNvPr>
              <p14:cNvContentPartPr/>
              <p14:nvPr/>
            </p14:nvContentPartPr>
            <p14:xfrm>
              <a:off x="2620173" y="5377707"/>
              <a:ext cx="213840" cy="264960"/>
            </p14:xfrm>
          </p:contentPart>
        </mc:Choice>
        <mc:Fallback xmlns="">
          <p:pic>
            <p:nvPicPr>
              <p:cNvPr id="134" name="Freihand 133">
                <a:extLst>
                  <a:ext uri="{FF2B5EF4-FFF2-40B4-BE49-F238E27FC236}">
                    <a16:creationId xmlns:a16="http://schemas.microsoft.com/office/drawing/2014/main" id="{8C795E4B-24EE-48E4-925C-F41779C82404}"/>
                  </a:ext>
                </a:extLst>
              </p:cNvPr>
              <p:cNvPicPr/>
              <p:nvPr/>
            </p:nvPicPr>
            <p:blipFill>
              <a:blip r:embed="rId164"/>
              <a:stretch>
                <a:fillRect/>
              </a:stretch>
            </p:blipFill>
            <p:spPr>
              <a:xfrm>
                <a:off x="2615853" y="5373387"/>
                <a:ext cx="2224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5" name="Freihand 134">
                <a:extLst>
                  <a:ext uri="{FF2B5EF4-FFF2-40B4-BE49-F238E27FC236}">
                    <a16:creationId xmlns:a16="http://schemas.microsoft.com/office/drawing/2014/main" id="{40FD73D6-6A61-42A5-9FA9-A0B9EE6C7E28}"/>
                  </a:ext>
                </a:extLst>
              </p14:cNvPr>
              <p14:cNvContentPartPr/>
              <p14:nvPr/>
            </p14:nvContentPartPr>
            <p14:xfrm>
              <a:off x="2896293" y="5465907"/>
              <a:ext cx="203040" cy="151200"/>
            </p14:xfrm>
          </p:contentPart>
        </mc:Choice>
        <mc:Fallback xmlns="">
          <p:pic>
            <p:nvPicPr>
              <p:cNvPr id="135" name="Freihand 134">
                <a:extLst>
                  <a:ext uri="{FF2B5EF4-FFF2-40B4-BE49-F238E27FC236}">
                    <a16:creationId xmlns:a16="http://schemas.microsoft.com/office/drawing/2014/main" id="{40FD73D6-6A61-42A5-9FA9-A0B9EE6C7E28}"/>
                  </a:ext>
                </a:extLst>
              </p:cNvPr>
              <p:cNvPicPr/>
              <p:nvPr/>
            </p:nvPicPr>
            <p:blipFill>
              <a:blip r:embed="rId166"/>
              <a:stretch>
                <a:fillRect/>
              </a:stretch>
            </p:blipFill>
            <p:spPr>
              <a:xfrm>
                <a:off x="2891973" y="5461587"/>
                <a:ext cx="211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6" name="Freihand 135">
                <a:extLst>
                  <a:ext uri="{FF2B5EF4-FFF2-40B4-BE49-F238E27FC236}">
                    <a16:creationId xmlns:a16="http://schemas.microsoft.com/office/drawing/2014/main" id="{88FA01EA-99A2-48C4-A0EB-3FB3F5487981}"/>
                  </a:ext>
                </a:extLst>
              </p14:cNvPr>
              <p14:cNvContentPartPr/>
              <p14:nvPr/>
            </p14:nvContentPartPr>
            <p14:xfrm>
              <a:off x="3086373" y="5388507"/>
              <a:ext cx="291600" cy="173520"/>
            </p14:xfrm>
          </p:contentPart>
        </mc:Choice>
        <mc:Fallback xmlns="">
          <p:pic>
            <p:nvPicPr>
              <p:cNvPr id="136" name="Freihand 135">
                <a:extLst>
                  <a:ext uri="{FF2B5EF4-FFF2-40B4-BE49-F238E27FC236}">
                    <a16:creationId xmlns:a16="http://schemas.microsoft.com/office/drawing/2014/main" id="{88FA01EA-99A2-48C4-A0EB-3FB3F5487981}"/>
                  </a:ext>
                </a:extLst>
              </p:cNvPr>
              <p:cNvPicPr/>
              <p:nvPr/>
            </p:nvPicPr>
            <p:blipFill>
              <a:blip r:embed="rId168"/>
              <a:stretch>
                <a:fillRect/>
              </a:stretch>
            </p:blipFill>
            <p:spPr>
              <a:xfrm>
                <a:off x="3082053" y="5384187"/>
                <a:ext cx="3002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7" name="Freihand 136">
                <a:extLst>
                  <a:ext uri="{FF2B5EF4-FFF2-40B4-BE49-F238E27FC236}">
                    <a16:creationId xmlns:a16="http://schemas.microsoft.com/office/drawing/2014/main" id="{6C5DBFA3-3F80-4655-8F1A-815780C9AE3E}"/>
                  </a:ext>
                </a:extLst>
              </p14:cNvPr>
              <p14:cNvContentPartPr/>
              <p14:nvPr/>
            </p14:nvContentPartPr>
            <p14:xfrm>
              <a:off x="3500013" y="5387427"/>
              <a:ext cx="157320" cy="171000"/>
            </p14:xfrm>
          </p:contentPart>
        </mc:Choice>
        <mc:Fallback xmlns="">
          <p:pic>
            <p:nvPicPr>
              <p:cNvPr id="137" name="Freihand 136">
                <a:extLst>
                  <a:ext uri="{FF2B5EF4-FFF2-40B4-BE49-F238E27FC236}">
                    <a16:creationId xmlns:a16="http://schemas.microsoft.com/office/drawing/2014/main" id="{6C5DBFA3-3F80-4655-8F1A-815780C9AE3E}"/>
                  </a:ext>
                </a:extLst>
              </p:cNvPr>
              <p:cNvPicPr/>
              <p:nvPr/>
            </p:nvPicPr>
            <p:blipFill>
              <a:blip r:embed="rId170"/>
              <a:stretch>
                <a:fillRect/>
              </a:stretch>
            </p:blipFill>
            <p:spPr>
              <a:xfrm>
                <a:off x="3495693" y="5383107"/>
                <a:ext cx="165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8" name="Freihand 137">
                <a:extLst>
                  <a:ext uri="{FF2B5EF4-FFF2-40B4-BE49-F238E27FC236}">
                    <a16:creationId xmlns:a16="http://schemas.microsoft.com/office/drawing/2014/main" id="{43EDE997-B9D6-4B0E-BA0A-BF89B53E6859}"/>
                  </a:ext>
                </a:extLst>
              </p14:cNvPr>
              <p14:cNvContentPartPr/>
              <p14:nvPr/>
            </p14:nvContentPartPr>
            <p14:xfrm>
              <a:off x="3662013" y="5464467"/>
              <a:ext cx="281160" cy="91800"/>
            </p14:xfrm>
          </p:contentPart>
        </mc:Choice>
        <mc:Fallback xmlns="">
          <p:pic>
            <p:nvPicPr>
              <p:cNvPr id="138" name="Freihand 137">
                <a:extLst>
                  <a:ext uri="{FF2B5EF4-FFF2-40B4-BE49-F238E27FC236}">
                    <a16:creationId xmlns:a16="http://schemas.microsoft.com/office/drawing/2014/main" id="{43EDE997-B9D6-4B0E-BA0A-BF89B53E6859}"/>
                  </a:ext>
                </a:extLst>
              </p:cNvPr>
              <p:cNvPicPr/>
              <p:nvPr/>
            </p:nvPicPr>
            <p:blipFill>
              <a:blip r:embed="rId172"/>
              <a:stretch>
                <a:fillRect/>
              </a:stretch>
            </p:blipFill>
            <p:spPr>
              <a:xfrm>
                <a:off x="3657693" y="5460147"/>
                <a:ext cx="289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9" name="Freihand 138">
                <a:extLst>
                  <a:ext uri="{FF2B5EF4-FFF2-40B4-BE49-F238E27FC236}">
                    <a16:creationId xmlns:a16="http://schemas.microsoft.com/office/drawing/2014/main" id="{B41D6962-CB4B-42ED-90C5-AAFC4A309625}"/>
                  </a:ext>
                </a:extLst>
              </p14:cNvPr>
              <p14:cNvContentPartPr/>
              <p14:nvPr/>
            </p14:nvContentPartPr>
            <p14:xfrm>
              <a:off x="3975573" y="5472747"/>
              <a:ext cx="140400" cy="63000"/>
            </p14:xfrm>
          </p:contentPart>
        </mc:Choice>
        <mc:Fallback xmlns="">
          <p:pic>
            <p:nvPicPr>
              <p:cNvPr id="139" name="Freihand 138">
                <a:extLst>
                  <a:ext uri="{FF2B5EF4-FFF2-40B4-BE49-F238E27FC236}">
                    <a16:creationId xmlns:a16="http://schemas.microsoft.com/office/drawing/2014/main" id="{B41D6962-CB4B-42ED-90C5-AAFC4A309625}"/>
                  </a:ext>
                </a:extLst>
              </p:cNvPr>
              <p:cNvPicPr/>
              <p:nvPr/>
            </p:nvPicPr>
            <p:blipFill>
              <a:blip r:embed="rId174"/>
              <a:stretch>
                <a:fillRect/>
              </a:stretch>
            </p:blipFill>
            <p:spPr>
              <a:xfrm>
                <a:off x="3971253" y="5468427"/>
                <a:ext cx="149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0" name="Freihand 139">
                <a:extLst>
                  <a:ext uri="{FF2B5EF4-FFF2-40B4-BE49-F238E27FC236}">
                    <a16:creationId xmlns:a16="http://schemas.microsoft.com/office/drawing/2014/main" id="{B85960E1-A68B-46F8-B28F-615397FB8DE1}"/>
                  </a:ext>
                </a:extLst>
              </p14:cNvPr>
              <p14:cNvContentPartPr/>
              <p14:nvPr/>
            </p14:nvContentPartPr>
            <p14:xfrm>
              <a:off x="4177893" y="5385987"/>
              <a:ext cx="180000" cy="321480"/>
            </p14:xfrm>
          </p:contentPart>
        </mc:Choice>
        <mc:Fallback xmlns="">
          <p:pic>
            <p:nvPicPr>
              <p:cNvPr id="140" name="Freihand 139">
                <a:extLst>
                  <a:ext uri="{FF2B5EF4-FFF2-40B4-BE49-F238E27FC236}">
                    <a16:creationId xmlns:a16="http://schemas.microsoft.com/office/drawing/2014/main" id="{B85960E1-A68B-46F8-B28F-615397FB8DE1}"/>
                  </a:ext>
                </a:extLst>
              </p:cNvPr>
              <p:cNvPicPr/>
              <p:nvPr/>
            </p:nvPicPr>
            <p:blipFill>
              <a:blip r:embed="rId176"/>
              <a:stretch>
                <a:fillRect/>
              </a:stretch>
            </p:blipFill>
            <p:spPr>
              <a:xfrm>
                <a:off x="4173573" y="5381667"/>
                <a:ext cx="1886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1" name="Freihand 140">
                <a:extLst>
                  <a:ext uri="{FF2B5EF4-FFF2-40B4-BE49-F238E27FC236}">
                    <a16:creationId xmlns:a16="http://schemas.microsoft.com/office/drawing/2014/main" id="{490189F1-B89E-40BB-91EB-132E881B9703}"/>
                  </a:ext>
                </a:extLst>
              </p14:cNvPr>
              <p14:cNvContentPartPr/>
              <p14:nvPr/>
            </p14:nvContentPartPr>
            <p14:xfrm>
              <a:off x="4541853" y="5349267"/>
              <a:ext cx="219240" cy="160920"/>
            </p14:xfrm>
          </p:contentPart>
        </mc:Choice>
        <mc:Fallback xmlns="">
          <p:pic>
            <p:nvPicPr>
              <p:cNvPr id="141" name="Freihand 140">
                <a:extLst>
                  <a:ext uri="{FF2B5EF4-FFF2-40B4-BE49-F238E27FC236}">
                    <a16:creationId xmlns:a16="http://schemas.microsoft.com/office/drawing/2014/main" id="{490189F1-B89E-40BB-91EB-132E881B9703}"/>
                  </a:ext>
                </a:extLst>
              </p:cNvPr>
              <p:cNvPicPr/>
              <p:nvPr/>
            </p:nvPicPr>
            <p:blipFill>
              <a:blip r:embed="rId178"/>
              <a:stretch>
                <a:fillRect/>
              </a:stretch>
            </p:blipFill>
            <p:spPr>
              <a:xfrm>
                <a:off x="4537533" y="5344947"/>
                <a:ext cx="227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2" name="Freihand 141">
                <a:extLst>
                  <a:ext uri="{FF2B5EF4-FFF2-40B4-BE49-F238E27FC236}">
                    <a16:creationId xmlns:a16="http://schemas.microsoft.com/office/drawing/2014/main" id="{18AD5191-B764-4F63-9536-0C633CC51E26}"/>
                  </a:ext>
                </a:extLst>
              </p14:cNvPr>
              <p14:cNvContentPartPr/>
              <p14:nvPr/>
            </p14:nvContentPartPr>
            <p14:xfrm>
              <a:off x="4915893" y="5395707"/>
              <a:ext cx="130680" cy="114480"/>
            </p14:xfrm>
          </p:contentPart>
        </mc:Choice>
        <mc:Fallback xmlns="">
          <p:pic>
            <p:nvPicPr>
              <p:cNvPr id="142" name="Freihand 141">
                <a:extLst>
                  <a:ext uri="{FF2B5EF4-FFF2-40B4-BE49-F238E27FC236}">
                    <a16:creationId xmlns:a16="http://schemas.microsoft.com/office/drawing/2014/main" id="{18AD5191-B764-4F63-9536-0C633CC51E26}"/>
                  </a:ext>
                </a:extLst>
              </p:cNvPr>
              <p:cNvPicPr/>
              <p:nvPr/>
            </p:nvPicPr>
            <p:blipFill>
              <a:blip r:embed="rId180"/>
              <a:stretch>
                <a:fillRect/>
              </a:stretch>
            </p:blipFill>
            <p:spPr>
              <a:xfrm>
                <a:off x="4911573" y="5391387"/>
                <a:ext cx="139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3" name="Freihand 142">
                <a:extLst>
                  <a:ext uri="{FF2B5EF4-FFF2-40B4-BE49-F238E27FC236}">
                    <a16:creationId xmlns:a16="http://schemas.microsoft.com/office/drawing/2014/main" id="{3D1D867C-4DE6-47BC-8BAF-523BA5738836}"/>
                  </a:ext>
                </a:extLst>
              </p14:cNvPr>
              <p14:cNvContentPartPr/>
              <p14:nvPr/>
            </p14:nvContentPartPr>
            <p14:xfrm>
              <a:off x="5060613" y="5411547"/>
              <a:ext cx="326160" cy="78120"/>
            </p14:xfrm>
          </p:contentPart>
        </mc:Choice>
        <mc:Fallback xmlns="">
          <p:pic>
            <p:nvPicPr>
              <p:cNvPr id="143" name="Freihand 142">
                <a:extLst>
                  <a:ext uri="{FF2B5EF4-FFF2-40B4-BE49-F238E27FC236}">
                    <a16:creationId xmlns:a16="http://schemas.microsoft.com/office/drawing/2014/main" id="{3D1D867C-4DE6-47BC-8BAF-523BA5738836}"/>
                  </a:ext>
                </a:extLst>
              </p:cNvPr>
              <p:cNvPicPr/>
              <p:nvPr/>
            </p:nvPicPr>
            <p:blipFill>
              <a:blip r:embed="rId182"/>
              <a:stretch>
                <a:fillRect/>
              </a:stretch>
            </p:blipFill>
            <p:spPr>
              <a:xfrm>
                <a:off x="5056293" y="5407227"/>
                <a:ext cx="334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4" name="Freihand 143">
                <a:extLst>
                  <a:ext uri="{FF2B5EF4-FFF2-40B4-BE49-F238E27FC236}">
                    <a16:creationId xmlns:a16="http://schemas.microsoft.com/office/drawing/2014/main" id="{3C3E2D2D-B741-4BC2-B8BA-7A89830B4588}"/>
                  </a:ext>
                </a:extLst>
              </p14:cNvPr>
              <p14:cNvContentPartPr/>
              <p14:nvPr/>
            </p14:nvContentPartPr>
            <p14:xfrm>
              <a:off x="5437533" y="5414067"/>
              <a:ext cx="345960" cy="88200"/>
            </p14:xfrm>
          </p:contentPart>
        </mc:Choice>
        <mc:Fallback xmlns="">
          <p:pic>
            <p:nvPicPr>
              <p:cNvPr id="144" name="Freihand 143">
                <a:extLst>
                  <a:ext uri="{FF2B5EF4-FFF2-40B4-BE49-F238E27FC236}">
                    <a16:creationId xmlns:a16="http://schemas.microsoft.com/office/drawing/2014/main" id="{3C3E2D2D-B741-4BC2-B8BA-7A89830B4588}"/>
                  </a:ext>
                </a:extLst>
              </p:cNvPr>
              <p:cNvPicPr/>
              <p:nvPr/>
            </p:nvPicPr>
            <p:blipFill>
              <a:blip r:embed="rId184"/>
              <a:stretch>
                <a:fillRect/>
              </a:stretch>
            </p:blipFill>
            <p:spPr>
              <a:xfrm>
                <a:off x="5433213" y="5409747"/>
                <a:ext cx="354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5" name="Freihand 144">
                <a:extLst>
                  <a:ext uri="{FF2B5EF4-FFF2-40B4-BE49-F238E27FC236}">
                    <a16:creationId xmlns:a16="http://schemas.microsoft.com/office/drawing/2014/main" id="{87BCEC60-10A1-48BF-8292-A02DC89ECFB7}"/>
                  </a:ext>
                </a:extLst>
              </p14:cNvPr>
              <p14:cNvContentPartPr/>
              <p14:nvPr/>
            </p14:nvContentPartPr>
            <p14:xfrm>
              <a:off x="5857293" y="5417307"/>
              <a:ext cx="202680" cy="110160"/>
            </p14:xfrm>
          </p:contentPart>
        </mc:Choice>
        <mc:Fallback xmlns="">
          <p:pic>
            <p:nvPicPr>
              <p:cNvPr id="145" name="Freihand 144">
                <a:extLst>
                  <a:ext uri="{FF2B5EF4-FFF2-40B4-BE49-F238E27FC236}">
                    <a16:creationId xmlns:a16="http://schemas.microsoft.com/office/drawing/2014/main" id="{87BCEC60-10A1-48BF-8292-A02DC89ECFB7}"/>
                  </a:ext>
                </a:extLst>
              </p:cNvPr>
              <p:cNvPicPr/>
              <p:nvPr/>
            </p:nvPicPr>
            <p:blipFill>
              <a:blip r:embed="rId186"/>
              <a:stretch>
                <a:fillRect/>
              </a:stretch>
            </p:blipFill>
            <p:spPr>
              <a:xfrm>
                <a:off x="5852973" y="5412987"/>
                <a:ext cx="211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6" name="Freihand 145">
                <a:extLst>
                  <a:ext uri="{FF2B5EF4-FFF2-40B4-BE49-F238E27FC236}">
                    <a16:creationId xmlns:a16="http://schemas.microsoft.com/office/drawing/2014/main" id="{8960C87B-CD6E-4A1F-8427-DF2402407AA5}"/>
                  </a:ext>
                </a:extLst>
              </p14:cNvPr>
              <p14:cNvContentPartPr/>
              <p14:nvPr/>
            </p14:nvContentPartPr>
            <p14:xfrm>
              <a:off x="6049893" y="5331987"/>
              <a:ext cx="158400" cy="172440"/>
            </p14:xfrm>
          </p:contentPart>
        </mc:Choice>
        <mc:Fallback xmlns="">
          <p:pic>
            <p:nvPicPr>
              <p:cNvPr id="146" name="Freihand 145">
                <a:extLst>
                  <a:ext uri="{FF2B5EF4-FFF2-40B4-BE49-F238E27FC236}">
                    <a16:creationId xmlns:a16="http://schemas.microsoft.com/office/drawing/2014/main" id="{8960C87B-CD6E-4A1F-8427-DF2402407AA5}"/>
                  </a:ext>
                </a:extLst>
              </p:cNvPr>
              <p:cNvPicPr/>
              <p:nvPr/>
            </p:nvPicPr>
            <p:blipFill>
              <a:blip r:embed="rId188"/>
              <a:stretch>
                <a:fillRect/>
              </a:stretch>
            </p:blipFill>
            <p:spPr>
              <a:xfrm>
                <a:off x="6045573" y="5327667"/>
                <a:ext cx="167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7" name="Freihand 146">
                <a:extLst>
                  <a:ext uri="{FF2B5EF4-FFF2-40B4-BE49-F238E27FC236}">
                    <a16:creationId xmlns:a16="http://schemas.microsoft.com/office/drawing/2014/main" id="{5B96F935-E2A0-48F8-B920-83C7FF0DBEB2}"/>
                  </a:ext>
                </a:extLst>
              </p14:cNvPr>
              <p14:cNvContentPartPr/>
              <p14:nvPr/>
            </p14:nvContentPartPr>
            <p14:xfrm>
              <a:off x="6201453" y="5268267"/>
              <a:ext cx="117720" cy="251640"/>
            </p14:xfrm>
          </p:contentPart>
        </mc:Choice>
        <mc:Fallback xmlns="">
          <p:pic>
            <p:nvPicPr>
              <p:cNvPr id="147" name="Freihand 146">
                <a:extLst>
                  <a:ext uri="{FF2B5EF4-FFF2-40B4-BE49-F238E27FC236}">
                    <a16:creationId xmlns:a16="http://schemas.microsoft.com/office/drawing/2014/main" id="{5B96F935-E2A0-48F8-B920-83C7FF0DBEB2}"/>
                  </a:ext>
                </a:extLst>
              </p:cNvPr>
              <p:cNvPicPr/>
              <p:nvPr/>
            </p:nvPicPr>
            <p:blipFill>
              <a:blip r:embed="rId190"/>
              <a:stretch>
                <a:fillRect/>
              </a:stretch>
            </p:blipFill>
            <p:spPr>
              <a:xfrm>
                <a:off x="6197133" y="5263947"/>
                <a:ext cx="1263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8" name="Freihand 147">
                <a:extLst>
                  <a:ext uri="{FF2B5EF4-FFF2-40B4-BE49-F238E27FC236}">
                    <a16:creationId xmlns:a16="http://schemas.microsoft.com/office/drawing/2014/main" id="{FC24E654-729B-4AAB-B08E-84CDD7D1B6D2}"/>
                  </a:ext>
                </a:extLst>
              </p14:cNvPr>
              <p14:cNvContentPartPr/>
              <p14:nvPr/>
            </p14:nvContentPartPr>
            <p14:xfrm>
              <a:off x="6482973" y="5343867"/>
              <a:ext cx="149040" cy="126000"/>
            </p14:xfrm>
          </p:contentPart>
        </mc:Choice>
        <mc:Fallback xmlns="">
          <p:pic>
            <p:nvPicPr>
              <p:cNvPr id="148" name="Freihand 147">
                <a:extLst>
                  <a:ext uri="{FF2B5EF4-FFF2-40B4-BE49-F238E27FC236}">
                    <a16:creationId xmlns:a16="http://schemas.microsoft.com/office/drawing/2014/main" id="{FC24E654-729B-4AAB-B08E-84CDD7D1B6D2}"/>
                  </a:ext>
                </a:extLst>
              </p:cNvPr>
              <p:cNvPicPr/>
              <p:nvPr/>
            </p:nvPicPr>
            <p:blipFill>
              <a:blip r:embed="rId192"/>
              <a:stretch>
                <a:fillRect/>
              </a:stretch>
            </p:blipFill>
            <p:spPr>
              <a:xfrm>
                <a:off x="6478653" y="5339547"/>
                <a:ext cx="157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9" name="Freihand 148">
                <a:extLst>
                  <a:ext uri="{FF2B5EF4-FFF2-40B4-BE49-F238E27FC236}">
                    <a16:creationId xmlns:a16="http://schemas.microsoft.com/office/drawing/2014/main" id="{EEDABB5C-1D82-4E18-B2E2-7B670A2EAE13}"/>
                  </a:ext>
                </a:extLst>
              </p14:cNvPr>
              <p14:cNvContentPartPr/>
              <p14:nvPr/>
            </p14:nvContentPartPr>
            <p14:xfrm>
              <a:off x="6598893" y="5327307"/>
              <a:ext cx="161280" cy="280800"/>
            </p14:xfrm>
          </p:contentPart>
        </mc:Choice>
        <mc:Fallback xmlns="">
          <p:pic>
            <p:nvPicPr>
              <p:cNvPr id="149" name="Freihand 148">
                <a:extLst>
                  <a:ext uri="{FF2B5EF4-FFF2-40B4-BE49-F238E27FC236}">
                    <a16:creationId xmlns:a16="http://schemas.microsoft.com/office/drawing/2014/main" id="{EEDABB5C-1D82-4E18-B2E2-7B670A2EAE13}"/>
                  </a:ext>
                </a:extLst>
              </p:cNvPr>
              <p:cNvPicPr/>
              <p:nvPr/>
            </p:nvPicPr>
            <p:blipFill>
              <a:blip r:embed="rId194"/>
              <a:stretch>
                <a:fillRect/>
              </a:stretch>
            </p:blipFill>
            <p:spPr>
              <a:xfrm>
                <a:off x="6594573" y="5322987"/>
                <a:ext cx="1699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0" name="Freihand 149">
                <a:extLst>
                  <a:ext uri="{FF2B5EF4-FFF2-40B4-BE49-F238E27FC236}">
                    <a16:creationId xmlns:a16="http://schemas.microsoft.com/office/drawing/2014/main" id="{3ABF9C34-43A1-4F9D-B3E5-67F67D3ED516}"/>
                  </a:ext>
                </a:extLst>
              </p14:cNvPr>
              <p14:cNvContentPartPr/>
              <p14:nvPr/>
            </p14:nvContentPartPr>
            <p14:xfrm>
              <a:off x="6808413" y="5322987"/>
              <a:ext cx="127080" cy="124920"/>
            </p14:xfrm>
          </p:contentPart>
        </mc:Choice>
        <mc:Fallback xmlns="">
          <p:pic>
            <p:nvPicPr>
              <p:cNvPr id="150" name="Freihand 149">
                <a:extLst>
                  <a:ext uri="{FF2B5EF4-FFF2-40B4-BE49-F238E27FC236}">
                    <a16:creationId xmlns:a16="http://schemas.microsoft.com/office/drawing/2014/main" id="{3ABF9C34-43A1-4F9D-B3E5-67F67D3ED516}"/>
                  </a:ext>
                </a:extLst>
              </p:cNvPr>
              <p:cNvPicPr/>
              <p:nvPr/>
            </p:nvPicPr>
            <p:blipFill>
              <a:blip r:embed="rId196"/>
              <a:stretch>
                <a:fillRect/>
              </a:stretch>
            </p:blipFill>
            <p:spPr>
              <a:xfrm>
                <a:off x="6804093" y="5318667"/>
                <a:ext cx="135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1" name="Freihand 150">
                <a:extLst>
                  <a:ext uri="{FF2B5EF4-FFF2-40B4-BE49-F238E27FC236}">
                    <a16:creationId xmlns:a16="http://schemas.microsoft.com/office/drawing/2014/main" id="{8D043E4E-C1C1-4E28-B14F-AE97F80844E7}"/>
                  </a:ext>
                </a:extLst>
              </p14:cNvPr>
              <p14:cNvContentPartPr/>
              <p14:nvPr/>
            </p14:nvContentPartPr>
            <p14:xfrm>
              <a:off x="6966453" y="5206707"/>
              <a:ext cx="581040" cy="227880"/>
            </p14:xfrm>
          </p:contentPart>
        </mc:Choice>
        <mc:Fallback xmlns="">
          <p:pic>
            <p:nvPicPr>
              <p:cNvPr id="151" name="Freihand 150">
                <a:extLst>
                  <a:ext uri="{FF2B5EF4-FFF2-40B4-BE49-F238E27FC236}">
                    <a16:creationId xmlns:a16="http://schemas.microsoft.com/office/drawing/2014/main" id="{8D043E4E-C1C1-4E28-B14F-AE97F80844E7}"/>
                  </a:ext>
                </a:extLst>
              </p:cNvPr>
              <p:cNvPicPr/>
              <p:nvPr/>
            </p:nvPicPr>
            <p:blipFill>
              <a:blip r:embed="rId198"/>
              <a:stretch>
                <a:fillRect/>
              </a:stretch>
            </p:blipFill>
            <p:spPr>
              <a:xfrm>
                <a:off x="6962133" y="5202387"/>
                <a:ext cx="5896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3" name="Freihand 152">
                <a:extLst>
                  <a:ext uri="{FF2B5EF4-FFF2-40B4-BE49-F238E27FC236}">
                    <a16:creationId xmlns:a16="http://schemas.microsoft.com/office/drawing/2014/main" id="{80BE5F79-329D-49D8-BF33-808EBE9BE047}"/>
                  </a:ext>
                </a:extLst>
              </p14:cNvPr>
              <p14:cNvContentPartPr/>
              <p14:nvPr/>
            </p14:nvContentPartPr>
            <p14:xfrm>
              <a:off x="2241093" y="1682307"/>
              <a:ext cx="98640" cy="202320"/>
            </p14:xfrm>
          </p:contentPart>
        </mc:Choice>
        <mc:Fallback xmlns="">
          <p:pic>
            <p:nvPicPr>
              <p:cNvPr id="153" name="Freihand 152">
                <a:extLst>
                  <a:ext uri="{FF2B5EF4-FFF2-40B4-BE49-F238E27FC236}">
                    <a16:creationId xmlns:a16="http://schemas.microsoft.com/office/drawing/2014/main" id="{80BE5F79-329D-49D8-BF33-808EBE9BE047}"/>
                  </a:ext>
                </a:extLst>
              </p:cNvPr>
              <p:cNvPicPr/>
              <p:nvPr/>
            </p:nvPicPr>
            <p:blipFill>
              <a:blip r:embed="rId200"/>
              <a:stretch>
                <a:fillRect/>
              </a:stretch>
            </p:blipFill>
            <p:spPr>
              <a:xfrm>
                <a:off x="2236773" y="1677987"/>
                <a:ext cx="107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4" name="Freihand 153">
                <a:extLst>
                  <a:ext uri="{FF2B5EF4-FFF2-40B4-BE49-F238E27FC236}">
                    <a16:creationId xmlns:a16="http://schemas.microsoft.com/office/drawing/2014/main" id="{CC297677-7D21-4FA2-B5ED-853086D8E1BA}"/>
                  </a:ext>
                </a:extLst>
              </p14:cNvPr>
              <p14:cNvContentPartPr/>
              <p14:nvPr/>
            </p14:nvContentPartPr>
            <p14:xfrm>
              <a:off x="2328213" y="1766907"/>
              <a:ext cx="129240" cy="91080"/>
            </p14:xfrm>
          </p:contentPart>
        </mc:Choice>
        <mc:Fallback xmlns="">
          <p:pic>
            <p:nvPicPr>
              <p:cNvPr id="154" name="Freihand 153">
                <a:extLst>
                  <a:ext uri="{FF2B5EF4-FFF2-40B4-BE49-F238E27FC236}">
                    <a16:creationId xmlns:a16="http://schemas.microsoft.com/office/drawing/2014/main" id="{CC297677-7D21-4FA2-B5ED-853086D8E1BA}"/>
                  </a:ext>
                </a:extLst>
              </p:cNvPr>
              <p:cNvPicPr/>
              <p:nvPr/>
            </p:nvPicPr>
            <p:blipFill>
              <a:blip r:embed="rId202"/>
              <a:stretch>
                <a:fillRect/>
              </a:stretch>
            </p:blipFill>
            <p:spPr>
              <a:xfrm>
                <a:off x="2323893" y="1762587"/>
                <a:ext cx="137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5" name="Freihand 154">
                <a:extLst>
                  <a:ext uri="{FF2B5EF4-FFF2-40B4-BE49-F238E27FC236}">
                    <a16:creationId xmlns:a16="http://schemas.microsoft.com/office/drawing/2014/main" id="{14E115F3-23C0-4DF2-A810-1AF0862CE3BA}"/>
                  </a:ext>
                </a:extLst>
              </p14:cNvPr>
              <p14:cNvContentPartPr/>
              <p14:nvPr/>
            </p14:nvContentPartPr>
            <p14:xfrm>
              <a:off x="2444133" y="1759347"/>
              <a:ext cx="117360" cy="259560"/>
            </p14:xfrm>
          </p:contentPart>
        </mc:Choice>
        <mc:Fallback xmlns="">
          <p:pic>
            <p:nvPicPr>
              <p:cNvPr id="155" name="Freihand 154">
                <a:extLst>
                  <a:ext uri="{FF2B5EF4-FFF2-40B4-BE49-F238E27FC236}">
                    <a16:creationId xmlns:a16="http://schemas.microsoft.com/office/drawing/2014/main" id="{14E115F3-23C0-4DF2-A810-1AF0862CE3BA}"/>
                  </a:ext>
                </a:extLst>
              </p:cNvPr>
              <p:cNvPicPr/>
              <p:nvPr/>
            </p:nvPicPr>
            <p:blipFill>
              <a:blip r:embed="rId204"/>
              <a:stretch>
                <a:fillRect/>
              </a:stretch>
            </p:blipFill>
            <p:spPr>
              <a:xfrm>
                <a:off x="2439813" y="1755027"/>
                <a:ext cx="1260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6" name="Freihand 155">
                <a:extLst>
                  <a:ext uri="{FF2B5EF4-FFF2-40B4-BE49-F238E27FC236}">
                    <a16:creationId xmlns:a16="http://schemas.microsoft.com/office/drawing/2014/main" id="{21EACA83-D238-49D2-8FC0-5F652BCC7BAE}"/>
                  </a:ext>
                </a:extLst>
              </p14:cNvPr>
              <p14:cNvContentPartPr/>
              <p14:nvPr/>
            </p14:nvContentPartPr>
            <p14:xfrm>
              <a:off x="2534853" y="1719747"/>
              <a:ext cx="200880" cy="89640"/>
            </p14:xfrm>
          </p:contentPart>
        </mc:Choice>
        <mc:Fallback xmlns="">
          <p:pic>
            <p:nvPicPr>
              <p:cNvPr id="156" name="Freihand 155">
                <a:extLst>
                  <a:ext uri="{FF2B5EF4-FFF2-40B4-BE49-F238E27FC236}">
                    <a16:creationId xmlns:a16="http://schemas.microsoft.com/office/drawing/2014/main" id="{21EACA83-D238-49D2-8FC0-5F652BCC7BAE}"/>
                  </a:ext>
                </a:extLst>
              </p:cNvPr>
              <p:cNvPicPr/>
              <p:nvPr/>
            </p:nvPicPr>
            <p:blipFill>
              <a:blip r:embed="rId206"/>
              <a:stretch>
                <a:fillRect/>
              </a:stretch>
            </p:blipFill>
            <p:spPr>
              <a:xfrm>
                <a:off x="2530533" y="1715427"/>
                <a:ext cx="209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7" name="Freihand 156">
                <a:extLst>
                  <a:ext uri="{FF2B5EF4-FFF2-40B4-BE49-F238E27FC236}">
                    <a16:creationId xmlns:a16="http://schemas.microsoft.com/office/drawing/2014/main" id="{9D94ED7F-CB2E-4228-8DE0-DD91DBF3F21E}"/>
                  </a:ext>
                </a:extLst>
              </p14:cNvPr>
              <p14:cNvContentPartPr/>
              <p14:nvPr/>
            </p14:nvContentPartPr>
            <p14:xfrm>
              <a:off x="2844813" y="1680147"/>
              <a:ext cx="306720" cy="303840"/>
            </p14:xfrm>
          </p:contentPart>
        </mc:Choice>
        <mc:Fallback xmlns="">
          <p:pic>
            <p:nvPicPr>
              <p:cNvPr id="157" name="Freihand 156">
                <a:extLst>
                  <a:ext uri="{FF2B5EF4-FFF2-40B4-BE49-F238E27FC236}">
                    <a16:creationId xmlns:a16="http://schemas.microsoft.com/office/drawing/2014/main" id="{9D94ED7F-CB2E-4228-8DE0-DD91DBF3F21E}"/>
                  </a:ext>
                </a:extLst>
              </p:cNvPr>
              <p:cNvPicPr/>
              <p:nvPr/>
            </p:nvPicPr>
            <p:blipFill>
              <a:blip r:embed="rId208"/>
              <a:stretch>
                <a:fillRect/>
              </a:stretch>
            </p:blipFill>
            <p:spPr>
              <a:xfrm>
                <a:off x="2840493" y="1675827"/>
                <a:ext cx="3153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9" name="Freihand 158">
                <a:extLst>
                  <a:ext uri="{FF2B5EF4-FFF2-40B4-BE49-F238E27FC236}">
                    <a16:creationId xmlns:a16="http://schemas.microsoft.com/office/drawing/2014/main" id="{BC96C517-0A54-4ACD-96C2-97D6323BF651}"/>
                  </a:ext>
                </a:extLst>
              </p14:cNvPr>
              <p14:cNvContentPartPr/>
              <p14:nvPr/>
            </p14:nvContentPartPr>
            <p14:xfrm>
              <a:off x="3083493" y="1627227"/>
              <a:ext cx="290880" cy="136800"/>
            </p14:xfrm>
          </p:contentPart>
        </mc:Choice>
        <mc:Fallback xmlns="">
          <p:pic>
            <p:nvPicPr>
              <p:cNvPr id="159" name="Freihand 158">
                <a:extLst>
                  <a:ext uri="{FF2B5EF4-FFF2-40B4-BE49-F238E27FC236}">
                    <a16:creationId xmlns:a16="http://schemas.microsoft.com/office/drawing/2014/main" id="{BC96C517-0A54-4ACD-96C2-97D6323BF651}"/>
                  </a:ext>
                </a:extLst>
              </p:cNvPr>
              <p:cNvPicPr/>
              <p:nvPr/>
            </p:nvPicPr>
            <p:blipFill>
              <a:blip r:embed="rId210"/>
              <a:stretch>
                <a:fillRect/>
              </a:stretch>
            </p:blipFill>
            <p:spPr>
              <a:xfrm>
                <a:off x="3079173" y="1622907"/>
                <a:ext cx="299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0" name="Freihand 159">
                <a:extLst>
                  <a:ext uri="{FF2B5EF4-FFF2-40B4-BE49-F238E27FC236}">
                    <a16:creationId xmlns:a16="http://schemas.microsoft.com/office/drawing/2014/main" id="{3485FC20-05DC-4503-A9C2-763C72F707C5}"/>
                  </a:ext>
                </a:extLst>
              </p14:cNvPr>
              <p14:cNvContentPartPr/>
              <p14:nvPr/>
            </p14:nvContentPartPr>
            <p14:xfrm>
              <a:off x="3397053" y="1486107"/>
              <a:ext cx="131400" cy="198000"/>
            </p14:xfrm>
          </p:contentPart>
        </mc:Choice>
        <mc:Fallback xmlns="">
          <p:pic>
            <p:nvPicPr>
              <p:cNvPr id="160" name="Freihand 159">
                <a:extLst>
                  <a:ext uri="{FF2B5EF4-FFF2-40B4-BE49-F238E27FC236}">
                    <a16:creationId xmlns:a16="http://schemas.microsoft.com/office/drawing/2014/main" id="{3485FC20-05DC-4503-A9C2-763C72F707C5}"/>
                  </a:ext>
                </a:extLst>
              </p:cNvPr>
              <p:cNvPicPr/>
              <p:nvPr/>
            </p:nvPicPr>
            <p:blipFill>
              <a:blip r:embed="rId212"/>
              <a:stretch>
                <a:fillRect/>
              </a:stretch>
            </p:blipFill>
            <p:spPr>
              <a:xfrm>
                <a:off x="3392733" y="1481787"/>
                <a:ext cx="140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2" name="Freihand 161">
                <a:extLst>
                  <a:ext uri="{FF2B5EF4-FFF2-40B4-BE49-F238E27FC236}">
                    <a16:creationId xmlns:a16="http://schemas.microsoft.com/office/drawing/2014/main" id="{50BF10AC-0058-442D-8DCA-82E8E270D89C}"/>
                  </a:ext>
                </a:extLst>
              </p14:cNvPr>
              <p14:cNvContentPartPr/>
              <p14:nvPr/>
            </p14:nvContentPartPr>
            <p14:xfrm>
              <a:off x="3625653" y="1391787"/>
              <a:ext cx="348480" cy="227160"/>
            </p14:xfrm>
          </p:contentPart>
        </mc:Choice>
        <mc:Fallback xmlns="">
          <p:pic>
            <p:nvPicPr>
              <p:cNvPr id="162" name="Freihand 161">
                <a:extLst>
                  <a:ext uri="{FF2B5EF4-FFF2-40B4-BE49-F238E27FC236}">
                    <a16:creationId xmlns:a16="http://schemas.microsoft.com/office/drawing/2014/main" id="{50BF10AC-0058-442D-8DCA-82E8E270D89C}"/>
                  </a:ext>
                </a:extLst>
              </p:cNvPr>
              <p:cNvPicPr/>
              <p:nvPr/>
            </p:nvPicPr>
            <p:blipFill>
              <a:blip r:embed="rId214"/>
              <a:stretch>
                <a:fillRect/>
              </a:stretch>
            </p:blipFill>
            <p:spPr>
              <a:xfrm>
                <a:off x="3621333" y="1387467"/>
                <a:ext cx="357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3" name="Freihand 162">
                <a:extLst>
                  <a:ext uri="{FF2B5EF4-FFF2-40B4-BE49-F238E27FC236}">
                    <a16:creationId xmlns:a16="http://schemas.microsoft.com/office/drawing/2014/main" id="{DD46794E-FB08-42DF-AE18-4CA7171BC0B1}"/>
                  </a:ext>
                </a:extLst>
              </p14:cNvPr>
              <p14:cNvContentPartPr/>
              <p14:nvPr/>
            </p14:nvContentPartPr>
            <p14:xfrm>
              <a:off x="3993933" y="1375587"/>
              <a:ext cx="81000" cy="113760"/>
            </p14:xfrm>
          </p:contentPart>
        </mc:Choice>
        <mc:Fallback xmlns="">
          <p:pic>
            <p:nvPicPr>
              <p:cNvPr id="163" name="Freihand 162">
                <a:extLst>
                  <a:ext uri="{FF2B5EF4-FFF2-40B4-BE49-F238E27FC236}">
                    <a16:creationId xmlns:a16="http://schemas.microsoft.com/office/drawing/2014/main" id="{DD46794E-FB08-42DF-AE18-4CA7171BC0B1}"/>
                  </a:ext>
                </a:extLst>
              </p:cNvPr>
              <p:cNvPicPr/>
              <p:nvPr/>
            </p:nvPicPr>
            <p:blipFill>
              <a:blip r:embed="rId216"/>
              <a:stretch>
                <a:fillRect/>
              </a:stretch>
            </p:blipFill>
            <p:spPr>
              <a:xfrm>
                <a:off x="3989613" y="1371267"/>
                <a:ext cx="89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5" name="Freihand 164">
                <a:extLst>
                  <a:ext uri="{FF2B5EF4-FFF2-40B4-BE49-F238E27FC236}">
                    <a16:creationId xmlns:a16="http://schemas.microsoft.com/office/drawing/2014/main" id="{76AAD618-234B-4D72-A6CA-507F639A4E1A}"/>
                  </a:ext>
                </a:extLst>
              </p14:cNvPr>
              <p14:cNvContentPartPr/>
              <p14:nvPr/>
            </p14:nvContentPartPr>
            <p14:xfrm>
              <a:off x="2383653" y="2015667"/>
              <a:ext cx="205920" cy="205200"/>
            </p14:xfrm>
          </p:contentPart>
        </mc:Choice>
        <mc:Fallback xmlns="">
          <p:pic>
            <p:nvPicPr>
              <p:cNvPr id="165" name="Freihand 164">
                <a:extLst>
                  <a:ext uri="{FF2B5EF4-FFF2-40B4-BE49-F238E27FC236}">
                    <a16:creationId xmlns:a16="http://schemas.microsoft.com/office/drawing/2014/main" id="{76AAD618-234B-4D72-A6CA-507F639A4E1A}"/>
                  </a:ext>
                </a:extLst>
              </p:cNvPr>
              <p:cNvPicPr/>
              <p:nvPr/>
            </p:nvPicPr>
            <p:blipFill>
              <a:blip r:embed="rId218"/>
              <a:stretch>
                <a:fillRect/>
              </a:stretch>
            </p:blipFill>
            <p:spPr>
              <a:xfrm>
                <a:off x="2379333" y="2011347"/>
                <a:ext cx="214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6" name="Freihand 165">
                <a:extLst>
                  <a:ext uri="{FF2B5EF4-FFF2-40B4-BE49-F238E27FC236}">
                    <a16:creationId xmlns:a16="http://schemas.microsoft.com/office/drawing/2014/main" id="{58A81027-5D1D-41D6-BD5D-31599D8FE886}"/>
                  </a:ext>
                </a:extLst>
              </p14:cNvPr>
              <p14:cNvContentPartPr/>
              <p14:nvPr/>
            </p14:nvContentPartPr>
            <p14:xfrm>
              <a:off x="2588493" y="2079027"/>
              <a:ext cx="245520" cy="85320"/>
            </p14:xfrm>
          </p:contentPart>
        </mc:Choice>
        <mc:Fallback xmlns="">
          <p:pic>
            <p:nvPicPr>
              <p:cNvPr id="166" name="Freihand 165">
                <a:extLst>
                  <a:ext uri="{FF2B5EF4-FFF2-40B4-BE49-F238E27FC236}">
                    <a16:creationId xmlns:a16="http://schemas.microsoft.com/office/drawing/2014/main" id="{58A81027-5D1D-41D6-BD5D-31599D8FE886}"/>
                  </a:ext>
                </a:extLst>
              </p:cNvPr>
              <p:cNvPicPr/>
              <p:nvPr/>
            </p:nvPicPr>
            <p:blipFill>
              <a:blip r:embed="rId220"/>
              <a:stretch>
                <a:fillRect/>
              </a:stretch>
            </p:blipFill>
            <p:spPr>
              <a:xfrm>
                <a:off x="2584173" y="2074707"/>
                <a:ext cx="254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7" name="Freihand 166">
                <a:extLst>
                  <a:ext uri="{FF2B5EF4-FFF2-40B4-BE49-F238E27FC236}">
                    <a16:creationId xmlns:a16="http://schemas.microsoft.com/office/drawing/2014/main" id="{2F7C0032-7462-4368-9AA6-253469B47A85}"/>
                  </a:ext>
                </a:extLst>
              </p14:cNvPr>
              <p14:cNvContentPartPr/>
              <p14:nvPr/>
            </p14:nvContentPartPr>
            <p14:xfrm>
              <a:off x="3005733" y="1902627"/>
              <a:ext cx="196920" cy="176760"/>
            </p14:xfrm>
          </p:contentPart>
        </mc:Choice>
        <mc:Fallback xmlns="">
          <p:pic>
            <p:nvPicPr>
              <p:cNvPr id="167" name="Freihand 166">
                <a:extLst>
                  <a:ext uri="{FF2B5EF4-FFF2-40B4-BE49-F238E27FC236}">
                    <a16:creationId xmlns:a16="http://schemas.microsoft.com/office/drawing/2014/main" id="{2F7C0032-7462-4368-9AA6-253469B47A85}"/>
                  </a:ext>
                </a:extLst>
              </p:cNvPr>
              <p:cNvPicPr/>
              <p:nvPr/>
            </p:nvPicPr>
            <p:blipFill>
              <a:blip r:embed="rId222"/>
              <a:stretch>
                <a:fillRect/>
              </a:stretch>
            </p:blipFill>
            <p:spPr>
              <a:xfrm>
                <a:off x="3001413" y="1898307"/>
                <a:ext cx="205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8" name="Freihand 167">
                <a:extLst>
                  <a:ext uri="{FF2B5EF4-FFF2-40B4-BE49-F238E27FC236}">
                    <a16:creationId xmlns:a16="http://schemas.microsoft.com/office/drawing/2014/main" id="{72241F37-8C68-4404-A142-05F250147F51}"/>
                  </a:ext>
                </a:extLst>
              </p14:cNvPr>
              <p14:cNvContentPartPr/>
              <p14:nvPr/>
            </p14:nvContentPartPr>
            <p14:xfrm>
              <a:off x="3349893" y="1881387"/>
              <a:ext cx="130320" cy="118800"/>
            </p14:xfrm>
          </p:contentPart>
        </mc:Choice>
        <mc:Fallback xmlns="">
          <p:pic>
            <p:nvPicPr>
              <p:cNvPr id="168" name="Freihand 167">
                <a:extLst>
                  <a:ext uri="{FF2B5EF4-FFF2-40B4-BE49-F238E27FC236}">
                    <a16:creationId xmlns:a16="http://schemas.microsoft.com/office/drawing/2014/main" id="{72241F37-8C68-4404-A142-05F250147F51}"/>
                  </a:ext>
                </a:extLst>
              </p:cNvPr>
              <p:cNvPicPr/>
              <p:nvPr/>
            </p:nvPicPr>
            <p:blipFill>
              <a:blip r:embed="rId224"/>
              <a:stretch>
                <a:fillRect/>
              </a:stretch>
            </p:blipFill>
            <p:spPr>
              <a:xfrm>
                <a:off x="3345573" y="1877067"/>
                <a:ext cx="138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0" name="Freihand 169">
                <a:extLst>
                  <a:ext uri="{FF2B5EF4-FFF2-40B4-BE49-F238E27FC236}">
                    <a16:creationId xmlns:a16="http://schemas.microsoft.com/office/drawing/2014/main" id="{686F45B9-D8F4-47B5-B3A1-F44502771E43}"/>
                  </a:ext>
                </a:extLst>
              </p14:cNvPr>
              <p14:cNvContentPartPr/>
              <p14:nvPr/>
            </p14:nvContentPartPr>
            <p14:xfrm>
              <a:off x="3482013" y="1703907"/>
              <a:ext cx="509040" cy="271440"/>
            </p14:xfrm>
          </p:contentPart>
        </mc:Choice>
        <mc:Fallback xmlns="">
          <p:pic>
            <p:nvPicPr>
              <p:cNvPr id="170" name="Freihand 169">
                <a:extLst>
                  <a:ext uri="{FF2B5EF4-FFF2-40B4-BE49-F238E27FC236}">
                    <a16:creationId xmlns:a16="http://schemas.microsoft.com/office/drawing/2014/main" id="{686F45B9-D8F4-47B5-B3A1-F44502771E43}"/>
                  </a:ext>
                </a:extLst>
              </p:cNvPr>
              <p:cNvPicPr/>
              <p:nvPr/>
            </p:nvPicPr>
            <p:blipFill>
              <a:blip r:embed="rId226"/>
              <a:stretch>
                <a:fillRect/>
              </a:stretch>
            </p:blipFill>
            <p:spPr>
              <a:xfrm>
                <a:off x="3477693" y="1699587"/>
                <a:ext cx="5176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2" name="Freihand 171">
                <a:extLst>
                  <a:ext uri="{FF2B5EF4-FFF2-40B4-BE49-F238E27FC236}">
                    <a16:creationId xmlns:a16="http://schemas.microsoft.com/office/drawing/2014/main" id="{2F7D6722-B2FE-447E-9529-1144296471AE}"/>
                  </a:ext>
                </a:extLst>
              </p14:cNvPr>
              <p14:cNvContentPartPr/>
              <p14:nvPr/>
            </p14:nvContentPartPr>
            <p14:xfrm>
              <a:off x="3314613" y="2034387"/>
              <a:ext cx="10440" cy="632520"/>
            </p14:xfrm>
          </p:contentPart>
        </mc:Choice>
        <mc:Fallback xmlns="">
          <p:pic>
            <p:nvPicPr>
              <p:cNvPr id="172" name="Freihand 171">
                <a:extLst>
                  <a:ext uri="{FF2B5EF4-FFF2-40B4-BE49-F238E27FC236}">
                    <a16:creationId xmlns:a16="http://schemas.microsoft.com/office/drawing/2014/main" id="{2F7D6722-B2FE-447E-9529-1144296471AE}"/>
                  </a:ext>
                </a:extLst>
              </p:cNvPr>
              <p:cNvPicPr/>
              <p:nvPr/>
            </p:nvPicPr>
            <p:blipFill>
              <a:blip r:embed="rId228"/>
              <a:stretch>
                <a:fillRect/>
              </a:stretch>
            </p:blipFill>
            <p:spPr>
              <a:xfrm>
                <a:off x="3310293" y="2030067"/>
                <a:ext cx="1908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3" name="Freihand 172">
                <a:extLst>
                  <a:ext uri="{FF2B5EF4-FFF2-40B4-BE49-F238E27FC236}">
                    <a16:creationId xmlns:a16="http://schemas.microsoft.com/office/drawing/2014/main" id="{8AFDA79E-CD25-4CB0-8245-E4DED5A70F76}"/>
                  </a:ext>
                </a:extLst>
              </p14:cNvPr>
              <p14:cNvContentPartPr/>
              <p14:nvPr/>
            </p14:nvContentPartPr>
            <p14:xfrm>
              <a:off x="3185733" y="2460267"/>
              <a:ext cx="269640" cy="500040"/>
            </p14:xfrm>
          </p:contentPart>
        </mc:Choice>
        <mc:Fallback xmlns="">
          <p:pic>
            <p:nvPicPr>
              <p:cNvPr id="173" name="Freihand 172">
                <a:extLst>
                  <a:ext uri="{FF2B5EF4-FFF2-40B4-BE49-F238E27FC236}">
                    <a16:creationId xmlns:a16="http://schemas.microsoft.com/office/drawing/2014/main" id="{8AFDA79E-CD25-4CB0-8245-E4DED5A70F76}"/>
                  </a:ext>
                </a:extLst>
              </p:cNvPr>
              <p:cNvPicPr/>
              <p:nvPr/>
            </p:nvPicPr>
            <p:blipFill>
              <a:blip r:embed="rId230"/>
              <a:stretch>
                <a:fillRect/>
              </a:stretch>
            </p:blipFill>
            <p:spPr>
              <a:xfrm>
                <a:off x="3181413" y="2455947"/>
                <a:ext cx="27828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2" name="Freihand 191">
                <a:extLst>
                  <a:ext uri="{FF2B5EF4-FFF2-40B4-BE49-F238E27FC236}">
                    <a16:creationId xmlns:a16="http://schemas.microsoft.com/office/drawing/2014/main" id="{C7A726FE-7D42-4048-A8A7-691EB6F08CA1}"/>
                  </a:ext>
                </a:extLst>
              </p14:cNvPr>
              <p14:cNvContentPartPr/>
              <p14:nvPr/>
            </p14:nvContentPartPr>
            <p14:xfrm>
              <a:off x="2563293" y="5561667"/>
              <a:ext cx="5525640" cy="263520"/>
            </p14:xfrm>
          </p:contentPart>
        </mc:Choice>
        <mc:Fallback xmlns="">
          <p:pic>
            <p:nvPicPr>
              <p:cNvPr id="192" name="Freihand 191">
                <a:extLst>
                  <a:ext uri="{FF2B5EF4-FFF2-40B4-BE49-F238E27FC236}">
                    <a16:creationId xmlns:a16="http://schemas.microsoft.com/office/drawing/2014/main" id="{C7A726FE-7D42-4048-A8A7-691EB6F08CA1}"/>
                  </a:ext>
                </a:extLst>
              </p:cNvPr>
              <p:cNvPicPr/>
              <p:nvPr/>
            </p:nvPicPr>
            <p:blipFill>
              <a:blip r:embed="rId232"/>
              <a:stretch>
                <a:fillRect/>
              </a:stretch>
            </p:blipFill>
            <p:spPr>
              <a:xfrm>
                <a:off x="2558973" y="5557347"/>
                <a:ext cx="55342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16" name="Freihand 215">
                <a:extLst>
                  <a:ext uri="{FF2B5EF4-FFF2-40B4-BE49-F238E27FC236}">
                    <a16:creationId xmlns:a16="http://schemas.microsoft.com/office/drawing/2014/main" id="{F534F20E-279D-4557-BF54-E1F90CBA8958}"/>
                  </a:ext>
                </a:extLst>
              </p14:cNvPr>
              <p14:cNvContentPartPr/>
              <p14:nvPr/>
            </p14:nvContentPartPr>
            <p14:xfrm>
              <a:off x="6292893" y="93987"/>
              <a:ext cx="1905840" cy="495000"/>
            </p14:xfrm>
          </p:contentPart>
        </mc:Choice>
        <mc:Fallback xmlns="">
          <p:pic>
            <p:nvPicPr>
              <p:cNvPr id="216" name="Freihand 215">
                <a:extLst>
                  <a:ext uri="{FF2B5EF4-FFF2-40B4-BE49-F238E27FC236}">
                    <a16:creationId xmlns:a16="http://schemas.microsoft.com/office/drawing/2014/main" id="{F534F20E-279D-4557-BF54-E1F90CBA8958}"/>
                  </a:ext>
                </a:extLst>
              </p:cNvPr>
              <p:cNvPicPr/>
              <p:nvPr/>
            </p:nvPicPr>
            <p:blipFill>
              <a:blip r:embed="rId234"/>
              <a:stretch>
                <a:fillRect/>
              </a:stretch>
            </p:blipFill>
            <p:spPr>
              <a:xfrm>
                <a:off x="6288573" y="89667"/>
                <a:ext cx="191448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17" name="Freihand 216">
                <a:extLst>
                  <a:ext uri="{FF2B5EF4-FFF2-40B4-BE49-F238E27FC236}">
                    <a16:creationId xmlns:a16="http://schemas.microsoft.com/office/drawing/2014/main" id="{45FFADC3-0BEF-462A-A3F3-49BEE9B93B47}"/>
                  </a:ext>
                </a:extLst>
              </p14:cNvPr>
              <p14:cNvContentPartPr/>
              <p14:nvPr/>
            </p14:nvContentPartPr>
            <p14:xfrm>
              <a:off x="6327093" y="385227"/>
              <a:ext cx="1605240" cy="117000"/>
            </p14:xfrm>
          </p:contentPart>
        </mc:Choice>
        <mc:Fallback xmlns="">
          <p:pic>
            <p:nvPicPr>
              <p:cNvPr id="217" name="Freihand 216">
                <a:extLst>
                  <a:ext uri="{FF2B5EF4-FFF2-40B4-BE49-F238E27FC236}">
                    <a16:creationId xmlns:a16="http://schemas.microsoft.com/office/drawing/2014/main" id="{45FFADC3-0BEF-462A-A3F3-49BEE9B93B47}"/>
                  </a:ext>
                </a:extLst>
              </p:cNvPr>
              <p:cNvPicPr/>
              <p:nvPr/>
            </p:nvPicPr>
            <p:blipFill>
              <a:blip r:embed="rId236"/>
              <a:stretch>
                <a:fillRect/>
              </a:stretch>
            </p:blipFill>
            <p:spPr>
              <a:xfrm>
                <a:off x="6322773" y="380907"/>
                <a:ext cx="1613880" cy="125640"/>
              </a:xfrm>
              <a:prstGeom prst="rect">
                <a:avLst/>
              </a:prstGeom>
            </p:spPr>
          </p:pic>
        </mc:Fallback>
      </mc:AlternateContent>
      <p:grpSp>
        <p:nvGrpSpPr>
          <p:cNvPr id="219" name="Gruppieren 218">
            <a:extLst>
              <a:ext uri="{FF2B5EF4-FFF2-40B4-BE49-F238E27FC236}">
                <a16:creationId xmlns:a16="http://schemas.microsoft.com/office/drawing/2014/main" id="{42238889-59D5-4904-8D04-C6BAA872F3E0}"/>
              </a:ext>
            </a:extLst>
          </p:cNvPr>
          <p:cNvGrpSpPr/>
          <p:nvPr/>
        </p:nvGrpSpPr>
        <p:grpSpPr>
          <a:xfrm>
            <a:off x="4015893" y="1772667"/>
            <a:ext cx="7722720" cy="2936880"/>
            <a:chOff x="4015893" y="1772667"/>
            <a:chExt cx="7722720" cy="2936880"/>
          </a:xfrm>
        </p:grpSpPr>
        <mc:AlternateContent xmlns:mc="http://schemas.openxmlformats.org/markup-compatibility/2006" xmlns:p14="http://schemas.microsoft.com/office/powerpoint/2010/main">
          <mc:Choice Requires="p14">
            <p:contentPart p14:bwMode="auto" r:id="rId237">
              <p14:nvContentPartPr>
                <p14:cNvPr id="114" name="Freihand 113">
                  <a:extLst>
                    <a:ext uri="{FF2B5EF4-FFF2-40B4-BE49-F238E27FC236}">
                      <a16:creationId xmlns:a16="http://schemas.microsoft.com/office/drawing/2014/main" id="{0369179D-B989-4197-992C-D3CC1EF1A657}"/>
                    </a:ext>
                  </a:extLst>
                </p14:cNvPr>
                <p14:cNvContentPartPr/>
                <p14:nvPr/>
              </p14:nvContentPartPr>
              <p14:xfrm>
                <a:off x="8749173" y="1868787"/>
                <a:ext cx="20880" cy="191880"/>
              </p14:xfrm>
            </p:contentPart>
          </mc:Choice>
          <mc:Fallback xmlns="">
            <p:pic>
              <p:nvPicPr>
                <p:cNvPr id="114" name="Freihand 113">
                  <a:extLst>
                    <a:ext uri="{FF2B5EF4-FFF2-40B4-BE49-F238E27FC236}">
                      <a16:creationId xmlns:a16="http://schemas.microsoft.com/office/drawing/2014/main" id="{0369179D-B989-4197-992C-D3CC1EF1A657}"/>
                    </a:ext>
                  </a:extLst>
                </p:cNvPr>
                <p:cNvPicPr/>
                <p:nvPr/>
              </p:nvPicPr>
              <p:blipFill>
                <a:blip r:embed="rId238"/>
                <a:stretch>
                  <a:fillRect/>
                </a:stretch>
              </p:blipFill>
              <p:spPr>
                <a:xfrm>
                  <a:off x="8744853" y="1864467"/>
                  <a:ext cx="29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5" name="Freihand 114">
                  <a:extLst>
                    <a:ext uri="{FF2B5EF4-FFF2-40B4-BE49-F238E27FC236}">
                      <a16:creationId xmlns:a16="http://schemas.microsoft.com/office/drawing/2014/main" id="{5E78C84C-3193-4521-A726-3EEB8FBBBB45}"/>
                    </a:ext>
                  </a:extLst>
                </p14:cNvPr>
                <p14:cNvContentPartPr/>
                <p14:nvPr/>
              </p14:nvContentPartPr>
              <p14:xfrm>
                <a:off x="8684013" y="1822707"/>
                <a:ext cx="136080" cy="126000"/>
              </p14:xfrm>
            </p:contentPart>
          </mc:Choice>
          <mc:Fallback xmlns="">
            <p:pic>
              <p:nvPicPr>
                <p:cNvPr id="115" name="Freihand 114">
                  <a:extLst>
                    <a:ext uri="{FF2B5EF4-FFF2-40B4-BE49-F238E27FC236}">
                      <a16:creationId xmlns:a16="http://schemas.microsoft.com/office/drawing/2014/main" id="{5E78C84C-3193-4521-A726-3EEB8FBBBB45}"/>
                    </a:ext>
                  </a:extLst>
                </p:cNvPr>
                <p:cNvPicPr/>
                <p:nvPr/>
              </p:nvPicPr>
              <p:blipFill>
                <a:blip r:embed="rId240"/>
                <a:stretch>
                  <a:fillRect/>
                </a:stretch>
              </p:blipFill>
              <p:spPr>
                <a:xfrm>
                  <a:off x="8679693" y="1818387"/>
                  <a:ext cx="144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6" name="Freihand 115">
                  <a:extLst>
                    <a:ext uri="{FF2B5EF4-FFF2-40B4-BE49-F238E27FC236}">
                      <a16:creationId xmlns:a16="http://schemas.microsoft.com/office/drawing/2014/main" id="{985F0A48-80C2-45CD-A634-BDC7D36E6987}"/>
                    </a:ext>
                  </a:extLst>
                </p14:cNvPr>
                <p14:cNvContentPartPr/>
                <p14:nvPr/>
              </p14:nvContentPartPr>
              <p14:xfrm>
                <a:off x="8823333" y="1887867"/>
                <a:ext cx="442440" cy="170280"/>
              </p14:xfrm>
            </p:contentPart>
          </mc:Choice>
          <mc:Fallback xmlns="">
            <p:pic>
              <p:nvPicPr>
                <p:cNvPr id="116" name="Freihand 115">
                  <a:extLst>
                    <a:ext uri="{FF2B5EF4-FFF2-40B4-BE49-F238E27FC236}">
                      <a16:creationId xmlns:a16="http://schemas.microsoft.com/office/drawing/2014/main" id="{985F0A48-80C2-45CD-A634-BDC7D36E6987}"/>
                    </a:ext>
                  </a:extLst>
                </p:cNvPr>
                <p:cNvPicPr/>
                <p:nvPr/>
              </p:nvPicPr>
              <p:blipFill>
                <a:blip r:embed="rId242"/>
                <a:stretch>
                  <a:fillRect/>
                </a:stretch>
              </p:blipFill>
              <p:spPr>
                <a:xfrm>
                  <a:off x="8819013" y="1883547"/>
                  <a:ext cx="4510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7" name="Freihand 116">
                  <a:extLst>
                    <a:ext uri="{FF2B5EF4-FFF2-40B4-BE49-F238E27FC236}">
                      <a16:creationId xmlns:a16="http://schemas.microsoft.com/office/drawing/2014/main" id="{5D30BDCE-6017-4F92-BA30-1291D3DE00C0}"/>
                    </a:ext>
                  </a:extLst>
                </p14:cNvPr>
                <p14:cNvContentPartPr/>
                <p14:nvPr/>
              </p14:nvContentPartPr>
              <p14:xfrm>
                <a:off x="9270813" y="1932147"/>
                <a:ext cx="76320" cy="64800"/>
              </p14:xfrm>
            </p:contentPart>
          </mc:Choice>
          <mc:Fallback xmlns="">
            <p:pic>
              <p:nvPicPr>
                <p:cNvPr id="117" name="Freihand 116">
                  <a:extLst>
                    <a:ext uri="{FF2B5EF4-FFF2-40B4-BE49-F238E27FC236}">
                      <a16:creationId xmlns:a16="http://schemas.microsoft.com/office/drawing/2014/main" id="{5D30BDCE-6017-4F92-BA30-1291D3DE00C0}"/>
                    </a:ext>
                  </a:extLst>
                </p:cNvPr>
                <p:cNvPicPr/>
                <p:nvPr/>
              </p:nvPicPr>
              <p:blipFill>
                <a:blip r:embed="rId244"/>
                <a:stretch>
                  <a:fillRect/>
                </a:stretch>
              </p:blipFill>
              <p:spPr>
                <a:xfrm>
                  <a:off x="9266493" y="1927827"/>
                  <a:ext cx="84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9" name="Freihand 118">
                  <a:extLst>
                    <a:ext uri="{FF2B5EF4-FFF2-40B4-BE49-F238E27FC236}">
                      <a16:creationId xmlns:a16="http://schemas.microsoft.com/office/drawing/2014/main" id="{98A6AFE5-0DD7-4971-B40C-A9CBE6E1C2C3}"/>
                    </a:ext>
                  </a:extLst>
                </p14:cNvPr>
                <p14:cNvContentPartPr/>
                <p14:nvPr/>
              </p14:nvContentPartPr>
              <p14:xfrm>
                <a:off x="9368373" y="1842507"/>
                <a:ext cx="194400" cy="165600"/>
              </p14:xfrm>
            </p:contentPart>
          </mc:Choice>
          <mc:Fallback xmlns="">
            <p:pic>
              <p:nvPicPr>
                <p:cNvPr id="119" name="Freihand 118">
                  <a:extLst>
                    <a:ext uri="{FF2B5EF4-FFF2-40B4-BE49-F238E27FC236}">
                      <a16:creationId xmlns:a16="http://schemas.microsoft.com/office/drawing/2014/main" id="{98A6AFE5-0DD7-4971-B40C-A9CBE6E1C2C3}"/>
                    </a:ext>
                  </a:extLst>
                </p:cNvPr>
                <p:cNvPicPr/>
                <p:nvPr/>
              </p:nvPicPr>
              <p:blipFill>
                <a:blip r:embed="rId246"/>
                <a:stretch>
                  <a:fillRect/>
                </a:stretch>
              </p:blipFill>
              <p:spPr>
                <a:xfrm>
                  <a:off x="9364053" y="1838187"/>
                  <a:ext cx="203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0" name="Freihand 119">
                  <a:extLst>
                    <a:ext uri="{FF2B5EF4-FFF2-40B4-BE49-F238E27FC236}">
                      <a16:creationId xmlns:a16="http://schemas.microsoft.com/office/drawing/2014/main" id="{7CC04ED1-2BFA-443D-AB09-8ACD058A6A12}"/>
                    </a:ext>
                  </a:extLst>
                </p14:cNvPr>
                <p14:cNvContentPartPr/>
                <p14:nvPr/>
              </p14:nvContentPartPr>
              <p14:xfrm>
                <a:off x="9518853" y="1923147"/>
                <a:ext cx="217800" cy="81000"/>
              </p14:xfrm>
            </p:contentPart>
          </mc:Choice>
          <mc:Fallback xmlns="">
            <p:pic>
              <p:nvPicPr>
                <p:cNvPr id="120" name="Freihand 119">
                  <a:extLst>
                    <a:ext uri="{FF2B5EF4-FFF2-40B4-BE49-F238E27FC236}">
                      <a16:creationId xmlns:a16="http://schemas.microsoft.com/office/drawing/2014/main" id="{7CC04ED1-2BFA-443D-AB09-8ACD058A6A12}"/>
                    </a:ext>
                  </a:extLst>
                </p:cNvPr>
                <p:cNvPicPr/>
                <p:nvPr/>
              </p:nvPicPr>
              <p:blipFill>
                <a:blip r:embed="rId248"/>
                <a:stretch>
                  <a:fillRect/>
                </a:stretch>
              </p:blipFill>
              <p:spPr>
                <a:xfrm>
                  <a:off x="9514533" y="1918827"/>
                  <a:ext cx="226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1" name="Freihand 120">
                  <a:extLst>
                    <a:ext uri="{FF2B5EF4-FFF2-40B4-BE49-F238E27FC236}">
                      <a16:creationId xmlns:a16="http://schemas.microsoft.com/office/drawing/2014/main" id="{AC85D115-D83A-419E-A36D-E25C1D3CAD07}"/>
                    </a:ext>
                  </a:extLst>
                </p14:cNvPr>
                <p14:cNvContentPartPr/>
                <p14:nvPr/>
              </p14:nvContentPartPr>
              <p14:xfrm>
                <a:off x="9681573" y="1787787"/>
                <a:ext cx="22320" cy="13320"/>
              </p14:xfrm>
            </p:contentPart>
          </mc:Choice>
          <mc:Fallback xmlns="">
            <p:pic>
              <p:nvPicPr>
                <p:cNvPr id="121" name="Freihand 120">
                  <a:extLst>
                    <a:ext uri="{FF2B5EF4-FFF2-40B4-BE49-F238E27FC236}">
                      <a16:creationId xmlns:a16="http://schemas.microsoft.com/office/drawing/2014/main" id="{AC85D115-D83A-419E-A36D-E25C1D3CAD07}"/>
                    </a:ext>
                  </a:extLst>
                </p:cNvPr>
                <p:cNvPicPr/>
                <p:nvPr/>
              </p:nvPicPr>
              <p:blipFill>
                <a:blip r:embed="rId250"/>
                <a:stretch>
                  <a:fillRect/>
                </a:stretch>
              </p:blipFill>
              <p:spPr>
                <a:xfrm>
                  <a:off x="9677253" y="1783467"/>
                  <a:ext cx="30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2" name="Freihand 121">
                  <a:extLst>
                    <a:ext uri="{FF2B5EF4-FFF2-40B4-BE49-F238E27FC236}">
                      <a16:creationId xmlns:a16="http://schemas.microsoft.com/office/drawing/2014/main" id="{659EF3A2-06D9-4E8C-8873-D288BF2228E5}"/>
                    </a:ext>
                  </a:extLst>
                </p14:cNvPr>
                <p14:cNvContentPartPr/>
                <p14:nvPr/>
              </p14:nvContentPartPr>
              <p14:xfrm>
                <a:off x="9956613" y="1772667"/>
                <a:ext cx="9720" cy="147600"/>
              </p14:xfrm>
            </p:contentPart>
          </mc:Choice>
          <mc:Fallback xmlns="">
            <p:pic>
              <p:nvPicPr>
                <p:cNvPr id="122" name="Freihand 121">
                  <a:extLst>
                    <a:ext uri="{FF2B5EF4-FFF2-40B4-BE49-F238E27FC236}">
                      <a16:creationId xmlns:a16="http://schemas.microsoft.com/office/drawing/2014/main" id="{659EF3A2-06D9-4E8C-8873-D288BF2228E5}"/>
                    </a:ext>
                  </a:extLst>
                </p:cNvPr>
                <p:cNvPicPr/>
                <p:nvPr/>
              </p:nvPicPr>
              <p:blipFill>
                <a:blip r:embed="rId252"/>
                <a:stretch>
                  <a:fillRect/>
                </a:stretch>
              </p:blipFill>
              <p:spPr>
                <a:xfrm>
                  <a:off x="9952293" y="1768347"/>
                  <a:ext cx="18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3" name="Freihand 122">
                  <a:extLst>
                    <a:ext uri="{FF2B5EF4-FFF2-40B4-BE49-F238E27FC236}">
                      <a16:creationId xmlns:a16="http://schemas.microsoft.com/office/drawing/2014/main" id="{02446C38-00B6-4111-9E8C-4ED7F4794E48}"/>
                    </a:ext>
                  </a:extLst>
                </p14:cNvPr>
                <p14:cNvContentPartPr/>
                <p14:nvPr/>
              </p14:nvContentPartPr>
              <p14:xfrm>
                <a:off x="9958413" y="1995147"/>
                <a:ext cx="22320" cy="37440"/>
              </p14:xfrm>
            </p:contentPart>
          </mc:Choice>
          <mc:Fallback xmlns="">
            <p:pic>
              <p:nvPicPr>
                <p:cNvPr id="123" name="Freihand 122">
                  <a:extLst>
                    <a:ext uri="{FF2B5EF4-FFF2-40B4-BE49-F238E27FC236}">
                      <a16:creationId xmlns:a16="http://schemas.microsoft.com/office/drawing/2014/main" id="{02446C38-00B6-4111-9E8C-4ED7F4794E48}"/>
                    </a:ext>
                  </a:extLst>
                </p:cNvPr>
                <p:cNvPicPr/>
                <p:nvPr/>
              </p:nvPicPr>
              <p:blipFill>
                <a:blip r:embed="rId254"/>
                <a:stretch>
                  <a:fillRect/>
                </a:stretch>
              </p:blipFill>
              <p:spPr>
                <a:xfrm>
                  <a:off x="9954093" y="1990827"/>
                  <a:ext cx="30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4" name="Freihand 43">
                  <a:extLst>
                    <a:ext uri="{FF2B5EF4-FFF2-40B4-BE49-F238E27FC236}">
                      <a16:creationId xmlns:a16="http://schemas.microsoft.com/office/drawing/2014/main" id="{30771BB6-BCC4-40E0-9049-9013B792E6CA}"/>
                    </a:ext>
                  </a:extLst>
                </p14:cNvPr>
                <p14:cNvContentPartPr/>
                <p14:nvPr/>
              </p14:nvContentPartPr>
              <p14:xfrm>
                <a:off x="6641733" y="2514267"/>
                <a:ext cx="145800" cy="97200"/>
              </p14:xfrm>
            </p:contentPart>
          </mc:Choice>
          <mc:Fallback xmlns="">
            <p:pic>
              <p:nvPicPr>
                <p:cNvPr id="44" name="Freihand 43">
                  <a:extLst>
                    <a:ext uri="{FF2B5EF4-FFF2-40B4-BE49-F238E27FC236}">
                      <a16:creationId xmlns:a16="http://schemas.microsoft.com/office/drawing/2014/main" id="{30771BB6-BCC4-40E0-9049-9013B792E6CA}"/>
                    </a:ext>
                  </a:extLst>
                </p:cNvPr>
                <p:cNvPicPr/>
                <p:nvPr/>
              </p:nvPicPr>
              <p:blipFill>
                <a:blip r:embed="rId256"/>
                <a:stretch>
                  <a:fillRect/>
                </a:stretch>
              </p:blipFill>
              <p:spPr>
                <a:xfrm>
                  <a:off x="6637413" y="2509947"/>
                  <a:ext cx="154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5" name="Freihand 44">
                  <a:extLst>
                    <a:ext uri="{FF2B5EF4-FFF2-40B4-BE49-F238E27FC236}">
                      <a16:creationId xmlns:a16="http://schemas.microsoft.com/office/drawing/2014/main" id="{4A961325-E4D3-47A4-88C0-F19418AB26F9}"/>
                    </a:ext>
                  </a:extLst>
                </p14:cNvPr>
                <p14:cNvContentPartPr/>
                <p14:nvPr/>
              </p14:nvContentPartPr>
              <p14:xfrm>
                <a:off x="6916413" y="2324187"/>
                <a:ext cx="65880" cy="177480"/>
              </p14:xfrm>
            </p:contentPart>
          </mc:Choice>
          <mc:Fallback xmlns="">
            <p:pic>
              <p:nvPicPr>
                <p:cNvPr id="45" name="Freihand 44">
                  <a:extLst>
                    <a:ext uri="{FF2B5EF4-FFF2-40B4-BE49-F238E27FC236}">
                      <a16:creationId xmlns:a16="http://schemas.microsoft.com/office/drawing/2014/main" id="{4A961325-E4D3-47A4-88C0-F19418AB26F9}"/>
                    </a:ext>
                  </a:extLst>
                </p:cNvPr>
                <p:cNvPicPr/>
                <p:nvPr/>
              </p:nvPicPr>
              <p:blipFill>
                <a:blip r:embed="rId258"/>
                <a:stretch>
                  <a:fillRect/>
                </a:stretch>
              </p:blipFill>
              <p:spPr>
                <a:xfrm>
                  <a:off x="6912093" y="2319867"/>
                  <a:ext cx="745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6" name="Freihand 45">
                  <a:extLst>
                    <a:ext uri="{FF2B5EF4-FFF2-40B4-BE49-F238E27FC236}">
                      <a16:creationId xmlns:a16="http://schemas.microsoft.com/office/drawing/2014/main" id="{F955B361-7FFD-425E-91DA-126FEAD2E0F0}"/>
                    </a:ext>
                  </a:extLst>
                </p14:cNvPr>
                <p14:cNvContentPartPr/>
                <p14:nvPr/>
              </p14:nvContentPartPr>
              <p14:xfrm>
                <a:off x="7012533" y="2456667"/>
                <a:ext cx="11520" cy="83880"/>
              </p14:xfrm>
            </p:contentPart>
          </mc:Choice>
          <mc:Fallback xmlns="">
            <p:pic>
              <p:nvPicPr>
                <p:cNvPr id="46" name="Freihand 45">
                  <a:extLst>
                    <a:ext uri="{FF2B5EF4-FFF2-40B4-BE49-F238E27FC236}">
                      <a16:creationId xmlns:a16="http://schemas.microsoft.com/office/drawing/2014/main" id="{F955B361-7FFD-425E-91DA-126FEAD2E0F0}"/>
                    </a:ext>
                  </a:extLst>
                </p:cNvPr>
                <p:cNvPicPr/>
                <p:nvPr/>
              </p:nvPicPr>
              <p:blipFill>
                <a:blip r:embed="rId260"/>
                <a:stretch>
                  <a:fillRect/>
                </a:stretch>
              </p:blipFill>
              <p:spPr>
                <a:xfrm>
                  <a:off x="7008213" y="2452347"/>
                  <a:ext cx="20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7" name="Freihand 46">
                  <a:extLst>
                    <a:ext uri="{FF2B5EF4-FFF2-40B4-BE49-F238E27FC236}">
                      <a16:creationId xmlns:a16="http://schemas.microsoft.com/office/drawing/2014/main" id="{ECC1C4B8-3838-404C-BB1B-C93797BA9E7E}"/>
                    </a:ext>
                  </a:extLst>
                </p14:cNvPr>
                <p14:cNvContentPartPr/>
                <p14:nvPr/>
              </p14:nvContentPartPr>
              <p14:xfrm>
                <a:off x="7047813" y="2273067"/>
                <a:ext cx="69480" cy="186480"/>
              </p14:xfrm>
            </p:contentPart>
          </mc:Choice>
          <mc:Fallback xmlns="">
            <p:pic>
              <p:nvPicPr>
                <p:cNvPr id="47" name="Freihand 46">
                  <a:extLst>
                    <a:ext uri="{FF2B5EF4-FFF2-40B4-BE49-F238E27FC236}">
                      <a16:creationId xmlns:a16="http://schemas.microsoft.com/office/drawing/2014/main" id="{ECC1C4B8-3838-404C-BB1B-C93797BA9E7E}"/>
                    </a:ext>
                  </a:extLst>
                </p:cNvPr>
                <p:cNvPicPr/>
                <p:nvPr/>
              </p:nvPicPr>
              <p:blipFill>
                <a:blip r:embed="rId262"/>
                <a:stretch>
                  <a:fillRect/>
                </a:stretch>
              </p:blipFill>
              <p:spPr>
                <a:xfrm>
                  <a:off x="7043493" y="2268747"/>
                  <a:ext cx="78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8" name="Freihand 47">
                  <a:extLst>
                    <a:ext uri="{FF2B5EF4-FFF2-40B4-BE49-F238E27FC236}">
                      <a16:creationId xmlns:a16="http://schemas.microsoft.com/office/drawing/2014/main" id="{5BFEAA2C-8744-41BD-BA9A-40A4CEEB10D2}"/>
                    </a:ext>
                  </a:extLst>
                </p14:cNvPr>
                <p14:cNvContentPartPr/>
                <p14:nvPr/>
              </p14:nvContentPartPr>
              <p14:xfrm>
                <a:off x="7042413" y="2255787"/>
                <a:ext cx="214920" cy="154440"/>
              </p14:xfrm>
            </p:contentPart>
          </mc:Choice>
          <mc:Fallback xmlns="">
            <p:pic>
              <p:nvPicPr>
                <p:cNvPr id="48" name="Freihand 47">
                  <a:extLst>
                    <a:ext uri="{FF2B5EF4-FFF2-40B4-BE49-F238E27FC236}">
                      <a16:creationId xmlns:a16="http://schemas.microsoft.com/office/drawing/2014/main" id="{5BFEAA2C-8744-41BD-BA9A-40A4CEEB10D2}"/>
                    </a:ext>
                  </a:extLst>
                </p:cNvPr>
                <p:cNvPicPr/>
                <p:nvPr/>
              </p:nvPicPr>
              <p:blipFill>
                <a:blip r:embed="rId264"/>
                <a:stretch>
                  <a:fillRect/>
                </a:stretch>
              </p:blipFill>
              <p:spPr>
                <a:xfrm>
                  <a:off x="7038093" y="2251467"/>
                  <a:ext cx="223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9" name="Freihand 48">
                  <a:extLst>
                    <a:ext uri="{FF2B5EF4-FFF2-40B4-BE49-F238E27FC236}">
                      <a16:creationId xmlns:a16="http://schemas.microsoft.com/office/drawing/2014/main" id="{92FC9C1A-DAEB-4C86-AD6E-66BACDD05863}"/>
                    </a:ext>
                  </a:extLst>
                </p14:cNvPr>
                <p14:cNvContentPartPr/>
                <p14:nvPr/>
              </p14:nvContentPartPr>
              <p14:xfrm>
                <a:off x="7144653" y="2191707"/>
                <a:ext cx="74160" cy="128520"/>
              </p14:xfrm>
            </p:contentPart>
          </mc:Choice>
          <mc:Fallback xmlns="">
            <p:pic>
              <p:nvPicPr>
                <p:cNvPr id="49" name="Freihand 48">
                  <a:extLst>
                    <a:ext uri="{FF2B5EF4-FFF2-40B4-BE49-F238E27FC236}">
                      <a16:creationId xmlns:a16="http://schemas.microsoft.com/office/drawing/2014/main" id="{92FC9C1A-DAEB-4C86-AD6E-66BACDD05863}"/>
                    </a:ext>
                  </a:extLst>
                </p:cNvPr>
                <p:cNvPicPr/>
                <p:nvPr/>
              </p:nvPicPr>
              <p:blipFill>
                <a:blip r:embed="rId266"/>
                <a:stretch>
                  <a:fillRect/>
                </a:stretch>
              </p:blipFill>
              <p:spPr>
                <a:xfrm>
                  <a:off x="7140333" y="2187387"/>
                  <a:ext cx="82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0" name="Freihand 49">
                  <a:extLst>
                    <a:ext uri="{FF2B5EF4-FFF2-40B4-BE49-F238E27FC236}">
                      <a16:creationId xmlns:a16="http://schemas.microsoft.com/office/drawing/2014/main" id="{07FAD0D9-7095-4D1D-8B45-86CCA29FB8A6}"/>
                    </a:ext>
                  </a:extLst>
                </p14:cNvPr>
                <p14:cNvContentPartPr/>
                <p14:nvPr/>
              </p14:nvContentPartPr>
              <p14:xfrm>
                <a:off x="7235733" y="2335347"/>
                <a:ext cx="48960" cy="78480"/>
              </p14:xfrm>
            </p:contentPart>
          </mc:Choice>
          <mc:Fallback xmlns="">
            <p:pic>
              <p:nvPicPr>
                <p:cNvPr id="50" name="Freihand 49">
                  <a:extLst>
                    <a:ext uri="{FF2B5EF4-FFF2-40B4-BE49-F238E27FC236}">
                      <a16:creationId xmlns:a16="http://schemas.microsoft.com/office/drawing/2014/main" id="{07FAD0D9-7095-4D1D-8B45-86CCA29FB8A6}"/>
                    </a:ext>
                  </a:extLst>
                </p:cNvPr>
                <p:cNvPicPr/>
                <p:nvPr/>
              </p:nvPicPr>
              <p:blipFill>
                <a:blip r:embed="rId268"/>
                <a:stretch>
                  <a:fillRect/>
                </a:stretch>
              </p:blipFill>
              <p:spPr>
                <a:xfrm>
                  <a:off x="7231413" y="2331027"/>
                  <a:ext cx="57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51" name="Freihand 50">
                  <a:extLst>
                    <a:ext uri="{FF2B5EF4-FFF2-40B4-BE49-F238E27FC236}">
                      <a16:creationId xmlns:a16="http://schemas.microsoft.com/office/drawing/2014/main" id="{AD38B43B-AE31-4D9F-85F2-F4A93137ECDB}"/>
                    </a:ext>
                  </a:extLst>
                </p14:cNvPr>
                <p14:cNvContentPartPr/>
                <p14:nvPr/>
              </p14:nvContentPartPr>
              <p14:xfrm>
                <a:off x="7326453" y="2212227"/>
                <a:ext cx="109080" cy="265680"/>
              </p14:xfrm>
            </p:contentPart>
          </mc:Choice>
          <mc:Fallback xmlns="">
            <p:pic>
              <p:nvPicPr>
                <p:cNvPr id="51" name="Freihand 50">
                  <a:extLst>
                    <a:ext uri="{FF2B5EF4-FFF2-40B4-BE49-F238E27FC236}">
                      <a16:creationId xmlns:a16="http://schemas.microsoft.com/office/drawing/2014/main" id="{AD38B43B-AE31-4D9F-85F2-F4A93137ECDB}"/>
                    </a:ext>
                  </a:extLst>
                </p:cNvPr>
                <p:cNvPicPr/>
                <p:nvPr/>
              </p:nvPicPr>
              <p:blipFill>
                <a:blip r:embed="rId270"/>
                <a:stretch>
                  <a:fillRect/>
                </a:stretch>
              </p:blipFill>
              <p:spPr>
                <a:xfrm>
                  <a:off x="7322133" y="2207907"/>
                  <a:ext cx="1177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2" name="Freihand 51">
                  <a:extLst>
                    <a:ext uri="{FF2B5EF4-FFF2-40B4-BE49-F238E27FC236}">
                      <a16:creationId xmlns:a16="http://schemas.microsoft.com/office/drawing/2014/main" id="{4771C41A-6BA4-498C-BAC8-0FC952B44405}"/>
                    </a:ext>
                  </a:extLst>
                </p14:cNvPr>
                <p14:cNvContentPartPr/>
                <p14:nvPr/>
              </p14:nvContentPartPr>
              <p14:xfrm>
                <a:off x="7499973" y="2247507"/>
                <a:ext cx="20880" cy="36720"/>
              </p14:xfrm>
            </p:contentPart>
          </mc:Choice>
          <mc:Fallback xmlns="">
            <p:pic>
              <p:nvPicPr>
                <p:cNvPr id="52" name="Freihand 51">
                  <a:extLst>
                    <a:ext uri="{FF2B5EF4-FFF2-40B4-BE49-F238E27FC236}">
                      <a16:creationId xmlns:a16="http://schemas.microsoft.com/office/drawing/2014/main" id="{4771C41A-6BA4-498C-BAC8-0FC952B44405}"/>
                    </a:ext>
                  </a:extLst>
                </p:cNvPr>
                <p:cNvPicPr/>
                <p:nvPr/>
              </p:nvPicPr>
              <p:blipFill>
                <a:blip r:embed="rId272"/>
                <a:stretch>
                  <a:fillRect/>
                </a:stretch>
              </p:blipFill>
              <p:spPr>
                <a:xfrm>
                  <a:off x="7495653" y="2243187"/>
                  <a:ext cx="29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53" name="Freihand 52">
                  <a:extLst>
                    <a:ext uri="{FF2B5EF4-FFF2-40B4-BE49-F238E27FC236}">
                      <a16:creationId xmlns:a16="http://schemas.microsoft.com/office/drawing/2014/main" id="{371F14D8-A768-4B69-A078-75FD92CE4FB8}"/>
                    </a:ext>
                  </a:extLst>
                </p14:cNvPr>
                <p14:cNvContentPartPr/>
                <p14:nvPr/>
              </p14:nvContentPartPr>
              <p14:xfrm>
                <a:off x="7553973" y="2142747"/>
                <a:ext cx="113400" cy="99360"/>
              </p14:xfrm>
            </p:contentPart>
          </mc:Choice>
          <mc:Fallback xmlns="">
            <p:pic>
              <p:nvPicPr>
                <p:cNvPr id="53" name="Freihand 52">
                  <a:extLst>
                    <a:ext uri="{FF2B5EF4-FFF2-40B4-BE49-F238E27FC236}">
                      <a16:creationId xmlns:a16="http://schemas.microsoft.com/office/drawing/2014/main" id="{371F14D8-A768-4B69-A078-75FD92CE4FB8}"/>
                    </a:ext>
                  </a:extLst>
                </p:cNvPr>
                <p:cNvPicPr/>
                <p:nvPr/>
              </p:nvPicPr>
              <p:blipFill>
                <a:blip r:embed="rId274"/>
                <a:stretch>
                  <a:fillRect/>
                </a:stretch>
              </p:blipFill>
              <p:spPr>
                <a:xfrm>
                  <a:off x="7549653" y="2138427"/>
                  <a:ext cx="122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5" name="Freihand 174">
                  <a:extLst>
                    <a:ext uri="{FF2B5EF4-FFF2-40B4-BE49-F238E27FC236}">
                      <a16:creationId xmlns:a16="http://schemas.microsoft.com/office/drawing/2014/main" id="{4C6C2FE8-F791-4523-BDEF-787C435AB95B}"/>
                    </a:ext>
                  </a:extLst>
                </p14:cNvPr>
                <p14:cNvContentPartPr/>
                <p14:nvPr/>
              </p14:nvContentPartPr>
              <p14:xfrm>
                <a:off x="4015893" y="1885707"/>
                <a:ext cx="1028160" cy="527040"/>
              </p14:xfrm>
            </p:contentPart>
          </mc:Choice>
          <mc:Fallback xmlns="">
            <p:pic>
              <p:nvPicPr>
                <p:cNvPr id="175" name="Freihand 174">
                  <a:extLst>
                    <a:ext uri="{FF2B5EF4-FFF2-40B4-BE49-F238E27FC236}">
                      <a16:creationId xmlns:a16="http://schemas.microsoft.com/office/drawing/2014/main" id="{4C6C2FE8-F791-4523-BDEF-787C435AB95B}"/>
                    </a:ext>
                  </a:extLst>
                </p:cNvPr>
                <p:cNvPicPr/>
                <p:nvPr/>
              </p:nvPicPr>
              <p:blipFill>
                <a:blip r:embed="rId276"/>
                <a:stretch>
                  <a:fillRect/>
                </a:stretch>
              </p:blipFill>
              <p:spPr>
                <a:xfrm>
                  <a:off x="4011573" y="1881387"/>
                  <a:ext cx="103680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6" name="Freihand 175">
                  <a:extLst>
                    <a:ext uri="{FF2B5EF4-FFF2-40B4-BE49-F238E27FC236}">
                      <a16:creationId xmlns:a16="http://schemas.microsoft.com/office/drawing/2014/main" id="{C0DDB4FA-5BD7-4B9E-B93A-6CA43A5C3C6F}"/>
                    </a:ext>
                  </a:extLst>
                </p14:cNvPr>
                <p14:cNvContentPartPr/>
                <p14:nvPr/>
              </p14:nvContentPartPr>
              <p14:xfrm>
                <a:off x="4760013" y="2249667"/>
                <a:ext cx="308160" cy="193320"/>
              </p14:xfrm>
            </p:contentPart>
          </mc:Choice>
          <mc:Fallback xmlns="">
            <p:pic>
              <p:nvPicPr>
                <p:cNvPr id="176" name="Freihand 175">
                  <a:extLst>
                    <a:ext uri="{FF2B5EF4-FFF2-40B4-BE49-F238E27FC236}">
                      <a16:creationId xmlns:a16="http://schemas.microsoft.com/office/drawing/2014/main" id="{C0DDB4FA-5BD7-4B9E-B93A-6CA43A5C3C6F}"/>
                    </a:ext>
                  </a:extLst>
                </p:cNvPr>
                <p:cNvPicPr/>
                <p:nvPr/>
              </p:nvPicPr>
              <p:blipFill>
                <a:blip r:embed="rId278"/>
                <a:stretch>
                  <a:fillRect/>
                </a:stretch>
              </p:blipFill>
              <p:spPr>
                <a:xfrm>
                  <a:off x="4755693" y="2245347"/>
                  <a:ext cx="316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8" name="Freihand 177">
                  <a:extLst>
                    <a:ext uri="{FF2B5EF4-FFF2-40B4-BE49-F238E27FC236}">
                      <a16:creationId xmlns:a16="http://schemas.microsoft.com/office/drawing/2014/main" id="{28D17517-C95B-40F4-8610-D743F71E886B}"/>
                    </a:ext>
                  </a:extLst>
                </p14:cNvPr>
                <p14:cNvContentPartPr/>
                <p14:nvPr/>
              </p14:nvContentPartPr>
              <p14:xfrm>
                <a:off x="4052253" y="2031867"/>
                <a:ext cx="993240" cy="1005840"/>
              </p14:xfrm>
            </p:contentPart>
          </mc:Choice>
          <mc:Fallback xmlns="">
            <p:pic>
              <p:nvPicPr>
                <p:cNvPr id="178" name="Freihand 177">
                  <a:extLst>
                    <a:ext uri="{FF2B5EF4-FFF2-40B4-BE49-F238E27FC236}">
                      <a16:creationId xmlns:a16="http://schemas.microsoft.com/office/drawing/2014/main" id="{28D17517-C95B-40F4-8610-D743F71E886B}"/>
                    </a:ext>
                  </a:extLst>
                </p:cNvPr>
                <p:cNvPicPr/>
                <p:nvPr/>
              </p:nvPicPr>
              <p:blipFill>
                <a:blip r:embed="rId280"/>
                <a:stretch>
                  <a:fillRect/>
                </a:stretch>
              </p:blipFill>
              <p:spPr>
                <a:xfrm>
                  <a:off x="4047933" y="2027547"/>
                  <a:ext cx="1001880" cy="1014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9" name="Freihand 178">
                  <a:extLst>
                    <a:ext uri="{FF2B5EF4-FFF2-40B4-BE49-F238E27FC236}">
                      <a16:creationId xmlns:a16="http://schemas.microsoft.com/office/drawing/2014/main" id="{BF3A1A59-2AE2-4B64-BD72-74B65F33B694}"/>
                    </a:ext>
                  </a:extLst>
                </p14:cNvPr>
                <p14:cNvContentPartPr/>
                <p14:nvPr/>
              </p14:nvContentPartPr>
              <p14:xfrm>
                <a:off x="4823013" y="2880747"/>
                <a:ext cx="320040" cy="289800"/>
              </p14:xfrm>
            </p:contentPart>
          </mc:Choice>
          <mc:Fallback xmlns="">
            <p:pic>
              <p:nvPicPr>
                <p:cNvPr id="179" name="Freihand 178">
                  <a:extLst>
                    <a:ext uri="{FF2B5EF4-FFF2-40B4-BE49-F238E27FC236}">
                      <a16:creationId xmlns:a16="http://schemas.microsoft.com/office/drawing/2014/main" id="{BF3A1A59-2AE2-4B64-BD72-74B65F33B694}"/>
                    </a:ext>
                  </a:extLst>
                </p:cNvPr>
                <p:cNvPicPr/>
                <p:nvPr/>
              </p:nvPicPr>
              <p:blipFill>
                <a:blip r:embed="rId282"/>
                <a:stretch>
                  <a:fillRect/>
                </a:stretch>
              </p:blipFill>
              <p:spPr>
                <a:xfrm>
                  <a:off x="4818693" y="2876427"/>
                  <a:ext cx="3286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1" name="Freihand 180">
                  <a:extLst>
                    <a:ext uri="{FF2B5EF4-FFF2-40B4-BE49-F238E27FC236}">
                      <a16:creationId xmlns:a16="http://schemas.microsoft.com/office/drawing/2014/main" id="{A33950F0-886C-4834-B1A3-994995B5CC70}"/>
                    </a:ext>
                  </a:extLst>
                </p14:cNvPr>
                <p14:cNvContentPartPr/>
                <p14:nvPr/>
              </p14:nvContentPartPr>
              <p14:xfrm>
                <a:off x="4853973" y="2741787"/>
                <a:ext cx="90000" cy="1067760"/>
              </p14:xfrm>
            </p:contentPart>
          </mc:Choice>
          <mc:Fallback xmlns="">
            <p:pic>
              <p:nvPicPr>
                <p:cNvPr id="181" name="Freihand 180">
                  <a:extLst>
                    <a:ext uri="{FF2B5EF4-FFF2-40B4-BE49-F238E27FC236}">
                      <a16:creationId xmlns:a16="http://schemas.microsoft.com/office/drawing/2014/main" id="{A33950F0-886C-4834-B1A3-994995B5CC70}"/>
                    </a:ext>
                  </a:extLst>
                </p:cNvPr>
                <p:cNvPicPr/>
                <p:nvPr/>
              </p:nvPicPr>
              <p:blipFill>
                <a:blip r:embed="rId284"/>
                <a:stretch>
                  <a:fillRect/>
                </a:stretch>
              </p:blipFill>
              <p:spPr>
                <a:xfrm>
                  <a:off x="4849653" y="2737467"/>
                  <a:ext cx="98640" cy="1076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3" name="Freihand 182">
                  <a:extLst>
                    <a:ext uri="{FF2B5EF4-FFF2-40B4-BE49-F238E27FC236}">
                      <a16:creationId xmlns:a16="http://schemas.microsoft.com/office/drawing/2014/main" id="{7F697756-3B52-4970-ABFB-ED08DC31AC7E}"/>
                    </a:ext>
                  </a:extLst>
                </p14:cNvPr>
                <p14:cNvContentPartPr/>
                <p14:nvPr/>
              </p14:nvContentPartPr>
              <p14:xfrm>
                <a:off x="4641933" y="3843027"/>
                <a:ext cx="122040" cy="154080"/>
              </p14:xfrm>
            </p:contentPart>
          </mc:Choice>
          <mc:Fallback xmlns="">
            <p:pic>
              <p:nvPicPr>
                <p:cNvPr id="183" name="Freihand 182">
                  <a:extLst>
                    <a:ext uri="{FF2B5EF4-FFF2-40B4-BE49-F238E27FC236}">
                      <a16:creationId xmlns:a16="http://schemas.microsoft.com/office/drawing/2014/main" id="{7F697756-3B52-4970-ABFB-ED08DC31AC7E}"/>
                    </a:ext>
                  </a:extLst>
                </p:cNvPr>
                <p:cNvPicPr/>
                <p:nvPr/>
              </p:nvPicPr>
              <p:blipFill>
                <a:blip r:embed="rId286"/>
                <a:stretch>
                  <a:fillRect/>
                </a:stretch>
              </p:blipFill>
              <p:spPr>
                <a:xfrm>
                  <a:off x="4637613" y="3838707"/>
                  <a:ext cx="130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4" name="Freihand 183">
                  <a:extLst>
                    <a:ext uri="{FF2B5EF4-FFF2-40B4-BE49-F238E27FC236}">
                      <a16:creationId xmlns:a16="http://schemas.microsoft.com/office/drawing/2014/main" id="{4A1349DE-9CBC-4796-9CFE-7D487AEEB91B}"/>
                    </a:ext>
                  </a:extLst>
                </p14:cNvPr>
                <p14:cNvContentPartPr/>
                <p14:nvPr/>
              </p14:nvContentPartPr>
              <p14:xfrm>
                <a:off x="4730493" y="3846627"/>
                <a:ext cx="90000" cy="105840"/>
              </p14:xfrm>
            </p:contentPart>
          </mc:Choice>
          <mc:Fallback xmlns="">
            <p:pic>
              <p:nvPicPr>
                <p:cNvPr id="184" name="Freihand 183">
                  <a:extLst>
                    <a:ext uri="{FF2B5EF4-FFF2-40B4-BE49-F238E27FC236}">
                      <a16:creationId xmlns:a16="http://schemas.microsoft.com/office/drawing/2014/main" id="{4A1349DE-9CBC-4796-9CFE-7D487AEEB91B}"/>
                    </a:ext>
                  </a:extLst>
                </p:cNvPr>
                <p:cNvPicPr/>
                <p:nvPr/>
              </p:nvPicPr>
              <p:blipFill>
                <a:blip r:embed="rId288"/>
                <a:stretch>
                  <a:fillRect/>
                </a:stretch>
              </p:blipFill>
              <p:spPr>
                <a:xfrm>
                  <a:off x="4726173" y="3842307"/>
                  <a:ext cx="98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5" name="Freihand 184">
                  <a:extLst>
                    <a:ext uri="{FF2B5EF4-FFF2-40B4-BE49-F238E27FC236}">
                      <a16:creationId xmlns:a16="http://schemas.microsoft.com/office/drawing/2014/main" id="{EF035DEF-B68E-47C2-B70E-EE56F9AF3982}"/>
                    </a:ext>
                  </a:extLst>
                </p14:cNvPr>
                <p14:cNvContentPartPr/>
                <p14:nvPr/>
              </p14:nvContentPartPr>
              <p14:xfrm>
                <a:off x="4821933" y="3849147"/>
                <a:ext cx="101880" cy="109440"/>
              </p14:xfrm>
            </p:contentPart>
          </mc:Choice>
          <mc:Fallback xmlns="">
            <p:pic>
              <p:nvPicPr>
                <p:cNvPr id="185" name="Freihand 184">
                  <a:extLst>
                    <a:ext uri="{FF2B5EF4-FFF2-40B4-BE49-F238E27FC236}">
                      <a16:creationId xmlns:a16="http://schemas.microsoft.com/office/drawing/2014/main" id="{EF035DEF-B68E-47C2-B70E-EE56F9AF3982}"/>
                    </a:ext>
                  </a:extLst>
                </p:cNvPr>
                <p:cNvPicPr/>
                <p:nvPr/>
              </p:nvPicPr>
              <p:blipFill>
                <a:blip r:embed="rId290"/>
                <a:stretch>
                  <a:fillRect/>
                </a:stretch>
              </p:blipFill>
              <p:spPr>
                <a:xfrm>
                  <a:off x="4817613" y="3844827"/>
                  <a:ext cx="110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6" name="Freihand 185">
                  <a:extLst>
                    <a:ext uri="{FF2B5EF4-FFF2-40B4-BE49-F238E27FC236}">
                      <a16:creationId xmlns:a16="http://schemas.microsoft.com/office/drawing/2014/main" id="{78E26575-4182-4031-82B8-8A822FF3AB10}"/>
                    </a:ext>
                  </a:extLst>
                </p14:cNvPr>
                <p14:cNvContentPartPr/>
                <p14:nvPr/>
              </p14:nvContentPartPr>
              <p14:xfrm>
                <a:off x="4936773" y="3841947"/>
                <a:ext cx="78120" cy="93600"/>
              </p14:xfrm>
            </p:contentPart>
          </mc:Choice>
          <mc:Fallback xmlns="">
            <p:pic>
              <p:nvPicPr>
                <p:cNvPr id="186" name="Freihand 185">
                  <a:extLst>
                    <a:ext uri="{FF2B5EF4-FFF2-40B4-BE49-F238E27FC236}">
                      <a16:creationId xmlns:a16="http://schemas.microsoft.com/office/drawing/2014/main" id="{78E26575-4182-4031-82B8-8A822FF3AB10}"/>
                    </a:ext>
                  </a:extLst>
                </p:cNvPr>
                <p:cNvPicPr/>
                <p:nvPr/>
              </p:nvPicPr>
              <p:blipFill>
                <a:blip r:embed="rId292"/>
                <a:stretch>
                  <a:fillRect/>
                </a:stretch>
              </p:blipFill>
              <p:spPr>
                <a:xfrm>
                  <a:off x="4932453" y="3837627"/>
                  <a:ext cx="86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7" name="Freihand 186">
                  <a:extLst>
                    <a:ext uri="{FF2B5EF4-FFF2-40B4-BE49-F238E27FC236}">
                      <a16:creationId xmlns:a16="http://schemas.microsoft.com/office/drawing/2014/main" id="{C7EC8E9A-7D1D-4390-8CF1-6958D720BB31}"/>
                    </a:ext>
                  </a:extLst>
                </p14:cNvPr>
                <p14:cNvContentPartPr/>
                <p14:nvPr/>
              </p14:nvContentPartPr>
              <p14:xfrm>
                <a:off x="4991133" y="4003227"/>
                <a:ext cx="360" cy="360"/>
              </p14:xfrm>
            </p:contentPart>
          </mc:Choice>
          <mc:Fallback xmlns="">
            <p:pic>
              <p:nvPicPr>
                <p:cNvPr id="187" name="Freihand 186">
                  <a:extLst>
                    <a:ext uri="{FF2B5EF4-FFF2-40B4-BE49-F238E27FC236}">
                      <a16:creationId xmlns:a16="http://schemas.microsoft.com/office/drawing/2014/main" id="{C7EC8E9A-7D1D-4390-8CF1-6958D720BB31}"/>
                    </a:ext>
                  </a:extLst>
                </p:cNvPr>
                <p:cNvPicPr/>
                <p:nvPr/>
              </p:nvPicPr>
              <p:blipFill>
                <a:blip r:embed="rId54"/>
                <a:stretch>
                  <a:fillRect/>
                </a:stretch>
              </p:blipFill>
              <p:spPr>
                <a:xfrm>
                  <a:off x="4986813" y="3998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8" name="Freihand 187">
                  <a:extLst>
                    <a:ext uri="{FF2B5EF4-FFF2-40B4-BE49-F238E27FC236}">
                      <a16:creationId xmlns:a16="http://schemas.microsoft.com/office/drawing/2014/main" id="{AC9B5A33-2336-4FC3-9038-04370B776FD7}"/>
                    </a:ext>
                  </a:extLst>
                </p14:cNvPr>
                <p14:cNvContentPartPr/>
                <p14:nvPr/>
              </p14:nvContentPartPr>
              <p14:xfrm>
                <a:off x="4529613" y="3697947"/>
                <a:ext cx="534600" cy="438120"/>
              </p14:xfrm>
            </p:contentPart>
          </mc:Choice>
          <mc:Fallback xmlns="">
            <p:pic>
              <p:nvPicPr>
                <p:cNvPr id="188" name="Freihand 187">
                  <a:extLst>
                    <a:ext uri="{FF2B5EF4-FFF2-40B4-BE49-F238E27FC236}">
                      <a16:creationId xmlns:a16="http://schemas.microsoft.com/office/drawing/2014/main" id="{AC9B5A33-2336-4FC3-9038-04370B776FD7}"/>
                    </a:ext>
                  </a:extLst>
                </p:cNvPr>
                <p:cNvPicPr/>
                <p:nvPr/>
              </p:nvPicPr>
              <p:blipFill>
                <a:blip r:embed="rId295"/>
                <a:stretch>
                  <a:fillRect/>
                </a:stretch>
              </p:blipFill>
              <p:spPr>
                <a:xfrm>
                  <a:off x="4525293" y="3693627"/>
                  <a:ext cx="54324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0" name="Freihand 189">
                  <a:extLst>
                    <a:ext uri="{FF2B5EF4-FFF2-40B4-BE49-F238E27FC236}">
                      <a16:creationId xmlns:a16="http://schemas.microsoft.com/office/drawing/2014/main" id="{BEBD297B-3697-4E65-9AE6-A4BFF8550B70}"/>
                    </a:ext>
                  </a:extLst>
                </p14:cNvPr>
                <p14:cNvContentPartPr/>
                <p14:nvPr/>
              </p14:nvContentPartPr>
              <p14:xfrm>
                <a:off x="4955853" y="4105107"/>
                <a:ext cx="2284560" cy="604440"/>
              </p14:xfrm>
            </p:contentPart>
          </mc:Choice>
          <mc:Fallback xmlns="">
            <p:pic>
              <p:nvPicPr>
                <p:cNvPr id="190" name="Freihand 189">
                  <a:extLst>
                    <a:ext uri="{FF2B5EF4-FFF2-40B4-BE49-F238E27FC236}">
                      <a16:creationId xmlns:a16="http://schemas.microsoft.com/office/drawing/2014/main" id="{BEBD297B-3697-4E65-9AE6-A4BFF8550B70}"/>
                    </a:ext>
                  </a:extLst>
                </p:cNvPr>
                <p:cNvPicPr/>
                <p:nvPr/>
              </p:nvPicPr>
              <p:blipFill>
                <a:blip r:embed="rId297"/>
                <a:stretch>
                  <a:fillRect/>
                </a:stretch>
              </p:blipFill>
              <p:spPr>
                <a:xfrm>
                  <a:off x="4951533" y="4100787"/>
                  <a:ext cx="229320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4" name="Freihand 193">
                  <a:extLst>
                    <a:ext uri="{FF2B5EF4-FFF2-40B4-BE49-F238E27FC236}">
                      <a16:creationId xmlns:a16="http://schemas.microsoft.com/office/drawing/2014/main" id="{F3317D30-54D9-4312-9B9D-EBED631A9BBA}"/>
                    </a:ext>
                  </a:extLst>
                </p14:cNvPr>
                <p14:cNvContentPartPr/>
                <p14:nvPr/>
              </p14:nvContentPartPr>
              <p14:xfrm>
                <a:off x="5216853" y="3713787"/>
                <a:ext cx="3174840" cy="116640"/>
              </p14:xfrm>
            </p:contentPart>
          </mc:Choice>
          <mc:Fallback xmlns="">
            <p:pic>
              <p:nvPicPr>
                <p:cNvPr id="194" name="Freihand 193">
                  <a:extLst>
                    <a:ext uri="{FF2B5EF4-FFF2-40B4-BE49-F238E27FC236}">
                      <a16:creationId xmlns:a16="http://schemas.microsoft.com/office/drawing/2014/main" id="{F3317D30-54D9-4312-9B9D-EBED631A9BBA}"/>
                    </a:ext>
                  </a:extLst>
                </p:cNvPr>
                <p:cNvPicPr/>
                <p:nvPr/>
              </p:nvPicPr>
              <p:blipFill>
                <a:blip r:embed="rId299"/>
                <a:stretch>
                  <a:fillRect/>
                </a:stretch>
              </p:blipFill>
              <p:spPr>
                <a:xfrm>
                  <a:off x="5212533" y="3709467"/>
                  <a:ext cx="3183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5" name="Freihand 194">
                  <a:extLst>
                    <a:ext uri="{FF2B5EF4-FFF2-40B4-BE49-F238E27FC236}">
                      <a16:creationId xmlns:a16="http://schemas.microsoft.com/office/drawing/2014/main" id="{4C546202-68EB-49FF-B4DD-D04D5E2AC2D8}"/>
                    </a:ext>
                  </a:extLst>
                </p14:cNvPr>
                <p14:cNvContentPartPr/>
                <p14:nvPr/>
              </p14:nvContentPartPr>
              <p14:xfrm>
                <a:off x="5091573" y="3674907"/>
                <a:ext cx="460440" cy="236880"/>
              </p14:xfrm>
            </p:contentPart>
          </mc:Choice>
          <mc:Fallback xmlns="">
            <p:pic>
              <p:nvPicPr>
                <p:cNvPr id="195" name="Freihand 194">
                  <a:extLst>
                    <a:ext uri="{FF2B5EF4-FFF2-40B4-BE49-F238E27FC236}">
                      <a16:creationId xmlns:a16="http://schemas.microsoft.com/office/drawing/2014/main" id="{4C546202-68EB-49FF-B4DD-D04D5E2AC2D8}"/>
                    </a:ext>
                  </a:extLst>
                </p:cNvPr>
                <p:cNvPicPr/>
                <p:nvPr/>
              </p:nvPicPr>
              <p:blipFill>
                <a:blip r:embed="rId301"/>
                <a:stretch>
                  <a:fillRect/>
                </a:stretch>
              </p:blipFill>
              <p:spPr>
                <a:xfrm>
                  <a:off x="5087253" y="3670587"/>
                  <a:ext cx="4690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6" name="Freihand 195">
                  <a:extLst>
                    <a:ext uri="{FF2B5EF4-FFF2-40B4-BE49-F238E27FC236}">
                      <a16:creationId xmlns:a16="http://schemas.microsoft.com/office/drawing/2014/main" id="{1C183D08-EB20-4624-8C4B-0F8694AACCF8}"/>
                    </a:ext>
                  </a:extLst>
                </p14:cNvPr>
                <p14:cNvContentPartPr/>
                <p14:nvPr/>
              </p14:nvContentPartPr>
              <p14:xfrm>
                <a:off x="8513373" y="3549987"/>
                <a:ext cx="137520" cy="212040"/>
              </p14:xfrm>
            </p:contentPart>
          </mc:Choice>
          <mc:Fallback xmlns="">
            <p:pic>
              <p:nvPicPr>
                <p:cNvPr id="196" name="Freihand 195">
                  <a:extLst>
                    <a:ext uri="{FF2B5EF4-FFF2-40B4-BE49-F238E27FC236}">
                      <a16:creationId xmlns:a16="http://schemas.microsoft.com/office/drawing/2014/main" id="{1C183D08-EB20-4624-8C4B-0F8694AACCF8}"/>
                    </a:ext>
                  </a:extLst>
                </p:cNvPr>
                <p:cNvPicPr/>
                <p:nvPr/>
              </p:nvPicPr>
              <p:blipFill>
                <a:blip r:embed="rId303"/>
                <a:stretch>
                  <a:fillRect/>
                </a:stretch>
              </p:blipFill>
              <p:spPr>
                <a:xfrm>
                  <a:off x="8509053" y="3545667"/>
                  <a:ext cx="146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7" name="Freihand 196">
                  <a:extLst>
                    <a:ext uri="{FF2B5EF4-FFF2-40B4-BE49-F238E27FC236}">
                      <a16:creationId xmlns:a16="http://schemas.microsoft.com/office/drawing/2014/main" id="{0EA42566-E969-4EA3-83AB-88AFD4728F7B}"/>
                    </a:ext>
                  </a:extLst>
                </p14:cNvPr>
                <p14:cNvContentPartPr/>
                <p14:nvPr/>
              </p14:nvContentPartPr>
              <p14:xfrm>
                <a:off x="8659893" y="3510747"/>
                <a:ext cx="164520" cy="237960"/>
              </p14:xfrm>
            </p:contentPart>
          </mc:Choice>
          <mc:Fallback xmlns="">
            <p:pic>
              <p:nvPicPr>
                <p:cNvPr id="197" name="Freihand 196">
                  <a:extLst>
                    <a:ext uri="{FF2B5EF4-FFF2-40B4-BE49-F238E27FC236}">
                      <a16:creationId xmlns:a16="http://schemas.microsoft.com/office/drawing/2014/main" id="{0EA42566-E969-4EA3-83AB-88AFD4728F7B}"/>
                    </a:ext>
                  </a:extLst>
                </p:cNvPr>
                <p:cNvPicPr/>
                <p:nvPr/>
              </p:nvPicPr>
              <p:blipFill>
                <a:blip r:embed="rId305"/>
                <a:stretch>
                  <a:fillRect/>
                </a:stretch>
              </p:blipFill>
              <p:spPr>
                <a:xfrm>
                  <a:off x="8655573" y="3506427"/>
                  <a:ext cx="173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8" name="Freihand 197">
                  <a:extLst>
                    <a:ext uri="{FF2B5EF4-FFF2-40B4-BE49-F238E27FC236}">
                      <a16:creationId xmlns:a16="http://schemas.microsoft.com/office/drawing/2014/main" id="{914B46B4-E8BC-4A5C-8BF8-6DE39F89F097}"/>
                    </a:ext>
                  </a:extLst>
                </p14:cNvPr>
                <p14:cNvContentPartPr/>
                <p14:nvPr/>
              </p14:nvContentPartPr>
              <p14:xfrm>
                <a:off x="8802093" y="3473667"/>
                <a:ext cx="293040" cy="256680"/>
              </p14:xfrm>
            </p:contentPart>
          </mc:Choice>
          <mc:Fallback xmlns="">
            <p:pic>
              <p:nvPicPr>
                <p:cNvPr id="198" name="Freihand 197">
                  <a:extLst>
                    <a:ext uri="{FF2B5EF4-FFF2-40B4-BE49-F238E27FC236}">
                      <a16:creationId xmlns:a16="http://schemas.microsoft.com/office/drawing/2014/main" id="{914B46B4-E8BC-4A5C-8BF8-6DE39F89F097}"/>
                    </a:ext>
                  </a:extLst>
                </p:cNvPr>
                <p:cNvPicPr/>
                <p:nvPr/>
              </p:nvPicPr>
              <p:blipFill>
                <a:blip r:embed="rId307"/>
                <a:stretch>
                  <a:fillRect/>
                </a:stretch>
              </p:blipFill>
              <p:spPr>
                <a:xfrm>
                  <a:off x="8797773" y="3469347"/>
                  <a:ext cx="3016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9" name="Freihand 198">
                  <a:extLst>
                    <a:ext uri="{FF2B5EF4-FFF2-40B4-BE49-F238E27FC236}">
                      <a16:creationId xmlns:a16="http://schemas.microsoft.com/office/drawing/2014/main" id="{CDEBBA9C-8603-45F8-ADC5-E4CD4CBE58F2}"/>
                    </a:ext>
                  </a:extLst>
                </p14:cNvPr>
                <p14:cNvContentPartPr/>
                <p14:nvPr/>
              </p14:nvContentPartPr>
              <p14:xfrm>
                <a:off x="9274773" y="3422547"/>
                <a:ext cx="250560" cy="322920"/>
              </p14:xfrm>
            </p:contentPart>
          </mc:Choice>
          <mc:Fallback xmlns="">
            <p:pic>
              <p:nvPicPr>
                <p:cNvPr id="199" name="Freihand 198">
                  <a:extLst>
                    <a:ext uri="{FF2B5EF4-FFF2-40B4-BE49-F238E27FC236}">
                      <a16:creationId xmlns:a16="http://schemas.microsoft.com/office/drawing/2014/main" id="{CDEBBA9C-8603-45F8-ADC5-E4CD4CBE58F2}"/>
                    </a:ext>
                  </a:extLst>
                </p:cNvPr>
                <p:cNvPicPr/>
                <p:nvPr/>
              </p:nvPicPr>
              <p:blipFill>
                <a:blip r:embed="rId309"/>
                <a:stretch>
                  <a:fillRect/>
                </a:stretch>
              </p:blipFill>
              <p:spPr>
                <a:xfrm>
                  <a:off x="9270453" y="3418227"/>
                  <a:ext cx="25920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0" name="Freihand 199">
                  <a:extLst>
                    <a:ext uri="{FF2B5EF4-FFF2-40B4-BE49-F238E27FC236}">
                      <a16:creationId xmlns:a16="http://schemas.microsoft.com/office/drawing/2014/main" id="{5AF136A3-675A-404D-A84C-D01836D03F6A}"/>
                    </a:ext>
                  </a:extLst>
                </p14:cNvPr>
                <p14:cNvContentPartPr/>
                <p14:nvPr/>
              </p14:nvContentPartPr>
              <p14:xfrm>
                <a:off x="9698133" y="3403467"/>
                <a:ext cx="188640" cy="218520"/>
              </p14:xfrm>
            </p:contentPart>
          </mc:Choice>
          <mc:Fallback xmlns="">
            <p:pic>
              <p:nvPicPr>
                <p:cNvPr id="200" name="Freihand 199">
                  <a:extLst>
                    <a:ext uri="{FF2B5EF4-FFF2-40B4-BE49-F238E27FC236}">
                      <a16:creationId xmlns:a16="http://schemas.microsoft.com/office/drawing/2014/main" id="{5AF136A3-675A-404D-A84C-D01836D03F6A}"/>
                    </a:ext>
                  </a:extLst>
                </p:cNvPr>
                <p:cNvPicPr/>
                <p:nvPr/>
              </p:nvPicPr>
              <p:blipFill>
                <a:blip r:embed="rId311"/>
                <a:stretch>
                  <a:fillRect/>
                </a:stretch>
              </p:blipFill>
              <p:spPr>
                <a:xfrm>
                  <a:off x="9693813" y="3399147"/>
                  <a:ext cx="197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1" name="Freihand 200">
                  <a:extLst>
                    <a:ext uri="{FF2B5EF4-FFF2-40B4-BE49-F238E27FC236}">
                      <a16:creationId xmlns:a16="http://schemas.microsoft.com/office/drawing/2014/main" id="{01D53A32-E2B9-4CE1-836C-F5B106437F19}"/>
                    </a:ext>
                  </a:extLst>
                </p14:cNvPr>
                <p14:cNvContentPartPr/>
                <p14:nvPr/>
              </p14:nvContentPartPr>
              <p14:xfrm>
                <a:off x="9977493" y="3356307"/>
                <a:ext cx="50040" cy="201600"/>
              </p14:xfrm>
            </p:contentPart>
          </mc:Choice>
          <mc:Fallback xmlns="">
            <p:pic>
              <p:nvPicPr>
                <p:cNvPr id="201" name="Freihand 200">
                  <a:extLst>
                    <a:ext uri="{FF2B5EF4-FFF2-40B4-BE49-F238E27FC236}">
                      <a16:creationId xmlns:a16="http://schemas.microsoft.com/office/drawing/2014/main" id="{01D53A32-E2B9-4CE1-836C-F5B106437F19}"/>
                    </a:ext>
                  </a:extLst>
                </p:cNvPr>
                <p:cNvPicPr/>
                <p:nvPr/>
              </p:nvPicPr>
              <p:blipFill>
                <a:blip r:embed="rId313"/>
                <a:stretch>
                  <a:fillRect/>
                </a:stretch>
              </p:blipFill>
              <p:spPr>
                <a:xfrm>
                  <a:off x="9973173" y="3351987"/>
                  <a:ext cx="586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2" name="Freihand 201">
                  <a:extLst>
                    <a:ext uri="{FF2B5EF4-FFF2-40B4-BE49-F238E27FC236}">
                      <a16:creationId xmlns:a16="http://schemas.microsoft.com/office/drawing/2014/main" id="{193EFAD3-C15E-48D1-81E4-9C2B507E6E21}"/>
                    </a:ext>
                  </a:extLst>
                </p14:cNvPr>
                <p14:cNvContentPartPr/>
                <p14:nvPr/>
              </p14:nvContentPartPr>
              <p14:xfrm>
                <a:off x="10027173" y="3475827"/>
                <a:ext cx="97920" cy="99360"/>
              </p14:xfrm>
            </p:contentPart>
          </mc:Choice>
          <mc:Fallback xmlns="">
            <p:pic>
              <p:nvPicPr>
                <p:cNvPr id="202" name="Freihand 201">
                  <a:extLst>
                    <a:ext uri="{FF2B5EF4-FFF2-40B4-BE49-F238E27FC236}">
                      <a16:creationId xmlns:a16="http://schemas.microsoft.com/office/drawing/2014/main" id="{193EFAD3-C15E-48D1-81E4-9C2B507E6E21}"/>
                    </a:ext>
                  </a:extLst>
                </p:cNvPr>
                <p:cNvPicPr/>
                <p:nvPr/>
              </p:nvPicPr>
              <p:blipFill>
                <a:blip r:embed="rId315"/>
                <a:stretch>
                  <a:fillRect/>
                </a:stretch>
              </p:blipFill>
              <p:spPr>
                <a:xfrm>
                  <a:off x="10022853" y="3471507"/>
                  <a:ext cx="106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3" name="Freihand 202">
                  <a:extLst>
                    <a:ext uri="{FF2B5EF4-FFF2-40B4-BE49-F238E27FC236}">
                      <a16:creationId xmlns:a16="http://schemas.microsoft.com/office/drawing/2014/main" id="{F8F22917-E77B-4E29-A851-A3D698EDD96D}"/>
                    </a:ext>
                  </a:extLst>
                </p14:cNvPr>
                <p14:cNvContentPartPr/>
                <p14:nvPr/>
              </p14:nvContentPartPr>
              <p14:xfrm>
                <a:off x="10146333" y="3358467"/>
                <a:ext cx="95040" cy="230040"/>
              </p14:xfrm>
            </p:contentPart>
          </mc:Choice>
          <mc:Fallback xmlns="">
            <p:pic>
              <p:nvPicPr>
                <p:cNvPr id="203" name="Freihand 202">
                  <a:extLst>
                    <a:ext uri="{FF2B5EF4-FFF2-40B4-BE49-F238E27FC236}">
                      <a16:creationId xmlns:a16="http://schemas.microsoft.com/office/drawing/2014/main" id="{F8F22917-E77B-4E29-A851-A3D698EDD96D}"/>
                    </a:ext>
                  </a:extLst>
                </p:cNvPr>
                <p:cNvPicPr/>
                <p:nvPr/>
              </p:nvPicPr>
              <p:blipFill>
                <a:blip r:embed="rId317"/>
                <a:stretch>
                  <a:fillRect/>
                </a:stretch>
              </p:blipFill>
              <p:spPr>
                <a:xfrm>
                  <a:off x="10142013" y="3354147"/>
                  <a:ext cx="1036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4" name="Freihand 203">
                  <a:extLst>
                    <a:ext uri="{FF2B5EF4-FFF2-40B4-BE49-F238E27FC236}">
                      <a16:creationId xmlns:a16="http://schemas.microsoft.com/office/drawing/2014/main" id="{DC73F7EB-862B-4468-B0EE-4A5D9DC566A7}"/>
                    </a:ext>
                  </a:extLst>
                </p14:cNvPr>
                <p14:cNvContentPartPr/>
                <p14:nvPr/>
              </p14:nvContentPartPr>
              <p14:xfrm>
                <a:off x="10318773" y="3335067"/>
                <a:ext cx="20880" cy="238320"/>
              </p14:xfrm>
            </p:contentPart>
          </mc:Choice>
          <mc:Fallback xmlns="">
            <p:pic>
              <p:nvPicPr>
                <p:cNvPr id="204" name="Freihand 203">
                  <a:extLst>
                    <a:ext uri="{FF2B5EF4-FFF2-40B4-BE49-F238E27FC236}">
                      <a16:creationId xmlns:a16="http://schemas.microsoft.com/office/drawing/2014/main" id="{DC73F7EB-862B-4468-B0EE-4A5D9DC566A7}"/>
                    </a:ext>
                  </a:extLst>
                </p:cNvPr>
                <p:cNvPicPr/>
                <p:nvPr/>
              </p:nvPicPr>
              <p:blipFill>
                <a:blip r:embed="rId319"/>
                <a:stretch>
                  <a:fillRect/>
                </a:stretch>
              </p:blipFill>
              <p:spPr>
                <a:xfrm>
                  <a:off x="10314453" y="3330747"/>
                  <a:ext cx="295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5" name="Freihand 204">
                  <a:extLst>
                    <a:ext uri="{FF2B5EF4-FFF2-40B4-BE49-F238E27FC236}">
                      <a16:creationId xmlns:a16="http://schemas.microsoft.com/office/drawing/2014/main" id="{E4C87B5B-4753-4855-9F4C-2E6F3CB3548D}"/>
                    </a:ext>
                  </a:extLst>
                </p14:cNvPr>
                <p14:cNvContentPartPr/>
                <p14:nvPr/>
              </p14:nvContentPartPr>
              <p14:xfrm>
                <a:off x="10437573" y="3314187"/>
                <a:ext cx="17280" cy="240480"/>
              </p14:xfrm>
            </p:contentPart>
          </mc:Choice>
          <mc:Fallback xmlns="">
            <p:pic>
              <p:nvPicPr>
                <p:cNvPr id="205" name="Freihand 204">
                  <a:extLst>
                    <a:ext uri="{FF2B5EF4-FFF2-40B4-BE49-F238E27FC236}">
                      <a16:creationId xmlns:a16="http://schemas.microsoft.com/office/drawing/2014/main" id="{E4C87B5B-4753-4855-9F4C-2E6F3CB3548D}"/>
                    </a:ext>
                  </a:extLst>
                </p:cNvPr>
                <p:cNvPicPr/>
                <p:nvPr/>
              </p:nvPicPr>
              <p:blipFill>
                <a:blip r:embed="rId321"/>
                <a:stretch>
                  <a:fillRect/>
                </a:stretch>
              </p:blipFill>
              <p:spPr>
                <a:xfrm>
                  <a:off x="10433253" y="3309867"/>
                  <a:ext cx="25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6" name="Freihand 205">
                  <a:extLst>
                    <a:ext uri="{FF2B5EF4-FFF2-40B4-BE49-F238E27FC236}">
                      <a16:creationId xmlns:a16="http://schemas.microsoft.com/office/drawing/2014/main" id="{43F3070C-0A57-451F-940F-E66974D38E37}"/>
                    </a:ext>
                  </a:extLst>
                </p14:cNvPr>
                <p14:cNvContentPartPr/>
                <p14:nvPr/>
              </p14:nvContentPartPr>
              <p14:xfrm>
                <a:off x="10516053" y="3407427"/>
                <a:ext cx="95040" cy="117360"/>
              </p14:xfrm>
            </p:contentPart>
          </mc:Choice>
          <mc:Fallback xmlns="">
            <p:pic>
              <p:nvPicPr>
                <p:cNvPr id="206" name="Freihand 205">
                  <a:extLst>
                    <a:ext uri="{FF2B5EF4-FFF2-40B4-BE49-F238E27FC236}">
                      <a16:creationId xmlns:a16="http://schemas.microsoft.com/office/drawing/2014/main" id="{43F3070C-0A57-451F-940F-E66974D38E37}"/>
                    </a:ext>
                  </a:extLst>
                </p:cNvPr>
                <p:cNvPicPr/>
                <p:nvPr/>
              </p:nvPicPr>
              <p:blipFill>
                <a:blip r:embed="rId323"/>
                <a:stretch>
                  <a:fillRect/>
                </a:stretch>
              </p:blipFill>
              <p:spPr>
                <a:xfrm>
                  <a:off x="10511733" y="3403107"/>
                  <a:ext cx="103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7" name="Freihand 206">
                  <a:extLst>
                    <a:ext uri="{FF2B5EF4-FFF2-40B4-BE49-F238E27FC236}">
                      <a16:creationId xmlns:a16="http://schemas.microsoft.com/office/drawing/2014/main" id="{86FCA11D-F359-4674-9B6A-14A0BF39545B}"/>
                    </a:ext>
                  </a:extLst>
                </p14:cNvPr>
                <p14:cNvContentPartPr/>
                <p14:nvPr/>
              </p14:nvContentPartPr>
              <p14:xfrm>
                <a:off x="10701813" y="3382947"/>
                <a:ext cx="155880" cy="123120"/>
              </p14:xfrm>
            </p:contentPart>
          </mc:Choice>
          <mc:Fallback xmlns="">
            <p:pic>
              <p:nvPicPr>
                <p:cNvPr id="207" name="Freihand 206">
                  <a:extLst>
                    <a:ext uri="{FF2B5EF4-FFF2-40B4-BE49-F238E27FC236}">
                      <a16:creationId xmlns:a16="http://schemas.microsoft.com/office/drawing/2014/main" id="{86FCA11D-F359-4674-9B6A-14A0BF39545B}"/>
                    </a:ext>
                  </a:extLst>
                </p:cNvPr>
                <p:cNvPicPr/>
                <p:nvPr/>
              </p:nvPicPr>
              <p:blipFill>
                <a:blip r:embed="rId325"/>
                <a:stretch>
                  <a:fillRect/>
                </a:stretch>
              </p:blipFill>
              <p:spPr>
                <a:xfrm>
                  <a:off x="10697493" y="3378627"/>
                  <a:ext cx="164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8" name="Freihand 207">
                  <a:extLst>
                    <a:ext uri="{FF2B5EF4-FFF2-40B4-BE49-F238E27FC236}">
                      <a16:creationId xmlns:a16="http://schemas.microsoft.com/office/drawing/2014/main" id="{5E60171F-16AF-4782-A705-D859E56B1201}"/>
                    </a:ext>
                  </a:extLst>
                </p14:cNvPr>
                <p14:cNvContentPartPr/>
                <p14:nvPr/>
              </p14:nvContentPartPr>
              <p14:xfrm>
                <a:off x="10701453" y="3375747"/>
                <a:ext cx="192960" cy="82800"/>
              </p14:xfrm>
            </p:contentPart>
          </mc:Choice>
          <mc:Fallback xmlns="">
            <p:pic>
              <p:nvPicPr>
                <p:cNvPr id="208" name="Freihand 207">
                  <a:extLst>
                    <a:ext uri="{FF2B5EF4-FFF2-40B4-BE49-F238E27FC236}">
                      <a16:creationId xmlns:a16="http://schemas.microsoft.com/office/drawing/2014/main" id="{5E60171F-16AF-4782-A705-D859E56B1201}"/>
                    </a:ext>
                  </a:extLst>
                </p:cNvPr>
                <p:cNvPicPr/>
                <p:nvPr/>
              </p:nvPicPr>
              <p:blipFill>
                <a:blip r:embed="rId327"/>
                <a:stretch>
                  <a:fillRect/>
                </a:stretch>
              </p:blipFill>
              <p:spPr>
                <a:xfrm>
                  <a:off x="10697133" y="3371427"/>
                  <a:ext cx="201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9" name="Freihand 208">
                  <a:extLst>
                    <a:ext uri="{FF2B5EF4-FFF2-40B4-BE49-F238E27FC236}">
                      <a16:creationId xmlns:a16="http://schemas.microsoft.com/office/drawing/2014/main" id="{A126B66D-B318-43D1-A46B-0A8F91697B7B}"/>
                    </a:ext>
                  </a:extLst>
                </p14:cNvPr>
                <p14:cNvContentPartPr/>
                <p14:nvPr/>
              </p14:nvContentPartPr>
              <p14:xfrm>
                <a:off x="10946253" y="3227067"/>
                <a:ext cx="162720" cy="231120"/>
              </p14:xfrm>
            </p:contentPart>
          </mc:Choice>
          <mc:Fallback xmlns="">
            <p:pic>
              <p:nvPicPr>
                <p:cNvPr id="209" name="Freihand 208">
                  <a:extLst>
                    <a:ext uri="{FF2B5EF4-FFF2-40B4-BE49-F238E27FC236}">
                      <a16:creationId xmlns:a16="http://schemas.microsoft.com/office/drawing/2014/main" id="{A126B66D-B318-43D1-A46B-0A8F91697B7B}"/>
                    </a:ext>
                  </a:extLst>
                </p:cNvPr>
                <p:cNvPicPr/>
                <p:nvPr/>
              </p:nvPicPr>
              <p:blipFill>
                <a:blip r:embed="rId329"/>
                <a:stretch>
                  <a:fillRect/>
                </a:stretch>
              </p:blipFill>
              <p:spPr>
                <a:xfrm>
                  <a:off x="10941933" y="3222747"/>
                  <a:ext cx="1713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0" name="Freihand 209">
                  <a:extLst>
                    <a:ext uri="{FF2B5EF4-FFF2-40B4-BE49-F238E27FC236}">
                      <a16:creationId xmlns:a16="http://schemas.microsoft.com/office/drawing/2014/main" id="{A03703C4-ED61-4EC3-9E34-EA88122EAC38}"/>
                    </a:ext>
                  </a:extLst>
                </p14:cNvPr>
                <p14:cNvContentPartPr/>
                <p14:nvPr/>
              </p14:nvContentPartPr>
              <p14:xfrm>
                <a:off x="11055693" y="3211587"/>
                <a:ext cx="53280" cy="63000"/>
              </p14:xfrm>
            </p:contentPart>
          </mc:Choice>
          <mc:Fallback xmlns="">
            <p:pic>
              <p:nvPicPr>
                <p:cNvPr id="210" name="Freihand 209">
                  <a:extLst>
                    <a:ext uri="{FF2B5EF4-FFF2-40B4-BE49-F238E27FC236}">
                      <a16:creationId xmlns:a16="http://schemas.microsoft.com/office/drawing/2014/main" id="{A03703C4-ED61-4EC3-9E34-EA88122EAC38}"/>
                    </a:ext>
                  </a:extLst>
                </p:cNvPr>
                <p:cNvPicPr/>
                <p:nvPr/>
              </p:nvPicPr>
              <p:blipFill>
                <a:blip r:embed="rId331"/>
                <a:stretch>
                  <a:fillRect/>
                </a:stretch>
              </p:blipFill>
              <p:spPr>
                <a:xfrm>
                  <a:off x="11051373" y="3207267"/>
                  <a:ext cx="61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1" name="Freihand 210">
                  <a:extLst>
                    <a:ext uri="{FF2B5EF4-FFF2-40B4-BE49-F238E27FC236}">
                      <a16:creationId xmlns:a16="http://schemas.microsoft.com/office/drawing/2014/main" id="{E6D9D566-856F-4605-92BB-F9FCD609E5E2}"/>
                    </a:ext>
                  </a:extLst>
                </p14:cNvPr>
                <p14:cNvContentPartPr/>
                <p14:nvPr/>
              </p14:nvContentPartPr>
              <p14:xfrm>
                <a:off x="11160813" y="3333627"/>
                <a:ext cx="246960" cy="92520"/>
              </p14:xfrm>
            </p:contentPart>
          </mc:Choice>
          <mc:Fallback xmlns="">
            <p:pic>
              <p:nvPicPr>
                <p:cNvPr id="211" name="Freihand 210">
                  <a:extLst>
                    <a:ext uri="{FF2B5EF4-FFF2-40B4-BE49-F238E27FC236}">
                      <a16:creationId xmlns:a16="http://schemas.microsoft.com/office/drawing/2014/main" id="{E6D9D566-856F-4605-92BB-F9FCD609E5E2}"/>
                    </a:ext>
                  </a:extLst>
                </p:cNvPr>
                <p:cNvPicPr/>
                <p:nvPr/>
              </p:nvPicPr>
              <p:blipFill>
                <a:blip r:embed="rId333"/>
                <a:stretch>
                  <a:fillRect/>
                </a:stretch>
              </p:blipFill>
              <p:spPr>
                <a:xfrm>
                  <a:off x="11156493" y="3329307"/>
                  <a:ext cx="255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4" name="Freihand 213">
                  <a:extLst>
                    <a:ext uri="{FF2B5EF4-FFF2-40B4-BE49-F238E27FC236}">
                      <a16:creationId xmlns:a16="http://schemas.microsoft.com/office/drawing/2014/main" id="{DEE3F8EF-F913-4973-8889-93A563C0A60D}"/>
                    </a:ext>
                  </a:extLst>
                </p14:cNvPr>
                <p14:cNvContentPartPr/>
                <p14:nvPr/>
              </p14:nvContentPartPr>
              <p14:xfrm>
                <a:off x="9675453" y="3515427"/>
                <a:ext cx="2063160" cy="294840"/>
              </p14:xfrm>
            </p:contentPart>
          </mc:Choice>
          <mc:Fallback xmlns="">
            <p:pic>
              <p:nvPicPr>
                <p:cNvPr id="214" name="Freihand 213">
                  <a:extLst>
                    <a:ext uri="{FF2B5EF4-FFF2-40B4-BE49-F238E27FC236}">
                      <a16:creationId xmlns:a16="http://schemas.microsoft.com/office/drawing/2014/main" id="{DEE3F8EF-F913-4973-8889-93A563C0A60D}"/>
                    </a:ext>
                  </a:extLst>
                </p:cNvPr>
                <p:cNvPicPr/>
                <p:nvPr/>
              </p:nvPicPr>
              <p:blipFill>
                <a:blip r:embed="rId335"/>
                <a:stretch>
                  <a:fillRect/>
                </a:stretch>
              </p:blipFill>
              <p:spPr>
                <a:xfrm>
                  <a:off x="9671133" y="3511107"/>
                  <a:ext cx="20718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8" name="Freihand 217">
                  <a:extLst>
                    <a:ext uri="{FF2B5EF4-FFF2-40B4-BE49-F238E27FC236}">
                      <a16:creationId xmlns:a16="http://schemas.microsoft.com/office/drawing/2014/main" id="{466DC826-249A-4A27-86A8-84EF69780829}"/>
                    </a:ext>
                  </a:extLst>
                </p14:cNvPr>
                <p14:cNvContentPartPr/>
                <p14:nvPr/>
              </p14:nvContentPartPr>
              <p14:xfrm>
                <a:off x="5038653" y="1963467"/>
                <a:ext cx="1125360" cy="643680"/>
              </p14:xfrm>
            </p:contentPart>
          </mc:Choice>
          <mc:Fallback xmlns="">
            <p:pic>
              <p:nvPicPr>
                <p:cNvPr id="218" name="Freihand 217">
                  <a:extLst>
                    <a:ext uri="{FF2B5EF4-FFF2-40B4-BE49-F238E27FC236}">
                      <a16:creationId xmlns:a16="http://schemas.microsoft.com/office/drawing/2014/main" id="{466DC826-249A-4A27-86A8-84EF69780829}"/>
                    </a:ext>
                  </a:extLst>
                </p:cNvPr>
                <p:cNvPicPr/>
                <p:nvPr/>
              </p:nvPicPr>
              <p:blipFill>
                <a:blip r:embed="rId337"/>
                <a:stretch>
                  <a:fillRect/>
                </a:stretch>
              </p:blipFill>
              <p:spPr>
                <a:xfrm>
                  <a:off x="5034333" y="1959147"/>
                  <a:ext cx="1134000" cy="65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8">
            <p14:nvContentPartPr>
              <p14:cNvPr id="10" name="Freihand 9">
                <a:extLst>
                  <a:ext uri="{FF2B5EF4-FFF2-40B4-BE49-F238E27FC236}">
                    <a16:creationId xmlns:a16="http://schemas.microsoft.com/office/drawing/2014/main" id="{A2828E91-8A7F-4536-A666-7311B58D6E37}"/>
                  </a:ext>
                </a:extLst>
              </p14:cNvPr>
              <p14:cNvContentPartPr/>
              <p14:nvPr/>
            </p14:nvContentPartPr>
            <p14:xfrm>
              <a:off x="6746853" y="2002200"/>
              <a:ext cx="1041480" cy="753480"/>
            </p14:xfrm>
          </p:contentPart>
        </mc:Choice>
        <mc:Fallback xmlns="">
          <p:pic>
            <p:nvPicPr>
              <p:cNvPr id="10" name="Freihand 9">
                <a:extLst>
                  <a:ext uri="{FF2B5EF4-FFF2-40B4-BE49-F238E27FC236}">
                    <a16:creationId xmlns:a16="http://schemas.microsoft.com/office/drawing/2014/main" id="{A2828E91-8A7F-4536-A666-7311B58D6E37}"/>
                  </a:ext>
                </a:extLst>
              </p:cNvPr>
              <p:cNvPicPr/>
              <p:nvPr/>
            </p:nvPicPr>
            <p:blipFill>
              <a:blip r:embed="rId339"/>
              <a:stretch>
                <a:fillRect/>
              </a:stretch>
            </p:blipFill>
            <p:spPr>
              <a:xfrm>
                <a:off x="6742533" y="1997880"/>
                <a:ext cx="1050120" cy="762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2" name="Freihand 11">
                <a:extLst>
                  <a:ext uri="{FF2B5EF4-FFF2-40B4-BE49-F238E27FC236}">
                    <a16:creationId xmlns:a16="http://schemas.microsoft.com/office/drawing/2014/main" id="{3838CDD3-8D06-4F40-9100-8CDC90611E88}"/>
                  </a:ext>
                </a:extLst>
              </p14:cNvPr>
              <p14:cNvContentPartPr/>
              <p14:nvPr/>
            </p14:nvContentPartPr>
            <p14:xfrm>
              <a:off x="6389373" y="853800"/>
              <a:ext cx="1134360" cy="569520"/>
            </p14:xfrm>
          </p:contentPart>
        </mc:Choice>
        <mc:Fallback xmlns="">
          <p:pic>
            <p:nvPicPr>
              <p:cNvPr id="12" name="Freihand 11">
                <a:extLst>
                  <a:ext uri="{FF2B5EF4-FFF2-40B4-BE49-F238E27FC236}">
                    <a16:creationId xmlns:a16="http://schemas.microsoft.com/office/drawing/2014/main" id="{3838CDD3-8D06-4F40-9100-8CDC90611E88}"/>
                  </a:ext>
                </a:extLst>
              </p:cNvPr>
              <p:cNvPicPr/>
              <p:nvPr/>
            </p:nvPicPr>
            <p:blipFill>
              <a:blip r:embed="rId341"/>
              <a:stretch>
                <a:fillRect/>
              </a:stretch>
            </p:blipFill>
            <p:spPr>
              <a:xfrm>
                <a:off x="6385053" y="849480"/>
                <a:ext cx="114300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8" name="Freihand 17">
                <a:extLst>
                  <a:ext uri="{FF2B5EF4-FFF2-40B4-BE49-F238E27FC236}">
                    <a16:creationId xmlns:a16="http://schemas.microsoft.com/office/drawing/2014/main" id="{6B770A08-6454-40BC-ACC6-FDCEF2F50B0C}"/>
                  </a:ext>
                </a:extLst>
              </p14:cNvPr>
              <p14:cNvContentPartPr/>
              <p14:nvPr/>
            </p14:nvContentPartPr>
            <p14:xfrm>
              <a:off x="5082213" y="1969440"/>
              <a:ext cx="1064880" cy="680760"/>
            </p14:xfrm>
          </p:contentPart>
        </mc:Choice>
        <mc:Fallback xmlns="">
          <p:pic>
            <p:nvPicPr>
              <p:cNvPr id="18" name="Freihand 17">
                <a:extLst>
                  <a:ext uri="{FF2B5EF4-FFF2-40B4-BE49-F238E27FC236}">
                    <a16:creationId xmlns:a16="http://schemas.microsoft.com/office/drawing/2014/main" id="{6B770A08-6454-40BC-ACC6-FDCEF2F50B0C}"/>
                  </a:ext>
                </a:extLst>
              </p:cNvPr>
              <p:cNvPicPr/>
              <p:nvPr/>
            </p:nvPicPr>
            <p:blipFill>
              <a:blip r:embed="rId343"/>
              <a:stretch>
                <a:fillRect/>
              </a:stretch>
            </p:blipFill>
            <p:spPr>
              <a:xfrm>
                <a:off x="5077893" y="1965120"/>
                <a:ext cx="1073520" cy="689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 name="Freihand 19">
                <a:extLst>
                  <a:ext uri="{FF2B5EF4-FFF2-40B4-BE49-F238E27FC236}">
                    <a16:creationId xmlns:a16="http://schemas.microsoft.com/office/drawing/2014/main" id="{19A097BF-F41C-46E1-8EB2-DBA2ABD2111C}"/>
                  </a:ext>
                </a:extLst>
              </p14:cNvPr>
              <p14:cNvContentPartPr/>
              <p14:nvPr/>
            </p14:nvContentPartPr>
            <p14:xfrm>
              <a:off x="5044413" y="3137640"/>
              <a:ext cx="911880" cy="417960"/>
            </p14:xfrm>
          </p:contentPart>
        </mc:Choice>
        <mc:Fallback xmlns="">
          <p:pic>
            <p:nvPicPr>
              <p:cNvPr id="20" name="Freihand 19">
                <a:extLst>
                  <a:ext uri="{FF2B5EF4-FFF2-40B4-BE49-F238E27FC236}">
                    <a16:creationId xmlns:a16="http://schemas.microsoft.com/office/drawing/2014/main" id="{19A097BF-F41C-46E1-8EB2-DBA2ABD2111C}"/>
                  </a:ext>
                </a:extLst>
              </p:cNvPr>
              <p:cNvPicPr/>
              <p:nvPr/>
            </p:nvPicPr>
            <p:blipFill>
              <a:blip r:embed="rId345"/>
              <a:stretch>
                <a:fillRect/>
              </a:stretch>
            </p:blipFill>
            <p:spPr>
              <a:xfrm>
                <a:off x="5040093" y="3133320"/>
                <a:ext cx="920520" cy="426600"/>
              </a:xfrm>
              <a:prstGeom prst="rect">
                <a:avLst/>
              </a:prstGeom>
            </p:spPr>
          </p:pic>
        </mc:Fallback>
      </mc:AlternateContent>
    </p:spTree>
    <p:extLst>
      <p:ext uri="{BB962C8B-B14F-4D97-AF65-F5344CB8AC3E}">
        <p14:creationId xmlns:p14="http://schemas.microsoft.com/office/powerpoint/2010/main" val="1396267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92750" y="25136"/>
            <a:ext cx="8061343" cy="567680"/>
          </a:xfrm>
          <a:prstGeom prst="rect">
            <a:avLst/>
          </a:prstGeom>
          <a:noFill/>
        </p:spPr>
        <p:txBody>
          <a:bodyPr wrap="square" rtlCol="0">
            <a:noAutofit/>
          </a:bodyPr>
          <a:lstStyle/>
          <a:p>
            <a:pPr algn="ctr"/>
            <a:r>
              <a:rPr lang="de-DE" sz="3200" b="1" dirty="0">
                <a:latin typeface="Times New Roman" panose="02020603050405020304" pitchFamily="18" charset="0"/>
                <a:cs typeface="Times New Roman" panose="02020603050405020304" pitchFamily="18" charset="0"/>
              </a:rPr>
              <a:t>World Trade and World </a:t>
            </a:r>
            <a:r>
              <a:rPr lang="de-DE" sz="3200" b="1" dirty="0" err="1">
                <a:latin typeface="Times New Roman" panose="02020603050405020304" pitchFamily="18" charset="0"/>
                <a:cs typeface="Times New Roman" panose="02020603050405020304" pitchFamily="18" charset="0"/>
              </a:rPr>
              <a:t>Production</a:t>
            </a:r>
            <a:r>
              <a:rPr lang="de-DE" sz="3200" b="1" dirty="0">
                <a:latin typeface="Times New Roman" panose="02020603050405020304" pitchFamily="18" charset="0"/>
                <a:cs typeface="Times New Roman" panose="02020603050405020304" pitchFamily="18" charset="0"/>
              </a:rPr>
              <a:t> </a:t>
            </a:r>
            <a:r>
              <a:rPr lang="de-DE" sz="3200" dirty="0"/>
              <a:t>(real)</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28486" y="4862765"/>
            <a:ext cx="4076344"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IMF, CPB, own </a:t>
            </a:r>
            <a:r>
              <a:rPr lang="de-DE" dirty="0" err="1">
                <a:latin typeface="Times New Roman" panose="02020603050405020304" pitchFamily="18" charset="0"/>
                <a:cs typeface="Times New Roman" panose="02020603050405020304" pitchFamily="18" charset="0"/>
              </a:rPr>
              <a:t>calculation</a:t>
            </a:r>
            <a:endParaRPr lang="de-DE" dirty="0">
              <a:latin typeface="Times New Roman" panose="02020603050405020304" pitchFamily="18" charset="0"/>
              <a:cs typeface="Times New Roman" panose="02020603050405020304" pitchFamily="18" charset="0"/>
            </a:endParaRPr>
          </a:p>
        </p:txBody>
      </p:sp>
      <p:sp>
        <p:nvSpPr>
          <p:cNvPr id="22" name="Rechteck 21">
            <a:extLst>
              <a:ext uri="{FF2B5EF4-FFF2-40B4-BE49-F238E27FC236}">
                <a16:creationId xmlns:a16="http://schemas.microsoft.com/office/drawing/2014/main" id="{B2E8BBCF-E657-4DE6-91C1-741B93AC3F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150301D-E3AC-B817-331C-16DC9571C8CF}"/>
              </a:ext>
            </a:extLst>
          </p:cNvPr>
          <p:cNvPicPr>
            <a:picLocks noChangeAspect="1"/>
          </p:cNvPicPr>
          <p:nvPr/>
        </p:nvPicPr>
        <p:blipFill>
          <a:blip r:embed="rId2"/>
          <a:stretch>
            <a:fillRect/>
          </a:stretch>
        </p:blipFill>
        <p:spPr>
          <a:xfrm>
            <a:off x="192750" y="453016"/>
            <a:ext cx="7061490" cy="444285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78DB831-1F6B-4291-A8BF-FEE20C091EAF}"/>
                  </a:ext>
                </a:extLst>
              </p14:cNvPr>
              <p14:cNvContentPartPr/>
              <p14:nvPr/>
            </p14:nvContentPartPr>
            <p14:xfrm>
              <a:off x="702813" y="5152000"/>
              <a:ext cx="434160" cy="52920"/>
            </p14:xfrm>
          </p:contentPart>
        </mc:Choice>
        <mc:Fallback xmlns="">
          <p:pic>
            <p:nvPicPr>
              <p:cNvPr id="2" name="Freihand 1">
                <a:extLst>
                  <a:ext uri="{FF2B5EF4-FFF2-40B4-BE49-F238E27FC236}">
                    <a16:creationId xmlns:a16="http://schemas.microsoft.com/office/drawing/2014/main" id="{278DB831-1F6B-4291-A8BF-FEE20C091EAF}"/>
                  </a:ext>
                </a:extLst>
              </p:cNvPr>
              <p:cNvPicPr/>
              <p:nvPr/>
            </p:nvPicPr>
            <p:blipFill>
              <a:blip r:embed="rId4"/>
              <a:stretch>
                <a:fillRect/>
              </a:stretch>
            </p:blipFill>
            <p:spPr>
              <a:xfrm>
                <a:off x="698493" y="5147680"/>
                <a:ext cx="442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CDEF8529-EDB0-4620-A714-98A7E3459BB1}"/>
                  </a:ext>
                </a:extLst>
              </p14:cNvPr>
              <p14:cNvContentPartPr/>
              <p14:nvPr/>
            </p14:nvContentPartPr>
            <p14:xfrm>
              <a:off x="1281693" y="5175400"/>
              <a:ext cx="388800" cy="17280"/>
            </p14:xfrm>
          </p:contentPart>
        </mc:Choice>
        <mc:Fallback xmlns="">
          <p:pic>
            <p:nvPicPr>
              <p:cNvPr id="4" name="Freihand 3">
                <a:extLst>
                  <a:ext uri="{FF2B5EF4-FFF2-40B4-BE49-F238E27FC236}">
                    <a16:creationId xmlns:a16="http://schemas.microsoft.com/office/drawing/2014/main" id="{CDEF8529-EDB0-4620-A714-98A7E3459BB1}"/>
                  </a:ext>
                </a:extLst>
              </p:cNvPr>
              <p:cNvPicPr/>
              <p:nvPr/>
            </p:nvPicPr>
            <p:blipFill>
              <a:blip r:embed="rId6"/>
              <a:stretch>
                <a:fillRect/>
              </a:stretch>
            </p:blipFill>
            <p:spPr>
              <a:xfrm>
                <a:off x="1277373" y="5171080"/>
                <a:ext cx="397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D08F800E-BA5B-4698-9B2E-DBFF9FA59614}"/>
                  </a:ext>
                </a:extLst>
              </p14:cNvPr>
              <p14:cNvContentPartPr/>
              <p14:nvPr/>
            </p14:nvContentPartPr>
            <p14:xfrm>
              <a:off x="2678493" y="669280"/>
              <a:ext cx="1019160" cy="3034440"/>
            </p14:xfrm>
          </p:contentPart>
        </mc:Choice>
        <mc:Fallback xmlns="">
          <p:pic>
            <p:nvPicPr>
              <p:cNvPr id="9" name="Freihand 8">
                <a:extLst>
                  <a:ext uri="{FF2B5EF4-FFF2-40B4-BE49-F238E27FC236}">
                    <a16:creationId xmlns:a16="http://schemas.microsoft.com/office/drawing/2014/main" id="{D08F800E-BA5B-4698-9B2E-DBFF9FA59614}"/>
                  </a:ext>
                </a:extLst>
              </p:cNvPr>
              <p:cNvPicPr/>
              <p:nvPr/>
            </p:nvPicPr>
            <p:blipFill>
              <a:blip r:embed="rId8"/>
              <a:stretch>
                <a:fillRect/>
              </a:stretch>
            </p:blipFill>
            <p:spPr>
              <a:xfrm>
                <a:off x="2674173" y="664960"/>
                <a:ext cx="1027800" cy="304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93FFD2AD-27E9-40A4-9494-BC4C7AB2DD20}"/>
                  </a:ext>
                </a:extLst>
              </p14:cNvPr>
              <p14:cNvContentPartPr/>
              <p14:nvPr/>
            </p14:nvContentPartPr>
            <p14:xfrm>
              <a:off x="3220653" y="3854560"/>
              <a:ext cx="23400" cy="236880"/>
            </p14:xfrm>
          </p:contentPart>
        </mc:Choice>
        <mc:Fallback xmlns="">
          <p:pic>
            <p:nvPicPr>
              <p:cNvPr id="10" name="Freihand 9">
                <a:extLst>
                  <a:ext uri="{FF2B5EF4-FFF2-40B4-BE49-F238E27FC236}">
                    <a16:creationId xmlns:a16="http://schemas.microsoft.com/office/drawing/2014/main" id="{93FFD2AD-27E9-40A4-9494-BC4C7AB2DD20}"/>
                  </a:ext>
                </a:extLst>
              </p:cNvPr>
              <p:cNvPicPr/>
              <p:nvPr/>
            </p:nvPicPr>
            <p:blipFill>
              <a:blip r:embed="rId10"/>
              <a:stretch>
                <a:fillRect/>
              </a:stretch>
            </p:blipFill>
            <p:spPr>
              <a:xfrm>
                <a:off x="3216333" y="3850240"/>
                <a:ext cx="320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B676FD48-7F57-40B1-BFE0-883A5594ED2D}"/>
                  </a:ext>
                </a:extLst>
              </p14:cNvPr>
              <p14:cNvContentPartPr/>
              <p14:nvPr/>
            </p14:nvContentPartPr>
            <p14:xfrm>
              <a:off x="3098973" y="3714520"/>
              <a:ext cx="251280" cy="183240"/>
            </p14:xfrm>
          </p:contentPart>
        </mc:Choice>
        <mc:Fallback xmlns="">
          <p:pic>
            <p:nvPicPr>
              <p:cNvPr id="11" name="Freihand 10">
                <a:extLst>
                  <a:ext uri="{FF2B5EF4-FFF2-40B4-BE49-F238E27FC236}">
                    <a16:creationId xmlns:a16="http://schemas.microsoft.com/office/drawing/2014/main" id="{B676FD48-7F57-40B1-BFE0-883A5594ED2D}"/>
                  </a:ext>
                </a:extLst>
              </p:cNvPr>
              <p:cNvPicPr/>
              <p:nvPr/>
            </p:nvPicPr>
            <p:blipFill>
              <a:blip r:embed="rId12"/>
              <a:stretch>
                <a:fillRect/>
              </a:stretch>
            </p:blipFill>
            <p:spPr>
              <a:xfrm>
                <a:off x="3094653" y="3710200"/>
                <a:ext cx="259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B2B3709A-DFB5-44D0-BA06-8B4762823B61}"/>
                  </a:ext>
                </a:extLst>
              </p14:cNvPr>
              <p14:cNvContentPartPr/>
              <p14:nvPr/>
            </p14:nvContentPartPr>
            <p14:xfrm>
              <a:off x="2960373" y="4187200"/>
              <a:ext cx="16920" cy="133920"/>
            </p14:xfrm>
          </p:contentPart>
        </mc:Choice>
        <mc:Fallback xmlns="">
          <p:pic>
            <p:nvPicPr>
              <p:cNvPr id="12" name="Freihand 11">
                <a:extLst>
                  <a:ext uri="{FF2B5EF4-FFF2-40B4-BE49-F238E27FC236}">
                    <a16:creationId xmlns:a16="http://schemas.microsoft.com/office/drawing/2014/main" id="{B2B3709A-DFB5-44D0-BA06-8B4762823B61}"/>
                  </a:ext>
                </a:extLst>
              </p:cNvPr>
              <p:cNvPicPr/>
              <p:nvPr/>
            </p:nvPicPr>
            <p:blipFill>
              <a:blip r:embed="rId14"/>
              <a:stretch>
                <a:fillRect/>
              </a:stretch>
            </p:blipFill>
            <p:spPr>
              <a:xfrm>
                <a:off x="2956053" y="4182880"/>
                <a:ext cx="25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8DB6F52B-2C48-4B50-AAFC-EEBEB005F801}"/>
                  </a:ext>
                </a:extLst>
              </p14:cNvPr>
              <p14:cNvContentPartPr/>
              <p14:nvPr/>
            </p14:nvContentPartPr>
            <p14:xfrm>
              <a:off x="2876493" y="4126000"/>
              <a:ext cx="159120" cy="53640"/>
            </p14:xfrm>
          </p:contentPart>
        </mc:Choice>
        <mc:Fallback xmlns="">
          <p:pic>
            <p:nvPicPr>
              <p:cNvPr id="13" name="Freihand 12">
                <a:extLst>
                  <a:ext uri="{FF2B5EF4-FFF2-40B4-BE49-F238E27FC236}">
                    <a16:creationId xmlns:a16="http://schemas.microsoft.com/office/drawing/2014/main" id="{8DB6F52B-2C48-4B50-AAFC-EEBEB005F801}"/>
                  </a:ext>
                </a:extLst>
              </p:cNvPr>
              <p:cNvPicPr/>
              <p:nvPr/>
            </p:nvPicPr>
            <p:blipFill>
              <a:blip r:embed="rId16"/>
              <a:stretch>
                <a:fillRect/>
              </a:stretch>
            </p:blipFill>
            <p:spPr>
              <a:xfrm>
                <a:off x="2872173" y="4121680"/>
                <a:ext cx="1677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93DDE04C-0688-4427-A625-A6A1002F2CF7}"/>
                  </a:ext>
                </a:extLst>
              </p14:cNvPr>
              <p14:cNvContentPartPr/>
              <p14:nvPr/>
            </p14:nvContentPartPr>
            <p14:xfrm>
              <a:off x="2892693" y="4197280"/>
              <a:ext cx="124920" cy="36000"/>
            </p14:xfrm>
          </p:contentPart>
        </mc:Choice>
        <mc:Fallback xmlns="">
          <p:pic>
            <p:nvPicPr>
              <p:cNvPr id="14" name="Freihand 13">
                <a:extLst>
                  <a:ext uri="{FF2B5EF4-FFF2-40B4-BE49-F238E27FC236}">
                    <a16:creationId xmlns:a16="http://schemas.microsoft.com/office/drawing/2014/main" id="{93DDE04C-0688-4427-A625-A6A1002F2CF7}"/>
                  </a:ext>
                </a:extLst>
              </p:cNvPr>
              <p:cNvPicPr/>
              <p:nvPr/>
            </p:nvPicPr>
            <p:blipFill>
              <a:blip r:embed="rId18"/>
              <a:stretch>
                <a:fillRect/>
              </a:stretch>
            </p:blipFill>
            <p:spPr>
              <a:xfrm>
                <a:off x="2888373" y="4192960"/>
                <a:ext cx="133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DE78A6CF-4FCD-49C4-8DB7-348043B1B77F}"/>
                  </a:ext>
                </a:extLst>
              </p14:cNvPr>
              <p14:cNvContentPartPr/>
              <p14:nvPr/>
            </p14:nvContentPartPr>
            <p14:xfrm>
              <a:off x="3030573" y="4150120"/>
              <a:ext cx="232200" cy="117720"/>
            </p14:xfrm>
          </p:contentPart>
        </mc:Choice>
        <mc:Fallback xmlns="">
          <p:pic>
            <p:nvPicPr>
              <p:cNvPr id="15" name="Freihand 14">
                <a:extLst>
                  <a:ext uri="{FF2B5EF4-FFF2-40B4-BE49-F238E27FC236}">
                    <a16:creationId xmlns:a16="http://schemas.microsoft.com/office/drawing/2014/main" id="{DE78A6CF-4FCD-49C4-8DB7-348043B1B77F}"/>
                  </a:ext>
                </a:extLst>
              </p:cNvPr>
              <p:cNvPicPr/>
              <p:nvPr/>
            </p:nvPicPr>
            <p:blipFill>
              <a:blip r:embed="rId20"/>
              <a:stretch>
                <a:fillRect/>
              </a:stretch>
            </p:blipFill>
            <p:spPr>
              <a:xfrm>
                <a:off x="3026253" y="4145800"/>
                <a:ext cx="240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7DDBDC1-7B56-4615-917E-DB3EA0E483C7}"/>
                  </a:ext>
                </a:extLst>
              </p14:cNvPr>
              <p14:cNvContentPartPr/>
              <p14:nvPr/>
            </p14:nvContentPartPr>
            <p14:xfrm>
              <a:off x="3284373" y="4145800"/>
              <a:ext cx="346320" cy="88560"/>
            </p14:xfrm>
          </p:contentPart>
        </mc:Choice>
        <mc:Fallback xmlns="">
          <p:pic>
            <p:nvPicPr>
              <p:cNvPr id="16" name="Freihand 15">
                <a:extLst>
                  <a:ext uri="{FF2B5EF4-FFF2-40B4-BE49-F238E27FC236}">
                    <a16:creationId xmlns:a16="http://schemas.microsoft.com/office/drawing/2014/main" id="{C7DDBDC1-7B56-4615-917E-DB3EA0E483C7}"/>
                  </a:ext>
                </a:extLst>
              </p:cNvPr>
              <p:cNvPicPr/>
              <p:nvPr/>
            </p:nvPicPr>
            <p:blipFill>
              <a:blip r:embed="rId22"/>
              <a:stretch>
                <a:fillRect/>
              </a:stretch>
            </p:blipFill>
            <p:spPr>
              <a:xfrm>
                <a:off x="3280053" y="4141480"/>
                <a:ext cx="354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D2DDFA77-C04E-45C7-AD46-1BB92B8E20D6}"/>
                  </a:ext>
                </a:extLst>
              </p14:cNvPr>
              <p14:cNvContentPartPr/>
              <p14:nvPr/>
            </p14:nvContentPartPr>
            <p14:xfrm>
              <a:off x="3626373" y="4110160"/>
              <a:ext cx="17280" cy="28800"/>
            </p14:xfrm>
          </p:contentPart>
        </mc:Choice>
        <mc:Fallback xmlns="">
          <p:pic>
            <p:nvPicPr>
              <p:cNvPr id="17" name="Freihand 16">
                <a:extLst>
                  <a:ext uri="{FF2B5EF4-FFF2-40B4-BE49-F238E27FC236}">
                    <a16:creationId xmlns:a16="http://schemas.microsoft.com/office/drawing/2014/main" id="{D2DDFA77-C04E-45C7-AD46-1BB92B8E20D6}"/>
                  </a:ext>
                </a:extLst>
              </p:cNvPr>
              <p:cNvPicPr/>
              <p:nvPr/>
            </p:nvPicPr>
            <p:blipFill>
              <a:blip r:embed="rId24"/>
              <a:stretch>
                <a:fillRect/>
              </a:stretch>
            </p:blipFill>
            <p:spPr>
              <a:xfrm>
                <a:off x="3622053" y="4105840"/>
                <a:ext cx="25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5E1D84CB-61D6-4899-A72C-AF85BCFC937E}"/>
                  </a:ext>
                </a:extLst>
              </p14:cNvPr>
              <p14:cNvContentPartPr/>
              <p14:nvPr/>
            </p14:nvContentPartPr>
            <p14:xfrm>
              <a:off x="3670653" y="4038520"/>
              <a:ext cx="169920" cy="146880"/>
            </p14:xfrm>
          </p:contentPart>
        </mc:Choice>
        <mc:Fallback xmlns="">
          <p:pic>
            <p:nvPicPr>
              <p:cNvPr id="18" name="Freihand 17">
                <a:extLst>
                  <a:ext uri="{FF2B5EF4-FFF2-40B4-BE49-F238E27FC236}">
                    <a16:creationId xmlns:a16="http://schemas.microsoft.com/office/drawing/2014/main" id="{5E1D84CB-61D6-4899-A72C-AF85BCFC937E}"/>
                  </a:ext>
                </a:extLst>
              </p:cNvPr>
              <p:cNvPicPr/>
              <p:nvPr/>
            </p:nvPicPr>
            <p:blipFill>
              <a:blip r:embed="rId26"/>
              <a:stretch>
                <a:fillRect/>
              </a:stretch>
            </p:blipFill>
            <p:spPr>
              <a:xfrm>
                <a:off x="3666333" y="4034200"/>
                <a:ext cx="178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ECCEB001-3A39-4FD8-BCD6-FFFF928CEFFB}"/>
                  </a:ext>
                </a:extLst>
              </p14:cNvPr>
              <p14:cNvContentPartPr/>
              <p14:nvPr/>
            </p14:nvContentPartPr>
            <p14:xfrm>
              <a:off x="3375813" y="4333000"/>
              <a:ext cx="129240" cy="105120"/>
            </p14:xfrm>
          </p:contentPart>
        </mc:Choice>
        <mc:Fallback xmlns="">
          <p:pic>
            <p:nvPicPr>
              <p:cNvPr id="19" name="Freihand 18">
                <a:extLst>
                  <a:ext uri="{FF2B5EF4-FFF2-40B4-BE49-F238E27FC236}">
                    <a16:creationId xmlns:a16="http://schemas.microsoft.com/office/drawing/2014/main" id="{ECCEB001-3A39-4FD8-BCD6-FFFF928CEFFB}"/>
                  </a:ext>
                </a:extLst>
              </p:cNvPr>
              <p:cNvPicPr/>
              <p:nvPr/>
            </p:nvPicPr>
            <p:blipFill>
              <a:blip r:embed="rId28"/>
              <a:stretch>
                <a:fillRect/>
              </a:stretch>
            </p:blipFill>
            <p:spPr>
              <a:xfrm>
                <a:off x="3371493" y="4328680"/>
                <a:ext cx="137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1083CC9B-6F78-47DF-9B8E-637081320D7D}"/>
                  </a:ext>
                </a:extLst>
              </p14:cNvPr>
              <p14:cNvContentPartPr/>
              <p14:nvPr/>
            </p14:nvContentPartPr>
            <p14:xfrm>
              <a:off x="3499293" y="4320760"/>
              <a:ext cx="182160" cy="95400"/>
            </p14:xfrm>
          </p:contentPart>
        </mc:Choice>
        <mc:Fallback xmlns="">
          <p:pic>
            <p:nvPicPr>
              <p:cNvPr id="20" name="Freihand 19">
                <a:extLst>
                  <a:ext uri="{FF2B5EF4-FFF2-40B4-BE49-F238E27FC236}">
                    <a16:creationId xmlns:a16="http://schemas.microsoft.com/office/drawing/2014/main" id="{1083CC9B-6F78-47DF-9B8E-637081320D7D}"/>
                  </a:ext>
                </a:extLst>
              </p:cNvPr>
              <p:cNvPicPr/>
              <p:nvPr/>
            </p:nvPicPr>
            <p:blipFill>
              <a:blip r:embed="rId30"/>
              <a:stretch>
                <a:fillRect/>
              </a:stretch>
            </p:blipFill>
            <p:spPr>
              <a:xfrm>
                <a:off x="3494973" y="4316440"/>
                <a:ext cx="190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8404CE42-3F63-41B1-9F1A-B7A5F8F6EC43}"/>
                  </a:ext>
                </a:extLst>
              </p14:cNvPr>
              <p14:cNvContentPartPr/>
              <p14:nvPr/>
            </p14:nvContentPartPr>
            <p14:xfrm>
              <a:off x="3638613" y="4284760"/>
              <a:ext cx="37800" cy="12960"/>
            </p14:xfrm>
          </p:contentPart>
        </mc:Choice>
        <mc:Fallback xmlns="">
          <p:pic>
            <p:nvPicPr>
              <p:cNvPr id="21" name="Freihand 20">
                <a:extLst>
                  <a:ext uri="{FF2B5EF4-FFF2-40B4-BE49-F238E27FC236}">
                    <a16:creationId xmlns:a16="http://schemas.microsoft.com/office/drawing/2014/main" id="{8404CE42-3F63-41B1-9F1A-B7A5F8F6EC43}"/>
                  </a:ext>
                </a:extLst>
              </p:cNvPr>
              <p:cNvPicPr/>
              <p:nvPr/>
            </p:nvPicPr>
            <p:blipFill>
              <a:blip r:embed="rId32"/>
              <a:stretch>
                <a:fillRect/>
              </a:stretch>
            </p:blipFill>
            <p:spPr>
              <a:xfrm>
                <a:off x="3634293" y="4280440"/>
                <a:ext cx="46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4451F66B-D720-4728-B6FB-DFF6864C9427}"/>
                  </a:ext>
                </a:extLst>
              </p14:cNvPr>
              <p14:cNvContentPartPr/>
              <p14:nvPr/>
            </p14:nvContentPartPr>
            <p14:xfrm>
              <a:off x="3672093" y="4292680"/>
              <a:ext cx="134640" cy="115560"/>
            </p14:xfrm>
          </p:contentPart>
        </mc:Choice>
        <mc:Fallback xmlns="">
          <p:pic>
            <p:nvPicPr>
              <p:cNvPr id="23" name="Freihand 22">
                <a:extLst>
                  <a:ext uri="{FF2B5EF4-FFF2-40B4-BE49-F238E27FC236}">
                    <a16:creationId xmlns:a16="http://schemas.microsoft.com/office/drawing/2014/main" id="{4451F66B-D720-4728-B6FB-DFF6864C9427}"/>
                  </a:ext>
                </a:extLst>
              </p:cNvPr>
              <p:cNvPicPr/>
              <p:nvPr/>
            </p:nvPicPr>
            <p:blipFill>
              <a:blip r:embed="rId34"/>
              <a:stretch>
                <a:fillRect/>
              </a:stretch>
            </p:blipFill>
            <p:spPr>
              <a:xfrm>
                <a:off x="3667773" y="4288360"/>
                <a:ext cx="143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BC3C1440-85F9-4FC4-82CD-AFFF0937AF1B}"/>
                  </a:ext>
                </a:extLst>
              </p14:cNvPr>
              <p14:cNvContentPartPr/>
              <p14:nvPr/>
            </p14:nvContentPartPr>
            <p14:xfrm>
              <a:off x="3789093" y="4264960"/>
              <a:ext cx="48240" cy="9720"/>
            </p14:xfrm>
          </p:contentPart>
        </mc:Choice>
        <mc:Fallback xmlns="">
          <p:pic>
            <p:nvPicPr>
              <p:cNvPr id="24" name="Freihand 23">
                <a:extLst>
                  <a:ext uri="{FF2B5EF4-FFF2-40B4-BE49-F238E27FC236}">
                    <a16:creationId xmlns:a16="http://schemas.microsoft.com/office/drawing/2014/main" id="{BC3C1440-85F9-4FC4-82CD-AFFF0937AF1B}"/>
                  </a:ext>
                </a:extLst>
              </p:cNvPr>
              <p:cNvPicPr/>
              <p:nvPr/>
            </p:nvPicPr>
            <p:blipFill>
              <a:blip r:embed="rId36"/>
              <a:stretch>
                <a:fillRect/>
              </a:stretch>
            </p:blipFill>
            <p:spPr>
              <a:xfrm>
                <a:off x="3784773" y="4260640"/>
                <a:ext cx="568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5302E1F8-69C5-4CEA-8BF2-6DCEA88816ED}"/>
                  </a:ext>
                </a:extLst>
              </p14:cNvPr>
              <p14:cNvContentPartPr/>
              <p14:nvPr/>
            </p14:nvContentPartPr>
            <p14:xfrm>
              <a:off x="3882333" y="4282600"/>
              <a:ext cx="120600" cy="105840"/>
            </p14:xfrm>
          </p:contentPart>
        </mc:Choice>
        <mc:Fallback xmlns="">
          <p:pic>
            <p:nvPicPr>
              <p:cNvPr id="25" name="Freihand 24">
                <a:extLst>
                  <a:ext uri="{FF2B5EF4-FFF2-40B4-BE49-F238E27FC236}">
                    <a16:creationId xmlns:a16="http://schemas.microsoft.com/office/drawing/2014/main" id="{5302E1F8-69C5-4CEA-8BF2-6DCEA88816ED}"/>
                  </a:ext>
                </a:extLst>
              </p:cNvPr>
              <p:cNvPicPr/>
              <p:nvPr/>
            </p:nvPicPr>
            <p:blipFill>
              <a:blip r:embed="rId38"/>
              <a:stretch>
                <a:fillRect/>
              </a:stretch>
            </p:blipFill>
            <p:spPr>
              <a:xfrm>
                <a:off x="3878013" y="4278280"/>
                <a:ext cx="129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6" name="Freihand 65">
                <a:extLst>
                  <a:ext uri="{FF2B5EF4-FFF2-40B4-BE49-F238E27FC236}">
                    <a16:creationId xmlns:a16="http://schemas.microsoft.com/office/drawing/2014/main" id="{E70D5420-2A4D-48AE-9221-5700D4A7D1CE}"/>
                  </a:ext>
                </a:extLst>
              </p14:cNvPr>
              <p14:cNvContentPartPr/>
              <p14:nvPr/>
            </p14:nvContentPartPr>
            <p14:xfrm>
              <a:off x="2715933" y="609880"/>
              <a:ext cx="1119960" cy="3024000"/>
            </p14:xfrm>
          </p:contentPart>
        </mc:Choice>
        <mc:Fallback xmlns="">
          <p:pic>
            <p:nvPicPr>
              <p:cNvPr id="66" name="Freihand 65">
                <a:extLst>
                  <a:ext uri="{FF2B5EF4-FFF2-40B4-BE49-F238E27FC236}">
                    <a16:creationId xmlns:a16="http://schemas.microsoft.com/office/drawing/2014/main" id="{E70D5420-2A4D-48AE-9221-5700D4A7D1CE}"/>
                  </a:ext>
                </a:extLst>
              </p:cNvPr>
              <p:cNvPicPr/>
              <p:nvPr/>
            </p:nvPicPr>
            <p:blipFill>
              <a:blip r:embed="rId40"/>
              <a:stretch>
                <a:fillRect/>
              </a:stretch>
            </p:blipFill>
            <p:spPr>
              <a:xfrm>
                <a:off x="2711613" y="605560"/>
                <a:ext cx="1128600" cy="3032640"/>
              </a:xfrm>
              <a:prstGeom prst="rect">
                <a:avLst/>
              </a:prstGeom>
            </p:spPr>
          </p:pic>
        </mc:Fallback>
      </mc:AlternateContent>
      <p:grpSp>
        <p:nvGrpSpPr>
          <p:cNvPr id="69" name="Gruppieren 68">
            <a:extLst>
              <a:ext uri="{FF2B5EF4-FFF2-40B4-BE49-F238E27FC236}">
                <a16:creationId xmlns:a16="http://schemas.microsoft.com/office/drawing/2014/main" id="{FCC61647-99E3-4104-9A1B-93BC8AE6014B}"/>
              </a:ext>
            </a:extLst>
          </p:cNvPr>
          <p:cNvGrpSpPr/>
          <p:nvPr/>
        </p:nvGrpSpPr>
        <p:grpSpPr>
          <a:xfrm>
            <a:off x="1272693" y="455080"/>
            <a:ext cx="2013840" cy="1625760"/>
            <a:chOff x="1272693" y="455080"/>
            <a:chExt cx="2013840" cy="1625760"/>
          </a:xfrm>
        </p:grpSpPr>
        <mc:AlternateContent xmlns:mc="http://schemas.openxmlformats.org/markup-compatibility/2006" xmlns:p14="http://schemas.microsoft.com/office/powerpoint/2010/main">
          <mc:Choice Requires="p14">
            <p:contentPart p14:bwMode="auto" r:id="rId41">
              <p14:nvContentPartPr>
                <p14:cNvPr id="6" name="Freihand 5">
                  <a:extLst>
                    <a:ext uri="{FF2B5EF4-FFF2-40B4-BE49-F238E27FC236}">
                      <a16:creationId xmlns:a16="http://schemas.microsoft.com/office/drawing/2014/main" id="{849B84AF-EA73-4B95-8E15-F1D3C15E99A6}"/>
                    </a:ext>
                  </a:extLst>
                </p14:cNvPr>
                <p14:cNvContentPartPr/>
                <p14:nvPr/>
              </p14:nvContentPartPr>
              <p14:xfrm>
                <a:off x="1529373" y="1700680"/>
                <a:ext cx="1112760" cy="99360"/>
              </p14:xfrm>
            </p:contentPart>
          </mc:Choice>
          <mc:Fallback xmlns="">
            <p:pic>
              <p:nvPicPr>
                <p:cNvPr id="6" name="Freihand 5">
                  <a:extLst>
                    <a:ext uri="{FF2B5EF4-FFF2-40B4-BE49-F238E27FC236}">
                      <a16:creationId xmlns:a16="http://schemas.microsoft.com/office/drawing/2014/main" id="{849B84AF-EA73-4B95-8E15-F1D3C15E99A6}"/>
                    </a:ext>
                  </a:extLst>
                </p:cNvPr>
                <p:cNvPicPr/>
                <p:nvPr/>
              </p:nvPicPr>
              <p:blipFill>
                <a:blip r:embed="rId42"/>
                <a:stretch>
                  <a:fillRect/>
                </a:stretch>
              </p:blipFill>
              <p:spPr>
                <a:xfrm>
                  <a:off x="1525053" y="1696360"/>
                  <a:ext cx="1121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 name="Freihand 6">
                  <a:extLst>
                    <a:ext uri="{FF2B5EF4-FFF2-40B4-BE49-F238E27FC236}">
                      <a16:creationId xmlns:a16="http://schemas.microsoft.com/office/drawing/2014/main" id="{FA833D77-86F9-420E-AFF2-BDF0AEBB2394}"/>
                    </a:ext>
                  </a:extLst>
                </p14:cNvPr>
                <p14:cNvContentPartPr/>
                <p14:nvPr/>
              </p14:nvContentPartPr>
              <p14:xfrm>
                <a:off x="1734933" y="1210720"/>
                <a:ext cx="696960" cy="99360"/>
              </p14:xfrm>
            </p:contentPart>
          </mc:Choice>
          <mc:Fallback xmlns="">
            <p:pic>
              <p:nvPicPr>
                <p:cNvPr id="7" name="Freihand 6">
                  <a:extLst>
                    <a:ext uri="{FF2B5EF4-FFF2-40B4-BE49-F238E27FC236}">
                      <a16:creationId xmlns:a16="http://schemas.microsoft.com/office/drawing/2014/main" id="{FA833D77-86F9-420E-AFF2-BDF0AEBB2394}"/>
                    </a:ext>
                  </a:extLst>
                </p:cNvPr>
                <p:cNvPicPr/>
                <p:nvPr/>
              </p:nvPicPr>
              <p:blipFill>
                <a:blip r:embed="rId44"/>
                <a:stretch>
                  <a:fillRect/>
                </a:stretch>
              </p:blipFill>
              <p:spPr>
                <a:xfrm>
                  <a:off x="1730613" y="1206400"/>
                  <a:ext cx="705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939D0E16-2FF1-4FC2-9502-2FD03147A51F}"/>
                    </a:ext>
                  </a:extLst>
                </p14:cNvPr>
                <p14:cNvContentPartPr/>
                <p14:nvPr/>
              </p14:nvContentPartPr>
              <p14:xfrm>
                <a:off x="1911333" y="1740640"/>
                <a:ext cx="528480" cy="46800"/>
              </p14:xfrm>
            </p:contentPart>
          </mc:Choice>
          <mc:Fallback xmlns="">
            <p:pic>
              <p:nvPicPr>
                <p:cNvPr id="27" name="Freihand 26">
                  <a:extLst>
                    <a:ext uri="{FF2B5EF4-FFF2-40B4-BE49-F238E27FC236}">
                      <a16:creationId xmlns:a16="http://schemas.microsoft.com/office/drawing/2014/main" id="{939D0E16-2FF1-4FC2-9502-2FD03147A51F}"/>
                    </a:ext>
                  </a:extLst>
                </p:cNvPr>
                <p:cNvPicPr/>
                <p:nvPr/>
              </p:nvPicPr>
              <p:blipFill>
                <a:blip r:embed="rId46"/>
                <a:stretch>
                  <a:fillRect/>
                </a:stretch>
              </p:blipFill>
              <p:spPr>
                <a:xfrm>
                  <a:off x="1907013" y="1736320"/>
                  <a:ext cx="537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08732E30-9CDF-42A0-AA72-088C28142BDB}"/>
                    </a:ext>
                  </a:extLst>
                </p14:cNvPr>
                <p14:cNvContentPartPr/>
                <p14:nvPr/>
              </p14:nvContentPartPr>
              <p14:xfrm>
                <a:off x="1891893" y="1228360"/>
                <a:ext cx="536040" cy="70200"/>
              </p14:xfrm>
            </p:contentPart>
          </mc:Choice>
          <mc:Fallback xmlns="">
            <p:pic>
              <p:nvPicPr>
                <p:cNvPr id="28" name="Freihand 27">
                  <a:extLst>
                    <a:ext uri="{FF2B5EF4-FFF2-40B4-BE49-F238E27FC236}">
                      <a16:creationId xmlns:a16="http://schemas.microsoft.com/office/drawing/2014/main" id="{08732E30-9CDF-42A0-AA72-088C28142BDB}"/>
                    </a:ext>
                  </a:extLst>
                </p:cNvPr>
                <p:cNvPicPr/>
                <p:nvPr/>
              </p:nvPicPr>
              <p:blipFill>
                <a:blip r:embed="rId48"/>
                <a:stretch>
                  <a:fillRect/>
                </a:stretch>
              </p:blipFill>
              <p:spPr>
                <a:xfrm>
                  <a:off x="1887573" y="1224040"/>
                  <a:ext cx="544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0F88BF3F-1463-4922-9B19-E403534FA2C2}"/>
                    </a:ext>
                  </a:extLst>
                </p14:cNvPr>
                <p14:cNvContentPartPr/>
                <p14:nvPr/>
              </p14:nvContentPartPr>
              <p14:xfrm>
                <a:off x="1411653" y="535720"/>
                <a:ext cx="35280" cy="120240"/>
              </p14:xfrm>
            </p:contentPart>
          </mc:Choice>
          <mc:Fallback xmlns="">
            <p:pic>
              <p:nvPicPr>
                <p:cNvPr id="29" name="Freihand 28">
                  <a:extLst>
                    <a:ext uri="{FF2B5EF4-FFF2-40B4-BE49-F238E27FC236}">
                      <a16:creationId xmlns:a16="http://schemas.microsoft.com/office/drawing/2014/main" id="{0F88BF3F-1463-4922-9B19-E403534FA2C2}"/>
                    </a:ext>
                  </a:extLst>
                </p:cNvPr>
                <p:cNvPicPr/>
                <p:nvPr/>
              </p:nvPicPr>
              <p:blipFill>
                <a:blip r:embed="rId50"/>
                <a:stretch>
                  <a:fillRect/>
                </a:stretch>
              </p:blipFill>
              <p:spPr>
                <a:xfrm>
                  <a:off x="1407333" y="531400"/>
                  <a:ext cx="43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9C87DCD9-9E1A-4A3F-8EF7-D2B086137D4A}"/>
                    </a:ext>
                  </a:extLst>
                </p14:cNvPr>
                <p14:cNvContentPartPr/>
                <p14:nvPr/>
              </p14:nvContentPartPr>
              <p14:xfrm>
                <a:off x="1367373" y="506560"/>
                <a:ext cx="147240" cy="26640"/>
              </p14:xfrm>
            </p:contentPart>
          </mc:Choice>
          <mc:Fallback xmlns="">
            <p:pic>
              <p:nvPicPr>
                <p:cNvPr id="30" name="Freihand 29">
                  <a:extLst>
                    <a:ext uri="{FF2B5EF4-FFF2-40B4-BE49-F238E27FC236}">
                      <a16:creationId xmlns:a16="http://schemas.microsoft.com/office/drawing/2014/main" id="{9C87DCD9-9E1A-4A3F-8EF7-D2B086137D4A}"/>
                    </a:ext>
                  </a:extLst>
                </p:cNvPr>
                <p:cNvPicPr/>
                <p:nvPr/>
              </p:nvPicPr>
              <p:blipFill>
                <a:blip r:embed="rId52"/>
                <a:stretch>
                  <a:fillRect/>
                </a:stretch>
              </p:blipFill>
              <p:spPr>
                <a:xfrm>
                  <a:off x="1363053" y="502240"/>
                  <a:ext cx="155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C34EBC9B-21B6-4883-BB47-4F1FEB9E6CE3}"/>
                    </a:ext>
                  </a:extLst>
                </p14:cNvPr>
                <p14:cNvContentPartPr/>
                <p14:nvPr/>
              </p14:nvContentPartPr>
              <p14:xfrm>
                <a:off x="1547013" y="566320"/>
                <a:ext cx="104400" cy="113040"/>
              </p14:xfrm>
            </p:contentPart>
          </mc:Choice>
          <mc:Fallback xmlns="">
            <p:pic>
              <p:nvPicPr>
                <p:cNvPr id="31" name="Freihand 30">
                  <a:extLst>
                    <a:ext uri="{FF2B5EF4-FFF2-40B4-BE49-F238E27FC236}">
                      <a16:creationId xmlns:a16="http://schemas.microsoft.com/office/drawing/2014/main" id="{C34EBC9B-21B6-4883-BB47-4F1FEB9E6CE3}"/>
                    </a:ext>
                  </a:extLst>
                </p:cNvPr>
                <p:cNvPicPr/>
                <p:nvPr/>
              </p:nvPicPr>
              <p:blipFill>
                <a:blip r:embed="rId54"/>
                <a:stretch>
                  <a:fillRect/>
                </a:stretch>
              </p:blipFill>
              <p:spPr>
                <a:xfrm>
                  <a:off x="1542693" y="562000"/>
                  <a:ext cx="113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0D865B78-1ADB-4F95-A113-F027F400F44F}"/>
                    </a:ext>
                  </a:extLst>
                </p14:cNvPr>
                <p14:cNvContentPartPr/>
                <p14:nvPr/>
              </p14:nvContentPartPr>
              <p14:xfrm>
                <a:off x="1676613" y="573880"/>
                <a:ext cx="128520" cy="81720"/>
              </p14:xfrm>
            </p:contentPart>
          </mc:Choice>
          <mc:Fallback xmlns="">
            <p:pic>
              <p:nvPicPr>
                <p:cNvPr id="32" name="Freihand 31">
                  <a:extLst>
                    <a:ext uri="{FF2B5EF4-FFF2-40B4-BE49-F238E27FC236}">
                      <a16:creationId xmlns:a16="http://schemas.microsoft.com/office/drawing/2014/main" id="{0D865B78-1ADB-4F95-A113-F027F400F44F}"/>
                    </a:ext>
                  </a:extLst>
                </p:cNvPr>
                <p:cNvPicPr/>
                <p:nvPr/>
              </p:nvPicPr>
              <p:blipFill>
                <a:blip r:embed="rId56"/>
                <a:stretch>
                  <a:fillRect/>
                </a:stretch>
              </p:blipFill>
              <p:spPr>
                <a:xfrm>
                  <a:off x="1672293" y="569560"/>
                  <a:ext cx="137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CF616ECF-4533-4BD0-AFD2-02A34E857B3D}"/>
                    </a:ext>
                  </a:extLst>
                </p14:cNvPr>
                <p14:cNvContentPartPr/>
                <p14:nvPr/>
              </p14:nvContentPartPr>
              <p14:xfrm>
                <a:off x="1840773" y="491080"/>
                <a:ext cx="144000" cy="156240"/>
              </p14:xfrm>
            </p:contentPart>
          </mc:Choice>
          <mc:Fallback xmlns="">
            <p:pic>
              <p:nvPicPr>
                <p:cNvPr id="34" name="Freihand 33">
                  <a:extLst>
                    <a:ext uri="{FF2B5EF4-FFF2-40B4-BE49-F238E27FC236}">
                      <a16:creationId xmlns:a16="http://schemas.microsoft.com/office/drawing/2014/main" id="{CF616ECF-4533-4BD0-AFD2-02A34E857B3D}"/>
                    </a:ext>
                  </a:extLst>
                </p:cNvPr>
                <p:cNvPicPr/>
                <p:nvPr/>
              </p:nvPicPr>
              <p:blipFill>
                <a:blip r:embed="rId58"/>
                <a:stretch>
                  <a:fillRect/>
                </a:stretch>
              </p:blipFill>
              <p:spPr>
                <a:xfrm>
                  <a:off x="1836453" y="486760"/>
                  <a:ext cx="152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180BAB8F-E678-4FC2-8BF8-F4C708416F54}"/>
                    </a:ext>
                  </a:extLst>
                </p14:cNvPr>
                <p14:cNvContentPartPr/>
                <p14:nvPr/>
              </p14:nvContentPartPr>
              <p14:xfrm>
                <a:off x="1993053" y="547240"/>
                <a:ext cx="131040" cy="110160"/>
              </p14:xfrm>
            </p:contentPart>
          </mc:Choice>
          <mc:Fallback xmlns="">
            <p:pic>
              <p:nvPicPr>
                <p:cNvPr id="35" name="Freihand 34">
                  <a:extLst>
                    <a:ext uri="{FF2B5EF4-FFF2-40B4-BE49-F238E27FC236}">
                      <a16:creationId xmlns:a16="http://schemas.microsoft.com/office/drawing/2014/main" id="{180BAB8F-E678-4FC2-8BF8-F4C708416F54}"/>
                    </a:ext>
                  </a:extLst>
                </p:cNvPr>
                <p:cNvPicPr/>
                <p:nvPr/>
              </p:nvPicPr>
              <p:blipFill>
                <a:blip r:embed="rId60"/>
                <a:stretch>
                  <a:fillRect/>
                </a:stretch>
              </p:blipFill>
              <p:spPr>
                <a:xfrm>
                  <a:off x="1988733" y="542920"/>
                  <a:ext cx="139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09F477BF-1877-48E2-81B7-390806D55834}"/>
                    </a:ext>
                  </a:extLst>
                </p14:cNvPr>
                <p14:cNvContentPartPr/>
                <p14:nvPr/>
              </p14:nvContentPartPr>
              <p14:xfrm>
                <a:off x="2281053" y="455080"/>
                <a:ext cx="110880" cy="149400"/>
              </p14:xfrm>
            </p:contentPart>
          </mc:Choice>
          <mc:Fallback xmlns="">
            <p:pic>
              <p:nvPicPr>
                <p:cNvPr id="37" name="Freihand 36">
                  <a:extLst>
                    <a:ext uri="{FF2B5EF4-FFF2-40B4-BE49-F238E27FC236}">
                      <a16:creationId xmlns:a16="http://schemas.microsoft.com/office/drawing/2014/main" id="{09F477BF-1877-48E2-81B7-390806D55834}"/>
                    </a:ext>
                  </a:extLst>
                </p:cNvPr>
                <p:cNvPicPr/>
                <p:nvPr/>
              </p:nvPicPr>
              <p:blipFill>
                <a:blip r:embed="rId62"/>
                <a:stretch>
                  <a:fillRect/>
                </a:stretch>
              </p:blipFill>
              <p:spPr>
                <a:xfrm>
                  <a:off x="2276733" y="450760"/>
                  <a:ext cx="119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71F22D12-681D-4DBE-BF1C-4701C2BC5A1A}"/>
                    </a:ext>
                  </a:extLst>
                </p14:cNvPr>
                <p14:cNvContentPartPr/>
                <p14:nvPr/>
              </p14:nvContentPartPr>
              <p14:xfrm>
                <a:off x="2391933" y="537880"/>
                <a:ext cx="74520" cy="75960"/>
              </p14:xfrm>
            </p:contentPart>
          </mc:Choice>
          <mc:Fallback xmlns="">
            <p:pic>
              <p:nvPicPr>
                <p:cNvPr id="38" name="Freihand 37">
                  <a:extLst>
                    <a:ext uri="{FF2B5EF4-FFF2-40B4-BE49-F238E27FC236}">
                      <a16:creationId xmlns:a16="http://schemas.microsoft.com/office/drawing/2014/main" id="{71F22D12-681D-4DBE-BF1C-4701C2BC5A1A}"/>
                    </a:ext>
                  </a:extLst>
                </p:cNvPr>
                <p:cNvPicPr/>
                <p:nvPr/>
              </p:nvPicPr>
              <p:blipFill>
                <a:blip r:embed="rId64"/>
                <a:stretch>
                  <a:fillRect/>
                </a:stretch>
              </p:blipFill>
              <p:spPr>
                <a:xfrm>
                  <a:off x="2387613" y="533560"/>
                  <a:ext cx="83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8F377ABA-3834-491B-89DB-7D0C38C19B50}"/>
                    </a:ext>
                  </a:extLst>
                </p14:cNvPr>
                <p14:cNvContentPartPr/>
                <p14:nvPr/>
              </p14:nvContentPartPr>
              <p14:xfrm>
                <a:off x="2479773" y="538960"/>
                <a:ext cx="64800" cy="91440"/>
              </p14:xfrm>
            </p:contentPart>
          </mc:Choice>
          <mc:Fallback xmlns="">
            <p:pic>
              <p:nvPicPr>
                <p:cNvPr id="39" name="Freihand 38">
                  <a:extLst>
                    <a:ext uri="{FF2B5EF4-FFF2-40B4-BE49-F238E27FC236}">
                      <a16:creationId xmlns:a16="http://schemas.microsoft.com/office/drawing/2014/main" id="{8F377ABA-3834-491B-89DB-7D0C38C19B50}"/>
                    </a:ext>
                  </a:extLst>
                </p:cNvPr>
                <p:cNvPicPr/>
                <p:nvPr/>
              </p:nvPicPr>
              <p:blipFill>
                <a:blip r:embed="rId66"/>
                <a:stretch>
                  <a:fillRect/>
                </a:stretch>
              </p:blipFill>
              <p:spPr>
                <a:xfrm>
                  <a:off x="2475453" y="534640"/>
                  <a:ext cx="73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170026D2-5E78-49C8-BAC7-4A92FEC89374}"/>
                    </a:ext>
                  </a:extLst>
                </p14:cNvPr>
                <p14:cNvContentPartPr/>
                <p14:nvPr/>
              </p14:nvContentPartPr>
              <p14:xfrm>
                <a:off x="2650413" y="513760"/>
                <a:ext cx="21960" cy="136440"/>
              </p14:xfrm>
            </p:contentPart>
          </mc:Choice>
          <mc:Fallback xmlns="">
            <p:pic>
              <p:nvPicPr>
                <p:cNvPr id="40" name="Freihand 39">
                  <a:extLst>
                    <a:ext uri="{FF2B5EF4-FFF2-40B4-BE49-F238E27FC236}">
                      <a16:creationId xmlns:a16="http://schemas.microsoft.com/office/drawing/2014/main" id="{170026D2-5E78-49C8-BAC7-4A92FEC89374}"/>
                    </a:ext>
                  </a:extLst>
                </p:cNvPr>
                <p:cNvPicPr/>
                <p:nvPr/>
              </p:nvPicPr>
              <p:blipFill>
                <a:blip r:embed="rId68"/>
                <a:stretch>
                  <a:fillRect/>
                </a:stretch>
              </p:blipFill>
              <p:spPr>
                <a:xfrm>
                  <a:off x="2646093" y="509440"/>
                  <a:ext cx="30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87CE48AF-B5DB-40C8-B9AA-67CAF8F6DF26}"/>
                    </a:ext>
                  </a:extLst>
                </p14:cNvPr>
                <p14:cNvContentPartPr/>
                <p14:nvPr/>
              </p14:nvContentPartPr>
              <p14:xfrm>
                <a:off x="2641053" y="517720"/>
                <a:ext cx="173880" cy="259920"/>
              </p14:xfrm>
            </p:contentPart>
          </mc:Choice>
          <mc:Fallback xmlns="">
            <p:pic>
              <p:nvPicPr>
                <p:cNvPr id="41" name="Freihand 40">
                  <a:extLst>
                    <a:ext uri="{FF2B5EF4-FFF2-40B4-BE49-F238E27FC236}">
                      <a16:creationId xmlns:a16="http://schemas.microsoft.com/office/drawing/2014/main" id="{87CE48AF-B5DB-40C8-B9AA-67CAF8F6DF26}"/>
                    </a:ext>
                  </a:extLst>
                </p:cNvPr>
                <p:cNvPicPr/>
                <p:nvPr/>
              </p:nvPicPr>
              <p:blipFill>
                <a:blip r:embed="rId70"/>
                <a:stretch>
                  <a:fillRect/>
                </a:stretch>
              </p:blipFill>
              <p:spPr>
                <a:xfrm>
                  <a:off x="2636733" y="513400"/>
                  <a:ext cx="1825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1F0554E4-00F4-42C5-9D48-1BF91AC8EF0F}"/>
                    </a:ext>
                  </a:extLst>
                </p14:cNvPr>
                <p14:cNvContentPartPr/>
                <p14:nvPr/>
              </p14:nvContentPartPr>
              <p14:xfrm>
                <a:off x="2841213" y="531400"/>
                <a:ext cx="445320" cy="105480"/>
              </p14:xfrm>
            </p:contentPart>
          </mc:Choice>
          <mc:Fallback xmlns="">
            <p:pic>
              <p:nvPicPr>
                <p:cNvPr id="42" name="Freihand 41">
                  <a:extLst>
                    <a:ext uri="{FF2B5EF4-FFF2-40B4-BE49-F238E27FC236}">
                      <a16:creationId xmlns:a16="http://schemas.microsoft.com/office/drawing/2014/main" id="{1F0554E4-00F4-42C5-9D48-1BF91AC8EF0F}"/>
                    </a:ext>
                  </a:extLst>
                </p:cNvPr>
                <p:cNvPicPr/>
                <p:nvPr/>
              </p:nvPicPr>
              <p:blipFill>
                <a:blip r:embed="rId72"/>
                <a:stretch>
                  <a:fillRect/>
                </a:stretch>
              </p:blipFill>
              <p:spPr>
                <a:xfrm>
                  <a:off x="2836893" y="527080"/>
                  <a:ext cx="453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A9ACF442-84E2-404B-A4ED-4511958723E5}"/>
                    </a:ext>
                  </a:extLst>
                </p14:cNvPr>
                <p14:cNvContentPartPr/>
                <p14:nvPr/>
              </p14:nvContentPartPr>
              <p14:xfrm>
                <a:off x="1272693" y="735520"/>
                <a:ext cx="302760" cy="152640"/>
              </p14:xfrm>
            </p:contentPart>
          </mc:Choice>
          <mc:Fallback xmlns="">
            <p:pic>
              <p:nvPicPr>
                <p:cNvPr id="43" name="Freihand 42">
                  <a:extLst>
                    <a:ext uri="{FF2B5EF4-FFF2-40B4-BE49-F238E27FC236}">
                      <a16:creationId xmlns:a16="http://schemas.microsoft.com/office/drawing/2014/main" id="{A9ACF442-84E2-404B-A4ED-4511958723E5}"/>
                    </a:ext>
                  </a:extLst>
                </p:cNvPr>
                <p:cNvPicPr/>
                <p:nvPr/>
              </p:nvPicPr>
              <p:blipFill>
                <a:blip r:embed="rId74"/>
                <a:stretch>
                  <a:fillRect/>
                </a:stretch>
              </p:blipFill>
              <p:spPr>
                <a:xfrm>
                  <a:off x="1268373" y="731200"/>
                  <a:ext cx="311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F2C0F356-6FF8-4BBB-A2D7-3A3210F9CCCD}"/>
                    </a:ext>
                  </a:extLst>
                </p14:cNvPr>
                <p14:cNvContentPartPr/>
                <p14:nvPr/>
              </p14:nvContentPartPr>
              <p14:xfrm>
                <a:off x="1550613" y="778720"/>
                <a:ext cx="120240" cy="100440"/>
              </p14:xfrm>
            </p:contentPart>
          </mc:Choice>
          <mc:Fallback xmlns="">
            <p:pic>
              <p:nvPicPr>
                <p:cNvPr id="44" name="Freihand 43">
                  <a:extLst>
                    <a:ext uri="{FF2B5EF4-FFF2-40B4-BE49-F238E27FC236}">
                      <a16:creationId xmlns:a16="http://schemas.microsoft.com/office/drawing/2014/main" id="{F2C0F356-6FF8-4BBB-A2D7-3A3210F9CCCD}"/>
                    </a:ext>
                  </a:extLst>
                </p:cNvPr>
                <p:cNvPicPr/>
                <p:nvPr/>
              </p:nvPicPr>
              <p:blipFill>
                <a:blip r:embed="rId76"/>
                <a:stretch>
                  <a:fillRect/>
                </a:stretch>
              </p:blipFill>
              <p:spPr>
                <a:xfrm>
                  <a:off x="1546293" y="774400"/>
                  <a:ext cx="128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9CDADA86-C89E-4E4D-A3BA-020A052D05EF}"/>
                    </a:ext>
                  </a:extLst>
                </p14:cNvPr>
                <p14:cNvContentPartPr/>
                <p14:nvPr/>
              </p14:nvContentPartPr>
              <p14:xfrm>
                <a:off x="1708293" y="787720"/>
                <a:ext cx="79920" cy="91080"/>
              </p14:xfrm>
            </p:contentPart>
          </mc:Choice>
          <mc:Fallback xmlns="">
            <p:pic>
              <p:nvPicPr>
                <p:cNvPr id="45" name="Freihand 44">
                  <a:extLst>
                    <a:ext uri="{FF2B5EF4-FFF2-40B4-BE49-F238E27FC236}">
                      <a16:creationId xmlns:a16="http://schemas.microsoft.com/office/drawing/2014/main" id="{9CDADA86-C89E-4E4D-A3BA-020A052D05EF}"/>
                    </a:ext>
                  </a:extLst>
                </p:cNvPr>
                <p:cNvPicPr/>
                <p:nvPr/>
              </p:nvPicPr>
              <p:blipFill>
                <a:blip r:embed="rId78"/>
                <a:stretch>
                  <a:fillRect/>
                </a:stretch>
              </p:blipFill>
              <p:spPr>
                <a:xfrm>
                  <a:off x="1703973" y="783400"/>
                  <a:ext cx="88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ACFE7CC0-725D-4167-BF6B-842ACEF95D55}"/>
                    </a:ext>
                  </a:extLst>
                </p14:cNvPr>
                <p14:cNvContentPartPr/>
                <p14:nvPr/>
              </p14:nvContentPartPr>
              <p14:xfrm>
                <a:off x="1982253" y="790240"/>
                <a:ext cx="113040" cy="89640"/>
              </p14:xfrm>
            </p:contentPart>
          </mc:Choice>
          <mc:Fallback xmlns="">
            <p:pic>
              <p:nvPicPr>
                <p:cNvPr id="46" name="Freihand 45">
                  <a:extLst>
                    <a:ext uri="{FF2B5EF4-FFF2-40B4-BE49-F238E27FC236}">
                      <a16:creationId xmlns:a16="http://schemas.microsoft.com/office/drawing/2014/main" id="{ACFE7CC0-725D-4167-BF6B-842ACEF95D55}"/>
                    </a:ext>
                  </a:extLst>
                </p:cNvPr>
                <p:cNvPicPr/>
                <p:nvPr/>
              </p:nvPicPr>
              <p:blipFill>
                <a:blip r:embed="rId80"/>
                <a:stretch>
                  <a:fillRect/>
                </a:stretch>
              </p:blipFill>
              <p:spPr>
                <a:xfrm>
                  <a:off x="1977933" y="785920"/>
                  <a:ext cx="121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3386FDD5-B04B-44FE-928A-85322AACD8A9}"/>
                    </a:ext>
                  </a:extLst>
                </p14:cNvPr>
                <p14:cNvContentPartPr/>
                <p14:nvPr/>
              </p14:nvContentPartPr>
              <p14:xfrm>
                <a:off x="2112573" y="777640"/>
                <a:ext cx="111240" cy="105120"/>
              </p14:xfrm>
            </p:contentPart>
          </mc:Choice>
          <mc:Fallback xmlns="">
            <p:pic>
              <p:nvPicPr>
                <p:cNvPr id="47" name="Freihand 46">
                  <a:extLst>
                    <a:ext uri="{FF2B5EF4-FFF2-40B4-BE49-F238E27FC236}">
                      <a16:creationId xmlns:a16="http://schemas.microsoft.com/office/drawing/2014/main" id="{3386FDD5-B04B-44FE-928A-85322AACD8A9}"/>
                    </a:ext>
                  </a:extLst>
                </p:cNvPr>
                <p:cNvPicPr/>
                <p:nvPr/>
              </p:nvPicPr>
              <p:blipFill>
                <a:blip r:embed="rId82"/>
                <a:stretch>
                  <a:fillRect/>
                </a:stretch>
              </p:blipFill>
              <p:spPr>
                <a:xfrm>
                  <a:off x="2108253" y="773320"/>
                  <a:ext cx="119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FF12728B-8126-44AB-ACCB-16F458FA093A}"/>
                    </a:ext>
                  </a:extLst>
                </p14:cNvPr>
                <p14:cNvContentPartPr/>
                <p14:nvPr/>
              </p14:nvContentPartPr>
              <p14:xfrm>
                <a:off x="2376813" y="760000"/>
                <a:ext cx="164160" cy="146160"/>
              </p14:xfrm>
            </p:contentPart>
          </mc:Choice>
          <mc:Fallback xmlns="">
            <p:pic>
              <p:nvPicPr>
                <p:cNvPr id="48" name="Freihand 47">
                  <a:extLst>
                    <a:ext uri="{FF2B5EF4-FFF2-40B4-BE49-F238E27FC236}">
                      <a16:creationId xmlns:a16="http://schemas.microsoft.com/office/drawing/2014/main" id="{FF12728B-8126-44AB-ACCB-16F458FA093A}"/>
                    </a:ext>
                  </a:extLst>
                </p:cNvPr>
                <p:cNvPicPr/>
                <p:nvPr/>
              </p:nvPicPr>
              <p:blipFill>
                <a:blip r:embed="rId84"/>
                <a:stretch>
                  <a:fillRect/>
                </a:stretch>
              </p:blipFill>
              <p:spPr>
                <a:xfrm>
                  <a:off x="2372493" y="755680"/>
                  <a:ext cx="172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95ECFF66-1FEC-4E70-9DEE-1D930871FC8B}"/>
                    </a:ext>
                  </a:extLst>
                </p14:cNvPr>
                <p14:cNvContentPartPr/>
                <p14:nvPr/>
              </p14:nvContentPartPr>
              <p14:xfrm>
                <a:off x="2544573" y="785200"/>
                <a:ext cx="116280" cy="100800"/>
              </p14:xfrm>
            </p:contentPart>
          </mc:Choice>
          <mc:Fallback xmlns="">
            <p:pic>
              <p:nvPicPr>
                <p:cNvPr id="49" name="Freihand 48">
                  <a:extLst>
                    <a:ext uri="{FF2B5EF4-FFF2-40B4-BE49-F238E27FC236}">
                      <a16:creationId xmlns:a16="http://schemas.microsoft.com/office/drawing/2014/main" id="{95ECFF66-1FEC-4E70-9DEE-1D930871FC8B}"/>
                    </a:ext>
                  </a:extLst>
                </p:cNvPr>
                <p:cNvPicPr/>
                <p:nvPr/>
              </p:nvPicPr>
              <p:blipFill>
                <a:blip r:embed="rId86"/>
                <a:stretch>
                  <a:fillRect/>
                </a:stretch>
              </p:blipFill>
              <p:spPr>
                <a:xfrm>
                  <a:off x="2540253" y="780880"/>
                  <a:ext cx="124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FD0E0FC7-52B8-436F-B2FD-E3FDCD7450A2}"/>
                    </a:ext>
                  </a:extLst>
                </p14:cNvPr>
                <p14:cNvContentPartPr/>
                <p14:nvPr/>
              </p14:nvContentPartPr>
              <p14:xfrm>
                <a:off x="2655453" y="712120"/>
                <a:ext cx="87480" cy="164520"/>
              </p14:xfrm>
            </p:contentPart>
          </mc:Choice>
          <mc:Fallback xmlns="">
            <p:pic>
              <p:nvPicPr>
                <p:cNvPr id="50" name="Freihand 49">
                  <a:extLst>
                    <a:ext uri="{FF2B5EF4-FFF2-40B4-BE49-F238E27FC236}">
                      <a16:creationId xmlns:a16="http://schemas.microsoft.com/office/drawing/2014/main" id="{FD0E0FC7-52B8-436F-B2FD-E3FDCD7450A2}"/>
                    </a:ext>
                  </a:extLst>
                </p:cNvPr>
                <p:cNvPicPr/>
                <p:nvPr/>
              </p:nvPicPr>
              <p:blipFill>
                <a:blip r:embed="rId88"/>
                <a:stretch>
                  <a:fillRect/>
                </a:stretch>
              </p:blipFill>
              <p:spPr>
                <a:xfrm>
                  <a:off x="2651133" y="707800"/>
                  <a:ext cx="96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87BDC5AB-89C5-4EB1-AC1D-2C8D55732985}"/>
                    </a:ext>
                  </a:extLst>
                </p14:cNvPr>
                <p14:cNvContentPartPr/>
                <p14:nvPr/>
              </p14:nvContentPartPr>
              <p14:xfrm>
                <a:off x="1314813" y="1025680"/>
                <a:ext cx="113040" cy="78840"/>
              </p14:xfrm>
            </p:contentPart>
          </mc:Choice>
          <mc:Fallback xmlns="">
            <p:pic>
              <p:nvPicPr>
                <p:cNvPr id="51" name="Freihand 50">
                  <a:extLst>
                    <a:ext uri="{FF2B5EF4-FFF2-40B4-BE49-F238E27FC236}">
                      <a16:creationId xmlns:a16="http://schemas.microsoft.com/office/drawing/2014/main" id="{87BDC5AB-89C5-4EB1-AC1D-2C8D55732985}"/>
                    </a:ext>
                  </a:extLst>
                </p:cNvPr>
                <p:cNvPicPr/>
                <p:nvPr/>
              </p:nvPicPr>
              <p:blipFill>
                <a:blip r:embed="rId90"/>
                <a:stretch>
                  <a:fillRect/>
                </a:stretch>
              </p:blipFill>
              <p:spPr>
                <a:xfrm>
                  <a:off x="1310493" y="1021360"/>
                  <a:ext cx="121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67E19AC5-9D7A-4939-9721-1B8B714F85A7}"/>
                    </a:ext>
                  </a:extLst>
                </p14:cNvPr>
                <p14:cNvContentPartPr/>
                <p14:nvPr/>
              </p14:nvContentPartPr>
              <p14:xfrm>
                <a:off x="1429653" y="996160"/>
                <a:ext cx="86040" cy="91080"/>
              </p14:xfrm>
            </p:contentPart>
          </mc:Choice>
          <mc:Fallback xmlns="">
            <p:pic>
              <p:nvPicPr>
                <p:cNvPr id="52" name="Freihand 51">
                  <a:extLst>
                    <a:ext uri="{FF2B5EF4-FFF2-40B4-BE49-F238E27FC236}">
                      <a16:creationId xmlns:a16="http://schemas.microsoft.com/office/drawing/2014/main" id="{67E19AC5-9D7A-4939-9721-1B8B714F85A7}"/>
                    </a:ext>
                  </a:extLst>
                </p:cNvPr>
                <p:cNvPicPr/>
                <p:nvPr/>
              </p:nvPicPr>
              <p:blipFill>
                <a:blip r:embed="rId92"/>
                <a:stretch>
                  <a:fillRect/>
                </a:stretch>
              </p:blipFill>
              <p:spPr>
                <a:xfrm>
                  <a:off x="1425333" y="991840"/>
                  <a:ext cx="94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12BF1B94-4D4E-4F37-A455-3C043B0F998A}"/>
                    </a:ext>
                  </a:extLst>
                </p14:cNvPr>
                <p14:cNvContentPartPr/>
                <p14:nvPr/>
              </p14:nvContentPartPr>
              <p14:xfrm>
                <a:off x="1727733" y="994720"/>
                <a:ext cx="1440" cy="118800"/>
              </p14:xfrm>
            </p:contentPart>
          </mc:Choice>
          <mc:Fallback xmlns="">
            <p:pic>
              <p:nvPicPr>
                <p:cNvPr id="53" name="Freihand 52">
                  <a:extLst>
                    <a:ext uri="{FF2B5EF4-FFF2-40B4-BE49-F238E27FC236}">
                      <a16:creationId xmlns:a16="http://schemas.microsoft.com/office/drawing/2014/main" id="{12BF1B94-4D4E-4F37-A455-3C043B0F998A}"/>
                    </a:ext>
                  </a:extLst>
                </p:cNvPr>
                <p:cNvPicPr/>
                <p:nvPr/>
              </p:nvPicPr>
              <p:blipFill>
                <a:blip r:embed="rId94"/>
                <a:stretch>
                  <a:fillRect/>
                </a:stretch>
              </p:blipFill>
              <p:spPr>
                <a:xfrm>
                  <a:off x="1723413" y="990400"/>
                  <a:ext cx="10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82A44D30-86F4-4BFD-8974-3DD30170C554}"/>
                    </a:ext>
                  </a:extLst>
                </p14:cNvPr>
                <p14:cNvContentPartPr/>
                <p14:nvPr/>
              </p14:nvContentPartPr>
              <p14:xfrm>
                <a:off x="1632693" y="942880"/>
                <a:ext cx="143280" cy="104400"/>
              </p14:xfrm>
            </p:contentPart>
          </mc:Choice>
          <mc:Fallback xmlns="">
            <p:pic>
              <p:nvPicPr>
                <p:cNvPr id="54" name="Freihand 53">
                  <a:extLst>
                    <a:ext uri="{FF2B5EF4-FFF2-40B4-BE49-F238E27FC236}">
                      <a16:creationId xmlns:a16="http://schemas.microsoft.com/office/drawing/2014/main" id="{82A44D30-86F4-4BFD-8974-3DD30170C554}"/>
                    </a:ext>
                  </a:extLst>
                </p:cNvPr>
                <p:cNvPicPr/>
                <p:nvPr/>
              </p:nvPicPr>
              <p:blipFill>
                <a:blip r:embed="rId96"/>
                <a:stretch>
                  <a:fillRect/>
                </a:stretch>
              </p:blipFill>
              <p:spPr>
                <a:xfrm>
                  <a:off x="1628373" y="938560"/>
                  <a:ext cx="151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53F529C6-747B-4479-90E5-94AF67573BEC}"/>
                    </a:ext>
                  </a:extLst>
                </p14:cNvPr>
                <p14:cNvContentPartPr/>
                <p14:nvPr/>
              </p14:nvContentPartPr>
              <p14:xfrm>
                <a:off x="1793973" y="1018120"/>
                <a:ext cx="82080" cy="66600"/>
              </p14:xfrm>
            </p:contentPart>
          </mc:Choice>
          <mc:Fallback xmlns="">
            <p:pic>
              <p:nvPicPr>
                <p:cNvPr id="55" name="Freihand 54">
                  <a:extLst>
                    <a:ext uri="{FF2B5EF4-FFF2-40B4-BE49-F238E27FC236}">
                      <a16:creationId xmlns:a16="http://schemas.microsoft.com/office/drawing/2014/main" id="{53F529C6-747B-4479-90E5-94AF67573BEC}"/>
                    </a:ext>
                  </a:extLst>
                </p:cNvPr>
                <p:cNvPicPr/>
                <p:nvPr/>
              </p:nvPicPr>
              <p:blipFill>
                <a:blip r:embed="rId98"/>
                <a:stretch>
                  <a:fillRect/>
                </a:stretch>
              </p:blipFill>
              <p:spPr>
                <a:xfrm>
                  <a:off x="1789653" y="1013800"/>
                  <a:ext cx="90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C5D3AA2D-852B-4E7D-8507-C467548D80D9}"/>
                    </a:ext>
                  </a:extLst>
                </p14:cNvPr>
                <p14:cNvContentPartPr/>
                <p14:nvPr/>
              </p14:nvContentPartPr>
              <p14:xfrm>
                <a:off x="1870293" y="1009120"/>
                <a:ext cx="52560" cy="68040"/>
              </p14:xfrm>
            </p:contentPart>
          </mc:Choice>
          <mc:Fallback xmlns="">
            <p:pic>
              <p:nvPicPr>
                <p:cNvPr id="56" name="Freihand 55">
                  <a:extLst>
                    <a:ext uri="{FF2B5EF4-FFF2-40B4-BE49-F238E27FC236}">
                      <a16:creationId xmlns:a16="http://schemas.microsoft.com/office/drawing/2014/main" id="{C5D3AA2D-852B-4E7D-8507-C467548D80D9}"/>
                    </a:ext>
                  </a:extLst>
                </p:cNvPr>
                <p:cNvPicPr/>
                <p:nvPr/>
              </p:nvPicPr>
              <p:blipFill>
                <a:blip r:embed="rId100"/>
                <a:stretch>
                  <a:fillRect/>
                </a:stretch>
              </p:blipFill>
              <p:spPr>
                <a:xfrm>
                  <a:off x="1865973" y="1004800"/>
                  <a:ext cx="61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B0A43912-9422-4327-92D1-9662343D1B28}"/>
                    </a:ext>
                  </a:extLst>
                </p14:cNvPr>
                <p14:cNvContentPartPr/>
                <p14:nvPr/>
              </p14:nvContentPartPr>
              <p14:xfrm>
                <a:off x="1952733" y="941080"/>
                <a:ext cx="243360" cy="124920"/>
              </p14:xfrm>
            </p:contentPart>
          </mc:Choice>
          <mc:Fallback xmlns="">
            <p:pic>
              <p:nvPicPr>
                <p:cNvPr id="57" name="Freihand 56">
                  <a:extLst>
                    <a:ext uri="{FF2B5EF4-FFF2-40B4-BE49-F238E27FC236}">
                      <a16:creationId xmlns:a16="http://schemas.microsoft.com/office/drawing/2014/main" id="{B0A43912-9422-4327-92D1-9662343D1B28}"/>
                    </a:ext>
                  </a:extLst>
                </p:cNvPr>
                <p:cNvPicPr/>
                <p:nvPr/>
              </p:nvPicPr>
              <p:blipFill>
                <a:blip r:embed="rId102"/>
                <a:stretch>
                  <a:fillRect/>
                </a:stretch>
              </p:blipFill>
              <p:spPr>
                <a:xfrm>
                  <a:off x="1948413" y="936760"/>
                  <a:ext cx="252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983518B9-7981-431F-AFE6-A2AA71CFC885}"/>
                    </a:ext>
                  </a:extLst>
                </p14:cNvPr>
                <p14:cNvContentPartPr/>
                <p14:nvPr/>
              </p14:nvContentPartPr>
              <p14:xfrm>
                <a:off x="2226333" y="995800"/>
                <a:ext cx="118800" cy="72720"/>
              </p14:xfrm>
            </p:contentPart>
          </mc:Choice>
          <mc:Fallback xmlns="">
            <p:pic>
              <p:nvPicPr>
                <p:cNvPr id="58" name="Freihand 57">
                  <a:extLst>
                    <a:ext uri="{FF2B5EF4-FFF2-40B4-BE49-F238E27FC236}">
                      <a16:creationId xmlns:a16="http://schemas.microsoft.com/office/drawing/2014/main" id="{983518B9-7981-431F-AFE6-A2AA71CFC885}"/>
                    </a:ext>
                  </a:extLst>
                </p:cNvPr>
                <p:cNvPicPr/>
                <p:nvPr/>
              </p:nvPicPr>
              <p:blipFill>
                <a:blip r:embed="rId104"/>
                <a:stretch>
                  <a:fillRect/>
                </a:stretch>
              </p:blipFill>
              <p:spPr>
                <a:xfrm>
                  <a:off x="2222013" y="991480"/>
                  <a:ext cx="127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55F51F91-10E1-49A8-AF00-2EE77F2EAAFB}"/>
                    </a:ext>
                  </a:extLst>
                </p14:cNvPr>
                <p14:cNvContentPartPr/>
                <p14:nvPr/>
              </p14:nvContentPartPr>
              <p14:xfrm>
                <a:off x="2368893" y="915520"/>
                <a:ext cx="133920" cy="155160"/>
              </p14:xfrm>
            </p:contentPart>
          </mc:Choice>
          <mc:Fallback xmlns="">
            <p:pic>
              <p:nvPicPr>
                <p:cNvPr id="59" name="Freihand 58">
                  <a:extLst>
                    <a:ext uri="{FF2B5EF4-FFF2-40B4-BE49-F238E27FC236}">
                      <a16:creationId xmlns:a16="http://schemas.microsoft.com/office/drawing/2014/main" id="{55F51F91-10E1-49A8-AF00-2EE77F2EAAFB}"/>
                    </a:ext>
                  </a:extLst>
                </p:cNvPr>
                <p:cNvPicPr/>
                <p:nvPr/>
              </p:nvPicPr>
              <p:blipFill>
                <a:blip r:embed="rId106"/>
                <a:stretch>
                  <a:fillRect/>
                </a:stretch>
              </p:blipFill>
              <p:spPr>
                <a:xfrm>
                  <a:off x="2364573" y="911200"/>
                  <a:ext cx="142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488DB5DF-319C-417E-9372-5A95A591C96C}"/>
                    </a:ext>
                  </a:extLst>
                </p14:cNvPr>
                <p14:cNvContentPartPr/>
                <p14:nvPr/>
              </p14:nvContentPartPr>
              <p14:xfrm>
                <a:off x="2485893" y="909040"/>
                <a:ext cx="6120" cy="3240"/>
              </p14:xfrm>
            </p:contentPart>
          </mc:Choice>
          <mc:Fallback xmlns="">
            <p:pic>
              <p:nvPicPr>
                <p:cNvPr id="60" name="Freihand 59">
                  <a:extLst>
                    <a:ext uri="{FF2B5EF4-FFF2-40B4-BE49-F238E27FC236}">
                      <a16:creationId xmlns:a16="http://schemas.microsoft.com/office/drawing/2014/main" id="{488DB5DF-319C-417E-9372-5A95A591C96C}"/>
                    </a:ext>
                  </a:extLst>
                </p:cNvPr>
                <p:cNvPicPr/>
                <p:nvPr/>
              </p:nvPicPr>
              <p:blipFill>
                <a:blip r:embed="rId108"/>
                <a:stretch>
                  <a:fillRect/>
                </a:stretch>
              </p:blipFill>
              <p:spPr>
                <a:xfrm>
                  <a:off x="2481573" y="904720"/>
                  <a:ext cx="147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2212D764-691D-4B3A-BE85-2920505C54B0}"/>
                    </a:ext>
                  </a:extLst>
                </p14:cNvPr>
                <p14:cNvContentPartPr/>
                <p14:nvPr/>
              </p14:nvContentPartPr>
              <p14:xfrm>
                <a:off x="2522253" y="990760"/>
                <a:ext cx="175680" cy="75960"/>
              </p14:xfrm>
            </p:contentPart>
          </mc:Choice>
          <mc:Fallback xmlns="">
            <p:pic>
              <p:nvPicPr>
                <p:cNvPr id="62" name="Freihand 61">
                  <a:extLst>
                    <a:ext uri="{FF2B5EF4-FFF2-40B4-BE49-F238E27FC236}">
                      <a16:creationId xmlns:a16="http://schemas.microsoft.com/office/drawing/2014/main" id="{2212D764-691D-4B3A-BE85-2920505C54B0}"/>
                    </a:ext>
                  </a:extLst>
                </p:cNvPr>
                <p:cNvPicPr/>
                <p:nvPr/>
              </p:nvPicPr>
              <p:blipFill>
                <a:blip r:embed="rId110"/>
                <a:stretch>
                  <a:fillRect/>
                </a:stretch>
              </p:blipFill>
              <p:spPr>
                <a:xfrm>
                  <a:off x="2517933" y="986440"/>
                  <a:ext cx="184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Freihand 62">
                  <a:extLst>
                    <a:ext uri="{FF2B5EF4-FFF2-40B4-BE49-F238E27FC236}">
                      <a16:creationId xmlns:a16="http://schemas.microsoft.com/office/drawing/2014/main" id="{D2E57D58-5449-4875-A312-5677C768D9CC}"/>
                    </a:ext>
                  </a:extLst>
                </p14:cNvPr>
                <p14:cNvContentPartPr/>
                <p14:nvPr/>
              </p14:nvContentPartPr>
              <p14:xfrm>
                <a:off x="2788653" y="864760"/>
                <a:ext cx="23400" cy="125640"/>
              </p14:xfrm>
            </p:contentPart>
          </mc:Choice>
          <mc:Fallback xmlns="">
            <p:pic>
              <p:nvPicPr>
                <p:cNvPr id="63" name="Freihand 62">
                  <a:extLst>
                    <a:ext uri="{FF2B5EF4-FFF2-40B4-BE49-F238E27FC236}">
                      <a16:creationId xmlns:a16="http://schemas.microsoft.com/office/drawing/2014/main" id="{D2E57D58-5449-4875-A312-5677C768D9CC}"/>
                    </a:ext>
                  </a:extLst>
                </p:cNvPr>
                <p:cNvPicPr/>
                <p:nvPr/>
              </p:nvPicPr>
              <p:blipFill>
                <a:blip r:embed="rId112"/>
                <a:stretch>
                  <a:fillRect/>
                </a:stretch>
              </p:blipFill>
              <p:spPr>
                <a:xfrm>
                  <a:off x="2784333" y="860440"/>
                  <a:ext cx="32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4" name="Freihand 63">
                  <a:extLst>
                    <a:ext uri="{FF2B5EF4-FFF2-40B4-BE49-F238E27FC236}">
                      <a16:creationId xmlns:a16="http://schemas.microsoft.com/office/drawing/2014/main" id="{F2F917C3-FBFF-4CE7-8AC6-1289DEFC7B6D}"/>
                    </a:ext>
                  </a:extLst>
                </p14:cNvPr>
                <p14:cNvContentPartPr/>
                <p14:nvPr/>
              </p14:nvContentPartPr>
              <p14:xfrm>
                <a:off x="2795133" y="1063120"/>
                <a:ext cx="360" cy="360"/>
              </p14:xfrm>
            </p:contentPart>
          </mc:Choice>
          <mc:Fallback xmlns="">
            <p:pic>
              <p:nvPicPr>
                <p:cNvPr id="64" name="Freihand 63">
                  <a:extLst>
                    <a:ext uri="{FF2B5EF4-FFF2-40B4-BE49-F238E27FC236}">
                      <a16:creationId xmlns:a16="http://schemas.microsoft.com/office/drawing/2014/main" id="{F2F917C3-FBFF-4CE7-8AC6-1289DEFC7B6D}"/>
                    </a:ext>
                  </a:extLst>
                </p:cNvPr>
                <p:cNvPicPr/>
                <p:nvPr/>
              </p:nvPicPr>
              <p:blipFill>
                <a:blip r:embed="rId114"/>
                <a:stretch>
                  <a:fillRect/>
                </a:stretch>
              </p:blipFill>
              <p:spPr>
                <a:xfrm>
                  <a:off x="2790813" y="10588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94A5C2D4-E45F-4775-951D-8A8B2476A814}"/>
                    </a:ext>
                  </a:extLst>
                </p14:cNvPr>
                <p14:cNvContentPartPr/>
                <p14:nvPr/>
              </p14:nvContentPartPr>
              <p14:xfrm>
                <a:off x="1309413" y="957280"/>
                <a:ext cx="1503360" cy="1123560"/>
              </p14:xfrm>
            </p:contentPart>
          </mc:Choice>
          <mc:Fallback xmlns="">
            <p:pic>
              <p:nvPicPr>
                <p:cNvPr id="68" name="Freihand 67">
                  <a:extLst>
                    <a:ext uri="{FF2B5EF4-FFF2-40B4-BE49-F238E27FC236}">
                      <a16:creationId xmlns:a16="http://schemas.microsoft.com/office/drawing/2014/main" id="{94A5C2D4-E45F-4775-951D-8A8B2476A814}"/>
                    </a:ext>
                  </a:extLst>
                </p:cNvPr>
                <p:cNvPicPr/>
                <p:nvPr/>
              </p:nvPicPr>
              <p:blipFill>
                <a:blip r:embed="rId116"/>
                <a:stretch>
                  <a:fillRect/>
                </a:stretch>
              </p:blipFill>
              <p:spPr>
                <a:xfrm>
                  <a:off x="1305093" y="952960"/>
                  <a:ext cx="1512000" cy="113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28466E75-1D23-4143-8B7E-EDFC17624A06}"/>
                  </a:ext>
                </a:extLst>
              </p14:cNvPr>
              <p14:cNvContentPartPr/>
              <p14:nvPr/>
            </p14:nvContentPartPr>
            <p14:xfrm>
              <a:off x="3727173" y="1827040"/>
              <a:ext cx="1491120" cy="65520"/>
            </p14:xfrm>
          </p:contentPart>
        </mc:Choice>
        <mc:Fallback xmlns="">
          <p:pic>
            <p:nvPicPr>
              <p:cNvPr id="70" name="Freihand 69">
                <a:extLst>
                  <a:ext uri="{FF2B5EF4-FFF2-40B4-BE49-F238E27FC236}">
                    <a16:creationId xmlns:a16="http://schemas.microsoft.com/office/drawing/2014/main" id="{28466E75-1D23-4143-8B7E-EDFC17624A06}"/>
                  </a:ext>
                </a:extLst>
              </p:cNvPr>
              <p:cNvPicPr/>
              <p:nvPr/>
            </p:nvPicPr>
            <p:blipFill>
              <a:blip r:embed="rId118"/>
              <a:stretch>
                <a:fillRect/>
              </a:stretch>
            </p:blipFill>
            <p:spPr>
              <a:xfrm>
                <a:off x="3722853" y="1822720"/>
                <a:ext cx="1499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9" name="Freihand 108">
                <a:extLst>
                  <a:ext uri="{FF2B5EF4-FFF2-40B4-BE49-F238E27FC236}">
                    <a16:creationId xmlns:a16="http://schemas.microsoft.com/office/drawing/2014/main" id="{2B3DB31C-2A2E-4CBF-AE55-04C26EC7EE6C}"/>
                  </a:ext>
                </a:extLst>
              </p14:cNvPr>
              <p14:cNvContentPartPr/>
              <p14:nvPr/>
            </p14:nvContentPartPr>
            <p14:xfrm>
              <a:off x="4661733" y="3266680"/>
              <a:ext cx="420480" cy="231120"/>
            </p14:xfrm>
          </p:contentPart>
        </mc:Choice>
        <mc:Fallback xmlns="">
          <p:pic>
            <p:nvPicPr>
              <p:cNvPr id="109" name="Freihand 108">
                <a:extLst>
                  <a:ext uri="{FF2B5EF4-FFF2-40B4-BE49-F238E27FC236}">
                    <a16:creationId xmlns:a16="http://schemas.microsoft.com/office/drawing/2014/main" id="{2B3DB31C-2A2E-4CBF-AE55-04C26EC7EE6C}"/>
                  </a:ext>
                </a:extLst>
              </p:cNvPr>
              <p:cNvPicPr/>
              <p:nvPr/>
            </p:nvPicPr>
            <p:blipFill>
              <a:blip r:embed="rId120"/>
              <a:stretch>
                <a:fillRect/>
              </a:stretch>
            </p:blipFill>
            <p:spPr>
              <a:xfrm>
                <a:off x="4657413" y="3262360"/>
                <a:ext cx="4291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0" name="Freihand 129">
                <a:extLst>
                  <a:ext uri="{FF2B5EF4-FFF2-40B4-BE49-F238E27FC236}">
                    <a16:creationId xmlns:a16="http://schemas.microsoft.com/office/drawing/2014/main" id="{76FFFC5D-A260-44E6-A650-287A1004364B}"/>
                  </a:ext>
                </a:extLst>
              </p14:cNvPr>
              <p14:cNvContentPartPr/>
              <p14:nvPr/>
            </p14:nvContentPartPr>
            <p14:xfrm>
              <a:off x="3361773" y="1386040"/>
              <a:ext cx="532440" cy="686520"/>
            </p14:xfrm>
          </p:contentPart>
        </mc:Choice>
        <mc:Fallback xmlns="">
          <p:pic>
            <p:nvPicPr>
              <p:cNvPr id="130" name="Freihand 129">
                <a:extLst>
                  <a:ext uri="{FF2B5EF4-FFF2-40B4-BE49-F238E27FC236}">
                    <a16:creationId xmlns:a16="http://schemas.microsoft.com/office/drawing/2014/main" id="{76FFFC5D-A260-44E6-A650-287A1004364B}"/>
                  </a:ext>
                </a:extLst>
              </p:cNvPr>
              <p:cNvPicPr/>
              <p:nvPr/>
            </p:nvPicPr>
            <p:blipFill>
              <a:blip r:embed="rId122"/>
              <a:stretch>
                <a:fillRect/>
              </a:stretch>
            </p:blipFill>
            <p:spPr>
              <a:xfrm>
                <a:off x="3357453" y="1381720"/>
                <a:ext cx="541080" cy="695160"/>
              </a:xfrm>
              <a:prstGeom prst="rect">
                <a:avLst/>
              </a:prstGeom>
            </p:spPr>
          </p:pic>
        </mc:Fallback>
      </mc:AlternateContent>
      <p:grpSp>
        <p:nvGrpSpPr>
          <p:cNvPr id="132" name="Gruppieren 131">
            <a:extLst>
              <a:ext uri="{FF2B5EF4-FFF2-40B4-BE49-F238E27FC236}">
                <a16:creationId xmlns:a16="http://schemas.microsoft.com/office/drawing/2014/main" id="{844799E6-3FC4-470F-A7CE-DE5E3792B19E}"/>
              </a:ext>
            </a:extLst>
          </p:cNvPr>
          <p:cNvGrpSpPr/>
          <p:nvPr/>
        </p:nvGrpSpPr>
        <p:grpSpPr>
          <a:xfrm>
            <a:off x="3951813" y="806800"/>
            <a:ext cx="3276720" cy="2696040"/>
            <a:chOff x="3951813" y="806800"/>
            <a:chExt cx="3276720" cy="2696040"/>
          </a:xfrm>
        </p:grpSpPr>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4A2104FC-AA0B-47FF-90AF-63D3EFC6193E}"/>
                    </a:ext>
                  </a:extLst>
                </p14:cNvPr>
                <p14:cNvContentPartPr/>
                <p14:nvPr/>
              </p14:nvContentPartPr>
              <p14:xfrm>
                <a:off x="4002573" y="891400"/>
                <a:ext cx="36360" cy="131040"/>
              </p14:xfrm>
            </p:contentPart>
          </mc:Choice>
          <mc:Fallback xmlns="">
            <p:pic>
              <p:nvPicPr>
                <p:cNvPr id="71" name="Freihand 70">
                  <a:extLst>
                    <a:ext uri="{FF2B5EF4-FFF2-40B4-BE49-F238E27FC236}">
                      <a16:creationId xmlns:a16="http://schemas.microsoft.com/office/drawing/2014/main" id="{4A2104FC-AA0B-47FF-90AF-63D3EFC6193E}"/>
                    </a:ext>
                  </a:extLst>
                </p:cNvPr>
                <p:cNvPicPr/>
                <p:nvPr/>
              </p:nvPicPr>
              <p:blipFill>
                <a:blip r:embed="rId124"/>
                <a:stretch>
                  <a:fillRect/>
                </a:stretch>
              </p:blipFill>
              <p:spPr>
                <a:xfrm>
                  <a:off x="3998253" y="887080"/>
                  <a:ext cx="45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1797E30A-A50B-47B0-8305-81DA62324DD7}"/>
                    </a:ext>
                  </a:extLst>
                </p14:cNvPr>
                <p14:cNvContentPartPr/>
                <p14:nvPr/>
              </p14:nvContentPartPr>
              <p14:xfrm>
                <a:off x="3951813" y="859720"/>
                <a:ext cx="176760" cy="12600"/>
              </p14:xfrm>
            </p:contentPart>
          </mc:Choice>
          <mc:Fallback xmlns="">
            <p:pic>
              <p:nvPicPr>
                <p:cNvPr id="72" name="Freihand 71">
                  <a:extLst>
                    <a:ext uri="{FF2B5EF4-FFF2-40B4-BE49-F238E27FC236}">
                      <a16:creationId xmlns:a16="http://schemas.microsoft.com/office/drawing/2014/main" id="{1797E30A-A50B-47B0-8305-81DA62324DD7}"/>
                    </a:ext>
                  </a:extLst>
                </p:cNvPr>
                <p:cNvPicPr/>
                <p:nvPr/>
              </p:nvPicPr>
              <p:blipFill>
                <a:blip r:embed="rId126"/>
                <a:stretch>
                  <a:fillRect/>
                </a:stretch>
              </p:blipFill>
              <p:spPr>
                <a:xfrm>
                  <a:off x="3947493" y="855400"/>
                  <a:ext cx="185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0A22FA18-D702-4E37-96B4-2C3541B35264}"/>
                    </a:ext>
                  </a:extLst>
                </p14:cNvPr>
                <p14:cNvContentPartPr/>
                <p14:nvPr/>
              </p14:nvContentPartPr>
              <p14:xfrm>
                <a:off x="4115613" y="925240"/>
                <a:ext cx="178560" cy="84960"/>
              </p14:xfrm>
            </p:contentPart>
          </mc:Choice>
          <mc:Fallback xmlns="">
            <p:pic>
              <p:nvPicPr>
                <p:cNvPr id="73" name="Freihand 72">
                  <a:extLst>
                    <a:ext uri="{FF2B5EF4-FFF2-40B4-BE49-F238E27FC236}">
                      <a16:creationId xmlns:a16="http://schemas.microsoft.com/office/drawing/2014/main" id="{0A22FA18-D702-4E37-96B4-2C3541B35264}"/>
                    </a:ext>
                  </a:extLst>
                </p:cNvPr>
                <p:cNvPicPr/>
                <p:nvPr/>
              </p:nvPicPr>
              <p:blipFill>
                <a:blip r:embed="rId128"/>
                <a:stretch>
                  <a:fillRect/>
                </a:stretch>
              </p:blipFill>
              <p:spPr>
                <a:xfrm>
                  <a:off x="4111293" y="920920"/>
                  <a:ext cx="187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A185F007-7613-42E0-A19E-7C7C7F0CAF6A}"/>
                    </a:ext>
                  </a:extLst>
                </p14:cNvPr>
                <p14:cNvContentPartPr/>
                <p14:nvPr/>
              </p14:nvContentPartPr>
              <p14:xfrm>
                <a:off x="4306773" y="948280"/>
                <a:ext cx="360" cy="360"/>
              </p14:xfrm>
            </p:contentPart>
          </mc:Choice>
          <mc:Fallback xmlns="">
            <p:pic>
              <p:nvPicPr>
                <p:cNvPr id="74" name="Freihand 73">
                  <a:extLst>
                    <a:ext uri="{FF2B5EF4-FFF2-40B4-BE49-F238E27FC236}">
                      <a16:creationId xmlns:a16="http://schemas.microsoft.com/office/drawing/2014/main" id="{A185F007-7613-42E0-A19E-7C7C7F0CAF6A}"/>
                    </a:ext>
                  </a:extLst>
                </p:cNvPr>
                <p:cNvPicPr/>
                <p:nvPr/>
              </p:nvPicPr>
              <p:blipFill>
                <a:blip r:embed="rId114"/>
                <a:stretch>
                  <a:fillRect/>
                </a:stretch>
              </p:blipFill>
              <p:spPr>
                <a:xfrm>
                  <a:off x="4302453" y="943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5" name="Freihand 74">
                  <a:extLst>
                    <a:ext uri="{FF2B5EF4-FFF2-40B4-BE49-F238E27FC236}">
                      <a16:creationId xmlns:a16="http://schemas.microsoft.com/office/drawing/2014/main" id="{7DE80976-5A1A-4161-8FE8-2F6558538FB0}"/>
                    </a:ext>
                  </a:extLst>
                </p14:cNvPr>
                <p14:cNvContentPartPr/>
                <p14:nvPr/>
              </p14:nvContentPartPr>
              <p14:xfrm>
                <a:off x="4294893" y="877000"/>
                <a:ext cx="118440" cy="126360"/>
              </p14:xfrm>
            </p:contentPart>
          </mc:Choice>
          <mc:Fallback xmlns="">
            <p:pic>
              <p:nvPicPr>
                <p:cNvPr id="75" name="Freihand 74">
                  <a:extLst>
                    <a:ext uri="{FF2B5EF4-FFF2-40B4-BE49-F238E27FC236}">
                      <a16:creationId xmlns:a16="http://schemas.microsoft.com/office/drawing/2014/main" id="{7DE80976-5A1A-4161-8FE8-2F6558538FB0}"/>
                    </a:ext>
                  </a:extLst>
                </p:cNvPr>
                <p:cNvPicPr/>
                <p:nvPr/>
              </p:nvPicPr>
              <p:blipFill>
                <a:blip r:embed="rId131"/>
                <a:stretch>
                  <a:fillRect/>
                </a:stretch>
              </p:blipFill>
              <p:spPr>
                <a:xfrm>
                  <a:off x="4290573" y="872680"/>
                  <a:ext cx="127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6" name="Freihand 75">
                  <a:extLst>
                    <a:ext uri="{FF2B5EF4-FFF2-40B4-BE49-F238E27FC236}">
                      <a16:creationId xmlns:a16="http://schemas.microsoft.com/office/drawing/2014/main" id="{9620FA1A-EF50-4148-95D6-A8C6FF85D127}"/>
                    </a:ext>
                  </a:extLst>
                </p14:cNvPr>
                <p14:cNvContentPartPr/>
                <p14:nvPr/>
              </p14:nvContentPartPr>
              <p14:xfrm>
                <a:off x="4437093" y="918760"/>
                <a:ext cx="75240" cy="87480"/>
              </p14:xfrm>
            </p:contentPart>
          </mc:Choice>
          <mc:Fallback xmlns="">
            <p:pic>
              <p:nvPicPr>
                <p:cNvPr id="76" name="Freihand 75">
                  <a:extLst>
                    <a:ext uri="{FF2B5EF4-FFF2-40B4-BE49-F238E27FC236}">
                      <a16:creationId xmlns:a16="http://schemas.microsoft.com/office/drawing/2014/main" id="{9620FA1A-EF50-4148-95D6-A8C6FF85D127}"/>
                    </a:ext>
                  </a:extLst>
                </p:cNvPr>
                <p:cNvPicPr/>
                <p:nvPr/>
              </p:nvPicPr>
              <p:blipFill>
                <a:blip r:embed="rId133"/>
                <a:stretch>
                  <a:fillRect/>
                </a:stretch>
              </p:blipFill>
              <p:spPr>
                <a:xfrm>
                  <a:off x="4432773" y="914440"/>
                  <a:ext cx="83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7" name="Freihand 76">
                  <a:extLst>
                    <a:ext uri="{FF2B5EF4-FFF2-40B4-BE49-F238E27FC236}">
                      <a16:creationId xmlns:a16="http://schemas.microsoft.com/office/drawing/2014/main" id="{4A0F2CED-3765-4D6D-A87A-CDDF4354430F}"/>
                    </a:ext>
                  </a:extLst>
                </p14:cNvPr>
                <p14:cNvContentPartPr/>
                <p14:nvPr/>
              </p14:nvContentPartPr>
              <p14:xfrm>
                <a:off x="4675053" y="901120"/>
                <a:ext cx="16920" cy="68040"/>
              </p14:xfrm>
            </p:contentPart>
          </mc:Choice>
          <mc:Fallback xmlns="">
            <p:pic>
              <p:nvPicPr>
                <p:cNvPr id="77" name="Freihand 76">
                  <a:extLst>
                    <a:ext uri="{FF2B5EF4-FFF2-40B4-BE49-F238E27FC236}">
                      <a16:creationId xmlns:a16="http://schemas.microsoft.com/office/drawing/2014/main" id="{4A0F2CED-3765-4D6D-A87A-CDDF4354430F}"/>
                    </a:ext>
                  </a:extLst>
                </p:cNvPr>
                <p:cNvPicPr/>
                <p:nvPr/>
              </p:nvPicPr>
              <p:blipFill>
                <a:blip r:embed="rId135"/>
                <a:stretch>
                  <a:fillRect/>
                </a:stretch>
              </p:blipFill>
              <p:spPr>
                <a:xfrm>
                  <a:off x="4670733" y="896800"/>
                  <a:ext cx="25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8" name="Freihand 77">
                  <a:extLst>
                    <a:ext uri="{FF2B5EF4-FFF2-40B4-BE49-F238E27FC236}">
                      <a16:creationId xmlns:a16="http://schemas.microsoft.com/office/drawing/2014/main" id="{DC6FF40D-318B-412E-BDD0-9DE81D415D25}"/>
                    </a:ext>
                  </a:extLst>
                </p14:cNvPr>
                <p14:cNvContentPartPr/>
                <p14:nvPr/>
              </p14:nvContentPartPr>
              <p14:xfrm>
                <a:off x="4669293" y="850000"/>
                <a:ext cx="26640" cy="15480"/>
              </p14:xfrm>
            </p:contentPart>
          </mc:Choice>
          <mc:Fallback xmlns="">
            <p:pic>
              <p:nvPicPr>
                <p:cNvPr id="78" name="Freihand 77">
                  <a:extLst>
                    <a:ext uri="{FF2B5EF4-FFF2-40B4-BE49-F238E27FC236}">
                      <a16:creationId xmlns:a16="http://schemas.microsoft.com/office/drawing/2014/main" id="{DC6FF40D-318B-412E-BDD0-9DE81D415D25}"/>
                    </a:ext>
                  </a:extLst>
                </p:cNvPr>
                <p:cNvPicPr/>
                <p:nvPr/>
              </p:nvPicPr>
              <p:blipFill>
                <a:blip r:embed="rId137"/>
                <a:stretch>
                  <a:fillRect/>
                </a:stretch>
              </p:blipFill>
              <p:spPr>
                <a:xfrm>
                  <a:off x="4664973" y="845680"/>
                  <a:ext cx="35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9" name="Freihand 78">
                  <a:extLst>
                    <a:ext uri="{FF2B5EF4-FFF2-40B4-BE49-F238E27FC236}">
                      <a16:creationId xmlns:a16="http://schemas.microsoft.com/office/drawing/2014/main" id="{48630048-9EDB-4B8A-8142-F0A4C5282A90}"/>
                    </a:ext>
                  </a:extLst>
                </p14:cNvPr>
                <p14:cNvContentPartPr/>
                <p14:nvPr/>
              </p14:nvContentPartPr>
              <p14:xfrm>
                <a:off x="4715733" y="896440"/>
                <a:ext cx="92880" cy="82440"/>
              </p14:xfrm>
            </p:contentPart>
          </mc:Choice>
          <mc:Fallback xmlns="">
            <p:pic>
              <p:nvPicPr>
                <p:cNvPr id="79" name="Freihand 78">
                  <a:extLst>
                    <a:ext uri="{FF2B5EF4-FFF2-40B4-BE49-F238E27FC236}">
                      <a16:creationId xmlns:a16="http://schemas.microsoft.com/office/drawing/2014/main" id="{48630048-9EDB-4B8A-8142-F0A4C5282A90}"/>
                    </a:ext>
                  </a:extLst>
                </p:cNvPr>
                <p:cNvPicPr/>
                <p:nvPr/>
              </p:nvPicPr>
              <p:blipFill>
                <a:blip r:embed="rId139"/>
                <a:stretch>
                  <a:fillRect/>
                </a:stretch>
              </p:blipFill>
              <p:spPr>
                <a:xfrm>
                  <a:off x="4711413" y="892120"/>
                  <a:ext cx="101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0" name="Freihand 79">
                  <a:extLst>
                    <a:ext uri="{FF2B5EF4-FFF2-40B4-BE49-F238E27FC236}">
                      <a16:creationId xmlns:a16="http://schemas.microsoft.com/office/drawing/2014/main" id="{DF839F7C-BBB3-42A9-BE48-D67DD37A3AB0}"/>
                    </a:ext>
                  </a:extLst>
                </p14:cNvPr>
                <p14:cNvContentPartPr/>
                <p14:nvPr/>
              </p14:nvContentPartPr>
              <p14:xfrm>
                <a:off x="4914453" y="882400"/>
                <a:ext cx="177840" cy="201240"/>
              </p14:xfrm>
            </p:contentPart>
          </mc:Choice>
          <mc:Fallback xmlns="">
            <p:pic>
              <p:nvPicPr>
                <p:cNvPr id="80" name="Freihand 79">
                  <a:extLst>
                    <a:ext uri="{FF2B5EF4-FFF2-40B4-BE49-F238E27FC236}">
                      <a16:creationId xmlns:a16="http://schemas.microsoft.com/office/drawing/2014/main" id="{DF839F7C-BBB3-42A9-BE48-D67DD37A3AB0}"/>
                    </a:ext>
                  </a:extLst>
                </p:cNvPr>
                <p:cNvPicPr/>
                <p:nvPr/>
              </p:nvPicPr>
              <p:blipFill>
                <a:blip r:embed="rId141"/>
                <a:stretch>
                  <a:fillRect/>
                </a:stretch>
              </p:blipFill>
              <p:spPr>
                <a:xfrm>
                  <a:off x="4910133" y="878080"/>
                  <a:ext cx="1864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1" name="Freihand 80">
                  <a:extLst>
                    <a:ext uri="{FF2B5EF4-FFF2-40B4-BE49-F238E27FC236}">
                      <a16:creationId xmlns:a16="http://schemas.microsoft.com/office/drawing/2014/main" id="{A9F6B792-01C4-4E85-99FE-B2A188DF1397}"/>
                    </a:ext>
                  </a:extLst>
                </p14:cNvPr>
                <p14:cNvContentPartPr/>
                <p14:nvPr/>
              </p14:nvContentPartPr>
              <p14:xfrm>
                <a:off x="5100573" y="857200"/>
                <a:ext cx="426960" cy="81720"/>
              </p14:xfrm>
            </p:contentPart>
          </mc:Choice>
          <mc:Fallback xmlns="">
            <p:pic>
              <p:nvPicPr>
                <p:cNvPr id="81" name="Freihand 80">
                  <a:extLst>
                    <a:ext uri="{FF2B5EF4-FFF2-40B4-BE49-F238E27FC236}">
                      <a16:creationId xmlns:a16="http://schemas.microsoft.com/office/drawing/2014/main" id="{A9F6B792-01C4-4E85-99FE-B2A188DF1397}"/>
                    </a:ext>
                  </a:extLst>
                </p:cNvPr>
                <p:cNvPicPr/>
                <p:nvPr/>
              </p:nvPicPr>
              <p:blipFill>
                <a:blip r:embed="rId143"/>
                <a:stretch>
                  <a:fillRect/>
                </a:stretch>
              </p:blipFill>
              <p:spPr>
                <a:xfrm>
                  <a:off x="5096253" y="852880"/>
                  <a:ext cx="435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2" name="Freihand 81">
                  <a:extLst>
                    <a:ext uri="{FF2B5EF4-FFF2-40B4-BE49-F238E27FC236}">
                      <a16:creationId xmlns:a16="http://schemas.microsoft.com/office/drawing/2014/main" id="{F5B281DE-CB4F-458C-9984-4733452BA3B9}"/>
                    </a:ext>
                  </a:extLst>
                </p14:cNvPr>
                <p14:cNvContentPartPr/>
                <p14:nvPr/>
              </p14:nvContentPartPr>
              <p14:xfrm>
                <a:off x="5537973" y="806800"/>
                <a:ext cx="360" cy="360"/>
              </p14:xfrm>
            </p:contentPart>
          </mc:Choice>
          <mc:Fallback xmlns="">
            <p:pic>
              <p:nvPicPr>
                <p:cNvPr id="82" name="Freihand 81">
                  <a:extLst>
                    <a:ext uri="{FF2B5EF4-FFF2-40B4-BE49-F238E27FC236}">
                      <a16:creationId xmlns:a16="http://schemas.microsoft.com/office/drawing/2014/main" id="{F5B281DE-CB4F-458C-9984-4733452BA3B9}"/>
                    </a:ext>
                  </a:extLst>
                </p:cNvPr>
                <p:cNvPicPr/>
                <p:nvPr/>
              </p:nvPicPr>
              <p:blipFill>
                <a:blip r:embed="rId114"/>
                <a:stretch>
                  <a:fillRect/>
                </a:stretch>
              </p:blipFill>
              <p:spPr>
                <a:xfrm>
                  <a:off x="5533653" y="802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B48BED5B-5E16-4A26-A5CE-826B5C974529}"/>
                    </a:ext>
                  </a:extLst>
                </p14:cNvPr>
                <p14:cNvContentPartPr/>
                <p14:nvPr/>
              </p14:nvContentPartPr>
              <p14:xfrm>
                <a:off x="5561013" y="837400"/>
                <a:ext cx="90720" cy="186480"/>
              </p14:xfrm>
            </p:contentPart>
          </mc:Choice>
          <mc:Fallback xmlns="">
            <p:pic>
              <p:nvPicPr>
                <p:cNvPr id="83" name="Freihand 82">
                  <a:extLst>
                    <a:ext uri="{FF2B5EF4-FFF2-40B4-BE49-F238E27FC236}">
                      <a16:creationId xmlns:a16="http://schemas.microsoft.com/office/drawing/2014/main" id="{B48BED5B-5E16-4A26-A5CE-826B5C974529}"/>
                    </a:ext>
                  </a:extLst>
                </p:cNvPr>
                <p:cNvPicPr/>
                <p:nvPr/>
              </p:nvPicPr>
              <p:blipFill>
                <a:blip r:embed="rId146"/>
                <a:stretch>
                  <a:fillRect/>
                </a:stretch>
              </p:blipFill>
              <p:spPr>
                <a:xfrm>
                  <a:off x="5556693" y="833080"/>
                  <a:ext cx="99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3ECB1C7B-08C5-4604-AAF4-22133142F1DB}"/>
                    </a:ext>
                  </a:extLst>
                </p14:cNvPr>
                <p14:cNvContentPartPr/>
                <p14:nvPr/>
              </p14:nvContentPartPr>
              <p14:xfrm>
                <a:off x="4294533" y="1147720"/>
                <a:ext cx="87480" cy="64800"/>
              </p14:xfrm>
            </p:contentPart>
          </mc:Choice>
          <mc:Fallback xmlns="">
            <p:pic>
              <p:nvPicPr>
                <p:cNvPr id="84" name="Freihand 83">
                  <a:extLst>
                    <a:ext uri="{FF2B5EF4-FFF2-40B4-BE49-F238E27FC236}">
                      <a16:creationId xmlns:a16="http://schemas.microsoft.com/office/drawing/2014/main" id="{3ECB1C7B-08C5-4604-AAF4-22133142F1DB}"/>
                    </a:ext>
                  </a:extLst>
                </p:cNvPr>
                <p:cNvPicPr/>
                <p:nvPr/>
              </p:nvPicPr>
              <p:blipFill>
                <a:blip r:embed="rId148"/>
                <a:stretch>
                  <a:fillRect/>
                </a:stretch>
              </p:blipFill>
              <p:spPr>
                <a:xfrm>
                  <a:off x="4290213" y="1143400"/>
                  <a:ext cx="961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5" name="Freihand 84">
                  <a:extLst>
                    <a:ext uri="{FF2B5EF4-FFF2-40B4-BE49-F238E27FC236}">
                      <a16:creationId xmlns:a16="http://schemas.microsoft.com/office/drawing/2014/main" id="{68B7525F-8825-4B64-852D-CA4EF961E339}"/>
                    </a:ext>
                  </a:extLst>
                </p14:cNvPr>
                <p14:cNvContentPartPr/>
                <p14:nvPr/>
              </p14:nvContentPartPr>
              <p14:xfrm>
                <a:off x="4402173" y="1136560"/>
                <a:ext cx="77400" cy="87840"/>
              </p14:xfrm>
            </p:contentPart>
          </mc:Choice>
          <mc:Fallback xmlns="">
            <p:pic>
              <p:nvPicPr>
                <p:cNvPr id="85" name="Freihand 84">
                  <a:extLst>
                    <a:ext uri="{FF2B5EF4-FFF2-40B4-BE49-F238E27FC236}">
                      <a16:creationId xmlns:a16="http://schemas.microsoft.com/office/drawing/2014/main" id="{68B7525F-8825-4B64-852D-CA4EF961E339}"/>
                    </a:ext>
                  </a:extLst>
                </p:cNvPr>
                <p:cNvPicPr/>
                <p:nvPr/>
              </p:nvPicPr>
              <p:blipFill>
                <a:blip r:embed="rId150"/>
                <a:stretch>
                  <a:fillRect/>
                </a:stretch>
              </p:blipFill>
              <p:spPr>
                <a:xfrm>
                  <a:off x="4397853" y="1132240"/>
                  <a:ext cx="86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 name="Freihand 85">
                  <a:extLst>
                    <a:ext uri="{FF2B5EF4-FFF2-40B4-BE49-F238E27FC236}">
                      <a16:creationId xmlns:a16="http://schemas.microsoft.com/office/drawing/2014/main" id="{D54B5858-D3FE-4E5A-AE3B-01A122A59A5E}"/>
                    </a:ext>
                  </a:extLst>
                </p14:cNvPr>
                <p14:cNvContentPartPr/>
                <p14:nvPr/>
              </p14:nvContentPartPr>
              <p14:xfrm>
                <a:off x="4621413" y="1109920"/>
                <a:ext cx="172080" cy="156600"/>
              </p14:xfrm>
            </p:contentPart>
          </mc:Choice>
          <mc:Fallback xmlns="">
            <p:pic>
              <p:nvPicPr>
                <p:cNvPr id="86" name="Freihand 85">
                  <a:extLst>
                    <a:ext uri="{FF2B5EF4-FFF2-40B4-BE49-F238E27FC236}">
                      <a16:creationId xmlns:a16="http://schemas.microsoft.com/office/drawing/2014/main" id="{D54B5858-D3FE-4E5A-AE3B-01A122A59A5E}"/>
                    </a:ext>
                  </a:extLst>
                </p:cNvPr>
                <p:cNvPicPr/>
                <p:nvPr/>
              </p:nvPicPr>
              <p:blipFill>
                <a:blip r:embed="rId152"/>
                <a:stretch>
                  <a:fillRect/>
                </a:stretch>
              </p:blipFill>
              <p:spPr>
                <a:xfrm>
                  <a:off x="4617093" y="1105600"/>
                  <a:ext cx="1807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7" name="Freihand 86">
                  <a:extLst>
                    <a:ext uri="{FF2B5EF4-FFF2-40B4-BE49-F238E27FC236}">
                      <a16:creationId xmlns:a16="http://schemas.microsoft.com/office/drawing/2014/main" id="{BED89C53-BA57-48EF-9758-D41CD1BB78C9}"/>
                    </a:ext>
                  </a:extLst>
                </p14:cNvPr>
                <p14:cNvContentPartPr/>
                <p14:nvPr/>
              </p14:nvContentPartPr>
              <p14:xfrm>
                <a:off x="4799253" y="1076080"/>
                <a:ext cx="117000" cy="149400"/>
              </p14:xfrm>
            </p:contentPart>
          </mc:Choice>
          <mc:Fallback xmlns="">
            <p:pic>
              <p:nvPicPr>
                <p:cNvPr id="87" name="Freihand 86">
                  <a:extLst>
                    <a:ext uri="{FF2B5EF4-FFF2-40B4-BE49-F238E27FC236}">
                      <a16:creationId xmlns:a16="http://schemas.microsoft.com/office/drawing/2014/main" id="{BED89C53-BA57-48EF-9758-D41CD1BB78C9}"/>
                    </a:ext>
                  </a:extLst>
                </p:cNvPr>
                <p:cNvPicPr/>
                <p:nvPr/>
              </p:nvPicPr>
              <p:blipFill>
                <a:blip r:embed="rId154"/>
                <a:stretch>
                  <a:fillRect/>
                </a:stretch>
              </p:blipFill>
              <p:spPr>
                <a:xfrm>
                  <a:off x="4794933" y="1071760"/>
                  <a:ext cx="1256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8" name="Freihand 87">
                  <a:extLst>
                    <a:ext uri="{FF2B5EF4-FFF2-40B4-BE49-F238E27FC236}">
                      <a16:creationId xmlns:a16="http://schemas.microsoft.com/office/drawing/2014/main" id="{26F46864-3BE1-4E66-8AF5-1EF33F5D926F}"/>
                    </a:ext>
                  </a:extLst>
                </p14:cNvPr>
                <p14:cNvContentPartPr/>
                <p14:nvPr/>
              </p14:nvContentPartPr>
              <p14:xfrm>
                <a:off x="5145933" y="1120360"/>
                <a:ext cx="161280" cy="91440"/>
              </p14:xfrm>
            </p:contentPart>
          </mc:Choice>
          <mc:Fallback xmlns="">
            <p:pic>
              <p:nvPicPr>
                <p:cNvPr id="88" name="Freihand 87">
                  <a:extLst>
                    <a:ext uri="{FF2B5EF4-FFF2-40B4-BE49-F238E27FC236}">
                      <a16:creationId xmlns:a16="http://schemas.microsoft.com/office/drawing/2014/main" id="{26F46864-3BE1-4E66-8AF5-1EF33F5D926F}"/>
                    </a:ext>
                  </a:extLst>
                </p:cNvPr>
                <p:cNvPicPr/>
                <p:nvPr/>
              </p:nvPicPr>
              <p:blipFill>
                <a:blip r:embed="rId156"/>
                <a:stretch>
                  <a:fillRect/>
                </a:stretch>
              </p:blipFill>
              <p:spPr>
                <a:xfrm>
                  <a:off x="5141613" y="1116040"/>
                  <a:ext cx="169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9" name="Freihand 88">
                  <a:extLst>
                    <a:ext uri="{FF2B5EF4-FFF2-40B4-BE49-F238E27FC236}">
                      <a16:creationId xmlns:a16="http://schemas.microsoft.com/office/drawing/2014/main" id="{55CB1D08-66AE-48CA-A22B-DFF08DEFCDD5}"/>
                    </a:ext>
                  </a:extLst>
                </p14:cNvPr>
                <p14:cNvContentPartPr/>
                <p14:nvPr/>
              </p14:nvContentPartPr>
              <p14:xfrm>
                <a:off x="5286333" y="1094080"/>
                <a:ext cx="118440" cy="121320"/>
              </p14:xfrm>
            </p:contentPart>
          </mc:Choice>
          <mc:Fallback xmlns="">
            <p:pic>
              <p:nvPicPr>
                <p:cNvPr id="89" name="Freihand 88">
                  <a:extLst>
                    <a:ext uri="{FF2B5EF4-FFF2-40B4-BE49-F238E27FC236}">
                      <a16:creationId xmlns:a16="http://schemas.microsoft.com/office/drawing/2014/main" id="{55CB1D08-66AE-48CA-A22B-DFF08DEFCDD5}"/>
                    </a:ext>
                  </a:extLst>
                </p:cNvPr>
                <p:cNvPicPr/>
                <p:nvPr/>
              </p:nvPicPr>
              <p:blipFill>
                <a:blip r:embed="rId158"/>
                <a:stretch>
                  <a:fillRect/>
                </a:stretch>
              </p:blipFill>
              <p:spPr>
                <a:xfrm>
                  <a:off x="5282013" y="1089760"/>
                  <a:ext cx="127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1" name="Freihand 90">
                  <a:extLst>
                    <a:ext uri="{FF2B5EF4-FFF2-40B4-BE49-F238E27FC236}">
                      <a16:creationId xmlns:a16="http://schemas.microsoft.com/office/drawing/2014/main" id="{F7076752-45D3-4E0B-A634-17AF9AE69F5F}"/>
                    </a:ext>
                  </a:extLst>
                </p14:cNvPr>
                <p14:cNvContentPartPr/>
                <p14:nvPr/>
              </p14:nvContentPartPr>
              <p14:xfrm>
                <a:off x="4378053" y="1341760"/>
                <a:ext cx="29880" cy="198720"/>
              </p14:xfrm>
            </p:contentPart>
          </mc:Choice>
          <mc:Fallback xmlns="">
            <p:pic>
              <p:nvPicPr>
                <p:cNvPr id="91" name="Freihand 90">
                  <a:extLst>
                    <a:ext uri="{FF2B5EF4-FFF2-40B4-BE49-F238E27FC236}">
                      <a16:creationId xmlns:a16="http://schemas.microsoft.com/office/drawing/2014/main" id="{F7076752-45D3-4E0B-A634-17AF9AE69F5F}"/>
                    </a:ext>
                  </a:extLst>
                </p:cNvPr>
                <p:cNvPicPr/>
                <p:nvPr/>
              </p:nvPicPr>
              <p:blipFill>
                <a:blip r:embed="rId160"/>
                <a:stretch>
                  <a:fillRect/>
                </a:stretch>
              </p:blipFill>
              <p:spPr>
                <a:xfrm>
                  <a:off x="4373733" y="1337440"/>
                  <a:ext cx="38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2" name="Freihand 91">
                  <a:extLst>
                    <a:ext uri="{FF2B5EF4-FFF2-40B4-BE49-F238E27FC236}">
                      <a16:creationId xmlns:a16="http://schemas.microsoft.com/office/drawing/2014/main" id="{FFDF27F2-91BF-4242-B37D-85CB210D73AF}"/>
                    </a:ext>
                  </a:extLst>
                </p14:cNvPr>
                <p14:cNvContentPartPr/>
                <p14:nvPr/>
              </p14:nvContentPartPr>
              <p14:xfrm>
                <a:off x="4333413" y="1319800"/>
                <a:ext cx="213840" cy="190800"/>
              </p14:xfrm>
            </p:contentPart>
          </mc:Choice>
          <mc:Fallback xmlns="">
            <p:pic>
              <p:nvPicPr>
                <p:cNvPr id="92" name="Freihand 91">
                  <a:extLst>
                    <a:ext uri="{FF2B5EF4-FFF2-40B4-BE49-F238E27FC236}">
                      <a16:creationId xmlns:a16="http://schemas.microsoft.com/office/drawing/2014/main" id="{FFDF27F2-91BF-4242-B37D-85CB210D73AF}"/>
                    </a:ext>
                  </a:extLst>
                </p:cNvPr>
                <p:cNvPicPr/>
                <p:nvPr/>
              </p:nvPicPr>
              <p:blipFill>
                <a:blip r:embed="rId162"/>
                <a:stretch>
                  <a:fillRect/>
                </a:stretch>
              </p:blipFill>
              <p:spPr>
                <a:xfrm>
                  <a:off x="4329093" y="1315480"/>
                  <a:ext cx="222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3" name="Freihand 92">
                  <a:extLst>
                    <a:ext uri="{FF2B5EF4-FFF2-40B4-BE49-F238E27FC236}">
                      <a16:creationId xmlns:a16="http://schemas.microsoft.com/office/drawing/2014/main" id="{94E628F4-0263-4AE0-BFBF-D14F53D0298F}"/>
                    </a:ext>
                  </a:extLst>
                </p14:cNvPr>
                <p14:cNvContentPartPr/>
                <p14:nvPr/>
              </p14:nvContentPartPr>
              <p14:xfrm>
                <a:off x="4523853" y="1409080"/>
                <a:ext cx="67320" cy="78840"/>
              </p14:xfrm>
            </p:contentPart>
          </mc:Choice>
          <mc:Fallback xmlns="">
            <p:pic>
              <p:nvPicPr>
                <p:cNvPr id="93" name="Freihand 92">
                  <a:extLst>
                    <a:ext uri="{FF2B5EF4-FFF2-40B4-BE49-F238E27FC236}">
                      <a16:creationId xmlns:a16="http://schemas.microsoft.com/office/drawing/2014/main" id="{94E628F4-0263-4AE0-BFBF-D14F53D0298F}"/>
                    </a:ext>
                  </a:extLst>
                </p:cNvPr>
                <p:cNvPicPr/>
                <p:nvPr/>
              </p:nvPicPr>
              <p:blipFill>
                <a:blip r:embed="rId164"/>
                <a:stretch>
                  <a:fillRect/>
                </a:stretch>
              </p:blipFill>
              <p:spPr>
                <a:xfrm>
                  <a:off x="4519533" y="1404760"/>
                  <a:ext cx="75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4" name="Freihand 93">
                  <a:extLst>
                    <a:ext uri="{FF2B5EF4-FFF2-40B4-BE49-F238E27FC236}">
                      <a16:creationId xmlns:a16="http://schemas.microsoft.com/office/drawing/2014/main" id="{B6072F9D-F9C2-4374-89FD-9CA1A1E76F9D}"/>
                    </a:ext>
                  </a:extLst>
                </p14:cNvPr>
                <p14:cNvContentPartPr/>
                <p14:nvPr/>
              </p14:nvContentPartPr>
              <p14:xfrm>
                <a:off x="4613133" y="1403320"/>
                <a:ext cx="37440" cy="52920"/>
              </p14:xfrm>
            </p:contentPart>
          </mc:Choice>
          <mc:Fallback xmlns="">
            <p:pic>
              <p:nvPicPr>
                <p:cNvPr id="94" name="Freihand 93">
                  <a:extLst>
                    <a:ext uri="{FF2B5EF4-FFF2-40B4-BE49-F238E27FC236}">
                      <a16:creationId xmlns:a16="http://schemas.microsoft.com/office/drawing/2014/main" id="{B6072F9D-F9C2-4374-89FD-9CA1A1E76F9D}"/>
                    </a:ext>
                  </a:extLst>
                </p:cNvPr>
                <p:cNvPicPr/>
                <p:nvPr/>
              </p:nvPicPr>
              <p:blipFill>
                <a:blip r:embed="rId166"/>
                <a:stretch>
                  <a:fillRect/>
                </a:stretch>
              </p:blipFill>
              <p:spPr>
                <a:xfrm>
                  <a:off x="4608813" y="1399000"/>
                  <a:ext cx="460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5" name="Freihand 94">
                  <a:extLst>
                    <a:ext uri="{FF2B5EF4-FFF2-40B4-BE49-F238E27FC236}">
                      <a16:creationId xmlns:a16="http://schemas.microsoft.com/office/drawing/2014/main" id="{98512FCF-460E-493C-B8D1-CDB955CC46A6}"/>
                    </a:ext>
                  </a:extLst>
                </p14:cNvPr>
                <p14:cNvContentPartPr/>
                <p14:nvPr/>
              </p14:nvContentPartPr>
              <p14:xfrm>
                <a:off x="4607733" y="1308280"/>
                <a:ext cx="253440" cy="166680"/>
              </p14:xfrm>
            </p:contentPart>
          </mc:Choice>
          <mc:Fallback xmlns="">
            <p:pic>
              <p:nvPicPr>
                <p:cNvPr id="95" name="Freihand 94">
                  <a:extLst>
                    <a:ext uri="{FF2B5EF4-FFF2-40B4-BE49-F238E27FC236}">
                      <a16:creationId xmlns:a16="http://schemas.microsoft.com/office/drawing/2014/main" id="{98512FCF-460E-493C-B8D1-CDB955CC46A6}"/>
                    </a:ext>
                  </a:extLst>
                </p:cNvPr>
                <p:cNvPicPr/>
                <p:nvPr/>
              </p:nvPicPr>
              <p:blipFill>
                <a:blip r:embed="rId168"/>
                <a:stretch>
                  <a:fillRect/>
                </a:stretch>
              </p:blipFill>
              <p:spPr>
                <a:xfrm>
                  <a:off x="4603413" y="1303960"/>
                  <a:ext cx="262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6" name="Freihand 95">
                  <a:extLst>
                    <a:ext uri="{FF2B5EF4-FFF2-40B4-BE49-F238E27FC236}">
                      <a16:creationId xmlns:a16="http://schemas.microsoft.com/office/drawing/2014/main" id="{0F5B8EB6-B64C-4475-A0F5-B5D7748B4F5C}"/>
                    </a:ext>
                  </a:extLst>
                </p14:cNvPr>
                <p14:cNvContentPartPr/>
                <p14:nvPr/>
              </p14:nvContentPartPr>
              <p14:xfrm>
                <a:off x="4879533" y="1370560"/>
                <a:ext cx="97200" cy="89280"/>
              </p14:xfrm>
            </p:contentPart>
          </mc:Choice>
          <mc:Fallback xmlns="">
            <p:pic>
              <p:nvPicPr>
                <p:cNvPr id="96" name="Freihand 95">
                  <a:extLst>
                    <a:ext uri="{FF2B5EF4-FFF2-40B4-BE49-F238E27FC236}">
                      <a16:creationId xmlns:a16="http://schemas.microsoft.com/office/drawing/2014/main" id="{0F5B8EB6-B64C-4475-A0F5-B5D7748B4F5C}"/>
                    </a:ext>
                  </a:extLst>
                </p:cNvPr>
                <p:cNvPicPr/>
                <p:nvPr/>
              </p:nvPicPr>
              <p:blipFill>
                <a:blip r:embed="rId170"/>
                <a:stretch>
                  <a:fillRect/>
                </a:stretch>
              </p:blipFill>
              <p:spPr>
                <a:xfrm>
                  <a:off x="4875213" y="1366240"/>
                  <a:ext cx="105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7" name="Freihand 96">
                  <a:extLst>
                    <a:ext uri="{FF2B5EF4-FFF2-40B4-BE49-F238E27FC236}">
                      <a16:creationId xmlns:a16="http://schemas.microsoft.com/office/drawing/2014/main" id="{FB96BBBB-BD4F-4E4D-A17F-EEEFDD988A21}"/>
                    </a:ext>
                  </a:extLst>
                </p14:cNvPr>
                <p14:cNvContentPartPr/>
                <p14:nvPr/>
              </p14:nvContentPartPr>
              <p14:xfrm>
                <a:off x="5013453" y="1277320"/>
                <a:ext cx="115560" cy="160200"/>
              </p14:xfrm>
            </p:contentPart>
          </mc:Choice>
          <mc:Fallback xmlns="">
            <p:pic>
              <p:nvPicPr>
                <p:cNvPr id="97" name="Freihand 96">
                  <a:extLst>
                    <a:ext uri="{FF2B5EF4-FFF2-40B4-BE49-F238E27FC236}">
                      <a16:creationId xmlns:a16="http://schemas.microsoft.com/office/drawing/2014/main" id="{FB96BBBB-BD4F-4E4D-A17F-EEEFDD988A21}"/>
                    </a:ext>
                  </a:extLst>
                </p:cNvPr>
                <p:cNvPicPr/>
                <p:nvPr/>
              </p:nvPicPr>
              <p:blipFill>
                <a:blip r:embed="rId172"/>
                <a:stretch>
                  <a:fillRect/>
                </a:stretch>
              </p:blipFill>
              <p:spPr>
                <a:xfrm>
                  <a:off x="5009133" y="1273000"/>
                  <a:ext cx="124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8" name="Freihand 97">
                  <a:extLst>
                    <a:ext uri="{FF2B5EF4-FFF2-40B4-BE49-F238E27FC236}">
                      <a16:creationId xmlns:a16="http://schemas.microsoft.com/office/drawing/2014/main" id="{A7DE69B7-04C9-4149-B1EB-E7DD3F667BED}"/>
                    </a:ext>
                  </a:extLst>
                </p14:cNvPr>
                <p14:cNvContentPartPr/>
                <p14:nvPr/>
              </p14:nvContentPartPr>
              <p14:xfrm>
                <a:off x="5115333" y="1278760"/>
                <a:ext cx="183960" cy="114120"/>
              </p14:xfrm>
            </p:contentPart>
          </mc:Choice>
          <mc:Fallback xmlns="">
            <p:pic>
              <p:nvPicPr>
                <p:cNvPr id="98" name="Freihand 97">
                  <a:extLst>
                    <a:ext uri="{FF2B5EF4-FFF2-40B4-BE49-F238E27FC236}">
                      <a16:creationId xmlns:a16="http://schemas.microsoft.com/office/drawing/2014/main" id="{A7DE69B7-04C9-4149-B1EB-E7DD3F667BED}"/>
                    </a:ext>
                  </a:extLst>
                </p:cNvPr>
                <p:cNvPicPr/>
                <p:nvPr/>
              </p:nvPicPr>
              <p:blipFill>
                <a:blip r:embed="rId174"/>
                <a:stretch>
                  <a:fillRect/>
                </a:stretch>
              </p:blipFill>
              <p:spPr>
                <a:xfrm>
                  <a:off x="5111013" y="1274440"/>
                  <a:ext cx="192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0" name="Freihand 99">
                  <a:extLst>
                    <a:ext uri="{FF2B5EF4-FFF2-40B4-BE49-F238E27FC236}">
                      <a16:creationId xmlns:a16="http://schemas.microsoft.com/office/drawing/2014/main" id="{57CDFE15-2393-4515-BD28-21DB1C89AB5F}"/>
                    </a:ext>
                  </a:extLst>
                </p14:cNvPr>
                <p14:cNvContentPartPr/>
                <p14:nvPr/>
              </p14:nvContentPartPr>
              <p14:xfrm>
                <a:off x="4646973" y="1941880"/>
                <a:ext cx="63360" cy="787320"/>
              </p14:xfrm>
            </p:contentPart>
          </mc:Choice>
          <mc:Fallback xmlns="">
            <p:pic>
              <p:nvPicPr>
                <p:cNvPr id="100" name="Freihand 99">
                  <a:extLst>
                    <a:ext uri="{FF2B5EF4-FFF2-40B4-BE49-F238E27FC236}">
                      <a16:creationId xmlns:a16="http://schemas.microsoft.com/office/drawing/2014/main" id="{57CDFE15-2393-4515-BD28-21DB1C89AB5F}"/>
                    </a:ext>
                  </a:extLst>
                </p:cNvPr>
                <p:cNvPicPr/>
                <p:nvPr/>
              </p:nvPicPr>
              <p:blipFill>
                <a:blip r:embed="rId176"/>
                <a:stretch>
                  <a:fillRect/>
                </a:stretch>
              </p:blipFill>
              <p:spPr>
                <a:xfrm>
                  <a:off x="4642653" y="1937560"/>
                  <a:ext cx="72000" cy="795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1" name="Freihand 100">
                  <a:extLst>
                    <a:ext uri="{FF2B5EF4-FFF2-40B4-BE49-F238E27FC236}">
                      <a16:creationId xmlns:a16="http://schemas.microsoft.com/office/drawing/2014/main" id="{83C8591F-586F-4439-B34F-C41C88234AB2}"/>
                    </a:ext>
                  </a:extLst>
                </p14:cNvPr>
                <p14:cNvContentPartPr/>
                <p14:nvPr/>
              </p14:nvContentPartPr>
              <p14:xfrm>
                <a:off x="4477773" y="2891200"/>
                <a:ext cx="131040" cy="184320"/>
              </p14:xfrm>
            </p:contentPart>
          </mc:Choice>
          <mc:Fallback xmlns="">
            <p:pic>
              <p:nvPicPr>
                <p:cNvPr id="101" name="Freihand 100">
                  <a:extLst>
                    <a:ext uri="{FF2B5EF4-FFF2-40B4-BE49-F238E27FC236}">
                      <a16:creationId xmlns:a16="http://schemas.microsoft.com/office/drawing/2014/main" id="{83C8591F-586F-4439-B34F-C41C88234AB2}"/>
                    </a:ext>
                  </a:extLst>
                </p:cNvPr>
                <p:cNvPicPr/>
                <p:nvPr/>
              </p:nvPicPr>
              <p:blipFill>
                <a:blip r:embed="rId178"/>
                <a:stretch>
                  <a:fillRect/>
                </a:stretch>
              </p:blipFill>
              <p:spPr>
                <a:xfrm>
                  <a:off x="4473453" y="2886880"/>
                  <a:ext cx="139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2" name="Freihand 101">
                  <a:extLst>
                    <a:ext uri="{FF2B5EF4-FFF2-40B4-BE49-F238E27FC236}">
                      <a16:creationId xmlns:a16="http://schemas.microsoft.com/office/drawing/2014/main" id="{BD5D8164-C8DA-491D-B8B8-7E7F7DECE779}"/>
                    </a:ext>
                  </a:extLst>
                </p14:cNvPr>
                <p14:cNvContentPartPr/>
                <p14:nvPr/>
              </p14:nvContentPartPr>
              <p14:xfrm>
                <a:off x="4595493" y="2927920"/>
                <a:ext cx="82440" cy="110880"/>
              </p14:xfrm>
            </p:contentPart>
          </mc:Choice>
          <mc:Fallback xmlns="">
            <p:pic>
              <p:nvPicPr>
                <p:cNvPr id="102" name="Freihand 101">
                  <a:extLst>
                    <a:ext uri="{FF2B5EF4-FFF2-40B4-BE49-F238E27FC236}">
                      <a16:creationId xmlns:a16="http://schemas.microsoft.com/office/drawing/2014/main" id="{BD5D8164-C8DA-491D-B8B8-7E7F7DECE779}"/>
                    </a:ext>
                  </a:extLst>
                </p:cNvPr>
                <p:cNvPicPr/>
                <p:nvPr/>
              </p:nvPicPr>
              <p:blipFill>
                <a:blip r:embed="rId180"/>
                <a:stretch>
                  <a:fillRect/>
                </a:stretch>
              </p:blipFill>
              <p:spPr>
                <a:xfrm>
                  <a:off x="4591173" y="2923600"/>
                  <a:ext cx="91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3" name="Freihand 102">
                  <a:extLst>
                    <a:ext uri="{FF2B5EF4-FFF2-40B4-BE49-F238E27FC236}">
                      <a16:creationId xmlns:a16="http://schemas.microsoft.com/office/drawing/2014/main" id="{6F3FE3AE-3099-4C1F-A756-3669818781FF}"/>
                    </a:ext>
                  </a:extLst>
                </p14:cNvPr>
                <p14:cNvContentPartPr/>
                <p14:nvPr/>
              </p14:nvContentPartPr>
              <p14:xfrm>
                <a:off x="4689813" y="2919280"/>
                <a:ext cx="33480" cy="145080"/>
              </p14:xfrm>
            </p:contentPart>
          </mc:Choice>
          <mc:Fallback xmlns="">
            <p:pic>
              <p:nvPicPr>
                <p:cNvPr id="103" name="Freihand 102">
                  <a:extLst>
                    <a:ext uri="{FF2B5EF4-FFF2-40B4-BE49-F238E27FC236}">
                      <a16:creationId xmlns:a16="http://schemas.microsoft.com/office/drawing/2014/main" id="{6F3FE3AE-3099-4C1F-A756-3669818781FF}"/>
                    </a:ext>
                  </a:extLst>
                </p:cNvPr>
                <p:cNvPicPr/>
                <p:nvPr/>
              </p:nvPicPr>
              <p:blipFill>
                <a:blip r:embed="rId182"/>
                <a:stretch>
                  <a:fillRect/>
                </a:stretch>
              </p:blipFill>
              <p:spPr>
                <a:xfrm>
                  <a:off x="4685493" y="2914960"/>
                  <a:ext cx="42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4" name="Freihand 103">
                  <a:extLst>
                    <a:ext uri="{FF2B5EF4-FFF2-40B4-BE49-F238E27FC236}">
                      <a16:creationId xmlns:a16="http://schemas.microsoft.com/office/drawing/2014/main" id="{534D16A8-F18A-43F6-95CB-C16C6F488C96}"/>
                    </a:ext>
                  </a:extLst>
                </p14:cNvPr>
                <p14:cNvContentPartPr/>
                <p14:nvPr/>
              </p14:nvContentPartPr>
              <p14:xfrm>
                <a:off x="4748133" y="2904160"/>
                <a:ext cx="97560" cy="183600"/>
              </p14:xfrm>
            </p:contentPart>
          </mc:Choice>
          <mc:Fallback xmlns="">
            <p:pic>
              <p:nvPicPr>
                <p:cNvPr id="104" name="Freihand 103">
                  <a:extLst>
                    <a:ext uri="{FF2B5EF4-FFF2-40B4-BE49-F238E27FC236}">
                      <a16:creationId xmlns:a16="http://schemas.microsoft.com/office/drawing/2014/main" id="{534D16A8-F18A-43F6-95CB-C16C6F488C96}"/>
                    </a:ext>
                  </a:extLst>
                </p:cNvPr>
                <p:cNvPicPr/>
                <p:nvPr/>
              </p:nvPicPr>
              <p:blipFill>
                <a:blip r:embed="rId184"/>
                <a:stretch>
                  <a:fillRect/>
                </a:stretch>
              </p:blipFill>
              <p:spPr>
                <a:xfrm>
                  <a:off x="4743813" y="2899840"/>
                  <a:ext cx="106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6" name="Freihand 105">
                  <a:extLst>
                    <a:ext uri="{FF2B5EF4-FFF2-40B4-BE49-F238E27FC236}">
                      <a16:creationId xmlns:a16="http://schemas.microsoft.com/office/drawing/2014/main" id="{9B240D15-8ED8-497E-A88D-D87DC2CC613E}"/>
                    </a:ext>
                  </a:extLst>
                </p14:cNvPr>
                <p14:cNvContentPartPr/>
                <p14:nvPr/>
              </p14:nvContentPartPr>
              <p14:xfrm>
                <a:off x="4532853" y="3231760"/>
                <a:ext cx="68400" cy="165960"/>
              </p14:xfrm>
            </p:contentPart>
          </mc:Choice>
          <mc:Fallback xmlns="">
            <p:pic>
              <p:nvPicPr>
                <p:cNvPr id="106" name="Freihand 105">
                  <a:extLst>
                    <a:ext uri="{FF2B5EF4-FFF2-40B4-BE49-F238E27FC236}">
                      <a16:creationId xmlns:a16="http://schemas.microsoft.com/office/drawing/2014/main" id="{9B240D15-8ED8-497E-A88D-D87DC2CC613E}"/>
                    </a:ext>
                  </a:extLst>
                </p:cNvPr>
                <p:cNvPicPr/>
                <p:nvPr/>
              </p:nvPicPr>
              <p:blipFill>
                <a:blip r:embed="rId186"/>
                <a:stretch>
                  <a:fillRect/>
                </a:stretch>
              </p:blipFill>
              <p:spPr>
                <a:xfrm>
                  <a:off x="4528533" y="3227440"/>
                  <a:ext cx="77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7" name="Freihand 106">
                  <a:extLst>
                    <a:ext uri="{FF2B5EF4-FFF2-40B4-BE49-F238E27FC236}">
                      <a16:creationId xmlns:a16="http://schemas.microsoft.com/office/drawing/2014/main" id="{B335BEE9-3831-44DD-AF6B-CA221ECDBF54}"/>
                    </a:ext>
                  </a:extLst>
                </p14:cNvPr>
                <p14:cNvContentPartPr/>
                <p14:nvPr/>
              </p14:nvContentPartPr>
              <p14:xfrm>
                <a:off x="4475613" y="3206200"/>
                <a:ext cx="204840" cy="40320"/>
              </p14:xfrm>
            </p:contentPart>
          </mc:Choice>
          <mc:Fallback xmlns="">
            <p:pic>
              <p:nvPicPr>
                <p:cNvPr id="107" name="Freihand 106">
                  <a:extLst>
                    <a:ext uri="{FF2B5EF4-FFF2-40B4-BE49-F238E27FC236}">
                      <a16:creationId xmlns:a16="http://schemas.microsoft.com/office/drawing/2014/main" id="{B335BEE9-3831-44DD-AF6B-CA221ECDBF54}"/>
                    </a:ext>
                  </a:extLst>
                </p:cNvPr>
                <p:cNvPicPr/>
                <p:nvPr/>
              </p:nvPicPr>
              <p:blipFill>
                <a:blip r:embed="rId188"/>
                <a:stretch>
                  <a:fillRect/>
                </a:stretch>
              </p:blipFill>
              <p:spPr>
                <a:xfrm>
                  <a:off x="4471293" y="3201880"/>
                  <a:ext cx="213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322B0F8F-962A-4EB3-B4A3-C8208C47CC55}"/>
                    </a:ext>
                  </a:extLst>
                </p14:cNvPr>
                <p14:cNvContentPartPr/>
                <p14:nvPr/>
              </p14:nvContentPartPr>
              <p14:xfrm>
                <a:off x="4127133" y="3237880"/>
                <a:ext cx="145080" cy="160920"/>
              </p14:xfrm>
            </p:contentPart>
          </mc:Choice>
          <mc:Fallback xmlns="">
            <p:pic>
              <p:nvPicPr>
                <p:cNvPr id="111" name="Freihand 110">
                  <a:extLst>
                    <a:ext uri="{FF2B5EF4-FFF2-40B4-BE49-F238E27FC236}">
                      <a16:creationId xmlns:a16="http://schemas.microsoft.com/office/drawing/2014/main" id="{322B0F8F-962A-4EB3-B4A3-C8208C47CC55}"/>
                    </a:ext>
                  </a:extLst>
                </p:cNvPr>
                <p:cNvPicPr/>
                <p:nvPr/>
              </p:nvPicPr>
              <p:blipFill>
                <a:blip r:embed="rId190"/>
                <a:stretch>
                  <a:fillRect/>
                </a:stretch>
              </p:blipFill>
              <p:spPr>
                <a:xfrm>
                  <a:off x="4122813" y="3233560"/>
                  <a:ext cx="153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6A844774-C5CD-4AD0-8F3A-3321CE3E860D}"/>
                    </a:ext>
                  </a:extLst>
                </p14:cNvPr>
                <p14:cNvContentPartPr/>
                <p14:nvPr/>
              </p14:nvContentPartPr>
              <p14:xfrm>
                <a:off x="4298133" y="3218800"/>
                <a:ext cx="44640" cy="172080"/>
              </p14:xfrm>
            </p:contentPart>
          </mc:Choice>
          <mc:Fallback xmlns="">
            <p:pic>
              <p:nvPicPr>
                <p:cNvPr id="112" name="Freihand 111">
                  <a:extLst>
                    <a:ext uri="{FF2B5EF4-FFF2-40B4-BE49-F238E27FC236}">
                      <a16:creationId xmlns:a16="http://schemas.microsoft.com/office/drawing/2014/main" id="{6A844774-C5CD-4AD0-8F3A-3321CE3E860D}"/>
                    </a:ext>
                  </a:extLst>
                </p:cNvPr>
                <p:cNvPicPr/>
                <p:nvPr/>
              </p:nvPicPr>
              <p:blipFill>
                <a:blip r:embed="rId192"/>
                <a:stretch>
                  <a:fillRect/>
                </a:stretch>
              </p:blipFill>
              <p:spPr>
                <a:xfrm>
                  <a:off x="4293813" y="3214480"/>
                  <a:ext cx="53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2D2732A3-21BC-455C-AEDB-1B7CBA7B2030}"/>
                    </a:ext>
                  </a:extLst>
                </p14:cNvPr>
                <p14:cNvContentPartPr/>
                <p14:nvPr/>
              </p14:nvContentPartPr>
              <p14:xfrm>
                <a:off x="4252413" y="3293320"/>
                <a:ext cx="82440" cy="128880"/>
              </p14:xfrm>
            </p:contentPart>
          </mc:Choice>
          <mc:Fallback xmlns="">
            <p:pic>
              <p:nvPicPr>
                <p:cNvPr id="113" name="Freihand 112">
                  <a:extLst>
                    <a:ext uri="{FF2B5EF4-FFF2-40B4-BE49-F238E27FC236}">
                      <a16:creationId xmlns:a16="http://schemas.microsoft.com/office/drawing/2014/main" id="{2D2732A3-21BC-455C-AEDB-1B7CBA7B2030}"/>
                    </a:ext>
                  </a:extLst>
                </p:cNvPr>
                <p:cNvPicPr/>
                <p:nvPr/>
              </p:nvPicPr>
              <p:blipFill>
                <a:blip r:embed="rId194"/>
                <a:stretch>
                  <a:fillRect/>
                </a:stretch>
              </p:blipFill>
              <p:spPr>
                <a:xfrm>
                  <a:off x="4248093" y="3289000"/>
                  <a:ext cx="91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 name="Freihand 113">
                  <a:extLst>
                    <a:ext uri="{FF2B5EF4-FFF2-40B4-BE49-F238E27FC236}">
                      <a16:creationId xmlns:a16="http://schemas.microsoft.com/office/drawing/2014/main" id="{066A649C-C024-41F0-96F8-38F29F607C91}"/>
                    </a:ext>
                  </a:extLst>
                </p14:cNvPr>
                <p14:cNvContentPartPr/>
                <p14:nvPr/>
              </p14:nvContentPartPr>
              <p14:xfrm>
                <a:off x="4321893" y="3224560"/>
                <a:ext cx="151560" cy="181080"/>
              </p14:xfrm>
            </p:contentPart>
          </mc:Choice>
          <mc:Fallback xmlns="">
            <p:pic>
              <p:nvPicPr>
                <p:cNvPr id="114" name="Freihand 113">
                  <a:extLst>
                    <a:ext uri="{FF2B5EF4-FFF2-40B4-BE49-F238E27FC236}">
                      <a16:creationId xmlns:a16="http://schemas.microsoft.com/office/drawing/2014/main" id="{066A649C-C024-41F0-96F8-38F29F607C91}"/>
                    </a:ext>
                  </a:extLst>
                </p:cNvPr>
                <p:cNvPicPr/>
                <p:nvPr/>
              </p:nvPicPr>
              <p:blipFill>
                <a:blip r:embed="rId196"/>
                <a:stretch>
                  <a:fillRect/>
                </a:stretch>
              </p:blipFill>
              <p:spPr>
                <a:xfrm>
                  <a:off x="4317573" y="3220240"/>
                  <a:ext cx="160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5F5FDE68-8A03-46BA-AFFF-C1BAE72016A2}"/>
                    </a:ext>
                  </a:extLst>
                </p14:cNvPr>
                <p14:cNvContentPartPr/>
                <p14:nvPr/>
              </p14:nvContentPartPr>
              <p14:xfrm>
                <a:off x="5170413" y="3265960"/>
                <a:ext cx="231120" cy="75600"/>
              </p14:xfrm>
            </p:contentPart>
          </mc:Choice>
          <mc:Fallback xmlns="">
            <p:pic>
              <p:nvPicPr>
                <p:cNvPr id="116" name="Freihand 115">
                  <a:extLst>
                    <a:ext uri="{FF2B5EF4-FFF2-40B4-BE49-F238E27FC236}">
                      <a16:creationId xmlns:a16="http://schemas.microsoft.com/office/drawing/2014/main" id="{5F5FDE68-8A03-46BA-AFFF-C1BAE72016A2}"/>
                    </a:ext>
                  </a:extLst>
                </p:cNvPr>
                <p:cNvPicPr/>
                <p:nvPr/>
              </p:nvPicPr>
              <p:blipFill>
                <a:blip r:embed="rId198"/>
                <a:stretch>
                  <a:fillRect/>
                </a:stretch>
              </p:blipFill>
              <p:spPr>
                <a:xfrm>
                  <a:off x="5166093" y="3261640"/>
                  <a:ext cx="239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7" name="Freihand 116">
                  <a:extLst>
                    <a:ext uri="{FF2B5EF4-FFF2-40B4-BE49-F238E27FC236}">
                      <a16:creationId xmlns:a16="http://schemas.microsoft.com/office/drawing/2014/main" id="{33CBE52F-E486-4941-9B06-BD6A1C7C6F13}"/>
                    </a:ext>
                  </a:extLst>
                </p14:cNvPr>
                <p14:cNvContentPartPr/>
                <p14:nvPr/>
              </p14:nvContentPartPr>
              <p14:xfrm>
                <a:off x="5328453" y="3155080"/>
                <a:ext cx="271800" cy="200880"/>
              </p14:xfrm>
            </p:contentPart>
          </mc:Choice>
          <mc:Fallback xmlns="">
            <p:pic>
              <p:nvPicPr>
                <p:cNvPr id="117" name="Freihand 116">
                  <a:extLst>
                    <a:ext uri="{FF2B5EF4-FFF2-40B4-BE49-F238E27FC236}">
                      <a16:creationId xmlns:a16="http://schemas.microsoft.com/office/drawing/2014/main" id="{33CBE52F-E486-4941-9B06-BD6A1C7C6F13}"/>
                    </a:ext>
                  </a:extLst>
                </p:cNvPr>
                <p:cNvPicPr/>
                <p:nvPr/>
              </p:nvPicPr>
              <p:blipFill>
                <a:blip r:embed="rId200"/>
                <a:stretch>
                  <a:fillRect/>
                </a:stretch>
              </p:blipFill>
              <p:spPr>
                <a:xfrm>
                  <a:off x="5324133" y="3150760"/>
                  <a:ext cx="2804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9F630A02-E795-449E-AF52-AC44BA5447E0}"/>
                    </a:ext>
                  </a:extLst>
                </p14:cNvPr>
                <p14:cNvContentPartPr/>
                <p14:nvPr/>
              </p14:nvContentPartPr>
              <p14:xfrm>
                <a:off x="5465253" y="3203680"/>
                <a:ext cx="250560" cy="124560"/>
              </p14:xfrm>
            </p:contentPart>
          </mc:Choice>
          <mc:Fallback xmlns="">
            <p:pic>
              <p:nvPicPr>
                <p:cNvPr id="119" name="Freihand 118">
                  <a:extLst>
                    <a:ext uri="{FF2B5EF4-FFF2-40B4-BE49-F238E27FC236}">
                      <a16:creationId xmlns:a16="http://schemas.microsoft.com/office/drawing/2014/main" id="{9F630A02-E795-449E-AF52-AC44BA5447E0}"/>
                    </a:ext>
                  </a:extLst>
                </p:cNvPr>
                <p:cNvPicPr/>
                <p:nvPr/>
              </p:nvPicPr>
              <p:blipFill>
                <a:blip r:embed="rId202"/>
                <a:stretch>
                  <a:fillRect/>
                </a:stretch>
              </p:blipFill>
              <p:spPr>
                <a:xfrm>
                  <a:off x="5460933" y="3199360"/>
                  <a:ext cx="259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 name="Freihand 119">
                  <a:extLst>
                    <a:ext uri="{FF2B5EF4-FFF2-40B4-BE49-F238E27FC236}">
                      <a16:creationId xmlns:a16="http://schemas.microsoft.com/office/drawing/2014/main" id="{FEADFA7A-F758-416C-9B25-15A735684829}"/>
                    </a:ext>
                  </a:extLst>
                </p14:cNvPr>
                <p14:cNvContentPartPr/>
                <p14:nvPr/>
              </p14:nvContentPartPr>
              <p14:xfrm>
                <a:off x="5692053" y="3165520"/>
                <a:ext cx="78840" cy="51840"/>
              </p14:xfrm>
            </p:contentPart>
          </mc:Choice>
          <mc:Fallback xmlns="">
            <p:pic>
              <p:nvPicPr>
                <p:cNvPr id="120" name="Freihand 119">
                  <a:extLst>
                    <a:ext uri="{FF2B5EF4-FFF2-40B4-BE49-F238E27FC236}">
                      <a16:creationId xmlns:a16="http://schemas.microsoft.com/office/drawing/2014/main" id="{FEADFA7A-F758-416C-9B25-15A735684829}"/>
                    </a:ext>
                  </a:extLst>
                </p:cNvPr>
                <p:cNvPicPr/>
                <p:nvPr/>
              </p:nvPicPr>
              <p:blipFill>
                <a:blip r:embed="rId204"/>
                <a:stretch>
                  <a:fillRect/>
                </a:stretch>
              </p:blipFill>
              <p:spPr>
                <a:xfrm>
                  <a:off x="5687733" y="3161200"/>
                  <a:ext cx="87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1" name="Freihand 120">
                  <a:extLst>
                    <a:ext uri="{FF2B5EF4-FFF2-40B4-BE49-F238E27FC236}">
                      <a16:creationId xmlns:a16="http://schemas.microsoft.com/office/drawing/2014/main" id="{145C56C5-7680-473F-93EE-27202424BD08}"/>
                    </a:ext>
                  </a:extLst>
                </p14:cNvPr>
                <p14:cNvContentPartPr/>
                <p14:nvPr/>
              </p14:nvContentPartPr>
              <p14:xfrm>
                <a:off x="5736693" y="3204760"/>
                <a:ext cx="106920" cy="109440"/>
              </p14:xfrm>
            </p:contentPart>
          </mc:Choice>
          <mc:Fallback xmlns="">
            <p:pic>
              <p:nvPicPr>
                <p:cNvPr id="121" name="Freihand 120">
                  <a:extLst>
                    <a:ext uri="{FF2B5EF4-FFF2-40B4-BE49-F238E27FC236}">
                      <a16:creationId xmlns:a16="http://schemas.microsoft.com/office/drawing/2014/main" id="{145C56C5-7680-473F-93EE-27202424BD08}"/>
                    </a:ext>
                  </a:extLst>
                </p:cNvPr>
                <p:cNvPicPr/>
                <p:nvPr/>
              </p:nvPicPr>
              <p:blipFill>
                <a:blip r:embed="rId206"/>
                <a:stretch>
                  <a:fillRect/>
                </a:stretch>
              </p:blipFill>
              <p:spPr>
                <a:xfrm>
                  <a:off x="5732373" y="3200440"/>
                  <a:ext cx="115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F0BA3512-4576-43A4-AF00-B655C5166327}"/>
                    </a:ext>
                  </a:extLst>
                </p14:cNvPr>
                <p14:cNvContentPartPr/>
                <p14:nvPr/>
              </p14:nvContentPartPr>
              <p14:xfrm>
                <a:off x="5873853" y="3212680"/>
                <a:ext cx="26280" cy="108360"/>
              </p14:xfrm>
            </p:contentPart>
          </mc:Choice>
          <mc:Fallback xmlns="">
            <p:pic>
              <p:nvPicPr>
                <p:cNvPr id="122" name="Freihand 121">
                  <a:extLst>
                    <a:ext uri="{FF2B5EF4-FFF2-40B4-BE49-F238E27FC236}">
                      <a16:creationId xmlns:a16="http://schemas.microsoft.com/office/drawing/2014/main" id="{F0BA3512-4576-43A4-AF00-B655C5166327}"/>
                    </a:ext>
                  </a:extLst>
                </p:cNvPr>
                <p:cNvPicPr/>
                <p:nvPr/>
              </p:nvPicPr>
              <p:blipFill>
                <a:blip r:embed="rId208"/>
                <a:stretch>
                  <a:fillRect/>
                </a:stretch>
              </p:blipFill>
              <p:spPr>
                <a:xfrm>
                  <a:off x="5869533" y="3208360"/>
                  <a:ext cx="34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158611BF-4BCE-4342-97DA-901E4C270EBF}"/>
                    </a:ext>
                  </a:extLst>
                </p14:cNvPr>
                <p14:cNvContentPartPr/>
                <p14:nvPr/>
              </p14:nvContentPartPr>
              <p14:xfrm>
                <a:off x="5900133" y="3201520"/>
                <a:ext cx="90360" cy="110160"/>
              </p14:xfrm>
            </p:contentPart>
          </mc:Choice>
          <mc:Fallback xmlns="">
            <p:pic>
              <p:nvPicPr>
                <p:cNvPr id="123" name="Freihand 122">
                  <a:extLst>
                    <a:ext uri="{FF2B5EF4-FFF2-40B4-BE49-F238E27FC236}">
                      <a16:creationId xmlns:a16="http://schemas.microsoft.com/office/drawing/2014/main" id="{158611BF-4BCE-4342-97DA-901E4C270EBF}"/>
                    </a:ext>
                  </a:extLst>
                </p:cNvPr>
                <p:cNvPicPr/>
                <p:nvPr/>
              </p:nvPicPr>
              <p:blipFill>
                <a:blip r:embed="rId210"/>
                <a:stretch>
                  <a:fillRect/>
                </a:stretch>
              </p:blipFill>
              <p:spPr>
                <a:xfrm>
                  <a:off x="5895813" y="3197200"/>
                  <a:ext cx="99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27C1B73F-756D-405C-A3A6-C053D07F5BBA}"/>
                    </a:ext>
                  </a:extLst>
                </p14:cNvPr>
                <p14:cNvContentPartPr/>
                <p14:nvPr/>
              </p14:nvContentPartPr>
              <p14:xfrm>
                <a:off x="5973213" y="3078760"/>
                <a:ext cx="429840" cy="205200"/>
              </p14:xfrm>
            </p:contentPart>
          </mc:Choice>
          <mc:Fallback xmlns="">
            <p:pic>
              <p:nvPicPr>
                <p:cNvPr id="124" name="Freihand 123">
                  <a:extLst>
                    <a:ext uri="{FF2B5EF4-FFF2-40B4-BE49-F238E27FC236}">
                      <a16:creationId xmlns:a16="http://schemas.microsoft.com/office/drawing/2014/main" id="{27C1B73F-756D-405C-A3A6-C053D07F5BBA}"/>
                    </a:ext>
                  </a:extLst>
                </p:cNvPr>
                <p:cNvPicPr/>
                <p:nvPr/>
              </p:nvPicPr>
              <p:blipFill>
                <a:blip r:embed="rId212"/>
                <a:stretch>
                  <a:fillRect/>
                </a:stretch>
              </p:blipFill>
              <p:spPr>
                <a:xfrm>
                  <a:off x="5968893" y="3074440"/>
                  <a:ext cx="438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28D8740B-D895-4F14-8876-1C9039393BE1}"/>
                    </a:ext>
                  </a:extLst>
                </p14:cNvPr>
                <p14:cNvContentPartPr/>
                <p14:nvPr/>
              </p14:nvContentPartPr>
              <p14:xfrm>
                <a:off x="6376053" y="3116560"/>
                <a:ext cx="46440" cy="35280"/>
              </p14:xfrm>
            </p:contentPart>
          </mc:Choice>
          <mc:Fallback xmlns="">
            <p:pic>
              <p:nvPicPr>
                <p:cNvPr id="125" name="Freihand 124">
                  <a:extLst>
                    <a:ext uri="{FF2B5EF4-FFF2-40B4-BE49-F238E27FC236}">
                      <a16:creationId xmlns:a16="http://schemas.microsoft.com/office/drawing/2014/main" id="{28D8740B-D895-4F14-8876-1C9039393BE1}"/>
                    </a:ext>
                  </a:extLst>
                </p:cNvPr>
                <p:cNvPicPr/>
                <p:nvPr/>
              </p:nvPicPr>
              <p:blipFill>
                <a:blip r:embed="rId214"/>
                <a:stretch>
                  <a:fillRect/>
                </a:stretch>
              </p:blipFill>
              <p:spPr>
                <a:xfrm>
                  <a:off x="6371733" y="3112240"/>
                  <a:ext cx="55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470B279D-C555-4CCF-998F-F3985845A5DC}"/>
                    </a:ext>
                  </a:extLst>
                </p14:cNvPr>
                <p14:cNvContentPartPr/>
                <p14:nvPr/>
              </p14:nvContentPartPr>
              <p14:xfrm>
                <a:off x="6434373" y="3192880"/>
                <a:ext cx="191160" cy="63720"/>
              </p14:xfrm>
            </p:contentPart>
          </mc:Choice>
          <mc:Fallback xmlns="">
            <p:pic>
              <p:nvPicPr>
                <p:cNvPr id="126" name="Freihand 125">
                  <a:extLst>
                    <a:ext uri="{FF2B5EF4-FFF2-40B4-BE49-F238E27FC236}">
                      <a16:creationId xmlns:a16="http://schemas.microsoft.com/office/drawing/2014/main" id="{470B279D-C555-4CCF-998F-F3985845A5DC}"/>
                    </a:ext>
                  </a:extLst>
                </p:cNvPr>
                <p:cNvPicPr/>
                <p:nvPr/>
              </p:nvPicPr>
              <p:blipFill>
                <a:blip r:embed="rId216"/>
                <a:stretch>
                  <a:fillRect/>
                </a:stretch>
              </p:blipFill>
              <p:spPr>
                <a:xfrm>
                  <a:off x="6430053" y="3188560"/>
                  <a:ext cx="199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8" name="Freihand 127">
                  <a:extLst>
                    <a:ext uri="{FF2B5EF4-FFF2-40B4-BE49-F238E27FC236}">
                      <a16:creationId xmlns:a16="http://schemas.microsoft.com/office/drawing/2014/main" id="{526676DB-A7D6-46CE-A64F-350117D2DBE2}"/>
                    </a:ext>
                  </a:extLst>
                </p14:cNvPr>
                <p14:cNvContentPartPr/>
                <p14:nvPr/>
              </p14:nvContentPartPr>
              <p14:xfrm>
                <a:off x="4537533" y="3464680"/>
                <a:ext cx="2691000" cy="38160"/>
              </p14:xfrm>
            </p:contentPart>
          </mc:Choice>
          <mc:Fallback xmlns="">
            <p:pic>
              <p:nvPicPr>
                <p:cNvPr id="128" name="Freihand 127">
                  <a:extLst>
                    <a:ext uri="{FF2B5EF4-FFF2-40B4-BE49-F238E27FC236}">
                      <a16:creationId xmlns:a16="http://schemas.microsoft.com/office/drawing/2014/main" id="{526676DB-A7D6-46CE-A64F-350117D2DBE2}"/>
                    </a:ext>
                  </a:extLst>
                </p:cNvPr>
                <p:cNvPicPr/>
                <p:nvPr/>
              </p:nvPicPr>
              <p:blipFill>
                <a:blip r:embed="rId218"/>
                <a:stretch>
                  <a:fillRect/>
                </a:stretch>
              </p:blipFill>
              <p:spPr>
                <a:xfrm>
                  <a:off x="4533213" y="3460360"/>
                  <a:ext cx="26996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 name="Freihand 130">
                  <a:extLst>
                    <a:ext uri="{FF2B5EF4-FFF2-40B4-BE49-F238E27FC236}">
                      <a16:creationId xmlns:a16="http://schemas.microsoft.com/office/drawing/2014/main" id="{E2357DF7-2B6F-4653-91D5-B32BA6A520AF}"/>
                    </a:ext>
                  </a:extLst>
                </p14:cNvPr>
                <p14:cNvContentPartPr/>
                <p14:nvPr/>
              </p14:nvContentPartPr>
              <p14:xfrm>
                <a:off x="5490813" y="981760"/>
                <a:ext cx="611640" cy="1844640"/>
              </p14:xfrm>
            </p:contentPart>
          </mc:Choice>
          <mc:Fallback xmlns="">
            <p:pic>
              <p:nvPicPr>
                <p:cNvPr id="131" name="Freihand 130">
                  <a:extLst>
                    <a:ext uri="{FF2B5EF4-FFF2-40B4-BE49-F238E27FC236}">
                      <a16:creationId xmlns:a16="http://schemas.microsoft.com/office/drawing/2014/main" id="{E2357DF7-2B6F-4653-91D5-B32BA6A520AF}"/>
                    </a:ext>
                  </a:extLst>
                </p:cNvPr>
                <p:cNvPicPr/>
                <p:nvPr/>
              </p:nvPicPr>
              <p:blipFill>
                <a:blip r:embed="rId220"/>
                <a:stretch>
                  <a:fillRect/>
                </a:stretch>
              </p:blipFill>
              <p:spPr>
                <a:xfrm>
                  <a:off x="5486493" y="977440"/>
                  <a:ext cx="620280" cy="1853280"/>
                </a:xfrm>
                <a:prstGeom prst="rect">
                  <a:avLst/>
                </a:prstGeom>
              </p:spPr>
            </p:pic>
          </mc:Fallback>
        </mc:AlternateContent>
      </p:grpSp>
      <p:grpSp>
        <p:nvGrpSpPr>
          <p:cNvPr id="139" name="Gruppieren 138">
            <a:extLst>
              <a:ext uri="{FF2B5EF4-FFF2-40B4-BE49-F238E27FC236}">
                <a16:creationId xmlns:a16="http://schemas.microsoft.com/office/drawing/2014/main" id="{D30298C8-8DE5-4932-9A76-6D2DCD28706F}"/>
              </a:ext>
            </a:extLst>
          </p:cNvPr>
          <p:cNvGrpSpPr/>
          <p:nvPr/>
        </p:nvGrpSpPr>
        <p:grpSpPr>
          <a:xfrm>
            <a:off x="5805453" y="570640"/>
            <a:ext cx="658080" cy="286920"/>
            <a:chOff x="5805453" y="570640"/>
            <a:chExt cx="658080" cy="286920"/>
          </a:xfrm>
        </p:grpSpPr>
        <mc:AlternateContent xmlns:mc="http://schemas.openxmlformats.org/markup-compatibility/2006" xmlns:p14="http://schemas.microsoft.com/office/powerpoint/2010/main">
          <mc:Choice Requires="p14">
            <p:contentPart p14:bwMode="auto" r:id="rId221">
              <p14:nvContentPartPr>
                <p14:cNvPr id="133" name="Freihand 132">
                  <a:extLst>
                    <a:ext uri="{FF2B5EF4-FFF2-40B4-BE49-F238E27FC236}">
                      <a16:creationId xmlns:a16="http://schemas.microsoft.com/office/drawing/2014/main" id="{3AE27D62-3555-4393-9E4B-1AABD1D42DAF}"/>
                    </a:ext>
                  </a:extLst>
                </p14:cNvPr>
                <p14:cNvContentPartPr/>
                <p14:nvPr/>
              </p14:nvContentPartPr>
              <p14:xfrm>
                <a:off x="5807253" y="570640"/>
                <a:ext cx="157680" cy="196920"/>
              </p14:xfrm>
            </p:contentPart>
          </mc:Choice>
          <mc:Fallback xmlns="">
            <p:pic>
              <p:nvPicPr>
                <p:cNvPr id="133" name="Freihand 132">
                  <a:extLst>
                    <a:ext uri="{FF2B5EF4-FFF2-40B4-BE49-F238E27FC236}">
                      <a16:creationId xmlns:a16="http://schemas.microsoft.com/office/drawing/2014/main" id="{3AE27D62-3555-4393-9E4B-1AABD1D42DAF}"/>
                    </a:ext>
                  </a:extLst>
                </p:cNvPr>
                <p:cNvPicPr/>
                <p:nvPr/>
              </p:nvPicPr>
              <p:blipFill>
                <a:blip r:embed="rId222"/>
                <a:stretch>
                  <a:fillRect/>
                </a:stretch>
              </p:blipFill>
              <p:spPr>
                <a:xfrm>
                  <a:off x="5802933" y="566320"/>
                  <a:ext cx="166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4" name="Freihand 133">
                  <a:extLst>
                    <a:ext uri="{FF2B5EF4-FFF2-40B4-BE49-F238E27FC236}">
                      <a16:creationId xmlns:a16="http://schemas.microsoft.com/office/drawing/2014/main" id="{9D136187-FB1D-47CE-B16C-BA23899D351A}"/>
                    </a:ext>
                  </a:extLst>
                </p14:cNvPr>
                <p14:cNvContentPartPr/>
                <p14:nvPr/>
              </p14:nvContentPartPr>
              <p14:xfrm>
                <a:off x="5947293" y="693400"/>
                <a:ext cx="258480" cy="69840"/>
              </p14:xfrm>
            </p:contentPart>
          </mc:Choice>
          <mc:Fallback xmlns="">
            <p:pic>
              <p:nvPicPr>
                <p:cNvPr id="134" name="Freihand 133">
                  <a:extLst>
                    <a:ext uri="{FF2B5EF4-FFF2-40B4-BE49-F238E27FC236}">
                      <a16:creationId xmlns:a16="http://schemas.microsoft.com/office/drawing/2014/main" id="{9D136187-FB1D-47CE-B16C-BA23899D351A}"/>
                    </a:ext>
                  </a:extLst>
                </p:cNvPr>
                <p:cNvPicPr/>
                <p:nvPr/>
              </p:nvPicPr>
              <p:blipFill>
                <a:blip r:embed="rId224"/>
                <a:stretch>
                  <a:fillRect/>
                </a:stretch>
              </p:blipFill>
              <p:spPr>
                <a:xfrm>
                  <a:off x="5942973" y="689080"/>
                  <a:ext cx="267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5" name="Freihand 134">
                  <a:extLst>
                    <a:ext uri="{FF2B5EF4-FFF2-40B4-BE49-F238E27FC236}">
                      <a16:creationId xmlns:a16="http://schemas.microsoft.com/office/drawing/2014/main" id="{4C740F5B-A35E-41B5-B4F7-9B43148DF0ED}"/>
                    </a:ext>
                  </a:extLst>
                </p14:cNvPr>
                <p14:cNvContentPartPr/>
                <p14:nvPr/>
              </p14:nvContentPartPr>
              <p14:xfrm>
                <a:off x="6228453" y="669640"/>
                <a:ext cx="65520" cy="39960"/>
              </p14:xfrm>
            </p:contentPart>
          </mc:Choice>
          <mc:Fallback xmlns="">
            <p:pic>
              <p:nvPicPr>
                <p:cNvPr id="135" name="Freihand 134">
                  <a:extLst>
                    <a:ext uri="{FF2B5EF4-FFF2-40B4-BE49-F238E27FC236}">
                      <a16:creationId xmlns:a16="http://schemas.microsoft.com/office/drawing/2014/main" id="{4C740F5B-A35E-41B5-B4F7-9B43148DF0ED}"/>
                    </a:ext>
                  </a:extLst>
                </p:cNvPr>
                <p:cNvPicPr/>
                <p:nvPr/>
              </p:nvPicPr>
              <p:blipFill>
                <a:blip r:embed="rId226"/>
                <a:stretch>
                  <a:fillRect/>
                </a:stretch>
              </p:blipFill>
              <p:spPr>
                <a:xfrm>
                  <a:off x="6224133" y="665320"/>
                  <a:ext cx="741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6" name="Freihand 135">
                  <a:extLst>
                    <a:ext uri="{FF2B5EF4-FFF2-40B4-BE49-F238E27FC236}">
                      <a16:creationId xmlns:a16="http://schemas.microsoft.com/office/drawing/2014/main" id="{B5F74D41-7B59-4C39-B88B-B6ECB376C540}"/>
                    </a:ext>
                  </a:extLst>
                </p14:cNvPr>
                <p14:cNvContentPartPr/>
                <p14:nvPr/>
              </p14:nvContentPartPr>
              <p14:xfrm>
                <a:off x="6307653" y="655600"/>
                <a:ext cx="93240" cy="58680"/>
              </p14:xfrm>
            </p:contentPart>
          </mc:Choice>
          <mc:Fallback xmlns="">
            <p:pic>
              <p:nvPicPr>
                <p:cNvPr id="136" name="Freihand 135">
                  <a:extLst>
                    <a:ext uri="{FF2B5EF4-FFF2-40B4-BE49-F238E27FC236}">
                      <a16:creationId xmlns:a16="http://schemas.microsoft.com/office/drawing/2014/main" id="{B5F74D41-7B59-4C39-B88B-B6ECB376C540}"/>
                    </a:ext>
                  </a:extLst>
                </p:cNvPr>
                <p:cNvPicPr/>
                <p:nvPr/>
              </p:nvPicPr>
              <p:blipFill>
                <a:blip r:embed="rId228"/>
                <a:stretch>
                  <a:fillRect/>
                </a:stretch>
              </p:blipFill>
              <p:spPr>
                <a:xfrm>
                  <a:off x="6303333" y="651280"/>
                  <a:ext cx="101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8" name="Freihand 137">
                  <a:extLst>
                    <a:ext uri="{FF2B5EF4-FFF2-40B4-BE49-F238E27FC236}">
                      <a16:creationId xmlns:a16="http://schemas.microsoft.com/office/drawing/2014/main" id="{1A4941DE-7185-4A9C-BD10-44820B70F281}"/>
                    </a:ext>
                  </a:extLst>
                </p14:cNvPr>
                <p14:cNvContentPartPr/>
                <p14:nvPr/>
              </p14:nvContentPartPr>
              <p14:xfrm>
                <a:off x="5805453" y="721840"/>
                <a:ext cx="658080" cy="135720"/>
              </p14:xfrm>
            </p:contentPart>
          </mc:Choice>
          <mc:Fallback xmlns="">
            <p:pic>
              <p:nvPicPr>
                <p:cNvPr id="138" name="Freihand 137">
                  <a:extLst>
                    <a:ext uri="{FF2B5EF4-FFF2-40B4-BE49-F238E27FC236}">
                      <a16:creationId xmlns:a16="http://schemas.microsoft.com/office/drawing/2014/main" id="{1A4941DE-7185-4A9C-BD10-44820B70F281}"/>
                    </a:ext>
                  </a:extLst>
                </p:cNvPr>
                <p:cNvPicPr/>
                <p:nvPr/>
              </p:nvPicPr>
              <p:blipFill>
                <a:blip r:embed="rId230"/>
                <a:stretch>
                  <a:fillRect/>
                </a:stretch>
              </p:blipFill>
              <p:spPr>
                <a:xfrm>
                  <a:off x="5801133" y="717520"/>
                  <a:ext cx="666720" cy="14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1">
            <p14:nvContentPartPr>
              <p14:cNvPr id="140" name="Freihand 139">
                <a:extLst>
                  <a:ext uri="{FF2B5EF4-FFF2-40B4-BE49-F238E27FC236}">
                    <a16:creationId xmlns:a16="http://schemas.microsoft.com/office/drawing/2014/main" id="{F8E2B4E5-CC4D-4C59-B392-C69DA56BBB71}"/>
                  </a:ext>
                </a:extLst>
              </p14:cNvPr>
              <p14:cNvContentPartPr/>
              <p14:nvPr/>
            </p14:nvContentPartPr>
            <p14:xfrm>
              <a:off x="3942813" y="1566040"/>
              <a:ext cx="105840" cy="756360"/>
            </p14:xfrm>
          </p:contentPart>
        </mc:Choice>
        <mc:Fallback xmlns="">
          <p:pic>
            <p:nvPicPr>
              <p:cNvPr id="140" name="Freihand 139">
                <a:extLst>
                  <a:ext uri="{FF2B5EF4-FFF2-40B4-BE49-F238E27FC236}">
                    <a16:creationId xmlns:a16="http://schemas.microsoft.com/office/drawing/2014/main" id="{F8E2B4E5-CC4D-4C59-B392-C69DA56BBB71}"/>
                  </a:ext>
                </a:extLst>
              </p:cNvPr>
              <p:cNvPicPr/>
              <p:nvPr/>
            </p:nvPicPr>
            <p:blipFill>
              <a:blip r:embed="rId232"/>
              <a:stretch>
                <a:fillRect/>
              </a:stretch>
            </p:blipFill>
            <p:spPr>
              <a:xfrm>
                <a:off x="3938493" y="1561720"/>
                <a:ext cx="114480" cy="765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 name="Freihand 140">
                <a:extLst>
                  <a:ext uri="{FF2B5EF4-FFF2-40B4-BE49-F238E27FC236}">
                    <a16:creationId xmlns:a16="http://schemas.microsoft.com/office/drawing/2014/main" id="{5A05FC9C-0520-4679-9125-ED97C1B27556}"/>
                  </a:ext>
                </a:extLst>
              </p14:cNvPr>
              <p14:cNvContentPartPr/>
              <p14:nvPr/>
            </p14:nvContentPartPr>
            <p14:xfrm>
              <a:off x="3963333" y="1743880"/>
              <a:ext cx="46440" cy="609120"/>
            </p14:xfrm>
          </p:contentPart>
        </mc:Choice>
        <mc:Fallback xmlns="">
          <p:pic>
            <p:nvPicPr>
              <p:cNvPr id="141" name="Freihand 140">
                <a:extLst>
                  <a:ext uri="{FF2B5EF4-FFF2-40B4-BE49-F238E27FC236}">
                    <a16:creationId xmlns:a16="http://schemas.microsoft.com/office/drawing/2014/main" id="{5A05FC9C-0520-4679-9125-ED97C1B27556}"/>
                  </a:ext>
                </a:extLst>
              </p:cNvPr>
              <p:cNvPicPr/>
              <p:nvPr/>
            </p:nvPicPr>
            <p:blipFill>
              <a:blip r:embed="rId234"/>
              <a:stretch>
                <a:fillRect/>
              </a:stretch>
            </p:blipFill>
            <p:spPr>
              <a:xfrm>
                <a:off x="3959013" y="1739560"/>
                <a:ext cx="5508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4A956213-424D-4BFF-8E85-D60A46A1EE71}"/>
                  </a:ext>
                </a:extLst>
              </p14:cNvPr>
              <p14:cNvContentPartPr/>
              <p14:nvPr/>
            </p14:nvContentPartPr>
            <p14:xfrm>
              <a:off x="6346893" y="1344640"/>
              <a:ext cx="975600" cy="1021320"/>
            </p14:xfrm>
          </p:contentPart>
        </mc:Choice>
        <mc:Fallback xmlns="">
          <p:pic>
            <p:nvPicPr>
              <p:cNvPr id="142" name="Freihand 141">
                <a:extLst>
                  <a:ext uri="{FF2B5EF4-FFF2-40B4-BE49-F238E27FC236}">
                    <a16:creationId xmlns:a16="http://schemas.microsoft.com/office/drawing/2014/main" id="{4A956213-424D-4BFF-8E85-D60A46A1EE71}"/>
                  </a:ext>
                </a:extLst>
              </p:cNvPr>
              <p:cNvPicPr/>
              <p:nvPr/>
            </p:nvPicPr>
            <p:blipFill>
              <a:blip r:embed="rId236"/>
              <a:stretch>
                <a:fillRect/>
              </a:stretch>
            </p:blipFill>
            <p:spPr>
              <a:xfrm>
                <a:off x="6342573" y="1340320"/>
                <a:ext cx="984240" cy="1029960"/>
              </a:xfrm>
              <a:prstGeom prst="rect">
                <a:avLst/>
              </a:prstGeom>
            </p:spPr>
          </p:pic>
        </mc:Fallback>
      </mc:AlternateContent>
      <p:grpSp>
        <p:nvGrpSpPr>
          <p:cNvPr id="182" name="Gruppieren 181">
            <a:extLst>
              <a:ext uri="{FF2B5EF4-FFF2-40B4-BE49-F238E27FC236}">
                <a16:creationId xmlns:a16="http://schemas.microsoft.com/office/drawing/2014/main" id="{DB6AFC95-8E2F-4B12-9E9A-4FD8D6C90C5F}"/>
              </a:ext>
            </a:extLst>
          </p:cNvPr>
          <p:cNvGrpSpPr/>
          <p:nvPr/>
        </p:nvGrpSpPr>
        <p:grpSpPr>
          <a:xfrm>
            <a:off x="7346973" y="1071040"/>
            <a:ext cx="511200" cy="387000"/>
            <a:chOff x="7346973" y="1071040"/>
            <a:chExt cx="511200" cy="387000"/>
          </a:xfrm>
        </p:grpSpPr>
        <mc:AlternateContent xmlns:mc="http://schemas.openxmlformats.org/markup-compatibility/2006" xmlns:p14="http://schemas.microsoft.com/office/powerpoint/2010/main">
          <mc:Choice Requires="p14">
            <p:contentPart p14:bwMode="auto" r:id="rId237">
              <p14:nvContentPartPr>
                <p14:cNvPr id="143" name="Freihand 142">
                  <a:extLst>
                    <a:ext uri="{FF2B5EF4-FFF2-40B4-BE49-F238E27FC236}">
                      <a16:creationId xmlns:a16="http://schemas.microsoft.com/office/drawing/2014/main" id="{318A95D6-6898-4524-96B2-3A989D42C5D8}"/>
                    </a:ext>
                  </a:extLst>
                </p14:cNvPr>
                <p14:cNvContentPartPr/>
                <p14:nvPr/>
              </p14:nvContentPartPr>
              <p14:xfrm>
                <a:off x="7441293" y="1071040"/>
                <a:ext cx="416880" cy="294120"/>
              </p14:xfrm>
            </p:contentPart>
          </mc:Choice>
          <mc:Fallback xmlns="">
            <p:pic>
              <p:nvPicPr>
                <p:cNvPr id="143" name="Freihand 142">
                  <a:extLst>
                    <a:ext uri="{FF2B5EF4-FFF2-40B4-BE49-F238E27FC236}">
                      <a16:creationId xmlns:a16="http://schemas.microsoft.com/office/drawing/2014/main" id="{318A95D6-6898-4524-96B2-3A989D42C5D8}"/>
                    </a:ext>
                  </a:extLst>
                </p:cNvPr>
                <p:cNvPicPr/>
                <p:nvPr/>
              </p:nvPicPr>
              <p:blipFill>
                <a:blip r:embed="rId238"/>
                <a:stretch>
                  <a:fillRect/>
                </a:stretch>
              </p:blipFill>
              <p:spPr>
                <a:xfrm>
                  <a:off x="7436973" y="1066720"/>
                  <a:ext cx="4255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4" name="Freihand 143">
                  <a:extLst>
                    <a:ext uri="{FF2B5EF4-FFF2-40B4-BE49-F238E27FC236}">
                      <a16:creationId xmlns:a16="http://schemas.microsoft.com/office/drawing/2014/main" id="{73AC0B42-F77F-4AE5-9F4A-41326F286A5F}"/>
                    </a:ext>
                  </a:extLst>
                </p14:cNvPr>
                <p14:cNvContentPartPr/>
                <p14:nvPr/>
              </p14:nvContentPartPr>
              <p14:xfrm>
                <a:off x="7346973" y="1206040"/>
                <a:ext cx="365400" cy="252000"/>
              </p14:xfrm>
            </p:contentPart>
          </mc:Choice>
          <mc:Fallback xmlns="">
            <p:pic>
              <p:nvPicPr>
                <p:cNvPr id="144" name="Freihand 143">
                  <a:extLst>
                    <a:ext uri="{FF2B5EF4-FFF2-40B4-BE49-F238E27FC236}">
                      <a16:creationId xmlns:a16="http://schemas.microsoft.com/office/drawing/2014/main" id="{73AC0B42-F77F-4AE5-9F4A-41326F286A5F}"/>
                    </a:ext>
                  </a:extLst>
                </p:cNvPr>
                <p:cNvPicPr/>
                <p:nvPr/>
              </p:nvPicPr>
              <p:blipFill>
                <a:blip r:embed="rId240"/>
                <a:stretch>
                  <a:fillRect/>
                </a:stretch>
              </p:blipFill>
              <p:spPr>
                <a:xfrm>
                  <a:off x="7342653" y="1201720"/>
                  <a:ext cx="374040" cy="260640"/>
                </a:xfrm>
                <a:prstGeom prst="rect">
                  <a:avLst/>
                </a:prstGeom>
              </p:spPr>
            </p:pic>
          </mc:Fallback>
        </mc:AlternateContent>
      </p:grpSp>
      <p:grpSp>
        <p:nvGrpSpPr>
          <p:cNvPr id="181" name="Gruppieren 180">
            <a:extLst>
              <a:ext uri="{FF2B5EF4-FFF2-40B4-BE49-F238E27FC236}">
                <a16:creationId xmlns:a16="http://schemas.microsoft.com/office/drawing/2014/main" id="{F8FF5808-1D0F-44AC-924B-D63BE30397EF}"/>
              </a:ext>
            </a:extLst>
          </p:cNvPr>
          <p:cNvGrpSpPr/>
          <p:nvPr/>
        </p:nvGrpSpPr>
        <p:grpSpPr>
          <a:xfrm>
            <a:off x="8065533" y="174280"/>
            <a:ext cx="3815640" cy="998280"/>
            <a:chOff x="8065533" y="174280"/>
            <a:chExt cx="3815640" cy="998280"/>
          </a:xfrm>
        </p:grpSpPr>
        <mc:AlternateContent xmlns:mc="http://schemas.openxmlformats.org/markup-compatibility/2006" xmlns:p14="http://schemas.microsoft.com/office/powerpoint/2010/main">
          <mc:Choice Requires="p14">
            <p:contentPart p14:bwMode="auto" r:id="rId241">
              <p14:nvContentPartPr>
                <p14:cNvPr id="145" name="Freihand 144">
                  <a:extLst>
                    <a:ext uri="{FF2B5EF4-FFF2-40B4-BE49-F238E27FC236}">
                      <a16:creationId xmlns:a16="http://schemas.microsoft.com/office/drawing/2014/main" id="{C2A2BA19-7BDA-4D29-BD7C-873CE577A69A}"/>
                    </a:ext>
                  </a:extLst>
                </p14:cNvPr>
                <p14:cNvContentPartPr/>
                <p14:nvPr/>
              </p14:nvContentPartPr>
              <p14:xfrm>
                <a:off x="8228973" y="775840"/>
                <a:ext cx="18720" cy="176760"/>
              </p14:xfrm>
            </p:contentPart>
          </mc:Choice>
          <mc:Fallback xmlns="">
            <p:pic>
              <p:nvPicPr>
                <p:cNvPr id="145" name="Freihand 144">
                  <a:extLst>
                    <a:ext uri="{FF2B5EF4-FFF2-40B4-BE49-F238E27FC236}">
                      <a16:creationId xmlns:a16="http://schemas.microsoft.com/office/drawing/2014/main" id="{C2A2BA19-7BDA-4D29-BD7C-873CE577A69A}"/>
                    </a:ext>
                  </a:extLst>
                </p:cNvPr>
                <p:cNvPicPr/>
                <p:nvPr/>
              </p:nvPicPr>
              <p:blipFill>
                <a:blip r:embed="rId242"/>
                <a:stretch>
                  <a:fillRect/>
                </a:stretch>
              </p:blipFill>
              <p:spPr>
                <a:xfrm>
                  <a:off x="8224653" y="771520"/>
                  <a:ext cx="27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6" name="Freihand 145">
                  <a:extLst>
                    <a:ext uri="{FF2B5EF4-FFF2-40B4-BE49-F238E27FC236}">
                      <a16:creationId xmlns:a16="http://schemas.microsoft.com/office/drawing/2014/main" id="{99927EE9-D937-4724-83CA-5398CE091F3E}"/>
                    </a:ext>
                  </a:extLst>
                </p14:cNvPr>
                <p14:cNvContentPartPr/>
                <p14:nvPr/>
              </p14:nvContentPartPr>
              <p14:xfrm>
                <a:off x="8065533" y="698800"/>
                <a:ext cx="267480" cy="237960"/>
              </p14:xfrm>
            </p:contentPart>
          </mc:Choice>
          <mc:Fallback xmlns="">
            <p:pic>
              <p:nvPicPr>
                <p:cNvPr id="146" name="Freihand 145">
                  <a:extLst>
                    <a:ext uri="{FF2B5EF4-FFF2-40B4-BE49-F238E27FC236}">
                      <a16:creationId xmlns:a16="http://schemas.microsoft.com/office/drawing/2014/main" id="{99927EE9-D937-4724-83CA-5398CE091F3E}"/>
                    </a:ext>
                  </a:extLst>
                </p:cNvPr>
                <p:cNvPicPr/>
                <p:nvPr/>
              </p:nvPicPr>
              <p:blipFill>
                <a:blip r:embed="rId244"/>
                <a:stretch>
                  <a:fillRect/>
                </a:stretch>
              </p:blipFill>
              <p:spPr>
                <a:xfrm>
                  <a:off x="8061213" y="694480"/>
                  <a:ext cx="276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7" name="Freihand 146">
                  <a:extLst>
                    <a:ext uri="{FF2B5EF4-FFF2-40B4-BE49-F238E27FC236}">
                      <a16:creationId xmlns:a16="http://schemas.microsoft.com/office/drawing/2014/main" id="{00ACB6A2-737C-4203-BF6E-EED4B83BEC33}"/>
                    </a:ext>
                  </a:extLst>
                </p14:cNvPr>
                <p14:cNvContentPartPr/>
                <p14:nvPr/>
              </p14:nvContentPartPr>
              <p14:xfrm>
                <a:off x="8398893" y="731200"/>
                <a:ext cx="175680" cy="153000"/>
              </p14:xfrm>
            </p:contentPart>
          </mc:Choice>
          <mc:Fallback xmlns="">
            <p:pic>
              <p:nvPicPr>
                <p:cNvPr id="147" name="Freihand 146">
                  <a:extLst>
                    <a:ext uri="{FF2B5EF4-FFF2-40B4-BE49-F238E27FC236}">
                      <a16:creationId xmlns:a16="http://schemas.microsoft.com/office/drawing/2014/main" id="{00ACB6A2-737C-4203-BF6E-EED4B83BEC33}"/>
                    </a:ext>
                  </a:extLst>
                </p:cNvPr>
                <p:cNvPicPr/>
                <p:nvPr/>
              </p:nvPicPr>
              <p:blipFill>
                <a:blip r:embed="rId246"/>
                <a:stretch>
                  <a:fillRect/>
                </a:stretch>
              </p:blipFill>
              <p:spPr>
                <a:xfrm>
                  <a:off x="8394573" y="726880"/>
                  <a:ext cx="184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8" name="Freihand 147">
                  <a:extLst>
                    <a:ext uri="{FF2B5EF4-FFF2-40B4-BE49-F238E27FC236}">
                      <a16:creationId xmlns:a16="http://schemas.microsoft.com/office/drawing/2014/main" id="{FED88892-777F-48B7-8D93-01F790BD3BEE}"/>
                    </a:ext>
                  </a:extLst>
                </p14:cNvPr>
                <p14:cNvContentPartPr/>
                <p14:nvPr/>
              </p14:nvContentPartPr>
              <p14:xfrm>
                <a:off x="8708853" y="609160"/>
                <a:ext cx="33480" cy="209160"/>
              </p14:xfrm>
            </p:contentPart>
          </mc:Choice>
          <mc:Fallback xmlns="">
            <p:pic>
              <p:nvPicPr>
                <p:cNvPr id="148" name="Freihand 147">
                  <a:extLst>
                    <a:ext uri="{FF2B5EF4-FFF2-40B4-BE49-F238E27FC236}">
                      <a16:creationId xmlns:a16="http://schemas.microsoft.com/office/drawing/2014/main" id="{FED88892-777F-48B7-8D93-01F790BD3BEE}"/>
                    </a:ext>
                  </a:extLst>
                </p:cNvPr>
                <p:cNvPicPr/>
                <p:nvPr/>
              </p:nvPicPr>
              <p:blipFill>
                <a:blip r:embed="rId248"/>
                <a:stretch>
                  <a:fillRect/>
                </a:stretch>
              </p:blipFill>
              <p:spPr>
                <a:xfrm>
                  <a:off x="8704533" y="604840"/>
                  <a:ext cx="42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9" name="Freihand 148">
                  <a:extLst>
                    <a:ext uri="{FF2B5EF4-FFF2-40B4-BE49-F238E27FC236}">
                      <a16:creationId xmlns:a16="http://schemas.microsoft.com/office/drawing/2014/main" id="{54D5B662-C2D6-49ED-86C1-0FBE75216F36}"/>
                    </a:ext>
                  </a:extLst>
                </p14:cNvPr>
                <p14:cNvContentPartPr/>
                <p14:nvPr/>
              </p14:nvContentPartPr>
              <p14:xfrm>
                <a:off x="8633613" y="577120"/>
                <a:ext cx="317520" cy="189000"/>
              </p14:xfrm>
            </p:contentPart>
          </mc:Choice>
          <mc:Fallback xmlns="">
            <p:pic>
              <p:nvPicPr>
                <p:cNvPr id="149" name="Freihand 148">
                  <a:extLst>
                    <a:ext uri="{FF2B5EF4-FFF2-40B4-BE49-F238E27FC236}">
                      <a16:creationId xmlns:a16="http://schemas.microsoft.com/office/drawing/2014/main" id="{54D5B662-C2D6-49ED-86C1-0FBE75216F36}"/>
                    </a:ext>
                  </a:extLst>
                </p:cNvPr>
                <p:cNvPicPr/>
                <p:nvPr/>
              </p:nvPicPr>
              <p:blipFill>
                <a:blip r:embed="rId250"/>
                <a:stretch>
                  <a:fillRect/>
                </a:stretch>
              </p:blipFill>
              <p:spPr>
                <a:xfrm>
                  <a:off x="8629293" y="572800"/>
                  <a:ext cx="326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0" name="Freihand 149">
                  <a:extLst>
                    <a:ext uri="{FF2B5EF4-FFF2-40B4-BE49-F238E27FC236}">
                      <a16:creationId xmlns:a16="http://schemas.microsoft.com/office/drawing/2014/main" id="{C37E9408-BD82-463A-8FB9-B293099C769C}"/>
                    </a:ext>
                  </a:extLst>
                </p14:cNvPr>
                <p14:cNvContentPartPr/>
                <p14:nvPr/>
              </p14:nvContentPartPr>
              <p14:xfrm>
                <a:off x="8859693" y="557320"/>
                <a:ext cx="34920" cy="16200"/>
              </p14:xfrm>
            </p:contentPart>
          </mc:Choice>
          <mc:Fallback xmlns="">
            <p:pic>
              <p:nvPicPr>
                <p:cNvPr id="150" name="Freihand 149">
                  <a:extLst>
                    <a:ext uri="{FF2B5EF4-FFF2-40B4-BE49-F238E27FC236}">
                      <a16:creationId xmlns:a16="http://schemas.microsoft.com/office/drawing/2014/main" id="{C37E9408-BD82-463A-8FB9-B293099C769C}"/>
                    </a:ext>
                  </a:extLst>
                </p:cNvPr>
                <p:cNvPicPr/>
                <p:nvPr/>
              </p:nvPicPr>
              <p:blipFill>
                <a:blip r:embed="rId252"/>
                <a:stretch>
                  <a:fillRect/>
                </a:stretch>
              </p:blipFill>
              <p:spPr>
                <a:xfrm>
                  <a:off x="8855373" y="553000"/>
                  <a:ext cx="43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1" name="Freihand 150">
                  <a:extLst>
                    <a:ext uri="{FF2B5EF4-FFF2-40B4-BE49-F238E27FC236}">
                      <a16:creationId xmlns:a16="http://schemas.microsoft.com/office/drawing/2014/main" id="{3D5982FC-F2D7-49AE-AABB-230B20B686DC}"/>
                    </a:ext>
                  </a:extLst>
                </p14:cNvPr>
                <p14:cNvContentPartPr/>
                <p14:nvPr/>
              </p14:nvContentPartPr>
              <p14:xfrm>
                <a:off x="8942853" y="600880"/>
                <a:ext cx="94680" cy="142560"/>
              </p14:xfrm>
            </p:contentPart>
          </mc:Choice>
          <mc:Fallback xmlns="">
            <p:pic>
              <p:nvPicPr>
                <p:cNvPr id="151" name="Freihand 150">
                  <a:extLst>
                    <a:ext uri="{FF2B5EF4-FFF2-40B4-BE49-F238E27FC236}">
                      <a16:creationId xmlns:a16="http://schemas.microsoft.com/office/drawing/2014/main" id="{3D5982FC-F2D7-49AE-AABB-230B20B686DC}"/>
                    </a:ext>
                  </a:extLst>
                </p:cNvPr>
                <p:cNvPicPr/>
                <p:nvPr/>
              </p:nvPicPr>
              <p:blipFill>
                <a:blip r:embed="rId254"/>
                <a:stretch>
                  <a:fillRect/>
                </a:stretch>
              </p:blipFill>
              <p:spPr>
                <a:xfrm>
                  <a:off x="8938533" y="596560"/>
                  <a:ext cx="103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2" name="Freihand 151">
                  <a:extLst>
                    <a:ext uri="{FF2B5EF4-FFF2-40B4-BE49-F238E27FC236}">
                      <a16:creationId xmlns:a16="http://schemas.microsoft.com/office/drawing/2014/main" id="{CA4C4AA6-30FF-4835-A592-04CAB83EB07B}"/>
                    </a:ext>
                  </a:extLst>
                </p14:cNvPr>
                <p14:cNvContentPartPr/>
                <p14:nvPr/>
              </p14:nvContentPartPr>
              <p14:xfrm>
                <a:off x="9078573" y="464800"/>
                <a:ext cx="146160" cy="229320"/>
              </p14:xfrm>
            </p:contentPart>
          </mc:Choice>
          <mc:Fallback xmlns="">
            <p:pic>
              <p:nvPicPr>
                <p:cNvPr id="152" name="Freihand 151">
                  <a:extLst>
                    <a:ext uri="{FF2B5EF4-FFF2-40B4-BE49-F238E27FC236}">
                      <a16:creationId xmlns:a16="http://schemas.microsoft.com/office/drawing/2014/main" id="{CA4C4AA6-30FF-4835-A592-04CAB83EB07B}"/>
                    </a:ext>
                  </a:extLst>
                </p:cNvPr>
                <p:cNvPicPr/>
                <p:nvPr/>
              </p:nvPicPr>
              <p:blipFill>
                <a:blip r:embed="rId256"/>
                <a:stretch>
                  <a:fillRect/>
                </a:stretch>
              </p:blipFill>
              <p:spPr>
                <a:xfrm>
                  <a:off x="9074253" y="460480"/>
                  <a:ext cx="154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3" name="Freihand 152">
                  <a:extLst>
                    <a:ext uri="{FF2B5EF4-FFF2-40B4-BE49-F238E27FC236}">
                      <a16:creationId xmlns:a16="http://schemas.microsoft.com/office/drawing/2014/main" id="{35B95D81-2329-4FE8-94EB-0C5EEAE3C049}"/>
                    </a:ext>
                  </a:extLst>
                </p14:cNvPr>
                <p14:cNvContentPartPr/>
                <p14:nvPr/>
              </p14:nvContentPartPr>
              <p14:xfrm>
                <a:off x="9175773" y="568480"/>
                <a:ext cx="299160" cy="64080"/>
              </p14:xfrm>
            </p:contentPart>
          </mc:Choice>
          <mc:Fallback xmlns="">
            <p:pic>
              <p:nvPicPr>
                <p:cNvPr id="153" name="Freihand 152">
                  <a:extLst>
                    <a:ext uri="{FF2B5EF4-FFF2-40B4-BE49-F238E27FC236}">
                      <a16:creationId xmlns:a16="http://schemas.microsoft.com/office/drawing/2014/main" id="{35B95D81-2329-4FE8-94EB-0C5EEAE3C049}"/>
                    </a:ext>
                  </a:extLst>
                </p:cNvPr>
                <p:cNvPicPr/>
                <p:nvPr/>
              </p:nvPicPr>
              <p:blipFill>
                <a:blip r:embed="rId258"/>
                <a:stretch>
                  <a:fillRect/>
                </a:stretch>
              </p:blipFill>
              <p:spPr>
                <a:xfrm>
                  <a:off x="9171453" y="564160"/>
                  <a:ext cx="307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4" name="Freihand 153">
                  <a:extLst>
                    <a:ext uri="{FF2B5EF4-FFF2-40B4-BE49-F238E27FC236}">
                      <a16:creationId xmlns:a16="http://schemas.microsoft.com/office/drawing/2014/main" id="{C5AA16B7-D4D9-4E5F-99CD-327A26694B26}"/>
                    </a:ext>
                  </a:extLst>
                </p14:cNvPr>
                <p14:cNvContentPartPr/>
                <p14:nvPr/>
              </p14:nvContentPartPr>
              <p14:xfrm>
                <a:off x="9441093" y="474160"/>
                <a:ext cx="22680" cy="16920"/>
              </p14:xfrm>
            </p:contentPart>
          </mc:Choice>
          <mc:Fallback xmlns="">
            <p:pic>
              <p:nvPicPr>
                <p:cNvPr id="154" name="Freihand 153">
                  <a:extLst>
                    <a:ext uri="{FF2B5EF4-FFF2-40B4-BE49-F238E27FC236}">
                      <a16:creationId xmlns:a16="http://schemas.microsoft.com/office/drawing/2014/main" id="{C5AA16B7-D4D9-4E5F-99CD-327A26694B26}"/>
                    </a:ext>
                  </a:extLst>
                </p:cNvPr>
                <p:cNvPicPr/>
                <p:nvPr/>
              </p:nvPicPr>
              <p:blipFill>
                <a:blip r:embed="rId260"/>
                <a:stretch>
                  <a:fillRect/>
                </a:stretch>
              </p:blipFill>
              <p:spPr>
                <a:xfrm>
                  <a:off x="9436773" y="469840"/>
                  <a:ext cx="31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5" name="Freihand 154">
                  <a:extLst>
                    <a:ext uri="{FF2B5EF4-FFF2-40B4-BE49-F238E27FC236}">
                      <a16:creationId xmlns:a16="http://schemas.microsoft.com/office/drawing/2014/main" id="{4C918CBA-A3AA-42F6-823F-2A9555BF647D}"/>
                    </a:ext>
                  </a:extLst>
                </p14:cNvPr>
                <p14:cNvContentPartPr/>
                <p14:nvPr/>
              </p14:nvContentPartPr>
              <p14:xfrm>
                <a:off x="9543333" y="521680"/>
                <a:ext cx="121680" cy="279000"/>
              </p14:xfrm>
            </p:contentPart>
          </mc:Choice>
          <mc:Fallback xmlns="">
            <p:pic>
              <p:nvPicPr>
                <p:cNvPr id="155" name="Freihand 154">
                  <a:extLst>
                    <a:ext uri="{FF2B5EF4-FFF2-40B4-BE49-F238E27FC236}">
                      <a16:creationId xmlns:a16="http://schemas.microsoft.com/office/drawing/2014/main" id="{4C918CBA-A3AA-42F6-823F-2A9555BF647D}"/>
                    </a:ext>
                  </a:extLst>
                </p:cNvPr>
                <p:cNvPicPr/>
                <p:nvPr/>
              </p:nvPicPr>
              <p:blipFill>
                <a:blip r:embed="rId262"/>
                <a:stretch>
                  <a:fillRect/>
                </a:stretch>
              </p:blipFill>
              <p:spPr>
                <a:xfrm>
                  <a:off x="9539013" y="517360"/>
                  <a:ext cx="1303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6" name="Freihand 155">
                  <a:extLst>
                    <a:ext uri="{FF2B5EF4-FFF2-40B4-BE49-F238E27FC236}">
                      <a16:creationId xmlns:a16="http://schemas.microsoft.com/office/drawing/2014/main" id="{FDF7731D-49A3-43FF-8DAD-EE6F15054172}"/>
                    </a:ext>
                  </a:extLst>
                </p14:cNvPr>
                <p14:cNvContentPartPr/>
                <p14:nvPr/>
              </p14:nvContentPartPr>
              <p14:xfrm>
                <a:off x="9794613" y="313960"/>
                <a:ext cx="189720" cy="300240"/>
              </p14:xfrm>
            </p:contentPart>
          </mc:Choice>
          <mc:Fallback xmlns="">
            <p:pic>
              <p:nvPicPr>
                <p:cNvPr id="156" name="Freihand 155">
                  <a:extLst>
                    <a:ext uri="{FF2B5EF4-FFF2-40B4-BE49-F238E27FC236}">
                      <a16:creationId xmlns:a16="http://schemas.microsoft.com/office/drawing/2014/main" id="{FDF7731D-49A3-43FF-8DAD-EE6F15054172}"/>
                    </a:ext>
                  </a:extLst>
                </p:cNvPr>
                <p:cNvPicPr/>
                <p:nvPr/>
              </p:nvPicPr>
              <p:blipFill>
                <a:blip r:embed="rId264"/>
                <a:stretch>
                  <a:fillRect/>
                </a:stretch>
              </p:blipFill>
              <p:spPr>
                <a:xfrm>
                  <a:off x="9790293" y="309640"/>
                  <a:ext cx="1983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7" name="Freihand 156">
                  <a:extLst>
                    <a:ext uri="{FF2B5EF4-FFF2-40B4-BE49-F238E27FC236}">
                      <a16:creationId xmlns:a16="http://schemas.microsoft.com/office/drawing/2014/main" id="{11AB6BB5-DF0B-4789-BAD2-C6906E19737A}"/>
                    </a:ext>
                  </a:extLst>
                </p14:cNvPr>
                <p14:cNvContentPartPr/>
                <p14:nvPr/>
              </p14:nvContentPartPr>
              <p14:xfrm>
                <a:off x="10191333" y="339160"/>
                <a:ext cx="47520" cy="234360"/>
              </p14:xfrm>
            </p:contentPart>
          </mc:Choice>
          <mc:Fallback xmlns="">
            <p:pic>
              <p:nvPicPr>
                <p:cNvPr id="157" name="Freihand 156">
                  <a:extLst>
                    <a:ext uri="{FF2B5EF4-FFF2-40B4-BE49-F238E27FC236}">
                      <a16:creationId xmlns:a16="http://schemas.microsoft.com/office/drawing/2014/main" id="{11AB6BB5-DF0B-4789-BAD2-C6906E19737A}"/>
                    </a:ext>
                  </a:extLst>
                </p:cNvPr>
                <p:cNvPicPr/>
                <p:nvPr/>
              </p:nvPicPr>
              <p:blipFill>
                <a:blip r:embed="rId266"/>
                <a:stretch>
                  <a:fillRect/>
                </a:stretch>
              </p:blipFill>
              <p:spPr>
                <a:xfrm>
                  <a:off x="10187013" y="334840"/>
                  <a:ext cx="561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8" name="Freihand 157">
                  <a:extLst>
                    <a:ext uri="{FF2B5EF4-FFF2-40B4-BE49-F238E27FC236}">
                      <a16:creationId xmlns:a16="http://schemas.microsoft.com/office/drawing/2014/main" id="{E2A03E70-BE56-433C-9741-EAB4557DA45B}"/>
                    </a:ext>
                  </a:extLst>
                </p14:cNvPr>
                <p14:cNvContentPartPr/>
                <p14:nvPr/>
              </p14:nvContentPartPr>
              <p14:xfrm>
                <a:off x="10054893" y="334120"/>
                <a:ext cx="252000" cy="254880"/>
              </p14:xfrm>
            </p:contentPart>
          </mc:Choice>
          <mc:Fallback xmlns="">
            <p:pic>
              <p:nvPicPr>
                <p:cNvPr id="158" name="Freihand 157">
                  <a:extLst>
                    <a:ext uri="{FF2B5EF4-FFF2-40B4-BE49-F238E27FC236}">
                      <a16:creationId xmlns:a16="http://schemas.microsoft.com/office/drawing/2014/main" id="{E2A03E70-BE56-433C-9741-EAB4557DA45B}"/>
                    </a:ext>
                  </a:extLst>
                </p:cNvPr>
                <p:cNvPicPr/>
                <p:nvPr/>
              </p:nvPicPr>
              <p:blipFill>
                <a:blip r:embed="rId268"/>
                <a:stretch>
                  <a:fillRect/>
                </a:stretch>
              </p:blipFill>
              <p:spPr>
                <a:xfrm>
                  <a:off x="10050573" y="329800"/>
                  <a:ext cx="2606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9" name="Freihand 158">
                  <a:extLst>
                    <a:ext uri="{FF2B5EF4-FFF2-40B4-BE49-F238E27FC236}">
                      <a16:creationId xmlns:a16="http://schemas.microsoft.com/office/drawing/2014/main" id="{42FB24D6-EDB9-4E0D-BD63-38C089DACBF5}"/>
                    </a:ext>
                  </a:extLst>
                </p14:cNvPr>
                <p14:cNvContentPartPr/>
                <p14:nvPr/>
              </p14:nvContentPartPr>
              <p14:xfrm>
                <a:off x="10368453" y="371560"/>
                <a:ext cx="101880" cy="124560"/>
              </p14:xfrm>
            </p:contentPart>
          </mc:Choice>
          <mc:Fallback xmlns="">
            <p:pic>
              <p:nvPicPr>
                <p:cNvPr id="159" name="Freihand 158">
                  <a:extLst>
                    <a:ext uri="{FF2B5EF4-FFF2-40B4-BE49-F238E27FC236}">
                      <a16:creationId xmlns:a16="http://schemas.microsoft.com/office/drawing/2014/main" id="{42FB24D6-EDB9-4E0D-BD63-38C089DACBF5}"/>
                    </a:ext>
                  </a:extLst>
                </p:cNvPr>
                <p:cNvPicPr/>
                <p:nvPr/>
              </p:nvPicPr>
              <p:blipFill>
                <a:blip r:embed="rId270"/>
                <a:stretch>
                  <a:fillRect/>
                </a:stretch>
              </p:blipFill>
              <p:spPr>
                <a:xfrm>
                  <a:off x="10364133" y="367240"/>
                  <a:ext cx="110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0" name="Freihand 159">
                  <a:extLst>
                    <a:ext uri="{FF2B5EF4-FFF2-40B4-BE49-F238E27FC236}">
                      <a16:creationId xmlns:a16="http://schemas.microsoft.com/office/drawing/2014/main" id="{0C772ED9-54C3-4C89-8F9E-D6007BF47725}"/>
                    </a:ext>
                  </a:extLst>
                </p14:cNvPr>
                <p14:cNvContentPartPr/>
                <p14:nvPr/>
              </p14:nvContentPartPr>
              <p14:xfrm>
                <a:off x="10592733" y="211000"/>
                <a:ext cx="135000" cy="229320"/>
              </p14:xfrm>
            </p:contentPart>
          </mc:Choice>
          <mc:Fallback xmlns="">
            <p:pic>
              <p:nvPicPr>
                <p:cNvPr id="160" name="Freihand 159">
                  <a:extLst>
                    <a:ext uri="{FF2B5EF4-FFF2-40B4-BE49-F238E27FC236}">
                      <a16:creationId xmlns:a16="http://schemas.microsoft.com/office/drawing/2014/main" id="{0C772ED9-54C3-4C89-8F9E-D6007BF47725}"/>
                    </a:ext>
                  </a:extLst>
                </p:cNvPr>
                <p:cNvPicPr/>
                <p:nvPr/>
              </p:nvPicPr>
              <p:blipFill>
                <a:blip r:embed="rId272"/>
                <a:stretch>
                  <a:fillRect/>
                </a:stretch>
              </p:blipFill>
              <p:spPr>
                <a:xfrm>
                  <a:off x="10588413" y="206680"/>
                  <a:ext cx="1436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1" name="Freihand 160">
                  <a:extLst>
                    <a:ext uri="{FF2B5EF4-FFF2-40B4-BE49-F238E27FC236}">
                      <a16:creationId xmlns:a16="http://schemas.microsoft.com/office/drawing/2014/main" id="{3693A120-5C91-4538-A8F3-6EB8B9FCCCE2}"/>
                    </a:ext>
                  </a:extLst>
                </p14:cNvPr>
                <p14:cNvContentPartPr/>
                <p14:nvPr/>
              </p14:nvContentPartPr>
              <p14:xfrm>
                <a:off x="10729533" y="289120"/>
                <a:ext cx="251640" cy="124920"/>
              </p14:xfrm>
            </p:contentPart>
          </mc:Choice>
          <mc:Fallback xmlns="">
            <p:pic>
              <p:nvPicPr>
                <p:cNvPr id="161" name="Freihand 160">
                  <a:extLst>
                    <a:ext uri="{FF2B5EF4-FFF2-40B4-BE49-F238E27FC236}">
                      <a16:creationId xmlns:a16="http://schemas.microsoft.com/office/drawing/2014/main" id="{3693A120-5C91-4538-A8F3-6EB8B9FCCCE2}"/>
                    </a:ext>
                  </a:extLst>
                </p:cNvPr>
                <p:cNvPicPr/>
                <p:nvPr/>
              </p:nvPicPr>
              <p:blipFill>
                <a:blip r:embed="rId274"/>
                <a:stretch>
                  <a:fillRect/>
                </a:stretch>
              </p:blipFill>
              <p:spPr>
                <a:xfrm>
                  <a:off x="10725213" y="284800"/>
                  <a:ext cx="260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2" name="Freihand 161">
                  <a:extLst>
                    <a:ext uri="{FF2B5EF4-FFF2-40B4-BE49-F238E27FC236}">
                      <a16:creationId xmlns:a16="http://schemas.microsoft.com/office/drawing/2014/main" id="{9B5BB234-A813-4C8E-8976-854A56C225B3}"/>
                    </a:ext>
                  </a:extLst>
                </p14:cNvPr>
                <p14:cNvContentPartPr/>
                <p14:nvPr/>
              </p14:nvContentPartPr>
              <p14:xfrm>
                <a:off x="11010693" y="258520"/>
                <a:ext cx="108720" cy="281880"/>
              </p14:xfrm>
            </p:contentPart>
          </mc:Choice>
          <mc:Fallback xmlns="">
            <p:pic>
              <p:nvPicPr>
                <p:cNvPr id="162" name="Freihand 161">
                  <a:extLst>
                    <a:ext uri="{FF2B5EF4-FFF2-40B4-BE49-F238E27FC236}">
                      <a16:creationId xmlns:a16="http://schemas.microsoft.com/office/drawing/2014/main" id="{9B5BB234-A813-4C8E-8976-854A56C225B3}"/>
                    </a:ext>
                  </a:extLst>
                </p:cNvPr>
                <p:cNvPicPr/>
                <p:nvPr/>
              </p:nvPicPr>
              <p:blipFill>
                <a:blip r:embed="rId276"/>
                <a:stretch>
                  <a:fillRect/>
                </a:stretch>
              </p:blipFill>
              <p:spPr>
                <a:xfrm>
                  <a:off x="11006373" y="254200"/>
                  <a:ext cx="1173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3" name="Freihand 162">
                  <a:extLst>
                    <a:ext uri="{FF2B5EF4-FFF2-40B4-BE49-F238E27FC236}">
                      <a16:creationId xmlns:a16="http://schemas.microsoft.com/office/drawing/2014/main" id="{298B87B2-275F-49B1-B561-270AE513EC0F}"/>
                    </a:ext>
                  </a:extLst>
                </p14:cNvPr>
                <p14:cNvContentPartPr/>
                <p14:nvPr/>
              </p14:nvContentPartPr>
              <p14:xfrm>
                <a:off x="11139573" y="174280"/>
                <a:ext cx="285480" cy="146160"/>
              </p14:xfrm>
            </p:contentPart>
          </mc:Choice>
          <mc:Fallback xmlns="">
            <p:pic>
              <p:nvPicPr>
                <p:cNvPr id="163" name="Freihand 162">
                  <a:extLst>
                    <a:ext uri="{FF2B5EF4-FFF2-40B4-BE49-F238E27FC236}">
                      <a16:creationId xmlns:a16="http://schemas.microsoft.com/office/drawing/2014/main" id="{298B87B2-275F-49B1-B561-270AE513EC0F}"/>
                    </a:ext>
                  </a:extLst>
                </p:cNvPr>
                <p:cNvPicPr/>
                <p:nvPr/>
              </p:nvPicPr>
              <p:blipFill>
                <a:blip r:embed="rId278"/>
                <a:stretch>
                  <a:fillRect/>
                </a:stretch>
              </p:blipFill>
              <p:spPr>
                <a:xfrm>
                  <a:off x="11135253" y="169960"/>
                  <a:ext cx="294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4" name="Freihand 163">
                  <a:extLst>
                    <a:ext uri="{FF2B5EF4-FFF2-40B4-BE49-F238E27FC236}">
                      <a16:creationId xmlns:a16="http://schemas.microsoft.com/office/drawing/2014/main" id="{8FA42AF2-FD81-4E94-94F7-70C38D0481CC}"/>
                    </a:ext>
                  </a:extLst>
                </p14:cNvPr>
                <p14:cNvContentPartPr/>
                <p14:nvPr/>
              </p14:nvContentPartPr>
              <p14:xfrm>
                <a:off x="11401653" y="175000"/>
                <a:ext cx="46800" cy="17640"/>
              </p14:xfrm>
            </p:contentPart>
          </mc:Choice>
          <mc:Fallback xmlns="">
            <p:pic>
              <p:nvPicPr>
                <p:cNvPr id="164" name="Freihand 163">
                  <a:extLst>
                    <a:ext uri="{FF2B5EF4-FFF2-40B4-BE49-F238E27FC236}">
                      <a16:creationId xmlns:a16="http://schemas.microsoft.com/office/drawing/2014/main" id="{8FA42AF2-FD81-4E94-94F7-70C38D0481CC}"/>
                    </a:ext>
                  </a:extLst>
                </p:cNvPr>
                <p:cNvPicPr/>
                <p:nvPr/>
              </p:nvPicPr>
              <p:blipFill>
                <a:blip r:embed="rId280"/>
                <a:stretch>
                  <a:fillRect/>
                </a:stretch>
              </p:blipFill>
              <p:spPr>
                <a:xfrm>
                  <a:off x="11397333" y="170680"/>
                  <a:ext cx="55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5" name="Freihand 164">
                  <a:extLst>
                    <a:ext uri="{FF2B5EF4-FFF2-40B4-BE49-F238E27FC236}">
                      <a16:creationId xmlns:a16="http://schemas.microsoft.com/office/drawing/2014/main" id="{C01769C0-C786-4D6F-90E4-80CB687B2B19}"/>
                    </a:ext>
                  </a:extLst>
                </p14:cNvPr>
                <p14:cNvContentPartPr/>
                <p14:nvPr/>
              </p14:nvContentPartPr>
              <p14:xfrm>
                <a:off x="11488773" y="210280"/>
                <a:ext cx="117360" cy="285120"/>
              </p14:xfrm>
            </p:contentPart>
          </mc:Choice>
          <mc:Fallback xmlns="">
            <p:pic>
              <p:nvPicPr>
                <p:cNvPr id="165" name="Freihand 164">
                  <a:extLst>
                    <a:ext uri="{FF2B5EF4-FFF2-40B4-BE49-F238E27FC236}">
                      <a16:creationId xmlns:a16="http://schemas.microsoft.com/office/drawing/2014/main" id="{C01769C0-C786-4D6F-90E4-80CB687B2B19}"/>
                    </a:ext>
                  </a:extLst>
                </p:cNvPr>
                <p:cNvPicPr/>
                <p:nvPr/>
              </p:nvPicPr>
              <p:blipFill>
                <a:blip r:embed="rId282"/>
                <a:stretch>
                  <a:fillRect/>
                </a:stretch>
              </p:blipFill>
              <p:spPr>
                <a:xfrm>
                  <a:off x="11484453" y="205960"/>
                  <a:ext cx="1260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6" name="Freihand 165">
                  <a:extLst>
                    <a:ext uri="{FF2B5EF4-FFF2-40B4-BE49-F238E27FC236}">
                      <a16:creationId xmlns:a16="http://schemas.microsoft.com/office/drawing/2014/main" id="{D2DBFE65-A1B9-414E-BAE5-23DA8DB380F9}"/>
                    </a:ext>
                  </a:extLst>
                </p14:cNvPr>
                <p14:cNvContentPartPr/>
                <p14:nvPr/>
              </p14:nvContentPartPr>
              <p14:xfrm>
                <a:off x="9181533" y="1049080"/>
                <a:ext cx="250920" cy="123480"/>
              </p14:xfrm>
            </p:contentPart>
          </mc:Choice>
          <mc:Fallback xmlns="">
            <p:pic>
              <p:nvPicPr>
                <p:cNvPr id="166" name="Freihand 165">
                  <a:extLst>
                    <a:ext uri="{FF2B5EF4-FFF2-40B4-BE49-F238E27FC236}">
                      <a16:creationId xmlns:a16="http://schemas.microsoft.com/office/drawing/2014/main" id="{D2DBFE65-A1B9-414E-BAE5-23DA8DB380F9}"/>
                    </a:ext>
                  </a:extLst>
                </p:cNvPr>
                <p:cNvPicPr/>
                <p:nvPr/>
              </p:nvPicPr>
              <p:blipFill>
                <a:blip r:embed="rId284"/>
                <a:stretch>
                  <a:fillRect/>
                </a:stretch>
              </p:blipFill>
              <p:spPr>
                <a:xfrm>
                  <a:off x="9177213" y="1044760"/>
                  <a:ext cx="259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7" name="Freihand 166">
                  <a:extLst>
                    <a:ext uri="{FF2B5EF4-FFF2-40B4-BE49-F238E27FC236}">
                      <a16:creationId xmlns:a16="http://schemas.microsoft.com/office/drawing/2014/main" id="{1F4ED580-C6D1-4B34-9E72-2192AC60E1EA}"/>
                    </a:ext>
                  </a:extLst>
                </p14:cNvPr>
                <p14:cNvContentPartPr/>
                <p14:nvPr/>
              </p14:nvContentPartPr>
              <p14:xfrm>
                <a:off x="9335253" y="933160"/>
                <a:ext cx="360" cy="360"/>
              </p14:xfrm>
            </p:contentPart>
          </mc:Choice>
          <mc:Fallback xmlns="">
            <p:pic>
              <p:nvPicPr>
                <p:cNvPr id="167" name="Freihand 166">
                  <a:extLst>
                    <a:ext uri="{FF2B5EF4-FFF2-40B4-BE49-F238E27FC236}">
                      <a16:creationId xmlns:a16="http://schemas.microsoft.com/office/drawing/2014/main" id="{1F4ED580-C6D1-4B34-9E72-2192AC60E1EA}"/>
                    </a:ext>
                  </a:extLst>
                </p:cNvPr>
                <p:cNvPicPr/>
                <p:nvPr/>
              </p:nvPicPr>
              <p:blipFill>
                <a:blip r:embed="rId114"/>
                <a:stretch>
                  <a:fillRect/>
                </a:stretch>
              </p:blipFill>
              <p:spPr>
                <a:xfrm>
                  <a:off x="9330933" y="928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8" name="Freihand 167">
                  <a:extLst>
                    <a:ext uri="{FF2B5EF4-FFF2-40B4-BE49-F238E27FC236}">
                      <a16:creationId xmlns:a16="http://schemas.microsoft.com/office/drawing/2014/main" id="{C3A90F40-C754-4F81-9208-D3E2C89D3A65}"/>
                    </a:ext>
                  </a:extLst>
                </p14:cNvPr>
                <p14:cNvContentPartPr/>
                <p14:nvPr/>
              </p14:nvContentPartPr>
              <p14:xfrm>
                <a:off x="9710373" y="896440"/>
                <a:ext cx="10440" cy="180360"/>
              </p14:xfrm>
            </p:contentPart>
          </mc:Choice>
          <mc:Fallback xmlns="">
            <p:pic>
              <p:nvPicPr>
                <p:cNvPr id="168" name="Freihand 167">
                  <a:extLst>
                    <a:ext uri="{FF2B5EF4-FFF2-40B4-BE49-F238E27FC236}">
                      <a16:creationId xmlns:a16="http://schemas.microsoft.com/office/drawing/2014/main" id="{C3A90F40-C754-4F81-9208-D3E2C89D3A65}"/>
                    </a:ext>
                  </a:extLst>
                </p:cNvPr>
                <p:cNvPicPr/>
                <p:nvPr/>
              </p:nvPicPr>
              <p:blipFill>
                <a:blip r:embed="rId287"/>
                <a:stretch>
                  <a:fillRect/>
                </a:stretch>
              </p:blipFill>
              <p:spPr>
                <a:xfrm>
                  <a:off x="9706053" y="892120"/>
                  <a:ext cx="19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9" name="Freihand 168">
                  <a:extLst>
                    <a:ext uri="{FF2B5EF4-FFF2-40B4-BE49-F238E27FC236}">
                      <a16:creationId xmlns:a16="http://schemas.microsoft.com/office/drawing/2014/main" id="{05600944-C24B-4B58-8898-847DF95FC398}"/>
                    </a:ext>
                  </a:extLst>
                </p14:cNvPr>
                <p14:cNvContentPartPr/>
                <p14:nvPr/>
              </p14:nvContentPartPr>
              <p14:xfrm>
                <a:off x="9623613" y="1011280"/>
                <a:ext cx="259560" cy="79200"/>
              </p14:xfrm>
            </p:contentPart>
          </mc:Choice>
          <mc:Fallback xmlns="">
            <p:pic>
              <p:nvPicPr>
                <p:cNvPr id="169" name="Freihand 168">
                  <a:extLst>
                    <a:ext uri="{FF2B5EF4-FFF2-40B4-BE49-F238E27FC236}">
                      <a16:creationId xmlns:a16="http://schemas.microsoft.com/office/drawing/2014/main" id="{05600944-C24B-4B58-8898-847DF95FC398}"/>
                    </a:ext>
                  </a:extLst>
                </p:cNvPr>
                <p:cNvPicPr/>
                <p:nvPr/>
              </p:nvPicPr>
              <p:blipFill>
                <a:blip r:embed="rId289"/>
                <a:stretch>
                  <a:fillRect/>
                </a:stretch>
              </p:blipFill>
              <p:spPr>
                <a:xfrm>
                  <a:off x="9619293" y="1006960"/>
                  <a:ext cx="268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0" name="Freihand 169">
                  <a:extLst>
                    <a:ext uri="{FF2B5EF4-FFF2-40B4-BE49-F238E27FC236}">
                      <a16:creationId xmlns:a16="http://schemas.microsoft.com/office/drawing/2014/main" id="{5FBD5798-749C-4968-BBAA-BCDAF3338ECA}"/>
                    </a:ext>
                  </a:extLst>
                </p14:cNvPr>
                <p14:cNvContentPartPr/>
                <p14:nvPr/>
              </p14:nvContentPartPr>
              <p14:xfrm>
                <a:off x="9598413" y="827680"/>
                <a:ext cx="192960" cy="88200"/>
              </p14:xfrm>
            </p:contentPart>
          </mc:Choice>
          <mc:Fallback xmlns="">
            <p:pic>
              <p:nvPicPr>
                <p:cNvPr id="170" name="Freihand 169">
                  <a:extLst>
                    <a:ext uri="{FF2B5EF4-FFF2-40B4-BE49-F238E27FC236}">
                      <a16:creationId xmlns:a16="http://schemas.microsoft.com/office/drawing/2014/main" id="{5FBD5798-749C-4968-BBAA-BCDAF3338ECA}"/>
                    </a:ext>
                  </a:extLst>
                </p:cNvPr>
                <p:cNvPicPr/>
                <p:nvPr/>
              </p:nvPicPr>
              <p:blipFill>
                <a:blip r:embed="rId291"/>
                <a:stretch>
                  <a:fillRect/>
                </a:stretch>
              </p:blipFill>
              <p:spPr>
                <a:xfrm>
                  <a:off x="9594093" y="823360"/>
                  <a:ext cx="201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1" name="Freihand 170">
                  <a:extLst>
                    <a:ext uri="{FF2B5EF4-FFF2-40B4-BE49-F238E27FC236}">
                      <a16:creationId xmlns:a16="http://schemas.microsoft.com/office/drawing/2014/main" id="{D1ADE6B9-08B4-4DB1-B6EF-5B6633051260}"/>
                    </a:ext>
                  </a:extLst>
                </p14:cNvPr>
                <p14:cNvContentPartPr/>
                <p14:nvPr/>
              </p14:nvContentPartPr>
              <p14:xfrm>
                <a:off x="9841053" y="901480"/>
                <a:ext cx="184320" cy="99720"/>
              </p14:xfrm>
            </p:contentPart>
          </mc:Choice>
          <mc:Fallback xmlns="">
            <p:pic>
              <p:nvPicPr>
                <p:cNvPr id="171" name="Freihand 170">
                  <a:extLst>
                    <a:ext uri="{FF2B5EF4-FFF2-40B4-BE49-F238E27FC236}">
                      <a16:creationId xmlns:a16="http://schemas.microsoft.com/office/drawing/2014/main" id="{D1ADE6B9-08B4-4DB1-B6EF-5B6633051260}"/>
                    </a:ext>
                  </a:extLst>
                </p:cNvPr>
                <p:cNvPicPr/>
                <p:nvPr/>
              </p:nvPicPr>
              <p:blipFill>
                <a:blip r:embed="rId293"/>
                <a:stretch>
                  <a:fillRect/>
                </a:stretch>
              </p:blipFill>
              <p:spPr>
                <a:xfrm>
                  <a:off x="9836733" y="897160"/>
                  <a:ext cx="192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2" name="Freihand 171">
                  <a:extLst>
                    <a:ext uri="{FF2B5EF4-FFF2-40B4-BE49-F238E27FC236}">
                      <a16:creationId xmlns:a16="http://schemas.microsoft.com/office/drawing/2014/main" id="{2EB3AAA9-5E08-49D8-BB06-D38A70579450}"/>
                    </a:ext>
                  </a:extLst>
                </p14:cNvPr>
                <p14:cNvContentPartPr/>
                <p14:nvPr/>
              </p14:nvContentPartPr>
              <p14:xfrm>
                <a:off x="10041573" y="766480"/>
                <a:ext cx="362160" cy="205200"/>
              </p14:xfrm>
            </p:contentPart>
          </mc:Choice>
          <mc:Fallback xmlns="">
            <p:pic>
              <p:nvPicPr>
                <p:cNvPr id="172" name="Freihand 171">
                  <a:extLst>
                    <a:ext uri="{FF2B5EF4-FFF2-40B4-BE49-F238E27FC236}">
                      <a16:creationId xmlns:a16="http://schemas.microsoft.com/office/drawing/2014/main" id="{2EB3AAA9-5E08-49D8-BB06-D38A70579450}"/>
                    </a:ext>
                  </a:extLst>
                </p:cNvPr>
                <p:cNvPicPr/>
                <p:nvPr/>
              </p:nvPicPr>
              <p:blipFill>
                <a:blip r:embed="rId295"/>
                <a:stretch>
                  <a:fillRect/>
                </a:stretch>
              </p:blipFill>
              <p:spPr>
                <a:xfrm>
                  <a:off x="10037253" y="762160"/>
                  <a:ext cx="370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3" name="Freihand 172">
                  <a:extLst>
                    <a:ext uri="{FF2B5EF4-FFF2-40B4-BE49-F238E27FC236}">
                      <a16:creationId xmlns:a16="http://schemas.microsoft.com/office/drawing/2014/main" id="{433F6723-DDFB-40AC-9825-61F08D905563}"/>
                    </a:ext>
                  </a:extLst>
                </p14:cNvPr>
                <p14:cNvContentPartPr/>
                <p14:nvPr/>
              </p14:nvContentPartPr>
              <p14:xfrm>
                <a:off x="10437573" y="675760"/>
                <a:ext cx="296640" cy="194760"/>
              </p14:xfrm>
            </p:contentPart>
          </mc:Choice>
          <mc:Fallback xmlns="">
            <p:pic>
              <p:nvPicPr>
                <p:cNvPr id="173" name="Freihand 172">
                  <a:extLst>
                    <a:ext uri="{FF2B5EF4-FFF2-40B4-BE49-F238E27FC236}">
                      <a16:creationId xmlns:a16="http://schemas.microsoft.com/office/drawing/2014/main" id="{433F6723-DDFB-40AC-9825-61F08D905563}"/>
                    </a:ext>
                  </a:extLst>
                </p:cNvPr>
                <p:cNvPicPr/>
                <p:nvPr/>
              </p:nvPicPr>
              <p:blipFill>
                <a:blip r:embed="rId297"/>
                <a:stretch>
                  <a:fillRect/>
                </a:stretch>
              </p:blipFill>
              <p:spPr>
                <a:xfrm>
                  <a:off x="10433253" y="671440"/>
                  <a:ext cx="305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4" name="Freihand 173">
                  <a:extLst>
                    <a:ext uri="{FF2B5EF4-FFF2-40B4-BE49-F238E27FC236}">
                      <a16:creationId xmlns:a16="http://schemas.microsoft.com/office/drawing/2014/main" id="{836C4924-D1E0-49B2-B9AD-B910A124932E}"/>
                    </a:ext>
                  </a:extLst>
                </p14:cNvPr>
                <p14:cNvContentPartPr/>
                <p14:nvPr/>
              </p14:nvContentPartPr>
              <p14:xfrm>
                <a:off x="10729893" y="689440"/>
                <a:ext cx="18720" cy="47880"/>
              </p14:xfrm>
            </p:contentPart>
          </mc:Choice>
          <mc:Fallback xmlns="">
            <p:pic>
              <p:nvPicPr>
                <p:cNvPr id="174" name="Freihand 173">
                  <a:extLst>
                    <a:ext uri="{FF2B5EF4-FFF2-40B4-BE49-F238E27FC236}">
                      <a16:creationId xmlns:a16="http://schemas.microsoft.com/office/drawing/2014/main" id="{836C4924-D1E0-49B2-B9AD-B910A124932E}"/>
                    </a:ext>
                  </a:extLst>
                </p:cNvPr>
                <p:cNvPicPr/>
                <p:nvPr/>
              </p:nvPicPr>
              <p:blipFill>
                <a:blip r:embed="rId299"/>
                <a:stretch>
                  <a:fillRect/>
                </a:stretch>
              </p:blipFill>
              <p:spPr>
                <a:xfrm>
                  <a:off x="10725573" y="685120"/>
                  <a:ext cx="27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5" name="Freihand 174">
                  <a:extLst>
                    <a:ext uri="{FF2B5EF4-FFF2-40B4-BE49-F238E27FC236}">
                      <a16:creationId xmlns:a16="http://schemas.microsoft.com/office/drawing/2014/main" id="{271EAB5C-D791-4EDB-8874-6DAE4F863676}"/>
                    </a:ext>
                  </a:extLst>
                </p14:cNvPr>
                <p14:cNvContentPartPr/>
                <p14:nvPr/>
              </p14:nvContentPartPr>
              <p14:xfrm>
                <a:off x="10806573" y="758200"/>
                <a:ext cx="181800" cy="52200"/>
              </p14:xfrm>
            </p:contentPart>
          </mc:Choice>
          <mc:Fallback xmlns="">
            <p:pic>
              <p:nvPicPr>
                <p:cNvPr id="175" name="Freihand 174">
                  <a:extLst>
                    <a:ext uri="{FF2B5EF4-FFF2-40B4-BE49-F238E27FC236}">
                      <a16:creationId xmlns:a16="http://schemas.microsoft.com/office/drawing/2014/main" id="{271EAB5C-D791-4EDB-8874-6DAE4F863676}"/>
                    </a:ext>
                  </a:extLst>
                </p:cNvPr>
                <p:cNvPicPr/>
                <p:nvPr/>
              </p:nvPicPr>
              <p:blipFill>
                <a:blip r:embed="rId301"/>
                <a:stretch>
                  <a:fillRect/>
                </a:stretch>
              </p:blipFill>
              <p:spPr>
                <a:xfrm>
                  <a:off x="10802253" y="753880"/>
                  <a:ext cx="190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6" name="Freihand 175">
                  <a:extLst>
                    <a:ext uri="{FF2B5EF4-FFF2-40B4-BE49-F238E27FC236}">
                      <a16:creationId xmlns:a16="http://schemas.microsoft.com/office/drawing/2014/main" id="{BC728C37-54BE-4EF4-94D6-60A235EBF001}"/>
                    </a:ext>
                  </a:extLst>
                </p14:cNvPr>
                <p14:cNvContentPartPr/>
                <p14:nvPr/>
              </p14:nvContentPartPr>
              <p14:xfrm>
                <a:off x="11224173" y="592960"/>
                <a:ext cx="25920" cy="159120"/>
              </p14:xfrm>
            </p:contentPart>
          </mc:Choice>
          <mc:Fallback xmlns="">
            <p:pic>
              <p:nvPicPr>
                <p:cNvPr id="176" name="Freihand 175">
                  <a:extLst>
                    <a:ext uri="{FF2B5EF4-FFF2-40B4-BE49-F238E27FC236}">
                      <a16:creationId xmlns:a16="http://schemas.microsoft.com/office/drawing/2014/main" id="{BC728C37-54BE-4EF4-94D6-60A235EBF001}"/>
                    </a:ext>
                  </a:extLst>
                </p:cNvPr>
                <p:cNvPicPr/>
                <p:nvPr/>
              </p:nvPicPr>
              <p:blipFill>
                <a:blip r:embed="rId303"/>
                <a:stretch>
                  <a:fillRect/>
                </a:stretch>
              </p:blipFill>
              <p:spPr>
                <a:xfrm>
                  <a:off x="11219853" y="588640"/>
                  <a:ext cx="34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7" name="Freihand 176">
                  <a:extLst>
                    <a:ext uri="{FF2B5EF4-FFF2-40B4-BE49-F238E27FC236}">
                      <a16:creationId xmlns:a16="http://schemas.microsoft.com/office/drawing/2014/main" id="{1C2EED93-8B94-4FF8-89F9-B4B88539254A}"/>
                    </a:ext>
                  </a:extLst>
                </p14:cNvPr>
                <p14:cNvContentPartPr/>
                <p14:nvPr/>
              </p14:nvContentPartPr>
              <p14:xfrm>
                <a:off x="11097813" y="558760"/>
                <a:ext cx="212400" cy="48600"/>
              </p14:xfrm>
            </p:contentPart>
          </mc:Choice>
          <mc:Fallback xmlns="">
            <p:pic>
              <p:nvPicPr>
                <p:cNvPr id="177" name="Freihand 176">
                  <a:extLst>
                    <a:ext uri="{FF2B5EF4-FFF2-40B4-BE49-F238E27FC236}">
                      <a16:creationId xmlns:a16="http://schemas.microsoft.com/office/drawing/2014/main" id="{1C2EED93-8B94-4FF8-89F9-B4B88539254A}"/>
                    </a:ext>
                  </a:extLst>
                </p:cNvPr>
                <p:cNvPicPr/>
                <p:nvPr/>
              </p:nvPicPr>
              <p:blipFill>
                <a:blip r:embed="rId305"/>
                <a:stretch>
                  <a:fillRect/>
                </a:stretch>
              </p:blipFill>
              <p:spPr>
                <a:xfrm>
                  <a:off x="11093493" y="554440"/>
                  <a:ext cx="221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8" name="Freihand 177">
                  <a:extLst>
                    <a:ext uri="{FF2B5EF4-FFF2-40B4-BE49-F238E27FC236}">
                      <a16:creationId xmlns:a16="http://schemas.microsoft.com/office/drawing/2014/main" id="{EC2C885D-8EA8-4A66-AF5C-51969E14D64F}"/>
                    </a:ext>
                  </a:extLst>
                </p14:cNvPr>
                <p14:cNvContentPartPr/>
                <p14:nvPr/>
              </p14:nvContentPartPr>
              <p14:xfrm>
                <a:off x="11350893" y="634720"/>
                <a:ext cx="77040" cy="116640"/>
              </p14:xfrm>
            </p:contentPart>
          </mc:Choice>
          <mc:Fallback xmlns="">
            <p:pic>
              <p:nvPicPr>
                <p:cNvPr id="178" name="Freihand 177">
                  <a:extLst>
                    <a:ext uri="{FF2B5EF4-FFF2-40B4-BE49-F238E27FC236}">
                      <a16:creationId xmlns:a16="http://schemas.microsoft.com/office/drawing/2014/main" id="{EC2C885D-8EA8-4A66-AF5C-51969E14D64F}"/>
                    </a:ext>
                  </a:extLst>
                </p:cNvPr>
                <p:cNvPicPr/>
                <p:nvPr/>
              </p:nvPicPr>
              <p:blipFill>
                <a:blip r:embed="rId307"/>
                <a:stretch>
                  <a:fillRect/>
                </a:stretch>
              </p:blipFill>
              <p:spPr>
                <a:xfrm>
                  <a:off x="11346573" y="630400"/>
                  <a:ext cx="85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9" name="Freihand 178">
                  <a:extLst>
                    <a:ext uri="{FF2B5EF4-FFF2-40B4-BE49-F238E27FC236}">
                      <a16:creationId xmlns:a16="http://schemas.microsoft.com/office/drawing/2014/main" id="{01CC0C81-8DE7-40F0-9E10-586336F60F0F}"/>
                    </a:ext>
                  </a:extLst>
                </p14:cNvPr>
                <p14:cNvContentPartPr/>
                <p14:nvPr/>
              </p14:nvContentPartPr>
              <p14:xfrm>
                <a:off x="11431173" y="488560"/>
                <a:ext cx="309600" cy="208080"/>
              </p14:xfrm>
            </p:contentPart>
          </mc:Choice>
          <mc:Fallback xmlns="">
            <p:pic>
              <p:nvPicPr>
                <p:cNvPr id="179" name="Freihand 178">
                  <a:extLst>
                    <a:ext uri="{FF2B5EF4-FFF2-40B4-BE49-F238E27FC236}">
                      <a16:creationId xmlns:a16="http://schemas.microsoft.com/office/drawing/2014/main" id="{01CC0C81-8DE7-40F0-9E10-586336F60F0F}"/>
                    </a:ext>
                  </a:extLst>
                </p:cNvPr>
                <p:cNvPicPr/>
                <p:nvPr/>
              </p:nvPicPr>
              <p:blipFill>
                <a:blip r:embed="rId309"/>
                <a:stretch>
                  <a:fillRect/>
                </a:stretch>
              </p:blipFill>
              <p:spPr>
                <a:xfrm>
                  <a:off x="11426853" y="484240"/>
                  <a:ext cx="3182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0" name="Freihand 179">
                  <a:extLst>
                    <a:ext uri="{FF2B5EF4-FFF2-40B4-BE49-F238E27FC236}">
                      <a16:creationId xmlns:a16="http://schemas.microsoft.com/office/drawing/2014/main" id="{A75DE395-84C6-420C-9C41-370BB6080A1E}"/>
                    </a:ext>
                  </a:extLst>
                </p14:cNvPr>
                <p14:cNvContentPartPr/>
                <p14:nvPr/>
              </p14:nvContentPartPr>
              <p14:xfrm>
                <a:off x="11764893" y="541840"/>
                <a:ext cx="116280" cy="103320"/>
              </p14:xfrm>
            </p:contentPart>
          </mc:Choice>
          <mc:Fallback xmlns="">
            <p:pic>
              <p:nvPicPr>
                <p:cNvPr id="180" name="Freihand 179">
                  <a:extLst>
                    <a:ext uri="{FF2B5EF4-FFF2-40B4-BE49-F238E27FC236}">
                      <a16:creationId xmlns:a16="http://schemas.microsoft.com/office/drawing/2014/main" id="{A75DE395-84C6-420C-9C41-370BB6080A1E}"/>
                    </a:ext>
                  </a:extLst>
                </p:cNvPr>
                <p:cNvPicPr/>
                <p:nvPr/>
              </p:nvPicPr>
              <p:blipFill>
                <a:blip r:embed="rId311"/>
                <a:stretch>
                  <a:fillRect/>
                </a:stretch>
              </p:blipFill>
              <p:spPr>
                <a:xfrm>
                  <a:off x="11760573" y="537520"/>
                  <a:ext cx="124920" cy="111960"/>
                </a:xfrm>
                <a:prstGeom prst="rect">
                  <a:avLst/>
                </a:prstGeom>
              </p:spPr>
            </p:pic>
          </mc:Fallback>
        </mc:AlternateContent>
      </p:grpSp>
      <p:grpSp>
        <p:nvGrpSpPr>
          <p:cNvPr id="61" name="Gruppieren 60">
            <a:extLst>
              <a:ext uri="{FF2B5EF4-FFF2-40B4-BE49-F238E27FC236}">
                <a16:creationId xmlns:a16="http://schemas.microsoft.com/office/drawing/2014/main" id="{74DF90A0-00DA-4A90-8AEE-7F2D4329EB8E}"/>
              </a:ext>
            </a:extLst>
          </p:cNvPr>
          <p:cNvGrpSpPr/>
          <p:nvPr/>
        </p:nvGrpSpPr>
        <p:grpSpPr>
          <a:xfrm>
            <a:off x="1681293" y="667680"/>
            <a:ext cx="2058840" cy="3031920"/>
            <a:chOff x="1681293" y="667680"/>
            <a:chExt cx="2058840" cy="3031920"/>
          </a:xfrm>
        </p:grpSpPr>
        <mc:AlternateContent xmlns:mc="http://schemas.openxmlformats.org/markup-compatibility/2006" xmlns:p14="http://schemas.microsoft.com/office/powerpoint/2010/main">
          <mc:Choice Requires="p14">
            <p:contentPart p14:bwMode="auto" r:id="rId312">
              <p14:nvContentPartPr>
                <p14:cNvPr id="26" name="Freihand 25">
                  <a:extLst>
                    <a:ext uri="{FF2B5EF4-FFF2-40B4-BE49-F238E27FC236}">
                      <a16:creationId xmlns:a16="http://schemas.microsoft.com/office/drawing/2014/main" id="{FD5E5B7E-9E3D-41A2-97AC-0D629788DB0D}"/>
                    </a:ext>
                  </a:extLst>
                </p14:cNvPr>
                <p14:cNvContentPartPr/>
                <p14:nvPr/>
              </p14:nvContentPartPr>
              <p14:xfrm>
                <a:off x="1681293" y="1654440"/>
                <a:ext cx="747360" cy="114120"/>
              </p14:xfrm>
            </p:contentPart>
          </mc:Choice>
          <mc:Fallback xmlns="">
            <p:pic>
              <p:nvPicPr>
                <p:cNvPr id="26" name="Freihand 25">
                  <a:extLst>
                    <a:ext uri="{FF2B5EF4-FFF2-40B4-BE49-F238E27FC236}">
                      <a16:creationId xmlns:a16="http://schemas.microsoft.com/office/drawing/2014/main" id="{FD5E5B7E-9E3D-41A2-97AC-0D629788DB0D}"/>
                    </a:ext>
                  </a:extLst>
                </p:cNvPr>
                <p:cNvPicPr/>
                <p:nvPr/>
              </p:nvPicPr>
              <p:blipFill>
                <a:blip r:embed="rId313"/>
                <a:stretch>
                  <a:fillRect/>
                </a:stretch>
              </p:blipFill>
              <p:spPr>
                <a:xfrm>
                  <a:off x="1676973" y="1650120"/>
                  <a:ext cx="756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3" name="Freihand 32">
                  <a:extLst>
                    <a:ext uri="{FF2B5EF4-FFF2-40B4-BE49-F238E27FC236}">
                      <a16:creationId xmlns:a16="http://schemas.microsoft.com/office/drawing/2014/main" id="{954344B2-E52C-4312-8264-089A86F50F8E}"/>
                    </a:ext>
                  </a:extLst>
                </p14:cNvPr>
                <p14:cNvContentPartPr/>
                <p14:nvPr/>
              </p14:nvContentPartPr>
              <p14:xfrm>
                <a:off x="1926093" y="1229280"/>
                <a:ext cx="443520" cy="52920"/>
              </p14:xfrm>
            </p:contentPart>
          </mc:Choice>
          <mc:Fallback xmlns="">
            <p:pic>
              <p:nvPicPr>
                <p:cNvPr id="33" name="Freihand 32">
                  <a:extLst>
                    <a:ext uri="{FF2B5EF4-FFF2-40B4-BE49-F238E27FC236}">
                      <a16:creationId xmlns:a16="http://schemas.microsoft.com/office/drawing/2014/main" id="{954344B2-E52C-4312-8264-089A86F50F8E}"/>
                    </a:ext>
                  </a:extLst>
                </p:cNvPr>
                <p:cNvPicPr/>
                <p:nvPr/>
              </p:nvPicPr>
              <p:blipFill>
                <a:blip r:embed="rId315"/>
                <a:stretch>
                  <a:fillRect/>
                </a:stretch>
              </p:blipFill>
              <p:spPr>
                <a:xfrm>
                  <a:off x="1921773" y="1224960"/>
                  <a:ext cx="452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6" name="Freihand 35">
                  <a:extLst>
                    <a:ext uri="{FF2B5EF4-FFF2-40B4-BE49-F238E27FC236}">
                      <a16:creationId xmlns:a16="http://schemas.microsoft.com/office/drawing/2014/main" id="{2AD25704-F7F8-4F99-AF8F-1A988E9E200D}"/>
                    </a:ext>
                  </a:extLst>
                </p14:cNvPr>
                <p14:cNvContentPartPr/>
                <p14:nvPr/>
              </p14:nvContentPartPr>
              <p14:xfrm>
                <a:off x="2836533" y="667680"/>
                <a:ext cx="903600" cy="3031920"/>
              </p14:xfrm>
            </p:contentPart>
          </mc:Choice>
          <mc:Fallback xmlns="">
            <p:pic>
              <p:nvPicPr>
                <p:cNvPr id="36" name="Freihand 35">
                  <a:extLst>
                    <a:ext uri="{FF2B5EF4-FFF2-40B4-BE49-F238E27FC236}">
                      <a16:creationId xmlns:a16="http://schemas.microsoft.com/office/drawing/2014/main" id="{2AD25704-F7F8-4F99-AF8F-1A988E9E200D}"/>
                    </a:ext>
                  </a:extLst>
                </p:cNvPr>
                <p:cNvPicPr/>
                <p:nvPr/>
              </p:nvPicPr>
              <p:blipFill>
                <a:blip r:embed="rId317"/>
                <a:stretch>
                  <a:fillRect/>
                </a:stretch>
              </p:blipFill>
              <p:spPr>
                <a:xfrm>
                  <a:off x="2832213" y="663360"/>
                  <a:ext cx="912240" cy="304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8">
            <p14:nvContentPartPr>
              <p14:cNvPr id="65" name="Freihand 64">
                <a:extLst>
                  <a:ext uri="{FF2B5EF4-FFF2-40B4-BE49-F238E27FC236}">
                    <a16:creationId xmlns:a16="http://schemas.microsoft.com/office/drawing/2014/main" id="{18287A60-8DF9-46F2-8EA4-7DCB2C163326}"/>
                  </a:ext>
                </a:extLst>
              </p14:cNvPr>
              <p14:cNvContentPartPr/>
              <p14:nvPr/>
            </p14:nvContentPartPr>
            <p14:xfrm>
              <a:off x="3740133" y="1771800"/>
              <a:ext cx="1558800" cy="126360"/>
            </p14:xfrm>
          </p:contentPart>
        </mc:Choice>
        <mc:Fallback xmlns="">
          <p:pic>
            <p:nvPicPr>
              <p:cNvPr id="65" name="Freihand 64">
                <a:extLst>
                  <a:ext uri="{FF2B5EF4-FFF2-40B4-BE49-F238E27FC236}">
                    <a16:creationId xmlns:a16="http://schemas.microsoft.com/office/drawing/2014/main" id="{18287A60-8DF9-46F2-8EA4-7DCB2C163326}"/>
                  </a:ext>
                </a:extLst>
              </p:cNvPr>
              <p:cNvPicPr/>
              <p:nvPr/>
            </p:nvPicPr>
            <p:blipFill>
              <a:blip r:embed="rId319"/>
              <a:stretch>
                <a:fillRect/>
              </a:stretch>
            </p:blipFill>
            <p:spPr>
              <a:xfrm>
                <a:off x="3735813" y="1767480"/>
                <a:ext cx="1567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67" name="Freihand 66">
                <a:extLst>
                  <a:ext uri="{FF2B5EF4-FFF2-40B4-BE49-F238E27FC236}">
                    <a16:creationId xmlns:a16="http://schemas.microsoft.com/office/drawing/2014/main" id="{3E62A336-F551-4997-853C-4A8961193A3A}"/>
                  </a:ext>
                </a:extLst>
              </p14:cNvPr>
              <p14:cNvContentPartPr/>
              <p14:nvPr/>
            </p14:nvContentPartPr>
            <p14:xfrm>
              <a:off x="5473173" y="1082040"/>
              <a:ext cx="749880" cy="1853640"/>
            </p14:xfrm>
          </p:contentPart>
        </mc:Choice>
        <mc:Fallback xmlns="">
          <p:pic>
            <p:nvPicPr>
              <p:cNvPr id="67" name="Freihand 66">
                <a:extLst>
                  <a:ext uri="{FF2B5EF4-FFF2-40B4-BE49-F238E27FC236}">
                    <a16:creationId xmlns:a16="http://schemas.microsoft.com/office/drawing/2014/main" id="{3E62A336-F551-4997-853C-4A8961193A3A}"/>
                  </a:ext>
                </a:extLst>
              </p:cNvPr>
              <p:cNvPicPr/>
              <p:nvPr/>
            </p:nvPicPr>
            <p:blipFill>
              <a:blip r:embed="rId321"/>
              <a:stretch>
                <a:fillRect/>
              </a:stretch>
            </p:blipFill>
            <p:spPr>
              <a:xfrm>
                <a:off x="5468853" y="1077720"/>
                <a:ext cx="758520" cy="18622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90" name="Freihand 89">
                <a:extLst>
                  <a:ext uri="{FF2B5EF4-FFF2-40B4-BE49-F238E27FC236}">
                    <a16:creationId xmlns:a16="http://schemas.microsoft.com/office/drawing/2014/main" id="{ABFC2982-2486-4B58-980D-DF1184A92126}"/>
                  </a:ext>
                </a:extLst>
              </p14:cNvPr>
              <p14:cNvContentPartPr/>
              <p14:nvPr/>
            </p14:nvContentPartPr>
            <p14:xfrm>
              <a:off x="8193693" y="363120"/>
              <a:ext cx="3622320" cy="730800"/>
            </p14:xfrm>
          </p:contentPart>
        </mc:Choice>
        <mc:Fallback xmlns="">
          <p:pic>
            <p:nvPicPr>
              <p:cNvPr id="90" name="Freihand 89">
                <a:extLst>
                  <a:ext uri="{FF2B5EF4-FFF2-40B4-BE49-F238E27FC236}">
                    <a16:creationId xmlns:a16="http://schemas.microsoft.com/office/drawing/2014/main" id="{ABFC2982-2486-4B58-980D-DF1184A92126}"/>
                  </a:ext>
                </a:extLst>
              </p:cNvPr>
              <p:cNvPicPr/>
              <p:nvPr/>
            </p:nvPicPr>
            <p:blipFill>
              <a:blip r:embed="rId323"/>
              <a:stretch>
                <a:fillRect/>
              </a:stretch>
            </p:blipFill>
            <p:spPr>
              <a:xfrm>
                <a:off x="8189373" y="358800"/>
                <a:ext cx="3630960"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99" name="Freihand 98">
                <a:extLst>
                  <a:ext uri="{FF2B5EF4-FFF2-40B4-BE49-F238E27FC236}">
                    <a16:creationId xmlns:a16="http://schemas.microsoft.com/office/drawing/2014/main" id="{8F25FAE9-EA1D-43FD-A16D-437AC3548B8A}"/>
                  </a:ext>
                </a:extLst>
              </p14:cNvPr>
              <p14:cNvContentPartPr/>
              <p14:nvPr/>
            </p14:nvContentPartPr>
            <p14:xfrm>
              <a:off x="7982733" y="96360"/>
              <a:ext cx="3711240" cy="991440"/>
            </p14:xfrm>
          </p:contentPart>
        </mc:Choice>
        <mc:Fallback xmlns="">
          <p:pic>
            <p:nvPicPr>
              <p:cNvPr id="99" name="Freihand 98">
                <a:extLst>
                  <a:ext uri="{FF2B5EF4-FFF2-40B4-BE49-F238E27FC236}">
                    <a16:creationId xmlns:a16="http://schemas.microsoft.com/office/drawing/2014/main" id="{8F25FAE9-EA1D-43FD-A16D-437AC3548B8A}"/>
                  </a:ext>
                </a:extLst>
              </p:cNvPr>
              <p:cNvPicPr/>
              <p:nvPr/>
            </p:nvPicPr>
            <p:blipFill>
              <a:blip r:embed="rId325"/>
              <a:stretch>
                <a:fillRect/>
              </a:stretch>
            </p:blipFill>
            <p:spPr>
              <a:xfrm>
                <a:off x="7978413" y="92040"/>
                <a:ext cx="3719880" cy="10000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05" name="Freihand 104">
                <a:extLst>
                  <a:ext uri="{FF2B5EF4-FFF2-40B4-BE49-F238E27FC236}">
                    <a16:creationId xmlns:a16="http://schemas.microsoft.com/office/drawing/2014/main" id="{E7124CD3-2D59-4AF0-BEF3-8B0487FF1250}"/>
                  </a:ext>
                </a:extLst>
              </p14:cNvPr>
              <p14:cNvContentPartPr/>
              <p14:nvPr/>
            </p14:nvContentPartPr>
            <p14:xfrm>
              <a:off x="7770707" y="4920"/>
              <a:ext cx="4441320" cy="1882080"/>
            </p14:xfrm>
          </p:contentPart>
        </mc:Choice>
        <mc:Fallback>
          <p:pic>
            <p:nvPicPr>
              <p:cNvPr id="105" name="Freihand 104">
                <a:extLst>
                  <a:ext uri="{FF2B5EF4-FFF2-40B4-BE49-F238E27FC236}">
                    <a16:creationId xmlns:a16="http://schemas.microsoft.com/office/drawing/2014/main" id="{E7124CD3-2D59-4AF0-BEF3-8B0487FF1250}"/>
                  </a:ext>
                </a:extLst>
              </p:cNvPr>
              <p:cNvPicPr/>
              <p:nvPr/>
            </p:nvPicPr>
            <p:blipFill>
              <a:blip r:embed="rId327"/>
              <a:stretch>
                <a:fillRect/>
              </a:stretch>
            </p:blipFill>
            <p:spPr>
              <a:xfrm>
                <a:off x="7766387" y="600"/>
                <a:ext cx="4449960" cy="1890720"/>
              </a:xfrm>
              <a:prstGeom prst="rect">
                <a:avLst/>
              </a:prstGeom>
            </p:spPr>
          </p:pic>
        </mc:Fallback>
      </mc:AlternateContent>
    </p:spTree>
    <p:extLst>
      <p:ext uri="{BB962C8B-B14F-4D97-AF65-F5344CB8AC3E}">
        <p14:creationId xmlns:p14="http://schemas.microsoft.com/office/powerpoint/2010/main" val="315112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70832" y="0"/>
            <a:ext cx="11083895" cy="567680"/>
          </a:xfrm>
          <a:prstGeom prst="rect">
            <a:avLst/>
          </a:prstGeom>
          <a:noFill/>
        </p:spPr>
        <p:txBody>
          <a:bodyPr wrap="square" rtlCol="0">
            <a:noAutofit/>
          </a:bodyPr>
          <a:lstStyle/>
          <a:p>
            <a:pPr algn="ctr"/>
            <a:r>
              <a:rPr lang="de-DE" sz="3200" dirty="0"/>
              <a:t>Global trade </a:t>
            </a:r>
            <a:r>
              <a:rPr lang="de-DE" sz="3200" dirty="0" err="1"/>
              <a:t>relations</a:t>
            </a:r>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18420" y="4128327"/>
            <a:ext cx="5660164" cy="360995"/>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World Bank, own </a:t>
            </a:r>
            <a:r>
              <a:rPr lang="de-DE" sz="1200" dirty="0" err="1">
                <a:latin typeface="Times New Roman" panose="02020603050405020304" pitchFamily="18" charset="0"/>
                <a:cs typeface="Times New Roman" panose="02020603050405020304" pitchFamily="18" charset="0"/>
              </a:rPr>
              <a:t>calculation</a:t>
            </a:r>
            <a:endParaRPr lang="de-DE" sz="1200"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4EFE902C-4502-4719-BE52-6C2F9B3BFC6F}"/>
              </a:ext>
            </a:extLst>
          </p:cNvPr>
          <p:cNvSpPr txBox="1"/>
          <p:nvPr/>
        </p:nvSpPr>
        <p:spPr>
          <a:xfrm>
            <a:off x="59909" y="4520883"/>
            <a:ext cx="5660165" cy="360995"/>
          </a:xfrm>
          <a:prstGeom prst="rect">
            <a:avLst/>
          </a:prstGeom>
          <a:noFill/>
        </p:spPr>
        <p:txBody>
          <a:bodyPr wrap="square" rtlCol="0">
            <a:noAutofit/>
          </a:bodyPr>
          <a:lstStyle/>
          <a:p>
            <a:r>
              <a:rPr lang="de-DE" dirty="0" err="1">
                <a:latin typeface="Times New Roman" panose="02020603050405020304" pitchFamily="18" charset="0"/>
                <a:cs typeface="Times New Roman" panose="02020603050405020304" pitchFamily="18" charset="0"/>
              </a:rPr>
              <a:t>Openess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Ex+Im</a:t>
            </a:r>
            <a:r>
              <a:rPr lang="de-DE" dirty="0">
                <a:latin typeface="Times New Roman" panose="02020603050405020304" pitchFamily="18" charset="0"/>
                <a:cs typeface="Times New Roman" panose="02020603050405020304" pitchFamily="18" charset="0"/>
              </a:rPr>
              <a:t>)/GDP (nominal </a:t>
            </a:r>
            <a:r>
              <a:rPr lang="de-DE">
                <a:latin typeface="Times New Roman" panose="02020603050405020304" pitchFamily="18" charset="0"/>
                <a:cs typeface="Times New Roman" panose="02020603050405020304" pitchFamily="18" charset="0"/>
              </a:rPr>
              <a:t>values)</a:t>
            </a:r>
            <a:endParaRPr lang="de-DE" dirty="0">
              <a:latin typeface="Times New Roman" panose="02020603050405020304" pitchFamily="18" charset="0"/>
              <a:cs typeface="Times New Roman" panose="02020603050405020304" pitchFamily="18" charset="0"/>
            </a:endParaRPr>
          </a:p>
        </p:txBody>
      </p:sp>
      <p:sp>
        <p:nvSpPr>
          <p:cNvPr id="13" name="Rechteck 12">
            <a:extLst>
              <a:ext uri="{FF2B5EF4-FFF2-40B4-BE49-F238E27FC236}">
                <a16:creationId xmlns:a16="http://schemas.microsoft.com/office/drawing/2014/main" id="{0F76F213-A884-4AA6-9B2B-15E87D3DE97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89DACD-B3B9-735C-4CE6-24E7EA00B358}"/>
              </a:ext>
            </a:extLst>
          </p:cNvPr>
          <p:cNvPicPr>
            <a:picLocks noChangeAspect="1"/>
          </p:cNvPicPr>
          <p:nvPr/>
        </p:nvPicPr>
        <p:blipFill>
          <a:blip r:embed="rId2"/>
          <a:stretch>
            <a:fillRect/>
          </a:stretch>
        </p:blipFill>
        <p:spPr>
          <a:xfrm>
            <a:off x="70832" y="500822"/>
            <a:ext cx="5740688" cy="3663603"/>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09DD5B5-7248-4818-813A-70BE8E5E5916}"/>
                  </a:ext>
                </a:extLst>
              </p14:cNvPr>
              <p14:cNvContentPartPr/>
              <p14:nvPr/>
            </p14:nvContentPartPr>
            <p14:xfrm>
              <a:off x="4330173" y="665320"/>
              <a:ext cx="1232640" cy="53280"/>
            </p14:xfrm>
          </p:contentPart>
        </mc:Choice>
        <mc:Fallback xmlns="">
          <p:pic>
            <p:nvPicPr>
              <p:cNvPr id="2" name="Freihand 1">
                <a:extLst>
                  <a:ext uri="{FF2B5EF4-FFF2-40B4-BE49-F238E27FC236}">
                    <a16:creationId xmlns:a16="http://schemas.microsoft.com/office/drawing/2014/main" id="{F09DD5B5-7248-4818-813A-70BE8E5E5916}"/>
                  </a:ext>
                </a:extLst>
              </p:cNvPr>
              <p:cNvPicPr/>
              <p:nvPr/>
            </p:nvPicPr>
            <p:blipFill>
              <a:blip r:embed="rId4"/>
              <a:stretch>
                <a:fillRect/>
              </a:stretch>
            </p:blipFill>
            <p:spPr>
              <a:xfrm>
                <a:off x="4325853" y="661000"/>
                <a:ext cx="1241280" cy="61920"/>
              </a:xfrm>
              <a:prstGeom prst="rect">
                <a:avLst/>
              </a:prstGeom>
            </p:spPr>
          </p:pic>
        </mc:Fallback>
      </mc:AlternateContent>
      <p:grpSp>
        <p:nvGrpSpPr>
          <p:cNvPr id="21" name="Gruppieren 20">
            <a:extLst>
              <a:ext uri="{FF2B5EF4-FFF2-40B4-BE49-F238E27FC236}">
                <a16:creationId xmlns:a16="http://schemas.microsoft.com/office/drawing/2014/main" id="{80BAA3C9-AB39-43DB-B6B2-7473BE23C90E}"/>
              </a:ext>
            </a:extLst>
          </p:cNvPr>
          <p:cNvGrpSpPr/>
          <p:nvPr/>
        </p:nvGrpSpPr>
        <p:grpSpPr>
          <a:xfrm>
            <a:off x="5880333" y="563800"/>
            <a:ext cx="859320" cy="217800"/>
            <a:chOff x="5880333" y="563800"/>
            <a:chExt cx="859320" cy="21780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B3A9AA3-FE9F-4DDF-935C-795D52C5D8C6}"/>
                    </a:ext>
                  </a:extLst>
                </p14:cNvPr>
                <p14:cNvContentPartPr/>
                <p14:nvPr/>
              </p14:nvContentPartPr>
              <p14:xfrm>
                <a:off x="5880333" y="563800"/>
                <a:ext cx="111960" cy="109440"/>
              </p14:xfrm>
            </p:contentPart>
          </mc:Choice>
          <mc:Fallback xmlns="">
            <p:pic>
              <p:nvPicPr>
                <p:cNvPr id="4" name="Freihand 3">
                  <a:extLst>
                    <a:ext uri="{FF2B5EF4-FFF2-40B4-BE49-F238E27FC236}">
                      <a16:creationId xmlns:a16="http://schemas.microsoft.com/office/drawing/2014/main" id="{AB3A9AA3-FE9F-4DDF-935C-795D52C5D8C6}"/>
                    </a:ext>
                  </a:extLst>
                </p:cNvPr>
                <p:cNvPicPr/>
                <p:nvPr/>
              </p:nvPicPr>
              <p:blipFill>
                <a:blip r:embed="rId6"/>
                <a:stretch>
                  <a:fillRect/>
                </a:stretch>
              </p:blipFill>
              <p:spPr>
                <a:xfrm>
                  <a:off x="5876013" y="559480"/>
                  <a:ext cx="120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3473271B-7B71-4EF4-9D95-1FFFA8C96631}"/>
                    </a:ext>
                  </a:extLst>
                </p14:cNvPr>
                <p14:cNvContentPartPr/>
                <p14:nvPr/>
              </p14:nvContentPartPr>
              <p14:xfrm>
                <a:off x="5981853" y="621760"/>
                <a:ext cx="115920" cy="159840"/>
              </p14:xfrm>
            </p:contentPart>
          </mc:Choice>
          <mc:Fallback xmlns="">
            <p:pic>
              <p:nvPicPr>
                <p:cNvPr id="6" name="Freihand 5">
                  <a:extLst>
                    <a:ext uri="{FF2B5EF4-FFF2-40B4-BE49-F238E27FC236}">
                      <a16:creationId xmlns:a16="http://schemas.microsoft.com/office/drawing/2014/main" id="{3473271B-7B71-4EF4-9D95-1FFFA8C96631}"/>
                    </a:ext>
                  </a:extLst>
                </p:cNvPr>
                <p:cNvPicPr/>
                <p:nvPr/>
              </p:nvPicPr>
              <p:blipFill>
                <a:blip r:embed="rId8"/>
                <a:stretch>
                  <a:fillRect/>
                </a:stretch>
              </p:blipFill>
              <p:spPr>
                <a:xfrm>
                  <a:off x="5977533" y="617440"/>
                  <a:ext cx="124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FC189FDA-ACC7-48A6-89C6-EBA3CB13606E}"/>
                    </a:ext>
                  </a:extLst>
                </p14:cNvPr>
                <p14:cNvContentPartPr/>
                <p14:nvPr/>
              </p14:nvContentPartPr>
              <p14:xfrm>
                <a:off x="6103533" y="614200"/>
                <a:ext cx="208440" cy="78120"/>
              </p14:xfrm>
            </p:contentPart>
          </mc:Choice>
          <mc:Fallback xmlns="">
            <p:pic>
              <p:nvPicPr>
                <p:cNvPr id="7" name="Freihand 6">
                  <a:extLst>
                    <a:ext uri="{FF2B5EF4-FFF2-40B4-BE49-F238E27FC236}">
                      <a16:creationId xmlns:a16="http://schemas.microsoft.com/office/drawing/2014/main" id="{FC189FDA-ACC7-48A6-89C6-EBA3CB13606E}"/>
                    </a:ext>
                  </a:extLst>
                </p:cNvPr>
                <p:cNvPicPr/>
                <p:nvPr/>
              </p:nvPicPr>
              <p:blipFill>
                <a:blip r:embed="rId10"/>
                <a:stretch>
                  <a:fillRect/>
                </a:stretch>
              </p:blipFill>
              <p:spPr>
                <a:xfrm>
                  <a:off x="6099213" y="609880"/>
                  <a:ext cx="217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A6D1EE8-A5AD-4D9B-BA31-8EF89B3BA26C}"/>
                    </a:ext>
                  </a:extLst>
                </p14:cNvPr>
                <p14:cNvContentPartPr/>
                <p14:nvPr/>
              </p14:nvContentPartPr>
              <p14:xfrm>
                <a:off x="6321333" y="621760"/>
                <a:ext cx="142920" cy="76680"/>
              </p14:xfrm>
            </p:contentPart>
          </mc:Choice>
          <mc:Fallback xmlns="">
            <p:pic>
              <p:nvPicPr>
                <p:cNvPr id="9" name="Freihand 8">
                  <a:extLst>
                    <a:ext uri="{FF2B5EF4-FFF2-40B4-BE49-F238E27FC236}">
                      <a16:creationId xmlns:a16="http://schemas.microsoft.com/office/drawing/2014/main" id="{6A6D1EE8-A5AD-4D9B-BA31-8EF89B3BA26C}"/>
                    </a:ext>
                  </a:extLst>
                </p:cNvPr>
                <p:cNvPicPr/>
                <p:nvPr/>
              </p:nvPicPr>
              <p:blipFill>
                <a:blip r:embed="rId12"/>
                <a:stretch>
                  <a:fillRect/>
                </a:stretch>
              </p:blipFill>
              <p:spPr>
                <a:xfrm>
                  <a:off x="6317013" y="617440"/>
                  <a:ext cx="151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D1B5CBEB-666D-4C94-8796-687F7B0883AE}"/>
                    </a:ext>
                  </a:extLst>
                </p14:cNvPr>
                <p14:cNvContentPartPr/>
                <p14:nvPr/>
              </p14:nvContentPartPr>
              <p14:xfrm>
                <a:off x="6445173" y="614560"/>
                <a:ext cx="98640" cy="83880"/>
              </p14:xfrm>
            </p:contentPart>
          </mc:Choice>
          <mc:Fallback xmlns="">
            <p:pic>
              <p:nvPicPr>
                <p:cNvPr id="10" name="Freihand 9">
                  <a:extLst>
                    <a:ext uri="{FF2B5EF4-FFF2-40B4-BE49-F238E27FC236}">
                      <a16:creationId xmlns:a16="http://schemas.microsoft.com/office/drawing/2014/main" id="{D1B5CBEB-666D-4C94-8796-687F7B0883AE}"/>
                    </a:ext>
                  </a:extLst>
                </p:cNvPr>
                <p:cNvPicPr/>
                <p:nvPr/>
              </p:nvPicPr>
              <p:blipFill>
                <a:blip r:embed="rId14"/>
                <a:stretch>
                  <a:fillRect/>
                </a:stretch>
              </p:blipFill>
              <p:spPr>
                <a:xfrm>
                  <a:off x="6440853" y="610240"/>
                  <a:ext cx="10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5077C11-B771-41C9-BFB1-8C36EDEC07E5}"/>
                    </a:ext>
                  </a:extLst>
                </p14:cNvPr>
                <p14:cNvContentPartPr/>
                <p14:nvPr/>
              </p14:nvContentPartPr>
              <p14:xfrm>
                <a:off x="6545253" y="609160"/>
                <a:ext cx="98280" cy="91080"/>
              </p14:xfrm>
            </p:contentPart>
          </mc:Choice>
          <mc:Fallback xmlns="">
            <p:pic>
              <p:nvPicPr>
                <p:cNvPr id="11" name="Freihand 10">
                  <a:extLst>
                    <a:ext uri="{FF2B5EF4-FFF2-40B4-BE49-F238E27FC236}">
                      <a16:creationId xmlns:a16="http://schemas.microsoft.com/office/drawing/2014/main" id="{E5077C11-B771-41C9-BFB1-8C36EDEC07E5}"/>
                    </a:ext>
                  </a:extLst>
                </p:cNvPr>
                <p:cNvPicPr/>
                <p:nvPr/>
              </p:nvPicPr>
              <p:blipFill>
                <a:blip r:embed="rId16"/>
                <a:stretch>
                  <a:fillRect/>
                </a:stretch>
              </p:blipFill>
              <p:spPr>
                <a:xfrm>
                  <a:off x="6540933" y="604840"/>
                  <a:ext cx="106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0C0272B0-DEF5-43DF-A5C2-063AE0FA6837}"/>
                    </a:ext>
                  </a:extLst>
                </p14:cNvPr>
                <p14:cNvContentPartPr/>
                <p14:nvPr/>
              </p14:nvContentPartPr>
              <p14:xfrm>
                <a:off x="6639933" y="589720"/>
                <a:ext cx="99720" cy="111600"/>
              </p14:xfrm>
            </p:contentPart>
          </mc:Choice>
          <mc:Fallback xmlns="">
            <p:pic>
              <p:nvPicPr>
                <p:cNvPr id="12" name="Freihand 11">
                  <a:extLst>
                    <a:ext uri="{FF2B5EF4-FFF2-40B4-BE49-F238E27FC236}">
                      <a16:creationId xmlns:a16="http://schemas.microsoft.com/office/drawing/2014/main" id="{0C0272B0-DEF5-43DF-A5C2-063AE0FA6837}"/>
                    </a:ext>
                  </a:extLst>
                </p:cNvPr>
                <p:cNvPicPr/>
                <p:nvPr/>
              </p:nvPicPr>
              <p:blipFill>
                <a:blip r:embed="rId18"/>
                <a:stretch>
                  <a:fillRect/>
                </a:stretch>
              </p:blipFill>
              <p:spPr>
                <a:xfrm>
                  <a:off x="6635613" y="585400"/>
                  <a:ext cx="108360" cy="120240"/>
                </a:xfrm>
                <a:prstGeom prst="rect">
                  <a:avLst/>
                </a:prstGeom>
              </p:spPr>
            </p:pic>
          </mc:Fallback>
        </mc:AlternateContent>
      </p:grpSp>
      <p:grpSp>
        <p:nvGrpSpPr>
          <p:cNvPr id="20" name="Gruppieren 19">
            <a:extLst>
              <a:ext uri="{FF2B5EF4-FFF2-40B4-BE49-F238E27FC236}">
                <a16:creationId xmlns:a16="http://schemas.microsoft.com/office/drawing/2014/main" id="{7F897C12-D900-4249-B956-1E6D3BF1D497}"/>
              </a:ext>
            </a:extLst>
          </p:cNvPr>
          <p:cNvGrpSpPr/>
          <p:nvPr/>
        </p:nvGrpSpPr>
        <p:grpSpPr>
          <a:xfrm>
            <a:off x="2896293" y="208480"/>
            <a:ext cx="698400" cy="519480"/>
            <a:chOff x="2896293" y="208480"/>
            <a:chExt cx="698400" cy="51948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89079E1-3F22-454A-A2DF-7AA102372128}"/>
                    </a:ext>
                  </a:extLst>
                </p14:cNvPr>
                <p14:cNvContentPartPr/>
                <p14:nvPr/>
              </p14:nvContentPartPr>
              <p14:xfrm>
                <a:off x="3019053" y="561280"/>
                <a:ext cx="575640" cy="166680"/>
              </p14:xfrm>
            </p:contentPart>
          </mc:Choice>
          <mc:Fallback xmlns="">
            <p:pic>
              <p:nvPicPr>
                <p:cNvPr id="14" name="Freihand 13">
                  <a:extLst>
                    <a:ext uri="{FF2B5EF4-FFF2-40B4-BE49-F238E27FC236}">
                      <a16:creationId xmlns:a16="http://schemas.microsoft.com/office/drawing/2014/main" id="{489079E1-3F22-454A-A2DF-7AA102372128}"/>
                    </a:ext>
                  </a:extLst>
                </p:cNvPr>
                <p:cNvPicPr/>
                <p:nvPr/>
              </p:nvPicPr>
              <p:blipFill>
                <a:blip r:embed="rId20"/>
                <a:stretch>
                  <a:fillRect/>
                </a:stretch>
              </p:blipFill>
              <p:spPr>
                <a:xfrm>
                  <a:off x="3014733" y="556960"/>
                  <a:ext cx="584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C9CB0639-77B1-4BF3-B785-4E0E1E48523F}"/>
                    </a:ext>
                  </a:extLst>
                </p14:cNvPr>
                <p14:cNvContentPartPr/>
                <p14:nvPr/>
              </p14:nvContentPartPr>
              <p14:xfrm>
                <a:off x="2896293" y="283360"/>
                <a:ext cx="171000" cy="217800"/>
              </p14:xfrm>
            </p:contentPart>
          </mc:Choice>
          <mc:Fallback xmlns="">
            <p:pic>
              <p:nvPicPr>
                <p:cNvPr id="15" name="Freihand 14">
                  <a:extLst>
                    <a:ext uri="{FF2B5EF4-FFF2-40B4-BE49-F238E27FC236}">
                      <a16:creationId xmlns:a16="http://schemas.microsoft.com/office/drawing/2014/main" id="{C9CB0639-77B1-4BF3-B785-4E0E1E48523F}"/>
                    </a:ext>
                  </a:extLst>
                </p:cNvPr>
                <p:cNvPicPr/>
                <p:nvPr/>
              </p:nvPicPr>
              <p:blipFill>
                <a:blip r:embed="rId22"/>
                <a:stretch>
                  <a:fillRect/>
                </a:stretch>
              </p:blipFill>
              <p:spPr>
                <a:xfrm>
                  <a:off x="2891973" y="279040"/>
                  <a:ext cx="1796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24A50AC1-036E-430B-B5F4-1645D3AA9526}"/>
                    </a:ext>
                  </a:extLst>
                </p14:cNvPr>
                <p14:cNvContentPartPr/>
                <p14:nvPr/>
              </p14:nvContentPartPr>
              <p14:xfrm>
                <a:off x="3164493" y="284800"/>
                <a:ext cx="27000" cy="173160"/>
              </p14:xfrm>
            </p:contentPart>
          </mc:Choice>
          <mc:Fallback xmlns="">
            <p:pic>
              <p:nvPicPr>
                <p:cNvPr id="16" name="Freihand 15">
                  <a:extLst>
                    <a:ext uri="{FF2B5EF4-FFF2-40B4-BE49-F238E27FC236}">
                      <a16:creationId xmlns:a16="http://schemas.microsoft.com/office/drawing/2014/main" id="{24A50AC1-036E-430B-B5F4-1645D3AA9526}"/>
                    </a:ext>
                  </a:extLst>
                </p:cNvPr>
                <p:cNvPicPr/>
                <p:nvPr/>
              </p:nvPicPr>
              <p:blipFill>
                <a:blip r:embed="rId24"/>
                <a:stretch>
                  <a:fillRect/>
                </a:stretch>
              </p:blipFill>
              <p:spPr>
                <a:xfrm>
                  <a:off x="3160173" y="280480"/>
                  <a:ext cx="35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2D012DAD-2132-4A44-969F-27F9CD959585}"/>
                    </a:ext>
                  </a:extLst>
                </p14:cNvPr>
                <p14:cNvContentPartPr/>
                <p14:nvPr/>
              </p14:nvContentPartPr>
              <p14:xfrm>
                <a:off x="3066933" y="245200"/>
                <a:ext cx="243360" cy="198360"/>
              </p14:xfrm>
            </p:contentPart>
          </mc:Choice>
          <mc:Fallback xmlns="">
            <p:pic>
              <p:nvPicPr>
                <p:cNvPr id="17" name="Freihand 16">
                  <a:extLst>
                    <a:ext uri="{FF2B5EF4-FFF2-40B4-BE49-F238E27FC236}">
                      <a16:creationId xmlns:a16="http://schemas.microsoft.com/office/drawing/2014/main" id="{2D012DAD-2132-4A44-969F-27F9CD959585}"/>
                    </a:ext>
                  </a:extLst>
                </p:cNvPr>
                <p:cNvPicPr/>
                <p:nvPr/>
              </p:nvPicPr>
              <p:blipFill>
                <a:blip r:embed="rId26"/>
                <a:stretch>
                  <a:fillRect/>
                </a:stretch>
              </p:blipFill>
              <p:spPr>
                <a:xfrm>
                  <a:off x="3062613" y="240880"/>
                  <a:ext cx="2520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6D9691F-4377-4B62-A179-7B9ED3A36442}"/>
                    </a:ext>
                  </a:extLst>
                </p14:cNvPr>
                <p14:cNvContentPartPr/>
                <p14:nvPr/>
              </p14:nvContentPartPr>
              <p14:xfrm>
                <a:off x="3399573" y="242680"/>
                <a:ext cx="25560" cy="239400"/>
              </p14:xfrm>
            </p:contentPart>
          </mc:Choice>
          <mc:Fallback xmlns="">
            <p:pic>
              <p:nvPicPr>
                <p:cNvPr id="18" name="Freihand 17">
                  <a:extLst>
                    <a:ext uri="{FF2B5EF4-FFF2-40B4-BE49-F238E27FC236}">
                      <a16:creationId xmlns:a16="http://schemas.microsoft.com/office/drawing/2014/main" id="{F6D9691F-4377-4B62-A179-7B9ED3A36442}"/>
                    </a:ext>
                  </a:extLst>
                </p:cNvPr>
                <p:cNvPicPr/>
                <p:nvPr/>
              </p:nvPicPr>
              <p:blipFill>
                <a:blip r:embed="rId28"/>
                <a:stretch>
                  <a:fillRect/>
                </a:stretch>
              </p:blipFill>
              <p:spPr>
                <a:xfrm>
                  <a:off x="3395253" y="238360"/>
                  <a:ext cx="34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3F8D9CB0-07E1-4AA6-82D8-F3B3B2BA995B}"/>
                    </a:ext>
                  </a:extLst>
                </p14:cNvPr>
                <p14:cNvContentPartPr/>
                <p14:nvPr/>
              </p14:nvContentPartPr>
              <p14:xfrm>
                <a:off x="3284373" y="208480"/>
                <a:ext cx="270000" cy="126360"/>
              </p14:xfrm>
            </p:contentPart>
          </mc:Choice>
          <mc:Fallback xmlns="">
            <p:pic>
              <p:nvPicPr>
                <p:cNvPr id="19" name="Freihand 18">
                  <a:extLst>
                    <a:ext uri="{FF2B5EF4-FFF2-40B4-BE49-F238E27FC236}">
                      <a16:creationId xmlns:a16="http://schemas.microsoft.com/office/drawing/2014/main" id="{3F8D9CB0-07E1-4AA6-82D8-F3B3B2BA995B}"/>
                    </a:ext>
                  </a:extLst>
                </p:cNvPr>
                <p:cNvPicPr/>
                <p:nvPr/>
              </p:nvPicPr>
              <p:blipFill>
                <a:blip r:embed="rId30"/>
                <a:stretch>
                  <a:fillRect/>
                </a:stretch>
              </p:blipFill>
              <p:spPr>
                <a:xfrm>
                  <a:off x="3280053" y="204160"/>
                  <a:ext cx="278640" cy="135000"/>
                </a:xfrm>
                <a:prstGeom prst="rect">
                  <a:avLst/>
                </a:prstGeom>
              </p:spPr>
            </p:pic>
          </mc:Fallback>
        </mc:AlternateContent>
      </p:grpSp>
      <p:grpSp>
        <p:nvGrpSpPr>
          <p:cNvPr id="30" name="Gruppieren 29">
            <a:extLst>
              <a:ext uri="{FF2B5EF4-FFF2-40B4-BE49-F238E27FC236}">
                <a16:creationId xmlns:a16="http://schemas.microsoft.com/office/drawing/2014/main" id="{8A94C6F6-89C4-4C4D-B70C-760D70F045F5}"/>
              </a:ext>
            </a:extLst>
          </p:cNvPr>
          <p:cNvGrpSpPr/>
          <p:nvPr/>
        </p:nvGrpSpPr>
        <p:grpSpPr>
          <a:xfrm>
            <a:off x="2582733" y="628240"/>
            <a:ext cx="376920" cy="483480"/>
            <a:chOff x="2582733" y="628240"/>
            <a:chExt cx="376920" cy="483480"/>
          </a:xfrm>
        </p:grpSpPr>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7FBC54D4-E6F1-4362-8854-71B861737B9A}"/>
                    </a:ext>
                  </a:extLst>
                </p14:cNvPr>
                <p14:cNvContentPartPr/>
                <p14:nvPr/>
              </p14:nvContentPartPr>
              <p14:xfrm>
                <a:off x="2582733" y="878440"/>
                <a:ext cx="376920" cy="233280"/>
              </p14:xfrm>
            </p:contentPart>
          </mc:Choice>
          <mc:Fallback xmlns="">
            <p:pic>
              <p:nvPicPr>
                <p:cNvPr id="23" name="Freihand 22">
                  <a:extLst>
                    <a:ext uri="{FF2B5EF4-FFF2-40B4-BE49-F238E27FC236}">
                      <a16:creationId xmlns:a16="http://schemas.microsoft.com/office/drawing/2014/main" id="{7FBC54D4-E6F1-4362-8854-71B861737B9A}"/>
                    </a:ext>
                  </a:extLst>
                </p:cNvPr>
                <p:cNvPicPr/>
                <p:nvPr/>
              </p:nvPicPr>
              <p:blipFill>
                <a:blip r:embed="rId32"/>
                <a:stretch>
                  <a:fillRect/>
                </a:stretch>
              </p:blipFill>
              <p:spPr>
                <a:xfrm>
                  <a:off x="2578413" y="874120"/>
                  <a:ext cx="3855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11A1CA31-B4AC-44B8-882F-CAD080AB5114}"/>
                    </a:ext>
                  </a:extLst>
                </p14:cNvPr>
                <p14:cNvContentPartPr/>
                <p14:nvPr/>
              </p14:nvContentPartPr>
              <p14:xfrm>
                <a:off x="2675253" y="667480"/>
                <a:ext cx="2160" cy="110520"/>
              </p14:xfrm>
            </p:contentPart>
          </mc:Choice>
          <mc:Fallback xmlns="">
            <p:pic>
              <p:nvPicPr>
                <p:cNvPr id="24" name="Freihand 23">
                  <a:extLst>
                    <a:ext uri="{FF2B5EF4-FFF2-40B4-BE49-F238E27FC236}">
                      <a16:creationId xmlns:a16="http://schemas.microsoft.com/office/drawing/2014/main" id="{11A1CA31-B4AC-44B8-882F-CAD080AB5114}"/>
                    </a:ext>
                  </a:extLst>
                </p:cNvPr>
                <p:cNvPicPr/>
                <p:nvPr/>
              </p:nvPicPr>
              <p:blipFill>
                <a:blip r:embed="rId34"/>
                <a:stretch>
                  <a:fillRect/>
                </a:stretch>
              </p:blipFill>
              <p:spPr>
                <a:xfrm>
                  <a:off x="2670933" y="663160"/>
                  <a:ext cx="10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66B5156F-7EEC-4408-A6A5-CB7A31D3EB5B}"/>
                    </a:ext>
                  </a:extLst>
                </p14:cNvPr>
                <p14:cNvContentPartPr/>
                <p14:nvPr/>
              </p14:nvContentPartPr>
              <p14:xfrm>
                <a:off x="2594613" y="628240"/>
                <a:ext cx="161640" cy="20160"/>
              </p14:xfrm>
            </p:contentPart>
          </mc:Choice>
          <mc:Fallback xmlns="">
            <p:pic>
              <p:nvPicPr>
                <p:cNvPr id="25" name="Freihand 24">
                  <a:extLst>
                    <a:ext uri="{FF2B5EF4-FFF2-40B4-BE49-F238E27FC236}">
                      <a16:creationId xmlns:a16="http://schemas.microsoft.com/office/drawing/2014/main" id="{66B5156F-7EEC-4408-A6A5-CB7A31D3EB5B}"/>
                    </a:ext>
                  </a:extLst>
                </p:cNvPr>
                <p:cNvPicPr/>
                <p:nvPr/>
              </p:nvPicPr>
              <p:blipFill>
                <a:blip r:embed="rId36"/>
                <a:stretch>
                  <a:fillRect/>
                </a:stretch>
              </p:blipFill>
              <p:spPr>
                <a:xfrm>
                  <a:off x="2590293" y="623920"/>
                  <a:ext cx="170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4CD0D9F6-93EE-4997-BA99-D3181E424590}"/>
                    </a:ext>
                  </a:extLst>
                </p14:cNvPr>
                <p14:cNvContentPartPr/>
                <p14:nvPr/>
              </p14:nvContentPartPr>
              <p14:xfrm>
                <a:off x="2738613" y="680080"/>
                <a:ext cx="85320" cy="109800"/>
              </p14:xfrm>
            </p:contentPart>
          </mc:Choice>
          <mc:Fallback xmlns="">
            <p:pic>
              <p:nvPicPr>
                <p:cNvPr id="26" name="Freihand 25">
                  <a:extLst>
                    <a:ext uri="{FF2B5EF4-FFF2-40B4-BE49-F238E27FC236}">
                      <a16:creationId xmlns:a16="http://schemas.microsoft.com/office/drawing/2014/main" id="{4CD0D9F6-93EE-4997-BA99-D3181E424590}"/>
                    </a:ext>
                  </a:extLst>
                </p:cNvPr>
                <p:cNvPicPr/>
                <p:nvPr/>
              </p:nvPicPr>
              <p:blipFill>
                <a:blip r:embed="rId38"/>
                <a:stretch>
                  <a:fillRect/>
                </a:stretch>
              </p:blipFill>
              <p:spPr>
                <a:xfrm>
                  <a:off x="2734293" y="675760"/>
                  <a:ext cx="93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C82FA481-FEB2-4317-AEEB-A9AFA2BF6BB2}"/>
                    </a:ext>
                  </a:extLst>
                </p14:cNvPr>
                <p14:cNvContentPartPr/>
                <p14:nvPr/>
              </p14:nvContentPartPr>
              <p14:xfrm>
                <a:off x="2823933" y="762880"/>
                <a:ext cx="12240" cy="28440"/>
              </p14:xfrm>
            </p:contentPart>
          </mc:Choice>
          <mc:Fallback xmlns="">
            <p:pic>
              <p:nvPicPr>
                <p:cNvPr id="27" name="Freihand 26">
                  <a:extLst>
                    <a:ext uri="{FF2B5EF4-FFF2-40B4-BE49-F238E27FC236}">
                      <a16:creationId xmlns:a16="http://schemas.microsoft.com/office/drawing/2014/main" id="{C82FA481-FEB2-4317-AEEB-A9AFA2BF6BB2}"/>
                    </a:ext>
                  </a:extLst>
                </p:cNvPr>
                <p:cNvPicPr/>
                <p:nvPr/>
              </p:nvPicPr>
              <p:blipFill>
                <a:blip r:embed="rId40"/>
                <a:stretch>
                  <a:fillRect/>
                </a:stretch>
              </p:blipFill>
              <p:spPr>
                <a:xfrm>
                  <a:off x="2819613" y="758560"/>
                  <a:ext cx="20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46C2D2D0-0509-4305-821A-2A0185DDC549}"/>
                    </a:ext>
                  </a:extLst>
                </p14:cNvPr>
                <p14:cNvContentPartPr/>
                <p14:nvPr/>
              </p14:nvContentPartPr>
              <p14:xfrm>
                <a:off x="2842293" y="706360"/>
                <a:ext cx="14400" cy="101520"/>
              </p14:xfrm>
            </p:contentPart>
          </mc:Choice>
          <mc:Fallback xmlns="">
            <p:pic>
              <p:nvPicPr>
                <p:cNvPr id="28" name="Freihand 27">
                  <a:extLst>
                    <a:ext uri="{FF2B5EF4-FFF2-40B4-BE49-F238E27FC236}">
                      <a16:creationId xmlns:a16="http://schemas.microsoft.com/office/drawing/2014/main" id="{46C2D2D0-0509-4305-821A-2A0185DDC549}"/>
                    </a:ext>
                  </a:extLst>
                </p:cNvPr>
                <p:cNvPicPr/>
                <p:nvPr/>
              </p:nvPicPr>
              <p:blipFill>
                <a:blip r:embed="rId42"/>
                <a:stretch>
                  <a:fillRect/>
                </a:stretch>
              </p:blipFill>
              <p:spPr>
                <a:xfrm>
                  <a:off x="2837973" y="702040"/>
                  <a:ext cx="23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CF7E8263-6372-48FE-A35B-B99D3F34D412}"/>
                    </a:ext>
                  </a:extLst>
                </p14:cNvPr>
                <p14:cNvContentPartPr/>
                <p14:nvPr/>
              </p14:nvContentPartPr>
              <p14:xfrm>
                <a:off x="2838333" y="654160"/>
                <a:ext cx="89280" cy="199800"/>
              </p14:xfrm>
            </p:contentPart>
          </mc:Choice>
          <mc:Fallback xmlns="">
            <p:pic>
              <p:nvPicPr>
                <p:cNvPr id="29" name="Freihand 28">
                  <a:extLst>
                    <a:ext uri="{FF2B5EF4-FFF2-40B4-BE49-F238E27FC236}">
                      <a16:creationId xmlns:a16="http://schemas.microsoft.com/office/drawing/2014/main" id="{CF7E8263-6372-48FE-A35B-B99D3F34D412}"/>
                    </a:ext>
                  </a:extLst>
                </p:cNvPr>
                <p:cNvPicPr/>
                <p:nvPr/>
              </p:nvPicPr>
              <p:blipFill>
                <a:blip r:embed="rId44"/>
                <a:stretch>
                  <a:fillRect/>
                </a:stretch>
              </p:blipFill>
              <p:spPr>
                <a:xfrm>
                  <a:off x="2834013" y="649840"/>
                  <a:ext cx="97920" cy="20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A552604B-BCBB-4AE8-B63A-756BE92A98DE}"/>
                  </a:ext>
                </a:extLst>
              </p14:cNvPr>
              <p14:cNvContentPartPr/>
              <p14:nvPr/>
            </p14:nvContentPartPr>
            <p14:xfrm>
              <a:off x="1127973" y="4834480"/>
              <a:ext cx="1271520" cy="63360"/>
            </p14:xfrm>
          </p:contentPart>
        </mc:Choice>
        <mc:Fallback xmlns="">
          <p:pic>
            <p:nvPicPr>
              <p:cNvPr id="31" name="Freihand 30">
                <a:extLst>
                  <a:ext uri="{FF2B5EF4-FFF2-40B4-BE49-F238E27FC236}">
                    <a16:creationId xmlns:a16="http://schemas.microsoft.com/office/drawing/2014/main" id="{A552604B-BCBB-4AE8-B63A-756BE92A98DE}"/>
                  </a:ext>
                </a:extLst>
              </p:cNvPr>
              <p:cNvPicPr/>
              <p:nvPr/>
            </p:nvPicPr>
            <p:blipFill>
              <a:blip r:embed="rId46"/>
              <a:stretch>
                <a:fillRect/>
              </a:stretch>
            </p:blipFill>
            <p:spPr>
              <a:xfrm>
                <a:off x="1123653" y="4830160"/>
                <a:ext cx="1280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D77A9654-A39F-45FC-874B-29D8E4DB6C10}"/>
                  </a:ext>
                </a:extLst>
              </p14:cNvPr>
              <p14:cNvContentPartPr/>
              <p14:nvPr/>
            </p14:nvContentPartPr>
            <p14:xfrm>
              <a:off x="755733" y="1687360"/>
              <a:ext cx="4944240" cy="363960"/>
            </p14:xfrm>
          </p:contentPart>
        </mc:Choice>
        <mc:Fallback xmlns="">
          <p:pic>
            <p:nvPicPr>
              <p:cNvPr id="32" name="Freihand 31">
                <a:extLst>
                  <a:ext uri="{FF2B5EF4-FFF2-40B4-BE49-F238E27FC236}">
                    <a16:creationId xmlns:a16="http://schemas.microsoft.com/office/drawing/2014/main" id="{D77A9654-A39F-45FC-874B-29D8E4DB6C10}"/>
                  </a:ext>
                </a:extLst>
              </p:cNvPr>
              <p:cNvPicPr/>
              <p:nvPr/>
            </p:nvPicPr>
            <p:blipFill>
              <a:blip r:embed="rId48"/>
              <a:stretch>
                <a:fillRect/>
              </a:stretch>
            </p:blipFill>
            <p:spPr>
              <a:xfrm>
                <a:off x="751413" y="1683040"/>
                <a:ext cx="495288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BB010278-634A-49BC-9DE8-15F1E08B499C}"/>
                  </a:ext>
                </a:extLst>
              </p14:cNvPr>
              <p14:cNvContentPartPr/>
              <p14:nvPr/>
            </p14:nvContentPartPr>
            <p14:xfrm>
              <a:off x="4626453" y="1703200"/>
              <a:ext cx="1137600" cy="410040"/>
            </p14:xfrm>
          </p:contentPart>
        </mc:Choice>
        <mc:Fallback xmlns="">
          <p:pic>
            <p:nvPicPr>
              <p:cNvPr id="33" name="Freihand 32">
                <a:extLst>
                  <a:ext uri="{FF2B5EF4-FFF2-40B4-BE49-F238E27FC236}">
                    <a16:creationId xmlns:a16="http://schemas.microsoft.com/office/drawing/2014/main" id="{BB010278-634A-49BC-9DE8-15F1E08B499C}"/>
                  </a:ext>
                </a:extLst>
              </p:cNvPr>
              <p:cNvPicPr/>
              <p:nvPr/>
            </p:nvPicPr>
            <p:blipFill>
              <a:blip r:embed="rId50"/>
              <a:stretch>
                <a:fillRect/>
              </a:stretch>
            </p:blipFill>
            <p:spPr>
              <a:xfrm>
                <a:off x="4622133" y="1698880"/>
                <a:ext cx="114624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8B926393-34A9-40E2-B1BF-BB6273A38996}"/>
                  </a:ext>
                </a:extLst>
              </p14:cNvPr>
              <p14:cNvContentPartPr/>
              <p14:nvPr/>
            </p14:nvContentPartPr>
            <p14:xfrm>
              <a:off x="742773" y="1720680"/>
              <a:ext cx="1024200" cy="341640"/>
            </p14:xfrm>
          </p:contentPart>
        </mc:Choice>
        <mc:Fallback xmlns="">
          <p:pic>
            <p:nvPicPr>
              <p:cNvPr id="37" name="Freihand 36">
                <a:extLst>
                  <a:ext uri="{FF2B5EF4-FFF2-40B4-BE49-F238E27FC236}">
                    <a16:creationId xmlns:a16="http://schemas.microsoft.com/office/drawing/2014/main" id="{8B926393-34A9-40E2-B1BF-BB6273A38996}"/>
                  </a:ext>
                </a:extLst>
              </p:cNvPr>
              <p:cNvPicPr/>
              <p:nvPr/>
            </p:nvPicPr>
            <p:blipFill>
              <a:blip r:embed="rId52"/>
              <a:stretch>
                <a:fillRect/>
              </a:stretch>
            </p:blipFill>
            <p:spPr>
              <a:xfrm>
                <a:off x="738453" y="1716360"/>
                <a:ext cx="103284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3" name="Freihand 52">
                <a:extLst>
                  <a:ext uri="{FF2B5EF4-FFF2-40B4-BE49-F238E27FC236}">
                    <a16:creationId xmlns:a16="http://schemas.microsoft.com/office/drawing/2014/main" id="{EFA95407-6573-470F-844A-AD1FFC4CBD5D}"/>
                  </a:ext>
                </a:extLst>
              </p14:cNvPr>
              <p14:cNvContentPartPr/>
              <p14:nvPr/>
            </p14:nvContentPartPr>
            <p14:xfrm>
              <a:off x="2997093" y="1042800"/>
              <a:ext cx="1253160" cy="115920"/>
            </p14:xfrm>
          </p:contentPart>
        </mc:Choice>
        <mc:Fallback xmlns="">
          <p:pic>
            <p:nvPicPr>
              <p:cNvPr id="53" name="Freihand 52">
                <a:extLst>
                  <a:ext uri="{FF2B5EF4-FFF2-40B4-BE49-F238E27FC236}">
                    <a16:creationId xmlns:a16="http://schemas.microsoft.com/office/drawing/2014/main" id="{EFA95407-6573-470F-844A-AD1FFC4CBD5D}"/>
                  </a:ext>
                </a:extLst>
              </p:cNvPr>
              <p:cNvPicPr/>
              <p:nvPr/>
            </p:nvPicPr>
            <p:blipFill>
              <a:blip r:embed="rId54"/>
              <a:stretch>
                <a:fillRect/>
              </a:stretch>
            </p:blipFill>
            <p:spPr>
              <a:xfrm>
                <a:off x="2992773" y="1038480"/>
                <a:ext cx="12618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5" name="Freihand 54">
                <a:extLst>
                  <a:ext uri="{FF2B5EF4-FFF2-40B4-BE49-F238E27FC236}">
                    <a16:creationId xmlns:a16="http://schemas.microsoft.com/office/drawing/2014/main" id="{0412E450-EA79-40D1-94C7-5208FBBF4E7A}"/>
                  </a:ext>
                </a:extLst>
              </p14:cNvPr>
              <p14:cNvContentPartPr/>
              <p14:nvPr/>
            </p14:nvContentPartPr>
            <p14:xfrm>
              <a:off x="2757693" y="79800"/>
              <a:ext cx="1029240" cy="581040"/>
            </p14:xfrm>
          </p:contentPart>
        </mc:Choice>
        <mc:Fallback xmlns="">
          <p:pic>
            <p:nvPicPr>
              <p:cNvPr id="55" name="Freihand 54">
                <a:extLst>
                  <a:ext uri="{FF2B5EF4-FFF2-40B4-BE49-F238E27FC236}">
                    <a16:creationId xmlns:a16="http://schemas.microsoft.com/office/drawing/2014/main" id="{0412E450-EA79-40D1-94C7-5208FBBF4E7A}"/>
                  </a:ext>
                </a:extLst>
              </p:cNvPr>
              <p:cNvPicPr/>
              <p:nvPr/>
            </p:nvPicPr>
            <p:blipFill>
              <a:blip r:embed="rId56"/>
              <a:stretch>
                <a:fillRect/>
              </a:stretch>
            </p:blipFill>
            <p:spPr>
              <a:xfrm>
                <a:off x="2753373" y="75480"/>
                <a:ext cx="1037880" cy="589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6" name="Freihand 55">
                <a:extLst>
                  <a:ext uri="{FF2B5EF4-FFF2-40B4-BE49-F238E27FC236}">
                    <a16:creationId xmlns:a16="http://schemas.microsoft.com/office/drawing/2014/main" id="{8D3D6CA8-3A89-481B-B783-DFBA51903801}"/>
                  </a:ext>
                </a:extLst>
              </p14:cNvPr>
              <p14:cNvContentPartPr/>
              <p14:nvPr/>
            </p14:nvContentPartPr>
            <p14:xfrm>
              <a:off x="2970453" y="1071240"/>
              <a:ext cx="915480" cy="76680"/>
            </p14:xfrm>
          </p:contentPart>
        </mc:Choice>
        <mc:Fallback xmlns="">
          <p:pic>
            <p:nvPicPr>
              <p:cNvPr id="56" name="Freihand 55">
                <a:extLst>
                  <a:ext uri="{FF2B5EF4-FFF2-40B4-BE49-F238E27FC236}">
                    <a16:creationId xmlns:a16="http://schemas.microsoft.com/office/drawing/2014/main" id="{8D3D6CA8-3A89-481B-B783-DFBA51903801}"/>
                  </a:ext>
                </a:extLst>
              </p:cNvPr>
              <p:cNvPicPr/>
              <p:nvPr/>
            </p:nvPicPr>
            <p:blipFill>
              <a:blip r:embed="rId58"/>
              <a:stretch>
                <a:fillRect/>
              </a:stretch>
            </p:blipFill>
            <p:spPr>
              <a:xfrm>
                <a:off x="2966133" y="1066920"/>
                <a:ext cx="924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8" name="Freihand 57">
                <a:extLst>
                  <a:ext uri="{FF2B5EF4-FFF2-40B4-BE49-F238E27FC236}">
                    <a16:creationId xmlns:a16="http://schemas.microsoft.com/office/drawing/2014/main" id="{D85C275E-9EFD-4AD5-B35D-24910AE604A0}"/>
                  </a:ext>
                </a:extLst>
              </p14:cNvPr>
              <p14:cNvContentPartPr/>
              <p14:nvPr/>
            </p14:nvContentPartPr>
            <p14:xfrm>
              <a:off x="2652213" y="962520"/>
              <a:ext cx="1125720" cy="3553200"/>
            </p14:xfrm>
          </p:contentPart>
        </mc:Choice>
        <mc:Fallback xmlns="">
          <p:pic>
            <p:nvPicPr>
              <p:cNvPr id="58" name="Freihand 57">
                <a:extLst>
                  <a:ext uri="{FF2B5EF4-FFF2-40B4-BE49-F238E27FC236}">
                    <a16:creationId xmlns:a16="http://schemas.microsoft.com/office/drawing/2014/main" id="{D85C275E-9EFD-4AD5-B35D-24910AE604A0}"/>
                  </a:ext>
                </a:extLst>
              </p:cNvPr>
              <p:cNvPicPr/>
              <p:nvPr/>
            </p:nvPicPr>
            <p:blipFill>
              <a:blip r:embed="rId60"/>
              <a:stretch>
                <a:fillRect/>
              </a:stretch>
            </p:blipFill>
            <p:spPr>
              <a:xfrm>
                <a:off x="2647893" y="958200"/>
                <a:ext cx="1134360" cy="3561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0" name="Freihand 59">
                <a:extLst>
                  <a:ext uri="{FF2B5EF4-FFF2-40B4-BE49-F238E27FC236}">
                    <a16:creationId xmlns:a16="http://schemas.microsoft.com/office/drawing/2014/main" id="{5CD57D28-7A4D-4FF5-ADF8-AB1F39959E7B}"/>
                  </a:ext>
                </a:extLst>
              </p14:cNvPr>
              <p14:cNvContentPartPr/>
              <p14:nvPr/>
            </p14:nvContentPartPr>
            <p14:xfrm>
              <a:off x="1130133" y="4818840"/>
              <a:ext cx="2970720" cy="108000"/>
            </p14:xfrm>
          </p:contentPart>
        </mc:Choice>
        <mc:Fallback xmlns="">
          <p:pic>
            <p:nvPicPr>
              <p:cNvPr id="60" name="Freihand 59">
                <a:extLst>
                  <a:ext uri="{FF2B5EF4-FFF2-40B4-BE49-F238E27FC236}">
                    <a16:creationId xmlns:a16="http://schemas.microsoft.com/office/drawing/2014/main" id="{5CD57D28-7A4D-4FF5-ADF8-AB1F39959E7B}"/>
                  </a:ext>
                </a:extLst>
              </p:cNvPr>
              <p:cNvPicPr/>
              <p:nvPr/>
            </p:nvPicPr>
            <p:blipFill>
              <a:blip r:embed="rId62"/>
              <a:stretch>
                <a:fillRect/>
              </a:stretch>
            </p:blipFill>
            <p:spPr>
              <a:xfrm>
                <a:off x="1125813" y="4814520"/>
                <a:ext cx="2979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1" name="Freihand 60">
                <a:extLst>
                  <a:ext uri="{FF2B5EF4-FFF2-40B4-BE49-F238E27FC236}">
                    <a16:creationId xmlns:a16="http://schemas.microsoft.com/office/drawing/2014/main" id="{F6072900-4A89-42C3-B928-A6D4691CF1A0}"/>
                  </a:ext>
                </a:extLst>
              </p14:cNvPr>
              <p14:cNvContentPartPr/>
              <p14:nvPr/>
            </p14:nvContentPartPr>
            <p14:xfrm>
              <a:off x="4564533" y="1654080"/>
              <a:ext cx="1136520" cy="388440"/>
            </p14:xfrm>
          </p:contentPart>
        </mc:Choice>
        <mc:Fallback xmlns="">
          <p:pic>
            <p:nvPicPr>
              <p:cNvPr id="61" name="Freihand 60">
                <a:extLst>
                  <a:ext uri="{FF2B5EF4-FFF2-40B4-BE49-F238E27FC236}">
                    <a16:creationId xmlns:a16="http://schemas.microsoft.com/office/drawing/2014/main" id="{F6072900-4A89-42C3-B928-A6D4691CF1A0}"/>
                  </a:ext>
                </a:extLst>
              </p:cNvPr>
              <p:cNvPicPr/>
              <p:nvPr/>
            </p:nvPicPr>
            <p:blipFill>
              <a:blip r:embed="rId64"/>
              <a:stretch>
                <a:fillRect/>
              </a:stretch>
            </p:blipFill>
            <p:spPr>
              <a:xfrm>
                <a:off x="4560213" y="1649760"/>
                <a:ext cx="114516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 name="Freihand 61">
                <a:extLst>
                  <a:ext uri="{FF2B5EF4-FFF2-40B4-BE49-F238E27FC236}">
                    <a16:creationId xmlns:a16="http://schemas.microsoft.com/office/drawing/2014/main" id="{D6E8929A-EFF2-4EDD-BBC3-5CECC4A0FBC6}"/>
                  </a:ext>
                </a:extLst>
              </p14:cNvPr>
              <p14:cNvContentPartPr/>
              <p14:nvPr/>
            </p14:nvContentPartPr>
            <p14:xfrm>
              <a:off x="4477053" y="2926680"/>
              <a:ext cx="1135080" cy="236520"/>
            </p14:xfrm>
          </p:contentPart>
        </mc:Choice>
        <mc:Fallback xmlns="">
          <p:pic>
            <p:nvPicPr>
              <p:cNvPr id="62" name="Freihand 61">
                <a:extLst>
                  <a:ext uri="{FF2B5EF4-FFF2-40B4-BE49-F238E27FC236}">
                    <a16:creationId xmlns:a16="http://schemas.microsoft.com/office/drawing/2014/main" id="{D6E8929A-EFF2-4EDD-BBC3-5CECC4A0FBC6}"/>
                  </a:ext>
                </a:extLst>
              </p:cNvPr>
              <p:cNvPicPr/>
              <p:nvPr/>
            </p:nvPicPr>
            <p:blipFill>
              <a:blip r:embed="rId66"/>
              <a:stretch>
                <a:fillRect/>
              </a:stretch>
            </p:blipFill>
            <p:spPr>
              <a:xfrm>
                <a:off x="4472733" y="2922360"/>
                <a:ext cx="11437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3" name="Freihand 62">
                <a:extLst>
                  <a:ext uri="{FF2B5EF4-FFF2-40B4-BE49-F238E27FC236}">
                    <a16:creationId xmlns:a16="http://schemas.microsoft.com/office/drawing/2014/main" id="{C3752888-21E0-4C86-8ED5-76B966329845}"/>
                  </a:ext>
                </a:extLst>
              </p14:cNvPr>
              <p14:cNvContentPartPr/>
              <p14:nvPr/>
            </p14:nvContentPartPr>
            <p14:xfrm>
              <a:off x="5878893" y="1698720"/>
              <a:ext cx="178920" cy="240480"/>
            </p14:xfrm>
          </p:contentPart>
        </mc:Choice>
        <mc:Fallback xmlns="">
          <p:pic>
            <p:nvPicPr>
              <p:cNvPr id="63" name="Freihand 62">
                <a:extLst>
                  <a:ext uri="{FF2B5EF4-FFF2-40B4-BE49-F238E27FC236}">
                    <a16:creationId xmlns:a16="http://schemas.microsoft.com/office/drawing/2014/main" id="{C3752888-21E0-4C86-8ED5-76B966329845}"/>
                  </a:ext>
                </a:extLst>
              </p:cNvPr>
              <p:cNvPicPr/>
              <p:nvPr/>
            </p:nvPicPr>
            <p:blipFill>
              <a:blip r:embed="rId68"/>
              <a:stretch>
                <a:fillRect/>
              </a:stretch>
            </p:blipFill>
            <p:spPr>
              <a:xfrm>
                <a:off x="5874573" y="1694400"/>
                <a:ext cx="1875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4" name="Freihand 63">
                <a:extLst>
                  <a:ext uri="{FF2B5EF4-FFF2-40B4-BE49-F238E27FC236}">
                    <a16:creationId xmlns:a16="http://schemas.microsoft.com/office/drawing/2014/main" id="{5F862857-12C2-470A-85C1-1709FA287CCD}"/>
                  </a:ext>
                </a:extLst>
              </p14:cNvPr>
              <p14:cNvContentPartPr/>
              <p14:nvPr/>
            </p14:nvContentPartPr>
            <p14:xfrm>
              <a:off x="6075813" y="1806360"/>
              <a:ext cx="272520" cy="131040"/>
            </p14:xfrm>
          </p:contentPart>
        </mc:Choice>
        <mc:Fallback xmlns="">
          <p:pic>
            <p:nvPicPr>
              <p:cNvPr id="64" name="Freihand 63">
                <a:extLst>
                  <a:ext uri="{FF2B5EF4-FFF2-40B4-BE49-F238E27FC236}">
                    <a16:creationId xmlns:a16="http://schemas.microsoft.com/office/drawing/2014/main" id="{5F862857-12C2-470A-85C1-1709FA287CCD}"/>
                  </a:ext>
                </a:extLst>
              </p:cNvPr>
              <p:cNvPicPr/>
              <p:nvPr/>
            </p:nvPicPr>
            <p:blipFill>
              <a:blip r:embed="rId70"/>
              <a:stretch>
                <a:fillRect/>
              </a:stretch>
            </p:blipFill>
            <p:spPr>
              <a:xfrm>
                <a:off x="6071493" y="1802040"/>
                <a:ext cx="281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6" name="Freihand 65">
                <a:extLst>
                  <a:ext uri="{FF2B5EF4-FFF2-40B4-BE49-F238E27FC236}">
                    <a16:creationId xmlns:a16="http://schemas.microsoft.com/office/drawing/2014/main" id="{80F00B05-21F8-4B83-AA01-6253100287CB}"/>
                  </a:ext>
                </a:extLst>
              </p14:cNvPr>
              <p14:cNvContentPartPr/>
              <p14:nvPr/>
            </p14:nvContentPartPr>
            <p14:xfrm>
              <a:off x="6296853" y="1826160"/>
              <a:ext cx="114120" cy="291960"/>
            </p14:xfrm>
          </p:contentPart>
        </mc:Choice>
        <mc:Fallback xmlns="">
          <p:pic>
            <p:nvPicPr>
              <p:cNvPr id="66" name="Freihand 65">
                <a:extLst>
                  <a:ext uri="{FF2B5EF4-FFF2-40B4-BE49-F238E27FC236}">
                    <a16:creationId xmlns:a16="http://schemas.microsoft.com/office/drawing/2014/main" id="{80F00B05-21F8-4B83-AA01-6253100287CB}"/>
                  </a:ext>
                </a:extLst>
              </p:cNvPr>
              <p:cNvPicPr/>
              <p:nvPr/>
            </p:nvPicPr>
            <p:blipFill>
              <a:blip r:embed="rId72"/>
              <a:stretch>
                <a:fillRect/>
              </a:stretch>
            </p:blipFill>
            <p:spPr>
              <a:xfrm>
                <a:off x="6292533" y="1821840"/>
                <a:ext cx="122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7" name="Freihand 66">
                <a:extLst>
                  <a:ext uri="{FF2B5EF4-FFF2-40B4-BE49-F238E27FC236}">
                    <a16:creationId xmlns:a16="http://schemas.microsoft.com/office/drawing/2014/main" id="{03B1F824-D9C2-4789-ADDB-67E760049A5A}"/>
                  </a:ext>
                </a:extLst>
              </p14:cNvPr>
              <p14:cNvContentPartPr/>
              <p14:nvPr/>
            </p14:nvContentPartPr>
            <p14:xfrm>
              <a:off x="6422853" y="1779720"/>
              <a:ext cx="131040" cy="146880"/>
            </p14:xfrm>
          </p:contentPart>
        </mc:Choice>
        <mc:Fallback xmlns="">
          <p:pic>
            <p:nvPicPr>
              <p:cNvPr id="67" name="Freihand 66">
                <a:extLst>
                  <a:ext uri="{FF2B5EF4-FFF2-40B4-BE49-F238E27FC236}">
                    <a16:creationId xmlns:a16="http://schemas.microsoft.com/office/drawing/2014/main" id="{03B1F824-D9C2-4789-ADDB-67E760049A5A}"/>
                  </a:ext>
                </a:extLst>
              </p:cNvPr>
              <p:cNvPicPr/>
              <p:nvPr/>
            </p:nvPicPr>
            <p:blipFill>
              <a:blip r:embed="rId74"/>
              <a:stretch>
                <a:fillRect/>
              </a:stretch>
            </p:blipFill>
            <p:spPr>
              <a:xfrm>
                <a:off x="6418533" y="1775400"/>
                <a:ext cx="139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9" name="Freihand 68">
                <a:extLst>
                  <a:ext uri="{FF2B5EF4-FFF2-40B4-BE49-F238E27FC236}">
                    <a16:creationId xmlns:a16="http://schemas.microsoft.com/office/drawing/2014/main" id="{6B7CF52E-5FB8-4603-B360-E948CB38B56D}"/>
                  </a:ext>
                </a:extLst>
              </p14:cNvPr>
              <p14:cNvContentPartPr/>
              <p14:nvPr/>
            </p14:nvContentPartPr>
            <p14:xfrm>
              <a:off x="6530493" y="1779000"/>
              <a:ext cx="132840" cy="126000"/>
            </p14:xfrm>
          </p:contentPart>
        </mc:Choice>
        <mc:Fallback xmlns="">
          <p:pic>
            <p:nvPicPr>
              <p:cNvPr id="69" name="Freihand 68">
                <a:extLst>
                  <a:ext uri="{FF2B5EF4-FFF2-40B4-BE49-F238E27FC236}">
                    <a16:creationId xmlns:a16="http://schemas.microsoft.com/office/drawing/2014/main" id="{6B7CF52E-5FB8-4603-B360-E948CB38B56D}"/>
                  </a:ext>
                </a:extLst>
              </p:cNvPr>
              <p:cNvPicPr/>
              <p:nvPr/>
            </p:nvPicPr>
            <p:blipFill>
              <a:blip r:embed="rId76"/>
              <a:stretch>
                <a:fillRect/>
              </a:stretch>
            </p:blipFill>
            <p:spPr>
              <a:xfrm>
                <a:off x="6526173" y="1774680"/>
                <a:ext cx="141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 name="Freihand 69">
                <a:extLst>
                  <a:ext uri="{FF2B5EF4-FFF2-40B4-BE49-F238E27FC236}">
                    <a16:creationId xmlns:a16="http://schemas.microsoft.com/office/drawing/2014/main" id="{0BD481A1-28C7-49B4-AC25-F10578B21E4F}"/>
                  </a:ext>
                </a:extLst>
              </p14:cNvPr>
              <p14:cNvContentPartPr/>
              <p14:nvPr/>
            </p14:nvContentPartPr>
            <p14:xfrm>
              <a:off x="6654333" y="1640040"/>
              <a:ext cx="159480" cy="258840"/>
            </p14:xfrm>
          </p:contentPart>
        </mc:Choice>
        <mc:Fallback xmlns="">
          <p:pic>
            <p:nvPicPr>
              <p:cNvPr id="70" name="Freihand 69">
                <a:extLst>
                  <a:ext uri="{FF2B5EF4-FFF2-40B4-BE49-F238E27FC236}">
                    <a16:creationId xmlns:a16="http://schemas.microsoft.com/office/drawing/2014/main" id="{0BD481A1-28C7-49B4-AC25-F10578B21E4F}"/>
                  </a:ext>
                </a:extLst>
              </p:cNvPr>
              <p:cNvPicPr/>
              <p:nvPr/>
            </p:nvPicPr>
            <p:blipFill>
              <a:blip r:embed="rId78"/>
              <a:stretch>
                <a:fillRect/>
              </a:stretch>
            </p:blipFill>
            <p:spPr>
              <a:xfrm>
                <a:off x="6650013" y="1635720"/>
                <a:ext cx="1681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 name="Freihand 71">
                <a:extLst>
                  <a:ext uri="{FF2B5EF4-FFF2-40B4-BE49-F238E27FC236}">
                    <a16:creationId xmlns:a16="http://schemas.microsoft.com/office/drawing/2014/main" id="{B97C45DC-39A6-4730-BE80-FF14D0D6344C}"/>
                  </a:ext>
                </a:extLst>
              </p14:cNvPr>
              <p14:cNvContentPartPr/>
              <p14:nvPr/>
            </p14:nvContentPartPr>
            <p14:xfrm>
              <a:off x="6999573" y="1615200"/>
              <a:ext cx="36720" cy="219240"/>
            </p14:xfrm>
          </p:contentPart>
        </mc:Choice>
        <mc:Fallback xmlns="">
          <p:pic>
            <p:nvPicPr>
              <p:cNvPr id="72" name="Freihand 71">
                <a:extLst>
                  <a:ext uri="{FF2B5EF4-FFF2-40B4-BE49-F238E27FC236}">
                    <a16:creationId xmlns:a16="http://schemas.microsoft.com/office/drawing/2014/main" id="{B97C45DC-39A6-4730-BE80-FF14D0D6344C}"/>
                  </a:ext>
                </a:extLst>
              </p:cNvPr>
              <p:cNvPicPr/>
              <p:nvPr/>
            </p:nvPicPr>
            <p:blipFill>
              <a:blip r:embed="rId80"/>
              <a:stretch>
                <a:fillRect/>
              </a:stretch>
            </p:blipFill>
            <p:spPr>
              <a:xfrm>
                <a:off x="6995253" y="1610880"/>
                <a:ext cx="453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3" name="Freihand 72">
                <a:extLst>
                  <a:ext uri="{FF2B5EF4-FFF2-40B4-BE49-F238E27FC236}">
                    <a16:creationId xmlns:a16="http://schemas.microsoft.com/office/drawing/2014/main" id="{16AE29D3-A0A0-4576-9901-A63B12A4E4E1}"/>
                  </a:ext>
                </a:extLst>
              </p14:cNvPr>
              <p14:cNvContentPartPr/>
              <p14:nvPr/>
            </p14:nvContentPartPr>
            <p14:xfrm>
              <a:off x="6907053" y="1584600"/>
              <a:ext cx="213840" cy="8640"/>
            </p14:xfrm>
          </p:contentPart>
        </mc:Choice>
        <mc:Fallback xmlns="">
          <p:pic>
            <p:nvPicPr>
              <p:cNvPr id="73" name="Freihand 72">
                <a:extLst>
                  <a:ext uri="{FF2B5EF4-FFF2-40B4-BE49-F238E27FC236}">
                    <a16:creationId xmlns:a16="http://schemas.microsoft.com/office/drawing/2014/main" id="{16AE29D3-A0A0-4576-9901-A63B12A4E4E1}"/>
                  </a:ext>
                </a:extLst>
              </p:cNvPr>
              <p:cNvPicPr/>
              <p:nvPr/>
            </p:nvPicPr>
            <p:blipFill>
              <a:blip r:embed="rId82"/>
              <a:stretch>
                <a:fillRect/>
              </a:stretch>
            </p:blipFill>
            <p:spPr>
              <a:xfrm>
                <a:off x="6902733" y="1580280"/>
                <a:ext cx="2224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4" name="Freihand 73">
                <a:extLst>
                  <a:ext uri="{FF2B5EF4-FFF2-40B4-BE49-F238E27FC236}">
                    <a16:creationId xmlns:a16="http://schemas.microsoft.com/office/drawing/2014/main" id="{FF7A00C9-2205-4E17-8412-8B105F7F56D9}"/>
                  </a:ext>
                </a:extLst>
              </p14:cNvPr>
              <p14:cNvContentPartPr/>
              <p14:nvPr/>
            </p14:nvContentPartPr>
            <p14:xfrm>
              <a:off x="7082733" y="1695120"/>
              <a:ext cx="85320" cy="118800"/>
            </p14:xfrm>
          </p:contentPart>
        </mc:Choice>
        <mc:Fallback xmlns="">
          <p:pic>
            <p:nvPicPr>
              <p:cNvPr id="74" name="Freihand 73">
                <a:extLst>
                  <a:ext uri="{FF2B5EF4-FFF2-40B4-BE49-F238E27FC236}">
                    <a16:creationId xmlns:a16="http://schemas.microsoft.com/office/drawing/2014/main" id="{FF7A00C9-2205-4E17-8412-8B105F7F56D9}"/>
                  </a:ext>
                </a:extLst>
              </p:cNvPr>
              <p:cNvPicPr/>
              <p:nvPr/>
            </p:nvPicPr>
            <p:blipFill>
              <a:blip r:embed="rId84"/>
              <a:stretch>
                <a:fillRect/>
              </a:stretch>
            </p:blipFill>
            <p:spPr>
              <a:xfrm>
                <a:off x="7078413" y="1690800"/>
                <a:ext cx="93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5" name="Freihand 74">
                <a:extLst>
                  <a:ext uri="{FF2B5EF4-FFF2-40B4-BE49-F238E27FC236}">
                    <a16:creationId xmlns:a16="http://schemas.microsoft.com/office/drawing/2014/main" id="{B8631CC4-3526-4557-8EDB-A25111D3CB98}"/>
                  </a:ext>
                </a:extLst>
              </p14:cNvPr>
              <p14:cNvContentPartPr/>
              <p14:nvPr/>
            </p14:nvContentPartPr>
            <p14:xfrm>
              <a:off x="7172733" y="1712040"/>
              <a:ext cx="110520" cy="93600"/>
            </p14:xfrm>
          </p:contentPart>
        </mc:Choice>
        <mc:Fallback xmlns="">
          <p:pic>
            <p:nvPicPr>
              <p:cNvPr id="75" name="Freihand 74">
                <a:extLst>
                  <a:ext uri="{FF2B5EF4-FFF2-40B4-BE49-F238E27FC236}">
                    <a16:creationId xmlns:a16="http://schemas.microsoft.com/office/drawing/2014/main" id="{B8631CC4-3526-4557-8EDB-A25111D3CB98}"/>
                  </a:ext>
                </a:extLst>
              </p:cNvPr>
              <p:cNvPicPr/>
              <p:nvPr/>
            </p:nvPicPr>
            <p:blipFill>
              <a:blip r:embed="rId86"/>
              <a:stretch>
                <a:fillRect/>
              </a:stretch>
            </p:blipFill>
            <p:spPr>
              <a:xfrm>
                <a:off x="7168413" y="1707720"/>
                <a:ext cx="119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6" name="Freihand 75">
                <a:extLst>
                  <a:ext uri="{FF2B5EF4-FFF2-40B4-BE49-F238E27FC236}">
                    <a16:creationId xmlns:a16="http://schemas.microsoft.com/office/drawing/2014/main" id="{2BC6663E-FF2F-4E62-9B3A-50765D4360E3}"/>
                  </a:ext>
                </a:extLst>
              </p14:cNvPr>
              <p14:cNvContentPartPr/>
              <p14:nvPr/>
            </p14:nvContentPartPr>
            <p14:xfrm>
              <a:off x="7316733" y="1604400"/>
              <a:ext cx="159120" cy="214920"/>
            </p14:xfrm>
          </p:contentPart>
        </mc:Choice>
        <mc:Fallback xmlns="">
          <p:pic>
            <p:nvPicPr>
              <p:cNvPr id="76" name="Freihand 75">
                <a:extLst>
                  <a:ext uri="{FF2B5EF4-FFF2-40B4-BE49-F238E27FC236}">
                    <a16:creationId xmlns:a16="http://schemas.microsoft.com/office/drawing/2014/main" id="{2BC6663E-FF2F-4E62-9B3A-50765D4360E3}"/>
                  </a:ext>
                </a:extLst>
              </p:cNvPr>
              <p:cNvPicPr/>
              <p:nvPr/>
            </p:nvPicPr>
            <p:blipFill>
              <a:blip r:embed="rId88"/>
              <a:stretch>
                <a:fillRect/>
              </a:stretch>
            </p:blipFill>
            <p:spPr>
              <a:xfrm>
                <a:off x="7312413" y="1600080"/>
                <a:ext cx="1677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7" name="Freihand 76">
                <a:extLst>
                  <a:ext uri="{FF2B5EF4-FFF2-40B4-BE49-F238E27FC236}">
                    <a16:creationId xmlns:a16="http://schemas.microsoft.com/office/drawing/2014/main" id="{127C4203-84A0-4FC2-A2A1-51F1A4669516}"/>
                  </a:ext>
                </a:extLst>
              </p14:cNvPr>
              <p14:cNvContentPartPr/>
              <p14:nvPr/>
            </p14:nvContentPartPr>
            <p14:xfrm>
              <a:off x="7519413" y="1692960"/>
              <a:ext cx="225360" cy="110520"/>
            </p14:xfrm>
          </p:contentPart>
        </mc:Choice>
        <mc:Fallback xmlns="">
          <p:pic>
            <p:nvPicPr>
              <p:cNvPr id="77" name="Freihand 76">
                <a:extLst>
                  <a:ext uri="{FF2B5EF4-FFF2-40B4-BE49-F238E27FC236}">
                    <a16:creationId xmlns:a16="http://schemas.microsoft.com/office/drawing/2014/main" id="{127C4203-84A0-4FC2-A2A1-51F1A4669516}"/>
                  </a:ext>
                </a:extLst>
              </p:cNvPr>
              <p:cNvPicPr/>
              <p:nvPr/>
            </p:nvPicPr>
            <p:blipFill>
              <a:blip r:embed="rId90"/>
              <a:stretch>
                <a:fillRect/>
              </a:stretch>
            </p:blipFill>
            <p:spPr>
              <a:xfrm>
                <a:off x="7515093" y="1688640"/>
                <a:ext cx="234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8" name="Freihand 77">
                <a:extLst>
                  <a:ext uri="{FF2B5EF4-FFF2-40B4-BE49-F238E27FC236}">
                    <a16:creationId xmlns:a16="http://schemas.microsoft.com/office/drawing/2014/main" id="{84CF9001-BC04-4A79-8072-8CAEA989A6B8}"/>
                  </a:ext>
                </a:extLst>
              </p14:cNvPr>
              <p14:cNvContentPartPr/>
              <p14:nvPr/>
            </p14:nvContentPartPr>
            <p14:xfrm>
              <a:off x="7889133" y="1716360"/>
              <a:ext cx="235800" cy="81720"/>
            </p14:xfrm>
          </p:contentPart>
        </mc:Choice>
        <mc:Fallback xmlns="">
          <p:pic>
            <p:nvPicPr>
              <p:cNvPr id="78" name="Freihand 77">
                <a:extLst>
                  <a:ext uri="{FF2B5EF4-FFF2-40B4-BE49-F238E27FC236}">
                    <a16:creationId xmlns:a16="http://schemas.microsoft.com/office/drawing/2014/main" id="{84CF9001-BC04-4A79-8072-8CAEA989A6B8}"/>
                  </a:ext>
                </a:extLst>
              </p:cNvPr>
              <p:cNvPicPr/>
              <p:nvPr/>
            </p:nvPicPr>
            <p:blipFill>
              <a:blip r:embed="rId92"/>
              <a:stretch>
                <a:fillRect/>
              </a:stretch>
            </p:blipFill>
            <p:spPr>
              <a:xfrm>
                <a:off x="7884813" y="1712040"/>
                <a:ext cx="244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9" name="Freihand 78">
                <a:extLst>
                  <a:ext uri="{FF2B5EF4-FFF2-40B4-BE49-F238E27FC236}">
                    <a16:creationId xmlns:a16="http://schemas.microsoft.com/office/drawing/2014/main" id="{D5A953D4-84FA-4063-8854-747AABB375DC}"/>
                  </a:ext>
                </a:extLst>
              </p14:cNvPr>
              <p14:cNvContentPartPr/>
              <p14:nvPr/>
            </p14:nvContentPartPr>
            <p14:xfrm>
              <a:off x="8106573" y="1605840"/>
              <a:ext cx="24840" cy="27360"/>
            </p14:xfrm>
          </p:contentPart>
        </mc:Choice>
        <mc:Fallback xmlns="">
          <p:pic>
            <p:nvPicPr>
              <p:cNvPr id="79" name="Freihand 78">
                <a:extLst>
                  <a:ext uri="{FF2B5EF4-FFF2-40B4-BE49-F238E27FC236}">
                    <a16:creationId xmlns:a16="http://schemas.microsoft.com/office/drawing/2014/main" id="{D5A953D4-84FA-4063-8854-747AABB375DC}"/>
                  </a:ext>
                </a:extLst>
              </p:cNvPr>
              <p:cNvPicPr/>
              <p:nvPr/>
            </p:nvPicPr>
            <p:blipFill>
              <a:blip r:embed="rId94"/>
              <a:stretch>
                <a:fillRect/>
              </a:stretch>
            </p:blipFill>
            <p:spPr>
              <a:xfrm>
                <a:off x="8102253" y="1601520"/>
                <a:ext cx="33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0" name="Freihand 79">
                <a:extLst>
                  <a:ext uri="{FF2B5EF4-FFF2-40B4-BE49-F238E27FC236}">
                    <a16:creationId xmlns:a16="http://schemas.microsoft.com/office/drawing/2014/main" id="{65816661-D58A-45B1-8A9C-3E14207384E8}"/>
                  </a:ext>
                </a:extLst>
              </p14:cNvPr>
              <p14:cNvContentPartPr/>
              <p14:nvPr/>
            </p14:nvContentPartPr>
            <p14:xfrm>
              <a:off x="8334093" y="1511520"/>
              <a:ext cx="225000" cy="243360"/>
            </p14:xfrm>
          </p:contentPart>
        </mc:Choice>
        <mc:Fallback xmlns="">
          <p:pic>
            <p:nvPicPr>
              <p:cNvPr id="80" name="Freihand 79">
                <a:extLst>
                  <a:ext uri="{FF2B5EF4-FFF2-40B4-BE49-F238E27FC236}">
                    <a16:creationId xmlns:a16="http://schemas.microsoft.com/office/drawing/2014/main" id="{65816661-D58A-45B1-8A9C-3E14207384E8}"/>
                  </a:ext>
                </a:extLst>
              </p:cNvPr>
              <p:cNvPicPr/>
              <p:nvPr/>
            </p:nvPicPr>
            <p:blipFill>
              <a:blip r:embed="rId96"/>
              <a:stretch>
                <a:fillRect/>
              </a:stretch>
            </p:blipFill>
            <p:spPr>
              <a:xfrm>
                <a:off x="8329773" y="1507200"/>
                <a:ext cx="2336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1" name="Freihand 80">
                <a:extLst>
                  <a:ext uri="{FF2B5EF4-FFF2-40B4-BE49-F238E27FC236}">
                    <a16:creationId xmlns:a16="http://schemas.microsoft.com/office/drawing/2014/main" id="{D6146A5D-19E8-4EC9-815E-B09FE7C6E56C}"/>
                  </a:ext>
                </a:extLst>
              </p14:cNvPr>
              <p14:cNvContentPartPr/>
              <p14:nvPr/>
            </p14:nvContentPartPr>
            <p14:xfrm>
              <a:off x="8581773" y="1627440"/>
              <a:ext cx="172080" cy="130320"/>
            </p14:xfrm>
          </p:contentPart>
        </mc:Choice>
        <mc:Fallback xmlns="">
          <p:pic>
            <p:nvPicPr>
              <p:cNvPr id="81" name="Freihand 80">
                <a:extLst>
                  <a:ext uri="{FF2B5EF4-FFF2-40B4-BE49-F238E27FC236}">
                    <a16:creationId xmlns:a16="http://schemas.microsoft.com/office/drawing/2014/main" id="{D6146A5D-19E8-4EC9-815E-B09FE7C6E56C}"/>
                  </a:ext>
                </a:extLst>
              </p:cNvPr>
              <p:cNvPicPr/>
              <p:nvPr/>
            </p:nvPicPr>
            <p:blipFill>
              <a:blip r:embed="rId98"/>
              <a:stretch>
                <a:fillRect/>
              </a:stretch>
            </p:blipFill>
            <p:spPr>
              <a:xfrm>
                <a:off x="8577453" y="1623120"/>
                <a:ext cx="180720" cy="138960"/>
              </a:xfrm>
              <a:prstGeom prst="rect">
                <a:avLst/>
              </a:prstGeom>
            </p:spPr>
          </p:pic>
        </mc:Fallback>
      </mc:AlternateContent>
      <p:grpSp>
        <p:nvGrpSpPr>
          <p:cNvPr id="97" name="Gruppieren 96">
            <a:extLst>
              <a:ext uri="{FF2B5EF4-FFF2-40B4-BE49-F238E27FC236}">
                <a16:creationId xmlns:a16="http://schemas.microsoft.com/office/drawing/2014/main" id="{23607B01-0C99-4794-97DA-31D14C9AC229}"/>
              </a:ext>
            </a:extLst>
          </p:cNvPr>
          <p:cNvGrpSpPr/>
          <p:nvPr/>
        </p:nvGrpSpPr>
        <p:grpSpPr>
          <a:xfrm>
            <a:off x="8945733" y="1224240"/>
            <a:ext cx="1645920" cy="538920"/>
            <a:chOff x="8945733" y="1224240"/>
            <a:chExt cx="1645920" cy="538920"/>
          </a:xfrm>
        </p:grpSpPr>
        <mc:AlternateContent xmlns:mc="http://schemas.openxmlformats.org/markup-compatibility/2006" xmlns:p14="http://schemas.microsoft.com/office/powerpoint/2010/main">
          <mc:Choice Requires="p14">
            <p:contentPart p14:bwMode="auto" r:id="rId99">
              <p14:nvContentPartPr>
                <p14:cNvPr id="82" name="Freihand 81">
                  <a:extLst>
                    <a:ext uri="{FF2B5EF4-FFF2-40B4-BE49-F238E27FC236}">
                      <a16:creationId xmlns:a16="http://schemas.microsoft.com/office/drawing/2014/main" id="{B27108C1-D9CA-4742-B7EE-7567B49BA9DA}"/>
                    </a:ext>
                  </a:extLst>
                </p14:cNvPr>
                <p14:cNvContentPartPr/>
                <p14:nvPr/>
              </p14:nvContentPartPr>
              <p14:xfrm>
                <a:off x="8945733" y="1617000"/>
                <a:ext cx="187560" cy="146160"/>
              </p14:xfrm>
            </p:contentPart>
          </mc:Choice>
          <mc:Fallback xmlns="">
            <p:pic>
              <p:nvPicPr>
                <p:cNvPr id="82" name="Freihand 81">
                  <a:extLst>
                    <a:ext uri="{FF2B5EF4-FFF2-40B4-BE49-F238E27FC236}">
                      <a16:creationId xmlns:a16="http://schemas.microsoft.com/office/drawing/2014/main" id="{B27108C1-D9CA-4742-B7EE-7567B49BA9DA}"/>
                    </a:ext>
                  </a:extLst>
                </p:cNvPr>
                <p:cNvPicPr/>
                <p:nvPr/>
              </p:nvPicPr>
              <p:blipFill>
                <a:blip r:embed="rId100"/>
                <a:stretch>
                  <a:fillRect/>
                </a:stretch>
              </p:blipFill>
              <p:spPr>
                <a:xfrm>
                  <a:off x="8941413" y="1612680"/>
                  <a:ext cx="196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3" name="Freihand 82">
                  <a:extLst>
                    <a:ext uri="{FF2B5EF4-FFF2-40B4-BE49-F238E27FC236}">
                      <a16:creationId xmlns:a16="http://schemas.microsoft.com/office/drawing/2014/main" id="{D1F22AF2-7C8D-43CA-B419-C03DA243152C}"/>
                    </a:ext>
                  </a:extLst>
                </p14:cNvPr>
                <p14:cNvContentPartPr/>
                <p14:nvPr/>
              </p14:nvContentPartPr>
              <p14:xfrm>
                <a:off x="9153093" y="1624560"/>
                <a:ext cx="223560" cy="77040"/>
              </p14:xfrm>
            </p:contentPart>
          </mc:Choice>
          <mc:Fallback xmlns="">
            <p:pic>
              <p:nvPicPr>
                <p:cNvPr id="83" name="Freihand 82">
                  <a:extLst>
                    <a:ext uri="{FF2B5EF4-FFF2-40B4-BE49-F238E27FC236}">
                      <a16:creationId xmlns:a16="http://schemas.microsoft.com/office/drawing/2014/main" id="{D1F22AF2-7C8D-43CA-B419-C03DA243152C}"/>
                    </a:ext>
                  </a:extLst>
                </p:cNvPr>
                <p:cNvPicPr/>
                <p:nvPr/>
              </p:nvPicPr>
              <p:blipFill>
                <a:blip r:embed="rId102"/>
                <a:stretch>
                  <a:fillRect/>
                </a:stretch>
              </p:blipFill>
              <p:spPr>
                <a:xfrm>
                  <a:off x="9148773" y="1620240"/>
                  <a:ext cx="2322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4" name="Freihand 83">
                  <a:extLst>
                    <a:ext uri="{FF2B5EF4-FFF2-40B4-BE49-F238E27FC236}">
                      <a16:creationId xmlns:a16="http://schemas.microsoft.com/office/drawing/2014/main" id="{258B57D0-BF5D-4DBC-82DF-C39DB8BA1983}"/>
                    </a:ext>
                  </a:extLst>
                </p14:cNvPr>
                <p14:cNvContentPartPr/>
                <p14:nvPr/>
              </p14:nvContentPartPr>
              <p14:xfrm>
                <a:off x="9393573" y="1497480"/>
                <a:ext cx="39240" cy="213120"/>
              </p14:xfrm>
            </p:contentPart>
          </mc:Choice>
          <mc:Fallback xmlns="">
            <p:pic>
              <p:nvPicPr>
                <p:cNvPr id="84" name="Freihand 83">
                  <a:extLst>
                    <a:ext uri="{FF2B5EF4-FFF2-40B4-BE49-F238E27FC236}">
                      <a16:creationId xmlns:a16="http://schemas.microsoft.com/office/drawing/2014/main" id="{258B57D0-BF5D-4DBC-82DF-C39DB8BA1983}"/>
                    </a:ext>
                  </a:extLst>
                </p:cNvPr>
                <p:cNvPicPr/>
                <p:nvPr/>
              </p:nvPicPr>
              <p:blipFill>
                <a:blip r:embed="rId104"/>
                <a:stretch>
                  <a:fillRect/>
                </a:stretch>
              </p:blipFill>
              <p:spPr>
                <a:xfrm>
                  <a:off x="9389253" y="1493160"/>
                  <a:ext cx="47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5" name="Freihand 84">
                  <a:extLst>
                    <a:ext uri="{FF2B5EF4-FFF2-40B4-BE49-F238E27FC236}">
                      <a16:creationId xmlns:a16="http://schemas.microsoft.com/office/drawing/2014/main" id="{AE39370F-7FC4-4465-B0B6-E35CF299A2E8}"/>
                    </a:ext>
                  </a:extLst>
                </p14:cNvPr>
                <p14:cNvContentPartPr/>
                <p14:nvPr/>
              </p14:nvContentPartPr>
              <p14:xfrm>
                <a:off x="9473133" y="1512240"/>
                <a:ext cx="199440" cy="186480"/>
              </p14:xfrm>
            </p:contentPart>
          </mc:Choice>
          <mc:Fallback xmlns="">
            <p:pic>
              <p:nvPicPr>
                <p:cNvPr id="85" name="Freihand 84">
                  <a:extLst>
                    <a:ext uri="{FF2B5EF4-FFF2-40B4-BE49-F238E27FC236}">
                      <a16:creationId xmlns:a16="http://schemas.microsoft.com/office/drawing/2014/main" id="{AE39370F-7FC4-4465-B0B6-E35CF299A2E8}"/>
                    </a:ext>
                  </a:extLst>
                </p:cNvPr>
                <p:cNvPicPr/>
                <p:nvPr/>
              </p:nvPicPr>
              <p:blipFill>
                <a:blip r:embed="rId106"/>
                <a:stretch>
                  <a:fillRect/>
                </a:stretch>
              </p:blipFill>
              <p:spPr>
                <a:xfrm>
                  <a:off x="9468813" y="1507920"/>
                  <a:ext cx="208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9" name="Freihand 88">
                  <a:extLst>
                    <a:ext uri="{FF2B5EF4-FFF2-40B4-BE49-F238E27FC236}">
                      <a16:creationId xmlns:a16="http://schemas.microsoft.com/office/drawing/2014/main" id="{07EC2664-D427-409E-8F9B-883F09558F31}"/>
                    </a:ext>
                  </a:extLst>
                </p14:cNvPr>
                <p14:cNvContentPartPr/>
                <p14:nvPr/>
              </p14:nvContentPartPr>
              <p14:xfrm>
                <a:off x="9803253" y="1362120"/>
                <a:ext cx="212760" cy="203400"/>
              </p14:xfrm>
            </p:contentPart>
          </mc:Choice>
          <mc:Fallback xmlns="">
            <p:pic>
              <p:nvPicPr>
                <p:cNvPr id="89" name="Freihand 88">
                  <a:extLst>
                    <a:ext uri="{FF2B5EF4-FFF2-40B4-BE49-F238E27FC236}">
                      <a16:creationId xmlns:a16="http://schemas.microsoft.com/office/drawing/2014/main" id="{07EC2664-D427-409E-8F9B-883F09558F31}"/>
                    </a:ext>
                  </a:extLst>
                </p:cNvPr>
                <p:cNvPicPr/>
                <p:nvPr/>
              </p:nvPicPr>
              <p:blipFill>
                <a:blip r:embed="rId108"/>
                <a:stretch>
                  <a:fillRect/>
                </a:stretch>
              </p:blipFill>
              <p:spPr>
                <a:xfrm>
                  <a:off x="9798933" y="1357800"/>
                  <a:ext cx="2214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0" name="Freihand 89">
                  <a:extLst>
                    <a:ext uri="{FF2B5EF4-FFF2-40B4-BE49-F238E27FC236}">
                      <a16:creationId xmlns:a16="http://schemas.microsoft.com/office/drawing/2014/main" id="{769C6119-D3AD-4965-B326-21B40AB688BB}"/>
                    </a:ext>
                  </a:extLst>
                </p14:cNvPr>
                <p14:cNvContentPartPr/>
                <p14:nvPr/>
              </p14:nvContentPartPr>
              <p14:xfrm>
                <a:off x="9784173" y="1330440"/>
                <a:ext cx="154080" cy="43560"/>
              </p14:xfrm>
            </p:contentPart>
          </mc:Choice>
          <mc:Fallback xmlns="">
            <p:pic>
              <p:nvPicPr>
                <p:cNvPr id="90" name="Freihand 89">
                  <a:extLst>
                    <a:ext uri="{FF2B5EF4-FFF2-40B4-BE49-F238E27FC236}">
                      <a16:creationId xmlns:a16="http://schemas.microsoft.com/office/drawing/2014/main" id="{769C6119-D3AD-4965-B326-21B40AB688BB}"/>
                    </a:ext>
                  </a:extLst>
                </p:cNvPr>
                <p:cNvPicPr/>
                <p:nvPr/>
              </p:nvPicPr>
              <p:blipFill>
                <a:blip r:embed="rId110"/>
                <a:stretch>
                  <a:fillRect/>
                </a:stretch>
              </p:blipFill>
              <p:spPr>
                <a:xfrm>
                  <a:off x="9779853" y="1326120"/>
                  <a:ext cx="1627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1" name="Freihand 90">
                  <a:extLst>
                    <a:ext uri="{FF2B5EF4-FFF2-40B4-BE49-F238E27FC236}">
                      <a16:creationId xmlns:a16="http://schemas.microsoft.com/office/drawing/2014/main" id="{35E86156-A96C-41F7-900D-7A8A30E2347E}"/>
                    </a:ext>
                  </a:extLst>
                </p14:cNvPr>
                <p14:cNvContentPartPr/>
                <p14:nvPr/>
              </p14:nvContentPartPr>
              <p14:xfrm>
                <a:off x="9778413" y="1568040"/>
                <a:ext cx="187200" cy="137880"/>
              </p14:xfrm>
            </p:contentPart>
          </mc:Choice>
          <mc:Fallback xmlns="">
            <p:pic>
              <p:nvPicPr>
                <p:cNvPr id="91" name="Freihand 90">
                  <a:extLst>
                    <a:ext uri="{FF2B5EF4-FFF2-40B4-BE49-F238E27FC236}">
                      <a16:creationId xmlns:a16="http://schemas.microsoft.com/office/drawing/2014/main" id="{35E86156-A96C-41F7-900D-7A8A30E2347E}"/>
                    </a:ext>
                  </a:extLst>
                </p:cNvPr>
                <p:cNvPicPr/>
                <p:nvPr/>
              </p:nvPicPr>
              <p:blipFill>
                <a:blip r:embed="rId112"/>
                <a:stretch>
                  <a:fillRect/>
                </a:stretch>
              </p:blipFill>
              <p:spPr>
                <a:xfrm>
                  <a:off x="9774093" y="1563720"/>
                  <a:ext cx="195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2" name="Freihand 91">
                  <a:extLst>
                    <a:ext uri="{FF2B5EF4-FFF2-40B4-BE49-F238E27FC236}">
                      <a16:creationId xmlns:a16="http://schemas.microsoft.com/office/drawing/2014/main" id="{97948FDA-640B-4E2B-989D-D1BEFF71E5EF}"/>
                    </a:ext>
                  </a:extLst>
                </p14:cNvPr>
                <p14:cNvContentPartPr/>
                <p14:nvPr/>
              </p14:nvContentPartPr>
              <p14:xfrm>
                <a:off x="10106013" y="1286160"/>
                <a:ext cx="167040" cy="253080"/>
              </p14:xfrm>
            </p:contentPart>
          </mc:Choice>
          <mc:Fallback xmlns="">
            <p:pic>
              <p:nvPicPr>
                <p:cNvPr id="92" name="Freihand 91">
                  <a:extLst>
                    <a:ext uri="{FF2B5EF4-FFF2-40B4-BE49-F238E27FC236}">
                      <a16:creationId xmlns:a16="http://schemas.microsoft.com/office/drawing/2014/main" id="{97948FDA-640B-4E2B-989D-D1BEFF71E5EF}"/>
                    </a:ext>
                  </a:extLst>
                </p:cNvPr>
                <p:cNvPicPr/>
                <p:nvPr/>
              </p:nvPicPr>
              <p:blipFill>
                <a:blip r:embed="rId114"/>
                <a:stretch>
                  <a:fillRect/>
                </a:stretch>
              </p:blipFill>
              <p:spPr>
                <a:xfrm>
                  <a:off x="10101693" y="1281840"/>
                  <a:ext cx="1756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3" name="Freihand 92">
                  <a:extLst>
                    <a:ext uri="{FF2B5EF4-FFF2-40B4-BE49-F238E27FC236}">
                      <a16:creationId xmlns:a16="http://schemas.microsoft.com/office/drawing/2014/main" id="{B539FC33-9D50-4C1C-87B9-908A5F16645A}"/>
                    </a:ext>
                  </a:extLst>
                </p14:cNvPr>
                <p14:cNvContentPartPr/>
                <p14:nvPr/>
              </p14:nvContentPartPr>
              <p14:xfrm>
                <a:off x="10071813" y="1591080"/>
                <a:ext cx="132840" cy="105840"/>
              </p14:xfrm>
            </p:contentPart>
          </mc:Choice>
          <mc:Fallback xmlns="">
            <p:pic>
              <p:nvPicPr>
                <p:cNvPr id="93" name="Freihand 92">
                  <a:extLst>
                    <a:ext uri="{FF2B5EF4-FFF2-40B4-BE49-F238E27FC236}">
                      <a16:creationId xmlns:a16="http://schemas.microsoft.com/office/drawing/2014/main" id="{B539FC33-9D50-4C1C-87B9-908A5F16645A}"/>
                    </a:ext>
                  </a:extLst>
                </p:cNvPr>
                <p:cNvPicPr/>
                <p:nvPr/>
              </p:nvPicPr>
              <p:blipFill>
                <a:blip r:embed="rId116"/>
                <a:stretch>
                  <a:fillRect/>
                </a:stretch>
              </p:blipFill>
              <p:spPr>
                <a:xfrm>
                  <a:off x="10067493" y="1586760"/>
                  <a:ext cx="141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4" name="Freihand 93">
                  <a:extLst>
                    <a:ext uri="{FF2B5EF4-FFF2-40B4-BE49-F238E27FC236}">
                      <a16:creationId xmlns:a16="http://schemas.microsoft.com/office/drawing/2014/main" id="{E4076680-A353-4E59-8C63-44415A779D62}"/>
                    </a:ext>
                  </a:extLst>
                </p14:cNvPr>
                <p14:cNvContentPartPr/>
                <p14:nvPr/>
              </p14:nvContentPartPr>
              <p14:xfrm>
                <a:off x="10363413" y="1278600"/>
                <a:ext cx="126000" cy="239040"/>
              </p14:xfrm>
            </p:contentPart>
          </mc:Choice>
          <mc:Fallback xmlns="">
            <p:pic>
              <p:nvPicPr>
                <p:cNvPr id="94" name="Freihand 93">
                  <a:extLst>
                    <a:ext uri="{FF2B5EF4-FFF2-40B4-BE49-F238E27FC236}">
                      <a16:creationId xmlns:a16="http://schemas.microsoft.com/office/drawing/2014/main" id="{E4076680-A353-4E59-8C63-44415A779D62}"/>
                    </a:ext>
                  </a:extLst>
                </p:cNvPr>
                <p:cNvPicPr/>
                <p:nvPr/>
              </p:nvPicPr>
              <p:blipFill>
                <a:blip r:embed="rId118"/>
                <a:stretch>
                  <a:fillRect/>
                </a:stretch>
              </p:blipFill>
              <p:spPr>
                <a:xfrm>
                  <a:off x="10359093" y="1274280"/>
                  <a:ext cx="1346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5" name="Freihand 94">
                  <a:extLst>
                    <a:ext uri="{FF2B5EF4-FFF2-40B4-BE49-F238E27FC236}">
                      <a16:creationId xmlns:a16="http://schemas.microsoft.com/office/drawing/2014/main" id="{2A99965B-87FF-4503-9E23-9688485845B5}"/>
                    </a:ext>
                  </a:extLst>
                </p14:cNvPr>
                <p14:cNvContentPartPr/>
                <p14:nvPr/>
              </p14:nvContentPartPr>
              <p14:xfrm>
                <a:off x="10345053" y="1224240"/>
                <a:ext cx="246600" cy="54360"/>
              </p14:xfrm>
            </p:contentPart>
          </mc:Choice>
          <mc:Fallback xmlns="">
            <p:pic>
              <p:nvPicPr>
                <p:cNvPr id="95" name="Freihand 94">
                  <a:extLst>
                    <a:ext uri="{FF2B5EF4-FFF2-40B4-BE49-F238E27FC236}">
                      <a16:creationId xmlns:a16="http://schemas.microsoft.com/office/drawing/2014/main" id="{2A99965B-87FF-4503-9E23-9688485845B5}"/>
                    </a:ext>
                  </a:extLst>
                </p:cNvPr>
                <p:cNvPicPr/>
                <p:nvPr/>
              </p:nvPicPr>
              <p:blipFill>
                <a:blip r:embed="rId120"/>
                <a:stretch>
                  <a:fillRect/>
                </a:stretch>
              </p:blipFill>
              <p:spPr>
                <a:xfrm>
                  <a:off x="10340733" y="1219920"/>
                  <a:ext cx="255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6" name="Freihand 95">
                  <a:extLst>
                    <a:ext uri="{FF2B5EF4-FFF2-40B4-BE49-F238E27FC236}">
                      <a16:creationId xmlns:a16="http://schemas.microsoft.com/office/drawing/2014/main" id="{7CBAD940-E6CC-40CC-BB97-5BB3EA2F8136}"/>
                    </a:ext>
                  </a:extLst>
                </p14:cNvPr>
                <p14:cNvContentPartPr/>
                <p14:nvPr/>
              </p14:nvContentPartPr>
              <p14:xfrm>
                <a:off x="10344693" y="1591440"/>
                <a:ext cx="109800" cy="98640"/>
              </p14:xfrm>
            </p:contentPart>
          </mc:Choice>
          <mc:Fallback xmlns="">
            <p:pic>
              <p:nvPicPr>
                <p:cNvPr id="96" name="Freihand 95">
                  <a:extLst>
                    <a:ext uri="{FF2B5EF4-FFF2-40B4-BE49-F238E27FC236}">
                      <a16:creationId xmlns:a16="http://schemas.microsoft.com/office/drawing/2014/main" id="{7CBAD940-E6CC-40CC-BB97-5BB3EA2F8136}"/>
                    </a:ext>
                  </a:extLst>
                </p:cNvPr>
                <p:cNvPicPr/>
                <p:nvPr/>
              </p:nvPicPr>
              <p:blipFill>
                <a:blip r:embed="rId122"/>
                <a:stretch>
                  <a:fillRect/>
                </a:stretch>
              </p:blipFill>
              <p:spPr>
                <a:xfrm>
                  <a:off x="10340373" y="1587120"/>
                  <a:ext cx="118440" cy="10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
            <p14:nvContentPartPr>
              <p14:cNvPr id="98" name="Freihand 97">
                <a:extLst>
                  <a:ext uri="{FF2B5EF4-FFF2-40B4-BE49-F238E27FC236}">
                    <a16:creationId xmlns:a16="http://schemas.microsoft.com/office/drawing/2014/main" id="{D947734E-9789-4C78-9BDE-B460D50A13F3}"/>
                  </a:ext>
                </a:extLst>
              </p14:cNvPr>
              <p14:cNvContentPartPr/>
              <p14:nvPr/>
            </p14:nvContentPartPr>
            <p14:xfrm>
              <a:off x="4707093" y="1675320"/>
              <a:ext cx="479520" cy="28800"/>
            </p14:xfrm>
          </p:contentPart>
        </mc:Choice>
        <mc:Fallback xmlns="">
          <p:pic>
            <p:nvPicPr>
              <p:cNvPr id="98" name="Freihand 97">
                <a:extLst>
                  <a:ext uri="{FF2B5EF4-FFF2-40B4-BE49-F238E27FC236}">
                    <a16:creationId xmlns:a16="http://schemas.microsoft.com/office/drawing/2014/main" id="{D947734E-9789-4C78-9BDE-B460D50A13F3}"/>
                  </a:ext>
                </a:extLst>
              </p:cNvPr>
              <p:cNvPicPr/>
              <p:nvPr/>
            </p:nvPicPr>
            <p:blipFill>
              <a:blip r:embed="rId124"/>
              <a:stretch>
                <a:fillRect/>
              </a:stretch>
            </p:blipFill>
            <p:spPr>
              <a:xfrm>
                <a:off x="4702773" y="1671000"/>
                <a:ext cx="4881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9" name="Freihand 98">
                <a:extLst>
                  <a:ext uri="{FF2B5EF4-FFF2-40B4-BE49-F238E27FC236}">
                    <a16:creationId xmlns:a16="http://schemas.microsoft.com/office/drawing/2014/main" id="{5215F609-7A0E-404A-AD44-7EB2183A5DD5}"/>
                  </a:ext>
                </a:extLst>
              </p14:cNvPr>
              <p14:cNvContentPartPr/>
              <p14:nvPr/>
            </p14:nvContentPartPr>
            <p14:xfrm>
              <a:off x="4639053" y="1364280"/>
              <a:ext cx="542520" cy="63000"/>
            </p14:xfrm>
          </p:contentPart>
        </mc:Choice>
        <mc:Fallback xmlns="">
          <p:pic>
            <p:nvPicPr>
              <p:cNvPr id="99" name="Freihand 98">
                <a:extLst>
                  <a:ext uri="{FF2B5EF4-FFF2-40B4-BE49-F238E27FC236}">
                    <a16:creationId xmlns:a16="http://schemas.microsoft.com/office/drawing/2014/main" id="{5215F609-7A0E-404A-AD44-7EB2183A5DD5}"/>
                  </a:ext>
                </a:extLst>
              </p:cNvPr>
              <p:cNvPicPr/>
              <p:nvPr/>
            </p:nvPicPr>
            <p:blipFill>
              <a:blip r:embed="rId126"/>
              <a:stretch>
                <a:fillRect/>
              </a:stretch>
            </p:blipFill>
            <p:spPr>
              <a:xfrm>
                <a:off x="4634733" y="1359960"/>
                <a:ext cx="551160" cy="71640"/>
              </a:xfrm>
              <a:prstGeom prst="rect">
                <a:avLst/>
              </a:prstGeom>
            </p:spPr>
          </p:pic>
        </mc:Fallback>
      </mc:AlternateContent>
      <p:grpSp>
        <p:nvGrpSpPr>
          <p:cNvPr id="102" name="Gruppieren 101">
            <a:extLst>
              <a:ext uri="{FF2B5EF4-FFF2-40B4-BE49-F238E27FC236}">
                <a16:creationId xmlns:a16="http://schemas.microsoft.com/office/drawing/2014/main" id="{939E5EA4-282A-4178-87BC-D93557D1750A}"/>
              </a:ext>
            </a:extLst>
          </p:cNvPr>
          <p:cNvGrpSpPr/>
          <p:nvPr/>
        </p:nvGrpSpPr>
        <p:grpSpPr>
          <a:xfrm>
            <a:off x="1456653" y="996360"/>
            <a:ext cx="2483640" cy="3390120"/>
            <a:chOff x="1456653" y="996360"/>
            <a:chExt cx="2483640" cy="3390120"/>
          </a:xfrm>
        </p:grpSpPr>
        <mc:AlternateContent xmlns:mc="http://schemas.openxmlformats.org/markup-compatibility/2006" xmlns:p14="http://schemas.microsoft.com/office/powerpoint/2010/main">
          <mc:Choice Requires="p14">
            <p:contentPart p14:bwMode="auto" r:id="rId127">
              <p14:nvContentPartPr>
                <p14:cNvPr id="38" name="Freihand 37">
                  <a:extLst>
                    <a:ext uri="{FF2B5EF4-FFF2-40B4-BE49-F238E27FC236}">
                      <a16:creationId xmlns:a16="http://schemas.microsoft.com/office/drawing/2014/main" id="{CE22F853-9647-419E-8202-C81EDD9A6BFB}"/>
                    </a:ext>
                  </a:extLst>
                </p14:cNvPr>
                <p14:cNvContentPartPr/>
                <p14:nvPr/>
              </p14:nvContentPartPr>
              <p14:xfrm>
                <a:off x="1848333" y="1773240"/>
                <a:ext cx="114840" cy="187560"/>
              </p14:xfrm>
            </p:contentPart>
          </mc:Choice>
          <mc:Fallback xmlns="">
            <p:pic>
              <p:nvPicPr>
                <p:cNvPr id="38" name="Freihand 37">
                  <a:extLst>
                    <a:ext uri="{FF2B5EF4-FFF2-40B4-BE49-F238E27FC236}">
                      <a16:creationId xmlns:a16="http://schemas.microsoft.com/office/drawing/2014/main" id="{CE22F853-9647-419E-8202-C81EDD9A6BFB}"/>
                    </a:ext>
                  </a:extLst>
                </p:cNvPr>
                <p:cNvPicPr/>
                <p:nvPr/>
              </p:nvPicPr>
              <p:blipFill>
                <a:blip r:embed="rId128"/>
                <a:stretch>
                  <a:fillRect/>
                </a:stretch>
              </p:blipFill>
              <p:spPr>
                <a:xfrm>
                  <a:off x="1844013" y="1768920"/>
                  <a:ext cx="123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9" name="Freihand 38">
                  <a:extLst>
                    <a:ext uri="{FF2B5EF4-FFF2-40B4-BE49-F238E27FC236}">
                      <a16:creationId xmlns:a16="http://schemas.microsoft.com/office/drawing/2014/main" id="{155CE8FC-02A3-4903-A6F9-A1C846B9B8C2}"/>
                    </a:ext>
                  </a:extLst>
                </p14:cNvPr>
                <p14:cNvContentPartPr/>
                <p14:nvPr/>
              </p14:nvContentPartPr>
              <p14:xfrm>
                <a:off x="1961373" y="1794120"/>
                <a:ext cx="117360" cy="174600"/>
              </p14:xfrm>
            </p:contentPart>
          </mc:Choice>
          <mc:Fallback xmlns="">
            <p:pic>
              <p:nvPicPr>
                <p:cNvPr id="39" name="Freihand 38">
                  <a:extLst>
                    <a:ext uri="{FF2B5EF4-FFF2-40B4-BE49-F238E27FC236}">
                      <a16:creationId xmlns:a16="http://schemas.microsoft.com/office/drawing/2014/main" id="{155CE8FC-02A3-4903-A6F9-A1C846B9B8C2}"/>
                    </a:ext>
                  </a:extLst>
                </p:cNvPr>
                <p:cNvPicPr/>
                <p:nvPr/>
              </p:nvPicPr>
              <p:blipFill>
                <a:blip r:embed="rId130"/>
                <a:stretch>
                  <a:fillRect/>
                </a:stretch>
              </p:blipFill>
              <p:spPr>
                <a:xfrm>
                  <a:off x="1957053" y="1789800"/>
                  <a:ext cx="1260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0" name="Freihand 39">
                  <a:extLst>
                    <a:ext uri="{FF2B5EF4-FFF2-40B4-BE49-F238E27FC236}">
                      <a16:creationId xmlns:a16="http://schemas.microsoft.com/office/drawing/2014/main" id="{67ABAEA7-FB7B-4870-AC6C-65EEE72022E3}"/>
                    </a:ext>
                  </a:extLst>
                </p14:cNvPr>
                <p14:cNvContentPartPr/>
                <p14:nvPr/>
              </p14:nvContentPartPr>
              <p14:xfrm>
                <a:off x="2133093" y="1794480"/>
                <a:ext cx="144360" cy="181440"/>
              </p14:xfrm>
            </p:contentPart>
          </mc:Choice>
          <mc:Fallback xmlns="">
            <p:pic>
              <p:nvPicPr>
                <p:cNvPr id="40" name="Freihand 39">
                  <a:extLst>
                    <a:ext uri="{FF2B5EF4-FFF2-40B4-BE49-F238E27FC236}">
                      <a16:creationId xmlns:a16="http://schemas.microsoft.com/office/drawing/2014/main" id="{67ABAEA7-FB7B-4870-AC6C-65EEE72022E3}"/>
                    </a:ext>
                  </a:extLst>
                </p:cNvPr>
                <p:cNvPicPr/>
                <p:nvPr/>
              </p:nvPicPr>
              <p:blipFill>
                <a:blip r:embed="rId132"/>
                <a:stretch>
                  <a:fillRect/>
                </a:stretch>
              </p:blipFill>
              <p:spPr>
                <a:xfrm>
                  <a:off x="2128773" y="1790160"/>
                  <a:ext cx="153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1" name="Freihand 40">
                  <a:extLst>
                    <a:ext uri="{FF2B5EF4-FFF2-40B4-BE49-F238E27FC236}">
                      <a16:creationId xmlns:a16="http://schemas.microsoft.com/office/drawing/2014/main" id="{9DDFA5DC-4B9D-4333-A33A-225345226B83}"/>
                    </a:ext>
                  </a:extLst>
                </p14:cNvPr>
                <p14:cNvContentPartPr/>
                <p14:nvPr/>
              </p14:nvContentPartPr>
              <p14:xfrm>
                <a:off x="2278173" y="1833000"/>
                <a:ext cx="360" cy="360"/>
              </p14:xfrm>
            </p:contentPart>
          </mc:Choice>
          <mc:Fallback xmlns="">
            <p:pic>
              <p:nvPicPr>
                <p:cNvPr id="41" name="Freihand 40">
                  <a:extLst>
                    <a:ext uri="{FF2B5EF4-FFF2-40B4-BE49-F238E27FC236}">
                      <a16:creationId xmlns:a16="http://schemas.microsoft.com/office/drawing/2014/main" id="{9DDFA5DC-4B9D-4333-A33A-225345226B83}"/>
                    </a:ext>
                  </a:extLst>
                </p:cNvPr>
                <p:cNvPicPr/>
                <p:nvPr/>
              </p:nvPicPr>
              <p:blipFill>
                <a:blip r:embed="rId134"/>
                <a:stretch>
                  <a:fillRect/>
                </a:stretch>
              </p:blipFill>
              <p:spPr>
                <a:xfrm>
                  <a:off x="2273853" y="1828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2" name="Freihand 41">
                  <a:extLst>
                    <a:ext uri="{FF2B5EF4-FFF2-40B4-BE49-F238E27FC236}">
                      <a16:creationId xmlns:a16="http://schemas.microsoft.com/office/drawing/2014/main" id="{BC5BB8D5-A2A7-4FC5-A851-58E7F7B825B1}"/>
                    </a:ext>
                  </a:extLst>
                </p14:cNvPr>
                <p14:cNvContentPartPr/>
                <p14:nvPr/>
              </p14:nvContentPartPr>
              <p14:xfrm>
                <a:off x="2291133" y="1889880"/>
                <a:ext cx="51480" cy="73080"/>
              </p14:xfrm>
            </p:contentPart>
          </mc:Choice>
          <mc:Fallback xmlns="">
            <p:pic>
              <p:nvPicPr>
                <p:cNvPr id="42" name="Freihand 41">
                  <a:extLst>
                    <a:ext uri="{FF2B5EF4-FFF2-40B4-BE49-F238E27FC236}">
                      <a16:creationId xmlns:a16="http://schemas.microsoft.com/office/drawing/2014/main" id="{BC5BB8D5-A2A7-4FC5-A851-58E7F7B825B1}"/>
                    </a:ext>
                  </a:extLst>
                </p:cNvPr>
                <p:cNvPicPr/>
                <p:nvPr/>
              </p:nvPicPr>
              <p:blipFill>
                <a:blip r:embed="rId136"/>
                <a:stretch>
                  <a:fillRect/>
                </a:stretch>
              </p:blipFill>
              <p:spPr>
                <a:xfrm>
                  <a:off x="2286813" y="1885560"/>
                  <a:ext cx="60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4" name="Freihand 43">
                  <a:extLst>
                    <a:ext uri="{FF2B5EF4-FFF2-40B4-BE49-F238E27FC236}">
                      <a16:creationId xmlns:a16="http://schemas.microsoft.com/office/drawing/2014/main" id="{D4A99749-C555-4E20-BB3D-F13BCFAE133E}"/>
                    </a:ext>
                  </a:extLst>
                </p14:cNvPr>
                <p14:cNvContentPartPr/>
                <p14:nvPr/>
              </p14:nvContentPartPr>
              <p14:xfrm>
                <a:off x="1456653" y="2186160"/>
                <a:ext cx="144720" cy="45000"/>
              </p14:xfrm>
            </p:contentPart>
          </mc:Choice>
          <mc:Fallback xmlns="">
            <p:pic>
              <p:nvPicPr>
                <p:cNvPr id="44" name="Freihand 43">
                  <a:extLst>
                    <a:ext uri="{FF2B5EF4-FFF2-40B4-BE49-F238E27FC236}">
                      <a16:creationId xmlns:a16="http://schemas.microsoft.com/office/drawing/2014/main" id="{D4A99749-C555-4E20-BB3D-F13BCFAE133E}"/>
                    </a:ext>
                  </a:extLst>
                </p:cNvPr>
                <p:cNvPicPr/>
                <p:nvPr/>
              </p:nvPicPr>
              <p:blipFill>
                <a:blip r:embed="rId138"/>
                <a:stretch>
                  <a:fillRect/>
                </a:stretch>
              </p:blipFill>
              <p:spPr>
                <a:xfrm>
                  <a:off x="1452333" y="2181840"/>
                  <a:ext cx="153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5" name="Freihand 44">
                  <a:extLst>
                    <a:ext uri="{FF2B5EF4-FFF2-40B4-BE49-F238E27FC236}">
                      <a16:creationId xmlns:a16="http://schemas.microsoft.com/office/drawing/2014/main" id="{AC655877-E53F-47BD-9834-562A2F6C1B33}"/>
                    </a:ext>
                  </a:extLst>
                </p14:cNvPr>
                <p14:cNvContentPartPr/>
                <p14:nvPr/>
              </p14:nvContentPartPr>
              <p14:xfrm>
                <a:off x="1658253" y="2151600"/>
                <a:ext cx="99720" cy="118440"/>
              </p14:xfrm>
            </p:contentPart>
          </mc:Choice>
          <mc:Fallback xmlns="">
            <p:pic>
              <p:nvPicPr>
                <p:cNvPr id="45" name="Freihand 44">
                  <a:extLst>
                    <a:ext uri="{FF2B5EF4-FFF2-40B4-BE49-F238E27FC236}">
                      <a16:creationId xmlns:a16="http://schemas.microsoft.com/office/drawing/2014/main" id="{AC655877-E53F-47BD-9834-562A2F6C1B33}"/>
                    </a:ext>
                  </a:extLst>
                </p:cNvPr>
                <p:cNvPicPr/>
                <p:nvPr/>
              </p:nvPicPr>
              <p:blipFill>
                <a:blip r:embed="rId140"/>
                <a:stretch>
                  <a:fillRect/>
                </a:stretch>
              </p:blipFill>
              <p:spPr>
                <a:xfrm>
                  <a:off x="1653933" y="2147280"/>
                  <a:ext cx="108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6" name="Freihand 45">
                  <a:extLst>
                    <a:ext uri="{FF2B5EF4-FFF2-40B4-BE49-F238E27FC236}">
                      <a16:creationId xmlns:a16="http://schemas.microsoft.com/office/drawing/2014/main" id="{DBB45DAC-1605-4CAC-875F-71D5787CE955}"/>
                    </a:ext>
                  </a:extLst>
                </p14:cNvPr>
                <p14:cNvContentPartPr/>
                <p14:nvPr/>
              </p14:nvContentPartPr>
              <p14:xfrm>
                <a:off x="1795053" y="2136120"/>
                <a:ext cx="76680" cy="115560"/>
              </p14:xfrm>
            </p:contentPart>
          </mc:Choice>
          <mc:Fallback xmlns="">
            <p:pic>
              <p:nvPicPr>
                <p:cNvPr id="46" name="Freihand 45">
                  <a:extLst>
                    <a:ext uri="{FF2B5EF4-FFF2-40B4-BE49-F238E27FC236}">
                      <a16:creationId xmlns:a16="http://schemas.microsoft.com/office/drawing/2014/main" id="{DBB45DAC-1605-4CAC-875F-71D5787CE955}"/>
                    </a:ext>
                  </a:extLst>
                </p:cNvPr>
                <p:cNvPicPr/>
                <p:nvPr/>
              </p:nvPicPr>
              <p:blipFill>
                <a:blip r:embed="rId142"/>
                <a:stretch>
                  <a:fillRect/>
                </a:stretch>
              </p:blipFill>
              <p:spPr>
                <a:xfrm>
                  <a:off x="1790733" y="2131800"/>
                  <a:ext cx="85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7" name="Freihand 46">
                  <a:extLst>
                    <a:ext uri="{FF2B5EF4-FFF2-40B4-BE49-F238E27FC236}">
                      <a16:creationId xmlns:a16="http://schemas.microsoft.com/office/drawing/2014/main" id="{C0605DF5-5A43-4BCA-84B8-99AB007EB7E5}"/>
                    </a:ext>
                  </a:extLst>
                </p14:cNvPr>
                <p14:cNvContentPartPr/>
                <p14:nvPr/>
              </p14:nvContentPartPr>
              <p14:xfrm>
                <a:off x="1899813" y="2149080"/>
                <a:ext cx="77760" cy="109440"/>
              </p14:xfrm>
            </p:contentPart>
          </mc:Choice>
          <mc:Fallback xmlns="">
            <p:pic>
              <p:nvPicPr>
                <p:cNvPr id="47" name="Freihand 46">
                  <a:extLst>
                    <a:ext uri="{FF2B5EF4-FFF2-40B4-BE49-F238E27FC236}">
                      <a16:creationId xmlns:a16="http://schemas.microsoft.com/office/drawing/2014/main" id="{C0605DF5-5A43-4BCA-84B8-99AB007EB7E5}"/>
                    </a:ext>
                  </a:extLst>
                </p:cNvPr>
                <p:cNvPicPr/>
                <p:nvPr/>
              </p:nvPicPr>
              <p:blipFill>
                <a:blip r:embed="rId144"/>
                <a:stretch>
                  <a:fillRect/>
                </a:stretch>
              </p:blipFill>
              <p:spPr>
                <a:xfrm>
                  <a:off x="1895493" y="2144760"/>
                  <a:ext cx="86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8" name="Freihand 47">
                  <a:extLst>
                    <a:ext uri="{FF2B5EF4-FFF2-40B4-BE49-F238E27FC236}">
                      <a16:creationId xmlns:a16="http://schemas.microsoft.com/office/drawing/2014/main" id="{4791D297-3D03-4301-9209-CDB4EA38187D}"/>
                    </a:ext>
                  </a:extLst>
                </p14:cNvPr>
                <p14:cNvContentPartPr/>
                <p14:nvPr/>
              </p14:nvContentPartPr>
              <p14:xfrm>
                <a:off x="2061093" y="2116680"/>
                <a:ext cx="140040" cy="183240"/>
              </p14:xfrm>
            </p:contentPart>
          </mc:Choice>
          <mc:Fallback xmlns="">
            <p:pic>
              <p:nvPicPr>
                <p:cNvPr id="48" name="Freihand 47">
                  <a:extLst>
                    <a:ext uri="{FF2B5EF4-FFF2-40B4-BE49-F238E27FC236}">
                      <a16:creationId xmlns:a16="http://schemas.microsoft.com/office/drawing/2014/main" id="{4791D297-3D03-4301-9209-CDB4EA38187D}"/>
                    </a:ext>
                  </a:extLst>
                </p:cNvPr>
                <p:cNvPicPr/>
                <p:nvPr/>
              </p:nvPicPr>
              <p:blipFill>
                <a:blip r:embed="rId146"/>
                <a:stretch>
                  <a:fillRect/>
                </a:stretch>
              </p:blipFill>
              <p:spPr>
                <a:xfrm>
                  <a:off x="2056773" y="2112360"/>
                  <a:ext cx="148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9" name="Freihand 48">
                  <a:extLst>
                    <a:ext uri="{FF2B5EF4-FFF2-40B4-BE49-F238E27FC236}">
                      <a16:creationId xmlns:a16="http://schemas.microsoft.com/office/drawing/2014/main" id="{E82A2C28-332E-4790-8726-66E3A718CBD3}"/>
                    </a:ext>
                  </a:extLst>
                </p14:cNvPr>
                <p14:cNvContentPartPr/>
                <p14:nvPr/>
              </p14:nvContentPartPr>
              <p14:xfrm>
                <a:off x="2231013" y="2222520"/>
                <a:ext cx="9360" cy="74880"/>
              </p14:xfrm>
            </p:contentPart>
          </mc:Choice>
          <mc:Fallback xmlns="">
            <p:pic>
              <p:nvPicPr>
                <p:cNvPr id="49" name="Freihand 48">
                  <a:extLst>
                    <a:ext uri="{FF2B5EF4-FFF2-40B4-BE49-F238E27FC236}">
                      <a16:creationId xmlns:a16="http://schemas.microsoft.com/office/drawing/2014/main" id="{E82A2C28-332E-4790-8726-66E3A718CBD3}"/>
                    </a:ext>
                  </a:extLst>
                </p:cNvPr>
                <p:cNvPicPr/>
                <p:nvPr/>
              </p:nvPicPr>
              <p:blipFill>
                <a:blip r:embed="rId148"/>
                <a:stretch>
                  <a:fillRect/>
                </a:stretch>
              </p:blipFill>
              <p:spPr>
                <a:xfrm>
                  <a:off x="2226693" y="2218200"/>
                  <a:ext cx="18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0" name="Freihand 49">
                  <a:extLst>
                    <a:ext uri="{FF2B5EF4-FFF2-40B4-BE49-F238E27FC236}">
                      <a16:creationId xmlns:a16="http://schemas.microsoft.com/office/drawing/2014/main" id="{95E3EB09-D49F-46AA-80F7-85839552B67B}"/>
                    </a:ext>
                  </a:extLst>
                </p14:cNvPr>
                <p14:cNvContentPartPr/>
                <p14:nvPr/>
              </p14:nvContentPartPr>
              <p14:xfrm>
                <a:off x="2228853" y="2137920"/>
                <a:ext cx="11880" cy="29520"/>
              </p14:xfrm>
            </p:contentPart>
          </mc:Choice>
          <mc:Fallback xmlns="">
            <p:pic>
              <p:nvPicPr>
                <p:cNvPr id="50" name="Freihand 49">
                  <a:extLst>
                    <a:ext uri="{FF2B5EF4-FFF2-40B4-BE49-F238E27FC236}">
                      <a16:creationId xmlns:a16="http://schemas.microsoft.com/office/drawing/2014/main" id="{95E3EB09-D49F-46AA-80F7-85839552B67B}"/>
                    </a:ext>
                  </a:extLst>
                </p:cNvPr>
                <p:cNvPicPr/>
                <p:nvPr/>
              </p:nvPicPr>
              <p:blipFill>
                <a:blip r:embed="rId150"/>
                <a:stretch>
                  <a:fillRect/>
                </a:stretch>
              </p:blipFill>
              <p:spPr>
                <a:xfrm>
                  <a:off x="2224533" y="2133600"/>
                  <a:ext cx="20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1" name="Freihand 50">
                  <a:extLst>
                    <a:ext uri="{FF2B5EF4-FFF2-40B4-BE49-F238E27FC236}">
                      <a16:creationId xmlns:a16="http://schemas.microsoft.com/office/drawing/2014/main" id="{B2FDBF79-B8E7-4B4B-ABCD-1C3E64ECDB3A}"/>
                    </a:ext>
                  </a:extLst>
                </p14:cNvPr>
                <p14:cNvContentPartPr/>
                <p14:nvPr/>
              </p14:nvContentPartPr>
              <p14:xfrm>
                <a:off x="2283213" y="2185800"/>
                <a:ext cx="54360" cy="91440"/>
              </p14:xfrm>
            </p:contentPart>
          </mc:Choice>
          <mc:Fallback xmlns="">
            <p:pic>
              <p:nvPicPr>
                <p:cNvPr id="51" name="Freihand 50">
                  <a:extLst>
                    <a:ext uri="{FF2B5EF4-FFF2-40B4-BE49-F238E27FC236}">
                      <a16:creationId xmlns:a16="http://schemas.microsoft.com/office/drawing/2014/main" id="{B2FDBF79-B8E7-4B4B-ABCD-1C3E64ECDB3A}"/>
                    </a:ext>
                  </a:extLst>
                </p:cNvPr>
                <p:cNvPicPr/>
                <p:nvPr/>
              </p:nvPicPr>
              <p:blipFill>
                <a:blip r:embed="rId152"/>
                <a:stretch>
                  <a:fillRect/>
                </a:stretch>
              </p:blipFill>
              <p:spPr>
                <a:xfrm>
                  <a:off x="2278893" y="2181480"/>
                  <a:ext cx="63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4" name="Freihand 33">
                  <a:extLst>
                    <a:ext uri="{FF2B5EF4-FFF2-40B4-BE49-F238E27FC236}">
                      <a16:creationId xmlns:a16="http://schemas.microsoft.com/office/drawing/2014/main" id="{C5DB4EA0-D933-4672-AFA9-38DC8C090B96}"/>
                    </a:ext>
                  </a:extLst>
                </p14:cNvPr>
                <p14:cNvContentPartPr/>
                <p14:nvPr/>
              </p14:nvContentPartPr>
              <p14:xfrm>
                <a:off x="2958573" y="1233240"/>
                <a:ext cx="360" cy="360"/>
              </p14:xfrm>
            </p:contentPart>
          </mc:Choice>
          <mc:Fallback xmlns="">
            <p:pic>
              <p:nvPicPr>
                <p:cNvPr id="34" name="Freihand 33">
                  <a:extLst>
                    <a:ext uri="{FF2B5EF4-FFF2-40B4-BE49-F238E27FC236}">
                      <a16:creationId xmlns:a16="http://schemas.microsoft.com/office/drawing/2014/main" id="{C5DB4EA0-D933-4672-AFA9-38DC8C090B96}"/>
                    </a:ext>
                  </a:extLst>
                </p:cNvPr>
                <p:cNvPicPr/>
                <p:nvPr/>
              </p:nvPicPr>
              <p:blipFill>
                <a:blip r:embed="rId134"/>
                <a:stretch>
                  <a:fillRect/>
                </a:stretch>
              </p:blipFill>
              <p:spPr>
                <a:xfrm>
                  <a:off x="2954253" y="1228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5" name="Freihand 34">
                  <a:extLst>
                    <a:ext uri="{FF2B5EF4-FFF2-40B4-BE49-F238E27FC236}">
                      <a16:creationId xmlns:a16="http://schemas.microsoft.com/office/drawing/2014/main" id="{4BB904E5-5C74-4380-8BD5-D2A159728E62}"/>
                    </a:ext>
                  </a:extLst>
                </p14:cNvPr>
                <p14:cNvContentPartPr/>
                <p14:nvPr/>
              </p14:nvContentPartPr>
              <p14:xfrm>
                <a:off x="2597853" y="996360"/>
                <a:ext cx="1342440" cy="3390120"/>
              </p14:xfrm>
            </p:contentPart>
          </mc:Choice>
          <mc:Fallback xmlns="">
            <p:pic>
              <p:nvPicPr>
                <p:cNvPr id="35" name="Freihand 34">
                  <a:extLst>
                    <a:ext uri="{FF2B5EF4-FFF2-40B4-BE49-F238E27FC236}">
                      <a16:creationId xmlns:a16="http://schemas.microsoft.com/office/drawing/2014/main" id="{4BB904E5-5C74-4380-8BD5-D2A159728E62}"/>
                    </a:ext>
                  </a:extLst>
                </p:cNvPr>
                <p:cNvPicPr/>
                <p:nvPr/>
              </p:nvPicPr>
              <p:blipFill>
                <a:blip r:embed="rId155"/>
                <a:stretch>
                  <a:fillRect/>
                </a:stretch>
              </p:blipFill>
              <p:spPr>
                <a:xfrm>
                  <a:off x="2593533" y="992040"/>
                  <a:ext cx="1351080" cy="3398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2586D026-CA73-47E7-9CA8-1F913A441613}"/>
                    </a:ext>
                  </a:extLst>
                </p14:cNvPr>
                <p14:cNvContentPartPr/>
                <p14:nvPr/>
              </p14:nvContentPartPr>
              <p14:xfrm>
                <a:off x="3050733" y="1334760"/>
                <a:ext cx="456840" cy="74880"/>
              </p14:xfrm>
            </p:contentPart>
          </mc:Choice>
          <mc:Fallback xmlns="">
            <p:pic>
              <p:nvPicPr>
                <p:cNvPr id="100" name="Freihand 99">
                  <a:extLst>
                    <a:ext uri="{FF2B5EF4-FFF2-40B4-BE49-F238E27FC236}">
                      <a16:creationId xmlns:a16="http://schemas.microsoft.com/office/drawing/2014/main" id="{2586D026-CA73-47E7-9CA8-1F913A441613}"/>
                    </a:ext>
                  </a:extLst>
                </p:cNvPr>
                <p:cNvPicPr/>
                <p:nvPr/>
              </p:nvPicPr>
              <p:blipFill>
                <a:blip r:embed="rId157"/>
                <a:stretch>
                  <a:fillRect/>
                </a:stretch>
              </p:blipFill>
              <p:spPr>
                <a:xfrm>
                  <a:off x="3046413" y="1330440"/>
                  <a:ext cx="465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C01EB60C-2540-4F1F-8BFC-709ED40A3985}"/>
                    </a:ext>
                  </a:extLst>
                </p14:cNvPr>
                <p14:cNvContentPartPr/>
                <p14:nvPr/>
              </p14:nvContentPartPr>
              <p14:xfrm>
                <a:off x="3051813" y="1658760"/>
                <a:ext cx="498240" cy="86400"/>
              </p14:xfrm>
            </p:contentPart>
          </mc:Choice>
          <mc:Fallback xmlns="">
            <p:pic>
              <p:nvPicPr>
                <p:cNvPr id="101" name="Freihand 100">
                  <a:extLst>
                    <a:ext uri="{FF2B5EF4-FFF2-40B4-BE49-F238E27FC236}">
                      <a16:creationId xmlns:a16="http://schemas.microsoft.com/office/drawing/2014/main" id="{C01EB60C-2540-4F1F-8BFC-709ED40A3985}"/>
                    </a:ext>
                  </a:extLst>
                </p:cNvPr>
                <p:cNvPicPr/>
                <p:nvPr/>
              </p:nvPicPr>
              <p:blipFill>
                <a:blip r:embed="rId159"/>
                <a:stretch>
                  <a:fillRect/>
                </a:stretch>
              </p:blipFill>
              <p:spPr>
                <a:xfrm>
                  <a:off x="3047493" y="1654440"/>
                  <a:ext cx="50688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103" name="Freihand 102">
                <a:extLst>
                  <a:ext uri="{FF2B5EF4-FFF2-40B4-BE49-F238E27FC236}">
                    <a16:creationId xmlns:a16="http://schemas.microsoft.com/office/drawing/2014/main" id="{60472BE9-C6F9-4BFB-BA0E-5132A654FE77}"/>
                  </a:ext>
                </a:extLst>
              </p14:cNvPr>
              <p14:cNvContentPartPr/>
              <p14:nvPr/>
            </p14:nvContentPartPr>
            <p14:xfrm>
              <a:off x="2998893" y="1962600"/>
              <a:ext cx="491400" cy="73080"/>
            </p14:xfrm>
          </p:contentPart>
        </mc:Choice>
        <mc:Fallback xmlns="">
          <p:pic>
            <p:nvPicPr>
              <p:cNvPr id="103" name="Freihand 102">
                <a:extLst>
                  <a:ext uri="{FF2B5EF4-FFF2-40B4-BE49-F238E27FC236}">
                    <a16:creationId xmlns:a16="http://schemas.microsoft.com/office/drawing/2014/main" id="{60472BE9-C6F9-4BFB-BA0E-5132A654FE77}"/>
                  </a:ext>
                </a:extLst>
              </p:cNvPr>
              <p:cNvPicPr/>
              <p:nvPr/>
            </p:nvPicPr>
            <p:blipFill>
              <a:blip r:embed="rId161"/>
              <a:stretch>
                <a:fillRect/>
              </a:stretch>
            </p:blipFill>
            <p:spPr>
              <a:xfrm>
                <a:off x="2994573" y="1958280"/>
                <a:ext cx="500040" cy="81720"/>
              </a:xfrm>
              <a:prstGeom prst="rect">
                <a:avLst/>
              </a:prstGeom>
            </p:spPr>
          </p:pic>
        </mc:Fallback>
      </mc:AlternateContent>
    </p:spTree>
    <p:extLst>
      <p:ext uri="{BB962C8B-B14F-4D97-AF65-F5344CB8AC3E}">
        <p14:creationId xmlns:p14="http://schemas.microsoft.com/office/powerpoint/2010/main" val="147160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Two countries benefit from trade if both countries specialize according to their comparative cost advantages. This is particularly true if one country has an absolute cost advantage in the production of all goods.</a:t>
            </a:r>
          </a:p>
          <a:p>
            <a:endParaRPr lang="en-US" sz="2400"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Quelle</a:t>
            </a:r>
            <a:r>
              <a:rPr lang="en-US" dirty="0">
                <a:latin typeface="Times New Roman" panose="02020603050405020304" pitchFamily="18" charset="0"/>
                <a:cs typeface="Times New Roman" panose="02020603050405020304" pitchFamily="18" charset="0"/>
              </a:rPr>
              <a:t>: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Ricardomodell</a:t>
            </a:r>
            <a:r>
              <a:rPr lang="de-DE" sz="2400" b="1" dirty="0">
                <a:latin typeface="Times New Roman" panose="02020603050405020304" pitchFamily="18" charset="0"/>
                <a:cs typeface="Times New Roman" panose="02020603050405020304" pitchFamily="18" charset="0"/>
              </a:rPr>
              <a:t> – A </a:t>
            </a:r>
            <a:r>
              <a:rPr lang="de-DE" sz="2400" b="1" dirty="0" err="1">
                <a:latin typeface="Times New Roman" panose="02020603050405020304" pitchFamily="18" charset="0"/>
                <a:cs typeface="Times New Roman" panose="02020603050405020304" pitchFamily="18" charset="0"/>
              </a:rPr>
              <a:t>general</a:t>
            </a:r>
            <a:r>
              <a:rPr lang="de-DE" sz="2400" b="1" dirty="0">
                <a:latin typeface="Times New Roman" panose="02020603050405020304" pitchFamily="18" charset="0"/>
                <a:cs typeface="Times New Roman" panose="02020603050405020304" pitchFamily="18" charset="0"/>
              </a:rPr>
              <a:t> Argument </a:t>
            </a:r>
            <a:r>
              <a:rPr lang="de-DE" sz="2400" b="1" dirty="0" err="1">
                <a:latin typeface="Times New Roman" panose="02020603050405020304" pitchFamily="18" charset="0"/>
                <a:cs typeface="Times New Roman" panose="02020603050405020304" pitchFamily="18" charset="0"/>
              </a:rPr>
              <a:t>against</a:t>
            </a:r>
            <a:r>
              <a:rPr lang="de-DE" sz="2400" b="1" dirty="0">
                <a:latin typeface="Times New Roman" panose="02020603050405020304" pitchFamily="18" charset="0"/>
                <a:cs typeface="Times New Roman" panose="02020603050405020304" pitchFamily="18" charset="0"/>
              </a:rPr>
              <a:t> Donald Trump</a:t>
            </a: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26" name="Picture 2">
            <a:extLst>
              <a:ext uri="{FF2B5EF4-FFF2-40B4-BE49-F238E27FC236}">
                <a16:creationId xmlns:a16="http://schemas.microsoft.com/office/drawing/2014/main" id="{169C5C30-2B49-7456-4DCC-3720A8DAC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95" y="3518150"/>
            <a:ext cx="1520578" cy="2158989"/>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5F573898-FF43-C2F2-F733-0F4D6EA053E3}"/>
              </a:ext>
            </a:extLst>
          </p:cNvPr>
          <p:cNvSpPr txBox="1"/>
          <p:nvPr/>
        </p:nvSpPr>
        <p:spPr>
          <a:xfrm>
            <a:off x="698094" y="5779923"/>
            <a:ext cx="6691533" cy="369332"/>
          </a:xfrm>
          <a:prstGeom prst="rect">
            <a:avLst/>
          </a:prstGeom>
          <a:noFill/>
        </p:spPr>
        <p:txBody>
          <a:bodyPr wrap="square">
            <a:spAutoFit/>
          </a:bodyPr>
          <a:lstStyle/>
          <a:p>
            <a:r>
              <a:rPr lang="en-US" dirty="0"/>
              <a:t>* 18. April 1772 in London; † 11. September 1823 in Gatcombe Park</a:t>
            </a:r>
            <a:endParaRPr lang="de-DE" dirty="0"/>
          </a:p>
        </p:txBody>
      </p:sp>
      <p:sp>
        <p:nvSpPr>
          <p:cNvPr id="5" name="Textfeld 4">
            <a:extLst>
              <a:ext uri="{FF2B5EF4-FFF2-40B4-BE49-F238E27FC236}">
                <a16:creationId xmlns:a16="http://schemas.microsoft.com/office/drawing/2014/main" id="{7B707AB0-8193-F164-617C-8A8E220AB530}"/>
              </a:ext>
            </a:extLst>
          </p:cNvPr>
          <p:cNvSpPr txBox="1"/>
          <p:nvPr/>
        </p:nvSpPr>
        <p:spPr>
          <a:xfrm>
            <a:off x="2218673" y="3546330"/>
            <a:ext cx="5330443" cy="2130809"/>
          </a:xfrm>
          <a:prstGeom prst="rect">
            <a:avLst/>
          </a:prstGeom>
          <a:noFill/>
        </p:spPr>
        <p:txBody>
          <a:bodyPr wrap="square" rtlCol="0">
            <a:no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Mathematician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Natural Scientist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Politician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Stock Broker: He went “all in” with a bet on the defeat of Napoleon at Waterloo in 1815</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Economist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Philosopher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One of the richest person in his time!</a:t>
            </a:r>
          </a:p>
          <a:p>
            <a:endParaRPr lang="de-DE" dirty="0">
              <a:latin typeface="Times New Roman" panose="02020603050405020304" pitchFamily="18" charset="0"/>
              <a:cs typeface="Times New Roman" panose="02020603050405020304" pitchFamily="18" charset="0"/>
            </a:endParaRPr>
          </a:p>
        </p:txBody>
      </p:sp>
      <p:grpSp>
        <p:nvGrpSpPr>
          <p:cNvPr id="21" name="Gruppieren 20">
            <a:extLst>
              <a:ext uri="{FF2B5EF4-FFF2-40B4-BE49-F238E27FC236}">
                <a16:creationId xmlns:a16="http://schemas.microsoft.com/office/drawing/2014/main" id="{F700B9B5-46C5-40AB-A2F2-976DC4561D61}"/>
              </a:ext>
            </a:extLst>
          </p:cNvPr>
          <p:cNvGrpSpPr/>
          <p:nvPr/>
        </p:nvGrpSpPr>
        <p:grpSpPr>
          <a:xfrm>
            <a:off x="3422613" y="663907"/>
            <a:ext cx="382680" cy="224280"/>
            <a:chOff x="3422613" y="663907"/>
            <a:chExt cx="382680" cy="2242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93CF40C-543B-4D71-8259-194CCFF9605D}"/>
                    </a:ext>
                  </a:extLst>
                </p14:cNvPr>
                <p14:cNvContentPartPr/>
                <p14:nvPr/>
              </p14:nvContentPartPr>
              <p14:xfrm>
                <a:off x="3422613" y="663907"/>
                <a:ext cx="302760" cy="181800"/>
              </p14:xfrm>
            </p:contentPart>
          </mc:Choice>
          <mc:Fallback xmlns="">
            <p:pic>
              <p:nvPicPr>
                <p:cNvPr id="2" name="Freihand 1">
                  <a:extLst>
                    <a:ext uri="{FF2B5EF4-FFF2-40B4-BE49-F238E27FC236}">
                      <a16:creationId xmlns:a16="http://schemas.microsoft.com/office/drawing/2014/main" id="{A93CF40C-543B-4D71-8259-194CCFF9605D}"/>
                    </a:ext>
                  </a:extLst>
                </p:cNvPr>
                <p:cNvPicPr/>
                <p:nvPr/>
              </p:nvPicPr>
              <p:blipFill>
                <a:blip r:embed="rId4"/>
                <a:stretch>
                  <a:fillRect/>
                </a:stretch>
              </p:blipFill>
              <p:spPr>
                <a:xfrm>
                  <a:off x="3418293" y="659587"/>
                  <a:ext cx="3114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735C3DEE-825F-4514-BF3D-ACCC94E24A8D}"/>
                    </a:ext>
                  </a:extLst>
                </p14:cNvPr>
                <p14:cNvContentPartPr/>
                <p14:nvPr/>
              </p14:nvContentPartPr>
              <p14:xfrm>
                <a:off x="3709173" y="749947"/>
                <a:ext cx="96120" cy="138240"/>
              </p14:xfrm>
            </p:contentPart>
          </mc:Choice>
          <mc:Fallback xmlns="">
            <p:pic>
              <p:nvPicPr>
                <p:cNvPr id="6" name="Freihand 5">
                  <a:extLst>
                    <a:ext uri="{FF2B5EF4-FFF2-40B4-BE49-F238E27FC236}">
                      <a16:creationId xmlns:a16="http://schemas.microsoft.com/office/drawing/2014/main" id="{735C3DEE-825F-4514-BF3D-ACCC94E24A8D}"/>
                    </a:ext>
                  </a:extLst>
                </p:cNvPr>
                <p:cNvPicPr/>
                <p:nvPr/>
              </p:nvPicPr>
              <p:blipFill>
                <a:blip r:embed="rId6"/>
                <a:stretch>
                  <a:fillRect/>
                </a:stretch>
              </p:blipFill>
              <p:spPr>
                <a:xfrm>
                  <a:off x="3704853" y="745627"/>
                  <a:ext cx="104760" cy="146880"/>
                </a:xfrm>
                <a:prstGeom prst="rect">
                  <a:avLst/>
                </a:prstGeom>
              </p:spPr>
            </p:pic>
          </mc:Fallback>
        </mc:AlternateContent>
      </p:grpSp>
      <p:grpSp>
        <p:nvGrpSpPr>
          <p:cNvPr id="20" name="Gruppieren 19">
            <a:extLst>
              <a:ext uri="{FF2B5EF4-FFF2-40B4-BE49-F238E27FC236}">
                <a16:creationId xmlns:a16="http://schemas.microsoft.com/office/drawing/2014/main" id="{8A21E822-3777-4A77-982F-021730377C82}"/>
              </a:ext>
            </a:extLst>
          </p:cNvPr>
          <p:cNvGrpSpPr/>
          <p:nvPr/>
        </p:nvGrpSpPr>
        <p:grpSpPr>
          <a:xfrm>
            <a:off x="4085013" y="623587"/>
            <a:ext cx="2915280" cy="336240"/>
            <a:chOff x="4085013" y="623587"/>
            <a:chExt cx="2915280" cy="33624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ABF0A66E-3442-4E51-893F-478E1502DAAA}"/>
                    </a:ext>
                  </a:extLst>
                </p14:cNvPr>
                <p14:cNvContentPartPr/>
                <p14:nvPr/>
              </p14:nvContentPartPr>
              <p14:xfrm>
                <a:off x="4085013" y="793507"/>
                <a:ext cx="121680" cy="82440"/>
              </p14:xfrm>
            </p:contentPart>
          </mc:Choice>
          <mc:Fallback xmlns="">
            <p:pic>
              <p:nvPicPr>
                <p:cNvPr id="7" name="Freihand 6">
                  <a:extLst>
                    <a:ext uri="{FF2B5EF4-FFF2-40B4-BE49-F238E27FC236}">
                      <a16:creationId xmlns:a16="http://schemas.microsoft.com/office/drawing/2014/main" id="{ABF0A66E-3442-4E51-893F-478E1502DAAA}"/>
                    </a:ext>
                  </a:extLst>
                </p:cNvPr>
                <p:cNvPicPr/>
                <p:nvPr/>
              </p:nvPicPr>
              <p:blipFill>
                <a:blip r:embed="rId8"/>
                <a:stretch>
                  <a:fillRect/>
                </a:stretch>
              </p:blipFill>
              <p:spPr>
                <a:xfrm>
                  <a:off x="4080693" y="789187"/>
                  <a:ext cx="130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41AE8D3F-9346-4D8B-BF02-CD192CCAF20A}"/>
                    </a:ext>
                  </a:extLst>
                </p14:cNvPr>
                <p14:cNvContentPartPr/>
                <p14:nvPr/>
              </p14:nvContentPartPr>
              <p14:xfrm>
                <a:off x="4261053" y="778387"/>
                <a:ext cx="387720" cy="73800"/>
              </p14:xfrm>
            </p:contentPart>
          </mc:Choice>
          <mc:Fallback xmlns="">
            <p:pic>
              <p:nvPicPr>
                <p:cNvPr id="8" name="Freihand 7">
                  <a:extLst>
                    <a:ext uri="{FF2B5EF4-FFF2-40B4-BE49-F238E27FC236}">
                      <a16:creationId xmlns:a16="http://schemas.microsoft.com/office/drawing/2014/main" id="{41AE8D3F-9346-4D8B-BF02-CD192CCAF20A}"/>
                    </a:ext>
                  </a:extLst>
                </p:cNvPr>
                <p:cNvPicPr/>
                <p:nvPr/>
              </p:nvPicPr>
              <p:blipFill>
                <a:blip r:embed="rId10"/>
                <a:stretch>
                  <a:fillRect/>
                </a:stretch>
              </p:blipFill>
              <p:spPr>
                <a:xfrm>
                  <a:off x="4256733" y="774067"/>
                  <a:ext cx="396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77AF6F4-3E96-4522-A4D0-F13B1BAB5240}"/>
                    </a:ext>
                  </a:extLst>
                </p14:cNvPr>
                <p14:cNvContentPartPr/>
                <p14:nvPr/>
              </p14:nvContentPartPr>
              <p14:xfrm>
                <a:off x="4681533" y="770467"/>
                <a:ext cx="93960" cy="184680"/>
              </p14:xfrm>
            </p:contentPart>
          </mc:Choice>
          <mc:Fallback xmlns="">
            <p:pic>
              <p:nvPicPr>
                <p:cNvPr id="9" name="Freihand 8">
                  <a:extLst>
                    <a:ext uri="{FF2B5EF4-FFF2-40B4-BE49-F238E27FC236}">
                      <a16:creationId xmlns:a16="http://schemas.microsoft.com/office/drawing/2014/main" id="{477AF6F4-3E96-4522-A4D0-F13B1BAB5240}"/>
                    </a:ext>
                  </a:extLst>
                </p:cNvPr>
                <p:cNvPicPr/>
                <p:nvPr/>
              </p:nvPicPr>
              <p:blipFill>
                <a:blip r:embed="rId12"/>
                <a:stretch>
                  <a:fillRect/>
                </a:stretch>
              </p:blipFill>
              <p:spPr>
                <a:xfrm>
                  <a:off x="4677213" y="766147"/>
                  <a:ext cx="102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178D5DFB-7400-462A-AB34-DA98FBA8D7F5}"/>
                    </a:ext>
                  </a:extLst>
                </p14:cNvPr>
                <p14:cNvContentPartPr/>
                <p14:nvPr/>
              </p14:nvContentPartPr>
              <p14:xfrm>
                <a:off x="4822653" y="772627"/>
                <a:ext cx="155880" cy="44640"/>
              </p14:xfrm>
            </p:contentPart>
          </mc:Choice>
          <mc:Fallback xmlns="">
            <p:pic>
              <p:nvPicPr>
                <p:cNvPr id="12" name="Freihand 11">
                  <a:extLst>
                    <a:ext uri="{FF2B5EF4-FFF2-40B4-BE49-F238E27FC236}">
                      <a16:creationId xmlns:a16="http://schemas.microsoft.com/office/drawing/2014/main" id="{178D5DFB-7400-462A-AB34-DA98FBA8D7F5}"/>
                    </a:ext>
                  </a:extLst>
                </p:cNvPr>
                <p:cNvPicPr/>
                <p:nvPr/>
              </p:nvPicPr>
              <p:blipFill>
                <a:blip r:embed="rId14"/>
                <a:stretch>
                  <a:fillRect/>
                </a:stretch>
              </p:blipFill>
              <p:spPr>
                <a:xfrm>
                  <a:off x="4818333" y="768307"/>
                  <a:ext cx="164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45D41437-2F02-44F8-B83A-D46331826C59}"/>
                    </a:ext>
                  </a:extLst>
                </p14:cNvPr>
                <p14:cNvContentPartPr/>
                <p14:nvPr/>
              </p14:nvContentPartPr>
              <p14:xfrm>
                <a:off x="4989333" y="699187"/>
                <a:ext cx="466920" cy="130320"/>
              </p14:xfrm>
            </p:contentPart>
          </mc:Choice>
          <mc:Fallback xmlns="">
            <p:pic>
              <p:nvPicPr>
                <p:cNvPr id="13" name="Freihand 12">
                  <a:extLst>
                    <a:ext uri="{FF2B5EF4-FFF2-40B4-BE49-F238E27FC236}">
                      <a16:creationId xmlns:a16="http://schemas.microsoft.com/office/drawing/2014/main" id="{45D41437-2F02-44F8-B83A-D46331826C59}"/>
                    </a:ext>
                  </a:extLst>
                </p:cNvPr>
                <p:cNvPicPr/>
                <p:nvPr/>
              </p:nvPicPr>
              <p:blipFill>
                <a:blip r:embed="rId16"/>
                <a:stretch>
                  <a:fillRect/>
                </a:stretch>
              </p:blipFill>
              <p:spPr>
                <a:xfrm>
                  <a:off x="4985013" y="694867"/>
                  <a:ext cx="475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A6D15035-0DFB-4CF2-84D8-7A46354860B8}"/>
                    </a:ext>
                  </a:extLst>
                </p14:cNvPr>
                <p14:cNvContentPartPr/>
                <p14:nvPr/>
              </p14:nvContentPartPr>
              <p14:xfrm>
                <a:off x="5412693" y="673627"/>
                <a:ext cx="7560" cy="5040"/>
              </p14:xfrm>
            </p:contentPart>
          </mc:Choice>
          <mc:Fallback xmlns="">
            <p:pic>
              <p:nvPicPr>
                <p:cNvPr id="14" name="Freihand 13">
                  <a:extLst>
                    <a:ext uri="{FF2B5EF4-FFF2-40B4-BE49-F238E27FC236}">
                      <a16:creationId xmlns:a16="http://schemas.microsoft.com/office/drawing/2014/main" id="{A6D15035-0DFB-4CF2-84D8-7A46354860B8}"/>
                    </a:ext>
                  </a:extLst>
                </p:cNvPr>
                <p:cNvPicPr/>
                <p:nvPr/>
              </p:nvPicPr>
              <p:blipFill>
                <a:blip r:embed="rId18"/>
                <a:stretch>
                  <a:fillRect/>
                </a:stretch>
              </p:blipFill>
              <p:spPr>
                <a:xfrm>
                  <a:off x="5408373" y="669307"/>
                  <a:ext cx="16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F0A09BC5-7891-40EC-8EF1-5964B635147F}"/>
                    </a:ext>
                  </a:extLst>
                </p14:cNvPr>
                <p14:cNvContentPartPr/>
                <p14:nvPr/>
              </p14:nvContentPartPr>
              <p14:xfrm>
                <a:off x="5663613" y="670027"/>
                <a:ext cx="298800" cy="167760"/>
              </p14:xfrm>
            </p:contentPart>
          </mc:Choice>
          <mc:Fallback xmlns="">
            <p:pic>
              <p:nvPicPr>
                <p:cNvPr id="15" name="Freihand 14">
                  <a:extLst>
                    <a:ext uri="{FF2B5EF4-FFF2-40B4-BE49-F238E27FC236}">
                      <a16:creationId xmlns:a16="http://schemas.microsoft.com/office/drawing/2014/main" id="{F0A09BC5-7891-40EC-8EF1-5964B635147F}"/>
                    </a:ext>
                  </a:extLst>
                </p:cNvPr>
                <p:cNvPicPr/>
                <p:nvPr/>
              </p:nvPicPr>
              <p:blipFill>
                <a:blip r:embed="rId20"/>
                <a:stretch>
                  <a:fillRect/>
                </a:stretch>
              </p:blipFill>
              <p:spPr>
                <a:xfrm>
                  <a:off x="5659293" y="665707"/>
                  <a:ext cx="307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61A7DB9F-B564-4B48-9E5D-CE8711CF4624}"/>
                    </a:ext>
                  </a:extLst>
                </p14:cNvPr>
                <p14:cNvContentPartPr/>
                <p14:nvPr/>
              </p14:nvContentPartPr>
              <p14:xfrm>
                <a:off x="5978253" y="738787"/>
                <a:ext cx="203760" cy="95760"/>
              </p14:xfrm>
            </p:contentPart>
          </mc:Choice>
          <mc:Fallback xmlns="">
            <p:pic>
              <p:nvPicPr>
                <p:cNvPr id="16" name="Freihand 15">
                  <a:extLst>
                    <a:ext uri="{FF2B5EF4-FFF2-40B4-BE49-F238E27FC236}">
                      <a16:creationId xmlns:a16="http://schemas.microsoft.com/office/drawing/2014/main" id="{61A7DB9F-B564-4B48-9E5D-CE8711CF4624}"/>
                    </a:ext>
                  </a:extLst>
                </p:cNvPr>
                <p:cNvPicPr/>
                <p:nvPr/>
              </p:nvPicPr>
              <p:blipFill>
                <a:blip r:embed="rId22"/>
                <a:stretch>
                  <a:fillRect/>
                </a:stretch>
              </p:blipFill>
              <p:spPr>
                <a:xfrm>
                  <a:off x="5973933" y="734467"/>
                  <a:ext cx="212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74EB7A82-DA5F-4B03-8962-CAF235D15300}"/>
                    </a:ext>
                  </a:extLst>
                </p14:cNvPr>
                <p14:cNvContentPartPr/>
                <p14:nvPr/>
              </p14:nvContentPartPr>
              <p14:xfrm>
                <a:off x="6178773" y="655267"/>
                <a:ext cx="475920" cy="180720"/>
              </p14:xfrm>
            </p:contentPart>
          </mc:Choice>
          <mc:Fallback xmlns="">
            <p:pic>
              <p:nvPicPr>
                <p:cNvPr id="17" name="Freihand 16">
                  <a:extLst>
                    <a:ext uri="{FF2B5EF4-FFF2-40B4-BE49-F238E27FC236}">
                      <a16:creationId xmlns:a16="http://schemas.microsoft.com/office/drawing/2014/main" id="{74EB7A82-DA5F-4B03-8962-CAF235D15300}"/>
                    </a:ext>
                  </a:extLst>
                </p:cNvPr>
                <p:cNvPicPr/>
                <p:nvPr/>
              </p:nvPicPr>
              <p:blipFill>
                <a:blip r:embed="rId24"/>
                <a:stretch>
                  <a:fillRect/>
                </a:stretch>
              </p:blipFill>
              <p:spPr>
                <a:xfrm>
                  <a:off x="6174453" y="650947"/>
                  <a:ext cx="4845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47690A5A-F302-49CC-9360-AEBFD8DA2D0D}"/>
                    </a:ext>
                  </a:extLst>
                </p14:cNvPr>
                <p14:cNvContentPartPr/>
                <p14:nvPr/>
              </p14:nvContentPartPr>
              <p14:xfrm>
                <a:off x="6657213" y="733387"/>
                <a:ext cx="272880" cy="226440"/>
              </p14:xfrm>
            </p:contentPart>
          </mc:Choice>
          <mc:Fallback xmlns="">
            <p:pic>
              <p:nvPicPr>
                <p:cNvPr id="18" name="Freihand 17">
                  <a:extLst>
                    <a:ext uri="{FF2B5EF4-FFF2-40B4-BE49-F238E27FC236}">
                      <a16:creationId xmlns:a16="http://schemas.microsoft.com/office/drawing/2014/main" id="{47690A5A-F302-49CC-9360-AEBFD8DA2D0D}"/>
                    </a:ext>
                  </a:extLst>
                </p:cNvPr>
                <p:cNvPicPr/>
                <p:nvPr/>
              </p:nvPicPr>
              <p:blipFill>
                <a:blip r:embed="rId26"/>
                <a:stretch>
                  <a:fillRect/>
                </a:stretch>
              </p:blipFill>
              <p:spPr>
                <a:xfrm>
                  <a:off x="6652893" y="729067"/>
                  <a:ext cx="281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6B9FABB0-A5F6-4D1F-8658-9B7647DF3197}"/>
                    </a:ext>
                  </a:extLst>
                </p14:cNvPr>
                <p14:cNvContentPartPr/>
                <p14:nvPr/>
              </p14:nvContentPartPr>
              <p14:xfrm>
                <a:off x="6967533" y="623587"/>
                <a:ext cx="32760" cy="204480"/>
              </p14:xfrm>
            </p:contentPart>
          </mc:Choice>
          <mc:Fallback xmlns="">
            <p:pic>
              <p:nvPicPr>
                <p:cNvPr id="19" name="Freihand 18">
                  <a:extLst>
                    <a:ext uri="{FF2B5EF4-FFF2-40B4-BE49-F238E27FC236}">
                      <a16:creationId xmlns:a16="http://schemas.microsoft.com/office/drawing/2014/main" id="{6B9FABB0-A5F6-4D1F-8658-9B7647DF3197}"/>
                    </a:ext>
                  </a:extLst>
                </p:cNvPr>
                <p:cNvPicPr/>
                <p:nvPr/>
              </p:nvPicPr>
              <p:blipFill>
                <a:blip r:embed="rId28"/>
                <a:stretch>
                  <a:fillRect/>
                </a:stretch>
              </p:blipFill>
              <p:spPr>
                <a:xfrm>
                  <a:off x="6963213" y="619267"/>
                  <a:ext cx="4140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4DD508E4-EDCF-474C-8422-9937DB1D701A}"/>
                  </a:ext>
                </a:extLst>
              </p14:cNvPr>
              <p14:cNvContentPartPr/>
              <p14:nvPr/>
            </p14:nvContentPartPr>
            <p14:xfrm>
              <a:off x="2629893" y="3793387"/>
              <a:ext cx="1340640" cy="70200"/>
            </p14:xfrm>
          </p:contentPart>
        </mc:Choice>
        <mc:Fallback xmlns="">
          <p:pic>
            <p:nvPicPr>
              <p:cNvPr id="22" name="Freihand 21">
                <a:extLst>
                  <a:ext uri="{FF2B5EF4-FFF2-40B4-BE49-F238E27FC236}">
                    <a16:creationId xmlns:a16="http://schemas.microsoft.com/office/drawing/2014/main" id="{4DD508E4-EDCF-474C-8422-9937DB1D701A}"/>
                  </a:ext>
                </a:extLst>
              </p:cNvPr>
              <p:cNvPicPr/>
              <p:nvPr/>
            </p:nvPicPr>
            <p:blipFill>
              <a:blip r:embed="rId30"/>
              <a:stretch>
                <a:fillRect/>
              </a:stretch>
            </p:blipFill>
            <p:spPr>
              <a:xfrm>
                <a:off x="2625573" y="3789067"/>
                <a:ext cx="1349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0B1BC6A5-FF16-4BAC-BD87-56CE2B2B5330}"/>
                  </a:ext>
                </a:extLst>
              </p14:cNvPr>
              <p14:cNvContentPartPr/>
              <p14:nvPr/>
            </p14:nvContentPartPr>
            <p14:xfrm>
              <a:off x="2605053" y="4086787"/>
              <a:ext cx="1520280" cy="106920"/>
            </p14:xfrm>
          </p:contentPart>
        </mc:Choice>
        <mc:Fallback xmlns="">
          <p:pic>
            <p:nvPicPr>
              <p:cNvPr id="23" name="Freihand 22">
                <a:extLst>
                  <a:ext uri="{FF2B5EF4-FFF2-40B4-BE49-F238E27FC236}">
                    <a16:creationId xmlns:a16="http://schemas.microsoft.com/office/drawing/2014/main" id="{0B1BC6A5-FF16-4BAC-BD87-56CE2B2B5330}"/>
                  </a:ext>
                </a:extLst>
              </p:cNvPr>
              <p:cNvPicPr/>
              <p:nvPr/>
            </p:nvPicPr>
            <p:blipFill>
              <a:blip r:embed="rId32"/>
              <a:stretch>
                <a:fillRect/>
              </a:stretch>
            </p:blipFill>
            <p:spPr>
              <a:xfrm>
                <a:off x="2600733" y="4082467"/>
                <a:ext cx="1528920" cy="115560"/>
              </a:xfrm>
              <a:prstGeom prst="rect">
                <a:avLst/>
              </a:prstGeom>
            </p:spPr>
          </p:pic>
        </mc:Fallback>
      </mc:AlternateContent>
      <p:grpSp>
        <p:nvGrpSpPr>
          <p:cNvPr id="27" name="Gruppieren 26">
            <a:extLst>
              <a:ext uri="{FF2B5EF4-FFF2-40B4-BE49-F238E27FC236}">
                <a16:creationId xmlns:a16="http://schemas.microsoft.com/office/drawing/2014/main" id="{2A85A26A-E6A1-4D61-80FA-DC89C12E10A5}"/>
              </a:ext>
            </a:extLst>
          </p:cNvPr>
          <p:cNvGrpSpPr/>
          <p:nvPr/>
        </p:nvGrpSpPr>
        <p:grpSpPr>
          <a:xfrm>
            <a:off x="2637453" y="4608067"/>
            <a:ext cx="4256640" cy="110880"/>
            <a:chOff x="2637453" y="4608067"/>
            <a:chExt cx="4256640" cy="110880"/>
          </a:xfrm>
        </p:grpSpPr>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9926DFC8-95BD-4479-A72C-001A8710FBA9}"/>
                    </a:ext>
                  </a:extLst>
                </p14:cNvPr>
                <p14:cNvContentPartPr/>
                <p14:nvPr/>
              </p14:nvContentPartPr>
              <p14:xfrm>
                <a:off x="2673453" y="4664227"/>
                <a:ext cx="51120" cy="23400"/>
              </p14:xfrm>
            </p:contentPart>
          </mc:Choice>
          <mc:Fallback xmlns="">
            <p:pic>
              <p:nvPicPr>
                <p:cNvPr id="24" name="Freihand 23">
                  <a:extLst>
                    <a:ext uri="{FF2B5EF4-FFF2-40B4-BE49-F238E27FC236}">
                      <a16:creationId xmlns:a16="http://schemas.microsoft.com/office/drawing/2014/main" id="{9926DFC8-95BD-4479-A72C-001A8710FBA9}"/>
                    </a:ext>
                  </a:extLst>
                </p:cNvPr>
                <p:cNvPicPr/>
                <p:nvPr/>
              </p:nvPicPr>
              <p:blipFill>
                <a:blip r:embed="rId34"/>
                <a:stretch>
                  <a:fillRect/>
                </a:stretch>
              </p:blipFill>
              <p:spPr>
                <a:xfrm>
                  <a:off x="2669133" y="4659907"/>
                  <a:ext cx="59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A71CFAB5-D60D-4EE4-A1A5-1C87A0B00991}"/>
                    </a:ext>
                  </a:extLst>
                </p14:cNvPr>
                <p14:cNvContentPartPr/>
                <p14:nvPr/>
              </p14:nvContentPartPr>
              <p14:xfrm>
                <a:off x="2637453" y="4608067"/>
                <a:ext cx="4256640" cy="110880"/>
              </p14:xfrm>
            </p:contentPart>
          </mc:Choice>
          <mc:Fallback xmlns="">
            <p:pic>
              <p:nvPicPr>
                <p:cNvPr id="25" name="Freihand 24">
                  <a:extLst>
                    <a:ext uri="{FF2B5EF4-FFF2-40B4-BE49-F238E27FC236}">
                      <a16:creationId xmlns:a16="http://schemas.microsoft.com/office/drawing/2014/main" id="{A71CFAB5-D60D-4EE4-A1A5-1C87A0B00991}"/>
                    </a:ext>
                  </a:extLst>
                </p:cNvPr>
                <p:cNvPicPr/>
                <p:nvPr/>
              </p:nvPicPr>
              <p:blipFill>
                <a:blip r:embed="rId36"/>
                <a:stretch>
                  <a:fillRect/>
                </a:stretch>
              </p:blipFill>
              <p:spPr>
                <a:xfrm>
                  <a:off x="2633133" y="4603747"/>
                  <a:ext cx="4265280" cy="11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424BD02D-8270-497A-BC53-05C677E5C435}"/>
                  </a:ext>
                </a:extLst>
              </p14:cNvPr>
              <p14:cNvContentPartPr/>
              <p14:nvPr/>
            </p14:nvContentPartPr>
            <p14:xfrm>
              <a:off x="2573013" y="4924147"/>
              <a:ext cx="3621600" cy="105120"/>
            </p14:xfrm>
          </p:contentPart>
        </mc:Choice>
        <mc:Fallback xmlns="">
          <p:pic>
            <p:nvPicPr>
              <p:cNvPr id="26" name="Freihand 25">
                <a:extLst>
                  <a:ext uri="{FF2B5EF4-FFF2-40B4-BE49-F238E27FC236}">
                    <a16:creationId xmlns:a16="http://schemas.microsoft.com/office/drawing/2014/main" id="{424BD02D-8270-497A-BC53-05C677E5C435}"/>
                  </a:ext>
                </a:extLst>
              </p:cNvPr>
              <p:cNvPicPr/>
              <p:nvPr/>
            </p:nvPicPr>
            <p:blipFill>
              <a:blip r:embed="rId38"/>
              <a:stretch>
                <a:fillRect/>
              </a:stretch>
            </p:blipFill>
            <p:spPr>
              <a:xfrm>
                <a:off x="2568693" y="4919827"/>
                <a:ext cx="3630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64FA500D-AF77-47C1-A608-CF9CFC35B62A}"/>
                  </a:ext>
                </a:extLst>
              </p14:cNvPr>
              <p14:cNvContentPartPr/>
              <p14:nvPr/>
            </p14:nvContentPartPr>
            <p14:xfrm>
              <a:off x="3502893" y="4906867"/>
              <a:ext cx="2627640" cy="92160"/>
            </p14:xfrm>
          </p:contentPart>
        </mc:Choice>
        <mc:Fallback xmlns="">
          <p:pic>
            <p:nvPicPr>
              <p:cNvPr id="28" name="Freihand 27">
                <a:extLst>
                  <a:ext uri="{FF2B5EF4-FFF2-40B4-BE49-F238E27FC236}">
                    <a16:creationId xmlns:a16="http://schemas.microsoft.com/office/drawing/2014/main" id="{64FA500D-AF77-47C1-A608-CF9CFC35B62A}"/>
                  </a:ext>
                </a:extLst>
              </p:cNvPr>
              <p:cNvPicPr/>
              <p:nvPr/>
            </p:nvPicPr>
            <p:blipFill>
              <a:blip r:embed="rId40"/>
              <a:stretch>
                <a:fillRect/>
              </a:stretch>
            </p:blipFill>
            <p:spPr>
              <a:xfrm>
                <a:off x="3498573" y="4902547"/>
                <a:ext cx="2636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7DB3C85A-F983-4310-958D-ABA3C4B38938}"/>
                  </a:ext>
                </a:extLst>
              </p14:cNvPr>
              <p14:cNvContentPartPr/>
              <p14:nvPr/>
            </p14:nvContentPartPr>
            <p14:xfrm>
              <a:off x="2666253" y="5769787"/>
              <a:ext cx="3991320" cy="59400"/>
            </p14:xfrm>
          </p:contentPart>
        </mc:Choice>
        <mc:Fallback xmlns="">
          <p:pic>
            <p:nvPicPr>
              <p:cNvPr id="29" name="Freihand 28">
                <a:extLst>
                  <a:ext uri="{FF2B5EF4-FFF2-40B4-BE49-F238E27FC236}">
                    <a16:creationId xmlns:a16="http://schemas.microsoft.com/office/drawing/2014/main" id="{7DB3C85A-F983-4310-958D-ABA3C4B38938}"/>
                  </a:ext>
                </a:extLst>
              </p:cNvPr>
              <p:cNvPicPr/>
              <p:nvPr/>
            </p:nvPicPr>
            <p:blipFill>
              <a:blip r:embed="rId42"/>
              <a:stretch>
                <a:fillRect/>
              </a:stretch>
            </p:blipFill>
            <p:spPr>
              <a:xfrm>
                <a:off x="2661933" y="5765467"/>
                <a:ext cx="3999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42" name="Freihand 1041">
                <a:extLst>
                  <a:ext uri="{FF2B5EF4-FFF2-40B4-BE49-F238E27FC236}">
                    <a16:creationId xmlns:a16="http://schemas.microsoft.com/office/drawing/2014/main" id="{18D116F2-2E90-4A5E-A410-940A896D4F27}"/>
                  </a:ext>
                </a:extLst>
              </p14:cNvPr>
              <p14:cNvContentPartPr/>
              <p14:nvPr/>
            </p14:nvContentPartPr>
            <p14:xfrm>
              <a:off x="10700733" y="818707"/>
              <a:ext cx="47880" cy="65160"/>
            </p14:xfrm>
          </p:contentPart>
        </mc:Choice>
        <mc:Fallback xmlns="">
          <p:pic>
            <p:nvPicPr>
              <p:cNvPr id="1042" name="Freihand 1041">
                <a:extLst>
                  <a:ext uri="{FF2B5EF4-FFF2-40B4-BE49-F238E27FC236}">
                    <a16:creationId xmlns:a16="http://schemas.microsoft.com/office/drawing/2014/main" id="{18D116F2-2E90-4A5E-A410-940A896D4F27}"/>
                  </a:ext>
                </a:extLst>
              </p:cNvPr>
              <p:cNvPicPr/>
              <p:nvPr/>
            </p:nvPicPr>
            <p:blipFill>
              <a:blip r:embed="rId44"/>
              <a:stretch>
                <a:fillRect/>
              </a:stretch>
            </p:blipFill>
            <p:spPr>
              <a:xfrm>
                <a:off x="10696413" y="814387"/>
                <a:ext cx="56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44" name="Freihand 1043">
                <a:extLst>
                  <a:ext uri="{FF2B5EF4-FFF2-40B4-BE49-F238E27FC236}">
                    <a16:creationId xmlns:a16="http://schemas.microsoft.com/office/drawing/2014/main" id="{E3374957-9140-43A5-A455-86944351F8B0}"/>
                  </a:ext>
                </a:extLst>
              </p14:cNvPr>
              <p14:cNvContentPartPr/>
              <p14:nvPr/>
            </p14:nvContentPartPr>
            <p14:xfrm>
              <a:off x="10679133" y="847507"/>
              <a:ext cx="36000" cy="60840"/>
            </p14:xfrm>
          </p:contentPart>
        </mc:Choice>
        <mc:Fallback xmlns="">
          <p:pic>
            <p:nvPicPr>
              <p:cNvPr id="1044" name="Freihand 1043">
                <a:extLst>
                  <a:ext uri="{FF2B5EF4-FFF2-40B4-BE49-F238E27FC236}">
                    <a16:creationId xmlns:a16="http://schemas.microsoft.com/office/drawing/2014/main" id="{E3374957-9140-43A5-A455-86944351F8B0}"/>
                  </a:ext>
                </a:extLst>
              </p:cNvPr>
              <p:cNvPicPr/>
              <p:nvPr/>
            </p:nvPicPr>
            <p:blipFill>
              <a:blip r:embed="rId46"/>
              <a:stretch>
                <a:fillRect/>
              </a:stretch>
            </p:blipFill>
            <p:spPr>
              <a:xfrm>
                <a:off x="10674813" y="843187"/>
                <a:ext cx="44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46" name="Freihand 1045">
                <a:extLst>
                  <a:ext uri="{FF2B5EF4-FFF2-40B4-BE49-F238E27FC236}">
                    <a16:creationId xmlns:a16="http://schemas.microsoft.com/office/drawing/2014/main" id="{E16B9CAC-6378-43C4-BDDC-0756775427DC}"/>
                  </a:ext>
                </a:extLst>
              </p14:cNvPr>
              <p14:cNvContentPartPr/>
              <p14:nvPr/>
            </p14:nvContentPartPr>
            <p14:xfrm>
              <a:off x="10090173" y="848947"/>
              <a:ext cx="159120" cy="42840"/>
            </p14:xfrm>
          </p:contentPart>
        </mc:Choice>
        <mc:Fallback xmlns="">
          <p:pic>
            <p:nvPicPr>
              <p:cNvPr id="1046" name="Freihand 1045">
                <a:extLst>
                  <a:ext uri="{FF2B5EF4-FFF2-40B4-BE49-F238E27FC236}">
                    <a16:creationId xmlns:a16="http://schemas.microsoft.com/office/drawing/2014/main" id="{E16B9CAC-6378-43C4-BDDC-0756775427DC}"/>
                  </a:ext>
                </a:extLst>
              </p:cNvPr>
              <p:cNvPicPr/>
              <p:nvPr/>
            </p:nvPicPr>
            <p:blipFill>
              <a:blip r:embed="rId48"/>
              <a:stretch>
                <a:fillRect/>
              </a:stretch>
            </p:blipFill>
            <p:spPr>
              <a:xfrm>
                <a:off x="10085853" y="844627"/>
                <a:ext cx="1677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56" name="Freihand 1055">
                <a:extLst>
                  <a:ext uri="{FF2B5EF4-FFF2-40B4-BE49-F238E27FC236}">
                    <a16:creationId xmlns:a16="http://schemas.microsoft.com/office/drawing/2014/main" id="{F883EA98-A2F2-4504-9A94-EE49895552B9}"/>
                  </a:ext>
                </a:extLst>
              </p14:cNvPr>
              <p14:cNvContentPartPr/>
              <p14:nvPr/>
            </p14:nvContentPartPr>
            <p14:xfrm>
              <a:off x="10679133" y="841027"/>
              <a:ext cx="25200" cy="38520"/>
            </p14:xfrm>
          </p:contentPart>
        </mc:Choice>
        <mc:Fallback xmlns="">
          <p:pic>
            <p:nvPicPr>
              <p:cNvPr id="1056" name="Freihand 1055">
                <a:extLst>
                  <a:ext uri="{FF2B5EF4-FFF2-40B4-BE49-F238E27FC236}">
                    <a16:creationId xmlns:a16="http://schemas.microsoft.com/office/drawing/2014/main" id="{F883EA98-A2F2-4504-9A94-EE49895552B9}"/>
                  </a:ext>
                </a:extLst>
              </p:cNvPr>
              <p:cNvPicPr/>
              <p:nvPr/>
            </p:nvPicPr>
            <p:blipFill>
              <a:blip r:embed="rId50"/>
              <a:stretch>
                <a:fillRect/>
              </a:stretch>
            </p:blipFill>
            <p:spPr>
              <a:xfrm>
                <a:off x="10674813" y="836707"/>
                <a:ext cx="33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71" name="Freihand 1070">
                <a:extLst>
                  <a:ext uri="{FF2B5EF4-FFF2-40B4-BE49-F238E27FC236}">
                    <a16:creationId xmlns:a16="http://schemas.microsoft.com/office/drawing/2014/main" id="{B0E5C2CD-CA9C-4D67-82B3-667CFE3AE292}"/>
                  </a:ext>
                </a:extLst>
              </p14:cNvPr>
              <p14:cNvContentPartPr/>
              <p14:nvPr/>
            </p14:nvContentPartPr>
            <p14:xfrm>
              <a:off x="10188813" y="500467"/>
              <a:ext cx="1095120" cy="690840"/>
            </p14:xfrm>
          </p:contentPart>
        </mc:Choice>
        <mc:Fallback xmlns="">
          <p:pic>
            <p:nvPicPr>
              <p:cNvPr id="1071" name="Freihand 1070">
                <a:extLst>
                  <a:ext uri="{FF2B5EF4-FFF2-40B4-BE49-F238E27FC236}">
                    <a16:creationId xmlns:a16="http://schemas.microsoft.com/office/drawing/2014/main" id="{B0E5C2CD-CA9C-4D67-82B3-667CFE3AE292}"/>
                  </a:ext>
                </a:extLst>
              </p:cNvPr>
              <p:cNvPicPr/>
              <p:nvPr/>
            </p:nvPicPr>
            <p:blipFill>
              <a:blip r:embed="rId52"/>
              <a:stretch>
                <a:fillRect/>
              </a:stretch>
            </p:blipFill>
            <p:spPr>
              <a:xfrm>
                <a:off x="10184493" y="496147"/>
                <a:ext cx="1103760" cy="699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73" name="Freihand 1072">
                <a:extLst>
                  <a:ext uri="{FF2B5EF4-FFF2-40B4-BE49-F238E27FC236}">
                    <a16:creationId xmlns:a16="http://schemas.microsoft.com/office/drawing/2014/main" id="{6CA1C2F3-FB08-44A8-8805-EBCF19FA4303}"/>
                  </a:ext>
                </a:extLst>
              </p14:cNvPr>
              <p14:cNvContentPartPr/>
              <p14:nvPr/>
            </p14:nvContentPartPr>
            <p14:xfrm>
              <a:off x="11244333" y="322987"/>
              <a:ext cx="272880" cy="310320"/>
            </p14:xfrm>
          </p:contentPart>
        </mc:Choice>
        <mc:Fallback xmlns="">
          <p:pic>
            <p:nvPicPr>
              <p:cNvPr id="1073" name="Freihand 1072">
                <a:extLst>
                  <a:ext uri="{FF2B5EF4-FFF2-40B4-BE49-F238E27FC236}">
                    <a16:creationId xmlns:a16="http://schemas.microsoft.com/office/drawing/2014/main" id="{6CA1C2F3-FB08-44A8-8805-EBCF19FA4303}"/>
                  </a:ext>
                </a:extLst>
              </p:cNvPr>
              <p:cNvPicPr/>
              <p:nvPr/>
            </p:nvPicPr>
            <p:blipFill>
              <a:blip r:embed="rId54"/>
              <a:stretch>
                <a:fillRect/>
              </a:stretch>
            </p:blipFill>
            <p:spPr>
              <a:xfrm>
                <a:off x="11240013" y="318667"/>
                <a:ext cx="28152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75" name="Freihand 1074">
                <a:extLst>
                  <a:ext uri="{FF2B5EF4-FFF2-40B4-BE49-F238E27FC236}">
                    <a16:creationId xmlns:a16="http://schemas.microsoft.com/office/drawing/2014/main" id="{8C17104D-8F57-4472-AD12-BC269F1EDB15}"/>
                  </a:ext>
                </a:extLst>
              </p14:cNvPr>
              <p14:cNvContentPartPr/>
              <p14:nvPr/>
            </p14:nvContentPartPr>
            <p14:xfrm>
              <a:off x="10142013" y="523147"/>
              <a:ext cx="1094040" cy="686160"/>
            </p14:xfrm>
          </p:contentPart>
        </mc:Choice>
        <mc:Fallback xmlns="">
          <p:pic>
            <p:nvPicPr>
              <p:cNvPr id="1075" name="Freihand 1074">
                <a:extLst>
                  <a:ext uri="{FF2B5EF4-FFF2-40B4-BE49-F238E27FC236}">
                    <a16:creationId xmlns:a16="http://schemas.microsoft.com/office/drawing/2014/main" id="{8C17104D-8F57-4472-AD12-BC269F1EDB15}"/>
                  </a:ext>
                </a:extLst>
              </p:cNvPr>
              <p:cNvPicPr/>
              <p:nvPr/>
            </p:nvPicPr>
            <p:blipFill>
              <a:blip r:embed="rId56"/>
              <a:stretch>
                <a:fillRect/>
              </a:stretch>
            </p:blipFill>
            <p:spPr>
              <a:xfrm>
                <a:off x="10137693" y="518827"/>
                <a:ext cx="110268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91" name="Freihand 1090">
                <a:extLst>
                  <a:ext uri="{FF2B5EF4-FFF2-40B4-BE49-F238E27FC236}">
                    <a16:creationId xmlns:a16="http://schemas.microsoft.com/office/drawing/2014/main" id="{8E40BED9-1550-4453-9CB7-38564D586A1D}"/>
                  </a:ext>
                </a:extLst>
              </p14:cNvPr>
              <p14:cNvContentPartPr/>
              <p14:nvPr/>
            </p14:nvContentPartPr>
            <p14:xfrm>
              <a:off x="9880653" y="1020667"/>
              <a:ext cx="393480" cy="137880"/>
            </p14:xfrm>
          </p:contentPart>
        </mc:Choice>
        <mc:Fallback xmlns="">
          <p:pic>
            <p:nvPicPr>
              <p:cNvPr id="1091" name="Freihand 1090">
                <a:extLst>
                  <a:ext uri="{FF2B5EF4-FFF2-40B4-BE49-F238E27FC236}">
                    <a16:creationId xmlns:a16="http://schemas.microsoft.com/office/drawing/2014/main" id="{8E40BED9-1550-4453-9CB7-38564D586A1D}"/>
                  </a:ext>
                </a:extLst>
              </p:cNvPr>
              <p:cNvPicPr/>
              <p:nvPr/>
            </p:nvPicPr>
            <p:blipFill>
              <a:blip r:embed="rId58"/>
              <a:stretch>
                <a:fillRect/>
              </a:stretch>
            </p:blipFill>
            <p:spPr>
              <a:xfrm>
                <a:off x="9876333" y="1016347"/>
                <a:ext cx="402120" cy="146520"/>
              </a:xfrm>
              <a:prstGeom prst="rect">
                <a:avLst/>
              </a:prstGeom>
            </p:spPr>
          </p:pic>
        </mc:Fallback>
      </mc:AlternateContent>
      <p:grpSp>
        <p:nvGrpSpPr>
          <p:cNvPr id="1095" name="Gruppieren 1094">
            <a:extLst>
              <a:ext uri="{FF2B5EF4-FFF2-40B4-BE49-F238E27FC236}">
                <a16:creationId xmlns:a16="http://schemas.microsoft.com/office/drawing/2014/main" id="{6AA1C605-2328-4B06-BA9F-B4BFD60CA6F6}"/>
              </a:ext>
            </a:extLst>
          </p:cNvPr>
          <p:cNvGrpSpPr/>
          <p:nvPr/>
        </p:nvGrpSpPr>
        <p:grpSpPr>
          <a:xfrm>
            <a:off x="9215373" y="1089787"/>
            <a:ext cx="371160" cy="306720"/>
            <a:chOff x="9215373" y="1089787"/>
            <a:chExt cx="371160" cy="306720"/>
          </a:xfrm>
        </p:grpSpPr>
        <mc:AlternateContent xmlns:mc="http://schemas.openxmlformats.org/markup-compatibility/2006" xmlns:p14="http://schemas.microsoft.com/office/powerpoint/2010/main">
          <mc:Choice Requires="p14">
            <p:contentPart p14:bwMode="auto" r:id="rId59">
              <p14:nvContentPartPr>
                <p14:cNvPr id="1092" name="Freihand 1091">
                  <a:extLst>
                    <a:ext uri="{FF2B5EF4-FFF2-40B4-BE49-F238E27FC236}">
                      <a16:creationId xmlns:a16="http://schemas.microsoft.com/office/drawing/2014/main" id="{47A69CA1-D49D-4DAC-9687-986F46961B68}"/>
                    </a:ext>
                  </a:extLst>
                </p14:cNvPr>
                <p14:cNvContentPartPr/>
                <p14:nvPr/>
              </p14:nvContentPartPr>
              <p14:xfrm>
                <a:off x="9264333" y="1186627"/>
                <a:ext cx="32400" cy="209880"/>
              </p14:xfrm>
            </p:contentPart>
          </mc:Choice>
          <mc:Fallback xmlns="">
            <p:pic>
              <p:nvPicPr>
                <p:cNvPr id="1092" name="Freihand 1091">
                  <a:extLst>
                    <a:ext uri="{FF2B5EF4-FFF2-40B4-BE49-F238E27FC236}">
                      <a16:creationId xmlns:a16="http://schemas.microsoft.com/office/drawing/2014/main" id="{47A69CA1-D49D-4DAC-9687-986F46961B68}"/>
                    </a:ext>
                  </a:extLst>
                </p:cNvPr>
                <p:cNvPicPr/>
                <p:nvPr/>
              </p:nvPicPr>
              <p:blipFill>
                <a:blip r:embed="rId60"/>
                <a:stretch>
                  <a:fillRect/>
                </a:stretch>
              </p:blipFill>
              <p:spPr>
                <a:xfrm>
                  <a:off x="9260013" y="1182307"/>
                  <a:ext cx="41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93" name="Freihand 1092">
                  <a:extLst>
                    <a:ext uri="{FF2B5EF4-FFF2-40B4-BE49-F238E27FC236}">
                      <a16:creationId xmlns:a16="http://schemas.microsoft.com/office/drawing/2014/main" id="{73691C3B-F98E-43DC-A6D7-4ABD4B7A5541}"/>
                    </a:ext>
                  </a:extLst>
                </p14:cNvPr>
                <p14:cNvContentPartPr/>
                <p14:nvPr/>
              </p14:nvContentPartPr>
              <p14:xfrm>
                <a:off x="9215373" y="1106347"/>
                <a:ext cx="173520" cy="120960"/>
              </p14:xfrm>
            </p:contentPart>
          </mc:Choice>
          <mc:Fallback xmlns="">
            <p:pic>
              <p:nvPicPr>
                <p:cNvPr id="1093" name="Freihand 1092">
                  <a:extLst>
                    <a:ext uri="{FF2B5EF4-FFF2-40B4-BE49-F238E27FC236}">
                      <a16:creationId xmlns:a16="http://schemas.microsoft.com/office/drawing/2014/main" id="{73691C3B-F98E-43DC-A6D7-4ABD4B7A5541}"/>
                    </a:ext>
                  </a:extLst>
                </p:cNvPr>
                <p:cNvPicPr/>
                <p:nvPr/>
              </p:nvPicPr>
              <p:blipFill>
                <a:blip r:embed="rId62"/>
                <a:stretch>
                  <a:fillRect/>
                </a:stretch>
              </p:blipFill>
              <p:spPr>
                <a:xfrm>
                  <a:off x="9211053" y="1102027"/>
                  <a:ext cx="182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94" name="Freihand 1093">
                  <a:extLst>
                    <a:ext uri="{FF2B5EF4-FFF2-40B4-BE49-F238E27FC236}">
                      <a16:creationId xmlns:a16="http://schemas.microsoft.com/office/drawing/2014/main" id="{39B7A1F8-DD22-41A6-B0F0-21FD924E840D}"/>
                    </a:ext>
                  </a:extLst>
                </p14:cNvPr>
                <p14:cNvContentPartPr/>
                <p14:nvPr/>
              </p14:nvContentPartPr>
              <p14:xfrm>
                <a:off x="9371973" y="1089787"/>
                <a:ext cx="214560" cy="241560"/>
              </p14:xfrm>
            </p:contentPart>
          </mc:Choice>
          <mc:Fallback xmlns="">
            <p:pic>
              <p:nvPicPr>
                <p:cNvPr id="1094" name="Freihand 1093">
                  <a:extLst>
                    <a:ext uri="{FF2B5EF4-FFF2-40B4-BE49-F238E27FC236}">
                      <a16:creationId xmlns:a16="http://schemas.microsoft.com/office/drawing/2014/main" id="{39B7A1F8-DD22-41A6-B0F0-21FD924E840D}"/>
                    </a:ext>
                  </a:extLst>
                </p:cNvPr>
                <p:cNvPicPr/>
                <p:nvPr/>
              </p:nvPicPr>
              <p:blipFill>
                <a:blip r:embed="rId64"/>
                <a:stretch>
                  <a:fillRect/>
                </a:stretch>
              </p:blipFill>
              <p:spPr>
                <a:xfrm>
                  <a:off x="9367653" y="1085467"/>
                  <a:ext cx="223200" cy="25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1097" name="Freihand 1096">
                <a:extLst>
                  <a:ext uri="{FF2B5EF4-FFF2-40B4-BE49-F238E27FC236}">
                    <a16:creationId xmlns:a16="http://schemas.microsoft.com/office/drawing/2014/main" id="{A074F789-504E-45D5-8971-92BE76DEDAF4}"/>
                  </a:ext>
                </a:extLst>
              </p14:cNvPr>
              <p14:cNvContentPartPr/>
              <p14:nvPr/>
            </p14:nvContentPartPr>
            <p14:xfrm>
              <a:off x="10042653" y="536467"/>
              <a:ext cx="732600" cy="658440"/>
            </p14:xfrm>
          </p:contentPart>
        </mc:Choice>
        <mc:Fallback xmlns="">
          <p:pic>
            <p:nvPicPr>
              <p:cNvPr id="1097" name="Freihand 1096">
                <a:extLst>
                  <a:ext uri="{FF2B5EF4-FFF2-40B4-BE49-F238E27FC236}">
                    <a16:creationId xmlns:a16="http://schemas.microsoft.com/office/drawing/2014/main" id="{A074F789-504E-45D5-8971-92BE76DEDAF4}"/>
                  </a:ext>
                </a:extLst>
              </p:cNvPr>
              <p:cNvPicPr/>
              <p:nvPr/>
            </p:nvPicPr>
            <p:blipFill>
              <a:blip r:embed="rId66"/>
              <a:stretch>
                <a:fillRect/>
              </a:stretch>
            </p:blipFill>
            <p:spPr>
              <a:xfrm>
                <a:off x="10038333" y="532147"/>
                <a:ext cx="741240" cy="667080"/>
              </a:xfrm>
              <a:prstGeom prst="rect">
                <a:avLst/>
              </a:prstGeom>
            </p:spPr>
          </p:pic>
        </mc:Fallback>
      </mc:AlternateContent>
      <p:grpSp>
        <p:nvGrpSpPr>
          <p:cNvPr id="1102" name="Gruppieren 1101">
            <a:extLst>
              <a:ext uri="{FF2B5EF4-FFF2-40B4-BE49-F238E27FC236}">
                <a16:creationId xmlns:a16="http://schemas.microsoft.com/office/drawing/2014/main" id="{D4A2CAD0-D4DB-4CD4-A0A8-B9CF268B91F1}"/>
              </a:ext>
            </a:extLst>
          </p:cNvPr>
          <p:cNvGrpSpPr/>
          <p:nvPr/>
        </p:nvGrpSpPr>
        <p:grpSpPr>
          <a:xfrm>
            <a:off x="9900813" y="68467"/>
            <a:ext cx="2253240" cy="1505160"/>
            <a:chOff x="9900813" y="68467"/>
            <a:chExt cx="2253240" cy="1505160"/>
          </a:xfrm>
        </p:grpSpPr>
        <mc:AlternateContent xmlns:mc="http://schemas.openxmlformats.org/markup-compatibility/2006" xmlns:p14="http://schemas.microsoft.com/office/powerpoint/2010/main">
          <mc:Choice Requires="p14">
            <p:contentPart p14:bwMode="auto" r:id="rId67">
              <p14:nvContentPartPr>
                <p14:cNvPr id="30" name="Freihand 29">
                  <a:extLst>
                    <a:ext uri="{FF2B5EF4-FFF2-40B4-BE49-F238E27FC236}">
                      <a16:creationId xmlns:a16="http://schemas.microsoft.com/office/drawing/2014/main" id="{B8BFA47B-B874-4C6F-8A20-7DEADBF60581}"/>
                    </a:ext>
                  </a:extLst>
                </p14:cNvPr>
                <p14:cNvContentPartPr/>
                <p14:nvPr/>
              </p14:nvContentPartPr>
              <p14:xfrm>
                <a:off x="10202853" y="506947"/>
                <a:ext cx="51840" cy="816120"/>
              </p14:xfrm>
            </p:contentPart>
          </mc:Choice>
          <mc:Fallback xmlns="">
            <p:pic>
              <p:nvPicPr>
                <p:cNvPr id="30" name="Freihand 29">
                  <a:extLst>
                    <a:ext uri="{FF2B5EF4-FFF2-40B4-BE49-F238E27FC236}">
                      <a16:creationId xmlns:a16="http://schemas.microsoft.com/office/drawing/2014/main" id="{B8BFA47B-B874-4C6F-8A20-7DEADBF60581}"/>
                    </a:ext>
                  </a:extLst>
                </p:cNvPr>
                <p:cNvPicPr/>
                <p:nvPr/>
              </p:nvPicPr>
              <p:blipFill>
                <a:blip r:embed="rId68"/>
                <a:stretch>
                  <a:fillRect/>
                </a:stretch>
              </p:blipFill>
              <p:spPr>
                <a:xfrm>
                  <a:off x="10198533" y="502627"/>
                  <a:ext cx="6048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1" name="Freihand 30">
                  <a:extLst>
                    <a:ext uri="{FF2B5EF4-FFF2-40B4-BE49-F238E27FC236}">
                      <a16:creationId xmlns:a16="http://schemas.microsoft.com/office/drawing/2014/main" id="{2664B74D-B1D8-4583-A26C-365DFCFEFA61}"/>
                    </a:ext>
                  </a:extLst>
                </p14:cNvPr>
                <p14:cNvContentPartPr/>
                <p14:nvPr/>
              </p14:nvContentPartPr>
              <p14:xfrm>
                <a:off x="10034733" y="1262227"/>
                <a:ext cx="1314360" cy="33120"/>
              </p14:xfrm>
            </p:contentPart>
          </mc:Choice>
          <mc:Fallback xmlns="">
            <p:pic>
              <p:nvPicPr>
                <p:cNvPr id="31" name="Freihand 30">
                  <a:extLst>
                    <a:ext uri="{FF2B5EF4-FFF2-40B4-BE49-F238E27FC236}">
                      <a16:creationId xmlns:a16="http://schemas.microsoft.com/office/drawing/2014/main" id="{2664B74D-B1D8-4583-A26C-365DFCFEFA61}"/>
                    </a:ext>
                  </a:extLst>
                </p:cNvPr>
                <p:cNvPicPr/>
                <p:nvPr/>
              </p:nvPicPr>
              <p:blipFill>
                <a:blip r:embed="rId70"/>
                <a:stretch>
                  <a:fillRect/>
                </a:stretch>
              </p:blipFill>
              <p:spPr>
                <a:xfrm>
                  <a:off x="10030413" y="1257907"/>
                  <a:ext cx="1323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2" name="Freihand 31">
                  <a:extLst>
                    <a:ext uri="{FF2B5EF4-FFF2-40B4-BE49-F238E27FC236}">
                      <a16:creationId xmlns:a16="http://schemas.microsoft.com/office/drawing/2014/main" id="{2E4D3F9D-BB4A-4D0D-9BB0-26071447FFD6}"/>
                    </a:ext>
                  </a:extLst>
                </p14:cNvPr>
                <p14:cNvContentPartPr/>
                <p14:nvPr/>
              </p14:nvContentPartPr>
              <p14:xfrm>
                <a:off x="11394453" y="1216507"/>
                <a:ext cx="167040" cy="135720"/>
              </p14:xfrm>
            </p:contentPart>
          </mc:Choice>
          <mc:Fallback xmlns="">
            <p:pic>
              <p:nvPicPr>
                <p:cNvPr id="32" name="Freihand 31">
                  <a:extLst>
                    <a:ext uri="{FF2B5EF4-FFF2-40B4-BE49-F238E27FC236}">
                      <a16:creationId xmlns:a16="http://schemas.microsoft.com/office/drawing/2014/main" id="{2E4D3F9D-BB4A-4D0D-9BB0-26071447FFD6}"/>
                    </a:ext>
                  </a:extLst>
                </p:cNvPr>
                <p:cNvPicPr/>
                <p:nvPr/>
              </p:nvPicPr>
              <p:blipFill>
                <a:blip r:embed="rId72"/>
                <a:stretch>
                  <a:fillRect/>
                </a:stretch>
              </p:blipFill>
              <p:spPr>
                <a:xfrm>
                  <a:off x="11390133" y="1212187"/>
                  <a:ext cx="175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4" name="Freihand 33">
                  <a:extLst>
                    <a:ext uri="{FF2B5EF4-FFF2-40B4-BE49-F238E27FC236}">
                      <a16:creationId xmlns:a16="http://schemas.microsoft.com/office/drawing/2014/main" id="{F53CF4AC-58F5-4120-8300-8933B25CE1B3}"/>
                    </a:ext>
                  </a:extLst>
                </p14:cNvPr>
                <p14:cNvContentPartPr/>
                <p14:nvPr/>
              </p14:nvContentPartPr>
              <p14:xfrm>
                <a:off x="10080453" y="271867"/>
                <a:ext cx="273960" cy="272520"/>
              </p14:xfrm>
            </p:contentPart>
          </mc:Choice>
          <mc:Fallback xmlns="">
            <p:pic>
              <p:nvPicPr>
                <p:cNvPr id="34" name="Freihand 33">
                  <a:extLst>
                    <a:ext uri="{FF2B5EF4-FFF2-40B4-BE49-F238E27FC236}">
                      <a16:creationId xmlns:a16="http://schemas.microsoft.com/office/drawing/2014/main" id="{F53CF4AC-58F5-4120-8300-8933B25CE1B3}"/>
                    </a:ext>
                  </a:extLst>
                </p:cNvPr>
                <p:cNvPicPr/>
                <p:nvPr/>
              </p:nvPicPr>
              <p:blipFill>
                <a:blip r:embed="rId74"/>
                <a:stretch>
                  <a:fillRect/>
                </a:stretch>
              </p:blipFill>
              <p:spPr>
                <a:xfrm>
                  <a:off x="10076133" y="267547"/>
                  <a:ext cx="2826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6" name="Freihand 35">
                  <a:extLst>
                    <a:ext uri="{FF2B5EF4-FFF2-40B4-BE49-F238E27FC236}">
                      <a16:creationId xmlns:a16="http://schemas.microsoft.com/office/drawing/2014/main" id="{64ED6443-03A0-43C9-A4A0-154B4ABDD133}"/>
                    </a:ext>
                  </a:extLst>
                </p14:cNvPr>
                <p14:cNvContentPartPr/>
                <p14:nvPr/>
              </p14:nvContentPartPr>
              <p14:xfrm>
                <a:off x="9991893" y="214627"/>
                <a:ext cx="90720" cy="166680"/>
              </p14:xfrm>
            </p:contentPart>
          </mc:Choice>
          <mc:Fallback xmlns="">
            <p:pic>
              <p:nvPicPr>
                <p:cNvPr id="36" name="Freihand 35">
                  <a:extLst>
                    <a:ext uri="{FF2B5EF4-FFF2-40B4-BE49-F238E27FC236}">
                      <a16:creationId xmlns:a16="http://schemas.microsoft.com/office/drawing/2014/main" id="{64ED6443-03A0-43C9-A4A0-154B4ABDD133}"/>
                    </a:ext>
                  </a:extLst>
                </p:cNvPr>
                <p:cNvPicPr/>
                <p:nvPr/>
              </p:nvPicPr>
              <p:blipFill>
                <a:blip r:embed="rId76"/>
                <a:stretch>
                  <a:fillRect/>
                </a:stretch>
              </p:blipFill>
              <p:spPr>
                <a:xfrm>
                  <a:off x="9987573" y="210307"/>
                  <a:ext cx="99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8" name="Freihand 37">
                  <a:extLst>
                    <a:ext uri="{FF2B5EF4-FFF2-40B4-BE49-F238E27FC236}">
                      <a16:creationId xmlns:a16="http://schemas.microsoft.com/office/drawing/2014/main" id="{1BA0794A-F6D1-40D4-8A81-DAB07FCA3854}"/>
                    </a:ext>
                  </a:extLst>
                </p14:cNvPr>
                <p14:cNvContentPartPr/>
                <p14:nvPr/>
              </p14:nvContentPartPr>
              <p14:xfrm>
                <a:off x="11303733" y="1420267"/>
                <a:ext cx="92160" cy="100080"/>
              </p14:xfrm>
            </p:contentPart>
          </mc:Choice>
          <mc:Fallback xmlns="">
            <p:pic>
              <p:nvPicPr>
                <p:cNvPr id="38" name="Freihand 37">
                  <a:extLst>
                    <a:ext uri="{FF2B5EF4-FFF2-40B4-BE49-F238E27FC236}">
                      <a16:creationId xmlns:a16="http://schemas.microsoft.com/office/drawing/2014/main" id="{1BA0794A-F6D1-40D4-8A81-DAB07FCA3854}"/>
                    </a:ext>
                  </a:extLst>
                </p:cNvPr>
                <p:cNvPicPr/>
                <p:nvPr/>
              </p:nvPicPr>
              <p:blipFill>
                <a:blip r:embed="rId78"/>
                <a:stretch>
                  <a:fillRect/>
                </a:stretch>
              </p:blipFill>
              <p:spPr>
                <a:xfrm>
                  <a:off x="11299413" y="1415947"/>
                  <a:ext cx="100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9" name="Freihand 38">
                  <a:extLst>
                    <a:ext uri="{FF2B5EF4-FFF2-40B4-BE49-F238E27FC236}">
                      <a16:creationId xmlns:a16="http://schemas.microsoft.com/office/drawing/2014/main" id="{C5F92779-621A-4035-A2B1-828F402EDAF1}"/>
                    </a:ext>
                  </a:extLst>
                </p14:cNvPr>
                <p14:cNvContentPartPr/>
                <p14:nvPr/>
              </p14:nvContentPartPr>
              <p14:xfrm>
                <a:off x="11315253" y="1427467"/>
                <a:ext cx="126720" cy="66600"/>
              </p14:xfrm>
            </p:contentPart>
          </mc:Choice>
          <mc:Fallback xmlns="">
            <p:pic>
              <p:nvPicPr>
                <p:cNvPr id="39" name="Freihand 38">
                  <a:extLst>
                    <a:ext uri="{FF2B5EF4-FFF2-40B4-BE49-F238E27FC236}">
                      <a16:creationId xmlns:a16="http://schemas.microsoft.com/office/drawing/2014/main" id="{C5F92779-621A-4035-A2B1-828F402EDAF1}"/>
                    </a:ext>
                  </a:extLst>
                </p:cNvPr>
                <p:cNvPicPr/>
                <p:nvPr/>
              </p:nvPicPr>
              <p:blipFill>
                <a:blip r:embed="rId80"/>
                <a:stretch>
                  <a:fillRect/>
                </a:stretch>
              </p:blipFill>
              <p:spPr>
                <a:xfrm>
                  <a:off x="11310933" y="1423147"/>
                  <a:ext cx="135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Freihand 40">
                  <a:extLst>
                    <a:ext uri="{FF2B5EF4-FFF2-40B4-BE49-F238E27FC236}">
                      <a16:creationId xmlns:a16="http://schemas.microsoft.com/office/drawing/2014/main" id="{8A5FB352-5902-4165-8404-A260F4A0C1C4}"/>
                    </a:ext>
                  </a:extLst>
                </p14:cNvPr>
                <p14:cNvContentPartPr/>
                <p14:nvPr/>
              </p14:nvContentPartPr>
              <p14:xfrm>
                <a:off x="10185213" y="538627"/>
                <a:ext cx="1047600" cy="644760"/>
              </p14:xfrm>
            </p:contentPart>
          </mc:Choice>
          <mc:Fallback xmlns="">
            <p:pic>
              <p:nvPicPr>
                <p:cNvPr id="41" name="Freihand 40">
                  <a:extLst>
                    <a:ext uri="{FF2B5EF4-FFF2-40B4-BE49-F238E27FC236}">
                      <a16:creationId xmlns:a16="http://schemas.microsoft.com/office/drawing/2014/main" id="{8A5FB352-5902-4165-8404-A260F4A0C1C4}"/>
                    </a:ext>
                  </a:extLst>
                </p:cNvPr>
                <p:cNvPicPr/>
                <p:nvPr/>
              </p:nvPicPr>
              <p:blipFill>
                <a:blip r:embed="rId82"/>
                <a:stretch>
                  <a:fillRect/>
                </a:stretch>
              </p:blipFill>
              <p:spPr>
                <a:xfrm>
                  <a:off x="10180893" y="534307"/>
                  <a:ext cx="105624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Freihand 41">
                  <a:extLst>
                    <a:ext uri="{FF2B5EF4-FFF2-40B4-BE49-F238E27FC236}">
                      <a16:creationId xmlns:a16="http://schemas.microsoft.com/office/drawing/2014/main" id="{A8891D2D-EF1B-44A2-865A-A600E1F20467}"/>
                    </a:ext>
                  </a:extLst>
                </p14:cNvPr>
                <p14:cNvContentPartPr/>
                <p14:nvPr/>
              </p14:nvContentPartPr>
              <p14:xfrm>
                <a:off x="10256493" y="623227"/>
                <a:ext cx="1008000" cy="450360"/>
              </p14:xfrm>
            </p:contentPart>
          </mc:Choice>
          <mc:Fallback xmlns="">
            <p:pic>
              <p:nvPicPr>
                <p:cNvPr id="42" name="Freihand 41">
                  <a:extLst>
                    <a:ext uri="{FF2B5EF4-FFF2-40B4-BE49-F238E27FC236}">
                      <a16:creationId xmlns:a16="http://schemas.microsoft.com/office/drawing/2014/main" id="{A8891D2D-EF1B-44A2-865A-A600E1F20467}"/>
                    </a:ext>
                  </a:extLst>
                </p:cNvPr>
                <p:cNvPicPr/>
                <p:nvPr/>
              </p:nvPicPr>
              <p:blipFill>
                <a:blip r:embed="rId84"/>
                <a:stretch>
                  <a:fillRect/>
                </a:stretch>
              </p:blipFill>
              <p:spPr>
                <a:xfrm>
                  <a:off x="10252173" y="618907"/>
                  <a:ext cx="101664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 name="Freihand 42">
                  <a:extLst>
                    <a:ext uri="{FF2B5EF4-FFF2-40B4-BE49-F238E27FC236}">
                      <a16:creationId xmlns:a16="http://schemas.microsoft.com/office/drawing/2014/main" id="{0101B4B5-AEC3-44C0-B4B0-1575ACF82DE7}"/>
                    </a:ext>
                  </a:extLst>
                </p14:cNvPr>
                <p14:cNvContentPartPr/>
                <p14:nvPr/>
              </p14:nvContentPartPr>
              <p14:xfrm>
                <a:off x="10706853" y="124627"/>
                <a:ext cx="149760" cy="122040"/>
              </p14:xfrm>
            </p:contentPart>
          </mc:Choice>
          <mc:Fallback xmlns="">
            <p:pic>
              <p:nvPicPr>
                <p:cNvPr id="43" name="Freihand 42">
                  <a:extLst>
                    <a:ext uri="{FF2B5EF4-FFF2-40B4-BE49-F238E27FC236}">
                      <a16:creationId xmlns:a16="http://schemas.microsoft.com/office/drawing/2014/main" id="{0101B4B5-AEC3-44C0-B4B0-1575ACF82DE7}"/>
                    </a:ext>
                  </a:extLst>
                </p:cNvPr>
                <p:cNvPicPr/>
                <p:nvPr/>
              </p:nvPicPr>
              <p:blipFill>
                <a:blip r:embed="rId86"/>
                <a:stretch>
                  <a:fillRect/>
                </a:stretch>
              </p:blipFill>
              <p:spPr>
                <a:xfrm>
                  <a:off x="10702533" y="120307"/>
                  <a:ext cx="158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4" name="Freihand 43">
                  <a:extLst>
                    <a:ext uri="{FF2B5EF4-FFF2-40B4-BE49-F238E27FC236}">
                      <a16:creationId xmlns:a16="http://schemas.microsoft.com/office/drawing/2014/main" id="{70913D83-C31A-4695-902C-CDB75745E1DE}"/>
                    </a:ext>
                  </a:extLst>
                </p14:cNvPr>
                <p14:cNvContentPartPr/>
                <p14:nvPr/>
              </p14:nvContentPartPr>
              <p14:xfrm>
                <a:off x="10841493" y="161347"/>
                <a:ext cx="181440" cy="99720"/>
              </p14:xfrm>
            </p:contentPart>
          </mc:Choice>
          <mc:Fallback xmlns="">
            <p:pic>
              <p:nvPicPr>
                <p:cNvPr id="44" name="Freihand 43">
                  <a:extLst>
                    <a:ext uri="{FF2B5EF4-FFF2-40B4-BE49-F238E27FC236}">
                      <a16:creationId xmlns:a16="http://schemas.microsoft.com/office/drawing/2014/main" id="{70913D83-C31A-4695-902C-CDB75745E1DE}"/>
                    </a:ext>
                  </a:extLst>
                </p:cNvPr>
                <p:cNvPicPr/>
                <p:nvPr/>
              </p:nvPicPr>
              <p:blipFill>
                <a:blip r:embed="rId88"/>
                <a:stretch>
                  <a:fillRect/>
                </a:stretch>
              </p:blipFill>
              <p:spPr>
                <a:xfrm>
                  <a:off x="10837173" y="157027"/>
                  <a:ext cx="190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Freihand 44">
                  <a:extLst>
                    <a:ext uri="{FF2B5EF4-FFF2-40B4-BE49-F238E27FC236}">
                      <a16:creationId xmlns:a16="http://schemas.microsoft.com/office/drawing/2014/main" id="{0EA1805C-FD76-4626-B5FB-BFF1E8777024}"/>
                    </a:ext>
                  </a:extLst>
                </p14:cNvPr>
                <p14:cNvContentPartPr/>
                <p14:nvPr/>
              </p14:nvContentPartPr>
              <p14:xfrm>
                <a:off x="11038053" y="88267"/>
                <a:ext cx="91080" cy="134280"/>
              </p14:xfrm>
            </p:contentPart>
          </mc:Choice>
          <mc:Fallback xmlns="">
            <p:pic>
              <p:nvPicPr>
                <p:cNvPr id="45" name="Freihand 44">
                  <a:extLst>
                    <a:ext uri="{FF2B5EF4-FFF2-40B4-BE49-F238E27FC236}">
                      <a16:creationId xmlns:a16="http://schemas.microsoft.com/office/drawing/2014/main" id="{0EA1805C-FD76-4626-B5FB-BFF1E8777024}"/>
                    </a:ext>
                  </a:extLst>
                </p:cNvPr>
                <p:cNvPicPr/>
                <p:nvPr/>
              </p:nvPicPr>
              <p:blipFill>
                <a:blip r:embed="rId90"/>
                <a:stretch>
                  <a:fillRect/>
                </a:stretch>
              </p:blipFill>
              <p:spPr>
                <a:xfrm>
                  <a:off x="11033733" y="83947"/>
                  <a:ext cx="99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 name="Freihand 45">
                  <a:extLst>
                    <a:ext uri="{FF2B5EF4-FFF2-40B4-BE49-F238E27FC236}">
                      <a16:creationId xmlns:a16="http://schemas.microsoft.com/office/drawing/2014/main" id="{5DDC4B69-F328-43AF-93B2-9C2BC456840B}"/>
                    </a:ext>
                  </a:extLst>
                </p14:cNvPr>
                <p14:cNvContentPartPr/>
                <p14:nvPr/>
              </p14:nvContentPartPr>
              <p14:xfrm>
                <a:off x="11090973" y="212467"/>
                <a:ext cx="48240" cy="13680"/>
              </p14:xfrm>
            </p:contentPart>
          </mc:Choice>
          <mc:Fallback xmlns="">
            <p:pic>
              <p:nvPicPr>
                <p:cNvPr id="46" name="Freihand 45">
                  <a:extLst>
                    <a:ext uri="{FF2B5EF4-FFF2-40B4-BE49-F238E27FC236}">
                      <a16:creationId xmlns:a16="http://schemas.microsoft.com/office/drawing/2014/main" id="{5DDC4B69-F328-43AF-93B2-9C2BC456840B}"/>
                    </a:ext>
                  </a:extLst>
                </p:cNvPr>
                <p:cNvPicPr/>
                <p:nvPr/>
              </p:nvPicPr>
              <p:blipFill>
                <a:blip r:embed="rId92"/>
                <a:stretch>
                  <a:fillRect/>
                </a:stretch>
              </p:blipFill>
              <p:spPr>
                <a:xfrm>
                  <a:off x="11086653" y="208147"/>
                  <a:ext cx="56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7" name="Freihand 46">
                  <a:extLst>
                    <a:ext uri="{FF2B5EF4-FFF2-40B4-BE49-F238E27FC236}">
                      <a16:creationId xmlns:a16="http://schemas.microsoft.com/office/drawing/2014/main" id="{BDA485D8-A616-487D-A963-3B81958E9250}"/>
                    </a:ext>
                  </a:extLst>
                </p14:cNvPr>
                <p14:cNvContentPartPr/>
                <p14:nvPr/>
              </p14:nvContentPartPr>
              <p14:xfrm>
                <a:off x="11151093" y="68467"/>
                <a:ext cx="158400" cy="163440"/>
              </p14:xfrm>
            </p:contentPart>
          </mc:Choice>
          <mc:Fallback xmlns="">
            <p:pic>
              <p:nvPicPr>
                <p:cNvPr id="47" name="Freihand 46">
                  <a:extLst>
                    <a:ext uri="{FF2B5EF4-FFF2-40B4-BE49-F238E27FC236}">
                      <a16:creationId xmlns:a16="http://schemas.microsoft.com/office/drawing/2014/main" id="{BDA485D8-A616-487D-A963-3B81958E9250}"/>
                    </a:ext>
                  </a:extLst>
                </p:cNvPr>
                <p:cNvPicPr/>
                <p:nvPr/>
              </p:nvPicPr>
              <p:blipFill>
                <a:blip r:embed="rId94"/>
                <a:stretch>
                  <a:fillRect/>
                </a:stretch>
              </p:blipFill>
              <p:spPr>
                <a:xfrm>
                  <a:off x="11146773" y="64147"/>
                  <a:ext cx="167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8" name="Freihand 47">
                  <a:extLst>
                    <a:ext uri="{FF2B5EF4-FFF2-40B4-BE49-F238E27FC236}">
                      <a16:creationId xmlns:a16="http://schemas.microsoft.com/office/drawing/2014/main" id="{2DEC6C03-471D-43E2-80C9-B7DB32B1FEA0}"/>
                    </a:ext>
                  </a:extLst>
                </p14:cNvPr>
                <p14:cNvContentPartPr/>
                <p14:nvPr/>
              </p14:nvContentPartPr>
              <p14:xfrm>
                <a:off x="11413893" y="83227"/>
                <a:ext cx="79560" cy="126000"/>
              </p14:xfrm>
            </p:contentPart>
          </mc:Choice>
          <mc:Fallback xmlns="">
            <p:pic>
              <p:nvPicPr>
                <p:cNvPr id="48" name="Freihand 47">
                  <a:extLst>
                    <a:ext uri="{FF2B5EF4-FFF2-40B4-BE49-F238E27FC236}">
                      <a16:creationId xmlns:a16="http://schemas.microsoft.com/office/drawing/2014/main" id="{2DEC6C03-471D-43E2-80C9-B7DB32B1FEA0}"/>
                    </a:ext>
                  </a:extLst>
                </p:cNvPr>
                <p:cNvPicPr/>
                <p:nvPr/>
              </p:nvPicPr>
              <p:blipFill>
                <a:blip r:embed="rId96"/>
                <a:stretch>
                  <a:fillRect/>
                </a:stretch>
              </p:blipFill>
              <p:spPr>
                <a:xfrm>
                  <a:off x="11409573" y="78907"/>
                  <a:ext cx="88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9" name="Freihand 48">
                  <a:extLst>
                    <a:ext uri="{FF2B5EF4-FFF2-40B4-BE49-F238E27FC236}">
                      <a16:creationId xmlns:a16="http://schemas.microsoft.com/office/drawing/2014/main" id="{CDD3D4EA-DF14-4B38-A14B-DE5C2256A2E7}"/>
                    </a:ext>
                  </a:extLst>
                </p14:cNvPr>
                <p14:cNvContentPartPr/>
                <p14:nvPr/>
              </p14:nvContentPartPr>
              <p14:xfrm>
                <a:off x="11412093" y="134347"/>
                <a:ext cx="103320" cy="24120"/>
              </p14:xfrm>
            </p:contentPart>
          </mc:Choice>
          <mc:Fallback xmlns="">
            <p:pic>
              <p:nvPicPr>
                <p:cNvPr id="49" name="Freihand 48">
                  <a:extLst>
                    <a:ext uri="{FF2B5EF4-FFF2-40B4-BE49-F238E27FC236}">
                      <a16:creationId xmlns:a16="http://schemas.microsoft.com/office/drawing/2014/main" id="{CDD3D4EA-DF14-4B38-A14B-DE5C2256A2E7}"/>
                    </a:ext>
                  </a:extLst>
                </p:cNvPr>
                <p:cNvPicPr/>
                <p:nvPr/>
              </p:nvPicPr>
              <p:blipFill>
                <a:blip r:embed="rId98"/>
                <a:stretch>
                  <a:fillRect/>
                </a:stretch>
              </p:blipFill>
              <p:spPr>
                <a:xfrm>
                  <a:off x="11407773" y="130027"/>
                  <a:ext cx="111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0" name="Freihand 49">
                  <a:extLst>
                    <a:ext uri="{FF2B5EF4-FFF2-40B4-BE49-F238E27FC236}">
                      <a16:creationId xmlns:a16="http://schemas.microsoft.com/office/drawing/2014/main" id="{25F1918D-4A92-4D08-9B34-62662257FFB9}"/>
                    </a:ext>
                  </a:extLst>
                </p14:cNvPr>
                <p14:cNvContentPartPr/>
                <p14:nvPr/>
              </p14:nvContentPartPr>
              <p14:xfrm>
                <a:off x="11417133" y="194827"/>
                <a:ext cx="79920" cy="3600"/>
              </p14:xfrm>
            </p:contentPart>
          </mc:Choice>
          <mc:Fallback xmlns="">
            <p:pic>
              <p:nvPicPr>
                <p:cNvPr id="50" name="Freihand 49">
                  <a:extLst>
                    <a:ext uri="{FF2B5EF4-FFF2-40B4-BE49-F238E27FC236}">
                      <a16:creationId xmlns:a16="http://schemas.microsoft.com/office/drawing/2014/main" id="{25F1918D-4A92-4D08-9B34-62662257FFB9}"/>
                    </a:ext>
                  </a:extLst>
                </p:cNvPr>
                <p:cNvPicPr/>
                <p:nvPr/>
              </p:nvPicPr>
              <p:blipFill>
                <a:blip r:embed="rId100"/>
                <a:stretch>
                  <a:fillRect/>
                </a:stretch>
              </p:blipFill>
              <p:spPr>
                <a:xfrm>
                  <a:off x="11412813" y="190507"/>
                  <a:ext cx="88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 name="Freihand 50">
                  <a:extLst>
                    <a:ext uri="{FF2B5EF4-FFF2-40B4-BE49-F238E27FC236}">
                      <a16:creationId xmlns:a16="http://schemas.microsoft.com/office/drawing/2014/main" id="{01EEA3E5-7FFC-405F-BAA8-7D52D990CC03}"/>
                    </a:ext>
                  </a:extLst>
                </p14:cNvPr>
                <p14:cNvContentPartPr/>
                <p14:nvPr/>
              </p14:nvContentPartPr>
              <p14:xfrm>
                <a:off x="11507133" y="143347"/>
                <a:ext cx="116280" cy="179280"/>
              </p14:xfrm>
            </p:contentPart>
          </mc:Choice>
          <mc:Fallback xmlns="">
            <p:pic>
              <p:nvPicPr>
                <p:cNvPr id="51" name="Freihand 50">
                  <a:extLst>
                    <a:ext uri="{FF2B5EF4-FFF2-40B4-BE49-F238E27FC236}">
                      <a16:creationId xmlns:a16="http://schemas.microsoft.com/office/drawing/2014/main" id="{01EEA3E5-7FFC-405F-BAA8-7D52D990CC03}"/>
                    </a:ext>
                  </a:extLst>
                </p:cNvPr>
                <p:cNvPicPr/>
                <p:nvPr/>
              </p:nvPicPr>
              <p:blipFill>
                <a:blip r:embed="rId102"/>
                <a:stretch>
                  <a:fillRect/>
                </a:stretch>
              </p:blipFill>
              <p:spPr>
                <a:xfrm>
                  <a:off x="11502813" y="139027"/>
                  <a:ext cx="124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2" name="Freihand 51">
                  <a:extLst>
                    <a:ext uri="{FF2B5EF4-FFF2-40B4-BE49-F238E27FC236}">
                      <a16:creationId xmlns:a16="http://schemas.microsoft.com/office/drawing/2014/main" id="{2F927DEF-3D25-44D9-BE0D-A19A0497EBA6}"/>
                    </a:ext>
                  </a:extLst>
                </p14:cNvPr>
                <p14:cNvContentPartPr/>
                <p14:nvPr/>
              </p14:nvContentPartPr>
              <p14:xfrm>
                <a:off x="11620893" y="154507"/>
                <a:ext cx="122040" cy="81720"/>
              </p14:xfrm>
            </p:contentPart>
          </mc:Choice>
          <mc:Fallback xmlns="">
            <p:pic>
              <p:nvPicPr>
                <p:cNvPr id="52" name="Freihand 51">
                  <a:extLst>
                    <a:ext uri="{FF2B5EF4-FFF2-40B4-BE49-F238E27FC236}">
                      <a16:creationId xmlns:a16="http://schemas.microsoft.com/office/drawing/2014/main" id="{2F927DEF-3D25-44D9-BE0D-A19A0497EBA6}"/>
                    </a:ext>
                  </a:extLst>
                </p:cNvPr>
                <p:cNvPicPr/>
                <p:nvPr/>
              </p:nvPicPr>
              <p:blipFill>
                <a:blip r:embed="rId104"/>
                <a:stretch>
                  <a:fillRect/>
                </a:stretch>
              </p:blipFill>
              <p:spPr>
                <a:xfrm>
                  <a:off x="11616573" y="150187"/>
                  <a:ext cx="130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3" name="Freihand 52">
                  <a:extLst>
                    <a:ext uri="{FF2B5EF4-FFF2-40B4-BE49-F238E27FC236}">
                      <a16:creationId xmlns:a16="http://schemas.microsoft.com/office/drawing/2014/main" id="{0DBB2FD9-FA5D-45F7-969E-F59BCE7EB8D1}"/>
                    </a:ext>
                  </a:extLst>
                </p14:cNvPr>
                <p14:cNvContentPartPr/>
                <p14:nvPr/>
              </p14:nvContentPartPr>
              <p14:xfrm>
                <a:off x="11755173" y="155587"/>
                <a:ext cx="36720" cy="67320"/>
              </p14:xfrm>
            </p:contentPart>
          </mc:Choice>
          <mc:Fallback xmlns="">
            <p:pic>
              <p:nvPicPr>
                <p:cNvPr id="53" name="Freihand 52">
                  <a:extLst>
                    <a:ext uri="{FF2B5EF4-FFF2-40B4-BE49-F238E27FC236}">
                      <a16:creationId xmlns:a16="http://schemas.microsoft.com/office/drawing/2014/main" id="{0DBB2FD9-FA5D-45F7-969E-F59BCE7EB8D1}"/>
                    </a:ext>
                  </a:extLst>
                </p:cNvPr>
                <p:cNvPicPr/>
                <p:nvPr/>
              </p:nvPicPr>
              <p:blipFill>
                <a:blip r:embed="rId106"/>
                <a:stretch>
                  <a:fillRect/>
                </a:stretch>
              </p:blipFill>
              <p:spPr>
                <a:xfrm>
                  <a:off x="11750853" y="151267"/>
                  <a:ext cx="45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4" name="Freihand 53">
                  <a:extLst>
                    <a:ext uri="{FF2B5EF4-FFF2-40B4-BE49-F238E27FC236}">
                      <a16:creationId xmlns:a16="http://schemas.microsoft.com/office/drawing/2014/main" id="{C243AB3D-833A-4C7F-A4D9-5EFF6BF5A1C2}"/>
                    </a:ext>
                  </a:extLst>
                </p14:cNvPr>
                <p14:cNvContentPartPr/>
                <p14:nvPr/>
              </p14:nvContentPartPr>
              <p14:xfrm>
                <a:off x="11818533" y="76387"/>
                <a:ext cx="175320" cy="134280"/>
              </p14:xfrm>
            </p:contentPart>
          </mc:Choice>
          <mc:Fallback xmlns="">
            <p:pic>
              <p:nvPicPr>
                <p:cNvPr id="54" name="Freihand 53">
                  <a:extLst>
                    <a:ext uri="{FF2B5EF4-FFF2-40B4-BE49-F238E27FC236}">
                      <a16:creationId xmlns:a16="http://schemas.microsoft.com/office/drawing/2014/main" id="{C243AB3D-833A-4C7F-A4D9-5EFF6BF5A1C2}"/>
                    </a:ext>
                  </a:extLst>
                </p:cNvPr>
                <p:cNvPicPr/>
                <p:nvPr/>
              </p:nvPicPr>
              <p:blipFill>
                <a:blip r:embed="rId108"/>
                <a:stretch>
                  <a:fillRect/>
                </a:stretch>
              </p:blipFill>
              <p:spPr>
                <a:xfrm>
                  <a:off x="11814213" y="72067"/>
                  <a:ext cx="183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5" name="Freihand 54">
                  <a:extLst>
                    <a:ext uri="{FF2B5EF4-FFF2-40B4-BE49-F238E27FC236}">
                      <a16:creationId xmlns:a16="http://schemas.microsoft.com/office/drawing/2014/main" id="{3F5525BC-06F9-49C1-B7F5-BEF4DBFE18EB}"/>
                    </a:ext>
                  </a:extLst>
                </p14:cNvPr>
                <p14:cNvContentPartPr/>
                <p14:nvPr/>
              </p14:nvContentPartPr>
              <p14:xfrm>
                <a:off x="11991333" y="97987"/>
                <a:ext cx="162720" cy="111600"/>
              </p14:xfrm>
            </p:contentPart>
          </mc:Choice>
          <mc:Fallback xmlns="">
            <p:pic>
              <p:nvPicPr>
                <p:cNvPr id="55" name="Freihand 54">
                  <a:extLst>
                    <a:ext uri="{FF2B5EF4-FFF2-40B4-BE49-F238E27FC236}">
                      <a16:creationId xmlns:a16="http://schemas.microsoft.com/office/drawing/2014/main" id="{3F5525BC-06F9-49C1-B7F5-BEF4DBFE18EB}"/>
                    </a:ext>
                  </a:extLst>
                </p:cNvPr>
                <p:cNvPicPr/>
                <p:nvPr/>
              </p:nvPicPr>
              <p:blipFill>
                <a:blip r:embed="rId110"/>
                <a:stretch>
                  <a:fillRect/>
                </a:stretch>
              </p:blipFill>
              <p:spPr>
                <a:xfrm>
                  <a:off x="11987013" y="93667"/>
                  <a:ext cx="171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8" name="Freihand 57">
                  <a:extLst>
                    <a:ext uri="{FF2B5EF4-FFF2-40B4-BE49-F238E27FC236}">
                      <a16:creationId xmlns:a16="http://schemas.microsoft.com/office/drawing/2014/main" id="{D160F39D-6318-4F5B-9956-D711F988D06B}"/>
                    </a:ext>
                  </a:extLst>
                </p14:cNvPr>
                <p14:cNvContentPartPr/>
                <p14:nvPr/>
              </p14:nvContentPartPr>
              <p14:xfrm>
                <a:off x="10674453" y="892147"/>
                <a:ext cx="7200" cy="159480"/>
              </p14:xfrm>
            </p:contentPart>
          </mc:Choice>
          <mc:Fallback xmlns="">
            <p:pic>
              <p:nvPicPr>
                <p:cNvPr id="58" name="Freihand 57">
                  <a:extLst>
                    <a:ext uri="{FF2B5EF4-FFF2-40B4-BE49-F238E27FC236}">
                      <a16:creationId xmlns:a16="http://schemas.microsoft.com/office/drawing/2014/main" id="{D160F39D-6318-4F5B-9956-D711F988D06B}"/>
                    </a:ext>
                  </a:extLst>
                </p:cNvPr>
                <p:cNvPicPr/>
                <p:nvPr/>
              </p:nvPicPr>
              <p:blipFill>
                <a:blip r:embed="rId112"/>
                <a:stretch>
                  <a:fillRect/>
                </a:stretch>
              </p:blipFill>
              <p:spPr>
                <a:xfrm>
                  <a:off x="10670133" y="887827"/>
                  <a:ext cx="15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9" name="Freihand 58">
                  <a:extLst>
                    <a:ext uri="{FF2B5EF4-FFF2-40B4-BE49-F238E27FC236}">
                      <a16:creationId xmlns:a16="http://schemas.microsoft.com/office/drawing/2014/main" id="{608CD7B4-2AE8-48F0-BC91-C83CCE9B6942}"/>
                    </a:ext>
                  </a:extLst>
                </p14:cNvPr>
                <p14:cNvContentPartPr/>
                <p14:nvPr/>
              </p14:nvContentPartPr>
              <p14:xfrm>
                <a:off x="10674453" y="1180507"/>
                <a:ext cx="32040" cy="144000"/>
              </p14:xfrm>
            </p:contentPart>
          </mc:Choice>
          <mc:Fallback xmlns="">
            <p:pic>
              <p:nvPicPr>
                <p:cNvPr id="59" name="Freihand 58">
                  <a:extLst>
                    <a:ext uri="{FF2B5EF4-FFF2-40B4-BE49-F238E27FC236}">
                      <a16:creationId xmlns:a16="http://schemas.microsoft.com/office/drawing/2014/main" id="{608CD7B4-2AE8-48F0-BC91-C83CCE9B6942}"/>
                    </a:ext>
                  </a:extLst>
                </p:cNvPr>
                <p:cNvPicPr/>
                <p:nvPr/>
              </p:nvPicPr>
              <p:blipFill>
                <a:blip r:embed="rId114"/>
                <a:stretch>
                  <a:fillRect/>
                </a:stretch>
              </p:blipFill>
              <p:spPr>
                <a:xfrm>
                  <a:off x="10670133" y="1176187"/>
                  <a:ext cx="40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24" name="Freihand 1023">
                  <a:extLst>
                    <a:ext uri="{FF2B5EF4-FFF2-40B4-BE49-F238E27FC236}">
                      <a16:creationId xmlns:a16="http://schemas.microsoft.com/office/drawing/2014/main" id="{F3D4B828-935D-4306-A403-6A30455F9397}"/>
                    </a:ext>
                  </a:extLst>
                </p14:cNvPr>
                <p14:cNvContentPartPr/>
                <p14:nvPr/>
              </p14:nvContentPartPr>
              <p14:xfrm>
                <a:off x="10763373" y="1335667"/>
                <a:ext cx="105480" cy="142920"/>
              </p14:xfrm>
            </p:contentPart>
          </mc:Choice>
          <mc:Fallback xmlns="">
            <p:pic>
              <p:nvPicPr>
                <p:cNvPr id="1024" name="Freihand 1023">
                  <a:extLst>
                    <a:ext uri="{FF2B5EF4-FFF2-40B4-BE49-F238E27FC236}">
                      <a16:creationId xmlns:a16="http://schemas.microsoft.com/office/drawing/2014/main" id="{F3D4B828-935D-4306-A403-6A30455F9397}"/>
                    </a:ext>
                  </a:extLst>
                </p:cNvPr>
                <p:cNvPicPr/>
                <p:nvPr/>
              </p:nvPicPr>
              <p:blipFill>
                <a:blip r:embed="rId116"/>
                <a:stretch>
                  <a:fillRect/>
                </a:stretch>
              </p:blipFill>
              <p:spPr>
                <a:xfrm>
                  <a:off x="10759053" y="1331347"/>
                  <a:ext cx="114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25" name="Freihand 1024">
                  <a:extLst>
                    <a:ext uri="{FF2B5EF4-FFF2-40B4-BE49-F238E27FC236}">
                      <a16:creationId xmlns:a16="http://schemas.microsoft.com/office/drawing/2014/main" id="{819CDE92-B7D0-49B6-BA35-4099A2E8F963}"/>
                    </a:ext>
                  </a:extLst>
                </p14:cNvPr>
                <p14:cNvContentPartPr/>
                <p14:nvPr/>
              </p14:nvContentPartPr>
              <p14:xfrm>
                <a:off x="10206453" y="845347"/>
                <a:ext cx="208440" cy="13680"/>
              </p14:xfrm>
            </p:contentPart>
          </mc:Choice>
          <mc:Fallback xmlns="">
            <p:pic>
              <p:nvPicPr>
                <p:cNvPr id="1025" name="Freihand 1024">
                  <a:extLst>
                    <a:ext uri="{FF2B5EF4-FFF2-40B4-BE49-F238E27FC236}">
                      <a16:creationId xmlns:a16="http://schemas.microsoft.com/office/drawing/2014/main" id="{819CDE92-B7D0-49B6-BA35-4099A2E8F963}"/>
                    </a:ext>
                  </a:extLst>
                </p:cNvPr>
                <p:cNvPicPr/>
                <p:nvPr/>
              </p:nvPicPr>
              <p:blipFill>
                <a:blip r:embed="rId118"/>
                <a:stretch>
                  <a:fillRect/>
                </a:stretch>
              </p:blipFill>
              <p:spPr>
                <a:xfrm>
                  <a:off x="10202133" y="841027"/>
                  <a:ext cx="217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27" name="Freihand 1026">
                  <a:extLst>
                    <a:ext uri="{FF2B5EF4-FFF2-40B4-BE49-F238E27FC236}">
                      <a16:creationId xmlns:a16="http://schemas.microsoft.com/office/drawing/2014/main" id="{395ECC6E-BE6F-4998-95BB-3D416D8D020F}"/>
                    </a:ext>
                  </a:extLst>
                </p14:cNvPr>
                <p14:cNvContentPartPr/>
                <p14:nvPr/>
              </p14:nvContentPartPr>
              <p14:xfrm>
                <a:off x="10577613" y="833827"/>
                <a:ext cx="142920" cy="21960"/>
              </p14:xfrm>
            </p:contentPart>
          </mc:Choice>
          <mc:Fallback xmlns="">
            <p:pic>
              <p:nvPicPr>
                <p:cNvPr id="1027" name="Freihand 1026">
                  <a:extLst>
                    <a:ext uri="{FF2B5EF4-FFF2-40B4-BE49-F238E27FC236}">
                      <a16:creationId xmlns:a16="http://schemas.microsoft.com/office/drawing/2014/main" id="{395ECC6E-BE6F-4998-95BB-3D416D8D020F}"/>
                    </a:ext>
                  </a:extLst>
                </p:cNvPr>
                <p:cNvPicPr/>
                <p:nvPr/>
              </p:nvPicPr>
              <p:blipFill>
                <a:blip r:embed="rId120"/>
                <a:stretch>
                  <a:fillRect/>
                </a:stretch>
              </p:blipFill>
              <p:spPr>
                <a:xfrm>
                  <a:off x="10573293" y="829507"/>
                  <a:ext cx="151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28" name="Freihand 1027">
                  <a:extLst>
                    <a:ext uri="{FF2B5EF4-FFF2-40B4-BE49-F238E27FC236}">
                      <a16:creationId xmlns:a16="http://schemas.microsoft.com/office/drawing/2014/main" id="{D6ACDDDB-36A5-4938-9C90-A59D1CA3CE37}"/>
                    </a:ext>
                  </a:extLst>
                </p14:cNvPr>
                <p14:cNvContentPartPr/>
                <p14:nvPr/>
              </p14:nvContentPartPr>
              <p14:xfrm>
                <a:off x="9900813" y="788467"/>
                <a:ext cx="66600" cy="182160"/>
              </p14:xfrm>
            </p:contentPart>
          </mc:Choice>
          <mc:Fallback xmlns="">
            <p:pic>
              <p:nvPicPr>
                <p:cNvPr id="1028" name="Freihand 1027">
                  <a:extLst>
                    <a:ext uri="{FF2B5EF4-FFF2-40B4-BE49-F238E27FC236}">
                      <a16:creationId xmlns:a16="http://schemas.microsoft.com/office/drawing/2014/main" id="{D6ACDDDB-36A5-4938-9C90-A59D1CA3CE37}"/>
                    </a:ext>
                  </a:extLst>
                </p:cNvPr>
                <p:cNvPicPr/>
                <p:nvPr/>
              </p:nvPicPr>
              <p:blipFill>
                <a:blip r:embed="rId122"/>
                <a:stretch>
                  <a:fillRect/>
                </a:stretch>
              </p:blipFill>
              <p:spPr>
                <a:xfrm>
                  <a:off x="9896493" y="784147"/>
                  <a:ext cx="752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29" name="Freihand 1028">
                  <a:extLst>
                    <a:ext uri="{FF2B5EF4-FFF2-40B4-BE49-F238E27FC236}">
                      <a16:creationId xmlns:a16="http://schemas.microsoft.com/office/drawing/2014/main" id="{D264C350-1A54-4786-935C-24B8FAD129DD}"/>
                    </a:ext>
                  </a:extLst>
                </p14:cNvPr>
                <p14:cNvContentPartPr/>
                <p14:nvPr/>
              </p14:nvContentPartPr>
              <p14:xfrm>
                <a:off x="9977493" y="725827"/>
                <a:ext cx="124200" cy="98640"/>
              </p14:xfrm>
            </p:contentPart>
          </mc:Choice>
          <mc:Fallback xmlns="">
            <p:pic>
              <p:nvPicPr>
                <p:cNvPr id="1029" name="Freihand 1028">
                  <a:extLst>
                    <a:ext uri="{FF2B5EF4-FFF2-40B4-BE49-F238E27FC236}">
                      <a16:creationId xmlns:a16="http://schemas.microsoft.com/office/drawing/2014/main" id="{D264C350-1A54-4786-935C-24B8FAD129DD}"/>
                    </a:ext>
                  </a:extLst>
                </p:cNvPr>
                <p:cNvPicPr/>
                <p:nvPr/>
              </p:nvPicPr>
              <p:blipFill>
                <a:blip r:embed="rId124"/>
                <a:stretch>
                  <a:fillRect/>
                </a:stretch>
              </p:blipFill>
              <p:spPr>
                <a:xfrm>
                  <a:off x="9973173" y="721507"/>
                  <a:ext cx="132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1" name="Freihand 1030">
                  <a:extLst>
                    <a:ext uri="{FF2B5EF4-FFF2-40B4-BE49-F238E27FC236}">
                      <a16:creationId xmlns:a16="http://schemas.microsoft.com/office/drawing/2014/main" id="{812E36B2-EA11-44D1-BF34-2A9225315EDB}"/>
                    </a:ext>
                  </a:extLst>
                </p14:cNvPr>
                <p14:cNvContentPartPr/>
                <p14:nvPr/>
              </p14:nvContentPartPr>
              <p14:xfrm>
                <a:off x="10629093" y="1447627"/>
                <a:ext cx="95040" cy="123120"/>
              </p14:xfrm>
            </p:contentPart>
          </mc:Choice>
          <mc:Fallback xmlns="">
            <p:pic>
              <p:nvPicPr>
                <p:cNvPr id="1031" name="Freihand 1030">
                  <a:extLst>
                    <a:ext uri="{FF2B5EF4-FFF2-40B4-BE49-F238E27FC236}">
                      <a16:creationId xmlns:a16="http://schemas.microsoft.com/office/drawing/2014/main" id="{812E36B2-EA11-44D1-BF34-2A9225315EDB}"/>
                    </a:ext>
                  </a:extLst>
                </p:cNvPr>
                <p:cNvPicPr/>
                <p:nvPr/>
              </p:nvPicPr>
              <p:blipFill>
                <a:blip r:embed="rId126"/>
                <a:stretch>
                  <a:fillRect/>
                </a:stretch>
              </p:blipFill>
              <p:spPr>
                <a:xfrm>
                  <a:off x="10624773" y="1443307"/>
                  <a:ext cx="103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32" name="Freihand 1031">
                  <a:extLst>
                    <a:ext uri="{FF2B5EF4-FFF2-40B4-BE49-F238E27FC236}">
                      <a16:creationId xmlns:a16="http://schemas.microsoft.com/office/drawing/2014/main" id="{7F68D162-D91C-4587-9397-D09E71B608D2}"/>
                    </a:ext>
                  </a:extLst>
                </p14:cNvPr>
                <p14:cNvContentPartPr/>
                <p14:nvPr/>
              </p14:nvContentPartPr>
              <p14:xfrm>
                <a:off x="10604253" y="1453747"/>
                <a:ext cx="110880" cy="119880"/>
              </p14:xfrm>
            </p:contentPart>
          </mc:Choice>
          <mc:Fallback xmlns="">
            <p:pic>
              <p:nvPicPr>
                <p:cNvPr id="1032" name="Freihand 1031">
                  <a:extLst>
                    <a:ext uri="{FF2B5EF4-FFF2-40B4-BE49-F238E27FC236}">
                      <a16:creationId xmlns:a16="http://schemas.microsoft.com/office/drawing/2014/main" id="{7F68D162-D91C-4587-9397-D09E71B608D2}"/>
                    </a:ext>
                  </a:extLst>
                </p:cNvPr>
                <p:cNvPicPr/>
                <p:nvPr/>
              </p:nvPicPr>
              <p:blipFill>
                <a:blip r:embed="rId128"/>
                <a:stretch>
                  <a:fillRect/>
                </a:stretch>
              </p:blipFill>
              <p:spPr>
                <a:xfrm>
                  <a:off x="10599933" y="1449427"/>
                  <a:ext cx="119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34" name="Freihand 1033">
                  <a:extLst>
                    <a:ext uri="{FF2B5EF4-FFF2-40B4-BE49-F238E27FC236}">
                      <a16:creationId xmlns:a16="http://schemas.microsoft.com/office/drawing/2014/main" id="{01A51398-8693-4215-BD01-48FAEA9BB252}"/>
                    </a:ext>
                  </a:extLst>
                </p14:cNvPr>
                <p14:cNvContentPartPr/>
                <p14:nvPr/>
              </p14:nvContentPartPr>
              <p14:xfrm>
                <a:off x="10748973" y="383467"/>
                <a:ext cx="93600" cy="288000"/>
              </p14:xfrm>
            </p:contentPart>
          </mc:Choice>
          <mc:Fallback xmlns="">
            <p:pic>
              <p:nvPicPr>
                <p:cNvPr id="1034" name="Freihand 1033">
                  <a:extLst>
                    <a:ext uri="{FF2B5EF4-FFF2-40B4-BE49-F238E27FC236}">
                      <a16:creationId xmlns:a16="http://schemas.microsoft.com/office/drawing/2014/main" id="{01A51398-8693-4215-BD01-48FAEA9BB252}"/>
                    </a:ext>
                  </a:extLst>
                </p:cNvPr>
                <p:cNvPicPr/>
                <p:nvPr/>
              </p:nvPicPr>
              <p:blipFill>
                <a:blip r:embed="rId130"/>
                <a:stretch>
                  <a:fillRect/>
                </a:stretch>
              </p:blipFill>
              <p:spPr>
                <a:xfrm>
                  <a:off x="10744653" y="379147"/>
                  <a:ext cx="1022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35" name="Freihand 1034">
                  <a:extLst>
                    <a:ext uri="{FF2B5EF4-FFF2-40B4-BE49-F238E27FC236}">
                      <a16:creationId xmlns:a16="http://schemas.microsoft.com/office/drawing/2014/main" id="{629D4C20-492A-4AFA-AFC2-2F6FF70C2752}"/>
                    </a:ext>
                  </a:extLst>
                </p14:cNvPr>
                <p14:cNvContentPartPr/>
                <p14:nvPr/>
              </p14:nvContentPartPr>
              <p14:xfrm>
                <a:off x="10698573" y="605587"/>
                <a:ext cx="109800" cy="133560"/>
              </p14:xfrm>
            </p:contentPart>
          </mc:Choice>
          <mc:Fallback xmlns="">
            <p:pic>
              <p:nvPicPr>
                <p:cNvPr id="1035" name="Freihand 1034">
                  <a:extLst>
                    <a:ext uri="{FF2B5EF4-FFF2-40B4-BE49-F238E27FC236}">
                      <a16:creationId xmlns:a16="http://schemas.microsoft.com/office/drawing/2014/main" id="{629D4C20-492A-4AFA-AFC2-2F6FF70C2752}"/>
                    </a:ext>
                  </a:extLst>
                </p:cNvPr>
                <p:cNvPicPr/>
                <p:nvPr/>
              </p:nvPicPr>
              <p:blipFill>
                <a:blip r:embed="rId132"/>
                <a:stretch>
                  <a:fillRect/>
                </a:stretch>
              </p:blipFill>
              <p:spPr>
                <a:xfrm>
                  <a:off x="10694253" y="601267"/>
                  <a:ext cx="118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37" name="Freihand 1036">
                  <a:extLst>
                    <a:ext uri="{FF2B5EF4-FFF2-40B4-BE49-F238E27FC236}">
                      <a16:creationId xmlns:a16="http://schemas.microsoft.com/office/drawing/2014/main" id="{5B84B4A4-A330-4067-8035-C1F260E79FD5}"/>
                    </a:ext>
                  </a:extLst>
                </p14:cNvPr>
                <p14:cNvContentPartPr/>
                <p14:nvPr/>
              </p14:nvContentPartPr>
              <p14:xfrm>
                <a:off x="11339373" y="402547"/>
                <a:ext cx="104760" cy="135360"/>
              </p14:xfrm>
            </p:contentPart>
          </mc:Choice>
          <mc:Fallback xmlns="">
            <p:pic>
              <p:nvPicPr>
                <p:cNvPr id="1037" name="Freihand 1036">
                  <a:extLst>
                    <a:ext uri="{FF2B5EF4-FFF2-40B4-BE49-F238E27FC236}">
                      <a16:creationId xmlns:a16="http://schemas.microsoft.com/office/drawing/2014/main" id="{5B84B4A4-A330-4067-8035-C1F260E79FD5}"/>
                    </a:ext>
                  </a:extLst>
                </p:cNvPr>
                <p:cNvPicPr/>
                <p:nvPr/>
              </p:nvPicPr>
              <p:blipFill>
                <a:blip r:embed="rId134"/>
                <a:stretch>
                  <a:fillRect/>
                </a:stretch>
              </p:blipFill>
              <p:spPr>
                <a:xfrm>
                  <a:off x="11335053" y="398227"/>
                  <a:ext cx="113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9" name="Freihand 1038">
                  <a:extLst>
                    <a:ext uri="{FF2B5EF4-FFF2-40B4-BE49-F238E27FC236}">
                      <a16:creationId xmlns:a16="http://schemas.microsoft.com/office/drawing/2014/main" id="{999F2177-C0DA-4100-A0C2-331A97F691DD}"/>
                    </a:ext>
                  </a:extLst>
                </p14:cNvPr>
                <p14:cNvContentPartPr/>
                <p14:nvPr/>
              </p14:nvContentPartPr>
              <p14:xfrm>
                <a:off x="11382933" y="1000867"/>
                <a:ext cx="11160" cy="108360"/>
              </p14:xfrm>
            </p:contentPart>
          </mc:Choice>
          <mc:Fallback xmlns="">
            <p:pic>
              <p:nvPicPr>
                <p:cNvPr id="1039" name="Freihand 1038">
                  <a:extLst>
                    <a:ext uri="{FF2B5EF4-FFF2-40B4-BE49-F238E27FC236}">
                      <a16:creationId xmlns:a16="http://schemas.microsoft.com/office/drawing/2014/main" id="{999F2177-C0DA-4100-A0C2-331A97F691DD}"/>
                    </a:ext>
                  </a:extLst>
                </p:cNvPr>
                <p:cNvPicPr/>
                <p:nvPr/>
              </p:nvPicPr>
              <p:blipFill>
                <a:blip r:embed="rId136"/>
                <a:stretch>
                  <a:fillRect/>
                </a:stretch>
              </p:blipFill>
              <p:spPr>
                <a:xfrm>
                  <a:off x="11378613" y="996547"/>
                  <a:ext cx="19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40" name="Freihand 1039">
                  <a:extLst>
                    <a:ext uri="{FF2B5EF4-FFF2-40B4-BE49-F238E27FC236}">
                      <a16:creationId xmlns:a16="http://schemas.microsoft.com/office/drawing/2014/main" id="{EBC0923C-AE93-4CF4-BBA8-62C36849B86E}"/>
                    </a:ext>
                  </a:extLst>
                </p14:cNvPr>
                <p14:cNvContentPartPr/>
                <p14:nvPr/>
              </p14:nvContentPartPr>
              <p14:xfrm>
                <a:off x="11311293" y="1004827"/>
                <a:ext cx="128160" cy="131760"/>
              </p14:xfrm>
            </p:contentPart>
          </mc:Choice>
          <mc:Fallback xmlns="">
            <p:pic>
              <p:nvPicPr>
                <p:cNvPr id="1040" name="Freihand 1039">
                  <a:extLst>
                    <a:ext uri="{FF2B5EF4-FFF2-40B4-BE49-F238E27FC236}">
                      <a16:creationId xmlns:a16="http://schemas.microsoft.com/office/drawing/2014/main" id="{EBC0923C-AE93-4CF4-BBA8-62C36849B86E}"/>
                    </a:ext>
                  </a:extLst>
                </p:cNvPr>
                <p:cNvPicPr/>
                <p:nvPr/>
              </p:nvPicPr>
              <p:blipFill>
                <a:blip r:embed="rId138"/>
                <a:stretch>
                  <a:fillRect/>
                </a:stretch>
              </p:blipFill>
              <p:spPr>
                <a:xfrm>
                  <a:off x="11306973" y="1000507"/>
                  <a:ext cx="136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48" name="Freihand 1047">
                  <a:extLst>
                    <a:ext uri="{FF2B5EF4-FFF2-40B4-BE49-F238E27FC236}">
                      <a16:creationId xmlns:a16="http://schemas.microsoft.com/office/drawing/2014/main" id="{9F8AB9DC-4F17-4B88-BFA6-A0F926DE75BF}"/>
                    </a:ext>
                  </a:extLst>
                </p14:cNvPr>
                <p14:cNvContentPartPr/>
                <p14:nvPr/>
              </p14:nvContentPartPr>
              <p14:xfrm>
                <a:off x="10226613" y="597307"/>
                <a:ext cx="475200" cy="263520"/>
              </p14:xfrm>
            </p:contentPart>
          </mc:Choice>
          <mc:Fallback xmlns="">
            <p:pic>
              <p:nvPicPr>
                <p:cNvPr id="1048" name="Freihand 1047">
                  <a:extLst>
                    <a:ext uri="{FF2B5EF4-FFF2-40B4-BE49-F238E27FC236}">
                      <a16:creationId xmlns:a16="http://schemas.microsoft.com/office/drawing/2014/main" id="{9F8AB9DC-4F17-4B88-BFA6-A0F926DE75BF}"/>
                    </a:ext>
                  </a:extLst>
                </p:cNvPr>
                <p:cNvPicPr/>
                <p:nvPr/>
              </p:nvPicPr>
              <p:blipFill>
                <a:blip r:embed="rId140"/>
                <a:stretch>
                  <a:fillRect/>
                </a:stretch>
              </p:blipFill>
              <p:spPr>
                <a:xfrm>
                  <a:off x="10222293" y="592987"/>
                  <a:ext cx="4838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50" name="Freihand 1049">
                  <a:extLst>
                    <a:ext uri="{FF2B5EF4-FFF2-40B4-BE49-F238E27FC236}">
                      <a16:creationId xmlns:a16="http://schemas.microsoft.com/office/drawing/2014/main" id="{A740F855-0FA2-4B1D-A7DD-24600772FDA6}"/>
                    </a:ext>
                  </a:extLst>
                </p14:cNvPr>
                <p14:cNvContentPartPr/>
                <p14:nvPr/>
              </p14:nvContentPartPr>
              <p14:xfrm>
                <a:off x="10642413" y="803227"/>
                <a:ext cx="613800" cy="313200"/>
              </p14:xfrm>
            </p:contentPart>
          </mc:Choice>
          <mc:Fallback xmlns="">
            <p:pic>
              <p:nvPicPr>
                <p:cNvPr id="1050" name="Freihand 1049">
                  <a:extLst>
                    <a:ext uri="{FF2B5EF4-FFF2-40B4-BE49-F238E27FC236}">
                      <a16:creationId xmlns:a16="http://schemas.microsoft.com/office/drawing/2014/main" id="{A740F855-0FA2-4B1D-A7DD-24600772FDA6}"/>
                    </a:ext>
                  </a:extLst>
                </p:cNvPr>
                <p:cNvPicPr/>
                <p:nvPr/>
              </p:nvPicPr>
              <p:blipFill>
                <a:blip r:embed="rId142"/>
                <a:stretch>
                  <a:fillRect/>
                </a:stretch>
              </p:blipFill>
              <p:spPr>
                <a:xfrm>
                  <a:off x="10638093" y="798907"/>
                  <a:ext cx="6224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52" name="Freihand 1051">
                  <a:extLst>
                    <a:ext uri="{FF2B5EF4-FFF2-40B4-BE49-F238E27FC236}">
                      <a16:creationId xmlns:a16="http://schemas.microsoft.com/office/drawing/2014/main" id="{494BC9D0-8CA9-4862-8B89-0A4197C086DF}"/>
                    </a:ext>
                  </a:extLst>
                </p14:cNvPr>
                <p14:cNvContentPartPr/>
                <p14:nvPr/>
              </p14:nvContentPartPr>
              <p14:xfrm>
                <a:off x="10364853" y="705667"/>
                <a:ext cx="18000" cy="125280"/>
              </p14:xfrm>
            </p:contentPart>
          </mc:Choice>
          <mc:Fallback xmlns="">
            <p:pic>
              <p:nvPicPr>
                <p:cNvPr id="1052" name="Freihand 1051">
                  <a:extLst>
                    <a:ext uri="{FF2B5EF4-FFF2-40B4-BE49-F238E27FC236}">
                      <a16:creationId xmlns:a16="http://schemas.microsoft.com/office/drawing/2014/main" id="{494BC9D0-8CA9-4862-8B89-0A4197C086DF}"/>
                    </a:ext>
                  </a:extLst>
                </p:cNvPr>
                <p:cNvPicPr/>
                <p:nvPr/>
              </p:nvPicPr>
              <p:blipFill>
                <a:blip r:embed="rId144"/>
                <a:stretch>
                  <a:fillRect/>
                </a:stretch>
              </p:blipFill>
              <p:spPr>
                <a:xfrm>
                  <a:off x="10360533" y="701347"/>
                  <a:ext cx="26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53" name="Freihand 1052">
                  <a:extLst>
                    <a:ext uri="{FF2B5EF4-FFF2-40B4-BE49-F238E27FC236}">
                      <a16:creationId xmlns:a16="http://schemas.microsoft.com/office/drawing/2014/main" id="{353DB9ED-4A33-440D-8626-A2CD645805E0}"/>
                    </a:ext>
                  </a:extLst>
                </p14:cNvPr>
                <p14:cNvContentPartPr/>
                <p14:nvPr/>
              </p14:nvContentPartPr>
              <p14:xfrm>
                <a:off x="10359813" y="664627"/>
                <a:ext cx="27000" cy="52920"/>
              </p14:xfrm>
            </p:contentPart>
          </mc:Choice>
          <mc:Fallback xmlns="">
            <p:pic>
              <p:nvPicPr>
                <p:cNvPr id="1053" name="Freihand 1052">
                  <a:extLst>
                    <a:ext uri="{FF2B5EF4-FFF2-40B4-BE49-F238E27FC236}">
                      <a16:creationId xmlns:a16="http://schemas.microsoft.com/office/drawing/2014/main" id="{353DB9ED-4A33-440D-8626-A2CD645805E0}"/>
                    </a:ext>
                  </a:extLst>
                </p:cNvPr>
                <p:cNvPicPr/>
                <p:nvPr/>
              </p:nvPicPr>
              <p:blipFill>
                <a:blip r:embed="rId146"/>
                <a:stretch>
                  <a:fillRect/>
                </a:stretch>
              </p:blipFill>
              <p:spPr>
                <a:xfrm>
                  <a:off x="10355493" y="660307"/>
                  <a:ext cx="356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54" name="Freihand 1053">
                  <a:extLst>
                    <a:ext uri="{FF2B5EF4-FFF2-40B4-BE49-F238E27FC236}">
                      <a16:creationId xmlns:a16="http://schemas.microsoft.com/office/drawing/2014/main" id="{6534AFBB-9898-484B-8D25-39A12AEF6318}"/>
                    </a:ext>
                  </a:extLst>
                </p14:cNvPr>
                <p14:cNvContentPartPr/>
                <p14:nvPr/>
              </p14:nvContentPartPr>
              <p14:xfrm>
                <a:off x="10235253" y="681187"/>
                <a:ext cx="138960" cy="20880"/>
              </p14:xfrm>
            </p:contentPart>
          </mc:Choice>
          <mc:Fallback xmlns="">
            <p:pic>
              <p:nvPicPr>
                <p:cNvPr id="1054" name="Freihand 1053">
                  <a:extLst>
                    <a:ext uri="{FF2B5EF4-FFF2-40B4-BE49-F238E27FC236}">
                      <a16:creationId xmlns:a16="http://schemas.microsoft.com/office/drawing/2014/main" id="{6534AFBB-9898-484B-8D25-39A12AEF6318}"/>
                    </a:ext>
                  </a:extLst>
                </p:cNvPr>
                <p:cNvPicPr/>
                <p:nvPr/>
              </p:nvPicPr>
              <p:blipFill>
                <a:blip r:embed="rId148"/>
                <a:stretch>
                  <a:fillRect/>
                </a:stretch>
              </p:blipFill>
              <p:spPr>
                <a:xfrm>
                  <a:off x="10230933" y="676867"/>
                  <a:ext cx="147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58" name="Freihand 1057">
                  <a:extLst>
                    <a:ext uri="{FF2B5EF4-FFF2-40B4-BE49-F238E27FC236}">
                      <a16:creationId xmlns:a16="http://schemas.microsoft.com/office/drawing/2014/main" id="{11D08597-F25F-43DD-80E6-1BE91EA636CC}"/>
                    </a:ext>
                  </a:extLst>
                </p14:cNvPr>
                <p14:cNvContentPartPr/>
                <p14:nvPr/>
              </p14:nvContentPartPr>
              <p14:xfrm>
                <a:off x="10440093" y="715747"/>
                <a:ext cx="12240" cy="96480"/>
              </p14:xfrm>
            </p:contentPart>
          </mc:Choice>
          <mc:Fallback xmlns="">
            <p:pic>
              <p:nvPicPr>
                <p:cNvPr id="1058" name="Freihand 1057">
                  <a:extLst>
                    <a:ext uri="{FF2B5EF4-FFF2-40B4-BE49-F238E27FC236}">
                      <a16:creationId xmlns:a16="http://schemas.microsoft.com/office/drawing/2014/main" id="{11D08597-F25F-43DD-80E6-1BE91EA636CC}"/>
                    </a:ext>
                  </a:extLst>
                </p:cNvPr>
                <p:cNvPicPr/>
                <p:nvPr/>
              </p:nvPicPr>
              <p:blipFill>
                <a:blip r:embed="rId150"/>
                <a:stretch>
                  <a:fillRect/>
                </a:stretch>
              </p:blipFill>
              <p:spPr>
                <a:xfrm>
                  <a:off x="10435773" y="711427"/>
                  <a:ext cx="20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59" name="Freihand 1058">
                  <a:extLst>
                    <a:ext uri="{FF2B5EF4-FFF2-40B4-BE49-F238E27FC236}">
                      <a16:creationId xmlns:a16="http://schemas.microsoft.com/office/drawing/2014/main" id="{4E057BBB-E108-45FA-9FD4-1BDB605836C6}"/>
                    </a:ext>
                  </a:extLst>
                </p14:cNvPr>
                <p14:cNvContentPartPr/>
                <p14:nvPr/>
              </p14:nvContentPartPr>
              <p14:xfrm>
                <a:off x="10499853" y="751387"/>
                <a:ext cx="20880" cy="81360"/>
              </p14:xfrm>
            </p:contentPart>
          </mc:Choice>
          <mc:Fallback xmlns="">
            <p:pic>
              <p:nvPicPr>
                <p:cNvPr id="1059" name="Freihand 1058">
                  <a:extLst>
                    <a:ext uri="{FF2B5EF4-FFF2-40B4-BE49-F238E27FC236}">
                      <a16:creationId xmlns:a16="http://schemas.microsoft.com/office/drawing/2014/main" id="{4E057BBB-E108-45FA-9FD4-1BDB605836C6}"/>
                    </a:ext>
                  </a:extLst>
                </p:cNvPr>
                <p:cNvPicPr/>
                <p:nvPr/>
              </p:nvPicPr>
              <p:blipFill>
                <a:blip r:embed="rId152"/>
                <a:stretch>
                  <a:fillRect/>
                </a:stretch>
              </p:blipFill>
              <p:spPr>
                <a:xfrm>
                  <a:off x="10495533" y="747067"/>
                  <a:ext cx="29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60" name="Freihand 1059">
                  <a:extLst>
                    <a:ext uri="{FF2B5EF4-FFF2-40B4-BE49-F238E27FC236}">
                      <a16:creationId xmlns:a16="http://schemas.microsoft.com/office/drawing/2014/main" id="{8B49AAE0-AAFD-4D65-B1AF-B590E63E51C9}"/>
                    </a:ext>
                  </a:extLst>
                </p14:cNvPr>
                <p14:cNvContentPartPr/>
                <p14:nvPr/>
              </p14:nvContentPartPr>
              <p14:xfrm>
                <a:off x="10565373" y="787027"/>
                <a:ext cx="9360" cy="45360"/>
              </p14:xfrm>
            </p:contentPart>
          </mc:Choice>
          <mc:Fallback xmlns="">
            <p:pic>
              <p:nvPicPr>
                <p:cNvPr id="1060" name="Freihand 1059">
                  <a:extLst>
                    <a:ext uri="{FF2B5EF4-FFF2-40B4-BE49-F238E27FC236}">
                      <a16:creationId xmlns:a16="http://schemas.microsoft.com/office/drawing/2014/main" id="{8B49AAE0-AAFD-4D65-B1AF-B590E63E51C9}"/>
                    </a:ext>
                  </a:extLst>
                </p:cNvPr>
                <p:cNvPicPr/>
                <p:nvPr/>
              </p:nvPicPr>
              <p:blipFill>
                <a:blip r:embed="rId154"/>
                <a:stretch>
                  <a:fillRect/>
                </a:stretch>
              </p:blipFill>
              <p:spPr>
                <a:xfrm>
                  <a:off x="10561053" y="782707"/>
                  <a:ext cx="18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61" name="Freihand 1060">
                  <a:extLst>
                    <a:ext uri="{FF2B5EF4-FFF2-40B4-BE49-F238E27FC236}">
                      <a16:creationId xmlns:a16="http://schemas.microsoft.com/office/drawing/2014/main" id="{26C92219-8C3B-46F1-9512-3C04490F16B6}"/>
                    </a:ext>
                  </a:extLst>
                </p14:cNvPr>
                <p14:cNvContentPartPr/>
                <p14:nvPr/>
              </p14:nvContentPartPr>
              <p14:xfrm>
                <a:off x="10385013" y="685147"/>
                <a:ext cx="12240" cy="117360"/>
              </p14:xfrm>
            </p:contentPart>
          </mc:Choice>
          <mc:Fallback xmlns="">
            <p:pic>
              <p:nvPicPr>
                <p:cNvPr id="1061" name="Freihand 1060">
                  <a:extLst>
                    <a:ext uri="{FF2B5EF4-FFF2-40B4-BE49-F238E27FC236}">
                      <a16:creationId xmlns:a16="http://schemas.microsoft.com/office/drawing/2014/main" id="{26C92219-8C3B-46F1-9512-3C04490F16B6}"/>
                    </a:ext>
                  </a:extLst>
                </p:cNvPr>
                <p:cNvPicPr/>
                <p:nvPr/>
              </p:nvPicPr>
              <p:blipFill>
                <a:blip r:embed="rId156"/>
                <a:stretch>
                  <a:fillRect/>
                </a:stretch>
              </p:blipFill>
              <p:spPr>
                <a:xfrm>
                  <a:off x="10380693" y="680827"/>
                  <a:ext cx="20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2" name="Freihand 1061">
                  <a:extLst>
                    <a:ext uri="{FF2B5EF4-FFF2-40B4-BE49-F238E27FC236}">
                      <a16:creationId xmlns:a16="http://schemas.microsoft.com/office/drawing/2014/main" id="{9B3D9B2E-38B3-4555-8DDB-FF347366257E}"/>
                    </a:ext>
                  </a:extLst>
                </p14:cNvPr>
                <p14:cNvContentPartPr/>
                <p14:nvPr/>
              </p14:nvContentPartPr>
              <p14:xfrm>
                <a:off x="10338933" y="677587"/>
                <a:ext cx="16920" cy="119880"/>
              </p14:xfrm>
            </p:contentPart>
          </mc:Choice>
          <mc:Fallback xmlns="">
            <p:pic>
              <p:nvPicPr>
                <p:cNvPr id="1062" name="Freihand 1061">
                  <a:extLst>
                    <a:ext uri="{FF2B5EF4-FFF2-40B4-BE49-F238E27FC236}">
                      <a16:creationId xmlns:a16="http://schemas.microsoft.com/office/drawing/2014/main" id="{9B3D9B2E-38B3-4555-8DDB-FF347366257E}"/>
                    </a:ext>
                  </a:extLst>
                </p:cNvPr>
                <p:cNvPicPr/>
                <p:nvPr/>
              </p:nvPicPr>
              <p:blipFill>
                <a:blip r:embed="rId158"/>
                <a:stretch>
                  <a:fillRect/>
                </a:stretch>
              </p:blipFill>
              <p:spPr>
                <a:xfrm>
                  <a:off x="10334613" y="673267"/>
                  <a:ext cx="25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63" name="Freihand 1062">
                  <a:extLst>
                    <a:ext uri="{FF2B5EF4-FFF2-40B4-BE49-F238E27FC236}">
                      <a16:creationId xmlns:a16="http://schemas.microsoft.com/office/drawing/2014/main" id="{0461A1EE-D370-4470-995E-747F7EDE7BDA}"/>
                    </a:ext>
                  </a:extLst>
                </p14:cNvPr>
                <p14:cNvContentPartPr/>
                <p14:nvPr/>
              </p14:nvContentPartPr>
              <p14:xfrm>
                <a:off x="10271613" y="681547"/>
                <a:ext cx="14040" cy="141840"/>
              </p14:xfrm>
            </p:contentPart>
          </mc:Choice>
          <mc:Fallback xmlns="">
            <p:pic>
              <p:nvPicPr>
                <p:cNvPr id="1063" name="Freihand 1062">
                  <a:extLst>
                    <a:ext uri="{FF2B5EF4-FFF2-40B4-BE49-F238E27FC236}">
                      <a16:creationId xmlns:a16="http://schemas.microsoft.com/office/drawing/2014/main" id="{0461A1EE-D370-4470-995E-747F7EDE7BDA}"/>
                    </a:ext>
                  </a:extLst>
                </p:cNvPr>
                <p:cNvPicPr/>
                <p:nvPr/>
              </p:nvPicPr>
              <p:blipFill>
                <a:blip r:embed="rId160"/>
                <a:stretch>
                  <a:fillRect/>
                </a:stretch>
              </p:blipFill>
              <p:spPr>
                <a:xfrm>
                  <a:off x="10267293" y="677227"/>
                  <a:ext cx="22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64" name="Freihand 1063">
                  <a:extLst>
                    <a:ext uri="{FF2B5EF4-FFF2-40B4-BE49-F238E27FC236}">
                      <a16:creationId xmlns:a16="http://schemas.microsoft.com/office/drawing/2014/main" id="{548E6C2A-9D2B-4F88-9392-EFC5EA6E501C}"/>
                    </a:ext>
                  </a:extLst>
                </p14:cNvPr>
                <p14:cNvContentPartPr/>
                <p14:nvPr/>
              </p14:nvContentPartPr>
              <p14:xfrm>
                <a:off x="10267293" y="657427"/>
                <a:ext cx="20880" cy="168840"/>
              </p14:xfrm>
            </p:contentPart>
          </mc:Choice>
          <mc:Fallback xmlns="">
            <p:pic>
              <p:nvPicPr>
                <p:cNvPr id="1064" name="Freihand 1063">
                  <a:extLst>
                    <a:ext uri="{FF2B5EF4-FFF2-40B4-BE49-F238E27FC236}">
                      <a16:creationId xmlns:a16="http://schemas.microsoft.com/office/drawing/2014/main" id="{548E6C2A-9D2B-4F88-9392-EFC5EA6E501C}"/>
                    </a:ext>
                  </a:extLst>
                </p:cNvPr>
                <p:cNvPicPr/>
                <p:nvPr/>
              </p:nvPicPr>
              <p:blipFill>
                <a:blip r:embed="rId162"/>
                <a:stretch>
                  <a:fillRect/>
                </a:stretch>
              </p:blipFill>
              <p:spPr>
                <a:xfrm>
                  <a:off x="10262973" y="653107"/>
                  <a:ext cx="29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65" name="Freihand 1064">
                  <a:extLst>
                    <a:ext uri="{FF2B5EF4-FFF2-40B4-BE49-F238E27FC236}">
                      <a16:creationId xmlns:a16="http://schemas.microsoft.com/office/drawing/2014/main" id="{AEBE5971-774B-4207-8A0D-AB3819BA2028}"/>
                    </a:ext>
                  </a:extLst>
                </p14:cNvPr>
                <p14:cNvContentPartPr/>
                <p14:nvPr/>
              </p14:nvContentPartPr>
              <p14:xfrm>
                <a:off x="10352253" y="468067"/>
                <a:ext cx="206280" cy="292320"/>
              </p14:xfrm>
            </p:contentPart>
          </mc:Choice>
          <mc:Fallback xmlns="">
            <p:pic>
              <p:nvPicPr>
                <p:cNvPr id="1065" name="Freihand 1064">
                  <a:extLst>
                    <a:ext uri="{FF2B5EF4-FFF2-40B4-BE49-F238E27FC236}">
                      <a16:creationId xmlns:a16="http://schemas.microsoft.com/office/drawing/2014/main" id="{AEBE5971-774B-4207-8A0D-AB3819BA2028}"/>
                    </a:ext>
                  </a:extLst>
                </p:cNvPr>
                <p:cNvPicPr/>
                <p:nvPr/>
              </p:nvPicPr>
              <p:blipFill>
                <a:blip r:embed="rId164"/>
                <a:stretch>
                  <a:fillRect/>
                </a:stretch>
              </p:blipFill>
              <p:spPr>
                <a:xfrm>
                  <a:off x="10347933" y="463747"/>
                  <a:ext cx="2149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66" name="Freihand 1065">
                  <a:extLst>
                    <a:ext uri="{FF2B5EF4-FFF2-40B4-BE49-F238E27FC236}">
                      <a16:creationId xmlns:a16="http://schemas.microsoft.com/office/drawing/2014/main" id="{322F5891-CB93-47B1-A233-09DF4BC1BBE7}"/>
                    </a:ext>
                  </a:extLst>
                </p14:cNvPr>
                <p14:cNvContentPartPr/>
                <p14:nvPr/>
              </p14:nvContentPartPr>
              <p14:xfrm>
                <a:off x="10322373" y="589027"/>
                <a:ext cx="115920" cy="189720"/>
              </p14:xfrm>
            </p:contentPart>
          </mc:Choice>
          <mc:Fallback xmlns="">
            <p:pic>
              <p:nvPicPr>
                <p:cNvPr id="1066" name="Freihand 1065">
                  <a:extLst>
                    <a:ext uri="{FF2B5EF4-FFF2-40B4-BE49-F238E27FC236}">
                      <a16:creationId xmlns:a16="http://schemas.microsoft.com/office/drawing/2014/main" id="{322F5891-CB93-47B1-A233-09DF4BC1BBE7}"/>
                    </a:ext>
                  </a:extLst>
                </p:cNvPr>
                <p:cNvPicPr/>
                <p:nvPr/>
              </p:nvPicPr>
              <p:blipFill>
                <a:blip r:embed="rId166"/>
                <a:stretch>
                  <a:fillRect/>
                </a:stretch>
              </p:blipFill>
              <p:spPr>
                <a:xfrm>
                  <a:off x="10318053" y="584707"/>
                  <a:ext cx="1245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8" name="Freihand 1067">
                  <a:extLst>
                    <a:ext uri="{FF2B5EF4-FFF2-40B4-BE49-F238E27FC236}">
                      <a16:creationId xmlns:a16="http://schemas.microsoft.com/office/drawing/2014/main" id="{A703E632-45AC-40D0-9D56-26CB851CAE9B}"/>
                    </a:ext>
                  </a:extLst>
                </p14:cNvPr>
                <p14:cNvContentPartPr/>
                <p14:nvPr/>
              </p14:nvContentPartPr>
              <p14:xfrm>
                <a:off x="10444413" y="312907"/>
                <a:ext cx="183600" cy="140040"/>
              </p14:xfrm>
            </p:contentPart>
          </mc:Choice>
          <mc:Fallback xmlns="">
            <p:pic>
              <p:nvPicPr>
                <p:cNvPr id="1068" name="Freihand 1067">
                  <a:extLst>
                    <a:ext uri="{FF2B5EF4-FFF2-40B4-BE49-F238E27FC236}">
                      <a16:creationId xmlns:a16="http://schemas.microsoft.com/office/drawing/2014/main" id="{A703E632-45AC-40D0-9D56-26CB851CAE9B}"/>
                    </a:ext>
                  </a:extLst>
                </p:cNvPr>
                <p:cNvPicPr/>
                <p:nvPr/>
              </p:nvPicPr>
              <p:blipFill>
                <a:blip r:embed="rId168"/>
                <a:stretch>
                  <a:fillRect/>
                </a:stretch>
              </p:blipFill>
              <p:spPr>
                <a:xfrm>
                  <a:off x="10440093" y="308587"/>
                  <a:ext cx="192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9" name="Freihand 1068">
                  <a:extLst>
                    <a:ext uri="{FF2B5EF4-FFF2-40B4-BE49-F238E27FC236}">
                      <a16:creationId xmlns:a16="http://schemas.microsoft.com/office/drawing/2014/main" id="{4D05D4D3-8CA0-4EAC-B7BD-342A9FE43FB1}"/>
                    </a:ext>
                  </a:extLst>
                </p14:cNvPr>
                <p14:cNvContentPartPr/>
                <p14:nvPr/>
              </p14:nvContentPartPr>
              <p14:xfrm>
                <a:off x="10613613" y="319747"/>
                <a:ext cx="116640" cy="112320"/>
              </p14:xfrm>
            </p:contentPart>
          </mc:Choice>
          <mc:Fallback xmlns="">
            <p:pic>
              <p:nvPicPr>
                <p:cNvPr id="1069" name="Freihand 1068">
                  <a:extLst>
                    <a:ext uri="{FF2B5EF4-FFF2-40B4-BE49-F238E27FC236}">
                      <a16:creationId xmlns:a16="http://schemas.microsoft.com/office/drawing/2014/main" id="{4D05D4D3-8CA0-4EAC-B7BD-342A9FE43FB1}"/>
                    </a:ext>
                  </a:extLst>
                </p:cNvPr>
                <p:cNvPicPr/>
                <p:nvPr/>
              </p:nvPicPr>
              <p:blipFill>
                <a:blip r:embed="rId170"/>
                <a:stretch>
                  <a:fillRect/>
                </a:stretch>
              </p:blipFill>
              <p:spPr>
                <a:xfrm>
                  <a:off x="10609293" y="315427"/>
                  <a:ext cx="125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7" name="Freihand 1076">
                  <a:extLst>
                    <a:ext uri="{FF2B5EF4-FFF2-40B4-BE49-F238E27FC236}">
                      <a16:creationId xmlns:a16="http://schemas.microsoft.com/office/drawing/2014/main" id="{FB268531-A32A-43A3-81A7-4525B9873DBF}"/>
                    </a:ext>
                  </a:extLst>
                </p14:cNvPr>
                <p14:cNvContentPartPr/>
                <p14:nvPr/>
              </p14:nvContentPartPr>
              <p14:xfrm>
                <a:off x="10324173" y="1041907"/>
                <a:ext cx="67320" cy="78480"/>
              </p14:xfrm>
            </p:contentPart>
          </mc:Choice>
          <mc:Fallback xmlns="">
            <p:pic>
              <p:nvPicPr>
                <p:cNvPr id="1077" name="Freihand 1076">
                  <a:extLst>
                    <a:ext uri="{FF2B5EF4-FFF2-40B4-BE49-F238E27FC236}">
                      <a16:creationId xmlns:a16="http://schemas.microsoft.com/office/drawing/2014/main" id="{FB268531-A32A-43A3-81A7-4525B9873DBF}"/>
                    </a:ext>
                  </a:extLst>
                </p:cNvPr>
                <p:cNvPicPr/>
                <p:nvPr/>
              </p:nvPicPr>
              <p:blipFill>
                <a:blip r:embed="rId172"/>
                <a:stretch>
                  <a:fillRect/>
                </a:stretch>
              </p:blipFill>
              <p:spPr>
                <a:xfrm>
                  <a:off x="10319853" y="1037587"/>
                  <a:ext cx="75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79" name="Freihand 1078">
                  <a:extLst>
                    <a:ext uri="{FF2B5EF4-FFF2-40B4-BE49-F238E27FC236}">
                      <a16:creationId xmlns:a16="http://schemas.microsoft.com/office/drawing/2014/main" id="{50398B4E-9153-47E2-93FC-1A1B204ADEA5}"/>
                    </a:ext>
                  </a:extLst>
                </p14:cNvPr>
                <p14:cNvContentPartPr/>
                <p14:nvPr/>
              </p14:nvContentPartPr>
              <p14:xfrm>
                <a:off x="10340733" y="1077547"/>
                <a:ext cx="25560" cy="88920"/>
              </p14:xfrm>
            </p:contentPart>
          </mc:Choice>
          <mc:Fallback xmlns="">
            <p:pic>
              <p:nvPicPr>
                <p:cNvPr id="1079" name="Freihand 1078">
                  <a:extLst>
                    <a:ext uri="{FF2B5EF4-FFF2-40B4-BE49-F238E27FC236}">
                      <a16:creationId xmlns:a16="http://schemas.microsoft.com/office/drawing/2014/main" id="{50398B4E-9153-47E2-93FC-1A1B204ADEA5}"/>
                    </a:ext>
                  </a:extLst>
                </p:cNvPr>
                <p:cNvPicPr/>
                <p:nvPr/>
              </p:nvPicPr>
              <p:blipFill>
                <a:blip r:embed="rId174"/>
                <a:stretch>
                  <a:fillRect/>
                </a:stretch>
              </p:blipFill>
              <p:spPr>
                <a:xfrm>
                  <a:off x="10336413" y="1073227"/>
                  <a:ext cx="34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80" name="Freihand 1079">
                  <a:extLst>
                    <a:ext uri="{FF2B5EF4-FFF2-40B4-BE49-F238E27FC236}">
                      <a16:creationId xmlns:a16="http://schemas.microsoft.com/office/drawing/2014/main" id="{289D89A2-75D9-413C-83A7-6225B8FB2387}"/>
                    </a:ext>
                  </a:extLst>
                </p14:cNvPr>
                <p14:cNvContentPartPr/>
                <p14:nvPr/>
              </p14:nvContentPartPr>
              <p14:xfrm>
                <a:off x="10336053" y="1090147"/>
                <a:ext cx="9360" cy="7560"/>
              </p14:xfrm>
            </p:contentPart>
          </mc:Choice>
          <mc:Fallback xmlns="">
            <p:pic>
              <p:nvPicPr>
                <p:cNvPr id="1080" name="Freihand 1079">
                  <a:extLst>
                    <a:ext uri="{FF2B5EF4-FFF2-40B4-BE49-F238E27FC236}">
                      <a16:creationId xmlns:a16="http://schemas.microsoft.com/office/drawing/2014/main" id="{289D89A2-75D9-413C-83A7-6225B8FB2387}"/>
                    </a:ext>
                  </a:extLst>
                </p:cNvPr>
                <p:cNvPicPr/>
                <p:nvPr/>
              </p:nvPicPr>
              <p:blipFill>
                <a:blip r:embed="rId176"/>
                <a:stretch>
                  <a:fillRect/>
                </a:stretch>
              </p:blipFill>
              <p:spPr>
                <a:xfrm>
                  <a:off x="10331733" y="1085827"/>
                  <a:ext cx="18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81" name="Freihand 1080">
                  <a:extLst>
                    <a:ext uri="{FF2B5EF4-FFF2-40B4-BE49-F238E27FC236}">
                      <a16:creationId xmlns:a16="http://schemas.microsoft.com/office/drawing/2014/main" id="{26283795-8F00-4113-9612-38A7B720D6FD}"/>
                    </a:ext>
                  </a:extLst>
                </p14:cNvPr>
                <p14:cNvContentPartPr/>
                <p14:nvPr/>
              </p14:nvContentPartPr>
              <p14:xfrm>
                <a:off x="10361613" y="1046227"/>
                <a:ext cx="7200" cy="47160"/>
              </p14:xfrm>
            </p:contentPart>
          </mc:Choice>
          <mc:Fallback xmlns="">
            <p:pic>
              <p:nvPicPr>
                <p:cNvPr id="1081" name="Freihand 1080">
                  <a:extLst>
                    <a:ext uri="{FF2B5EF4-FFF2-40B4-BE49-F238E27FC236}">
                      <a16:creationId xmlns:a16="http://schemas.microsoft.com/office/drawing/2014/main" id="{26283795-8F00-4113-9612-38A7B720D6FD}"/>
                    </a:ext>
                  </a:extLst>
                </p:cNvPr>
                <p:cNvPicPr/>
                <p:nvPr/>
              </p:nvPicPr>
              <p:blipFill>
                <a:blip r:embed="rId178"/>
                <a:stretch>
                  <a:fillRect/>
                </a:stretch>
              </p:blipFill>
              <p:spPr>
                <a:xfrm>
                  <a:off x="10357293" y="1041907"/>
                  <a:ext cx="158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3" name="Freihand 1082">
                  <a:extLst>
                    <a:ext uri="{FF2B5EF4-FFF2-40B4-BE49-F238E27FC236}">
                      <a16:creationId xmlns:a16="http://schemas.microsoft.com/office/drawing/2014/main" id="{5D1A3407-AD8F-45BB-B00A-1E5BDA5AD63D}"/>
                    </a:ext>
                  </a:extLst>
                </p14:cNvPr>
                <p14:cNvContentPartPr/>
                <p14:nvPr/>
              </p14:nvContentPartPr>
              <p14:xfrm>
                <a:off x="10324893" y="953707"/>
                <a:ext cx="3960" cy="21600"/>
              </p14:xfrm>
            </p:contentPart>
          </mc:Choice>
          <mc:Fallback xmlns="">
            <p:pic>
              <p:nvPicPr>
                <p:cNvPr id="1083" name="Freihand 1082">
                  <a:extLst>
                    <a:ext uri="{FF2B5EF4-FFF2-40B4-BE49-F238E27FC236}">
                      <a16:creationId xmlns:a16="http://schemas.microsoft.com/office/drawing/2014/main" id="{5D1A3407-AD8F-45BB-B00A-1E5BDA5AD63D}"/>
                    </a:ext>
                  </a:extLst>
                </p:cNvPr>
                <p:cNvPicPr/>
                <p:nvPr/>
              </p:nvPicPr>
              <p:blipFill>
                <a:blip r:embed="rId180"/>
                <a:stretch>
                  <a:fillRect/>
                </a:stretch>
              </p:blipFill>
              <p:spPr>
                <a:xfrm>
                  <a:off x="10320573" y="949387"/>
                  <a:ext cx="12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4" name="Freihand 1083">
                  <a:extLst>
                    <a:ext uri="{FF2B5EF4-FFF2-40B4-BE49-F238E27FC236}">
                      <a16:creationId xmlns:a16="http://schemas.microsoft.com/office/drawing/2014/main" id="{A524591B-9443-44CE-8B6A-BF46A8E2BA35}"/>
                    </a:ext>
                  </a:extLst>
                </p14:cNvPr>
                <p14:cNvContentPartPr/>
                <p14:nvPr/>
              </p14:nvContentPartPr>
              <p14:xfrm>
                <a:off x="10326693" y="868027"/>
                <a:ext cx="30600" cy="224640"/>
              </p14:xfrm>
            </p:contentPart>
          </mc:Choice>
          <mc:Fallback xmlns="">
            <p:pic>
              <p:nvPicPr>
                <p:cNvPr id="1084" name="Freihand 1083">
                  <a:extLst>
                    <a:ext uri="{FF2B5EF4-FFF2-40B4-BE49-F238E27FC236}">
                      <a16:creationId xmlns:a16="http://schemas.microsoft.com/office/drawing/2014/main" id="{A524591B-9443-44CE-8B6A-BF46A8E2BA35}"/>
                    </a:ext>
                  </a:extLst>
                </p:cNvPr>
                <p:cNvPicPr/>
                <p:nvPr/>
              </p:nvPicPr>
              <p:blipFill>
                <a:blip r:embed="rId182"/>
                <a:stretch>
                  <a:fillRect/>
                </a:stretch>
              </p:blipFill>
              <p:spPr>
                <a:xfrm>
                  <a:off x="10322373" y="863707"/>
                  <a:ext cx="392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6" name="Freihand 1085">
                  <a:extLst>
                    <a:ext uri="{FF2B5EF4-FFF2-40B4-BE49-F238E27FC236}">
                      <a16:creationId xmlns:a16="http://schemas.microsoft.com/office/drawing/2014/main" id="{A28ED021-00B4-44DC-B371-B3F5418BB55B}"/>
                    </a:ext>
                  </a:extLst>
                </p14:cNvPr>
                <p14:cNvContentPartPr/>
                <p14:nvPr/>
              </p14:nvContentPartPr>
              <p14:xfrm>
                <a:off x="10225893" y="991507"/>
                <a:ext cx="97200" cy="108000"/>
              </p14:xfrm>
            </p:contentPart>
          </mc:Choice>
          <mc:Fallback xmlns="">
            <p:pic>
              <p:nvPicPr>
                <p:cNvPr id="1086" name="Freihand 1085">
                  <a:extLst>
                    <a:ext uri="{FF2B5EF4-FFF2-40B4-BE49-F238E27FC236}">
                      <a16:creationId xmlns:a16="http://schemas.microsoft.com/office/drawing/2014/main" id="{A28ED021-00B4-44DC-B371-B3F5418BB55B}"/>
                    </a:ext>
                  </a:extLst>
                </p:cNvPr>
                <p:cNvPicPr/>
                <p:nvPr/>
              </p:nvPicPr>
              <p:blipFill>
                <a:blip r:embed="rId184"/>
                <a:stretch>
                  <a:fillRect/>
                </a:stretch>
              </p:blipFill>
              <p:spPr>
                <a:xfrm>
                  <a:off x="10221573" y="987187"/>
                  <a:ext cx="105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7" name="Freihand 1086">
                  <a:extLst>
                    <a:ext uri="{FF2B5EF4-FFF2-40B4-BE49-F238E27FC236}">
                      <a16:creationId xmlns:a16="http://schemas.microsoft.com/office/drawing/2014/main" id="{F1233680-D29F-46AF-85AA-87D728E27872}"/>
                    </a:ext>
                  </a:extLst>
                </p14:cNvPr>
                <p14:cNvContentPartPr/>
                <p14:nvPr/>
              </p14:nvContentPartPr>
              <p14:xfrm>
                <a:off x="10227693" y="952987"/>
                <a:ext cx="160560" cy="93600"/>
              </p14:xfrm>
            </p:contentPart>
          </mc:Choice>
          <mc:Fallback xmlns="">
            <p:pic>
              <p:nvPicPr>
                <p:cNvPr id="1087" name="Freihand 1086">
                  <a:extLst>
                    <a:ext uri="{FF2B5EF4-FFF2-40B4-BE49-F238E27FC236}">
                      <a16:creationId xmlns:a16="http://schemas.microsoft.com/office/drawing/2014/main" id="{F1233680-D29F-46AF-85AA-87D728E27872}"/>
                    </a:ext>
                  </a:extLst>
                </p:cNvPr>
                <p:cNvPicPr/>
                <p:nvPr/>
              </p:nvPicPr>
              <p:blipFill>
                <a:blip r:embed="rId186"/>
                <a:stretch>
                  <a:fillRect/>
                </a:stretch>
              </p:blipFill>
              <p:spPr>
                <a:xfrm>
                  <a:off x="10223373" y="948667"/>
                  <a:ext cx="169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8" name="Freihand 1087">
                  <a:extLst>
                    <a:ext uri="{FF2B5EF4-FFF2-40B4-BE49-F238E27FC236}">
                      <a16:creationId xmlns:a16="http://schemas.microsoft.com/office/drawing/2014/main" id="{2F55C993-6531-4C30-B917-9B4D14EB6F84}"/>
                    </a:ext>
                  </a:extLst>
                </p14:cNvPr>
                <p14:cNvContentPartPr/>
                <p14:nvPr/>
              </p14:nvContentPartPr>
              <p14:xfrm>
                <a:off x="10304373" y="884587"/>
                <a:ext cx="133200" cy="113760"/>
              </p14:xfrm>
            </p:contentPart>
          </mc:Choice>
          <mc:Fallback xmlns="">
            <p:pic>
              <p:nvPicPr>
                <p:cNvPr id="1088" name="Freihand 1087">
                  <a:extLst>
                    <a:ext uri="{FF2B5EF4-FFF2-40B4-BE49-F238E27FC236}">
                      <a16:creationId xmlns:a16="http://schemas.microsoft.com/office/drawing/2014/main" id="{2F55C993-6531-4C30-B917-9B4D14EB6F84}"/>
                    </a:ext>
                  </a:extLst>
                </p:cNvPr>
                <p:cNvPicPr/>
                <p:nvPr/>
              </p:nvPicPr>
              <p:blipFill>
                <a:blip r:embed="rId188"/>
                <a:stretch>
                  <a:fillRect/>
                </a:stretch>
              </p:blipFill>
              <p:spPr>
                <a:xfrm>
                  <a:off x="10300053" y="880267"/>
                  <a:ext cx="141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89" name="Freihand 1088">
                  <a:extLst>
                    <a:ext uri="{FF2B5EF4-FFF2-40B4-BE49-F238E27FC236}">
                      <a16:creationId xmlns:a16="http://schemas.microsoft.com/office/drawing/2014/main" id="{E47AB54C-598C-4630-B1CA-C24FA604C23D}"/>
                    </a:ext>
                  </a:extLst>
                </p14:cNvPr>
                <p14:cNvContentPartPr/>
                <p14:nvPr/>
              </p14:nvContentPartPr>
              <p14:xfrm>
                <a:off x="10400493" y="857227"/>
                <a:ext cx="225720" cy="132480"/>
              </p14:xfrm>
            </p:contentPart>
          </mc:Choice>
          <mc:Fallback xmlns="">
            <p:pic>
              <p:nvPicPr>
                <p:cNvPr id="1089" name="Freihand 1088">
                  <a:extLst>
                    <a:ext uri="{FF2B5EF4-FFF2-40B4-BE49-F238E27FC236}">
                      <a16:creationId xmlns:a16="http://schemas.microsoft.com/office/drawing/2014/main" id="{E47AB54C-598C-4630-B1CA-C24FA604C23D}"/>
                    </a:ext>
                  </a:extLst>
                </p:cNvPr>
                <p:cNvPicPr/>
                <p:nvPr/>
              </p:nvPicPr>
              <p:blipFill>
                <a:blip r:embed="rId190"/>
                <a:stretch>
                  <a:fillRect/>
                </a:stretch>
              </p:blipFill>
              <p:spPr>
                <a:xfrm>
                  <a:off x="10396173" y="852907"/>
                  <a:ext cx="234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1" name="Freihand 1100">
                  <a:extLst>
                    <a:ext uri="{FF2B5EF4-FFF2-40B4-BE49-F238E27FC236}">
                      <a16:creationId xmlns:a16="http://schemas.microsoft.com/office/drawing/2014/main" id="{D64E1034-466C-4605-B3BB-EFB451FEC4A6}"/>
                    </a:ext>
                  </a:extLst>
                </p14:cNvPr>
                <p14:cNvContentPartPr/>
                <p14:nvPr/>
              </p14:nvContentPartPr>
              <p14:xfrm>
                <a:off x="10050573" y="392467"/>
                <a:ext cx="1503720" cy="843480"/>
              </p14:xfrm>
            </p:contentPart>
          </mc:Choice>
          <mc:Fallback xmlns="">
            <p:pic>
              <p:nvPicPr>
                <p:cNvPr id="1101" name="Freihand 1100">
                  <a:extLst>
                    <a:ext uri="{FF2B5EF4-FFF2-40B4-BE49-F238E27FC236}">
                      <a16:creationId xmlns:a16="http://schemas.microsoft.com/office/drawing/2014/main" id="{D64E1034-466C-4605-B3BB-EFB451FEC4A6}"/>
                    </a:ext>
                  </a:extLst>
                </p:cNvPr>
                <p:cNvPicPr/>
                <p:nvPr/>
              </p:nvPicPr>
              <p:blipFill>
                <a:blip r:embed="rId192"/>
                <a:stretch>
                  <a:fillRect/>
                </a:stretch>
              </p:blipFill>
              <p:spPr>
                <a:xfrm>
                  <a:off x="10046253" y="388147"/>
                  <a:ext cx="1512360" cy="852120"/>
                </a:xfrm>
                <a:prstGeom prst="rect">
                  <a:avLst/>
                </a:prstGeom>
              </p:spPr>
            </p:pic>
          </mc:Fallback>
        </mc:AlternateContent>
      </p:grpSp>
      <p:grpSp>
        <p:nvGrpSpPr>
          <p:cNvPr id="1104" name="Gruppieren 1103">
            <a:extLst>
              <a:ext uri="{FF2B5EF4-FFF2-40B4-BE49-F238E27FC236}">
                <a16:creationId xmlns:a16="http://schemas.microsoft.com/office/drawing/2014/main" id="{4932D25A-5D0C-4C73-831E-0CA565631383}"/>
              </a:ext>
            </a:extLst>
          </p:cNvPr>
          <p:cNvGrpSpPr/>
          <p:nvPr/>
        </p:nvGrpSpPr>
        <p:grpSpPr>
          <a:xfrm>
            <a:off x="400773" y="2017507"/>
            <a:ext cx="10667160" cy="997200"/>
            <a:chOff x="400773" y="2017507"/>
            <a:chExt cx="10667160" cy="997200"/>
          </a:xfrm>
        </p:grpSpPr>
        <mc:AlternateContent xmlns:mc="http://schemas.openxmlformats.org/markup-compatibility/2006" xmlns:p14="http://schemas.microsoft.com/office/powerpoint/2010/main">
          <mc:Choice Requires="p14">
            <p:contentPart p14:bwMode="auto" r:id="rId193">
              <p14:nvContentPartPr>
                <p14:cNvPr id="1099" name="Freihand 1098">
                  <a:extLst>
                    <a:ext uri="{FF2B5EF4-FFF2-40B4-BE49-F238E27FC236}">
                      <a16:creationId xmlns:a16="http://schemas.microsoft.com/office/drawing/2014/main" id="{54CAEC7B-8578-4BF9-95EB-59A29DE2AE52}"/>
                    </a:ext>
                  </a:extLst>
                </p14:cNvPr>
                <p14:cNvContentPartPr/>
                <p14:nvPr/>
              </p14:nvContentPartPr>
              <p14:xfrm>
                <a:off x="7304493" y="2088067"/>
                <a:ext cx="3763440" cy="93960"/>
              </p14:xfrm>
            </p:contentPart>
          </mc:Choice>
          <mc:Fallback xmlns="">
            <p:pic>
              <p:nvPicPr>
                <p:cNvPr id="1099" name="Freihand 1098">
                  <a:extLst>
                    <a:ext uri="{FF2B5EF4-FFF2-40B4-BE49-F238E27FC236}">
                      <a16:creationId xmlns:a16="http://schemas.microsoft.com/office/drawing/2014/main" id="{54CAEC7B-8578-4BF9-95EB-59A29DE2AE52}"/>
                    </a:ext>
                  </a:extLst>
                </p:cNvPr>
                <p:cNvPicPr/>
                <p:nvPr/>
              </p:nvPicPr>
              <p:blipFill>
                <a:blip r:embed="rId194"/>
                <a:stretch>
                  <a:fillRect/>
                </a:stretch>
              </p:blipFill>
              <p:spPr>
                <a:xfrm>
                  <a:off x="7300173" y="2083747"/>
                  <a:ext cx="3772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00" name="Freihand 1099">
                  <a:extLst>
                    <a:ext uri="{FF2B5EF4-FFF2-40B4-BE49-F238E27FC236}">
                      <a16:creationId xmlns:a16="http://schemas.microsoft.com/office/drawing/2014/main" id="{93E3C6F0-F533-4C7F-852D-B2FD6ACD28D0}"/>
                    </a:ext>
                  </a:extLst>
                </p14:cNvPr>
                <p14:cNvContentPartPr/>
                <p14:nvPr/>
              </p14:nvContentPartPr>
              <p14:xfrm>
                <a:off x="724413" y="2446267"/>
                <a:ext cx="3615840" cy="51480"/>
              </p14:xfrm>
            </p:contentPart>
          </mc:Choice>
          <mc:Fallback xmlns="">
            <p:pic>
              <p:nvPicPr>
                <p:cNvPr id="1100" name="Freihand 1099">
                  <a:extLst>
                    <a:ext uri="{FF2B5EF4-FFF2-40B4-BE49-F238E27FC236}">
                      <a16:creationId xmlns:a16="http://schemas.microsoft.com/office/drawing/2014/main" id="{93E3C6F0-F533-4C7F-852D-B2FD6ACD28D0}"/>
                    </a:ext>
                  </a:extLst>
                </p:cNvPr>
                <p:cNvPicPr/>
                <p:nvPr/>
              </p:nvPicPr>
              <p:blipFill>
                <a:blip r:embed="rId196"/>
                <a:stretch>
                  <a:fillRect/>
                </a:stretch>
              </p:blipFill>
              <p:spPr>
                <a:xfrm>
                  <a:off x="720093" y="2441947"/>
                  <a:ext cx="3624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03" name="Freihand 1102">
                  <a:extLst>
                    <a:ext uri="{FF2B5EF4-FFF2-40B4-BE49-F238E27FC236}">
                      <a16:creationId xmlns:a16="http://schemas.microsoft.com/office/drawing/2014/main" id="{8360543A-3F02-417C-9EA8-9A08A2482D6B}"/>
                    </a:ext>
                  </a:extLst>
                </p14:cNvPr>
                <p14:cNvContentPartPr/>
                <p14:nvPr/>
              </p14:nvContentPartPr>
              <p14:xfrm>
                <a:off x="400773" y="2017507"/>
                <a:ext cx="10432440" cy="997200"/>
              </p14:xfrm>
            </p:contentPart>
          </mc:Choice>
          <mc:Fallback xmlns="">
            <p:pic>
              <p:nvPicPr>
                <p:cNvPr id="1103" name="Freihand 1102">
                  <a:extLst>
                    <a:ext uri="{FF2B5EF4-FFF2-40B4-BE49-F238E27FC236}">
                      <a16:creationId xmlns:a16="http://schemas.microsoft.com/office/drawing/2014/main" id="{8360543A-3F02-417C-9EA8-9A08A2482D6B}"/>
                    </a:ext>
                  </a:extLst>
                </p:cNvPr>
                <p:cNvPicPr/>
                <p:nvPr/>
              </p:nvPicPr>
              <p:blipFill>
                <a:blip r:embed="rId198"/>
                <a:stretch>
                  <a:fillRect/>
                </a:stretch>
              </p:blipFill>
              <p:spPr>
                <a:xfrm>
                  <a:off x="396453" y="2013187"/>
                  <a:ext cx="10441080" cy="1005840"/>
                </a:xfrm>
                <a:prstGeom prst="rect">
                  <a:avLst/>
                </a:prstGeom>
              </p:spPr>
            </p:pic>
          </mc:Fallback>
        </mc:AlternateContent>
      </p:grpSp>
    </p:spTree>
    <p:extLst>
      <p:ext uri="{BB962C8B-B14F-4D97-AF65-F5344CB8AC3E}">
        <p14:creationId xmlns:p14="http://schemas.microsoft.com/office/powerpoint/2010/main" val="34691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C31C-07CC-1B47-848E-D3037D8865E1}"/>
            </a:ext>
          </a:extLst>
        </p:cNvPr>
        <p:cNvGrpSpPr/>
        <p:nvPr/>
      </p:nvGrpSpPr>
      <p:grpSpPr>
        <a:xfrm>
          <a:off x="0" y="0"/>
          <a:ext cx="0" cy="0"/>
          <a:chOff x="0" y="0"/>
          <a:chExt cx="0" cy="0"/>
        </a:xfrm>
      </p:grpSpPr>
      <p:sp>
        <p:nvSpPr>
          <p:cNvPr id="44" name="Textfeld 43">
            <a:extLst>
              <a:ext uri="{FF2B5EF4-FFF2-40B4-BE49-F238E27FC236}">
                <a16:creationId xmlns:a16="http://schemas.microsoft.com/office/drawing/2014/main" id="{0EF69AE0-19D2-812E-5FF1-1B3900D17C13}"/>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E8130DD-DA5B-02E6-3A98-AEAD9AC14111}"/>
              </a:ext>
            </a:extLst>
          </p:cNvPr>
          <p:cNvSpPr txBox="1"/>
          <p:nvPr/>
        </p:nvSpPr>
        <p:spPr>
          <a:xfrm>
            <a:off x="39330" y="755073"/>
            <a:ext cx="8573042" cy="5752053"/>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Due to the very strict assumptions in the model and the simple functional relationship via a linear production function, the model also appears very simple. However, </a:t>
            </a:r>
            <a:r>
              <a:rPr lang="en-US" sz="2000" b="1" dirty="0">
                <a:latin typeface="Times New Roman" panose="02020603050405020304" pitchFamily="18" charset="0"/>
                <a:cs typeface="Times New Roman" panose="02020603050405020304" pitchFamily="18" charset="0"/>
              </a:rPr>
              <a:t>do not underestimate the difficulty behind it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An </a:t>
            </a:r>
            <a:r>
              <a:rPr lang="en-US" sz="2000" dirty="0" err="1">
                <a:latin typeface="Times New Roman" panose="02020603050405020304" pitchFamily="18" charset="0"/>
                <a:cs typeface="Times New Roman" panose="02020603050405020304" pitchFamily="18" charset="0"/>
              </a:rPr>
              <a:t>Ankedote</a:t>
            </a:r>
            <a:r>
              <a:rPr lang="en-US" sz="2000" dirty="0">
                <a:latin typeface="Times New Roman" panose="02020603050405020304" pitchFamily="18" charset="0"/>
                <a:cs typeface="Times New Roman" panose="02020603050405020304" pitchFamily="18" charset="0"/>
              </a:rPr>
              <a:t>  Paul Samuelson (2. Nobel prize winner  in economics 1970 and the guy who started all the mathematization of economics you have to go through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sz="2000" i="1" dirty="0" err="1">
                <a:latin typeface="Times New Roman" panose="02020603050405020304" pitchFamily="18" charset="0"/>
                <a:cs typeface="Times New Roman" panose="02020603050405020304" pitchFamily="18" charset="0"/>
              </a:rPr>
              <a:t>Ulam</a:t>
            </a:r>
            <a:r>
              <a:rPr lang="en-US" sz="2000" i="1" dirty="0">
                <a:latin typeface="Times New Roman" panose="02020603050405020304" pitchFamily="18" charset="0"/>
                <a:cs typeface="Times New Roman" panose="02020603050405020304" pitchFamily="18" charset="0"/>
              </a:rPr>
              <a:t> (Co-developer of the H</a:t>
            </a:r>
            <a:r>
              <a:rPr lang="en-US" sz="2000" i="1" baseline="-25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 bomb) to "name me one proposition in all of the social sciences which is both true and non-trivial." It was several years later than he thought of the correct response: comparative advantage. "That it is logically true need not be argued before a mathematician; that it is not trivial is attested by the thousands of important and intelligent men who have never been able to grasp the doctrine for themselves or to believe it after it was explained to them.“</a:t>
            </a:r>
          </a:p>
          <a:p>
            <a:endParaRPr lang="en-US" i="1" dirty="0">
              <a:latin typeface="Times New Roman" panose="02020603050405020304" pitchFamily="18" charset="0"/>
              <a:cs typeface="Times New Roman" panose="02020603050405020304" pitchFamily="18" charset="0"/>
            </a:endParaRPr>
          </a:p>
          <a:p>
            <a:r>
              <a:rPr lang="en-US" sz="1200" dirty="0">
                <a:solidFill>
                  <a:srgbClr val="000000"/>
                </a:solidFill>
                <a:latin typeface="Times New Roman" panose="02020603050405020304" pitchFamily="18" charset="0"/>
              </a:rPr>
              <a:t>Quelle: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a:p>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DDE70D98-B355-9963-61BF-A3E4D6278FA7}"/>
              </a:ext>
            </a:extLst>
          </p:cNvPr>
          <p:cNvSpPr txBox="1"/>
          <p:nvPr/>
        </p:nvSpPr>
        <p:spPr>
          <a:xfrm>
            <a:off x="928254" y="4565798"/>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A0F76836-D188-18E5-3210-A48571E2BAFE}"/>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4C19E07-5105-4841-B2C0-F48D3E4CF032}"/>
                  </a:ext>
                </a:extLst>
              </p14:cNvPr>
              <p14:cNvContentPartPr/>
              <p14:nvPr/>
            </p14:nvContentPartPr>
            <p14:xfrm>
              <a:off x="1533693" y="2338267"/>
              <a:ext cx="1792800" cy="67680"/>
            </p14:xfrm>
          </p:contentPart>
        </mc:Choice>
        <mc:Fallback xmlns="">
          <p:pic>
            <p:nvPicPr>
              <p:cNvPr id="2" name="Freihand 1">
                <a:extLst>
                  <a:ext uri="{FF2B5EF4-FFF2-40B4-BE49-F238E27FC236}">
                    <a16:creationId xmlns:a16="http://schemas.microsoft.com/office/drawing/2014/main" id="{E4C19E07-5105-4841-B2C0-F48D3E4CF032}"/>
                  </a:ext>
                </a:extLst>
              </p:cNvPr>
              <p:cNvPicPr/>
              <p:nvPr/>
            </p:nvPicPr>
            <p:blipFill>
              <a:blip r:embed="rId4"/>
              <a:stretch>
                <a:fillRect/>
              </a:stretch>
            </p:blipFill>
            <p:spPr>
              <a:xfrm>
                <a:off x="1529373" y="2333947"/>
                <a:ext cx="1801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FF81113-BA3C-4604-ADB6-139BBA0481DF}"/>
                  </a:ext>
                </a:extLst>
              </p14:cNvPr>
              <p14:cNvContentPartPr/>
              <p14:nvPr/>
            </p14:nvContentPartPr>
            <p14:xfrm>
              <a:off x="6480093" y="3246547"/>
              <a:ext cx="1417680" cy="18360"/>
            </p14:xfrm>
          </p:contentPart>
        </mc:Choice>
        <mc:Fallback xmlns="">
          <p:pic>
            <p:nvPicPr>
              <p:cNvPr id="3" name="Freihand 2">
                <a:extLst>
                  <a:ext uri="{FF2B5EF4-FFF2-40B4-BE49-F238E27FC236}">
                    <a16:creationId xmlns:a16="http://schemas.microsoft.com/office/drawing/2014/main" id="{7FF81113-BA3C-4604-ADB6-139BBA0481DF}"/>
                  </a:ext>
                </a:extLst>
              </p:cNvPr>
              <p:cNvPicPr/>
              <p:nvPr/>
            </p:nvPicPr>
            <p:blipFill>
              <a:blip r:embed="rId6"/>
              <a:stretch>
                <a:fillRect/>
              </a:stretch>
            </p:blipFill>
            <p:spPr>
              <a:xfrm>
                <a:off x="6475773" y="3242227"/>
                <a:ext cx="1426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107FA95-B048-4CC3-8BC4-098884165498}"/>
                  </a:ext>
                </a:extLst>
              </p14:cNvPr>
              <p14:cNvContentPartPr/>
              <p14:nvPr/>
            </p14:nvContentPartPr>
            <p14:xfrm>
              <a:off x="136533" y="3529867"/>
              <a:ext cx="1564920" cy="28440"/>
            </p14:xfrm>
          </p:contentPart>
        </mc:Choice>
        <mc:Fallback xmlns="">
          <p:pic>
            <p:nvPicPr>
              <p:cNvPr id="4" name="Freihand 3">
                <a:extLst>
                  <a:ext uri="{FF2B5EF4-FFF2-40B4-BE49-F238E27FC236}">
                    <a16:creationId xmlns:a16="http://schemas.microsoft.com/office/drawing/2014/main" id="{B107FA95-B048-4CC3-8BC4-098884165498}"/>
                  </a:ext>
                </a:extLst>
              </p:cNvPr>
              <p:cNvPicPr/>
              <p:nvPr/>
            </p:nvPicPr>
            <p:blipFill>
              <a:blip r:embed="rId8"/>
              <a:stretch>
                <a:fillRect/>
              </a:stretch>
            </p:blipFill>
            <p:spPr>
              <a:xfrm>
                <a:off x="132213" y="3525547"/>
                <a:ext cx="1573560" cy="37080"/>
              </a:xfrm>
              <a:prstGeom prst="rect">
                <a:avLst/>
              </a:prstGeom>
            </p:spPr>
          </p:pic>
        </mc:Fallback>
      </mc:AlternateContent>
      <p:grpSp>
        <p:nvGrpSpPr>
          <p:cNvPr id="7" name="Gruppieren 6">
            <a:extLst>
              <a:ext uri="{FF2B5EF4-FFF2-40B4-BE49-F238E27FC236}">
                <a16:creationId xmlns:a16="http://schemas.microsoft.com/office/drawing/2014/main" id="{337D8DAF-02CB-48D7-8B3C-DC5A849BDAB3}"/>
              </a:ext>
            </a:extLst>
          </p:cNvPr>
          <p:cNvGrpSpPr/>
          <p:nvPr/>
        </p:nvGrpSpPr>
        <p:grpSpPr>
          <a:xfrm>
            <a:off x="3701973" y="4128907"/>
            <a:ext cx="3243240" cy="71280"/>
            <a:chOff x="3701973" y="4128907"/>
            <a:chExt cx="3243240" cy="7128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08153E4-638E-438E-BE4A-EB43091317D2}"/>
                    </a:ext>
                  </a:extLst>
                </p14:cNvPr>
                <p14:cNvContentPartPr/>
                <p14:nvPr/>
              </p14:nvContentPartPr>
              <p14:xfrm>
                <a:off x="3701973" y="4128907"/>
                <a:ext cx="742320" cy="63720"/>
              </p14:xfrm>
            </p:contentPart>
          </mc:Choice>
          <mc:Fallback xmlns="">
            <p:pic>
              <p:nvPicPr>
                <p:cNvPr id="5" name="Freihand 4">
                  <a:extLst>
                    <a:ext uri="{FF2B5EF4-FFF2-40B4-BE49-F238E27FC236}">
                      <a16:creationId xmlns:a16="http://schemas.microsoft.com/office/drawing/2014/main" id="{B08153E4-638E-438E-BE4A-EB43091317D2}"/>
                    </a:ext>
                  </a:extLst>
                </p:cNvPr>
                <p:cNvPicPr/>
                <p:nvPr/>
              </p:nvPicPr>
              <p:blipFill>
                <a:blip r:embed="rId10"/>
                <a:stretch>
                  <a:fillRect/>
                </a:stretch>
              </p:blipFill>
              <p:spPr>
                <a:xfrm>
                  <a:off x="3697653" y="4124587"/>
                  <a:ext cx="750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FFC7DB2A-765A-4E92-84C9-1E8029191FA6}"/>
                    </a:ext>
                  </a:extLst>
                </p14:cNvPr>
                <p14:cNvContentPartPr/>
                <p14:nvPr/>
              </p14:nvContentPartPr>
              <p14:xfrm>
                <a:off x="4811853" y="4174267"/>
                <a:ext cx="2133360" cy="25920"/>
              </p14:xfrm>
            </p:contentPart>
          </mc:Choice>
          <mc:Fallback xmlns="">
            <p:pic>
              <p:nvPicPr>
                <p:cNvPr id="6" name="Freihand 5">
                  <a:extLst>
                    <a:ext uri="{FF2B5EF4-FFF2-40B4-BE49-F238E27FC236}">
                      <a16:creationId xmlns:a16="http://schemas.microsoft.com/office/drawing/2014/main" id="{FFC7DB2A-765A-4E92-84C9-1E8029191FA6}"/>
                    </a:ext>
                  </a:extLst>
                </p:cNvPr>
                <p:cNvPicPr/>
                <p:nvPr/>
              </p:nvPicPr>
              <p:blipFill>
                <a:blip r:embed="rId12"/>
                <a:stretch>
                  <a:fillRect/>
                </a:stretch>
              </p:blipFill>
              <p:spPr>
                <a:xfrm>
                  <a:off x="4807533" y="4169947"/>
                  <a:ext cx="2142000" cy="34560"/>
                </a:xfrm>
                <a:prstGeom prst="rect">
                  <a:avLst/>
                </a:prstGeom>
              </p:spPr>
            </p:pic>
          </mc:Fallback>
        </mc:AlternateContent>
      </p:grpSp>
    </p:spTree>
    <p:extLst>
      <p:ext uri="{BB962C8B-B14F-4D97-AF65-F5344CB8AC3E}">
        <p14:creationId xmlns:p14="http://schemas.microsoft.com/office/powerpoint/2010/main" val="283022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E174F76-88D6-45A3-B2B4-F8B50747D29E}">
  <we:reference id="wa200007063" version="1.2.0.0" store="de-DE" storeType="OMEX"/>
  <we:alternateReferences>
    <we:reference id="wa200007063" version="1.2.0.0" store="wa200007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1925</Words>
  <Application>Microsoft Office PowerPoint</Application>
  <PresentationFormat>Breitbild</PresentationFormat>
  <Paragraphs>346</Paragraphs>
  <Slides>32</Slides>
  <Notes>18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32</vt:i4>
      </vt:variant>
    </vt:vector>
  </HeadingPairs>
  <TitlesOfParts>
    <vt:vector size="40" baseType="lpstr">
      <vt:lpstr>Arial</vt:lpstr>
      <vt:lpstr>Calibri</vt:lpstr>
      <vt:lpstr>Calibri Light</vt:lpstr>
      <vt:lpstr>Cambria Math</vt:lpstr>
      <vt:lpstr>Sparkasse Rg</vt:lpstr>
      <vt:lpstr>Times New Roman</vt:lpstr>
      <vt:lpstr>Wingdings</vt:lpstr>
      <vt:lpstr>Office</vt:lpstr>
      <vt:lpstr>PowerPoint-Präsentation</vt:lpstr>
      <vt:lpstr>International Trade and Policy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587</cp:revision>
  <dcterms:created xsi:type="dcterms:W3CDTF">2019-02-11T10:45:01Z</dcterms:created>
  <dcterms:modified xsi:type="dcterms:W3CDTF">2026-03-12T12:53:20Z</dcterms:modified>
</cp:coreProperties>
</file>